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0" r:id="rId6"/>
    <p:sldId id="265" r:id="rId7"/>
    <p:sldId id="259" r:id="rId8"/>
    <p:sldId id="258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41293-0164-C75E-E678-17B1058E0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A2C320-9C2D-2C57-FF83-CECF76FFB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701AA-9917-7F8D-EFD1-41B48BE42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FA96-C8B2-4A51-B371-A5916CDA47F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AF80F-4694-0FFF-152C-1D3BE2F71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663DC-DC89-B04D-7B26-C1BA4BEE8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4083-45A8-462C-9762-498E450BB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063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10885-B458-09A7-B067-289EEC04E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64B86-3870-695C-56DA-D8540C610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15CDC-02F9-89CA-57DA-AB5DE730D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FA96-C8B2-4A51-B371-A5916CDA47F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A0DDA-15CE-44C0-3AC7-A77D359F7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BA931-B72C-34B6-9359-57D4E76A3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4083-45A8-462C-9762-498E450BB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6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BEAB7-8D3F-4D61-9E25-F8AECBF0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476EA8-DA96-16EB-5B9F-719FF9527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87E17-D3CC-5947-CE64-7FFB6CBB9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FA96-C8B2-4A51-B371-A5916CDA47F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CC6D2-48A2-4ADA-859E-FA06F5F67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015F4-D16E-DEED-BB49-C06E31BE5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4083-45A8-462C-9762-498E450BB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45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878CD-5781-D00C-2FEC-A6FE36365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68358-E4FC-8982-09AC-B4D7957904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460F5E-509A-C319-556D-4F5B8671C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CB0F9-214F-ACBF-266F-5F23796DD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FA96-C8B2-4A51-B371-A5916CDA47F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6278FC-2FE6-E8F0-C830-EFD5B0B6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008E98-9FC7-76D3-DFD5-38918E2CC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4083-45A8-462C-9762-498E450BB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06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36F02-3721-9252-C2DF-24DEEC7DB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A85D0-878A-C04C-BAE0-3B4BAABE8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4DE7C-64AC-A94B-ADDD-C61703B73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062231-1EB9-5234-87FF-01925FB1D4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EBF235-F120-6B81-E2A8-4F39DB546A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4029C1-96B7-41D9-1AAC-EE664CD4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FA96-C8B2-4A51-B371-A5916CDA47F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FF5A97-06DA-96B7-349C-DD47B2B2D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76F310-187D-2127-9090-B0DEF913A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4083-45A8-462C-9762-498E450BB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5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D189C-73A7-96DB-89D9-9B28DA2F0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42622-977E-27DC-DEA8-1DD315D9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FA96-C8B2-4A51-B371-A5916CDA47F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B7AE55-C04F-102D-3812-BDA0DCFE1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3280C-C54B-78DE-2430-81290B143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4083-45A8-462C-9762-498E450BB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1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CEE699-F132-06EE-C7B1-DFC3C783E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FA96-C8B2-4A51-B371-A5916CDA47F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D9D6DB-37FE-A7A7-EDB2-5F382C69B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539C1-224F-A81C-86C2-7BDF0C913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4083-45A8-462C-9762-498E450BB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89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2FB6E-42C9-6126-9671-5E7CA30F6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21976-5D41-94DE-D0EA-D074E5B16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8B2FC-0337-671E-08F6-9A980292C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98ABB-4496-6F89-114F-B185C446C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FA96-C8B2-4A51-B371-A5916CDA47F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8C56C-D4B7-E0C9-22A9-74DEAEE3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7EDC26-4538-D8D2-6ABA-5DEBEF172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4083-45A8-462C-9762-498E450BB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09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3EC87-71D3-80E9-9A33-7F210058B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DF25A9-F887-5DD5-796A-28179DCFFD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724AF-38C2-A2DE-A25C-BB8D06A294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E84B8A-E18F-4623-55FA-09D4BEEA4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FA96-C8B2-4A51-B371-A5916CDA47F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E1EB76-B996-F285-685A-653058A16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C204C-184A-C09C-5E2C-1188DA0E2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4083-45A8-462C-9762-498E450BB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52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FCBE5-F380-6051-B18A-993CD55EF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7ABEE9-F132-E119-C4C5-63EDD35E3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926B7-0A44-126F-772D-0260DEF29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FA96-C8B2-4A51-B371-A5916CDA47F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0A6BE-C6A6-8FC0-0911-5EDB972F8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93616-5DE9-2424-EC02-43313AD80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4083-45A8-462C-9762-498E450BB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763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233204-3143-8C24-2BDB-55B3254931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1DDEC-7EA3-EE75-9871-DA2C814D1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1B25D-6246-B46E-500D-89F18992F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8FA96-C8B2-4A51-B371-A5916CDA47F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BB52B-7A41-77AB-93D3-64873ADDB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C8A07-58A3-F0DD-809A-E73C0CC13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4083-45A8-462C-9762-498E450BB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C09F8D-8850-B578-2500-BAEF78DA4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1541C-F04B-0DC3-F8F1-C88A45045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7BDB7-710A-4D27-0145-50B1C194D8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8FA96-C8B2-4A51-B371-A5916CDA47F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62977-4E96-E961-5ABC-2ED129C471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C8067-652D-792C-DC47-32E32429A5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94083-45A8-462C-9762-498E450BB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02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DE9B5-8DB1-0662-21FA-4D1BE2330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57" y="365125"/>
            <a:ext cx="11016343" cy="1325563"/>
          </a:xfrm>
        </p:spPr>
        <p:txBody>
          <a:bodyPr/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3A442-DA67-3D3E-0408-5602F4F24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829" y="1690688"/>
            <a:ext cx="11375571" cy="4802187"/>
          </a:xfrm>
        </p:spPr>
        <p:txBody>
          <a:bodyPr/>
          <a:lstStyle/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concept testing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Concept Testing in the Entrepreneurial Process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between an idea and a concept</a:t>
            </a:r>
          </a:p>
          <a:p>
            <a:pPr lvl="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 of Concept Testing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 of Concept Testing </a:t>
            </a:r>
          </a:p>
        </p:txBody>
      </p:sp>
    </p:spTree>
    <p:extLst>
      <p:ext uri="{BB962C8B-B14F-4D97-AF65-F5344CB8AC3E}">
        <p14:creationId xmlns:p14="http://schemas.microsoft.com/office/powerpoint/2010/main" val="1127330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D89B9-6C8C-7A40-73F1-07B4599BE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141514"/>
            <a:ext cx="11680371" cy="655319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concept testing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process of evaluating a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new product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presenting it to potential customers and gathering their feedback before full scale development or market introduction.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typically involves surveying potential users for their opinions on the concept for example you may want to ask them;</a:t>
            </a:r>
          </a:p>
          <a:p>
            <a:pPr lvl="1" algn="just">
              <a:lnSpc>
                <a:spcPct val="11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Whether they like the new product or not</a:t>
            </a:r>
          </a:p>
          <a:p>
            <a:pPr lvl="1" algn="just">
              <a:lnSpc>
                <a:spcPct val="11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they like and do not like about the product</a:t>
            </a:r>
          </a:p>
          <a:p>
            <a:pPr lvl="1" algn="just">
              <a:lnSpc>
                <a:spcPct val="11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level of interest in purchasing the product</a:t>
            </a:r>
          </a:p>
          <a:p>
            <a:pPr lvl="1" algn="just">
              <a:lnSpc>
                <a:spcPct val="11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they would think about a competitor’s product</a:t>
            </a:r>
          </a:p>
          <a:p>
            <a:pPr lvl="1" algn="just">
              <a:lnSpc>
                <a:spcPct val="11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frequency of purchase (used to help forecast demand)</a:t>
            </a:r>
          </a:p>
          <a:p>
            <a:pPr lvl="1" algn="just">
              <a:lnSpc>
                <a:spcPct val="11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price of how much they are willing to spend to acquire the product.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971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25F0C-5204-3047-E548-1486444A7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52400"/>
            <a:ext cx="11843657" cy="658585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concept testing in the entrepreneurial process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Reduces business risk- entrepreneurs can identify weaknesses in a concept before committing substantial financial and human resources.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Confirms market demand- it helps determine whether potential customers actually need and are willing to pay for the product or service.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Improves product development- feedback from potential customers provides insights for refining features, design, packaging and pricing.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Saves time and money- testing allows entrepreneurs to avoid investing in products that may fail in the marketplace.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determine pricing strategy-it can reveal the price customers are willing to pay.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Enhances competitive advantage- concept testing helps entrepreneurs develop unique solutions that better satisfy customer requirements than competitors.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Attracts investors and stakeholders-evidence from concept testing can demonstrate market potential to investors.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Increases chances of business success- products and services developed based on customer feedback are more likely to achieve acceptance and profitability.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551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C2D74-EC82-4346-CC5B-03CA13385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7" y="250370"/>
            <a:ext cx="11756570" cy="636814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elements of concept testing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a business idea or product concept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 of customers opinions and suggestions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of customer needs and preferences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market acceptance and purchase intentions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Modification and improvement of concept based on feedback.</a:t>
            </a:r>
          </a:p>
        </p:txBody>
      </p:sp>
    </p:spTree>
    <p:extLst>
      <p:ext uri="{BB962C8B-B14F-4D97-AF65-F5344CB8AC3E}">
        <p14:creationId xmlns:p14="http://schemas.microsoft.com/office/powerpoint/2010/main" val="2577941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3F4DF-D69B-8B13-3B04-E3CB04411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174171"/>
            <a:ext cx="11843657" cy="643345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between an idea and a concept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business idea-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simple thought, suggestion, opportunity or inspiration that can potentially be transformed into a business. For example, selling organic vegetables, starting an online teaching services, producing reusable shopping bags etc.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concept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is a detailed explanation of how the business idea will be transformed into a successful venture. It describes the product/service, target customers, market needs being addressed, unique value offered and revenue generation method.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004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A0ED6-8BCB-28B7-DDF5-80076729C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195943"/>
            <a:ext cx="10776857" cy="64225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FFE035F-F52C-091B-8E0A-BBB6C884D0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3936720"/>
              </p:ext>
            </p:extLst>
          </p:nvPr>
        </p:nvGraphicFramePr>
        <p:xfrm>
          <a:off x="239486" y="838200"/>
          <a:ext cx="11713028" cy="5823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6514">
                  <a:extLst>
                    <a:ext uri="{9D8B030D-6E8A-4147-A177-3AD203B41FA5}">
                      <a16:colId xmlns:a16="http://schemas.microsoft.com/office/drawing/2014/main" val="3766876835"/>
                    </a:ext>
                  </a:extLst>
                </a:gridCol>
                <a:gridCol w="5856514">
                  <a:extLst>
                    <a:ext uri="{9D8B030D-6E8A-4147-A177-3AD203B41FA5}">
                      <a16:colId xmlns:a16="http://schemas.microsoft.com/office/drawing/2014/main" val="1784186432"/>
                    </a:ext>
                  </a:extLst>
                </a:gridCol>
              </a:tblGrid>
              <a:tr h="1063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Business Idea</a:t>
                      </a:r>
                    </a:p>
                    <a:p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Business Concept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876079"/>
                  </a:ext>
                </a:extLst>
              </a:tr>
              <a:tr h="61614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preliminary thought or opportunity.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detailed description of how the idea will work.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109601"/>
                  </a:ext>
                </a:extLst>
              </a:tr>
              <a:tr h="61614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 and undeveloped.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Specific and well defined.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535605"/>
                  </a:ext>
                </a:extLst>
              </a:tr>
              <a:tr h="61614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Focuses on what can be done.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Focuses on how it will be done.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363936"/>
                  </a:ext>
                </a:extLst>
              </a:tr>
              <a:tr h="61614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Requires further analysis.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Demonstrates feasibility and market fit.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016769"/>
                  </a:ext>
                </a:extLst>
              </a:tr>
              <a:tr h="61614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Generated through creativity or observation.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Developed through research and planning.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182798"/>
                  </a:ext>
                </a:extLst>
              </a:tr>
              <a:tr h="61614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Serves as the starting point.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Serves as the foundation for a business plan.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075456"/>
                  </a:ext>
                </a:extLst>
              </a:tr>
              <a:tr h="106348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Example: Selling fresh fruits.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Example: Delivering fresh fruit baskets to offices through subscription services.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573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3634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0F55D-4391-0313-91CA-811C3F3B4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5" y="152400"/>
            <a:ext cx="11615057" cy="64878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 of concept testing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customer acceptance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 market potential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 purchase intentions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product improvements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 value proposition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pricing acceptability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 investment risk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 business planning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Validate entrepreneurial assumptions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 customer satisfaction</a:t>
            </a:r>
          </a:p>
        </p:txBody>
      </p:sp>
    </p:spTree>
    <p:extLst>
      <p:ext uri="{BB962C8B-B14F-4D97-AF65-F5344CB8AC3E}">
        <p14:creationId xmlns:p14="http://schemas.microsoft.com/office/powerpoint/2010/main" val="2655395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E15ED-006D-737D-2A71-F4F8770F9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15" y="119743"/>
            <a:ext cx="11919856" cy="655319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 of concept testing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Entrepreneurs can use several methods to test concepts.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Surveys and questionnaires- potential customers are asked structured questions about the proposed product or service.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group discussions- a small group of target customers discusses the concept under the guidance of a moderator.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 interviews-one-on-one discussions with potential customer to obtain detailed opinions.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Prototype testing- customers interact with a preliminary version of the product. It provides real user experience and also identifies design problems early.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 method- entrepreneurs observe customer behavior while interacting with the concept..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marketing- the product is introduced on a small scale in a limited market before full launch.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concept testing- using websites, social media platforms or digital advertisements to collect customer feedback.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625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AE3A8-F743-536F-6E39-08FA83D12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250371"/>
            <a:ext cx="11723914" cy="6400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in conducting concept testing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a clear product concept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target market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an appropriate testing method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the concept to the potential customers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 and analyze feedback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Modify and improve the concept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a launch/development decisions.</a:t>
            </a:r>
          </a:p>
        </p:txBody>
      </p:sp>
    </p:spTree>
    <p:extLst>
      <p:ext uri="{BB962C8B-B14F-4D97-AF65-F5344CB8AC3E}">
        <p14:creationId xmlns:p14="http://schemas.microsoft.com/office/powerpoint/2010/main" val="3552726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</TotalTime>
  <Words>732</Words>
  <Application>Microsoft Office PowerPoint</Application>
  <PresentationFormat>Widescreen</PresentationFormat>
  <Paragraphs>78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Office Theme</vt:lpstr>
      <vt:lpstr>Concept Test</vt:lpstr>
      <vt:lpstr>PowerPoint Presentation</vt:lpstr>
      <vt:lpstr>PowerPoint Presentation</vt:lpstr>
      <vt:lpstr>PowerPoint Presentation</vt:lpstr>
      <vt:lpstr>PowerPoint Presentation</vt:lpstr>
      <vt:lpstr>Difference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NAKAZIBA JANIDA</dc:creator>
  <cp:lastModifiedBy>NAKAZIBA JANIDA</cp:lastModifiedBy>
  <cp:revision>21</cp:revision>
  <dcterms:created xsi:type="dcterms:W3CDTF">2026-09-09T07:30:07Z</dcterms:created>
  <dcterms:modified xsi:type="dcterms:W3CDTF">2026-10-02T14:36:39Z</dcterms:modified>
</cp:coreProperties>
</file>