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59A70-D0F3-1D44-B546-13AADAC8F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942E0E-E99A-B833-944A-AC79C54AD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521D8-03BF-9EC7-1AAD-0B635DFCB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A47F-FA7E-4ABF-8CEA-DFBC24C926D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66F5E-17D4-F38E-9987-5AA0DC5AE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FFAF5-FF6C-BD8F-193B-726FA180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B5CEE-F973-4169-B318-95CF963CE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407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6359-1B43-98A8-2583-D94D115B1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9705-B734-E046-CB65-4E2D2E55EA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530B6-B161-4491-A7B5-1195792A9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A47F-FA7E-4ABF-8CEA-DFBC24C926D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D0749-A13F-DDD1-FDBD-D8E89350B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1B3CE-15FC-165F-EFC1-ED17FD70B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B5CEE-F973-4169-B318-95CF963CE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307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B71DF2-2449-239D-B464-9EE0D166AE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AE1D1D-DB8E-88D7-BF59-4A063A859C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509E3-7606-FB03-C5C3-32591550A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A47F-FA7E-4ABF-8CEA-DFBC24C926D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B75469-FB7F-6FE9-B656-99B8D9BB5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1BB78-406F-2B79-618E-C8397F575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B5CEE-F973-4169-B318-95CF963CE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629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EF529-35D6-148B-A611-5C0B2A61F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06CDD-7799-833D-E923-BC69030B2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D2441-D29B-0CF9-2129-511C464D5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A47F-FA7E-4ABF-8CEA-DFBC24C926D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2694F-8E70-8388-9186-11257FB1F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BC7D3-5084-BDAE-4845-75EA59BF1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B5CEE-F973-4169-B318-95CF963CE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0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4B290-5F4A-2C5E-CD4C-69BA04D38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B82FB7-463B-ECE7-A4E0-E8BBA62AC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B19AD-424E-13EB-FD26-EBD4CD6D3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A47F-FA7E-4ABF-8CEA-DFBC24C926D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6A69F-03A2-7819-67BD-14AB10FF5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32DD5-3CAC-4972-5E28-50BAAD384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B5CEE-F973-4169-B318-95CF963CE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14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4D81F-D18D-DA04-4A25-304A008FD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08CC9-1C46-530B-773E-813F7E85AA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7C89B-A49F-AF3E-BBB1-C6758D2CD4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4081AB-BF79-00BB-FB55-1B288A3C9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A47F-FA7E-4ABF-8CEA-DFBC24C926D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FC3857-E670-7B5A-8290-4B076771E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9B738-B802-A60E-08AA-9C4532421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B5CEE-F973-4169-B318-95CF963CE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3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08326-B4B4-DF32-FF0D-82D5CB9B3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B65AA-1FBE-6835-0D1B-3B152B609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037CB-F7E3-0B0C-9AF2-0FB238BB53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C1995D-00F8-62A3-765D-7BF11CA9A2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5220DB-20D8-BF7D-186F-10F1FBE71E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12198B-7491-D1FE-C287-462D90A7B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A47F-FA7E-4ABF-8CEA-DFBC24C926D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2798C5-9BA9-7666-4FC4-0467F4524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00E506-48CE-9E51-77C6-3DFA03772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B5CEE-F973-4169-B318-95CF963CE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377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F8F1A-2E8D-C7DA-1CA1-BCFE43689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7DC8C8-916A-F49C-4EEE-885E648FA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A47F-FA7E-4ABF-8CEA-DFBC24C926D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75B61E-C57A-769A-763D-BA55C84FF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EA9905-CEA4-CE8A-41F7-B76ED034C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B5CEE-F973-4169-B318-95CF963CE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700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8DB6BA-1D70-D0A4-E935-F634EF8F5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A47F-FA7E-4ABF-8CEA-DFBC24C926D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86027-27C2-081B-EEFC-341A80E0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205376-7C16-4A01-BA2C-34D88E89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B5CEE-F973-4169-B318-95CF963CE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486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240FA-7FC5-5752-4CDA-DE8434494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A1DA5-62E0-E570-9A56-70E5C5DC5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FFE59C-FB26-677A-5013-F98BFB817E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964114-88C3-6C01-B37B-5D5CB4E77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A47F-FA7E-4ABF-8CEA-DFBC24C926D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BBB74C-78D7-E700-36AE-E7D6ACDBB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4CB324-4D27-ED18-15D7-421A498CE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B5CEE-F973-4169-B318-95CF963CE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1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9C295-62CB-9E32-A586-0A0994F95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383329-E4E9-9B39-115D-497D6A81E2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A25E18-EB2A-2A31-79E6-E6D2BB6715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F10FBA-D169-9753-0E41-8339E465A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A47F-FA7E-4ABF-8CEA-DFBC24C926D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7BA02-EA66-D4E5-B0DC-D6DF74718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741043-46A6-9A51-8883-8EBB91C76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B5CEE-F973-4169-B318-95CF963CE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34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43A7C3-EBA6-A8CF-039D-F013DEF13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1C4A44-B088-FAAB-A471-64FF0A4AB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CDB23-365B-D764-1720-533D576E8C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FA47F-FA7E-4ABF-8CEA-DFBC24C926D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2378A-5F97-DDC9-AF21-13454F345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F1626-B515-281F-545A-89033C5A9A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B5CEE-F973-4169-B318-95CF963CE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44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09304-59C5-2FE1-AAE6-1E49CFBF79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Introduction to Real estate asset and facilities management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70E8F5-3B01-7574-64F4-BEAB3807D5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50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72865-346D-BE8B-1A5D-ED6C5357F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           Real estate asset management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BC167-FE85-A744-07E0-3C87C2E96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The strategic management of property assets throughout their life cycle to maximize their </a:t>
            </a:r>
            <a:r>
              <a:rPr lang="en-US" b="1" dirty="0"/>
              <a:t>value, income, returns and long-term performance</a:t>
            </a:r>
            <a:r>
              <a:rPr lang="en-US" dirty="0"/>
              <a:t> in line with the owner's or investor's objectives.</a:t>
            </a:r>
          </a:p>
          <a:p>
            <a:endParaRPr lang="en-US" dirty="0"/>
          </a:p>
          <a:p>
            <a:r>
              <a:rPr lang="en-US" dirty="0"/>
              <a:t>Asset management focuses mainly on </a:t>
            </a:r>
            <a:r>
              <a:rPr lang="en-US" b="1" dirty="0"/>
              <a:t>maximizing the financial and strategic value of property investments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275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19115-37B4-1415-6925-B233A28EC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Focal areas of asset management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D97ED-2AB2-0983-8526-AB1EC044F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Investment decision ; acquisition, holding, disposition, refinancing, portfolio management </a:t>
            </a:r>
          </a:p>
          <a:p>
            <a:r>
              <a:rPr lang="en-US" dirty="0"/>
              <a:t>Financial performance; rental income and expenditures in operation </a:t>
            </a:r>
          </a:p>
          <a:p>
            <a:r>
              <a:rPr lang="en-US" dirty="0"/>
              <a:t>Property performance analysis; rental and vacancy rates</a:t>
            </a:r>
          </a:p>
          <a:p>
            <a:r>
              <a:rPr lang="en-US" dirty="0"/>
              <a:t>Leasing and tenant strategies; tenancy and lease agreements, tenant mix</a:t>
            </a:r>
          </a:p>
          <a:p>
            <a:r>
              <a:rPr lang="en-US" dirty="0"/>
              <a:t>Risk management; regulatory, market, operational, financial risks</a:t>
            </a:r>
          </a:p>
          <a:p>
            <a:r>
              <a:rPr lang="en-US" dirty="0"/>
              <a:t>Value enhancement; sustainability, rental performances, renovation and refurbishments </a:t>
            </a:r>
          </a:p>
        </p:txBody>
      </p:sp>
    </p:spTree>
    <p:extLst>
      <p:ext uri="{BB962C8B-B14F-4D97-AF65-F5344CB8AC3E}">
        <p14:creationId xmlns:p14="http://schemas.microsoft.com/office/powerpoint/2010/main" val="1100352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1D534-1015-2285-FC87-46D970BA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73ACD-629F-D179-C88F-C340B1FE8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Acquisition and disposal decisions ; due diligence, market assessments</a:t>
            </a:r>
          </a:p>
          <a:p>
            <a:endParaRPr lang="en-US" dirty="0"/>
          </a:p>
          <a:p>
            <a:r>
              <a:rPr lang="en-US" dirty="0"/>
              <a:t>Reporting and decision making ; advise owners </a:t>
            </a:r>
          </a:p>
        </p:txBody>
      </p:sp>
    </p:spTree>
    <p:extLst>
      <p:ext uri="{BB962C8B-B14F-4D97-AF65-F5344CB8AC3E}">
        <p14:creationId xmlns:p14="http://schemas.microsoft.com/office/powerpoint/2010/main" val="3746693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758CD-57C9-9570-C8E7-10A104029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Facilities management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E58C2-391B-5AA3-4325-9257467A8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</a:t>
            </a:r>
            <a:r>
              <a:rPr lang="en-US" dirty="0"/>
              <a:t>s the professional management of buildings, infrastructure, people and support services to ensure that the </a:t>
            </a:r>
            <a:r>
              <a:rPr lang="en-US" b="1" dirty="0"/>
              <a:t>physical environment is safe, functional, efficient, comfortable and capable of supporting the organization's core activities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To ensure that facilities support organizational activities efficiently, safely, sustainably and cost-effectively.</a:t>
            </a:r>
          </a:p>
        </p:txBody>
      </p:sp>
    </p:spTree>
    <p:extLst>
      <p:ext uri="{BB962C8B-B14F-4D97-AF65-F5344CB8AC3E}">
        <p14:creationId xmlns:p14="http://schemas.microsoft.com/office/powerpoint/2010/main" val="956590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43FC0-A608-D461-EF77-3BABA1484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Focal areas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25F71-4FF5-FE6E-CA67-B4AC268C6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Sustainability; energy, water, waste reduction, sustainable building operations </a:t>
            </a:r>
          </a:p>
          <a:p>
            <a:r>
              <a:rPr lang="en-US" dirty="0"/>
              <a:t>Health and safety; emergency preparedness, safety compliance </a:t>
            </a:r>
          </a:p>
          <a:p>
            <a:r>
              <a:rPr lang="en-US" dirty="0"/>
              <a:t>Security; of occupants and property</a:t>
            </a:r>
          </a:p>
          <a:p>
            <a:r>
              <a:rPr lang="en-US" dirty="0"/>
              <a:t>Cleaning and hygiene </a:t>
            </a:r>
          </a:p>
          <a:p>
            <a:r>
              <a:rPr lang="en-US" dirty="0"/>
              <a:t>Operations and maintenance ; electrical, mechanical, plumbing services, application of preventive and corrective </a:t>
            </a:r>
            <a:r>
              <a:rPr lang="en-US" dirty="0" err="1"/>
              <a:t>maintanance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031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E51A9-D73D-6C6B-2C2F-566098E65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CEC4D-9276-0FB8-0653-1D0EB74C1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Space management ; space requirements, effective allocation and use of space </a:t>
            </a:r>
          </a:p>
          <a:p>
            <a:endParaRPr lang="en-US" dirty="0"/>
          </a:p>
          <a:p>
            <a:r>
              <a:rPr lang="en-US" dirty="0"/>
              <a:t>Contractor and supplier management; outsourcing, SLA’S, performance monitoring </a:t>
            </a:r>
          </a:p>
          <a:p>
            <a:r>
              <a:rPr lang="en-US" dirty="0"/>
              <a:t>Utilities management; sustainable consumption, efficiency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74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Introduction to Real estate asset and facilities management </vt:lpstr>
      <vt:lpstr>            Real estate asset management </vt:lpstr>
      <vt:lpstr>Focal areas of asset management </vt:lpstr>
      <vt:lpstr>PowerPoint Presentation</vt:lpstr>
      <vt:lpstr>Facilities management </vt:lpstr>
      <vt:lpstr>Focal areas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2026-08-12T09:02:55Z</dcterms:created>
  <dcterms:modified xsi:type="dcterms:W3CDTF">2026-08-20T12:09:35Z</dcterms:modified>
</cp:coreProperties>
</file>