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defRPr/>
            </a:pPr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94684-68F2-40DA-8A33-4AB9B02BDD29}" type="slidenum">
              <a:rPr lang="en-US" smtClean="0"/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F3AD0366-7232-4C83-9E4A-1A612A2EDE3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A3694684-68F2-40DA-8A33-4AB9B02BDD2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 panose="05020102010507070707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335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 panose="05020102010507070707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825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 panose="05000000000000000000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 panose="05000000000000000000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1930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 panose="05020102010507070707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225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215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anose="05000000000000000000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INTRAPRENEURSHIP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9725"/>
            <a:ext cx="7981315" cy="4846320"/>
          </a:xfrm>
        </p:spPr>
        <p:txBody>
          <a:bodyPr/>
          <a:lstStyle/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Definitions</a:t>
            </a:r>
            <a:endParaRPr lang="en-US" sz="4000" dirty="0"/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GB" sz="4000" dirty="0"/>
              <a:t>Importance</a:t>
            </a:r>
            <a:endParaRPr lang="en-US" sz="4000" dirty="0"/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GB" sz="4000" dirty="0"/>
              <a:t>Enhancing </a:t>
            </a:r>
            <a:r>
              <a:rPr lang="en-GB" sz="4000" dirty="0" err="1"/>
              <a:t>intrapreneurship</a:t>
            </a:r>
            <a:endParaRPr lang="en-US" sz="4000" dirty="0"/>
          </a:p>
          <a:p>
            <a:pPr algn="just">
              <a:lnSpc>
                <a:spcPct val="150000"/>
              </a:lnSpc>
            </a:pP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70" y="88265"/>
            <a:ext cx="7377430" cy="591185"/>
          </a:xfrm>
        </p:spPr>
        <p:txBody>
          <a:bodyPr>
            <a:normAutofit fontScale="90000"/>
          </a:bodyPr>
          <a:lstStyle/>
          <a:p>
            <a:pPr lvl="0"/>
            <a:br>
              <a:rPr lang="en-US" dirty="0" smtClean="0"/>
            </a:b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80" y="707390"/>
            <a:ext cx="8347710" cy="6030595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GB" dirty="0" err="1"/>
              <a:t>Intrapreneurship</a:t>
            </a:r>
            <a:r>
              <a:rPr lang="en-GB" dirty="0"/>
              <a:t> is a term used to describe the entrepreneurial behaviour inside</a:t>
            </a:r>
            <a:r>
              <a:rPr lang="en-US" altLang="en-GB" dirty="0"/>
              <a:t> an</a:t>
            </a:r>
            <a:r>
              <a:rPr lang="en-GB" dirty="0"/>
              <a:t> established organization that involves: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GB" dirty="0"/>
              <a:t>Formal or informal activities that create new systems in established firms through innovations aimed at improving a company’s competitive position and financial performance</a:t>
            </a:r>
            <a:r>
              <a:rPr lang="en-GB" dirty="0" smtClean="0"/>
              <a:t>.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en-GB" dirty="0" err="1"/>
              <a:t>Intrapreneurship</a:t>
            </a:r>
            <a:r>
              <a:rPr lang="en-GB" dirty="0"/>
              <a:t> is a process whereby an individual or a group of individuals, in association with an existing organization, create a new organization or instigate renewal or innovation within that organization.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" y="182880"/>
            <a:ext cx="7614920" cy="683895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GB" sz="2400" b="1" i="1" dirty="0" smtClean="0"/>
              <a:t>IMPORTANCE / BENEFITS </a:t>
            </a:r>
            <a:r>
              <a:rPr lang="en-GB" sz="2400" b="1" i="1" dirty="0"/>
              <a:t>OF INTRAPRENEURSHIP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5" y="867410"/>
            <a:ext cx="8404860" cy="5888990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It increases revenues and profits.</a:t>
            </a:r>
            <a:endParaRPr lang="en-US" sz="3200" dirty="0"/>
          </a:p>
          <a:p>
            <a:pPr algn="just"/>
            <a:r>
              <a:rPr lang="en-US" sz="3200" dirty="0"/>
              <a:t>It improves the corporate image for recruiting purposes.</a:t>
            </a:r>
            <a:endParaRPr lang="en-US" sz="3200" dirty="0"/>
          </a:p>
          <a:p>
            <a:pPr algn="just"/>
            <a:r>
              <a:rPr lang="en-US" sz="3200" dirty="0"/>
              <a:t>It saves money on research and development.</a:t>
            </a:r>
            <a:endParaRPr lang="en-US" sz="3200" dirty="0"/>
          </a:p>
          <a:p>
            <a:pPr algn="just"/>
            <a:r>
              <a:rPr lang="en-US" sz="3200" dirty="0"/>
              <a:t>It enables companies to innovate and bring their innovation to market effectively and quickly.</a:t>
            </a:r>
            <a:endParaRPr lang="en-US" sz="3200" dirty="0"/>
          </a:p>
          <a:p>
            <a:pPr algn="just"/>
            <a:r>
              <a:rPr lang="en-US" sz="3200" dirty="0"/>
              <a:t>It leads to a firm competitive advantage.</a:t>
            </a:r>
            <a:endParaRPr lang="en-US" sz="3200" dirty="0"/>
          </a:p>
          <a:p>
            <a:pPr algn="just"/>
            <a:r>
              <a:rPr lang="en-US" sz="3200" dirty="0"/>
              <a:t>Organizations enjoy operational benefits in terms of expanding their product lines.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2065"/>
            <a:ext cx="7776845" cy="64833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GB" sz="2220" dirty="0" smtClean="0"/>
              <a:t>ENHANCING INTRAPRENEURSHIP</a:t>
            </a:r>
            <a:br>
              <a:rPr lang="en-GB" sz="2220" dirty="0" smtClean="0"/>
            </a:br>
            <a:endParaRPr lang="en-US" sz="22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30" y="636270"/>
            <a:ext cx="8132445" cy="609219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Provide the right business culture.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Challenge your staff.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Be clear of what your business is looking for.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Provide resources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Empower your team by giving them ownership of their ideas and time to test them.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Encourage risk and embrace failure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Offer recognition and rewards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Be open to new ideas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Training and development programs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Creating internal venture teams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Setting up innovation labs or incubators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THANK YOUFOR LISTENING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1414</Words>
  <Application>WPS Presentation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Wingdings 2</vt:lpstr>
      <vt:lpstr>Wingdings</vt:lpstr>
      <vt:lpstr>Trebuchet MS</vt:lpstr>
      <vt:lpstr>Microsoft YaHei</vt:lpstr>
      <vt:lpstr>Arial Unicode MS</vt:lpstr>
      <vt:lpstr>Calibri</vt:lpstr>
      <vt:lpstr>Opulent</vt:lpstr>
      <vt:lpstr>INTRAPRENEURSHIP</vt:lpstr>
      <vt:lpstr> Definition</vt:lpstr>
      <vt:lpstr>IMPORTANCE / BENEFITS OF INTRAPRENEURSHIP </vt:lpstr>
      <vt:lpstr>ENHANCING INTRAPRENEURSHIP 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INTRAPRENEURSHIP</dc:title>
  <dc:creator>ACER</dc:creator>
  <cp:lastModifiedBy>hp</cp:lastModifiedBy>
  <cp:revision>23</cp:revision>
  <dcterms:created xsi:type="dcterms:W3CDTF">2021-03-17T05:47:00Z</dcterms:created>
  <dcterms:modified xsi:type="dcterms:W3CDTF">2024-10-24T17:44:10Z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13FB480942F2493890EEEA1CB23D9D37_13</vt:lpwstr>
  </property>
  <property fmtid="{D5CDD505-2E9C-101B-9397-08002B2CF9AE}" pid="3" name="KSOProductBuildVer">
    <vt:lpwstr>1033-12.2.0.17153</vt:lpwstr>
  </property>
</Properties>
</file>