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0" r:id="rId9"/>
    <p:sldId id="265" r:id="rId10"/>
    <p:sldId id="261" r:id="rId11"/>
  </p:sldIdLst>
  <p:sldSz cx="12192000" cy="6858000"/>
  <p:notesSz cx="6858000" cy="9144000"/>
  <p:defaultTextStyle>
    <a:defPPr>
      <a:defRPr lang="en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3" d="100"/>
          <a:sy n="63" d="100"/>
        </p:scale>
        <p:origin x="10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7545B5-03DA-7A2E-6D60-8EF8021E2F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6824F9-B991-0C08-3863-73825A24D4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CBEB16-0EA1-E72A-AD3C-CA9B4EAB4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D5BBE-8373-4DCF-BFF0-FFE831D3367C}" type="datetimeFigureOut">
              <a:rPr lang="en-DK" smtClean="0"/>
              <a:t>22/02/2025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B04735-5903-84D4-39C5-3A272811A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0EBEB5-E1E2-3251-708E-AE267FBEBD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635BC-9F0B-4BDD-BA4C-5B61F4BF7732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9653562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1E4F03-0159-C9B4-48C3-7164C0D1CA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3BBF60-87F5-F37E-2AFF-11AA41CEE4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D251B6-FB10-C1FC-FF30-5FA2BBA773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D5BBE-8373-4DCF-BFF0-FFE831D3367C}" type="datetimeFigureOut">
              <a:rPr lang="en-DK" smtClean="0"/>
              <a:t>22/02/2025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8D7A34-F3B9-A14C-4EB9-FA6BD5C82C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14C73D-B892-0EEF-C3BF-E0DEB63709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635BC-9F0B-4BDD-BA4C-5B61F4BF7732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13072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0E0688-C8E4-0B85-4C51-D5B486DD4A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8071B6-0337-CEAF-3518-3624814028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30E0667-88C8-7B36-A415-CB577A8FEC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D5BBE-8373-4DCF-BFF0-FFE831D3367C}" type="datetimeFigureOut">
              <a:rPr lang="en-DK" smtClean="0"/>
              <a:t>22/02/2025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9BB9A5-844B-E119-96B5-1347AB994F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4D42A4-03D3-1713-9F02-6AF9A77746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635BC-9F0B-4BDD-BA4C-5B61F4BF7732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733932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AD011-F6CA-27AA-F6FF-55D71573A4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FEB293-3458-0B51-3EBA-6F563632D4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0F4D59-A60F-DA8F-4B50-7E6AF44B9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D5BBE-8373-4DCF-BFF0-FFE831D3367C}" type="datetimeFigureOut">
              <a:rPr lang="en-DK" smtClean="0"/>
              <a:t>22/02/2025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5FAAD5-7227-98B6-59B0-8D81BAD80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7C457D-21A4-13B2-F681-6E3B6C023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635BC-9F0B-4BDD-BA4C-5B61F4BF7732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424476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314FC-0392-B326-1C40-865CFE10D9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DF6E78-17B1-D7C8-ABED-8E41AD7817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1576FB-D5AE-40BD-DC9D-189FFC24E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D5BBE-8373-4DCF-BFF0-FFE831D3367C}" type="datetimeFigureOut">
              <a:rPr lang="en-DK" smtClean="0"/>
              <a:t>22/02/2025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F8C14-4639-E38D-6C21-B92D8BE38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67DECD-1429-C5B0-2C3E-9A3BBDC75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635BC-9F0B-4BDD-BA4C-5B61F4BF7732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31251408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6875C2-2304-242B-7D0B-103972B866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AD124F-F35A-D8AC-1AE0-CE642605C21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A83C9E-B5A9-B35D-B74F-4116CDB046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F74EC9-98A4-B038-CFE2-3A0CBB2F13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D5BBE-8373-4DCF-BFF0-FFE831D3367C}" type="datetimeFigureOut">
              <a:rPr lang="en-DK" smtClean="0"/>
              <a:t>22/02/2025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8D3FD0-6D07-4616-D59A-C7408586E2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82BE9D-1B65-5219-A46F-BD2DEE2E9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635BC-9F0B-4BDD-BA4C-5B61F4BF7732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9477378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F22675-EAD3-FC76-02EA-83366128C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2635D9-AE28-4E76-156D-9212191D9DE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63D84C-33C2-5B58-77E0-EFB924D5858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43A1ACE-90F6-EE9C-338C-E96A97FD7A6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696EFA-F518-D5EF-8FCF-C25712B0E9E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E56073-630F-6C8D-73A3-AB98E7FEDD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D5BBE-8373-4DCF-BFF0-FFE831D3367C}" type="datetimeFigureOut">
              <a:rPr lang="en-DK" smtClean="0"/>
              <a:t>22/02/2025</a:t>
            </a:fld>
            <a:endParaRPr lang="en-DK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52B763D-7AAD-1056-F08E-1B18AE1FEB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20F365-80E2-2582-ED9A-96EE8D0F4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635BC-9F0B-4BDD-BA4C-5B61F4BF7732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14746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74873-3F3B-DA85-0676-65B903E46B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C21A6A3-9404-8A8E-CDDC-02D9227D3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D5BBE-8373-4DCF-BFF0-FFE831D3367C}" type="datetimeFigureOut">
              <a:rPr lang="en-DK" smtClean="0"/>
              <a:t>22/02/2025</a:t>
            </a:fld>
            <a:endParaRPr lang="en-DK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1D1113-0D8C-95EF-A1B8-17959DFE9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999C1F-784D-5195-8BC5-FB0F8B6341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635BC-9F0B-4BDD-BA4C-5B61F4BF7732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798403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8570ABC-25B5-4905-DA8E-A2E9D386A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D5BBE-8373-4DCF-BFF0-FFE831D3367C}" type="datetimeFigureOut">
              <a:rPr lang="en-DK" smtClean="0"/>
              <a:t>22/02/2025</a:t>
            </a:fld>
            <a:endParaRPr lang="en-DK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C391D3-9A65-8569-DB76-51E9DAA0B7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83B9E1-C43D-20EA-8B61-E1A1114D3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635BC-9F0B-4BDD-BA4C-5B61F4BF7732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365865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A809FF-DD5A-5719-E4AA-B8AD0BB258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1FC7A3-B53E-28E4-AED0-B744DB0BCD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3B2D9D1-915D-ECC7-C23A-8BCC8ED384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DB3990-9AA8-AB62-8BE5-2E5074D0A3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D5BBE-8373-4DCF-BFF0-FFE831D3367C}" type="datetimeFigureOut">
              <a:rPr lang="en-DK" smtClean="0"/>
              <a:t>22/02/2025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5378514-A190-458A-736F-06B8C0144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749835-F4DD-3334-E59A-9715A84F9E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635BC-9F0B-4BDD-BA4C-5B61F4BF7732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11229627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843911-5DB1-EDA0-958F-DBBA0463F3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3C87B8F-7A53-1C80-F670-543D3324D3D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DK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717AC1-15B2-7AB9-81A4-6FBBC34693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7CEBB1-F088-B4A1-9A0C-26455D3BE4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ED5BBE-8373-4DCF-BFF0-FFE831D3367C}" type="datetimeFigureOut">
              <a:rPr lang="en-DK" smtClean="0"/>
              <a:t>22/02/2025</a:t>
            </a:fld>
            <a:endParaRPr lang="en-DK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F19325F-6D17-4962-7F47-04AF9D524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K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F20C3F-973D-5C90-31B5-0F3484617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0635BC-9F0B-4BDD-BA4C-5B61F4BF7732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3050254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DD2FC9D-E05F-2F18-E428-7CD78E1CCC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DK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F5DB880-037A-6AAA-759A-15A8425DC7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DK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0A29A2-7472-6466-9C90-618C698B0A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ED5BBE-8373-4DCF-BFF0-FFE831D3367C}" type="datetimeFigureOut">
              <a:rPr lang="en-DK" smtClean="0"/>
              <a:t>22/02/2025</a:t>
            </a:fld>
            <a:endParaRPr lang="en-DK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B7248E-45A8-DF51-1614-6ACA530EA6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K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B252BC-4463-ABE3-8849-6058272F62D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0635BC-9F0B-4BDD-BA4C-5B61F4BF7732}" type="slidenum">
              <a:rPr lang="en-DK" smtClean="0"/>
              <a:t>‹#›</a:t>
            </a:fld>
            <a:endParaRPr lang="en-DK"/>
          </a:p>
        </p:txBody>
      </p:sp>
    </p:spTree>
    <p:extLst>
      <p:ext uri="{BB962C8B-B14F-4D97-AF65-F5344CB8AC3E}">
        <p14:creationId xmlns:p14="http://schemas.microsoft.com/office/powerpoint/2010/main" val="2005167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ubuntu.com/download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73EE1F-D7C7-313B-FE8F-190346EFFB6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af-ZA" b="1" dirty="0"/>
              <a:t>Linux Fundamentals</a:t>
            </a:r>
            <a:br>
              <a:rPr lang="af-ZA" dirty="0"/>
            </a:br>
            <a:r>
              <a:rPr lang="en-DK" dirty="0"/>
              <a:t>📌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22F3A1-4151-5BD9-F55D-CA1A8A3CC74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endParaRPr lang="af-ZA" sz="33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af-Z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Virtual Machine Setup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af-Z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Linux Basics</a:t>
            </a:r>
          </a:p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af-Z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CLI Commands &amp; File Systems</a:t>
            </a:r>
            <a:endParaRPr lang="en-DK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82223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46DCB2-775C-2E38-F0A9-448ACCC85D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DK" dirty="0"/>
              <a:t> </a:t>
            </a:r>
            <a:r>
              <a:rPr lang="af-ZA" b="1" dirty="0"/>
              <a:t>Installing Linux on a VM:</a:t>
            </a:r>
            <a:endParaRPr lang="en-D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50A2DA-2952-5537-24BF-EE38F861A6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lnSpc>
                <a:spcPct val="160000"/>
              </a:lnSpc>
              <a:buNone/>
            </a:pPr>
            <a:br>
              <a:rPr lang="af-Z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f-Z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1️⃣ Download </a:t>
            </a:r>
            <a:r>
              <a:rPr lang="af-ZA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ISO image</a:t>
            </a:r>
            <a:r>
              <a:rPr lang="af-Z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(Ubuntu, CentOS, AlmaLinux).</a:t>
            </a:r>
            <a:br>
              <a:rPr lang="af-Z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f-Z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2️⃣ Create a </a:t>
            </a:r>
            <a:r>
              <a:rPr lang="af-ZA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 VM in VirtualBox/VMware</a:t>
            </a:r>
            <a:r>
              <a:rPr lang="af-Z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af-Z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f-Z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3️⃣ Allocate </a:t>
            </a:r>
            <a:r>
              <a:rPr lang="af-ZA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RAM &amp; Storage</a:t>
            </a:r>
            <a:r>
              <a:rPr lang="af-Z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(at least 2GB RAM &amp; 20GB storage).</a:t>
            </a:r>
            <a:br>
              <a:rPr lang="af-Z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f-Z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4️⃣ Attach ISO &amp; install Linux.</a:t>
            </a:r>
            <a:br>
              <a:rPr lang="af-Z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af-Z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5️⃣ Start VM &amp; access Linux CLI.</a:t>
            </a:r>
          </a:p>
          <a:p>
            <a:pPr>
              <a:lnSpc>
                <a:spcPct val="160000"/>
              </a:lnSpc>
            </a:pPr>
            <a:endParaRPr lang="en-DK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3884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CDE3D5-31C9-1CB2-2FDF-FF3E80F7AD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What is Linux?</a:t>
            </a:r>
            <a:br>
              <a:rPr lang="en-GB" b="1" dirty="0"/>
            </a:br>
            <a:endParaRPr lang="en-D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16B9B4-3470-8087-AF93-26A41D2889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GB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Linux is an open-source operating system (OS) that powers servers, computers, mobile devices, and embedded systems. </a:t>
            </a:r>
          </a:p>
          <a:p>
            <a:pPr>
              <a:lnSpc>
                <a:spcPct val="150000"/>
              </a:lnSpc>
            </a:pPr>
            <a:r>
              <a:rPr lang="en-GB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It is known for its stability, security, and flexibility and is widely used in data centers, cloud computing, cybersecurity, and development environments.</a:t>
            </a:r>
          </a:p>
          <a:p>
            <a:pPr>
              <a:lnSpc>
                <a:spcPct val="150000"/>
              </a:lnSpc>
            </a:pPr>
            <a:endParaRPr lang="en-DK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6735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5E6AD8-AFD9-6739-0F6B-0E7C972CB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Key Features of Linux</a:t>
            </a:r>
            <a:br>
              <a:rPr lang="en-GB" b="1" dirty="0"/>
            </a:br>
            <a:endParaRPr lang="en-D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35C1F7-C6A7-CFC2-24D6-7AB77D733E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Open Source:</a:t>
            </a:r>
            <a:r>
              <a:rPr lang="en-GB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Free to use, modify, and distribute.</a:t>
            </a:r>
          </a:p>
          <a:p>
            <a:r>
              <a:rPr lang="en-GB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Stable &amp; Secure:</a:t>
            </a:r>
            <a:r>
              <a:rPr lang="en-GB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Less vulnerable to malware and crashes.</a:t>
            </a:r>
          </a:p>
          <a:p>
            <a:r>
              <a:rPr lang="en-GB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Multi-User &amp; Multi-Tasking:</a:t>
            </a:r>
            <a:r>
              <a:rPr lang="en-GB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Supports multiple users and processes at once.</a:t>
            </a:r>
          </a:p>
          <a:p>
            <a:r>
              <a:rPr lang="en-GB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Highly Customizable:</a:t>
            </a:r>
            <a:r>
              <a:rPr lang="en-GB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Users can modify and configure it according to their needs.</a:t>
            </a:r>
          </a:p>
          <a:p>
            <a:r>
              <a:rPr lang="en-GB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Lightweight &amp; Efficient:</a:t>
            </a:r>
            <a:r>
              <a:rPr lang="en-GB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Runs on everything from supercomputers to old hardware.</a:t>
            </a:r>
          </a:p>
          <a:p>
            <a:endParaRPr lang="en-DK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65216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7BCBF5-63F6-7C7D-B10E-9DACE8DB5E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/>
              <a:t>Why Learn Linux?</a:t>
            </a:r>
            <a:br>
              <a:rPr lang="en-GB" b="1" dirty="0"/>
            </a:br>
            <a:endParaRPr lang="en-D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C78565-CB59-8A75-BBE2-211B18E6BE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Open-source, secure, and widely used in servers, cloud, and development.</a:t>
            </a:r>
          </a:p>
          <a:p>
            <a:r>
              <a:rPr lang="en-GB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Powers </a:t>
            </a:r>
            <a:r>
              <a:rPr lang="en-GB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90% of cloud infrastructure</a:t>
            </a:r>
            <a:r>
              <a:rPr lang="en-GB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en-GB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supercomputers</a:t>
            </a:r>
            <a:r>
              <a:rPr lang="en-GB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GB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Essential for </a:t>
            </a:r>
            <a:r>
              <a:rPr lang="en-GB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system administrators, DevOps, cybersecurity, and developers</a:t>
            </a:r>
            <a:r>
              <a:rPr lang="en-GB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GB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Provides </a:t>
            </a:r>
            <a:r>
              <a:rPr lang="en-GB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powerful command-line tools</a:t>
            </a:r>
            <a:r>
              <a:rPr lang="en-GB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for automation.</a:t>
            </a:r>
          </a:p>
          <a:p>
            <a:endParaRPr lang="en-DK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727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898E84-E9BE-ECE9-499E-755CDDA460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85603"/>
            <a:ext cx="10515600" cy="1325563"/>
          </a:xfrm>
        </p:spPr>
        <p:txBody>
          <a:bodyPr/>
          <a:lstStyle/>
          <a:p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a Virtual Machine (VM)?</a:t>
            </a:r>
            <a:b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07D11E-D778-0C9F-BC7D-8210C7ED9B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Virtual Machine (VM)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is a 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software-based computer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that runs an operating system (OS) within another system.</a:t>
            </a:r>
          </a:p>
          <a:p>
            <a:pPr>
              <a:lnSpc>
                <a:spcPct val="150000"/>
              </a:lnSpc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emulates physical hardware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(CPU, RAM, disk, network) and operates in an isolated environment.</a:t>
            </a:r>
          </a:p>
          <a:p>
            <a:pPr>
              <a:lnSpc>
                <a:spcPct val="150000"/>
              </a:lnSpc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VM allows you to run multiple OS instances 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on the same physical computer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without needing separate hardware.</a:t>
            </a:r>
          </a:p>
          <a:p>
            <a:endParaRPr lang="en-DK" dirty="0"/>
          </a:p>
        </p:txBody>
      </p:sp>
    </p:spTree>
    <p:extLst>
      <p:ext uri="{BB962C8B-B14F-4D97-AF65-F5344CB8AC3E}">
        <p14:creationId xmlns:p14="http://schemas.microsoft.com/office/powerpoint/2010/main" val="26963159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DC68E2-57B9-FB0C-FB38-F44A8AD6C8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Key Features of a Virtual Machine</a:t>
            </a:r>
            <a:b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2A40DC-6794-A0AE-8270-B4EEA716C9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1520" y="591185"/>
            <a:ext cx="10515600" cy="435133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Runs Multiple OS Simultaneously – You can run Windows on a Linux machine or Linux on Windows.</a:t>
            </a:r>
          </a:p>
          <a:p>
            <a:pPr>
              <a:lnSpc>
                <a:spcPct val="150000"/>
              </a:lnSpc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Hardware Virtualization – Uses the host computer’s CPU, memory, and storage.</a:t>
            </a:r>
          </a:p>
          <a:p>
            <a:pPr>
              <a:lnSpc>
                <a:spcPct val="150000"/>
              </a:lnSpc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Isolation – Each VM operates independently, preventing interference between them.</a:t>
            </a:r>
          </a:p>
          <a:p>
            <a:pPr>
              <a:lnSpc>
                <a:spcPct val="150000"/>
              </a:lnSpc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Snapshots &amp; Cloning – Saves VM states for backup or duplication.</a:t>
            </a:r>
          </a:p>
          <a:p>
            <a:pPr>
              <a:lnSpc>
                <a:spcPct val="150000"/>
              </a:lnSpc>
            </a:pP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Easy Deployment &amp; Scalability – Can be moved across different servers or cloud platforms.</a:t>
            </a:r>
          </a:p>
          <a:p>
            <a:pPr>
              <a:lnSpc>
                <a:spcPct val="150000"/>
              </a:lnSpc>
            </a:pPr>
            <a:endParaRPr lang="en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04251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53A856-E6A5-45E5-C4DB-3B8956AD1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How a Virtual Machine Works</a:t>
            </a:r>
            <a:b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F25D5E-ADA9-EA29-AA35-E9EFB884CB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3880" y="1253331"/>
            <a:ext cx="10515600" cy="4351338"/>
          </a:xfrm>
        </p:spPr>
        <p:txBody>
          <a:bodyPr/>
          <a:lstStyle/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Virtual Machine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relies on a 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Hypervisor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 software layer that manages virtualization. </a:t>
            </a:r>
          </a:p>
          <a:p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hypervisor </a:t>
            </a:r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allocates system resources</a:t>
            </a:r>
            <a:r>
              <a:rPr lang="en-GB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(CPU, RAM, disk, network) to different VMs.</a:t>
            </a:r>
          </a:p>
          <a:p>
            <a:endParaRPr lang="en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860DC918-BEDB-D2DD-C973-D09F035B0A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3289689"/>
              </p:ext>
            </p:extLst>
          </p:nvPr>
        </p:nvGraphicFramePr>
        <p:xfrm>
          <a:off x="563880" y="4008755"/>
          <a:ext cx="10515600" cy="2484120"/>
        </p:xfrm>
        <a:graphic>
          <a:graphicData uri="http://schemas.openxmlformats.org/drawingml/2006/table">
            <a:tbl>
              <a:tblPr/>
              <a:tblGrid>
                <a:gridCol w="5257800">
                  <a:extLst>
                    <a:ext uri="{9D8B030D-6E8A-4147-A177-3AD203B41FA5}">
                      <a16:colId xmlns:a16="http://schemas.microsoft.com/office/drawing/2014/main" val="2318223999"/>
                    </a:ext>
                  </a:extLst>
                </a:gridCol>
                <a:gridCol w="5257800">
                  <a:extLst>
                    <a:ext uri="{9D8B030D-6E8A-4147-A177-3AD203B41FA5}">
                      <a16:colId xmlns:a16="http://schemas.microsoft.com/office/drawing/2014/main" val="296097136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af-ZA" sz="1900"/>
                        <a:t>Component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af-ZA" sz="1900"/>
                        <a:t>Function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911393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af-ZA" sz="1900" b="1" dirty="0"/>
                        <a:t>Host OS</a:t>
                      </a:r>
                      <a:endParaRPr lang="af-ZA" sz="19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900"/>
                        <a:t>The physical computer’s operating system (e.g., Windows, Linux).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262376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af-ZA" sz="1900" b="1"/>
                        <a:t>Guest OS</a:t>
                      </a:r>
                      <a:endParaRPr lang="af-ZA" sz="19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900"/>
                        <a:t>The virtual operating system running inside the VM.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449291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af-ZA" sz="1900" b="1"/>
                        <a:t>Hypervisor</a:t>
                      </a:r>
                      <a:endParaRPr lang="af-ZA" sz="19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900"/>
                        <a:t>Software managing VM creation and resource allocation.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202168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af-ZA" sz="1900" b="1"/>
                        <a:t>Virtual Hardware</a:t>
                      </a:r>
                      <a:endParaRPr lang="af-ZA" sz="190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900" dirty="0"/>
                        <a:t>Simulated CPU, RAM, storage, and network.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3267162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id="{DB4C34FC-FEDE-B01C-C951-19D1CDEE41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3880" y="3247569"/>
            <a:ext cx="2949846" cy="8002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DK" altLang="en-DK" sz="2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Key Components: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DK" altLang="en-DK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49946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FE52A6-0223-C273-74AB-1AB5372F53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0"/>
            <a:ext cx="10515600" cy="1325563"/>
          </a:xfrm>
        </p:spPr>
        <p:txBody>
          <a:bodyPr/>
          <a:lstStyle/>
          <a:p>
            <a: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Virtual Machine (VM) Setup</a:t>
            </a:r>
            <a:br>
              <a:rPr lang="en-GB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DK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DC6BA9-EEA4-A105-A133-2A34AC9B39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69144"/>
            <a:ext cx="10515600" cy="43513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Why Use a VM for Linux?</a:t>
            </a:r>
          </a:p>
          <a:p>
            <a:r>
              <a:rPr lang="en-GB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Runs Linux inside Windows/Mac without affecting the main OS.</a:t>
            </a:r>
          </a:p>
          <a:p>
            <a:r>
              <a:rPr lang="en-GB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Ideal for testing, practicing commands, and learning Linux safely.</a:t>
            </a:r>
          </a:p>
          <a:p>
            <a:endParaRPr lang="en-GB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DK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f-ZA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Popular Virtualization Tools:</a:t>
            </a:r>
            <a:br>
              <a:rPr lang="af-Z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af-ZA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VirtualBox</a:t>
            </a:r>
            <a:r>
              <a:rPr lang="af-Z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Free &amp; Open-Source</a:t>
            </a:r>
            <a:br>
              <a:rPr lang="af-Z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DK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f-ZA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VMware Workstation</a:t>
            </a:r>
            <a:r>
              <a:rPr lang="af-Z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Premium, powerful virtualization</a:t>
            </a:r>
            <a:br>
              <a:rPr lang="af-Z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en-DK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af-ZA" sz="33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Hyper-V (Windows)</a:t>
            </a:r>
            <a:r>
              <a:rPr lang="af-ZA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Built-in for Windows Pro/Enterprise</a:t>
            </a:r>
          </a:p>
          <a:p>
            <a:endParaRPr lang="en-GB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DK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31094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E170E-3E39-83D7-C729-F22538A14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f-ZA" b="1" dirty="0"/>
              <a:t>How to Set Up a Virtual Machine</a:t>
            </a:r>
            <a:br>
              <a:rPr lang="af-ZA" b="1" dirty="0"/>
            </a:br>
            <a:endParaRPr lang="en-DK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A7C527-E5F9-E959-0990-8D110BA865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27906"/>
            <a:ext cx="10515600" cy="4351338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af-Z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 1: Install Virtualization Software</a:t>
            </a:r>
          </a:p>
          <a:p>
            <a:pPr lvl="1">
              <a:lnSpc>
                <a:spcPct val="150000"/>
              </a:lnSpc>
            </a:pPr>
            <a:r>
              <a:rPr lang="af-Z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Windows</a:t>
            </a:r>
            <a:r>
              <a:rPr lang="af-Z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Use </a:t>
            </a:r>
            <a:r>
              <a:rPr lang="af-Z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VirtualBox</a:t>
            </a:r>
            <a:r>
              <a:rPr lang="af-Z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lang="af-Z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Hyper-V</a:t>
            </a:r>
            <a:r>
              <a:rPr lang="af-Z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>
              <a:lnSpc>
                <a:spcPct val="150000"/>
              </a:lnSpc>
            </a:pPr>
            <a:r>
              <a:rPr lang="af-Z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Linux</a:t>
            </a:r>
            <a:r>
              <a:rPr lang="af-Z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Use </a:t>
            </a:r>
            <a:r>
              <a:rPr lang="af-Z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KVM/QEMU</a:t>
            </a:r>
            <a:r>
              <a:rPr lang="af-Z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>
              <a:lnSpc>
                <a:spcPct val="150000"/>
              </a:lnSpc>
            </a:pPr>
            <a:r>
              <a:rPr lang="af-Z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Mac</a:t>
            </a:r>
            <a:r>
              <a:rPr lang="af-Z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Use </a:t>
            </a:r>
            <a:r>
              <a:rPr lang="af-Z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Parallels</a:t>
            </a:r>
            <a:r>
              <a:rPr lang="af-Z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or </a:t>
            </a:r>
            <a:r>
              <a:rPr lang="af-Z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VirtualBox</a:t>
            </a:r>
            <a:r>
              <a:rPr lang="af-Z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af-Z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 2: Download an OS ISO File</a:t>
            </a:r>
          </a:p>
          <a:p>
            <a:pPr lvl="1">
              <a:lnSpc>
                <a:spcPct val="150000"/>
              </a:lnSpc>
            </a:pPr>
            <a:r>
              <a:rPr lang="af-Z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Get an ISO file of the OS you want to install:</a:t>
            </a:r>
          </a:p>
          <a:p>
            <a:pPr lvl="1">
              <a:lnSpc>
                <a:spcPct val="150000"/>
              </a:lnSpc>
            </a:pPr>
            <a:r>
              <a:rPr lang="af-Z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Ubuntu</a:t>
            </a:r>
            <a:r>
              <a:rPr lang="af-Z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af-ZA" sz="16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https://ubuntu.com/download</a:t>
            </a:r>
            <a:endParaRPr lang="af-ZA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af-Z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Step 3: Create a New VM</a:t>
            </a:r>
          </a:p>
          <a:p>
            <a:pPr lvl="1">
              <a:lnSpc>
                <a:spcPct val="150000"/>
              </a:lnSpc>
              <a:buFont typeface="+mj-lt"/>
              <a:buAutoNum type="arabicPeriod"/>
            </a:pPr>
            <a:r>
              <a:rPr lang="af-Z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Open VirtualBox</a:t>
            </a:r>
            <a:r>
              <a:rPr lang="af-Z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Click </a:t>
            </a:r>
            <a:r>
              <a:rPr lang="af-Z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New</a:t>
            </a:r>
            <a:r>
              <a:rPr lang="af-Z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>
              <a:lnSpc>
                <a:spcPct val="150000"/>
              </a:lnSpc>
              <a:buFont typeface="+mj-lt"/>
              <a:buAutoNum type="arabicPeriod"/>
            </a:pPr>
            <a:r>
              <a:rPr lang="af-Z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Set Name &amp; OS Type</a:t>
            </a:r>
            <a:r>
              <a:rPr lang="af-Z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(e.g., Ubuntu, Windows).</a:t>
            </a:r>
          </a:p>
          <a:p>
            <a:pPr lvl="1">
              <a:lnSpc>
                <a:spcPct val="150000"/>
              </a:lnSpc>
              <a:buFont typeface="+mj-lt"/>
              <a:buAutoNum type="arabicPeriod"/>
            </a:pPr>
            <a:r>
              <a:rPr lang="af-Z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Allocate Resources</a:t>
            </a:r>
            <a:r>
              <a:rPr lang="af-Z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(e.g., 4GB RAM, 2 CPU Cores).</a:t>
            </a:r>
          </a:p>
          <a:p>
            <a:pPr lvl="1">
              <a:lnSpc>
                <a:spcPct val="150000"/>
              </a:lnSpc>
              <a:buFont typeface="+mj-lt"/>
              <a:buAutoNum type="arabicPeriod"/>
            </a:pPr>
            <a:r>
              <a:rPr lang="af-Z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Attach ISO File</a:t>
            </a:r>
            <a:r>
              <a:rPr lang="af-Z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under </a:t>
            </a:r>
            <a:r>
              <a:rPr lang="af-Z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Storage Settings</a:t>
            </a:r>
            <a:r>
              <a:rPr lang="af-Z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1">
              <a:lnSpc>
                <a:spcPct val="150000"/>
              </a:lnSpc>
              <a:buFont typeface="+mj-lt"/>
              <a:buAutoNum type="arabicPeriod"/>
            </a:pPr>
            <a:r>
              <a:rPr lang="af-ZA" sz="1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Start the VM</a:t>
            </a:r>
            <a:r>
              <a:rPr lang="af-ZA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→ Install the OS.</a:t>
            </a:r>
          </a:p>
          <a:p>
            <a:pPr>
              <a:lnSpc>
                <a:spcPct val="150000"/>
              </a:lnSpc>
            </a:pPr>
            <a:endParaRPr lang="en-DK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3515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230</TotalTime>
  <Words>693</Words>
  <Application>Microsoft Office PowerPoint</Application>
  <PresentationFormat>Widescreen</PresentationFormat>
  <Paragraphs>65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Wingdings</vt:lpstr>
      <vt:lpstr>Office Theme</vt:lpstr>
      <vt:lpstr>Linux Fundamentals 📌</vt:lpstr>
      <vt:lpstr>What is Linux? </vt:lpstr>
      <vt:lpstr>Key Features of Linux </vt:lpstr>
      <vt:lpstr>Why Learn Linux? </vt:lpstr>
      <vt:lpstr>What is a Virtual Machine (VM)? </vt:lpstr>
      <vt:lpstr>Key Features of a Virtual Machine </vt:lpstr>
      <vt:lpstr>How a Virtual Machine Works </vt:lpstr>
      <vt:lpstr>Virtual Machine (VM) Setup </vt:lpstr>
      <vt:lpstr>How to Set Up a Virtual Machine </vt:lpstr>
      <vt:lpstr> Installing Linux on a VM: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hajarah ali</dc:creator>
  <cp:lastModifiedBy>hajarah ali</cp:lastModifiedBy>
  <cp:revision>2</cp:revision>
  <dcterms:created xsi:type="dcterms:W3CDTF">2025-02-21T06:28:33Z</dcterms:created>
  <dcterms:modified xsi:type="dcterms:W3CDTF">2025-02-22T08:02:38Z</dcterms:modified>
</cp:coreProperties>
</file>