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97" r:id="rId2"/>
    <p:sldMasterId id="2147483709" r:id="rId3"/>
    <p:sldMasterId id="2147483721" r:id="rId4"/>
    <p:sldMasterId id="2147483733" r:id="rId5"/>
    <p:sldMasterId id="2147483745" r:id="rId6"/>
    <p:sldMasterId id="2147483757" r:id="rId7"/>
    <p:sldMasterId id="2147483769" r:id="rId8"/>
    <p:sldMasterId id="2147483781" r:id="rId9"/>
    <p:sldMasterId id="2147483793" r:id="rId10"/>
    <p:sldMasterId id="2147483805" r:id="rId11"/>
    <p:sldMasterId id="2147483817" r:id="rId12"/>
    <p:sldMasterId id="2147483829" r:id="rId13"/>
    <p:sldMasterId id="2147483841" r:id="rId14"/>
    <p:sldMasterId id="2147483853" r:id="rId15"/>
    <p:sldMasterId id="2147483865" r:id="rId16"/>
    <p:sldMasterId id="2147483877" r:id="rId17"/>
    <p:sldMasterId id="2147483889" r:id="rId18"/>
    <p:sldMasterId id="2147483901" r:id="rId19"/>
  </p:sldMasterIdLst>
  <p:notesMasterIdLst>
    <p:notesMasterId r:id="rId46"/>
  </p:notesMasterIdLst>
  <p:sldIdLst>
    <p:sldId id="312" r:id="rId20"/>
    <p:sldId id="347" r:id="rId21"/>
    <p:sldId id="346" r:id="rId22"/>
    <p:sldId id="349" r:id="rId23"/>
    <p:sldId id="313" r:id="rId24"/>
    <p:sldId id="314" r:id="rId25"/>
    <p:sldId id="355" r:id="rId26"/>
    <p:sldId id="327" r:id="rId27"/>
    <p:sldId id="289" r:id="rId28"/>
    <p:sldId id="333" r:id="rId29"/>
    <p:sldId id="353" r:id="rId30"/>
    <p:sldId id="354" r:id="rId31"/>
    <p:sldId id="342" r:id="rId32"/>
    <p:sldId id="337" r:id="rId33"/>
    <p:sldId id="341" r:id="rId34"/>
    <p:sldId id="357" r:id="rId35"/>
    <p:sldId id="358" r:id="rId36"/>
    <p:sldId id="302" r:id="rId37"/>
    <p:sldId id="303" r:id="rId38"/>
    <p:sldId id="338" r:id="rId39"/>
    <p:sldId id="340" r:id="rId40"/>
    <p:sldId id="309" r:id="rId41"/>
    <p:sldId id="310" r:id="rId42"/>
    <p:sldId id="305" r:id="rId43"/>
    <p:sldId id="308" r:id="rId44"/>
    <p:sldId id="352"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viewProps" Target="view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F941AD-2E1A-46F6-9390-752DCA1DF99B}" type="datetimeFigureOut">
              <a:rPr lang="en-GB" smtClean="0"/>
              <a:t>31/10/2022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8EDE1A-77B9-471F-B524-D1F4EA17ECD4}" type="slidenum">
              <a:rPr lang="en-GB" smtClean="0"/>
              <a:t>‹#›</a:t>
            </a:fld>
            <a:endParaRPr lang="en-GB"/>
          </a:p>
        </p:txBody>
      </p:sp>
    </p:spTree>
    <p:extLst>
      <p:ext uri="{BB962C8B-B14F-4D97-AF65-F5344CB8AC3E}">
        <p14:creationId xmlns:p14="http://schemas.microsoft.com/office/powerpoint/2010/main" val="3235154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B1363FB-14A9-424E-8C98-2A89561989B4}" type="slidenum">
              <a:rPr lang="en-US" altLang="ms-MY"/>
              <a:pPr eaLnBrk="1" hangingPunct="1"/>
              <a:t>11</a:t>
            </a:fld>
            <a:endParaRPr lang="en-US" altLang="ms-MY"/>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lvl="0"/>
            <a:r>
              <a:rPr lang="en-US" sz="1200" b="1" dirty="0" smtClean="0"/>
              <a:t>Linguistic intelligence - </a:t>
            </a:r>
            <a:r>
              <a:rPr lang="en-US" sz="1200" dirty="0" smtClean="0"/>
              <a:t>The ability to use language to excite, please, convince, stimulate or convey information.</a:t>
            </a:r>
            <a:endParaRPr lang="en-GB" sz="1200" dirty="0" smtClean="0"/>
          </a:p>
          <a:p>
            <a:pPr lvl="0"/>
            <a:r>
              <a:rPr lang="en-US" sz="1200" b="1" dirty="0" smtClean="0"/>
              <a:t>Logical /mathematical intelligence. -  </a:t>
            </a:r>
            <a:r>
              <a:rPr lang="en-US" sz="1200" dirty="0" smtClean="0"/>
              <a:t>The ability explore patterns categories and relationships by manipulating objects or symbols </a:t>
            </a:r>
            <a:endParaRPr lang="en-GB" sz="1200" dirty="0" smtClean="0"/>
          </a:p>
          <a:p>
            <a:pPr lvl="0"/>
            <a:r>
              <a:rPr lang="en-US" sz="1200" b="1" dirty="0" smtClean="0"/>
              <a:t>Intra-personal intelligence. - </a:t>
            </a:r>
            <a:r>
              <a:rPr lang="en-US" sz="1200" dirty="0" smtClean="0"/>
              <a:t> ability to understand, express and control ones inner feeling and ideas</a:t>
            </a:r>
            <a:endParaRPr lang="en-GB" sz="1200" dirty="0" smtClean="0"/>
          </a:p>
          <a:p>
            <a:pPr lvl="0"/>
            <a:r>
              <a:rPr lang="en-US" sz="1200" b="1" dirty="0" smtClean="0"/>
              <a:t>Inter-personal intelligence. - </a:t>
            </a:r>
            <a:r>
              <a:rPr lang="en-US" sz="1200" dirty="0" smtClean="0"/>
              <a:t>ability understand other people their goals, motivations, intensions and to communicate with them.</a:t>
            </a:r>
            <a:endParaRPr lang="en-GB" sz="1200" dirty="0" smtClean="0"/>
          </a:p>
          <a:p>
            <a:pPr lvl="0"/>
            <a:r>
              <a:rPr lang="en-US" sz="1200" b="1" dirty="0" smtClean="0"/>
              <a:t>Body intelligence - </a:t>
            </a:r>
            <a:r>
              <a:rPr lang="en-US" sz="1200" dirty="0" smtClean="0"/>
              <a:t>ability to use the body in sports , performance arts and other physical tasks.</a:t>
            </a:r>
            <a:endParaRPr lang="en-GB" sz="1200" dirty="0" smtClean="0"/>
          </a:p>
          <a:p>
            <a:pPr lvl="0"/>
            <a:r>
              <a:rPr lang="en-US" sz="1200" b="1" dirty="0" smtClean="0"/>
              <a:t>Spatial intelligence - </a:t>
            </a:r>
            <a:r>
              <a:rPr lang="en-US" sz="1200" dirty="0" smtClean="0"/>
              <a:t>The ability to perceive objects and direction.</a:t>
            </a:r>
            <a:endParaRPr lang="en-GB" sz="1200" dirty="0" smtClean="0"/>
          </a:p>
          <a:p>
            <a:pPr lvl="0"/>
            <a:r>
              <a:rPr lang="en-US" sz="1200" b="1" dirty="0" smtClean="0"/>
              <a:t>Musical intelligence - </a:t>
            </a:r>
            <a:r>
              <a:rPr lang="en-US" sz="1200" dirty="0" smtClean="0"/>
              <a:t>The ability to perfume, compose or appreciate musical piece </a:t>
            </a:r>
            <a:endParaRPr lang="en-GB" sz="1200" dirty="0" smtClean="0"/>
          </a:p>
          <a:p>
            <a:pPr eaLnBrk="1" hangingPunct="1"/>
            <a:endParaRPr lang="ms-MY" altLang="ms-MY" dirty="0" smtClean="0">
              <a:latin typeface="Arial" panose="020B0604020202020204" pitchFamily="34" charset="0"/>
            </a:endParaRPr>
          </a:p>
        </p:txBody>
      </p:sp>
    </p:spTree>
    <p:extLst>
      <p:ext uri="{BB962C8B-B14F-4D97-AF65-F5344CB8AC3E}">
        <p14:creationId xmlns:p14="http://schemas.microsoft.com/office/powerpoint/2010/main" val="3184236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E91B8DD-A0BF-45AA-AB17-D55767B0C614}" type="slidenum">
              <a:rPr lang="en-US" altLang="ms-MY"/>
              <a:pPr eaLnBrk="1" hangingPunct="1"/>
              <a:t>12</a:t>
            </a:fld>
            <a:endParaRPr lang="en-US" altLang="ms-MY"/>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lvl="0"/>
            <a:r>
              <a:rPr lang="en-US" sz="1200" b="1" dirty="0" smtClean="0"/>
              <a:t>Linguistic intelligence - </a:t>
            </a:r>
            <a:r>
              <a:rPr lang="en-US" sz="1200" dirty="0" smtClean="0"/>
              <a:t>The ability to use language to excite, please, convince, stimulate or convey information.</a:t>
            </a:r>
            <a:endParaRPr lang="en-GB" sz="1200" dirty="0" smtClean="0"/>
          </a:p>
          <a:p>
            <a:pPr lvl="0"/>
            <a:r>
              <a:rPr lang="en-US" sz="1200" b="1" dirty="0" smtClean="0"/>
              <a:t>Logical /mathematical intelligence. -  </a:t>
            </a:r>
            <a:r>
              <a:rPr lang="en-US" sz="1200" dirty="0" smtClean="0"/>
              <a:t>The ability explore patterns categories and relationships by manipulating objects or symbols </a:t>
            </a:r>
            <a:endParaRPr lang="en-GB" sz="1200" dirty="0" smtClean="0"/>
          </a:p>
          <a:p>
            <a:pPr lvl="0"/>
            <a:r>
              <a:rPr lang="en-US" sz="1200" b="1" dirty="0" smtClean="0"/>
              <a:t>Intra-personal intelligence. - </a:t>
            </a:r>
            <a:r>
              <a:rPr lang="en-US" sz="1200" dirty="0" smtClean="0"/>
              <a:t> ability to understand, express and control ones inner feeling and ideas</a:t>
            </a:r>
            <a:endParaRPr lang="en-GB" sz="1200" dirty="0" smtClean="0"/>
          </a:p>
          <a:p>
            <a:pPr lvl="0"/>
            <a:r>
              <a:rPr lang="en-US" sz="1200" b="1" dirty="0" smtClean="0"/>
              <a:t>Inter-personal intelligence. - </a:t>
            </a:r>
            <a:r>
              <a:rPr lang="en-US" sz="1200" dirty="0" smtClean="0"/>
              <a:t>ability understand other people their goals, motivations, intensions and to communicate with them.</a:t>
            </a:r>
            <a:endParaRPr lang="en-GB" sz="1200" dirty="0" smtClean="0"/>
          </a:p>
          <a:p>
            <a:pPr lvl="0"/>
            <a:r>
              <a:rPr lang="en-US" sz="1200" b="1" dirty="0" smtClean="0"/>
              <a:t>Body intelligence - </a:t>
            </a:r>
            <a:r>
              <a:rPr lang="en-US" sz="1200" dirty="0" smtClean="0"/>
              <a:t>ability to use the body in sports , performance arts and other physical tasks.</a:t>
            </a:r>
            <a:endParaRPr lang="en-GB" sz="1200" dirty="0" smtClean="0"/>
          </a:p>
          <a:p>
            <a:pPr lvl="0"/>
            <a:r>
              <a:rPr lang="en-US" sz="1200" b="1" dirty="0" smtClean="0"/>
              <a:t>Spatial intelligence - </a:t>
            </a:r>
            <a:r>
              <a:rPr lang="en-US" sz="1200" dirty="0" smtClean="0"/>
              <a:t>The ability to perceive objects and direction.</a:t>
            </a:r>
            <a:endParaRPr lang="en-GB" sz="1200" dirty="0" smtClean="0"/>
          </a:p>
          <a:p>
            <a:pPr lvl="0"/>
            <a:r>
              <a:rPr lang="en-US" sz="1200" b="1" dirty="0" smtClean="0"/>
              <a:t>Musical intelligence - </a:t>
            </a:r>
            <a:r>
              <a:rPr lang="en-US" sz="1200" dirty="0" smtClean="0"/>
              <a:t>The ability to perfume, compose or appreciate musical piece </a:t>
            </a:r>
            <a:endParaRPr lang="en-GB" sz="1200" dirty="0" smtClean="0"/>
          </a:p>
          <a:p>
            <a:pPr eaLnBrk="1" hangingPunct="1"/>
            <a:endParaRPr lang="ms-MY" altLang="ms-MY" smtClean="0">
              <a:latin typeface="Arial" panose="020B0604020202020204" pitchFamily="34" charset="0"/>
            </a:endParaRPr>
          </a:p>
        </p:txBody>
      </p:sp>
    </p:spTree>
    <p:extLst>
      <p:ext uri="{BB962C8B-B14F-4D97-AF65-F5344CB8AC3E}">
        <p14:creationId xmlns:p14="http://schemas.microsoft.com/office/powerpoint/2010/main" val="3246947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41D5ABB4-DA48-4997-BBA5-A2BE34F13AAD}" type="datetimeFigureOut">
              <a:rPr lang="en-GB" smtClean="0"/>
              <a:t>31/10/2022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C1DD7DB-BEB1-452C-8DB1-070073CA39B2}" type="slidenum">
              <a:rPr lang="en-GB" smtClean="0"/>
              <a:t>‹#›</a:t>
            </a:fld>
            <a:endParaRPr lang="en-GB"/>
          </a:p>
        </p:txBody>
      </p:sp>
    </p:spTree>
    <p:extLst>
      <p:ext uri="{BB962C8B-B14F-4D97-AF65-F5344CB8AC3E}">
        <p14:creationId xmlns:p14="http://schemas.microsoft.com/office/powerpoint/2010/main" val="1315771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41D5ABB4-DA48-4997-BBA5-A2BE34F13AAD}" type="datetimeFigureOut">
              <a:rPr lang="en-GB" smtClean="0"/>
              <a:t>31/10/2022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C1DD7DB-BEB1-452C-8DB1-070073CA39B2}" type="slidenum">
              <a:rPr lang="en-GB" smtClean="0"/>
              <a:t>‹#›</a:t>
            </a:fld>
            <a:endParaRPr lang="en-GB"/>
          </a:p>
        </p:txBody>
      </p:sp>
    </p:spTree>
    <p:extLst>
      <p:ext uri="{BB962C8B-B14F-4D97-AF65-F5344CB8AC3E}">
        <p14:creationId xmlns:p14="http://schemas.microsoft.com/office/powerpoint/2010/main" val="415331397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356980B1-7E39-4D97-8153-C58EF9435A5C}" type="slidenum">
              <a:rPr lang="en-US"/>
              <a:pPr/>
              <a:t>‹#›</a:t>
            </a:fld>
            <a:endParaRPr lang="en-US"/>
          </a:p>
        </p:txBody>
      </p:sp>
    </p:spTree>
    <p:extLst>
      <p:ext uri="{BB962C8B-B14F-4D97-AF65-F5344CB8AC3E}">
        <p14:creationId xmlns:p14="http://schemas.microsoft.com/office/powerpoint/2010/main" val="13681630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BBE18E5B-F283-4114-927F-8D39D7BD80CD}" type="slidenum">
              <a:rPr lang="en-US"/>
              <a:pPr/>
              <a:t>‹#›</a:t>
            </a:fld>
            <a:endParaRPr lang="en-US"/>
          </a:p>
        </p:txBody>
      </p:sp>
    </p:spTree>
    <p:extLst>
      <p:ext uri="{BB962C8B-B14F-4D97-AF65-F5344CB8AC3E}">
        <p14:creationId xmlns:p14="http://schemas.microsoft.com/office/powerpoint/2010/main" val="5083733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42B578D6-A708-4BB6-BEA0-030416B823E4}" type="slidenum">
              <a:rPr lang="en-US"/>
              <a:pPr/>
              <a:t>‹#›</a:t>
            </a:fld>
            <a:endParaRPr lang="en-US"/>
          </a:p>
        </p:txBody>
      </p:sp>
    </p:spTree>
    <p:extLst>
      <p:ext uri="{BB962C8B-B14F-4D97-AF65-F5344CB8AC3E}">
        <p14:creationId xmlns:p14="http://schemas.microsoft.com/office/powerpoint/2010/main" val="343835127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47800"/>
            <a:ext cx="4038600" cy="46783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47800"/>
            <a:ext cx="4038600" cy="46783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Instructor Slides</a:t>
            </a:r>
          </a:p>
        </p:txBody>
      </p:sp>
      <p:sp>
        <p:nvSpPr>
          <p:cNvPr id="7" name="Slide Number Placeholder 6"/>
          <p:cNvSpPr>
            <a:spLocks noGrp="1"/>
          </p:cNvSpPr>
          <p:nvPr>
            <p:ph type="sldNum" sz="quarter" idx="12"/>
          </p:nvPr>
        </p:nvSpPr>
        <p:spPr/>
        <p:txBody>
          <a:bodyPr/>
          <a:lstStyle>
            <a:lvl1pPr>
              <a:defRPr/>
            </a:lvl1pPr>
          </a:lstStyle>
          <a:p>
            <a:fld id="{C21926D9-CB2C-4EEE-9097-1971A825EE4A}" type="slidenum">
              <a:rPr lang="en-US"/>
              <a:pPr/>
              <a:t>‹#›</a:t>
            </a:fld>
            <a:endParaRPr lang="en-US"/>
          </a:p>
        </p:txBody>
      </p:sp>
    </p:spTree>
    <p:extLst>
      <p:ext uri="{BB962C8B-B14F-4D97-AF65-F5344CB8AC3E}">
        <p14:creationId xmlns:p14="http://schemas.microsoft.com/office/powerpoint/2010/main" val="3789618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Instructor Slides</a:t>
            </a:r>
          </a:p>
        </p:txBody>
      </p:sp>
      <p:sp>
        <p:nvSpPr>
          <p:cNvPr id="9" name="Slide Number Placeholder 8"/>
          <p:cNvSpPr>
            <a:spLocks noGrp="1"/>
          </p:cNvSpPr>
          <p:nvPr>
            <p:ph type="sldNum" sz="quarter" idx="12"/>
          </p:nvPr>
        </p:nvSpPr>
        <p:spPr/>
        <p:txBody>
          <a:bodyPr/>
          <a:lstStyle>
            <a:lvl1pPr>
              <a:defRPr/>
            </a:lvl1pPr>
          </a:lstStyle>
          <a:p>
            <a:fld id="{0EA42C7B-5EF3-414D-A2E8-15B931298919}" type="slidenum">
              <a:rPr lang="en-US"/>
              <a:pPr/>
              <a:t>‹#›</a:t>
            </a:fld>
            <a:endParaRPr lang="en-US"/>
          </a:p>
        </p:txBody>
      </p:sp>
    </p:spTree>
    <p:extLst>
      <p:ext uri="{BB962C8B-B14F-4D97-AF65-F5344CB8AC3E}">
        <p14:creationId xmlns:p14="http://schemas.microsoft.com/office/powerpoint/2010/main" val="279459203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Instructor Slides</a:t>
            </a:r>
          </a:p>
        </p:txBody>
      </p:sp>
      <p:sp>
        <p:nvSpPr>
          <p:cNvPr id="5" name="Slide Number Placeholder 4"/>
          <p:cNvSpPr>
            <a:spLocks noGrp="1"/>
          </p:cNvSpPr>
          <p:nvPr>
            <p:ph type="sldNum" sz="quarter" idx="12"/>
          </p:nvPr>
        </p:nvSpPr>
        <p:spPr/>
        <p:txBody>
          <a:bodyPr/>
          <a:lstStyle>
            <a:lvl1pPr>
              <a:defRPr/>
            </a:lvl1pPr>
          </a:lstStyle>
          <a:p>
            <a:fld id="{4E2CF3FA-EC41-45CF-8462-3BF1C584B0F4}" type="slidenum">
              <a:rPr lang="en-US"/>
              <a:pPr/>
              <a:t>‹#›</a:t>
            </a:fld>
            <a:endParaRPr lang="en-US"/>
          </a:p>
        </p:txBody>
      </p:sp>
    </p:spTree>
    <p:extLst>
      <p:ext uri="{BB962C8B-B14F-4D97-AF65-F5344CB8AC3E}">
        <p14:creationId xmlns:p14="http://schemas.microsoft.com/office/powerpoint/2010/main" val="35450516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Instructor Slides</a:t>
            </a:r>
          </a:p>
        </p:txBody>
      </p:sp>
      <p:sp>
        <p:nvSpPr>
          <p:cNvPr id="4" name="Slide Number Placeholder 3"/>
          <p:cNvSpPr>
            <a:spLocks noGrp="1"/>
          </p:cNvSpPr>
          <p:nvPr>
            <p:ph type="sldNum" sz="quarter" idx="12"/>
          </p:nvPr>
        </p:nvSpPr>
        <p:spPr/>
        <p:txBody>
          <a:bodyPr/>
          <a:lstStyle>
            <a:lvl1pPr>
              <a:defRPr/>
            </a:lvl1pPr>
          </a:lstStyle>
          <a:p>
            <a:fld id="{93B2D82B-2BA6-4360-8C28-08C45C668345}" type="slidenum">
              <a:rPr lang="en-US"/>
              <a:pPr/>
              <a:t>‹#›</a:t>
            </a:fld>
            <a:endParaRPr lang="en-US"/>
          </a:p>
        </p:txBody>
      </p:sp>
    </p:spTree>
    <p:extLst>
      <p:ext uri="{BB962C8B-B14F-4D97-AF65-F5344CB8AC3E}">
        <p14:creationId xmlns:p14="http://schemas.microsoft.com/office/powerpoint/2010/main" val="253893726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Instructor Slides</a:t>
            </a:r>
          </a:p>
        </p:txBody>
      </p:sp>
      <p:sp>
        <p:nvSpPr>
          <p:cNvPr id="7" name="Slide Number Placeholder 6"/>
          <p:cNvSpPr>
            <a:spLocks noGrp="1"/>
          </p:cNvSpPr>
          <p:nvPr>
            <p:ph type="sldNum" sz="quarter" idx="12"/>
          </p:nvPr>
        </p:nvSpPr>
        <p:spPr/>
        <p:txBody>
          <a:bodyPr/>
          <a:lstStyle>
            <a:lvl1pPr>
              <a:defRPr/>
            </a:lvl1pPr>
          </a:lstStyle>
          <a:p>
            <a:fld id="{3029D3A6-E291-47AB-B152-DAE224CF1BE8}" type="slidenum">
              <a:rPr lang="en-US"/>
              <a:pPr/>
              <a:t>‹#›</a:t>
            </a:fld>
            <a:endParaRPr lang="en-US"/>
          </a:p>
        </p:txBody>
      </p:sp>
    </p:spTree>
    <p:extLst>
      <p:ext uri="{BB962C8B-B14F-4D97-AF65-F5344CB8AC3E}">
        <p14:creationId xmlns:p14="http://schemas.microsoft.com/office/powerpoint/2010/main" val="303281673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Instructor Slides</a:t>
            </a:r>
          </a:p>
        </p:txBody>
      </p:sp>
      <p:sp>
        <p:nvSpPr>
          <p:cNvPr id="7" name="Slide Number Placeholder 6"/>
          <p:cNvSpPr>
            <a:spLocks noGrp="1"/>
          </p:cNvSpPr>
          <p:nvPr>
            <p:ph type="sldNum" sz="quarter" idx="12"/>
          </p:nvPr>
        </p:nvSpPr>
        <p:spPr/>
        <p:txBody>
          <a:bodyPr/>
          <a:lstStyle>
            <a:lvl1pPr>
              <a:defRPr/>
            </a:lvl1pPr>
          </a:lstStyle>
          <a:p>
            <a:fld id="{1AD67183-9ABF-4AA5-977F-562EAC7BC5B4}" type="slidenum">
              <a:rPr lang="en-US"/>
              <a:pPr/>
              <a:t>‹#›</a:t>
            </a:fld>
            <a:endParaRPr lang="en-US"/>
          </a:p>
        </p:txBody>
      </p:sp>
    </p:spTree>
    <p:extLst>
      <p:ext uri="{BB962C8B-B14F-4D97-AF65-F5344CB8AC3E}">
        <p14:creationId xmlns:p14="http://schemas.microsoft.com/office/powerpoint/2010/main" val="9157873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0CC8F935-2A8F-448F-AA44-E06BBFF40947}" type="slidenum">
              <a:rPr lang="en-US"/>
              <a:pPr/>
              <a:t>‹#›</a:t>
            </a:fld>
            <a:endParaRPr lang="en-US"/>
          </a:p>
        </p:txBody>
      </p:sp>
    </p:spTree>
    <p:extLst>
      <p:ext uri="{BB962C8B-B14F-4D97-AF65-F5344CB8AC3E}">
        <p14:creationId xmlns:p14="http://schemas.microsoft.com/office/powerpoint/2010/main" val="1774897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41D5ABB4-DA48-4997-BBA5-A2BE34F13AAD}" type="datetimeFigureOut">
              <a:rPr lang="en-GB" smtClean="0"/>
              <a:t>31/10/2022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C1DD7DB-BEB1-452C-8DB1-070073CA39B2}" type="slidenum">
              <a:rPr lang="en-GB" smtClean="0"/>
              <a:t>‹#›</a:t>
            </a:fld>
            <a:endParaRPr lang="en-GB"/>
          </a:p>
        </p:txBody>
      </p:sp>
    </p:spTree>
    <p:extLst>
      <p:ext uri="{BB962C8B-B14F-4D97-AF65-F5344CB8AC3E}">
        <p14:creationId xmlns:p14="http://schemas.microsoft.com/office/powerpoint/2010/main" val="198449738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464D335E-4951-48ED-B957-F3F479C2EBBD}" type="slidenum">
              <a:rPr lang="en-US"/>
              <a:pPr/>
              <a:t>‹#›</a:t>
            </a:fld>
            <a:endParaRPr lang="en-US"/>
          </a:p>
        </p:txBody>
      </p:sp>
    </p:spTree>
    <p:extLst>
      <p:ext uri="{BB962C8B-B14F-4D97-AF65-F5344CB8AC3E}">
        <p14:creationId xmlns:p14="http://schemas.microsoft.com/office/powerpoint/2010/main" val="352728158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E2D5F5E1-4E28-40A0-9EA8-E9C25A8B772C}" type="slidenum">
              <a:rPr lang="en-US"/>
              <a:pPr/>
              <a:t>‹#›</a:t>
            </a:fld>
            <a:endParaRPr lang="en-US"/>
          </a:p>
        </p:txBody>
      </p:sp>
    </p:spTree>
    <p:extLst>
      <p:ext uri="{BB962C8B-B14F-4D97-AF65-F5344CB8AC3E}">
        <p14:creationId xmlns:p14="http://schemas.microsoft.com/office/powerpoint/2010/main" val="303115484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43AFED8F-24BB-4508-A2E0-89652BE3B608}" type="slidenum">
              <a:rPr lang="en-US"/>
              <a:pPr/>
              <a:t>‹#›</a:t>
            </a:fld>
            <a:endParaRPr lang="en-US"/>
          </a:p>
        </p:txBody>
      </p:sp>
    </p:spTree>
    <p:extLst>
      <p:ext uri="{BB962C8B-B14F-4D97-AF65-F5344CB8AC3E}">
        <p14:creationId xmlns:p14="http://schemas.microsoft.com/office/powerpoint/2010/main" val="6144172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61AE8B6F-5979-4985-81C9-C70EF25D8A06}" type="slidenum">
              <a:rPr lang="en-US"/>
              <a:pPr/>
              <a:t>‹#›</a:t>
            </a:fld>
            <a:endParaRPr lang="en-US"/>
          </a:p>
        </p:txBody>
      </p:sp>
    </p:spTree>
    <p:extLst>
      <p:ext uri="{BB962C8B-B14F-4D97-AF65-F5344CB8AC3E}">
        <p14:creationId xmlns:p14="http://schemas.microsoft.com/office/powerpoint/2010/main" val="77956389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47800"/>
            <a:ext cx="4038600" cy="46783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47800"/>
            <a:ext cx="4038600" cy="46783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Instructor Slides</a:t>
            </a:r>
          </a:p>
        </p:txBody>
      </p:sp>
      <p:sp>
        <p:nvSpPr>
          <p:cNvPr id="7" name="Slide Number Placeholder 6"/>
          <p:cNvSpPr>
            <a:spLocks noGrp="1"/>
          </p:cNvSpPr>
          <p:nvPr>
            <p:ph type="sldNum" sz="quarter" idx="12"/>
          </p:nvPr>
        </p:nvSpPr>
        <p:spPr/>
        <p:txBody>
          <a:bodyPr/>
          <a:lstStyle>
            <a:lvl1pPr>
              <a:defRPr/>
            </a:lvl1pPr>
          </a:lstStyle>
          <a:p>
            <a:fld id="{6178193A-C8FA-4A98-AE71-FB5826185E57}" type="slidenum">
              <a:rPr lang="en-US"/>
              <a:pPr/>
              <a:t>‹#›</a:t>
            </a:fld>
            <a:endParaRPr lang="en-US"/>
          </a:p>
        </p:txBody>
      </p:sp>
    </p:spTree>
    <p:extLst>
      <p:ext uri="{BB962C8B-B14F-4D97-AF65-F5344CB8AC3E}">
        <p14:creationId xmlns:p14="http://schemas.microsoft.com/office/powerpoint/2010/main" val="231752967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Instructor Slides</a:t>
            </a:r>
          </a:p>
        </p:txBody>
      </p:sp>
      <p:sp>
        <p:nvSpPr>
          <p:cNvPr id="9" name="Slide Number Placeholder 8"/>
          <p:cNvSpPr>
            <a:spLocks noGrp="1"/>
          </p:cNvSpPr>
          <p:nvPr>
            <p:ph type="sldNum" sz="quarter" idx="12"/>
          </p:nvPr>
        </p:nvSpPr>
        <p:spPr/>
        <p:txBody>
          <a:bodyPr/>
          <a:lstStyle>
            <a:lvl1pPr>
              <a:defRPr/>
            </a:lvl1pPr>
          </a:lstStyle>
          <a:p>
            <a:fld id="{6D0C00EE-208C-440F-855B-7260E1BBD982}" type="slidenum">
              <a:rPr lang="en-US"/>
              <a:pPr/>
              <a:t>‹#›</a:t>
            </a:fld>
            <a:endParaRPr lang="en-US"/>
          </a:p>
        </p:txBody>
      </p:sp>
    </p:spTree>
    <p:extLst>
      <p:ext uri="{BB962C8B-B14F-4D97-AF65-F5344CB8AC3E}">
        <p14:creationId xmlns:p14="http://schemas.microsoft.com/office/powerpoint/2010/main" val="142644361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Instructor Slides</a:t>
            </a:r>
          </a:p>
        </p:txBody>
      </p:sp>
      <p:sp>
        <p:nvSpPr>
          <p:cNvPr id="5" name="Slide Number Placeholder 4"/>
          <p:cNvSpPr>
            <a:spLocks noGrp="1"/>
          </p:cNvSpPr>
          <p:nvPr>
            <p:ph type="sldNum" sz="quarter" idx="12"/>
          </p:nvPr>
        </p:nvSpPr>
        <p:spPr/>
        <p:txBody>
          <a:bodyPr/>
          <a:lstStyle>
            <a:lvl1pPr>
              <a:defRPr/>
            </a:lvl1pPr>
          </a:lstStyle>
          <a:p>
            <a:fld id="{6F9CEB6D-ADF7-47F6-8987-F75C51E4A07F}" type="slidenum">
              <a:rPr lang="en-US"/>
              <a:pPr/>
              <a:t>‹#›</a:t>
            </a:fld>
            <a:endParaRPr lang="en-US"/>
          </a:p>
        </p:txBody>
      </p:sp>
    </p:spTree>
    <p:extLst>
      <p:ext uri="{BB962C8B-B14F-4D97-AF65-F5344CB8AC3E}">
        <p14:creationId xmlns:p14="http://schemas.microsoft.com/office/powerpoint/2010/main" val="306710512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Instructor Slides</a:t>
            </a:r>
          </a:p>
        </p:txBody>
      </p:sp>
      <p:sp>
        <p:nvSpPr>
          <p:cNvPr id="4" name="Slide Number Placeholder 3"/>
          <p:cNvSpPr>
            <a:spLocks noGrp="1"/>
          </p:cNvSpPr>
          <p:nvPr>
            <p:ph type="sldNum" sz="quarter" idx="12"/>
          </p:nvPr>
        </p:nvSpPr>
        <p:spPr/>
        <p:txBody>
          <a:bodyPr/>
          <a:lstStyle>
            <a:lvl1pPr>
              <a:defRPr/>
            </a:lvl1pPr>
          </a:lstStyle>
          <a:p>
            <a:fld id="{E6F65EC3-EB37-4B84-900B-ADB5D17089EC}" type="slidenum">
              <a:rPr lang="en-US"/>
              <a:pPr/>
              <a:t>‹#›</a:t>
            </a:fld>
            <a:endParaRPr lang="en-US"/>
          </a:p>
        </p:txBody>
      </p:sp>
    </p:spTree>
    <p:extLst>
      <p:ext uri="{BB962C8B-B14F-4D97-AF65-F5344CB8AC3E}">
        <p14:creationId xmlns:p14="http://schemas.microsoft.com/office/powerpoint/2010/main" val="383206190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Instructor Slides</a:t>
            </a:r>
          </a:p>
        </p:txBody>
      </p:sp>
      <p:sp>
        <p:nvSpPr>
          <p:cNvPr id="7" name="Slide Number Placeholder 6"/>
          <p:cNvSpPr>
            <a:spLocks noGrp="1"/>
          </p:cNvSpPr>
          <p:nvPr>
            <p:ph type="sldNum" sz="quarter" idx="12"/>
          </p:nvPr>
        </p:nvSpPr>
        <p:spPr/>
        <p:txBody>
          <a:bodyPr/>
          <a:lstStyle>
            <a:lvl1pPr>
              <a:defRPr/>
            </a:lvl1pPr>
          </a:lstStyle>
          <a:p>
            <a:fld id="{779183A2-9A22-4B2E-902D-2202D7BAEFCF}" type="slidenum">
              <a:rPr lang="en-US"/>
              <a:pPr/>
              <a:t>‹#›</a:t>
            </a:fld>
            <a:endParaRPr lang="en-US"/>
          </a:p>
        </p:txBody>
      </p:sp>
    </p:spTree>
    <p:extLst>
      <p:ext uri="{BB962C8B-B14F-4D97-AF65-F5344CB8AC3E}">
        <p14:creationId xmlns:p14="http://schemas.microsoft.com/office/powerpoint/2010/main" val="107136008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Instructor Slides</a:t>
            </a:r>
          </a:p>
        </p:txBody>
      </p:sp>
      <p:sp>
        <p:nvSpPr>
          <p:cNvPr id="7" name="Slide Number Placeholder 6"/>
          <p:cNvSpPr>
            <a:spLocks noGrp="1"/>
          </p:cNvSpPr>
          <p:nvPr>
            <p:ph type="sldNum" sz="quarter" idx="12"/>
          </p:nvPr>
        </p:nvSpPr>
        <p:spPr/>
        <p:txBody>
          <a:bodyPr/>
          <a:lstStyle>
            <a:lvl1pPr>
              <a:defRPr/>
            </a:lvl1pPr>
          </a:lstStyle>
          <a:p>
            <a:fld id="{5D29C7DF-F088-49C3-A222-5222E5BC46D5}" type="slidenum">
              <a:rPr lang="en-US"/>
              <a:pPr/>
              <a:t>‹#›</a:t>
            </a:fld>
            <a:endParaRPr lang="en-US"/>
          </a:p>
        </p:txBody>
      </p:sp>
    </p:spTree>
    <p:extLst>
      <p:ext uri="{BB962C8B-B14F-4D97-AF65-F5344CB8AC3E}">
        <p14:creationId xmlns:p14="http://schemas.microsoft.com/office/powerpoint/2010/main" val="1894673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fld id="{47693278-178A-48A7-A2B9-9806F2DC7C3B}" type="slidenum">
              <a:rPr lang="en-US"/>
              <a:pPr/>
              <a:t>‹#›</a:t>
            </a:fld>
            <a:endParaRPr lang="en-US"/>
          </a:p>
        </p:txBody>
      </p:sp>
    </p:spTree>
    <p:extLst>
      <p:ext uri="{BB962C8B-B14F-4D97-AF65-F5344CB8AC3E}">
        <p14:creationId xmlns:p14="http://schemas.microsoft.com/office/powerpoint/2010/main" val="23945034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0232F8E8-52AE-402B-996B-F0B1D22CDF80}" type="slidenum">
              <a:rPr lang="en-US"/>
              <a:pPr/>
              <a:t>‹#›</a:t>
            </a:fld>
            <a:endParaRPr lang="en-US"/>
          </a:p>
        </p:txBody>
      </p:sp>
    </p:spTree>
    <p:extLst>
      <p:ext uri="{BB962C8B-B14F-4D97-AF65-F5344CB8AC3E}">
        <p14:creationId xmlns:p14="http://schemas.microsoft.com/office/powerpoint/2010/main" val="362377380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3A5C5A33-D0C1-47FD-BF81-17FA1D909F5D}" type="slidenum">
              <a:rPr lang="en-US"/>
              <a:pPr/>
              <a:t>‹#›</a:t>
            </a:fld>
            <a:endParaRPr lang="en-US"/>
          </a:p>
        </p:txBody>
      </p:sp>
    </p:spTree>
    <p:extLst>
      <p:ext uri="{BB962C8B-B14F-4D97-AF65-F5344CB8AC3E}">
        <p14:creationId xmlns:p14="http://schemas.microsoft.com/office/powerpoint/2010/main" val="406745328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B3A799F3-3120-423E-AD59-03B19FD5F8B8}" type="slidenum">
              <a:rPr lang="en-US"/>
              <a:pPr/>
              <a:t>‹#›</a:t>
            </a:fld>
            <a:endParaRPr lang="en-US"/>
          </a:p>
        </p:txBody>
      </p:sp>
    </p:spTree>
    <p:extLst>
      <p:ext uri="{BB962C8B-B14F-4D97-AF65-F5344CB8AC3E}">
        <p14:creationId xmlns:p14="http://schemas.microsoft.com/office/powerpoint/2010/main" val="417002252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E3444192-8848-4C7D-8F20-55E3BFCAE510}" type="slidenum">
              <a:rPr lang="en-US"/>
              <a:pPr/>
              <a:t>‹#›</a:t>
            </a:fld>
            <a:endParaRPr lang="en-US"/>
          </a:p>
        </p:txBody>
      </p:sp>
    </p:spTree>
    <p:extLst>
      <p:ext uri="{BB962C8B-B14F-4D97-AF65-F5344CB8AC3E}">
        <p14:creationId xmlns:p14="http://schemas.microsoft.com/office/powerpoint/2010/main" val="429079831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EC67E80B-FE72-46AE-AAE5-3CA541A41387}" type="slidenum">
              <a:rPr lang="en-US"/>
              <a:pPr/>
              <a:t>‹#›</a:t>
            </a:fld>
            <a:endParaRPr lang="en-US"/>
          </a:p>
        </p:txBody>
      </p:sp>
    </p:spTree>
    <p:extLst>
      <p:ext uri="{BB962C8B-B14F-4D97-AF65-F5344CB8AC3E}">
        <p14:creationId xmlns:p14="http://schemas.microsoft.com/office/powerpoint/2010/main" val="10817586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47800"/>
            <a:ext cx="4038600" cy="46783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47800"/>
            <a:ext cx="4038600" cy="46783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Instructor Slides</a:t>
            </a:r>
          </a:p>
        </p:txBody>
      </p:sp>
      <p:sp>
        <p:nvSpPr>
          <p:cNvPr id="7" name="Slide Number Placeholder 6"/>
          <p:cNvSpPr>
            <a:spLocks noGrp="1"/>
          </p:cNvSpPr>
          <p:nvPr>
            <p:ph type="sldNum" sz="quarter" idx="12"/>
          </p:nvPr>
        </p:nvSpPr>
        <p:spPr/>
        <p:txBody>
          <a:bodyPr/>
          <a:lstStyle>
            <a:lvl1pPr>
              <a:defRPr/>
            </a:lvl1pPr>
          </a:lstStyle>
          <a:p>
            <a:fld id="{CBC9C51A-DD54-4059-AF40-CD49B6C048F6}" type="slidenum">
              <a:rPr lang="en-US"/>
              <a:pPr/>
              <a:t>‹#›</a:t>
            </a:fld>
            <a:endParaRPr lang="en-US"/>
          </a:p>
        </p:txBody>
      </p:sp>
    </p:spTree>
    <p:extLst>
      <p:ext uri="{BB962C8B-B14F-4D97-AF65-F5344CB8AC3E}">
        <p14:creationId xmlns:p14="http://schemas.microsoft.com/office/powerpoint/2010/main" val="195031753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Instructor Slides</a:t>
            </a:r>
          </a:p>
        </p:txBody>
      </p:sp>
      <p:sp>
        <p:nvSpPr>
          <p:cNvPr id="9" name="Slide Number Placeholder 8"/>
          <p:cNvSpPr>
            <a:spLocks noGrp="1"/>
          </p:cNvSpPr>
          <p:nvPr>
            <p:ph type="sldNum" sz="quarter" idx="12"/>
          </p:nvPr>
        </p:nvSpPr>
        <p:spPr/>
        <p:txBody>
          <a:bodyPr/>
          <a:lstStyle>
            <a:lvl1pPr>
              <a:defRPr/>
            </a:lvl1pPr>
          </a:lstStyle>
          <a:p>
            <a:fld id="{F44FFC54-5CDA-4EA2-AF0E-C7B7CC670144}" type="slidenum">
              <a:rPr lang="en-US"/>
              <a:pPr/>
              <a:t>‹#›</a:t>
            </a:fld>
            <a:endParaRPr lang="en-US"/>
          </a:p>
        </p:txBody>
      </p:sp>
    </p:spTree>
    <p:extLst>
      <p:ext uri="{BB962C8B-B14F-4D97-AF65-F5344CB8AC3E}">
        <p14:creationId xmlns:p14="http://schemas.microsoft.com/office/powerpoint/2010/main" val="354177846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Instructor Slides</a:t>
            </a:r>
          </a:p>
        </p:txBody>
      </p:sp>
      <p:sp>
        <p:nvSpPr>
          <p:cNvPr id="5" name="Slide Number Placeholder 4"/>
          <p:cNvSpPr>
            <a:spLocks noGrp="1"/>
          </p:cNvSpPr>
          <p:nvPr>
            <p:ph type="sldNum" sz="quarter" idx="12"/>
          </p:nvPr>
        </p:nvSpPr>
        <p:spPr/>
        <p:txBody>
          <a:bodyPr/>
          <a:lstStyle>
            <a:lvl1pPr>
              <a:defRPr/>
            </a:lvl1pPr>
          </a:lstStyle>
          <a:p>
            <a:fld id="{D3AE91F8-05F2-403F-873F-F94E1969CC14}" type="slidenum">
              <a:rPr lang="en-US"/>
              <a:pPr/>
              <a:t>‹#›</a:t>
            </a:fld>
            <a:endParaRPr lang="en-US"/>
          </a:p>
        </p:txBody>
      </p:sp>
    </p:spTree>
    <p:extLst>
      <p:ext uri="{BB962C8B-B14F-4D97-AF65-F5344CB8AC3E}">
        <p14:creationId xmlns:p14="http://schemas.microsoft.com/office/powerpoint/2010/main" val="364632580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Instructor Slides</a:t>
            </a:r>
          </a:p>
        </p:txBody>
      </p:sp>
      <p:sp>
        <p:nvSpPr>
          <p:cNvPr id="4" name="Slide Number Placeholder 3"/>
          <p:cNvSpPr>
            <a:spLocks noGrp="1"/>
          </p:cNvSpPr>
          <p:nvPr>
            <p:ph type="sldNum" sz="quarter" idx="12"/>
          </p:nvPr>
        </p:nvSpPr>
        <p:spPr/>
        <p:txBody>
          <a:bodyPr/>
          <a:lstStyle>
            <a:lvl1pPr>
              <a:defRPr/>
            </a:lvl1pPr>
          </a:lstStyle>
          <a:p>
            <a:fld id="{12A65F29-2910-4D51-A057-384A5F428B1D}" type="slidenum">
              <a:rPr lang="en-US"/>
              <a:pPr/>
              <a:t>‹#›</a:t>
            </a:fld>
            <a:endParaRPr lang="en-US"/>
          </a:p>
        </p:txBody>
      </p:sp>
    </p:spTree>
    <p:extLst>
      <p:ext uri="{BB962C8B-B14F-4D97-AF65-F5344CB8AC3E}">
        <p14:creationId xmlns:p14="http://schemas.microsoft.com/office/powerpoint/2010/main" val="400147401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Instructor Slides</a:t>
            </a:r>
          </a:p>
        </p:txBody>
      </p:sp>
      <p:sp>
        <p:nvSpPr>
          <p:cNvPr id="7" name="Slide Number Placeholder 6"/>
          <p:cNvSpPr>
            <a:spLocks noGrp="1"/>
          </p:cNvSpPr>
          <p:nvPr>
            <p:ph type="sldNum" sz="quarter" idx="12"/>
          </p:nvPr>
        </p:nvSpPr>
        <p:spPr/>
        <p:txBody>
          <a:bodyPr/>
          <a:lstStyle>
            <a:lvl1pPr>
              <a:defRPr/>
            </a:lvl1pPr>
          </a:lstStyle>
          <a:p>
            <a:fld id="{9D026D06-368A-4A30-AE51-3E3215B300FB}" type="slidenum">
              <a:rPr lang="en-US"/>
              <a:pPr/>
              <a:t>‹#›</a:t>
            </a:fld>
            <a:endParaRPr lang="en-US"/>
          </a:p>
        </p:txBody>
      </p:sp>
    </p:spTree>
    <p:extLst>
      <p:ext uri="{BB962C8B-B14F-4D97-AF65-F5344CB8AC3E}">
        <p14:creationId xmlns:p14="http://schemas.microsoft.com/office/powerpoint/2010/main" val="2743534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fld id="{187FF8B7-FCDE-413C-A26F-7EEBAC855E14}" type="slidenum">
              <a:rPr lang="en-US"/>
              <a:pPr/>
              <a:t>‹#›</a:t>
            </a:fld>
            <a:endParaRPr lang="en-US"/>
          </a:p>
        </p:txBody>
      </p:sp>
    </p:spTree>
    <p:extLst>
      <p:ext uri="{BB962C8B-B14F-4D97-AF65-F5344CB8AC3E}">
        <p14:creationId xmlns:p14="http://schemas.microsoft.com/office/powerpoint/2010/main" val="230585173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Instructor Slides</a:t>
            </a:r>
          </a:p>
        </p:txBody>
      </p:sp>
      <p:sp>
        <p:nvSpPr>
          <p:cNvPr id="7" name="Slide Number Placeholder 6"/>
          <p:cNvSpPr>
            <a:spLocks noGrp="1"/>
          </p:cNvSpPr>
          <p:nvPr>
            <p:ph type="sldNum" sz="quarter" idx="12"/>
          </p:nvPr>
        </p:nvSpPr>
        <p:spPr/>
        <p:txBody>
          <a:bodyPr/>
          <a:lstStyle>
            <a:lvl1pPr>
              <a:defRPr/>
            </a:lvl1pPr>
          </a:lstStyle>
          <a:p>
            <a:fld id="{19DEE25D-C097-4BF3-82DD-F6AD91AA2A59}" type="slidenum">
              <a:rPr lang="en-US"/>
              <a:pPr/>
              <a:t>‹#›</a:t>
            </a:fld>
            <a:endParaRPr lang="en-US"/>
          </a:p>
        </p:txBody>
      </p:sp>
    </p:spTree>
    <p:extLst>
      <p:ext uri="{BB962C8B-B14F-4D97-AF65-F5344CB8AC3E}">
        <p14:creationId xmlns:p14="http://schemas.microsoft.com/office/powerpoint/2010/main" val="14189987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D13F9A00-FA88-4748-A00E-518E9EC526C5}" type="slidenum">
              <a:rPr lang="en-US"/>
              <a:pPr/>
              <a:t>‹#›</a:t>
            </a:fld>
            <a:endParaRPr lang="en-US"/>
          </a:p>
        </p:txBody>
      </p:sp>
    </p:spTree>
    <p:extLst>
      <p:ext uri="{BB962C8B-B14F-4D97-AF65-F5344CB8AC3E}">
        <p14:creationId xmlns:p14="http://schemas.microsoft.com/office/powerpoint/2010/main" val="250788317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3E36A005-BF01-4A95-8F89-428056372769}" type="slidenum">
              <a:rPr lang="en-US"/>
              <a:pPr/>
              <a:t>‹#›</a:t>
            </a:fld>
            <a:endParaRPr lang="en-US"/>
          </a:p>
        </p:txBody>
      </p:sp>
    </p:spTree>
    <p:extLst>
      <p:ext uri="{BB962C8B-B14F-4D97-AF65-F5344CB8AC3E}">
        <p14:creationId xmlns:p14="http://schemas.microsoft.com/office/powerpoint/2010/main" val="138513495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fld id="{2A7FF2F7-CC65-4DD8-8383-B0247A7FF458}"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pPr>
              <a:defRPr/>
            </a:pPr>
            <a:r>
              <a:rPr lang="en-US"/>
              <a:t>Instructor Slides</a:t>
            </a:r>
          </a:p>
        </p:txBody>
      </p:sp>
    </p:spTree>
    <p:extLst>
      <p:ext uri="{BB962C8B-B14F-4D97-AF65-F5344CB8AC3E}">
        <p14:creationId xmlns:p14="http://schemas.microsoft.com/office/powerpoint/2010/main" val="424679643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fld id="{3F322490-D74F-4C7E-8833-19B6F104D010}"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pPr>
              <a:defRPr/>
            </a:pPr>
            <a:r>
              <a:rPr lang="en-US"/>
              <a:t>Instructor Slides</a:t>
            </a:r>
          </a:p>
        </p:txBody>
      </p:sp>
    </p:spTree>
    <p:extLst>
      <p:ext uri="{BB962C8B-B14F-4D97-AF65-F5344CB8AC3E}">
        <p14:creationId xmlns:p14="http://schemas.microsoft.com/office/powerpoint/2010/main" val="19400457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fld id="{E8B942D3-23B4-4695-9ACB-BC921AD3FBB8}"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pPr>
              <a:defRPr/>
            </a:pPr>
            <a:r>
              <a:rPr lang="en-US"/>
              <a:t>Instructor Slides</a:t>
            </a:r>
          </a:p>
        </p:txBody>
      </p:sp>
    </p:spTree>
    <p:extLst>
      <p:ext uri="{BB962C8B-B14F-4D97-AF65-F5344CB8AC3E}">
        <p14:creationId xmlns:p14="http://schemas.microsoft.com/office/powerpoint/2010/main" val="344705246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47800"/>
            <a:ext cx="4038600" cy="46783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47800"/>
            <a:ext cx="4038600" cy="46783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A067B886-9221-4D6B-8056-500FD222DA38}"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pPr>
              <a:defRPr/>
            </a:pPr>
            <a:r>
              <a:rPr lang="en-US"/>
              <a:t>Instructor Slides</a:t>
            </a:r>
          </a:p>
        </p:txBody>
      </p:sp>
    </p:spTree>
    <p:extLst>
      <p:ext uri="{BB962C8B-B14F-4D97-AF65-F5344CB8AC3E}">
        <p14:creationId xmlns:p14="http://schemas.microsoft.com/office/powerpoint/2010/main" val="191464491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a:lvl1pPr>
          </a:lstStyle>
          <a:p>
            <a:fld id="{2A314F27-5E0A-41A2-AC84-A3569E40F81A}" type="slidenum">
              <a:rPr lang="en-US"/>
              <a:pPr/>
              <a:t>‹#›</a:t>
            </a:fld>
            <a:endParaRPr lang="en-US"/>
          </a:p>
        </p:txBody>
      </p:sp>
      <p:sp>
        <p:nvSpPr>
          <p:cNvPr id="9" name="Footer Placeholder 8"/>
          <p:cNvSpPr>
            <a:spLocks noGrp="1"/>
          </p:cNvSpPr>
          <p:nvPr>
            <p:ph type="ftr" sz="quarter" idx="12"/>
          </p:nvPr>
        </p:nvSpPr>
        <p:spPr/>
        <p:txBody>
          <a:bodyPr/>
          <a:lstStyle>
            <a:lvl1pPr>
              <a:defRPr/>
            </a:lvl1pPr>
          </a:lstStyle>
          <a:p>
            <a:pPr>
              <a:defRPr/>
            </a:pPr>
            <a:r>
              <a:rPr lang="en-US"/>
              <a:t>Instructor Slides</a:t>
            </a:r>
          </a:p>
        </p:txBody>
      </p:sp>
    </p:spTree>
    <p:extLst>
      <p:ext uri="{BB962C8B-B14F-4D97-AF65-F5344CB8AC3E}">
        <p14:creationId xmlns:p14="http://schemas.microsoft.com/office/powerpoint/2010/main" val="84978233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Slide Number Placeholder 3"/>
          <p:cNvSpPr>
            <a:spLocks noGrp="1"/>
          </p:cNvSpPr>
          <p:nvPr>
            <p:ph type="sldNum" sz="quarter" idx="11"/>
          </p:nvPr>
        </p:nvSpPr>
        <p:spPr/>
        <p:txBody>
          <a:bodyPr/>
          <a:lstStyle>
            <a:lvl1pPr>
              <a:defRPr/>
            </a:lvl1pPr>
          </a:lstStyle>
          <a:p>
            <a:fld id="{B38F573F-00B0-43CB-8F74-D714B5294622}" type="slidenum">
              <a:rPr lang="en-US"/>
              <a:pPr/>
              <a:t>‹#›</a:t>
            </a:fld>
            <a:endParaRPr lang="en-US"/>
          </a:p>
        </p:txBody>
      </p:sp>
      <p:sp>
        <p:nvSpPr>
          <p:cNvPr id="5" name="Footer Placeholder 4"/>
          <p:cNvSpPr>
            <a:spLocks noGrp="1"/>
          </p:cNvSpPr>
          <p:nvPr>
            <p:ph type="ftr" sz="quarter" idx="12"/>
          </p:nvPr>
        </p:nvSpPr>
        <p:spPr/>
        <p:txBody>
          <a:bodyPr/>
          <a:lstStyle>
            <a:lvl1pPr>
              <a:defRPr/>
            </a:lvl1pPr>
          </a:lstStyle>
          <a:p>
            <a:pPr>
              <a:defRPr/>
            </a:pPr>
            <a:r>
              <a:rPr lang="en-US"/>
              <a:t>Instructor Slides</a:t>
            </a:r>
          </a:p>
        </p:txBody>
      </p:sp>
    </p:spTree>
    <p:extLst>
      <p:ext uri="{BB962C8B-B14F-4D97-AF65-F5344CB8AC3E}">
        <p14:creationId xmlns:p14="http://schemas.microsoft.com/office/powerpoint/2010/main" val="273544508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Slide Number Placeholder 2"/>
          <p:cNvSpPr>
            <a:spLocks noGrp="1"/>
          </p:cNvSpPr>
          <p:nvPr>
            <p:ph type="sldNum" sz="quarter" idx="11"/>
          </p:nvPr>
        </p:nvSpPr>
        <p:spPr/>
        <p:txBody>
          <a:bodyPr/>
          <a:lstStyle>
            <a:lvl1pPr>
              <a:defRPr/>
            </a:lvl1pPr>
          </a:lstStyle>
          <a:p>
            <a:fld id="{6550EA27-9DD1-402D-B105-6E1168BD2240}" type="slidenum">
              <a:rPr lang="en-US"/>
              <a:pPr/>
              <a:t>‹#›</a:t>
            </a:fld>
            <a:endParaRPr lang="en-US"/>
          </a:p>
        </p:txBody>
      </p:sp>
      <p:sp>
        <p:nvSpPr>
          <p:cNvPr id="4" name="Footer Placeholder 3"/>
          <p:cNvSpPr>
            <a:spLocks noGrp="1"/>
          </p:cNvSpPr>
          <p:nvPr>
            <p:ph type="ftr" sz="quarter" idx="12"/>
          </p:nvPr>
        </p:nvSpPr>
        <p:spPr/>
        <p:txBody>
          <a:bodyPr/>
          <a:lstStyle>
            <a:lvl1pPr>
              <a:defRPr/>
            </a:lvl1pPr>
          </a:lstStyle>
          <a:p>
            <a:pPr>
              <a:defRPr/>
            </a:pPr>
            <a:r>
              <a:rPr lang="en-US"/>
              <a:t>Instructor Slides</a:t>
            </a:r>
          </a:p>
        </p:txBody>
      </p:sp>
    </p:spTree>
    <p:extLst>
      <p:ext uri="{BB962C8B-B14F-4D97-AF65-F5344CB8AC3E}">
        <p14:creationId xmlns:p14="http://schemas.microsoft.com/office/powerpoint/2010/main" val="1883669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fld id="{D7C7B7B7-DE0D-48BD-98D7-018253B9D906}" type="slidenum">
              <a:rPr lang="en-US"/>
              <a:pPr/>
              <a:t>‹#›</a:t>
            </a:fld>
            <a:endParaRPr lang="en-US"/>
          </a:p>
        </p:txBody>
      </p:sp>
    </p:spTree>
    <p:extLst>
      <p:ext uri="{BB962C8B-B14F-4D97-AF65-F5344CB8AC3E}">
        <p14:creationId xmlns:p14="http://schemas.microsoft.com/office/powerpoint/2010/main" val="335639575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F6BFD138-DF83-42E7-96BC-D38E8525B823}"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pPr>
              <a:defRPr/>
            </a:pPr>
            <a:r>
              <a:rPr lang="en-US"/>
              <a:t>Instructor Slides</a:t>
            </a:r>
          </a:p>
        </p:txBody>
      </p:sp>
    </p:spTree>
    <p:extLst>
      <p:ext uri="{BB962C8B-B14F-4D97-AF65-F5344CB8AC3E}">
        <p14:creationId xmlns:p14="http://schemas.microsoft.com/office/powerpoint/2010/main" val="2276373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24D28D3C-8B84-4EF4-BC48-38880F49DDE0}"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pPr>
              <a:defRPr/>
            </a:pPr>
            <a:r>
              <a:rPr lang="en-US"/>
              <a:t>Instructor Slides</a:t>
            </a:r>
          </a:p>
        </p:txBody>
      </p:sp>
    </p:spTree>
    <p:extLst>
      <p:ext uri="{BB962C8B-B14F-4D97-AF65-F5344CB8AC3E}">
        <p14:creationId xmlns:p14="http://schemas.microsoft.com/office/powerpoint/2010/main" val="215122655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fld id="{A9ACB919-6CEF-427E-878E-EFEC10DBF813}"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pPr>
              <a:defRPr/>
            </a:pPr>
            <a:r>
              <a:rPr lang="en-US"/>
              <a:t>Instructor Slides</a:t>
            </a:r>
          </a:p>
        </p:txBody>
      </p:sp>
    </p:spTree>
    <p:extLst>
      <p:ext uri="{BB962C8B-B14F-4D97-AF65-F5344CB8AC3E}">
        <p14:creationId xmlns:p14="http://schemas.microsoft.com/office/powerpoint/2010/main" val="70574399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fld id="{0EB66574-CEB8-4CEB-8853-4D282FD176FA}"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pPr>
              <a:defRPr/>
            </a:pPr>
            <a:r>
              <a:rPr lang="en-US"/>
              <a:t>Instructor Slides</a:t>
            </a:r>
          </a:p>
        </p:txBody>
      </p:sp>
    </p:spTree>
    <p:extLst>
      <p:ext uri="{BB962C8B-B14F-4D97-AF65-F5344CB8AC3E}">
        <p14:creationId xmlns:p14="http://schemas.microsoft.com/office/powerpoint/2010/main" val="158374914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fld id="{51E39135-B580-42EE-93AB-CD022FB2E9C4}"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pPr>
              <a:defRPr/>
            </a:pPr>
            <a:r>
              <a:rPr lang="en-US"/>
              <a:t>Instructor Slides</a:t>
            </a:r>
          </a:p>
        </p:txBody>
      </p:sp>
    </p:spTree>
    <p:extLst>
      <p:ext uri="{BB962C8B-B14F-4D97-AF65-F5344CB8AC3E}">
        <p14:creationId xmlns:p14="http://schemas.microsoft.com/office/powerpoint/2010/main" val="155757366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fld id="{F62C6595-E799-4A32-9235-5BDA7901B864}"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pPr>
              <a:defRPr/>
            </a:pPr>
            <a:r>
              <a:rPr lang="en-US"/>
              <a:t>Instructor Slides</a:t>
            </a:r>
          </a:p>
        </p:txBody>
      </p:sp>
    </p:spTree>
    <p:extLst>
      <p:ext uri="{BB962C8B-B14F-4D97-AF65-F5344CB8AC3E}">
        <p14:creationId xmlns:p14="http://schemas.microsoft.com/office/powerpoint/2010/main" val="297943976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fld id="{354283BF-D30D-4D62-B22D-116C19D96EFB}"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pPr>
              <a:defRPr/>
            </a:pPr>
            <a:r>
              <a:rPr lang="en-US"/>
              <a:t>Instructor Slides</a:t>
            </a:r>
          </a:p>
        </p:txBody>
      </p:sp>
    </p:spTree>
    <p:extLst>
      <p:ext uri="{BB962C8B-B14F-4D97-AF65-F5344CB8AC3E}">
        <p14:creationId xmlns:p14="http://schemas.microsoft.com/office/powerpoint/2010/main" val="91950595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47800"/>
            <a:ext cx="4038600" cy="46783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47800"/>
            <a:ext cx="4038600" cy="46783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17828870-D4C2-49AB-B800-ADE83EC62C35}"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pPr>
              <a:defRPr/>
            </a:pPr>
            <a:r>
              <a:rPr lang="en-US"/>
              <a:t>Instructor Slides</a:t>
            </a:r>
          </a:p>
        </p:txBody>
      </p:sp>
    </p:spTree>
    <p:extLst>
      <p:ext uri="{BB962C8B-B14F-4D97-AF65-F5344CB8AC3E}">
        <p14:creationId xmlns:p14="http://schemas.microsoft.com/office/powerpoint/2010/main" val="111116734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a:lvl1pPr>
          </a:lstStyle>
          <a:p>
            <a:fld id="{0CF9882E-C0E2-4F29-842C-1FC264EAC3D7}" type="slidenum">
              <a:rPr lang="en-US"/>
              <a:pPr/>
              <a:t>‹#›</a:t>
            </a:fld>
            <a:endParaRPr lang="en-US"/>
          </a:p>
        </p:txBody>
      </p:sp>
      <p:sp>
        <p:nvSpPr>
          <p:cNvPr id="9" name="Footer Placeholder 8"/>
          <p:cNvSpPr>
            <a:spLocks noGrp="1"/>
          </p:cNvSpPr>
          <p:nvPr>
            <p:ph type="ftr" sz="quarter" idx="12"/>
          </p:nvPr>
        </p:nvSpPr>
        <p:spPr/>
        <p:txBody>
          <a:bodyPr/>
          <a:lstStyle>
            <a:lvl1pPr>
              <a:defRPr/>
            </a:lvl1pPr>
          </a:lstStyle>
          <a:p>
            <a:pPr>
              <a:defRPr/>
            </a:pPr>
            <a:r>
              <a:rPr lang="en-US"/>
              <a:t>Instructor Slides</a:t>
            </a:r>
          </a:p>
        </p:txBody>
      </p:sp>
    </p:spTree>
    <p:extLst>
      <p:ext uri="{BB962C8B-B14F-4D97-AF65-F5344CB8AC3E}">
        <p14:creationId xmlns:p14="http://schemas.microsoft.com/office/powerpoint/2010/main" val="45765426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Slide Number Placeholder 3"/>
          <p:cNvSpPr>
            <a:spLocks noGrp="1"/>
          </p:cNvSpPr>
          <p:nvPr>
            <p:ph type="sldNum" sz="quarter" idx="11"/>
          </p:nvPr>
        </p:nvSpPr>
        <p:spPr/>
        <p:txBody>
          <a:bodyPr/>
          <a:lstStyle>
            <a:lvl1pPr>
              <a:defRPr/>
            </a:lvl1pPr>
          </a:lstStyle>
          <a:p>
            <a:fld id="{D7F0857D-7D44-42F5-9877-A83D01088619}" type="slidenum">
              <a:rPr lang="en-US"/>
              <a:pPr/>
              <a:t>‹#›</a:t>
            </a:fld>
            <a:endParaRPr lang="en-US"/>
          </a:p>
        </p:txBody>
      </p:sp>
      <p:sp>
        <p:nvSpPr>
          <p:cNvPr id="5" name="Footer Placeholder 4"/>
          <p:cNvSpPr>
            <a:spLocks noGrp="1"/>
          </p:cNvSpPr>
          <p:nvPr>
            <p:ph type="ftr" sz="quarter" idx="12"/>
          </p:nvPr>
        </p:nvSpPr>
        <p:spPr/>
        <p:txBody>
          <a:bodyPr/>
          <a:lstStyle>
            <a:lvl1pPr>
              <a:defRPr/>
            </a:lvl1pPr>
          </a:lstStyle>
          <a:p>
            <a:pPr>
              <a:defRPr/>
            </a:pPr>
            <a:r>
              <a:rPr lang="en-US"/>
              <a:t>Instructor Slides</a:t>
            </a:r>
          </a:p>
        </p:txBody>
      </p:sp>
    </p:spTree>
    <p:extLst>
      <p:ext uri="{BB962C8B-B14F-4D97-AF65-F5344CB8AC3E}">
        <p14:creationId xmlns:p14="http://schemas.microsoft.com/office/powerpoint/2010/main" val="1013594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47800"/>
            <a:ext cx="4038600" cy="46783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47800"/>
            <a:ext cx="4038600" cy="46783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4BB3C463-DDCB-401A-B941-DD112741A023}" type="slidenum">
              <a:rPr lang="en-US"/>
              <a:pPr/>
              <a:t>‹#›</a:t>
            </a:fld>
            <a:endParaRPr lang="en-US"/>
          </a:p>
        </p:txBody>
      </p:sp>
    </p:spTree>
    <p:extLst>
      <p:ext uri="{BB962C8B-B14F-4D97-AF65-F5344CB8AC3E}">
        <p14:creationId xmlns:p14="http://schemas.microsoft.com/office/powerpoint/2010/main" val="214771219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Slide Number Placeholder 2"/>
          <p:cNvSpPr>
            <a:spLocks noGrp="1"/>
          </p:cNvSpPr>
          <p:nvPr>
            <p:ph type="sldNum" sz="quarter" idx="11"/>
          </p:nvPr>
        </p:nvSpPr>
        <p:spPr/>
        <p:txBody>
          <a:bodyPr/>
          <a:lstStyle>
            <a:lvl1pPr>
              <a:defRPr/>
            </a:lvl1pPr>
          </a:lstStyle>
          <a:p>
            <a:fld id="{2D0E81ED-AE61-43F9-AB8D-9021C919C96B}" type="slidenum">
              <a:rPr lang="en-US"/>
              <a:pPr/>
              <a:t>‹#›</a:t>
            </a:fld>
            <a:endParaRPr lang="en-US"/>
          </a:p>
        </p:txBody>
      </p:sp>
      <p:sp>
        <p:nvSpPr>
          <p:cNvPr id="4" name="Footer Placeholder 3"/>
          <p:cNvSpPr>
            <a:spLocks noGrp="1"/>
          </p:cNvSpPr>
          <p:nvPr>
            <p:ph type="ftr" sz="quarter" idx="12"/>
          </p:nvPr>
        </p:nvSpPr>
        <p:spPr/>
        <p:txBody>
          <a:bodyPr/>
          <a:lstStyle>
            <a:lvl1pPr>
              <a:defRPr/>
            </a:lvl1pPr>
          </a:lstStyle>
          <a:p>
            <a:pPr>
              <a:defRPr/>
            </a:pPr>
            <a:r>
              <a:rPr lang="en-US"/>
              <a:t>Instructor Slides</a:t>
            </a:r>
          </a:p>
        </p:txBody>
      </p:sp>
    </p:spTree>
    <p:extLst>
      <p:ext uri="{BB962C8B-B14F-4D97-AF65-F5344CB8AC3E}">
        <p14:creationId xmlns:p14="http://schemas.microsoft.com/office/powerpoint/2010/main" val="249726049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F383D267-0290-44DF-8573-6683AA65CFBB}"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pPr>
              <a:defRPr/>
            </a:pPr>
            <a:r>
              <a:rPr lang="en-US"/>
              <a:t>Instructor Slides</a:t>
            </a:r>
          </a:p>
        </p:txBody>
      </p:sp>
    </p:spTree>
    <p:extLst>
      <p:ext uri="{BB962C8B-B14F-4D97-AF65-F5344CB8AC3E}">
        <p14:creationId xmlns:p14="http://schemas.microsoft.com/office/powerpoint/2010/main" val="128157652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1AF67C6F-F7AE-4E60-BEAA-3333D2E96C2F}"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pPr>
              <a:defRPr/>
            </a:pPr>
            <a:r>
              <a:rPr lang="en-US"/>
              <a:t>Instructor Slides</a:t>
            </a:r>
          </a:p>
        </p:txBody>
      </p:sp>
    </p:spTree>
    <p:extLst>
      <p:ext uri="{BB962C8B-B14F-4D97-AF65-F5344CB8AC3E}">
        <p14:creationId xmlns:p14="http://schemas.microsoft.com/office/powerpoint/2010/main" val="276903559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fld id="{7FC564A9-6471-4482-9148-69F1FD729A08}"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pPr>
              <a:defRPr/>
            </a:pPr>
            <a:r>
              <a:rPr lang="en-US"/>
              <a:t>Instructor Slides</a:t>
            </a:r>
          </a:p>
        </p:txBody>
      </p:sp>
    </p:spTree>
    <p:extLst>
      <p:ext uri="{BB962C8B-B14F-4D97-AF65-F5344CB8AC3E}">
        <p14:creationId xmlns:p14="http://schemas.microsoft.com/office/powerpoint/2010/main" val="368050914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fld id="{CEAF98F3-7E1E-4FD7-8B1B-36F1CA59ED93}"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pPr>
              <a:defRPr/>
            </a:pPr>
            <a:r>
              <a:rPr lang="en-US"/>
              <a:t>Instructor Slides</a:t>
            </a:r>
          </a:p>
        </p:txBody>
      </p:sp>
    </p:spTree>
    <p:extLst>
      <p:ext uri="{BB962C8B-B14F-4D97-AF65-F5344CB8AC3E}">
        <p14:creationId xmlns:p14="http://schemas.microsoft.com/office/powerpoint/2010/main" val="117059994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FB48BB45-6BD7-4874-869D-49C75CA4B2A9}" type="slidenum">
              <a:rPr lang="en-US"/>
              <a:pPr/>
              <a:t>‹#›</a:t>
            </a:fld>
            <a:endParaRPr lang="en-US"/>
          </a:p>
        </p:txBody>
      </p:sp>
    </p:spTree>
    <p:extLst>
      <p:ext uri="{BB962C8B-B14F-4D97-AF65-F5344CB8AC3E}">
        <p14:creationId xmlns:p14="http://schemas.microsoft.com/office/powerpoint/2010/main" val="44544935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4FD67179-5A1C-45F8-A520-3B6DC73A4BDF}" type="slidenum">
              <a:rPr lang="en-US"/>
              <a:pPr/>
              <a:t>‹#›</a:t>
            </a:fld>
            <a:endParaRPr lang="en-US"/>
          </a:p>
        </p:txBody>
      </p:sp>
    </p:spTree>
    <p:extLst>
      <p:ext uri="{BB962C8B-B14F-4D97-AF65-F5344CB8AC3E}">
        <p14:creationId xmlns:p14="http://schemas.microsoft.com/office/powerpoint/2010/main" val="302850451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DCC5C21B-B04F-4F49-ABED-9F6AA7F6DD79}" type="slidenum">
              <a:rPr lang="en-US"/>
              <a:pPr/>
              <a:t>‹#›</a:t>
            </a:fld>
            <a:endParaRPr lang="en-US"/>
          </a:p>
        </p:txBody>
      </p:sp>
    </p:spTree>
    <p:extLst>
      <p:ext uri="{BB962C8B-B14F-4D97-AF65-F5344CB8AC3E}">
        <p14:creationId xmlns:p14="http://schemas.microsoft.com/office/powerpoint/2010/main" val="279417762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47800"/>
            <a:ext cx="4038600" cy="46783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47800"/>
            <a:ext cx="4038600" cy="46783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Instructor Slides</a:t>
            </a:r>
          </a:p>
        </p:txBody>
      </p:sp>
      <p:sp>
        <p:nvSpPr>
          <p:cNvPr id="7" name="Slide Number Placeholder 6"/>
          <p:cNvSpPr>
            <a:spLocks noGrp="1"/>
          </p:cNvSpPr>
          <p:nvPr>
            <p:ph type="sldNum" sz="quarter" idx="12"/>
          </p:nvPr>
        </p:nvSpPr>
        <p:spPr/>
        <p:txBody>
          <a:bodyPr/>
          <a:lstStyle>
            <a:lvl1pPr>
              <a:defRPr/>
            </a:lvl1pPr>
          </a:lstStyle>
          <a:p>
            <a:fld id="{EEB3A169-6C03-4F36-8A04-142A5260D7C8}" type="slidenum">
              <a:rPr lang="en-US"/>
              <a:pPr/>
              <a:t>‹#›</a:t>
            </a:fld>
            <a:endParaRPr lang="en-US"/>
          </a:p>
        </p:txBody>
      </p:sp>
    </p:spTree>
    <p:extLst>
      <p:ext uri="{BB962C8B-B14F-4D97-AF65-F5344CB8AC3E}">
        <p14:creationId xmlns:p14="http://schemas.microsoft.com/office/powerpoint/2010/main" val="65911908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Instructor Slides</a:t>
            </a:r>
          </a:p>
        </p:txBody>
      </p:sp>
      <p:sp>
        <p:nvSpPr>
          <p:cNvPr id="9" name="Slide Number Placeholder 8"/>
          <p:cNvSpPr>
            <a:spLocks noGrp="1"/>
          </p:cNvSpPr>
          <p:nvPr>
            <p:ph type="sldNum" sz="quarter" idx="12"/>
          </p:nvPr>
        </p:nvSpPr>
        <p:spPr/>
        <p:txBody>
          <a:bodyPr/>
          <a:lstStyle>
            <a:lvl1pPr>
              <a:defRPr/>
            </a:lvl1pPr>
          </a:lstStyle>
          <a:p>
            <a:fld id="{95D46375-3E4D-47E3-916D-F96F23773B41}" type="slidenum">
              <a:rPr lang="en-US"/>
              <a:pPr/>
              <a:t>‹#›</a:t>
            </a:fld>
            <a:endParaRPr lang="en-US"/>
          </a:p>
        </p:txBody>
      </p:sp>
    </p:spTree>
    <p:extLst>
      <p:ext uri="{BB962C8B-B14F-4D97-AF65-F5344CB8AC3E}">
        <p14:creationId xmlns:p14="http://schemas.microsoft.com/office/powerpoint/2010/main" val="3342123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a:lvl1pPr>
          </a:lstStyle>
          <a:p>
            <a:fld id="{92E258ED-0DC6-4017-93F4-05CA03FC0249}" type="slidenum">
              <a:rPr lang="en-US"/>
              <a:pPr/>
              <a:t>‹#›</a:t>
            </a:fld>
            <a:endParaRPr lang="en-US"/>
          </a:p>
        </p:txBody>
      </p:sp>
    </p:spTree>
    <p:extLst>
      <p:ext uri="{BB962C8B-B14F-4D97-AF65-F5344CB8AC3E}">
        <p14:creationId xmlns:p14="http://schemas.microsoft.com/office/powerpoint/2010/main" val="248428963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Instructor Slides</a:t>
            </a:r>
          </a:p>
        </p:txBody>
      </p:sp>
      <p:sp>
        <p:nvSpPr>
          <p:cNvPr id="5" name="Slide Number Placeholder 4"/>
          <p:cNvSpPr>
            <a:spLocks noGrp="1"/>
          </p:cNvSpPr>
          <p:nvPr>
            <p:ph type="sldNum" sz="quarter" idx="12"/>
          </p:nvPr>
        </p:nvSpPr>
        <p:spPr/>
        <p:txBody>
          <a:bodyPr/>
          <a:lstStyle>
            <a:lvl1pPr>
              <a:defRPr/>
            </a:lvl1pPr>
          </a:lstStyle>
          <a:p>
            <a:fld id="{1F97E30F-C79B-4E4B-8CEB-5D3DE82085D2}" type="slidenum">
              <a:rPr lang="en-US"/>
              <a:pPr/>
              <a:t>‹#›</a:t>
            </a:fld>
            <a:endParaRPr lang="en-US"/>
          </a:p>
        </p:txBody>
      </p:sp>
    </p:spTree>
    <p:extLst>
      <p:ext uri="{BB962C8B-B14F-4D97-AF65-F5344CB8AC3E}">
        <p14:creationId xmlns:p14="http://schemas.microsoft.com/office/powerpoint/2010/main" val="255160992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Instructor Slides</a:t>
            </a:r>
          </a:p>
        </p:txBody>
      </p:sp>
      <p:sp>
        <p:nvSpPr>
          <p:cNvPr id="4" name="Slide Number Placeholder 3"/>
          <p:cNvSpPr>
            <a:spLocks noGrp="1"/>
          </p:cNvSpPr>
          <p:nvPr>
            <p:ph type="sldNum" sz="quarter" idx="12"/>
          </p:nvPr>
        </p:nvSpPr>
        <p:spPr/>
        <p:txBody>
          <a:bodyPr/>
          <a:lstStyle>
            <a:lvl1pPr>
              <a:defRPr/>
            </a:lvl1pPr>
          </a:lstStyle>
          <a:p>
            <a:fld id="{F3AEA45B-F55A-4D9C-859B-DD6DA869A17C}" type="slidenum">
              <a:rPr lang="en-US"/>
              <a:pPr/>
              <a:t>‹#›</a:t>
            </a:fld>
            <a:endParaRPr lang="en-US"/>
          </a:p>
        </p:txBody>
      </p:sp>
    </p:spTree>
    <p:extLst>
      <p:ext uri="{BB962C8B-B14F-4D97-AF65-F5344CB8AC3E}">
        <p14:creationId xmlns:p14="http://schemas.microsoft.com/office/powerpoint/2010/main" val="5959957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Instructor Slides</a:t>
            </a:r>
          </a:p>
        </p:txBody>
      </p:sp>
      <p:sp>
        <p:nvSpPr>
          <p:cNvPr id="7" name="Slide Number Placeholder 6"/>
          <p:cNvSpPr>
            <a:spLocks noGrp="1"/>
          </p:cNvSpPr>
          <p:nvPr>
            <p:ph type="sldNum" sz="quarter" idx="12"/>
          </p:nvPr>
        </p:nvSpPr>
        <p:spPr/>
        <p:txBody>
          <a:bodyPr/>
          <a:lstStyle>
            <a:lvl1pPr>
              <a:defRPr/>
            </a:lvl1pPr>
          </a:lstStyle>
          <a:p>
            <a:fld id="{13C635A2-49BE-4FDF-91FA-1003ED8EB05E}" type="slidenum">
              <a:rPr lang="en-US"/>
              <a:pPr/>
              <a:t>‹#›</a:t>
            </a:fld>
            <a:endParaRPr lang="en-US"/>
          </a:p>
        </p:txBody>
      </p:sp>
    </p:spTree>
    <p:extLst>
      <p:ext uri="{BB962C8B-B14F-4D97-AF65-F5344CB8AC3E}">
        <p14:creationId xmlns:p14="http://schemas.microsoft.com/office/powerpoint/2010/main" val="412564002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Instructor Slides</a:t>
            </a:r>
          </a:p>
        </p:txBody>
      </p:sp>
      <p:sp>
        <p:nvSpPr>
          <p:cNvPr id="7" name="Slide Number Placeholder 6"/>
          <p:cNvSpPr>
            <a:spLocks noGrp="1"/>
          </p:cNvSpPr>
          <p:nvPr>
            <p:ph type="sldNum" sz="quarter" idx="12"/>
          </p:nvPr>
        </p:nvSpPr>
        <p:spPr/>
        <p:txBody>
          <a:bodyPr/>
          <a:lstStyle>
            <a:lvl1pPr>
              <a:defRPr/>
            </a:lvl1pPr>
          </a:lstStyle>
          <a:p>
            <a:fld id="{04C10A25-8434-4252-A6D0-DCC74AC69FCB}" type="slidenum">
              <a:rPr lang="en-US"/>
              <a:pPr/>
              <a:t>‹#›</a:t>
            </a:fld>
            <a:endParaRPr lang="en-US"/>
          </a:p>
        </p:txBody>
      </p:sp>
    </p:spTree>
    <p:extLst>
      <p:ext uri="{BB962C8B-B14F-4D97-AF65-F5344CB8AC3E}">
        <p14:creationId xmlns:p14="http://schemas.microsoft.com/office/powerpoint/2010/main" val="421036282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4314C83D-692C-4440-B6D3-1D1EB5D564C2}" type="slidenum">
              <a:rPr lang="en-US"/>
              <a:pPr/>
              <a:t>‹#›</a:t>
            </a:fld>
            <a:endParaRPr lang="en-US"/>
          </a:p>
        </p:txBody>
      </p:sp>
    </p:spTree>
    <p:extLst>
      <p:ext uri="{BB962C8B-B14F-4D97-AF65-F5344CB8AC3E}">
        <p14:creationId xmlns:p14="http://schemas.microsoft.com/office/powerpoint/2010/main" val="135963810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EB7EDFC6-F6DD-4D83-AB74-10023B720940}" type="slidenum">
              <a:rPr lang="en-US"/>
              <a:pPr/>
              <a:t>‹#›</a:t>
            </a:fld>
            <a:endParaRPr lang="en-US"/>
          </a:p>
        </p:txBody>
      </p:sp>
    </p:spTree>
    <p:extLst>
      <p:ext uri="{BB962C8B-B14F-4D97-AF65-F5344CB8AC3E}">
        <p14:creationId xmlns:p14="http://schemas.microsoft.com/office/powerpoint/2010/main" val="358972430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BFB95B0B-5648-4CD2-8BE3-3E78163A2994}" type="slidenum">
              <a:rPr lang="en-US"/>
              <a:pPr/>
              <a:t>‹#›</a:t>
            </a:fld>
            <a:endParaRPr lang="en-US"/>
          </a:p>
        </p:txBody>
      </p:sp>
    </p:spTree>
    <p:extLst>
      <p:ext uri="{BB962C8B-B14F-4D97-AF65-F5344CB8AC3E}">
        <p14:creationId xmlns:p14="http://schemas.microsoft.com/office/powerpoint/2010/main" val="125377762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7B7BA6E5-982F-476C-A52B-7043AB61E92F}" type="slidenum">
              <a:rPr lang="en-US"/>
              <a:pPr/>
              <a:t>‹#›</a:t>
            </a:fld>
            <a:endParaRPr lang="en-US"/>
          </a:p>
        </p:txBody>
      </p:sp>
    </p:spTree>
    <p:extLst>
      <p:ext uri="{BB962C8B-B14F-4D97-AF65-F5344CB8AC3E}">
        <p14:creationId xmlns:p14="http://schemas.microsoft.com/office/powerpoint/2010/main" val="345965523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1DAE20D5-947D-40B3-AADC-75676ECD25DB}" type="slidenum">
              <a:rPr lang="en-US"/>
              <a:pPr/>
              <a:t>‹#›</a:t>
            </a:fld>
            <a:endParaRPr lang="en-US"/>
          </a:p>
        </p:txBody>
      </p:sp>
    </p:spTree>
    <p:extLst>
      <p:ext uri="{BB962C8B-B14F-4D97-AF65-F5344CB8AC3E}">
        <p14:creationId xmlns:p14="http://schemas.microsoft.com/office/powerpoint/2010/main" val="213000760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47800"/>
            <a:ext cx="4038600" cy="46783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47800"/>
            <a:ext cx="4038600" cy="46783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Instructor Slides</a:t>
            </a:r>
          </a:p>
        </p:txBody>
      </p:sp>
      <p:sp>
        <p:nvSpPr>
          <p:cNvPr id="7" name="Slide Number Placeholder 6"/>
          <p:cNvSpPr>
            <a:spLocks noGrp="1"/>
          </p:cNvSpPr>
          <p:nvPr>
            <p:ph type="sldNum" sz="quarter" idx="12"/>
          </p:nvPr>
        </p:nvSpPr>
        <p:spPr/>
        <p:txBody>
          <a:bodyPr/>
          <a:lstStyle>
            <a:lvl1pPr>
              <a:defRPr/>
            </a:lvl1pPr>
          </a:lstStyle>
          <a:p>
            <a:fld id="{C0B273C5-AA1F-42B4-95B1-BE6CBA882992}" type="slidenum">
              <a:rPr lang="en-US"/>
              <a:pPr/>
              <a:t>‹#›</a:t>
            </a:fld>
            <a:endParaRPr lang="en-US"/>
          </a:p>
        </p:txBody>
      </p:sp>
    </p:spTree>
    <p:extLst>
      <p:ext uri="{BB962C8B-B14F-4D97-AF65-F5344CB8AC3E}">
        <p14:creationId xmlns:p14="http://schemas.microsoft.com/office/powerpoint/2010/main" val="562988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Slide Number Placeholder 3"/>
          <p:cNvSpPr>
            <a:spLocks noGrp="1"/>
          </p:cNvSpPr>
          <p:nvPr>
            <p:ph type="sldNum" sz="quarter" idx="11"/>
          </p:nvPr>
        </p:nvSpPr>
        <p:spPr/>
        <p:txBody>
          <a:bodyPr/>
          <a:lstStyle>
            <a:lvl1pPr>
              <a:defRPr/>
            </a:lvl1pPr>
          </a:lstStyle>
          <a:p>
            <a:fld id="{897F23E3-0E88-44CB-B16B-E89D873E62C4}" type="slidenum">
              <a:rPr lang="en-US"/>
              <a:pPr/>
              <a:t>‹#›</a:t>
            </a:fld>
            <a:endParaRPr lang="en-US"/>
          </a:p>
        </p:txBody>
      </p:sp>
    </p:spTree>
    <p:extLst>
      <p:ext uri="{BB962C8B-B14F-4D97-AF65-F5344CB8AC3E}">
        <p14:creationId xmlns:p14="http://schemas.microsoft.com/office/powerpoint/2010/main" val="220843943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Instructor Slides</a:t>
            </a:r>
          </a:p>
        </p:txBody>
      </p:sp>
      <p:sp>
        <p:nvSpPr>
          <p:cNvPr id="9" name="Slide Number Placeholder 8"/>
          <p:cNvSpPr>
            <a:spLocks noGrp="1"/>
          </p:cNvSpPr>
          <p:nvPr>
            <p:ph type="sldNum" sz="quarter" idx="12"/>
          </p:nvPr>
        </p:nvSpPr>
        <p:spPr/>
        <p:txBody>
          <a:bodyPr/>
          <a:lstStyle>
            <a:lvl1pPr>
              <a:defRPr/>
            </a:lvl1pPr>
          </a:lstStyle>
          <a:p>
            <a:fld id="{7D506CFE-D237-486C-8B56-DD39EC8E8058}" type="slidenum">
              <a:rPr lang="en-US"/>
              <a:pPr/>
              <a:t>‹#›</a:t>
            </a:fld>
            <a:endParaRPr lang="en-US"/>
          </a:p>
        </p:txBody>
      </p:sp>
    </p:spTree>
    <p:extLst>
      <p:ext uri="{BB962C8B-B14F-4D97-AF65-F5344CB8AC3E}">
        <p14:creationId xmlns:p14="http://schemas.microsoft.com/office/powerpoint/2010/main" val="373922137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Instructor Slides</a:t>
            </a:r>
          </a:p>
        </p:txBody>
      </p:sp>
      <p:sp>
        <p:nvSpPr>
          <p:cNvPr id="5" name="Slide Number Placeholder 4"/>
          <p:cNvSpPr>
            <a:spLocks noGrp="1"/>
          </p:cNvSpPr>
          <p:nvPr>
            <p:ph type="sldNum" sz="quarter" idx="12"/>
          </p:nvPr>
        </p:nvSpPr>
        <p:spPr/>
        <p:txBody>
          <a:bodyPr/>
          <a:lstStyle>
            <a:lvl1pPr>
              <a:defRPr/>
            </a:lvl1pPr>
          </a:lstStyle>
          <a:p>
            <a:fld id="{1C175A0A-7795-43B1-8D56-6037FBC40A96}" type="slidenum">
              <a:rPr lang="en-US"/>
              <a:pPr/>
              <a:t>‹#›</a:t>
            </a:fld>
            <a:endParaRPr lang="en-US"/>
          </a:p>
        </p:txBody>
      </p:sp>
    </p:spTree>
    <p:extLst>
      <p:ext uri="{BB962C8B-B14F-4D97-AF65-F5344CB8AC3E}">
        <p14:creationId xmlns:p14="http://schemas.microsoft.com/office/powerpoint/2010/main" val="27230377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Instructor Slides</a:t>
            </a:r>
          </a:p>
        </p:txBody>
      </p:sp>
      <p:sp>
        <p:nvSpPr>
          <p:cNvPr id="4" name="Slide Number Placeholder 3"/>
          <p:cNvSpPr>
            <a:spLocks noGrp="1"/>
          </p:cNvSpPr>
          <p:nvPr>
            <p:ph type="sldNum" sz="quarter" idx="12"/>
          </p:nvPr>
        </p:nvSpPr>
        <p:spPr/>
        <p:txBody>
          <a:bodyPr/>
          <a:lstStyle>
            <a:lvl1pPr>
              <a:defRPr/>
            </a:lvl1pPr>
          </a:lstStyle>
          <a:p>
            <a:fld id="{5ED1E856-42EC-4FBF-9737-08BA84F23080}" type="slidenum">
              <a:rPr lang="en-US"/>
              <a:pPr/>
              <a:t>‹#›</a:t>
            </a:fld>
            <a:endParaRPr lang="en-US"/>
          </a:p>
        </p:txBody>
      </p:sp>
    </p:spTree>
    <p:extLst>
      <p:ext uri="{BB962C8B-B14F-4D97-AF65-F5344CB8AC3E}">
        <p14:creationId xmlns:p14="http://schemas.microsoft.com/office/powerpoint/2010/main" val="182052205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Instructor Slides</a:t>
            </a:r>
          </a:p>
        </p:txBody>
      </p:sp>
      <p:sp>
        <p:nvSpPr>
          <p:cNvPr id="7" name="Slide Number Placeholder 6"/>
          <p:cNvSpPr>
            <a:spLocks noGrp="1"/>
          </p:cNvSpPr>
          <p:nvPr>
            <p:ph type="sldNum" sz="quarter" idx="12"/>
          </p:nvPr>
        </p:nvSpPr>
        <p:spPr/>
        <p:txBody>
          <a:bodyPr/>
          <a:lstStyle>
            <a:lvl1pPr>
              <a:defRPr/>
            </a:lvl1pPr>
          </a:lstStyle>
          <a:p>
            <a:fld id="{21754C6D-0A29-49B4-AC47-75B59367485A}" type="slidenum">
              <a:rPr lang="en-US"/>
              <a:pPr/>
              <a:t>‹#›</a:t>
            </a:fld>
            <a:endParaRPr lang="en-US"/>
          </a:p>
        </p:txBody>
      </p:sp>
    </p:spTree>
    <p:extLst>
      <p:ext uri="{BB962C8B-B14F-4D97-AF65-F5344CB8AC3E}">
        <p14:creationId xmlns:p14="http://schemas.microsoft.com/office/powerpoint/2010/main" val="236938889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Instructor Slides</a:t>
            </a:r>
          </a:p>
        </p:txBody>
      </p:sp>
      <p:sp>
        <p:nvSpPr>
          <p:cNvPr id="7" name="Slide Number Placeholder 6"/>
          <p:cNvSpPr>
            <a:spLocks noGrp="1"/>
          </p:cNvSpPr>
          <p:nvPr>
            <p:ph type="sldNum" sz="quarter" idx="12"/>
          </p:nvPr>
        </p:nvSpPr>
        <p:spPr/>
        <p:txBody>
          <a:bodyPr/>
          <a:lstStyle>
            <a:lvl1pPr>
              <a:defRPr/>
            </a:lvl1pPr>
          </a:lstStyle>
          <a:p>
            <a:fld id="{3946DE52-8DF6-40D8-9AC4-EFB831B737AE}" type="slidenum">
              <a:rPr lang="en-US"/>
              <a:pPr/>
              <a:t>‹#›</a:t>
            </a:fld>
            <a:endParaRPr lang="en-US"/>
          </a:p>
        </p:txBody>
      </p:sp>
    </p:spTree>
    <p:extLst>
      <p:ext uri="{BB962C8B-B14F-4D97-AF65-F5344CB8AC3E}">
        <p14:creationId xmlns:p14="http://schemas.microsoft.com/office/powerpoint/2010/main" val="180424269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298F1345-5313-4E67-BBF4-9078ADB0A937}" type="slidenum">
              <a:rPr lang="en-US"/>
              <a:pPr/>
              <a:t>‹#›</a:t>
            </a:fld>
            <a:endParaRPr lang="en-US"/>
          </a:p>
        </p:txBody>
      </p:sp>
    </p:spTree>
    <p:extLst>
      <p:ext uri="{BB962C8B-B14F-4D97-AF65-F5344CB8AC3E}">
        <p14:creationId xmlns:p14="http://schemas.microsoft.com/office/powerpoint/2010/main" val="247024622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F9CC46B1-DB12-48B0-9401-6898D464B5FC}" type="slidenum">
              <a:rPr lang="en-US"/>
              <a:pPr/>
              <a:t>‹#›</a:t>
            </a:fld>
            <a:endParaRPr lang="en-US"/>
          </a:p>
        </p:txBody>
      </p:sp>
    </p:spTree>
    <p:extLst>
      <p:ext uri="{BB962C8B-B14F-4D97-AF65-F5344CB8AC3E}">
        <p14:creationId xmlns:p14="http://schemas.microsoft.com/office/powerpoint/2010/main" val="259461897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E44D4E9A-6A03-4FB3-8DB2-D8208C4436D4}" type="slidenum">
              <a:rPr lang="en-US"/>
              <a:pPr/>
              <a:t>‹#›</a:t>
            </a:fld>
            <a:endParaRPr lang="en-US"/>
          </a:p>
        </p:txBody>
      </p:sp>
    </p:spTree>
    <p:extLst>
      <p:ext uri="{BB962C8B-B14F-4D97-AF65-F5344CB8AC3E}">
        <p14:creationId xmlns:p14="http://schemas.microsoft.com/office/powerpoint/2010/main" val="411169026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0285C330-C8D5-4445-AB61-BA78940FAC4B}" type="slidenum">
              <a:rPr lang="en-US"/>
              <a:pPr/>
              <a:t>‹#›</a:t>
            </a:fld>
            <a:endParaRPr lang="en-US"/>
          </a:p>
        </p:txBody>
      </p:sp>
    </p:spTree>
    <p:extLst>
      <p:ext uri="{BB962C8B-B14F-4D97-AF65-F5344CB8AC3E}">
        <p14:creationId xmlns:p14="http://schemas.microsoft.com/office/powerpoint/2010/main" val="304778886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3FF5A2E6-2F72-4DD6-8AAC-ED4AD120F9F3}" type="slidenum">
              <a:rPr lang="en-US"/>
              <a:pPr/>
              <a:t>‹#›</a:t>
            </a:fld>
            <a:endParaRPr lang="en-US"/>
          </a:p>
        </p:txBody>
      </p:sp>
    </p:spTree>
    <p:extLst>
      <p:ext uri="{BB962C8B-B14F-4D97-AF65-F5344CB8AC3E}">
        <p14:creationId xmlns:p14="http://schemas.microsoft.com/office/powerpoint/2010/main" val="1379909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Slide Number Placeholder 2"/>
          <p:cNvSpPr>
            <a:spLocks noGrp="1"/>
          </p:cNvSpPr>
          <p:nvPr>
            <p:ph type="sldNum" sz="quarter" idx="11"/>
          </p:nvPr>
        </p:nvSpPr>
        <p:spPr/>
        <p:txBody>
          <a:bodyPr/>
          <a:lstStyle>
            <a:lvl1pPr>
              <a:defRPr/>
            </a:lvl1pPr>
          </a:lstStyle>
          <a:p>
            <a:fld id="{4FE4934E-63C3-4A86-A479-3346CC9345F4}" type="slidenum">
              <a:rPr lang="en-US"/>
              <a:pPr/>
              <a:t>‹#›</a:t>
            </a:fld>
            <a:endParaRPr lang="en-US"/>
          </a:p>
        </p:txBody>
      </p:sp>
    </p:spTree>
    <p:extLst>
      <p:ext uri="{BB962C8B-B14F-4D97-AF65-F5344CB8AC3E}">
        <p14:creationId xmlns:p14="http://schemas.microsoft.com/office/powerpoint/2010/main" val="382898660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47800"/>
            <a:ext cx="4038600" cy="46783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47800"/>
            <a:ext cx="4038600" cy="46783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Instructor Slides</a:t>
            </a:r>
          </a:p>
        </p:txBody>
      </p:sp>
      <p:sp>
        <p:nvSpPr>
          <p:cNvPr id="7" name="Slide Number Placeholder 6"/>
          <p:cNvSpPr>
            <a:spLocks noGrp="1"/>
          </p:cNvSpPr>
          <p:nvPr>
            <p:ph type="sldNum" sz="quarter" idx="12"/>
          </p:nvPr>
        </p:nvSpPr>
        <p:spPr/>
        <p:txBody>
          <a:bodyPr/>
          <a:lstStyle>
            <a:lvl1pPr>
              <a:defRPr/>
            </a:lvl1pPr>
          </a:lstStyle>
          <a:p>
            <a:fld id="{0C0EDFCF-1C20-4FBE-9638-0A4AE725B12B}" type="slidenum">
              <a:rPr lang="en-US"/>
              <a:pPr/>
              <a:t>‹#›</a:t>
            </a:fld>
            <a:endParaRPr lang="en-US"/>
          </a:p>
        </p:txBody>
      </p:sp>
    </p:spTree>
    <p:extLst>
      <p:ext uri="{BB962C8B-B14F-4D97-AF65-F5344CB8AC3E}">
        <p14:creationId xmlns:p14="http://schemas.microsoft.com/office/powerpoint/2010/main" val="390275757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Instructor Slides</a:t>
            </a:r>
          </a:p>
        </p:txBody>
      </p:sp>
      <p:sp>
        <p:nvSpPr>
          <p:cNvPr id="9" name="Slide Number Placeholder 8"/>
          <p:cNvSpPr>
            <a:spLocks noGrp="1"/>
          </p:cNvSpPr>
          <p:nvPr>
            <p:ph type="sldNum" sz="quarter" idx="12"/>
          </p:nvPr>
        </p:nvSpPr>
        <p:spPr/>
        <p:txBody>
          <a:bodyPr/>
          <a:lstStyle>
            <a:lvl1pPr>
              <a:defRPr/>
            </a:lvl1pPr>
          </a:lstStyle>
          <a:p>
            <a:fld id="{99C2B79F-19A5-49AD-A9F5-774D96DDA271}" type="slidenum">
              <a:rPr lang="en-US"/>
              <a:pPr/>
              <a:t>‹#›</a:t>
            </a:fld>
            <a:endParaRPr lang="en-US"/>
          </a:p>
        </p:txBody>
      </p:sp>
    </p:spTree>
    <p:extLst>
      <p:ext uri="{BB962C8B-B14F-4D97-AF65-F5344CB8AC3E}">
        <p14:creationId xmlns:p14="http://schemas.microsoft.com/office/powerpoint/2010/main" val="274337384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Instructor Slides</a:t>
            </a:r>
          </a:p>
        </p:txBody>
      </p:sp>
      <p:sp>
        <p:nvSpPr>
          <p:cNvPr id="5" name="Slide Number Placeholder 4"/>
          <p:cNvSpPr>
            <a:spLocks noGrp="1"/>
          </p:cNvSpPr>
          <p:nvPr>
            <p:ph type="sldNum" sz="quarter" idx="12"/>
          </p:nvPr>
        </p:nvSpPr>
        <p:spPr/>
        <p:txBody>
          <a:bodyPr/>
          <a:lstStyle>
            <a:lvl1pPr>
              <a:defRPr/>
            </a:lvl1pPr>
          </a:lstStyle>
          <a:p>
            <a:fld id="{41884B22-6349-4B5A-A624-5DDCC18F7BD8}" type="slidenum">
              <a:rPr lang="en-US"/>
              <a:pPr/>
              <a:t>‹#›</a:t>
            </a:fld>
            <a:endParaRPr lang="en-US"/>
          </a:p>
        </p:txBody>
      </p:sp>
    </p:spTree>
    <p:extLst>
      <p:ext uri="{BB962C8B-B14F-4D97-AF65-F5344CB8AC3E}">
        <p14:creationId xmlns:p14="http://schemas.microsoft.com/office/powerpoint/2010/main" val="260903717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Instructor Slides</a:t>
            </a:r>
          </a:p>
        </p:txBody>
      </p:sp>
      <p:sp>
        <p:nvSpPr>
          <p:cNvPr id="4" name="Slide Number Placeholder 3"/>
          <p:cNvSpPr>
            <a:spLocks noGrp="1"/>
          </p:cNvSpPr>
          <p:nvPr>
            <p:ph type="sldNum" sz="quarter" idx="12"/>
          </p:nvPr>
        </p:nvSpPr>
        <p:spPr/>
        <p:txBody>
          <a:bodyPr/>
          <a:lstStyle>
            <a:lvl1pPr>
              <a:defRPr/>
            </a:lvl1pPr>
          </a:lstStyle>
          <a:p>
            <a:fld id="{096D9552-4FD3-40DB-B662-C27642839B16}" type="slidenum">
              <a:rPr lang="en-US"/>
              <a:pPr/>
              <a:t>‹#›</a:t>
            </a:fld>
            <a:endParaRPr lang="en-US"/>
          </a:p>
        </p:txBody>
      </p:sp>
    </p:spTree>
    <p:extLst>
      <p:ext uri="{BB962C8B-B14F-4D97-AF65-F5344CB8AC3E}">
        <p14:creationId xmlns:p14="http://schemas.microsoft.com/office/powerpoint/2010/main" val="117833521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Instructor Slides</a:t>
            </a:r>
          </a:p>
        </p:txBody>
      </p:sp>
      <p:sp>
        <p:nvSpPr>
          <p:cNvPr id="7" name="Slide Number Placeholder 6"/>
          <p:cNvSpPr>
            <a:spLocks noGrp="1"/>
          </p:cNvSpPr>
          <p:nvPr>
            <p:ph type="sldNum" sz="quarter" idx="12"/>
          </p:nvPr>
        </p:nvSpPr>
        <p:spPr/>
        <p:txBody>
          <a:bodyPr/>
          <a:lstStyle>
            <a:lvl1pPr>
              <a:defRPr/>
            </a:lvl1pPr>
          </a:lstStyle>
          <a:p>
            <a:fld id="{A2158BBD-FBD2-4829-83FA-76F21AA07457}" type="slidenum">
              <a:rPr lang="en-US"/>
              <a:pPr/>
              <a:t>‹#›</a:t>
            </a:fld>
            <a:endParaRPr lang="en-US"/>
          </a:p>
        </p:txBody>
      </p:sp>
    </p:spTree>
    <p:extLst>
      <p:ext uri="{BB962C8B-B14F-4D97-AF65-F5344CB8AC3E}">
        <p14:creationId xmlns:p14="http://schemas.microsoft.com/office/powerpoint/2010/main" val="337836235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Instructor Slides</a:t>
            </a:r>
          </a:p>
        </p:txBody>
      </p:sp>
      <p:sp>
        <p:nvSpPr>
          <p:cNvPr id="7" name="Slide Number Placeholder 6"/>
          <p:cNvSpPr>
            <a:spLocks noGrp="1"/>
          </p:cNvSpPr>
          <p:nvPr>
            <p:ph type="sldNum" sz="quarter" idx="12"/>
          </p:nvPr>
        </p:nvSpPr>
        <p:spPr/>
        <p:txBody>
          <a:bodyPr/>
          <a:lstStyle>
            <a:lvl1pPr>
              <a:defRPr/>
            </a:lvl1pPr>
          </a:lstStyle>
          <a:p>
            <a:fld id="{8125778F-0281-4ECF-B867-9FCCF2DE2211}" type="slidenum">
              <a:rPr lang="en-US"/>
              <a:pPr/>
              <a:t>‹#›</a:t>
            </a:fld>
            <a:endParaRPr lang="en-US"/>
          </a:p>
        </p:txBody>
      </p:sp>
    </p:spTree>
    <p:extLst>
      <p:ext uri="{BB962C8B-B14F-4D97-AF65-F5344CB8AC3E}">
        <p14:creationId xmlns:p14="http://schemas.microsoft.com/office/powerpoint/2010/main" val="36099317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B3A39537-BCB6-469E-A121-A7646001072E}" type="slidenum">
              <a:rPr lang="en-US"/>
              <a:pPr/>
              <a:t>‹#›</a:t>
            </a:fld>
            <a:endParaRPr lang="en-US"/>
          </a:p>
        </p:txBody>
      </p:sp>
    </p:spTree>
    <p:extLst>
      <p:ext uri="{BB962C8B-B14F-4D97-AF65-F5344CB8AC3E}">
        <p14:creationId xmlns:p14="http://schemas.microsoft.com/office/powerpoint/2010/main" val="203133349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9807E6A1-3E10-4DDF-AE62-0A08A294128B}" type="slidenum">
              <a:rPr lang="en-US"/>
              <a:pPr/>
              <a:t>‹#›</a:t>
            </a:fld>
            <a:endParaRPr lang="en-US"/>
          </a:p>
        </p:txBody>
      </p:sp>
    </p:spTree>
    <p:extLst>
      <p:ext uri="{BB962C8B-B14F-4D97-AF65-F5344CB8AC3E}">
        <p14:creationId xmlns:p14="http://schemas.microsoft.com/office/powerpoint/2010/main" val="56906129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BFA274A7-3F34-43E3-870D-569107E3183B}" type="slidenum">
              <a:rPr lang="en-US"/>
              <a:pPr/>
              <a:t>‹#›</a:t>
            </a:fld>
            <a:endParaRPr lang="en-US"/>
          </a:p>
        </p:txBody>
      </p:sp>
    </p:spTree>
    <p:extLst>
      <p:ext uri="{BB962C8B-B14F-4D97-AF65-F5344CB8AC3E}">
        <p14:creationId xmlns:p14="http://schemas.microsoft.com/office/powerpoint/2010/main" val="129645601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BB19ABBA-1FE3-4149-AD31-4F19AD0D9301}" type="slidenum">
              <a:rPr lang="en-US"/>
              <a:pPr/>
              <a:t>‹#›</a:t>
            </a:fld>
            <a:endParaRPr lang="en-US"/>
          </a:p>
        </p:txBody>
      </p:sp>
    </p:spTree>
    <p:extLst>
      <p:ext uri="{BB962C8B-B14F-4D97-AF65-F5344CB8AC3E}">
        <p14:creationId xmlns:p14="http://schemas.microsoft.com/office/powerpoint/2010/main" val="2319644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A66D82F8-4AC0-4DD3-B178-97039E520AA5}" type="slidenum">
              <a:rPr lang="en-US"/>
              <a:pPr/>
              <a:t>‹#›</a:t>
            </a:fld>
            <a:endParaRPr lang="en-US"/>
          </a:p>
        </p:txBody>
      </p:sp>
    </p:spTree>
    <p:extLst>
      <p:ext uri="{BB962C8B-B14F-4D97-AF65-F5344CB8AC3E}">
        <p14:creationId xmlns:p14="http://schemas.microsoft.com/office/powerpoint/2010/main" val="384796013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A7703E09-5D24-434F-863E-0C8CE525FFE0}" type="slidenum">
              <a:rPr lang="en-US"/>
              <a:pPr/>
              <a:t>‹#›</a:t>
            </a:fld>
            <a:endParaRPr lang="en-US"/>
          </a:p>
        </p:txBody>
      </p:sp>
    </p:spTree>
    <p:extLst>
      <p:ext uri="{BB962C8B-B14F-4D97-AF65-F5344CB8AC3E}">
        <p14:creationId xmlns:p14="http://schemas.microsoft.com/office/powerpoint/2010/main" val="274882504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47800"/>
            <a:ext cx="4038600" cy="46783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47800"/>
            <a:ext cx="4038600" cy="46783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Instructor Slides</a:t>
            </a:r>
          </a:p>
        </p:txBody>
      </p:sp>
      <p:sp>
        <p:nvSpPr>
          <p:cNvPr id="7" name="Slide Number Placeholder 6"/>
          <p:cNvSpPr>
            <a:spLocks noGrp="1"/>
          </p:cNvSpPr>
          <p:nvPr>
            <p:ph type="sldNum" sz="quarter" idx="12"/>
          </p:nvPr>
        </p:nvSpPr>
        <p:spPr/>
        <p:txBody>
          <a:bodyPr/>
          <a:lstStyle>
            <a:lvl1pPr>
              <a:defRPr/>
            </a:lvl1pPr>
          </a:lstStyle>
          <a:p>
            <a:fld id="{3BBD629F-B2D4-43CA-8AA2-98D2157BF310}" type="slidenum">
              <a:rPr lang="en-US"/>
              <a:pPr/>
              <a:t>‹#›</a:t>
            </a:fld>
            <a:endParaRPr lang="en-US"/>
          </a:p>
        </p:txBody>
      </p:sp>
    </p:spTree>
    <p:extLst>
      <p:ext uri="{BB962C8B-B14F-4D97-AF65-F5344CB8AC3E}">
        <p14:creationId xmlns:p14="http://schemas.microsoft.com/office/powerpoint/2010/main" val="127125039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Instructor Slides</a:t>
            </a:r>
          </a:p>
        </p:txBody>
      </p:sp>
      <p:sp>
        <p:nvSpPr>
          <p:cNvPr id="9" name="Slide Number Placeholder 8"/>
          <p:cNvSpPr>
            <a:spLocks noGrp="1"/>
          </p:cNvSpPr>
          <p:nvPr>
            <p:ph type="sldNum" sz="quarter" idx="12"/>
          </p:nvPr>
        </p:nvSpPr>
        <p:spPr/>
        <p:txBody>
          <a:bodyPr/>
          <a:lstStyle>
            <a:lvl1pPr>
              <a:defRPr/>
            </a:lvl1pPr>
          </a:lstStyle>
          <a:p>
            <a:fld id="{395D7784-7042-4A90-ADB0-C81A73C3CAF1}" type="slidenum">
              <a:rPr lang="en-US"/>
              <a:pPr/>
              <a:t>‹#›</a:t>
            </a:fld>
            <a:endParaRPr lang="en-US"/>
          </a:p>
        </p:txBody>
      </p:sp>
    </p:spTree>
    <p:extLst>
      <p:ext uri="{BB962C8B-B14F-4D97-AF65-F5344CB8AC3E}">
        <p14:creationId xmlns:p14="http://schemas.microsoft.com/office/powerpoint/2010/main" val="350342480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Instructor Slides</a:t>
            </a:r>
          </a:p>
        </p:txBody>
      </p:sp>
      <p:sp>
        <p:nvSpPr>
          <p:cNvPr id="5" name="Slide Number Placeholder 4"/>
          <p:cNvSpPr>
            <a:spLocks noGrp="1"/>
          </p:cNvSpPr>
          <p:nvPr>
            <p:ph type="sldNum" sz="quarter" idx="12"/>
          </p:nvPr>
        </p:nvSpPr>
        <p:spPr/>
        <p:txBody>
          <a:bodyPr/>
          <a:lstStyle>
            <a:lvl1pPr>
              <a:defRPr/>
            </a:lvl1pPr>
          </a:lstStyle>
          <a:p>
            <a:fld id="{8550BA88-B0DF-4B25-BC8A-E6CF4460CB6A}" type="slidenum">
              <a:rPr lang="en-US"/>
              <a:pPr/>
              <a:t>‹#›</a:t>
            </a:fld>
            <a:endParaRPr lang="en-US"/>
          </a:p>
        </p:txBody>
      </p:sp>
    </p:spTree>
    <p:extLst>
      <p:ext uri="{BB962C8B-B14F-4D97-AF65-F5344CB8AC3E}">
        <p14:creationId xmlns:p14="http://schemas.microsoft.com/office/powerpoint/2010/main" val="190845374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Instructor Slides</a:t>
            </a:r>
          </a:p>
        </p:txBody>
      </p:sp>
      <p:sp>
        <p:nvSpPr>
          <p:cNvPr id="4" name="Slide Number Placeholder 3"/>
          <p:cNvSpPr>
            <a:spLocks noGrp="1"/>
          </p:cNvSpPr>
          <p:nvPr>
            <p:ph type="sldNum" sz="quarter" idx="12"/>
          </p:nvPr>
        </p:nvSpPr>
        <p:spPr/>
        <p:txBody>
          <a:bodyPr/>
          <a:lstStyle>
            <a:lvl1pPr>
              <a:defRPr/>
            </a:lvl1pPr>
          </a:lstStyle>
          <a:p>
            <a:fld id="{8C534586-F8E3-4283-9A15-8A651B4CB140}" type="slidenum">
              <a:rPr lang="en-US"/>
              <a:pPr/>
              <a:t>‹#›</a:t>
            </a:fld>
            <a:endParaRPr lang="en-US"/>
          </a:p>
        </p:txBody>
      </p:sp>
    </p:spTree>
    <p:extLst>
      <p:ext uri="{BB962C8B-B14F-4D97-AF65-F5344CB8AC3E}">
        <p14:creationId xmlns:p14="http://schemas.microsoft.com/office/powerpoint/2010/main" val="273440917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Instructor Slides</a:t>
            </a:r>
          </a:p>
        </p:txBody>
      </p:sp>
      <p:sp>
        <p:nvSpPr>
          <p:cNvPr id="7" name="Slide Number Placeholder 6"/>
          <p:cNvSpPr>
            <a:spLocks noGrp="1"/>
          </p:cNvSpPr>
          <p:nvPr>
            <p:ph type="sldNum" sz="quarter" idx="12"/>
          </p:nvPr>
        </p:nvSpPr>
        <p:spPr/>
        <p:txBody>
          <a:bodyPr/>
          <a:lstStyle>
            <a:lvl1pPr>
              <a:defRPr/>
            </a:lvl1pPr>
          </a:lstStyle>
          <a:p>
            <a:fld id="{BDB85560-1A95-41B0-8E24-1C7A8EADDA53}" type="slidenum">
              <a:rPr lang="en-US"/>
              <a:pPr/>
              <a:t>‹#›</a:t>
            </a:fld>
            <a:endParaRPr lang="en-US"/>
          </a:p>
        </p:txBody>
      </p:sp>
    </p:spTree>
    <p:extLst>
      <p:ext uri="{BB962C8B-B14F-4D97-AF65-F5344CB8AC3E}">
        <p14:creationId xmlns:p14="http://schemas.microsoft.com/office/powerpoint/2010/main" val="15529805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Instructor Slides</a:t>
            </a:r>
          </a:p>
        </p:txBody>
      </p:sp>
      <p:sp>
        <p:nvSpPr>
          <p:cNvPr id="7" name="Slide Number Placeholder 6"/>
          <p:cNvSpPr>
            <a:spLocks noGrp="1"/>
          </p:cNvSpPr>
          <p:nvPr>
            <p:ph type="sldNum" sz="quarter" idx="12"/>
          </p:nvPr>
        </p:nvSpPr>
        <p:spPr/>
        <p:txBody>
          <a:bodyPr/>
          <a:lstStyle>
            <a:lvl1pPr>
              <a:defRPr/>
            </a:lvl1pPr>
          </a:lstStyle>
          <a:p>
            <a:fld id="{1F7AC901-D01A-4A9E-873F-CCF332999A89}" type="slidenum">
              <a:rPr lang="en-US"/>
              <a:pPr/>
              <a:t>‹#›</a:t>
            </a:fld>
            <a:endParaRPr lang="en-US"/>
          </a:p>
        </p:txBody>
      </p:sp>
    </p:spTree>
    <p:extLst>
      <p:ext uri="{BB962C8B-B14F-4D97-AF65-F5344CB8AC3E}">
        <p14:creationId xmlns:p14="http://schemas.microsoft.com/office/powerpoint/2010/main" val="358826219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FCF9F5B5-1927-44AE-BBB9-62A9C7D92EE0}" type="slidenum">
              <a:rPr lang="en-US"/>
              <a:pPr/>
              <a:t>‹#›</a:t>
            </a:fld>
            <a:endParaRPr lang="en-US"/>
          </a:p>
        </p:txBody>
      </p:sp>
    </p:spTree>
    <p:extLst>
      <p:ext uri="{BB962C8B-B14F-4D97-AF65-F5344CB8AC3E}">
        <p14:creationId xmlns:p14="http://schemas.microsoft.com/office/powerpoint/2010/main" val="137509740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771FD9F7-5092-4C95-B388-665A8521750A}" type="slidenum">
              <a:rPr lang="en-US"/>
              <a:pPr/>
              <a:t>‹#›</a:t>
            </a:fld>
            <a:endParaRPr lang="en-US"/>
          </a:p>
        </p:txBody>
      </p:sp>
    </p:spTree>
    <p:extLst>
      <p:ext uri="{BB962C8B-B14F-4D97-AF65-F5344CB8AC3E}">
        <p14:creationId xmlns:p14="http://schemas.microsoft.com/office/powerpoint/2010/main" val="111497227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1D5ABB4-DA48-4997-BBA5-A2BE34F13AAD}"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1DD7DB-BEB1-452C-8DB1-070073CA39B2}" type="slidenum">
              <a:rPr lang="en-GB" smtClean="0"/>
              <a:t>‹#›</a:t>
            </a:fld>
            <a:endParaRPr lang="en-GB"/>
          </a:p>
        </p:txBody>
      </p:sp>
    </p:spTree>
    <p:extLst>
      <p:ext uri="{BB962C8B-B14F-4D97-AF65-F5344CB8AC3E}">
        <p14:creationId xmlns:p14="http://schemas.microsoft.com/office/powerpoint/2010/main" val="3424067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41D5ABB4-DA48-4997-BBA5-A2BE34F13AAD}" type="datetimeFigureOut">
              <a:rPr lang="en-GB" smtClean="0"/>
              <a:t>31/10/2022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C1DD7DB-BEB1-452C-8DB1-070073CA39B2}" type="slidenum">
              <a:rPr lang="en-GB" smtClean="0"/>
              <a:t>‹#›</a:t>
            </a:fld>
            <a:endParaRPr lang="en-GB"/>
          </a:p>
        </p:txBody>
      </p:sp>
    </p:spTree>
    <p:extLst>
      <p:ext uri="{BB962C8B-B14F-4D97-AF65-F5344CB8AC3E}">
        <p14:creationId xmlns:p14="http://schemas.microsoft.com/office/powerpoint/2010/main" val="41598897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36ECE6FB-BC89-48D8-A42E-70645601594A}" type="slidenum">
              <a:rPr lang="en-US"/>
              <a:pPr/>
              <a:t>‹#›</a:t>
            </a:fld>
            <a:endParaRPr lang="en-US"/>
          </a:p>
        </p:txBody>
      </p:sp>
    </p:spTree>
    <p:extLst>
      <p:ext uri="{BB962C8B-B14F-4D97-AF65-F5344CB8AC3E}">
        <p14:creationId xmlns:p14="http://schemas.microsoft.com/office/powerpoint/2010/main" val="201976302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D5ABB4-DA48-4997-BBA5-A2BE34F13AAD}"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1DD7DB-BEB1-452C-8DB1-070073CA39B2}" type="slidenum">
              <a:rPr lang="en-GB" smtClean="0"/>
              <a:t>‹#›</a:t>
            </a:fld>
            <a:endParaRPr lang="en-GB"/>
          </a:p>
        </p:txBody>
      </p:sp>
    </p:spTree>
    <p:extLst>
      <p:ext uri="{BB962C8B-B14F-4D97-AF65-F5344CB8AC3E}">
        <p14:creationId xmlns:p14="http://schemas.microsoft.com/office/powerpoint/2010/main" val="343711295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1D5ABB4-DA48-4997-BBA5-A2BE34F13AAD}"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1DD7DB-BEB1-452C-8DB1-070073CA39B2}" type="slidenum">
              <a:rPr lang="en-GB" smtClean="0"/>
              <a:t>‹#›</a:t>
            </a:fld>
            <a:endParaRPr lang="en-GB"/>
          </a:p>
        </p:txBody>
      </p:sp>
    </p:spTree>
    <p:extLst>
      <p:ext uri="{BB962C8B-B14F-4D97-AF65-F5344CB8AC3E}">
        <p14:creationId xmlns:p14="http://schemas.microsoft.com/office/powerpoint/2010/main" val="94033307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1D5ABB4-DA48-4997-BBA5-A2BE34F13AAD}" type="datetimeFigureOut">
              <a:rPr lang="en-GB" smtClean="0"/>
              <a:t>31/10/2022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1DD7DB-BEB1-452C-8DB1-070073CA39B2}" type="slidenum">
              <a:rPr lang="en-GB" smtClean="0"/>
              <a:t>‹#›</a:t>
            </a:fld>
            <a:endParaRPr lang="en-GB"/>
          </a:p>
        </p:txBody>
      </p:sp>
    </p:spTree>
    <p:extLst>
      <p:ext uri="{BB962C8B-B14F-4D97-AF65-F5344CB8AC3E}">
        <p14:creationId xmlns:p14="http://schemas.microsoft.com/office/powerpoint/2010/main" val="170964440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D5ABB4-DA48-4997-BBA5-A2BE34F13AAD}" type="datetimeFigureOut">
              <a:rPr lang="en-GB" smtClean="0"/>
              <a:t>31/10/2022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1DD7DB-BEB1-452C-8DB1-070073CA39B2}" type="slidenum">
              <a:rPr lang="en-GB" smtClean="0"/>
              <a:t>‹#›</a:t>
            </a:fld>
            <a:endParaRPr lang="en-GB"/>
          </a:p>
        </p:txBody>
      </p:sp>
    </p:spTree>
    <p:extLst>
      <p:ext uri="{BB962C8B-B14F-4D97-AF65-F5344CB8AC3E}">
        <p14:creationId xmlns:p14="http://schemas.microsoft.com/office/powerpoint/2010/main" val="258807370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1D5ABB4-DA48-4997-BBA5-A2BE34F13AAD}" type="datetimeFigureOut">
              <a:rPr lang="en-GB" smtClean="0"/>
              <a:t>31/10/2022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1DD7DB-BEB1-452C-8DB1-070073CA39B2}" type="slidenum">
              <a:rPr lang="en-GB" smtClean="0"/>
              <a:t>‹#›</a:t>
            </a:fld>
            <a:endParaRPr lang="en-GB"/>
          </a:p>
        </p:txBody>
      </p:sp>
    </p:spTree>
    <p:extLst>
      <p:ext uri="{BB962C8B-B14F-4D97-AF65-F5344CB8AC3E}">
        <p14:creationId xmlns:p14="http://schemas.microsoft.com/office/powerpoint/2010/main" val="286180187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D5ABB4-DA48-4997-BBA5-A2BE34F13AAD}" type="datetimeFigureOut">
              <a:rPr lang="en-GB" smtClean="0"/>
              <a:t>31/10/2022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1DD7DB-BEB1-452C-8DB1-070073CA39B2}" type="slidenum">
              <a:rPr lang="en-GB" smtClean="0"/>
              <a:t>‹#›</a:t>
            </a:fld>
            <a:endParaRPr lang="en-GB"/>
          </a:p>
        </p:txBody>
      </p:sp>
    </p:spTree>
    <p:extLst>
      <p:ext uri="{BB962C8B-B14F-4D97-AF65-F5344CB8AC3E}">
        <p14:creationId xmlns:p14="http://schemas.microsoft.com/office/powerpoint/2010/main" val="87403472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1D5ABB4-DA48-4997-BBA5-A2BE34F13AAD}" type="datetimeFigureOut">
              <a:rPr lang="en-GB" smtClean="0"/>
              <a:t>31/10/2022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1DD7DB-BEB1-452C-8DB1-070073CA39B2}" type="slidenum">
              <a:rPr lang="en-GB" smtClean="0"/>
              <a:t>‹#›</a:t>
            </a:fld>
            <a:endParaRPr lang="en-GB"/>
          </a:p>
        </p:txBody>
      </p:sp>
    </p:spTree>
    <p:extLst>
      <p:ext uri="{BB962C8B-B14F-4D97-AF65-F5344CB8AC3E}">
        <p14:creationId xmlns:p14="http://schemas.microsoft.com/office/powerpoint/2010/main" val="425349174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1D5ABB4-DA48-4997-BBA5-A2BE34F13AAD}" type="datetimeFigureOut">
              <a:rPr lang="en-GB" smtClean="0"/>
              <a:t>31/10/2022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1DD7DB-BEB1-452C-8DB1-070073CA39B2}" type="slidenum">
              <a:rPr lang="en-GB" smtClean="0"/>
              <a:t>‹#›</a:t>
            </a:fld>
            <a:endParaRPr lang="en-GB"/>
          </a:p>
        </p:txBody>
      </p:sp>
    </p:spTree>
    <p:extLst>
      <p:ext uri="{BB962C8B-B14F-4D97-AF65-F5344CB8AC3E}">
        <p14:creationId xmlns:p14="http://schemas.microsoft.com/office/powerpoint/2010/main" val="109736996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D5ABB4-DA48-4997-BBA5-A2BE34F13AAD}"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1DD7DB-BEB1-452C-8DB1-070073CA39B2}" type="slidenum">
              <a:rPr lang="en-GB" smtClean="0"/>
              <a:t>‹#›</a:t>
            </a:fld>
            <a:endParaRPr lang="en-GB"/>
          </a:p>
        </p:txBody>
      </p:sp>
    </p:spTree>
    <p:extLst>
      <p:ext uri="{BB962C8B-B14F-4D97-AF65-F5344CB8AC3E}">
        <p14:creationId xmlns:p14="http://schemas.microsoft.com/office/powerpoint/2010/main" val="288374314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D5ABB4-DA48-4997-BBA5-A2BE34F13AAD}"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1DD7DB-BEB1-452C-8DB1-070073CA39B2}" type="slidenum">
              <a:rPr lang="en-GB" smtClean="0"/>
              <a:t>‹#›</a:t>
            </a:fld>
            <a:endParaRPr lang="en-GB"/>
          </a:p>
        </p:txBody>
      </p:sp>
    </p:spTree>
    <p:extLst>
      <p:ext uri="{BB962C8B-B14F-4D97-AF65-F5344CB8AC3E}">
        <p14:creationId xmlns:p14="http://schemas.microsoft.com/office/powerpoint/2010/main" val="42708197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fld id="{29CA7DE7-3F4E-4204-ADAE-624E0E2EF5D9}" type="slidenum">
              <a:rPr lang="en-US"/>
              <a:pPr/>
              <a:t>‹#›</a:t>
            </a:fld>
            <a:endParaRPr lang="en-US"/>
          </a:p>
        </p:txBody>
      </p:sp>
    </p:spTree>
    <p:extLst>
      <p:ext uri="{BB962C8B-B14F-4D97-AF65-F5344CB8AC3E}">
        <p14:creationId xmlns:p14="http://schemas.microsoft.com/office/powerpoint/2010/main" val="2855388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fld id="{33956539-D017-4E75-8500-4ED3E57518A1}" type="slidenum">
              <a:rPr lang="en-US"/>
              <a:pPr/>
              <a:t>‹#›</a:t>
            </a:fld>
            <a:endParaRPr lang="en-US"/>
          </a:p>
        </p:txBody>
      </p:sp>
    </p:spTree>
    <p:extLst>
      <p:ext uri="{BB962C8B-B14F-4D97-AF65-F5344CB8AC3E}">
        <p14:creationId xmlns:p14="http://schemas.microsoft.com/office/powerpoint/2010/main" val="3735990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fld id="{F6CC6341-C498-4F34-8154-515ACE7329CE}"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pPr>
              <a:defRPr/>
            </a:pPr>
            <a:r>
              <a:rPr lang="en-US"/>
              <a:t>Instructor Slides</a:t>
            </a:r>
          </a:p>
        </p:txBody>
      </p:sp>
    </p:spTree>
    <p:extLst>
      <p:ext uri="{BB962C8B-B14F-4D97-AF65-F5344CB8AC3E}">
        <p14:creationId xmlns:p14="http://schemas.microsoft.com/office/powerpoint/2010/main" val="12290431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fld id="{7CFE2E70-C966-4B14-8EEA-67F508422E5F}"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pPr>
              <a:defRPr/>
            </a:pPr>
            <a:r>
              <a:rPr lang="en-US"/>
              <a:t>Instructor Slides</a:t>
            </a:r>
          </a:p>
        </p:txBody>
      </p:sp>
    </p:spTree>
    <p:extLst>
      <p:ext uri="{BB962C8B-B14F-4D97-AF65-F5344CB8AC3E}">
        <p14:creationId xmlns:p14="http://schemas.microsoft.com/office/powerpoint/2010/main" val="36575600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fld id="{7FD5C62C-5984-44E0-9A6F-82E447C45788}"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pPr>
              <a:defRPr/>
            </a:pPr>
            <a:r>
              <a:rPr lang="en-US"/>
              <a:t>Instructor Slides</a:t>
            </a:r>
          </a:p>
        </p:txBody>
      </p:sp>
    </p:spTree>
    <p:extLst>
      <p:ext uri="{BB962C8B-B14F-4D97-AF65-F5344CB8AC3E}">
        <p14:creationId xmlns:p14="http://schemas.microsoft.com/office/powerpoint/2010/main" val="35417286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47800"/>
            <a:ext cx="4038600" cy="46783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47800"/>
            <a:ext cx="4038600" cy="46783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17BB7864-7B8D-4C10-B0CF-F28075FBF817}"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pPr>
              <a:defRPr/>
            </a:pPr>
            <a:r>
              <a:rPr lang="en-US"/>
              <a:t>Instructor Slides</a:t>
            </a:r>
          </a:p>
        </p:txBody>
      </p:sp>
    </p:spTree>
    <p:extLst>
      <p:ext uri="{BB962C8B-B14F-4D97-AF65-F5344CB8AC3E}">
        <p14:creationId xmlns:p14="http://schemas.microsoft.com/office/powerpoint/2010/main" val="41023550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a:lvl1pPr>
          </a:lstStyle>
          <a:p>
            <a:fld id="{B40491A9-992F-4803-84B5-DEF1EF933D88}" type="slidenum">
              <a:rPr lang="en-US"/>
              <a:pPr/>
              <a:t>‹#›</a:t>
            </a:fld>
            <a:endParaRPr lang="en-US"/>
          </a:p>
        </p:txBody>
      </p:sp>
      <p:sp>
        <p:nvSpPr>
          <p:cNvPr id="9" name="Footer Placeholder 8"/>
          <p:cNvSpPr>
            <a:spLocks noGrp="1"/>
          </p:cNvSpPr>
          <p:nvPr>
            <p:ph type="ftr" sz="quarter" idx="12"/>
          </p:nvPr>
        </p:nvSpPr>
        <p:spPr/>
        <p:txBody>
          <a:bodyPr/>
          <a:lstStyle>
            <a:lvl1pPr>
              <a:defRPr/>
            </a:lvl1pPr>
          </a:lstStyle>
          <a:p>
            <a:pPr>
              <a:defRPr/>
            </a:pPr>
            <a:r>
              <a:rPr lang="en-US"/>
              <a:t>Instructor Slides</a:t>
            </a:r>
          </a:p>
        </p:txBody>
      </p:sp>
    </p:spTree>
    <p:extLst>
      <p:ext uri="{BB962C8B-B14F-4D97-AF65-F5344CB8AC3E}">
        <p14:creationId xmlns:p14="http://schemas.microsoft.com/office/powerpoint/2010/main" val="24748591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Slide Number Placeholder 3"/>
          <p:cNvSpPr>
            <a:spLocks noGrp="1"/>
          </p:cNvSpPr>
          <p:nvPr>
            <p:ph type="sldNum" sz="quarter" idx="11"/>
          </p:nvPr>
        </p:nvSpPr>
        <p:spPr/>
        <p:txBody>
          <a:bodyPr/>
          <a:lstStyle>
            <a:lvl1pPr>
              <a:defRPr/>
            </a:lvl1pPr>
          </a:lstStyle>
          <a:p>
            <a:fld id="{B3136AC1-FA5D-4455-BB99-0FF654BF0FD6}" type="slidenum">
              <a:rPr lang="en-US"/>
              <a:pPr/>
              <a:t>‹#›</a:t>
            </a:fld>
            <a:endParaRPr lang="en-US"/>
          </a:p>
        </p:txBody>
      </p:sp>
      <p:sp>
        <p:nvSpPr>
          <p:cNvPr id="5" name="Footer Placeholder 4"/>
          <p:cNvSpPr>
            <a:spLocks noGrp="1"/>
          </p:cNvSpPr>
          <p:nvPr>
            <p:ph type="ftr" sz="quarter" idx="12"/>
          </p:nvPr>
        </p:nvSpPr>
        <p:spPr/>
        <p:txBody>
          <a:bodyPr/>
          <a:lstStyle>
            <a:lvl1pPr>
              <a:defRPr/>
            </a:lvl1pPr>
          </a:lstStyle>
          <a:p>
            <a:pPr>
              <a:defRPr/>
            </a:pPr>
            <a:r>
              <a:rPr lang="en-US"/>
              <a:t>Instructor Slides</a:t>
            </a:r>
          </a:p>
        </p:txBody>
      </p:sp>
    </p:spTree>
    <p:extLst>
      <p:ext uri="{BB962C8B-B14F-4D97-AF65-F5344CB8AC3E}">
        <p14:creationId xmlns:p14="http://schemas.microsoft.com/office/powerpoint/2010/main" val="2841099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Slide Number Placeholder 2"/>
          <p:cNvSpPr>
            <a:spLocks noGrp="1"/>
          </p:cNvSpPr>
          <p:nvPr>
            <p:ph type="sldNum" sz="quarter" idx="11"/>
          </p:nvPr>
        </p:nvSpPr>
        <p:spPr/>
        <p:txBody>
          <a:bodyPr/>
          <a:lstStyle>
            <a:lvl1pPr>
              <a:defRPr/>
            </a:lvl1pPr>
          </a:lstStyle>
          <a:p>
            <a:fld id="{94620FD8-1F03-4014-9A39-017F21CE7DAE}" type="slidenum">
              <a:rPr lang="en-US"/>
              <a:pPr/>
              <a:t>‹#›</a:t>
            </a:fld>
            <a:endParaRPr lang="en-US"/>
          </a:p>
        </p:txBody>
      </p:sp>
      <p:sp>
        <p:nvSpPr>
          <p:cNvPr id="4" name="Footer Placeholder 3"/>
          <p:cNvSpPr>
            <a:spLocks noGrp="1"/>
          </p:cNvSpPr>
          <p:nvPr>
            <p:ph type="ftr" sz="quarter" idx="12"/>
          </p:nvPr>
        </p:nvSpPr>
        <p:spPr/>
        <p:txBody>
          <a:bodyPr/>
          <a:lstStyle>
            <a:lvl1pPr>
              <a:defRPr/>
            </a:lvl1pPr>
          </a:lstStyle>
          <a:p>
            <a:pPr>
              <a:defRPr/>
            </a:pPr>
            <a:r>
              <a:rPr lang="en-US"/>
              <a:t>Instructor Slides</a:t>
            </a:r>
          </a:p>
        </p:txBody>
      </p:sp>
    </p:spTree>
    <p:extLst>
      <p:ext uri="{BB962C8B-B14F-4D97-AF65-F5344CB8AC3E}">
        <p14:creationId xmlns:p14="http://schemas.microsoft.com/office/powerpoint/2010/main" val="2080083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fld id="{41D5ABB4-DA48-4997-BBA5-A2BE34F13AAD}" type="datetimeFigureOut">
              <a:rPr lang="en-GB" smtClean="0"/>
              <a:t>31/10/2022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C1DD7DB-BEB1-452C-8DB1-070073CA39B2}" type="slidenum">
              <a:rPr lang="en-GB" smtClean="0"/>
              <a:t>‹#›</a:t>
            </a:fld>
            <a:endParaRPr lang="en-GB"/>
          </a:p>
        </p:txBody>
      </p:sp>
    </p:spTree>
    <p:extLst>
      <p:ext uri="{BB962C8B-B14F-4D97-AF65-F5344CB8AC3E}">
        <p14:creationId xmlns:p14="http://schemas.microsoft.com/office/powerpoint/2010/main" val="27010690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0EC79852-8387-4307-B806-5344192630E7}"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pPr>
              <a:defRPr/>
            </a:pPr>
            <a:r>
              <a:rPr lang="en-US"/>
              <a:t>Instructor Slides</a:t>
            </a:r>
          </a:p>
        </p:txBody>
      </p:sp>
    </p:spTree>
    <p:extLst>
      <p:ext uri="{BB962C8B-B14F-4D97-AF65-F5344CB8AC3E}">
        <p14:creationId xmlns:p14="http://schemas.microsoft.com/office/powerpoint/2010/main" val="16506725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4A0BDCEB-9A1C-4962-8948-D118AA8978DC}"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pPr>
              <a:defRPr/>
            </a:pPr>
            <a:r>
              <a:rPr lang="en-US"/>
              <a:t>Instructor Slides</a:t>
            </a:r>
          </a:p>
        </p:txBody>
      </p:sp>
    </p:spTree>
    <p:extLst>
      <p:ext uri="{BB962C8B-B14F-4D97-AF65-F5344CB8AC3E}">
        <p14:creationId xmlns:p14="http://schemas.microsoft.com/office/powerpoint/2010/main" val="5995292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fld id="{FD88F7BD-8358-4B35-BF58-0C0CAF029409}"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pPr>
              <a:defRPr/>
            </a:pPr>
            <a:r>
              <a:rPr lang="en-US"/>
              <a:t>Instructor Slides</a:t>
            </a:r>
          </a:p>
        </p:txBody>
      </p:sp>
    </p:spTree>
    <p:extLst>
      <p:ext uri="{BB962C8B-B14F-4D97-AF65-F5344CB8AC3E}">
        <p14:creationId xmlns:p14="http://schemas.microsoft.com/office/powerpoint/2010/main" val="8656590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fld id="{89ADF835-A21D-48E0-97C7-A58394A35AD3}"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pPr>
              <a:defRPr/>
            </a:pPr>
            <a:r>
              <a:rPr lang="en-US"/>
              <a:t>Instructor Slides</a:t>
            </a:r>
          </a:p>
        </p:txBody>
      </p:sp>
    </p:spTree>
    <p:extLst>
      <p:ext uri="{BB962C8B-B14F-4D97-AF65-F5344CB8AC3E}">
        <p14:creationId xmlns:p14="http://schemas.microsoft.com/office/powerpoint/2010/main" val="30506311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1FCA1850-29E5-4127-82B8-26F691BED499}" type="slidenum">
              <a:rPr lang="en-US"/>
              <a:pPr/>
              <a:t>‹#›</a:t>
            </a:fld>
            <a:endParaRPr lang="en-US"/>
          </a:p>
        </p:txBody>
      </p:sp>
    </p:spTree>
    <p:extLst>
      <p:ext uri="{BB962C8B-B14F-4D97-AF65-F5344CB8AC3E}">
        <p14:creationId xmlns:p14="http://schemas.microsoft.com/office/powerpoint/2010/main" val="24784876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58F4B0C0-4812-49AA-A8D3-277ED5DCD4C3}" type="slidenum">
              <a:rPr lang="en-US"/>
              <a:pPr/>
              <a:t>‹#›</a:t>
            </a:fld>
            <a:endParaRPr lang="en-US"/>
          </a:p>
        </p:txBody>
      </p:sp>
    </p:spTree>
    <p:extLst>
      <p:ext uri="{BB962C8B-B14F-4D97-AF65-F5344CB8AC3E}">
        <p14:creationId xmlns:p14="http://schemas.microsoft.com/office/powerpoint/2010/main" val="8933644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1B00DD47-4646-4DF3-AEE1-E52AF6B21884}" type="slidenum">
              <a:rPr lang="en-US"/>
              <a:pPr/>
              <a:t>‹#›</a:t>
            </a:fld>
            <a:endParaRPr lang="en-US"/>
          </a:p>
        </p:txBody>
      </p:sp>
    </p:spTree>
    <p:extLst>
      <p:ext uri="{BB962C8B-B14F-4D97-AF65-F5344CB8AC3E}">
        <p14:creationId xmlns:p14="http://schemas.microsoft.com/office/powerpoint/2010/main" val="27093659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47800"/>
            <a:ext cx="4038600" cy="46783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47800"/>
            <a:ext cx="4038600" cy="46783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Instructor Slides</a:t>
            </a:r>
          </a:p>
        </p:txBody>
      </p:sp>
      <p:sp>
        <p:nvSpPr>
          <p:cNvPr id="7" name="Slide Number Placeholder 6"/>
          <p:cNvSpPr>
            <a:spLocks noGrp="1"/>
          </p:cNvSpPr>
          <p:nvPr>
            <p:ph type="sldNum" sz="quarter" idx="12"/>
          </p:nvPr>
        </p:nvSpPr>
        <p:spPr/>
        <p:txBody>
          <a:bodyPr/>
          <a:lstStyle>
            <a:lvl1pPr>
              <a:defRPr/>
            </a:lvl1pPr>
          </a:lstStyle>
          <a:p>
            <a:fld id="{122D6FC5-28C6-44BB-A1B9-6D5CD699E110}" type="slidenum">
              <a:rPr lang="en-US"/>
              <a:pPr/>
              <a:t>‹#›</a:t>
            </a:fld>
            <a:endParaRPr lang="en-US"/>
          </a:p>
        </p:txBody>
      </p:sp>
    </p:spTree>
    <p:extLst>
      <p:ext uri="{BB962C8B-B14F-4D97-AF65-F5344CB8AC3E}">
        <p14:creationId xmlns:p14="http://schemas.microsoft.com/office/powerpoint/2010/main" val="39583552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Instructor Slides</a:t>
            </a:r>
          </a:p>
        </p:txBody>
      </p:sp>
      <p:sp>
        <p:nvSpPr>
          <p:cNvPr id="9" name="Slide Number Placeholder 8"/>
          <p:cNvSpPr>
            <a:spLocks noGrp="1"/>
          </p:cNvSpPr>
          <p:nvPr>
            <p:ph type="sldNum" sz="quarter" idx="12"/>
          </p:nvPr>
        </p:nvSpPr>
        <p:spPr/>
        <p:txBody>
          <a:bodyPr/>
          <a:lstStyle>
            <a:lvl1pPr>
              <a:defRPr/>
            </a:lvl1pPr>
          </a:lstStyle>
          <a:p>
            <a:fld id="{F3B332A8-8BD9-4910-BD1F-1ED296F2E544}" type="slidenum">
              <a:rPr lang="en-US"/>
              <a:pPr/>
              <a:t>‹#›</a:t>
            </a:fld>
            <a:endParaRPr lang="en-US"/>
          </a:p>
        </p:txBody>
      </p:sp>
    </p:spTree>
    <p:extLst>
      <p:ext uri="{BB962C8B-B14F-4D97-AF65-F5344CB8AC3E}">
        <p14:creationId xmlns:p14="http://schemas.microsoft.com/office/powerpoint/2010/main" val="25459801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Instructor Slides</a:t>
            </a:r>
          </a:p>
        </p:txBody>
      </p:sp>
      <p:sp>
        <p:nvSpPr>
          <p:cNvPr id="5" name="Slide Number Placeholder 4"/>
          <p:cNvSpPr>
            <a:spLocks noGrp="1"/>
          </p:cNvSpPr>
          <p:nvPr>
            <p:ph type="sldNum" sz="quarter" idx="12"/>
          </p:nvPr>
        </p:nvSpPr>
        <p:spPr/>
        <p:txBody>
          <a:bodyPr/>
          <a:lstStyle>
            <a:lvl1pPr>
              <a:defRPr/>
            </a:lvl1pPr>
          </a:lstStyle>
          <a:p>
            <a:fld id="{28AD8DD1-287A-4B52-B0BA-25BD28C6E4DE}" type="slidenum">
              <a:rPr lang="en-US"/>
              <a:pPr/>
              <a:t>‹#›</a:t>
            </a:fld>
            <a:endParaRPr lang="en-US"/>
          </a:p>
        </p:txBody>
      </p:sp>
    </p:spTree>
    <p:extLst>
      <p:ext uri="{BB962C8B-B14F-4D97-AF65-F5344CB8AC3E}">
        <p14:creationId xmlns:p14="http://schemas.microsoft.com/office/powerpoint/2010/main" val="1525444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47800"/>
            <a:ext cx="4038600" cy="46783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47800"/>
            <a:ext cx="4038600" cy="46783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41D5ABB4-DA48-4997-BBA5-A2BE34F13AAD}" type="datetimeFigureOut">
              <a:rPr lang="en-GB" smtClean="0"/>
              <a:t>31/10/2022</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9C1DD7DB-BEB1-452C-8DB1-070073CA39B2}" type="slidenum">
              <a:rPr lang="en-GB" smtClean="0"/>
              <a:t>‹#›</a:t>
            </a:fld>
            <a:endParaRPr lang="en-GB"/>
          </a:p>
        </p:txBody>
      </p:sp>
    </p:spTree>
    <p:extLst>
      <p:ext uri="{BB962C8B-B14F-4D97-AF65-F5344CB8AC3E}">
        <p14:creationId xmlns:p14="http://schemas.microsoft.com/office/powerpoint/2010/main" val="36003002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Instructor Slides</a:t>
            </a:r>
          </a:p>
        </p:txBody>
      </p:sp>
      <p:sp>
        <p:nvSpPr>
          <p:cNvPr id="4" name="Slide Number Placeholder 3"/>
          <p:cNvSpPr>
            <a:spLocks noGrp="1"/>
          </p:cNvSpPr>
          <p:nvPr>
            <p:ph type="sldNum" sz="quarter" idx="12"/>
          </p:nvPr>
        </p:nvSpPr>
        <p:spPr/>
        <p:txBody>
          <a:bodyPr/>
          <a:lstStyle>
            <a:lvl1pPr>
              <a:defRPr/>
            </a:lvl1pPr>
          </a:lstStyle>
          <a:p>
            <a:fld id="{7D5E99C6-293E-4030-90DC-1DB2776A9D46}" type="slidenum">
              <a:rPr lang="en-US"/>
              <a:pPr/>
              <a:t>‹#›</a:t>
            </a:fld>
            <a:endParaRPr lang="en-US"/>
          </a:p>
        </p:txBody>
      </p:sp>
    </p:spTree>
    <p:extLst>
      <p:ext uri="{BB962C8B-B14F-4D97-AF65-F5344CB8AC3E}">
        <p14:creationId xmlns:p14="http://schemas.microsoft.com/office/powerpoint/2010/main" val="28149497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Instructor Slides</a:t>
            </a:r>
          </a:p>
        </p:txBody>
      </p:sp>
      <p:sp>
        <p:nvSpPr>
          <p:cNvPr id="7" name="Slide Number Placeholder 6"/>
          <p:cNvSpPr>
            <a:spLocks noGrp="1"/>
          </p:cNvSpPr>
          <p:nvPr>
            <p:ph type="sldNum" sz="quarter" idx="12"/>
          </p:nvPr>
        </p:nvSpPr>
        <p:spPr/>
        <p:txBody>
          <a:bodyPr/>
          <a:lstStyle>
            <a:lvl1pPr>
              <a:defRPr/>
            </a:lvl1pPr>
          </a:lstStyle>
          <a:p>
            <a:fld id="{B65C1872-EB85-4BF7-BAB0-B51A06868B2E}" type="slidenum">
              <a:rPr lang="en-US"/>
              <a:pPr/>
              <a:t>‹#›</a:t>
            </a:fld>
            <a:endParaRPr lang="en-US"/>
          </a:p>
        </p:txBody>
      </p:sp>
    </p:spTree>
    <p:extLst>
      <p:ext uri="{BB962C8B-B14F-4D97-AF65-F5344CB8AC3E}">
        <p14:creationId xmlns:p14="http://schemas.microsoft.com/office/powerpoint/2010/main" val="35388896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Instructor Slides</a:t>
            </a:r>
          </a:p>
        </p:txBody>
      </p:sp>
      <p:sp>
        <p:nvSpPr>
          <p:cNvPr id="7" name="Slide Number Placeholder 6"/>
          <p:cNvSpPr>
            <a:spLocks noGrp="1"/>
          </p:cNvSpPr>
          <p:nvPr>
            <p:ph type="sldNum" sz="quarter" idx="12"/>
          </p:nvPr>
        </p:nvSpPr>
        <p:spPr/>
        <p:txBody>
          <a:bodyPr/>
          <a:lstStyle>
            <a:lvl1pPr>
              <a:defRPr/>
            </a:lvl1pPr>
          </a:lstStyle>
          <a:p>
            <a:fld id="{ACBEFA85-BF4A-4BF5-9E8F-7CD777D05251}" type="slidenum">
              <a:rPr lang="en-US"/>
              <a:pPr/>
              <a:t>‹#›</a:t>
            </a:fld>
            <a:endParaRPr lang="en-US"/>
          </a:p>
        </p:txBody>
      </p:sp>
    </p:spTree>
    <p:extLst>
      <p:ext uri="{BB962C8B-B14F-4D97-AF65-F5344CB8AC3E}">
        <p14:creationId xmlns:p14="http://schemas.microsoft.com/office/powerpoint/2010/main" val="3273377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3E230359-D0A1-47D3-8F6A-385EE314C25D}" type="slidenum">
              <a:rPr lang="en-US"/>
              <a:pPr/>
              <a:t>‹#›</a:t>
            </a:fld>
            <a:endParaRPr lang="en-US"/>
          </a:p>
        </p:txBody>
      </p:sp>
    </p:spTree>
    <p:extLst>
      <p:ext uri="{BB962C8B-B14F-4D97-AF65-F5344CB8AC3E}">
        <p14:creationId xmlns:p14="http://schemas.microsoft.com/office/powerpoint/2010/main" val="31877214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5CC72083-768D-4A90-82F2-58F21D5622FA}" type="slidenum">
              <a:rPr lang="en-US"/>
              <a:pPr/>
              <a:t>‹#›</a:t>
            </a:fld>
            <a:endParaRPr lang="en-US"/>
          </a:p>
        </p:txBody>
      </p:sp>
    </p:spTree>
    <p:extLst>
      <p:ext uri="{BB962C8B-B14F-4D97-AF65-F5344CB8AC3E}">
        <p14:creationId xmlns:p14="http://schemas.microsoft.com/office/powerpoint/2010/main" val="34337773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B8F23988-079B-4FBB-99E5-1BC8003AC1D7}" type="slidenum">
              <a:rPr lang="en-US"/>
              <a:pPr/>
              <a:t>‹#›</a:t>
            </a:fld>
            <a:endParaRPr lang="en-US"/>
          </a:p>
        </p:txBody>
      </p:sp>
    </p:spTree>
    <p:extLst>
      <p:ext uri="{BB962C8B-B14F-4D97-AF65-F5344CB8AC3E}">
        <p14:creationId xmlns:p14="http://schemas.microsoft.com/office/powerpoint/2010/main" val="18183652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4309D253-DD30-4C66-B41F-19599A755FC5}" type="slidenum">
              <a:rPr lang="en-US"/>
              <a:pPr/>
              <a:t>‹#›</a:t>
            </a:fld>
            <a:endParaRPr lang="en-US"/>
          </a:p>
        </p:txBody>
      </p:sp>
    </p:spTree>
    <p:extLst>
      <p:ext uri="{BB962C8B-B14F-4D97-AF65-F5344CB8AC3E}">
        <p14:creationId xmlns:p14="http://schemas.microsoft.com/office/powerpoint/2010/main" val="22755815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3AAFA74F-897B-4038-97B1-2012EA7D8E9E}" type="slidenum">
              <a:rPr lang="en-US"/>
              <a:pPr/>
              <a:t>‹#›</a:t>
            </a:fld>
            <a:endParaRPr lang="en-US"/>
          </a:p>
        </p:txBody>
      </p:sp>
    </p:spTree>
    <p:extLst>
      <p:ext uri="{BB962C8B-B14F-4D97-AF65-F5344CB8AC3E}">
        <p14:creationId xmlns:p14="http://schemas.microsoft.com/office/powerpoint/2010/main" val="24501494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47800"/>
            <a:ext cx="4038600" cy="46783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47800"/>
            <a:ext cx="4038600" cy="46783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Instructor Slides</a:t>
            </a:r>
          </a:p>
        </p:txBody>
      </p:sp>
      <p:sp>
        <p:nvSpPr>
          <p:cNvPr id="7" name="Slide Number Placeholder 6"/>
          <p:cNvSpPr>
            <a:spLocks noGrp="1"/>
          </p:cNvSpPr>
          <p:nvPr>
            <p:ph type="sldNum" sz="quarter" idx="12"/>
          </p:nvPr>
        </p:nvSpPr>
        <p:spPr/>
        <p:txBody>
          <a:bodyPr/>
          <a:lstStyle>
            <a:lvl1pPr>
              <a:defRPr/>
            </a:lvl1pPr>
          </a:lstStyle>
          <a:p>
            <a:fld id="{C67EE4FB-368E-4B90-8F70-3247857CA649}" type="slidenum">
              <a:rPr lang="en-US"/>
              <a:pPr/>
              <a:t>‹#›</a:t>
            </a:fld>
            <a:endParaRPr lang="en-US"/>
          </a:p>
        </p:txBody>
      </p:sp>
    </p:spTree>
    <p:extLst>
      <p:ext uri="{BB962C8B-B14F-4D97-AF65-F5344CB8AC3E}">
        <p14:creationId xmlns:p14="http://schemas.microsoft.com/office/powerpoint/2010/main" val="5418173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Instructor Slides</a:t>
            </a:r>
          </a:p>
        </p:txBody>
      </p:sp>
      <p:sp>
        <p:nvSpPr>
          <p:cNvPr id="9" name="Slide Number Placeholder 8"/>
          <p:cNvSpPr>
            <a:spLocks noGrp="1"/>
          </p:cNvSpPr>
          <p:nvPr>
            <p:ph type="sldNum" sz="quarter" idx="12"/>
          </p:nvPr>
        </p:nvSpPr>
        <p:spPr/>
        <p:txBody>
          <a:bodyPr/>
          <a:lstStyle>
            <a:lvl1pPr>
              <a:defRPr/>
            </a:lvl1pPr>
          </a:lstStyle>
          <a:p>
            <a:fld id="{187C20C6-0BFC-411C-BC7F-71C3995E353C}" type="slidenum">
              <a:rPr lang="en-US"/>
              <a:pPr/>
              <a:t>‹#›</a:t>
            </a:fld>
            <a:endParaRPr lang="en-US"/>
          </a:p>
        </p:txBody>
      </p:sp>
    </p:spTree>
    <p:extLst>
      <p:ext uri="{BB962C8B-B14F-4D97-AF65-F5344CB8AC3E}">
        <p14:creationId xmlns:p14="http://schemas.microsoft.com/office/powerpoint/2010/main" val="631787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41D5ABB4-DA48-4997-BBA5-A2BE34F13AAD}" type="datetimeFigureOut">
              <a:rPr lang="en-GB" smtClean="0"/>
              <a:t>31/10/2022</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9C1DD7DB-BEB1-452C-8DB1-070073CA39B2}" type="slidenum">
              <a:rPr lang="en-GB" smtClean="0"/>
              <a:t>‹#›</a:t>
            </a:fld>
            <a:endParaRPr lang="en-GB"/>
          </a:p>
        </p:txBody>
      </p:sp>
    </p:spTree>
    <p:extLst>
      <p:ext uri="{BB962C8B-B14F-4D97-AF65-F5344CB8AC3E}">
        <p14:creationId xmlns:p14="http://schemas.microsoft.com/office/powerpoint/2010/main" val="35497357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Instructor Slides</a:t>
            </a:r>
          </a:p>
        </p:txBody>
      </p:sp>
      <p:sp>
        <p:nvSpPr>
          <p:cNvPr id="5" name="Slide Number Placeholder 4"/>
          <p:cNvSpPr>
            <a:spLocks noGrp="1"/>
          </p:cNvSpPr>
          <p:nvPr>
            <p:ph type="sldNum" sz="quarter" idx="12"/>
          </p:nvPr>
        </p:nvSpPr>
        <p:spPr/>
        <p:txBody>
          <a:bodyPr/>
          <a:lstStyle>
            <a:lvl1pPr>
              <a:defRPr/>
            </a:lvl1pPr>
          </a:lstStyle>
          <a:p>
            <a:fld id="{CCE8DF43-D831-42E2-8847-15445BFB1E5D}" type="slidenum">
              <a:rPr lang="en-US"/>
              <a:pPr/>
              <a:t>‹#›</a:t>
            </a:fld>
            <a:endParaRPr lang="en-US"/>
          </a:p>
        </p:txBody>
      </p:sp>
    </p:spTree>
    <p:extLst>
      <p:ext uri="{BB962C8B-B14F-4D97-AF65-F5344CB8AC3E}">
        <p14:creationId xmlns:p14="http://schemas.microsoft.com/office/powerpoint/2010/main" val="26881302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Instructor Slides</a:t>
            </a:r>
          </a:p>
        </p:txBody>
      </p:sp>
      <p:sp>
        <p:nvSpPr>
          <p:cNvPr id="4" name="Slide Number Placeholder 3"/>
          <p:cNvSpPr>
            <a:spLocks noGrp="1"/>
          </p:cNvSpPr>
          <p:nvPr>
            <p:ph type="sldNum" sz="quarter" idx="12"/>
          </p:nvPr>
        </p:nvSpPr>
        <p:spPr/>
        <p:txBody>
          <a:bodyPr/>
          <a:lstStyle>
            <a:lvl1pPr>
              <a:defRPr/>
            </a:lvl1pPr>
          </a:lstStyle>
          <a:p>
            <a:fld id="{6F0426A4-67B3-49AA-9165-1F31305EA1F2}" type="slidenum">
              <a:rPr lang="en-US"/>
              <a:pPr/>
              <a:t>‹#›</a:t>
            </a:fld>
            <a:endParaRPr lang="en-US"/>
          </a:p>
        </p:txBody>
      </p:sp>
    </p:spTree>
    <p:extLst>
      <p:ext uri="{BB962C8B-B14F-4D97-AF65-F5344CB8AC3E}">
        <p14:creationId xmlns:p14="http://schemas.microsoft.com/office/powerpoint/2010/main" val="31429887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Instructor Slides</a:t>
            </a:r>
          </a:p>
        </p:txBody>
      </p:sp>
      <p:sp>
        <p:nvSpPr>
          <p:cNvPr id="7" name="Slide Number Placeholder 6"/>
          <p:cNvSpPr>
            <a:spLocks noGrp="1"/>
          </p:cNvSpPr>
          <p:nvPr>
            <p:ph type="sldNum" sz="quarter" idx="12"/>
          </p:nvPr>
        </p:nvSpPr>
        <p:spPr/>
        <p:txBody>
          <a:bodyPr/>
          <a:lstStyle>
            <a:lvl1pPr>
              <a:defRPr/>
            </a:lvl1pPr>
          </a:lstStyle>
          <a:p>
            <a:fld id="{3F52A710-DFE0-44B8-AF98-8EA942BC13FD}" type="slidenum">
              <a:rPr lang="en-US"/>
              <a:pPr/>
              <a:t>‹#›</a:t>
            </a:fld>
            <a:endParaRPr lang="en-US"/>
          </a:p>
        </p:txBody>
      </p:sp>
    </p:spTree>
    <p:extLst>
      <p:ext uri="{BB962C8B-B14F-4D97-AF65-F5344CB8AC3E}">
        <p14:creationId xmlns:p14="http://schemas.microsoft.com/office/powerpoint/2010/main" val="36729715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Instructor Slides</a:t>
            </a:r>
          </a:p>
        </p:txBody>
      </p:sp>
      <p:sp>
        <p:nvSpPr>
          <p:cNvPr id="7" name="Slide Number Placeholder 6"/>
          <p:cNvSpPr>
            <a:spLocks noGrp="1"/>
          </p:cNvSpPr>
          <p:nvPr>
            <p:ph type="sldNum" sz="quarter" idx="12"/>
          </p:nvPr>
        </p:nvSpPr>
        <p:spPr/>
        <p:txBody>
          <a:bodyPr/>
          <a:lstStyle>
            <a:lvl1pPr>
              <a:defRPr/>
            </a:lvl1pPr>
          </a:lstStyle>
          <a:p>
            <a:fld id="{F4A2B3EA-D0E4-4255-9F5B-45CB0C34BEF4}" type="slidenum">
              <a:rPr lang="en-US"/>
              <a:pPr/>
              <a:t>‹#›</a:t>
            </a:fld>
            <a:endParaRPr lang="en-US"/>
          </a:p>
        </p:txBody>
      </p:sp>
    </p:spTree>
    <p:extLst>
      <p:ext uri="{BB962C8B-B14F-4D97-AF65-F5344CB8AC3E}">
        <p14:creationId xmlns:p14="http://schemas.microsoft.com/office/powerpoint/2010/main" val="14562919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8243AA99-9EBB-49DE-B584-CC6DEC9DB69F}" type="slidenum">
              <a:rPr lang="en-US"/>
              <a:pPr/>
              <a:t>‹#›</a:t>
            </a:fld>
            <a:endParaRPr lang="en-US"/>
          </a:p>
        </p:txBody>
      </p:sp>
    </p:spTree>
    <p:extLst>
      <p:ext uri="{BB962C8B-B14F-4D97-AF65-F5344CB8AC3E}">
        <p14:creationId xmlns:p14="http://schemas.microsoft.com/office/powerpoint/2010/main" val="16453121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A6C4EBB1-EAFD-4055-8DDA-76ACCB2B57B0}" type="slidenum">
              <a:rPr lang="en-US"/>
              <a:pPr/>
              <a:t>‹#›</a:t>
            </a:fld>
            <a:endParaRPr lang="en-US"/>
          </a:p>
        </p:txBody>
      </p:sp>
    </p:spTree>
    <p:extLst>
      <p:ext uri="{BB962C8B-B14F-4D97-AF65-F5344CB8AC3E}">
        <p14:creationId xmlns:p14="http://schemas.microsoft.com/office/powerpoint/2010/main" val="31500723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DBA41EC3-8A07-4CD7-BC5A-BB73205FE915}" type="slidenum">
              <a:rPr lang="en-US"/>
              <a:pPr/>
              <a:t>‹#›</a:t>
            </a:fld>
            <a:endParaRPr lang="en-US"/>
          </a:p>
        </p:txBody>
      </p:sp>
    </p:spTree>
    <p:extLst>
      <p:ext uri="{BB962C8B-B14F-4D97-AF65-F5344CB8AC3E}">
        <p14:creationId xmlns:p14="http://schemas.microsoft.com/office/powerpoint/2010/main" val="7001147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DBC0ACEC-778E-48FB-8093-B32487FA2424}" type="slidenum">
              <a:rPr lang="en-US"/>
              <a:pPr/>
              <a:t>‹#›</a:t>
            </a:fld>
            <a:endParaRPr lang="en-US"/>
          </a:p>
        </p:txBody>
      </p:sp>
    </p:spTree>
    <p:extLst>
      <p:ext uri="{BB962C8B-B14F-4D97-AF65-F5344CB8AC3E}">
        <p14:creationId xmlns:p14="http://schemas.microsoft.com/office/powerpoint/2010/main" val="38974728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05B48198-45B4-420B-BCAE-3CB902E15F2A}" type="slidenum">
              <a:rPr lang="en-US"/>
              <a:pPr/>
              <a:t>‹#›</a:t>
            </a:fld>
            <a:endParaRPr lang="en-US"/>
          </a:p>
        </p:txBody>
      </p:sp>
    </p:spTree>
    <p:extLst>
      <p:ext uri="{BB962C8B-B14F-4D97-AF65-F5344CB8AC3E}">
        <p14:creationId xmlns:p14="http://schemas.microsoft.com/office/powerpoint/2010/main" val="11570008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47800"/>
            <a:ext cx="4038600" cy="46783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47800"/>
            <a:ext cx="4038600" cy="46783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Instructor Slides</a:t>
            </a:r>
          </a:p>
        </p:txBody>
      </p:sp>
      <p:sp>
        <p:nvSpPr>
          <p:cNvPr id="7" name="Slide Number Placeholder 6"/>
          <p:cNvSpPr>
            <a:spLocks noGrp="1"/>
          </p:cNvSpPr>
          <p:nvPr>
            <p:ph type="sldNum" sz="quarter" idx="12"/>
          </p:nvPr>
        </p:nvSpPr>
        <p:spPr/>
        <p:txBody>
          <a:bodyPr/>
          <a:lstStyle>
            <a:lvl1pPr>
              <a:defRPr/>
            </a:lvl1pPr>
          </a:lstStyle>
          <a:p>
            <a:fld id="{10659601-28B7-4637-9C64-34BCD39AA762}" type="slidenum">
              <a:rPr lang="en-US"/>
              <a:pPr/>
              <a:t>‹#›</a:t>
            </a:fld>
            <a:endParaRPr lang="en-US"/>
          </a:p>
        </p:txBody>
      </p:sp>
    </p:spTree>
    <p:extLst>
      <p:ext uri="{BB962C8B-B14F-4D97-AF65-F5344CB8AC3E}">
        <p14:creationId xmlns:p14="http://schemas.microsoft.com/office/powerpoint/2010/main" val="2189628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41D5ABB4-DA48-4997-BBA5-A2BE34F13AAD}" type="datetimeFigureOut">
              <a:rPr lang="en-GB" smtClean="0"/>
              <a:t>31/10/2022</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9C1DD7DB-BEB1-452C-8DB1-070073CA39B2}" type="slidenum">
              <a:rPr lang="en-GB" smtClean="0"/>
              <a:t>‹#›</a:t>
            </a:fld>
            <a:endParaRPr lang="en-GB"/>
          </a:p>
        </p:txBody>
      </p:sp>
    </p:spTree>
    <p:extLst>
      <p:ext uri="{BB962C8B-B14F-4D97-AF65-F5344CB8AC3E}">
        <p14:creationId xmlns:p14="http://schemas.microsoft.com/office/powerpoint/2010/main" val="25575971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Instructor Slides</a:t>
            </a:r>
          </a:p>
        </p:txBody>
      </p:sp>
      <p:sp>
        <p:nvSpPr>
          <p:cNvPr id="9" name="Slide Number Placeholder 8"/>
          <p:cNvSpPr>
            <a:spLocks noGrp="1"/>
          </p:cNvSpPr>
          <p:nvPr>
            <p:ph type="sldNum" sz="quarter" idx="12"/>
          </p:nvPr>
        </p:nvSpPr>
        <p:spPr/>
        <p:txBody>
          <a:bodyPr/>
          <a:lstStyle>
            <a:lvl1pPr>
              <a:defRPr/>
            </a:lvl1pPr>
          </a:lstStyle>
          <a:p>
            <a:fld id="{2B9C0150-87B5-45A1-961A-EF426CFBB6AA}" type="slidenum">
              <a:rPr lang="en-US"/>
              <a:pPr/>
              <a:t>‹#›</a:t>
            </a:fld>
            <a:endParaRPr lang="en-US"/>
          </a:p>
        </p:txBody>
      </p:sp>
    </p:spTree>
    <p:extLst>
      <p:ext uri="{BB962C8B-B14F-4D97-AF65-F5344CB8AC3E}">
        <p14:creationId xmlns:p14="http://schemas.microsoft.com/office/powerpoint/2010/main" val="13980482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Instructor Slides</a:t>
            </a:r>
          </a:p>
        </p:txBody>
      </p:sp>
      <p:sp>
        <p:nvSpPr>
          <p:cNvPr id="5" name="Slide Number Placeholder 4"/>
          <p:cNvSpPr>
            <a:spLocks noGrp="1"/>
          </p:cNvSpPr>
          <p:nvPr>
            <p:ph type="sldNum" sz="quarter" idx="12"/>
          </p:nvPr>
        </p:nvSpPr>
        <p:spPr/>
        <p:txBody>
          <a:bodyPr/>
          <a:lstStyle>
            <a:lvl1pPr>
              <a:defRPr/>
            </a:lvl1pPr>
          </a:lstStyle>
          <a:p>
            <a:fld id="{A2410642-2191-4EA3-B7D8-A2B266B05161}" type="slidenum">
              <a:rPr lang="en-US"/>
              <a:pPr/>
              <a:t>‹#›</a:t>
            </a:fld>
            <a:endParaRPr lang="en-US"/>
          </a:p>
        </p:txBody>
      </p:sp>
    </p:spTree>
    <p:extLst>
      <p:ext uri="{BB962C8B-B14F-4D97-AF65-F5344CB8AC3E}">
        <p14:creationId xmlns:p14="http://schemas.microsoft.com/office/powerpoint/2010/main" val="23259850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Instructor Slides</a:t>
            </a:r>
          </a:p>
        </p:txBody>
      </p:sp>
      <p:sp>
        <p:nvSpPr>
          <p:cNvPr id="4" name="Slide Number Placeholder 3"/>
          <p:cNvSpPr>
            <a:spLocks noGrp="1"/>
          </p:cNvSpPr>
          <p:nvPr>
            <p:ph type="sldNum" sz="quarter" idx="12"/>
          </p:nvPr>
        </p:nvSpPr>
        <p:spPr/>
        <p:txBody>
          <a:bodyPr/>
          <a:lstStyle>
            <a:lvl1pPr>
              <a:defRPr/>
            </a:lvl1pPr>
          </a:lstStyle>
          <a:p>
            <a:fld id="{768A7B84-F263-4F71-A4C6-49E67DD0881C}" type="slidenum">
              <a:rPr lang="en-US"/>
              <a:pPr/>
              <a:t>‹#›</a:t>
            </a:fld>
            <a:endParaRPr lang="en-US"/>
          </a:p>
        </p:txBody>
      </p:sp>
    </p:spTree>
    <p:extLst>
      <p:ext uri="{BB962C8B-B14F-4D97-AF65-F5344CB8AC3E}">
        <p14:creationId xmlns:p14="http://schemas.microsoft.com/office/powerpoint/2010/main" val="9530201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Instructor Slides</a:t>
            </a:r>
          </a:p>
        </p:txBody>
      </p:sp>
      <p:sp>
        <p:nvSpPr>
          <p:cNvPr id="7" name="Slide Number Placeholder 6"/>
          <p:cNvSpPr>
            <a:spLocks noGrp="1"/>
          </p:cNvSpPr>
          <p:nvPr>
            <p:ph type="sldNum" sz="quarter" idx="12"/>
          </p:nvPr>
        </p:nvSpPr>
        <p:spPr/>
        <p:txBody>
          <a:bodyPr/>
          <a:lstStyle>
            <a:lvl1pPr>
              <a:defRPr/>
            </a:lvl1pPr>
          </a:lstStyle>
          <a:p>
            <a:fld id="{D241437A-6810-4FBC-AD2F-20021AEA0BC5}" type="slidenum">
              <a:rPr lang="en-US"/>
              <a:pPr/>
              <a:t>‹#›</a:t>
            </a:fld>
            <a:endParaRPr lang="en-US"/>
          </a:p>
        </p:txBody>
      </p:sp>
    </p:spTree>
    <p:extLst>
      <p:ext uri="{BB962C8B-B14F-4D97-AF65-F5344CB8AC3E}">
        <p14:creationId xmlns:p14="http://schemas.microsoft.com/office/powerpoint/2010/main" val="8350483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Instructor Slides</a:t>
            </a:r>
          </a:p>
        </p:txBody>
      </p:sp>
      <p:sp>
        <p:nvSpPr>
          <p:cNvPr id="7" name="Slide Number Placeholder 6"/>
          <p:cNvSpPr>
            <a:spLocks noGrp="1"/>
          </p:cNvSpPr>
          <p:nvPr>
            <p:ph type="sldNum" sz="quarter" idx="12"/>
          </p:nvPr>
        </p:nvSpPr>
        <p:spPr/>
        <p:txBody>
          <a:bodyPr/>
          <a:lstStyle>
            <a:lvl1pPr>
              <a:defRPr/>
            </a:lvl1pPr>
          </a:lstStyle>
          <a:p>
            <a:fld id="{F0313CF8-39EE-4AE0-9C16-0B1AB32A14E8}" type="slidenum">
              <a:rPr lang="en-US"/>
              <a:pPr/>
              <a:t>‹#›</a:t>
            </a:fld>
            <a:endParaRPr lang="en-US"/>
          </a:p>
        </p:txBody>
      </p:sp>
    </p:spTree>
    <p:extLst>
      <p:ext uri="{BB962C8B-B14F-4D97-AF65-F5344CB8AC3E}">
        <p14:creationId xmlns:p14="http://schemas.microsoft.com/office/powerpoint/2010/main" val="40644565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C0FE8E89-A895-4A2B-A65B-121B7BFF0667}" type="slidenum">
              <a:rPr lang="en-US"/>
              <a:pPr/>
              <a:t>‹#›</a:t>
            </a:fld>
            <a:endParaRPr lang="en-US"/>
          </a:p>
        </p:txBody>
      </p:sp>
    </p:spTree>
    <p:extLst>
      <p:ext uri="{BB962C8B-B14F-4D97-AF65-F5344CB8AC3E}">
        <p14:creationId xmlns:p14="http://schemas.microsoft.com/office/powerpoint/2010/main" val="19729532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639E738D-B812-43F5-8339-B24894A7347C}" type="slidenum">
              <a:rPr lang="en-US"/>
              <a:pPr/>
              <a:t>‹#›</a:t>
            </a:fld>
            <a:endParaRPr lang="en-US"/>
          </a:p>
        </p:txBody>
      </p:sp>
    </p:spTree>
    <p:extLst>
      <p:ext uri="{BB962C8B-B14F-4D97-AF65-F5344CB8AC3E}">
        <p14:creationId xmlns:p14="http://schemas.microsoft.com/office/powerpoint/2010/main" val="4121636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Slide Number Placeholder 3"/>
          <p:cNvSpPr>
            <a:spLocks noGrp="1"/>
          </p:cNvSpPr>
          <p:nvPr>
            <p:ph type="sldNum" sz="quarter" idx="10"/>
          </p:nvPr>
        </p:nvSpPr>
        <p:spPr/>
        <p:txBody>
          <a:bodyPr/>
          <a:lstStyle>
            <a:lvl1pPr>
              <a:defRPr/>
            </a:lvl1pPr>
          </a:lstStyle>
          <a:p>
            <a:fld id="{BE693B04-DC8B-4836-8DB6-2A20DA0D97B7}"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Date Placeholder 5"/>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6099755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51B7C2BA-8BB8-40AA-8938-58816F91E4A9}"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Date Placeholder 5"/>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2271943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Slide Number Placeholder 3"/>
          <p:cNvSpPr>
            <a:spLocks noGrp="1"/>
          </p:cNvSpPr>
          <p:nvPr>
            <p:ph type="sldNum" sz="quarter" idx="10"/>
          </p:nvPr>
        </p:nvSpPr>
        <p:spPr/>
        <p:txBody>
          <a:bodyPr/>
          <a:lstStyle>
            <a:lvl1pPr>
              <a:defRPr/>
            </a:lvl1pPr>
          </a:lstStyle>
          <a:p>
            <a:fld id="{B221AE8C-23CC-4944-8379-80102C05AF21}"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Date Placeholder 5"/>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353287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1D5ABB4-DA48-4997-BBA5-A2BE34F13AAD}" type="datetimeFigureOut">
              <a:rPr lang="en-GB" smtClean="0"/>
              <a:t>31/10/2022</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9C1DD7DB-BEB1-452C-8DB1-070073CA39B2}" type="slidenum">
              <a:rPr lang="en-GB" smtClean="0"/>
              <a:t>‹#›</a:t>
            </a:fld>
            <a:endParaRPr lang="en-GB"/>
          </a:p>
        </p:txBody>
      </p:sp>
    </p:spTree>
    <p:extLst>
      <p:ext uri="{BB962C8B-B14F-4D97-AF65-F5344CB8AC3E}">
        <p14:creationId xmlns:p14="http://schemas.microsoft.com/office/powerpoint/2010/main" val="25724748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47800"/>
            <a:ext cx="4038600" cy="46783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47800"/>
            <a:ext cx="4038600" cy="46783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9E82D13D-D243-4CF2-B2F8-4691C75D9CB1}"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Instructor Slides</a:t>
            </a:r>
          </a:p>
        </p:txBody>
      </p:sp>
      <p:sp>
        <p:nvSpPr>
          <p:cNvPr id="7" name="Date Placeholder 6"/>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2540799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A426AC2A-20A1-4748-8DDC-0BA56C3A5908}" type="slidenum">
              <a:rPr lang="en-US"/>
              <a:pPr/>
              <a:t>‹#›</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Instructor Slides</a:t>
            </a:r>
          </a:p>
        </p:txBody>
      </p:sp>
      <p:sp>
        <p:nvSpPr>
          <p:cNvPr id="9" name="Date Placeholder 8"/>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5501779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6FD1DD81-78B1-446E-8BA8-D8453880CA46}" type="slidenum">
              <a:rPr lang="en-US"/>
              <a:pPr/>
              <a:t>‹#›</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Instructor Slides</a:t>
            </a:r>
          </a:p>
        </p:txBody>
      </p:sp>
      <p:sp>
        <p:nvSpPr>
          <p:cNvPr id="5" name="Date Placeholder 4"/>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41279573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6CA1B9C-CB37-45AB-95C9-134EDDA75437}" type="slidenum">
              <a:rPr lang="en-US"/>
              <a:pPr/>
              <a:t>‹#›</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Instructor Slides</a:t>
            </a:r>
          </a:p>
        </p:txBody>
      </p:sp>
      <p:sp>
        <p:nvSpPr>
          <p:cNvPr id="4"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3679863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Slide Number Placeholder 4"/>
          <p:cNvSpPr>
            <a:spLocks noGrp="1"/>
          </p:cNvSpPr>
          <p:nvPr>
            <p:ph type="sldNum" sz="quarter" idx="10"/>
          </p:nvPr>
        </p:nvSpPr>
        <p:spPr/>
        <p:txBody>
          <a:bodyPr/>
          <a:lstStyle>
            <a:lvl1pPr>
              <a:defRPr/>
            </a:lvl1pPr>
          </a:lstStyle>
          <a:p>
            <a:fld id="{C4185606-E51C-448C-8DB0-889A062D7CDE}"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Instructor Slides</a:t>
            </a:r>
          </a:p>
        </p:txBody>
      </p:sp>
      <p:sp>
        <p:nvSpPr>
          <p:cNvPr id="7" name="Date Placeholder 6"/>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852477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Slide Number Placeholder 4"/>
          <p:cNvSpPr>
            <a:spLocks noGrp="1"/>
          </p:cNvSpPr>
          <p:nvPr>
            <p:ph type="sldNum" sz="quarter" idx="10"/>
          </p:nvPr>
        </p:nvSpPr>
        <p:spPr/>
        <p:txBody>
          <a:bodyPr/>
          <a:lstStyle>
            <a:lvl1pPr>
              <a:defRPr/>
            </a:lvl1pPr>
          </a:lstStyle>
          <a:p>
            <a:fld id="{1182E106-6525-4805-8BB2-AB7C94D496BD}"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Instructor Slides</a:t>
            </a:r>
          </a:p>
        </p:txBody>
      </p:sp>
      <p:sp>
        <p:nvSpPr>
          <p:cNvPr id="7" name="Date Placeholder 6"/>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7764872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6775D687-6A21-478B-81BB-129098AAB56B}"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Date Placeholder 5"/>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42445968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84C6B801-E91E-485B-94D3-F6569A5C7F63}"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Date Placeholder 5"/>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4109941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5549708B-EF3D-4253-ACB7-2E03CC4A5B90}" type="slidenum">
              <a:rPr lang="en-US"/>
              <a:pPr/>
              <a:t>‹#›</a:t>
            </a:fld>
            <a:endParaRPr lang="en-US"/>
          </a:p>
        </p:txBody>
      </p:sp>
    </p:spTree>
    <p:extLst>
      <p:ext uri="{BB962C8B-B14F-4D97-AF65-F5344CB8AC3E}">
        <p14:creationId xmlns:p14="http://schemas.microsoft.com/office/powerpoint/2010/main" val="17631226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442FC415-B5C8-4CD9-8F81-C57B79B49207}" type="slidenum">
              <a:rPr lang="en-US"/>
              <a:pPr/>
              <a:t>‹#›</a:t>
            </a:fld>
            <a:endParaRPr lang="en-US"/>
          </a:p>
        </p:txBody>
      </p:sp>
    </p:spTree>
    <p:extLst>
      <p:ext uri="{BB962C8B-B14F-4D97-AF65-F5344CB8AC3E}">
        <p14:creationId xmlns:p14="http://schemas.microsoft.com/office/powerpoint/2010/main" val="1275304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fld id="{41D5ABB4-DA48-4997-BBA5-A2BE34F13AAD}" type="datetimeFigureOut">
              <a:rPr lang="en-GB" smtClean="0"/>
              <a:t>31/10/2022</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9C1DD7DB-BEB1-452C-8DB1-070073CA39B2}" type="slidenum">
              <a:rPr lang="en-GB" smtClean="0"/>
              <a:t>‹#›</a:t>
            </a:fld>
            <a:endParaRPr lang="en-GB"/>
          </a:p>
        </p:txBody>
      </p:sp>
    </p:spTree>
    <p:extLst>
      <p:ext uri="{BB962C8B-B14F-4D97-AF65-F5344CB8AC3E}">
        <p14:creationId xmlns:p14="http://schemas.microsoft.com/office/powerpoint/2010/main" val="21289389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BDCDBFC3-F039-4249-A1CC-E4AB5AB4E5B9}" type="slidenum">
              <a:rPr lang="en-US"/>
              <a:pPr/>
              <a:t>‹#›</a:t>
            </a:fld>
            <a:endParaRPr lang="en-US"/>
          </a:p>
        </p:txBody>
      </p:sp>
    </p:spTree>
    <p:extLst>
      <p:ext uri="{BB962C8B-B14F-4D97-AF65-F5344CB8AC3E}">
        <p14:creationId xmlns:p14="http://schemas.microsoft.com/office/powerpoint/2010/main" val="28355781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47800"/>
            <a:ext cx="4038600" cy="46783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47800"/>
            <a:ext cx="4038600" cy="46783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Instructor Slides</a:t>
            </a:r>
          </a:p>
        </p:txBody>
      </p:sp>
      <p:sp>
        <p:nvSpPr>
          <p:cNvPr id="7" name="Slide Number Placeholder 6"/>
          <p:cNvSpPr>
            <a:spLocks noGrp="1"/>
          </p:cNvSpPr>
          <p:nvPr>
            <p:ph type="sldNum" sz="quarter" idx="12"/>
          </p:nvPr>
        </p:nvSpPr>
        <p:spPr/>
        <p:txBody>
          <a:bodyPr/>
          <a:lstStyle>
            <a:lvl1pPr>
              <a:defRPr/>
            </a:lvl1pPr>
          </a:lstStyle>
          <a:p>
            <a:fld id="{B801A1F6-D450-496C-9E1F-DB852CA1F042}" type="slidenum">
              <a:rPr lang="en-US"/>
              <a:pPr/>
              <a:t>‹#›</a:t>
            </a:fld>
            <a:endParaRPr lang="en-US"/>
          </a:p>
        </p:txBody>
      </p:sp>
    </p:spTree>
    <p:extLst>
      <p:ext uri="{BB962C8B-B14F-4D97-AF65-F5344CB8AC3E}">
        <p14:creationId xmlns:p14="http://schemas.microsoft.com/office/powerpoint/2010/main" val="23021422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Instructor Slides</a:t>
            </a:r>
          </a:p>
        </p:txBody>
      </p:sp>
      <p:sp>
        <p:nvSpPr>
          <p:cNvPr id="9" name="Slide Number Placeholder 8"/>
          <p:cNvSpPr>
            <a:spLocks noGrp="1"/>
          </p:cNvSpPr>
          <p:nvPr>
            <p:ph type="sldNum" sz="quarter" idx="12"/>
          </p:nvPr>
        </p:nvSpPr>
        <p:spPr/>
        <p:txBody>
          <a:bodyPr/>
          <a:lstStyle>
            <a:lvl1pPr>
              <a:defRPr/>
            </a:lvl1pPr>
          </a:lstStyle>
          <a:p>
            <a:fld id="{F07D1472-94DB-44D1-BAEC-EE259132CF99}" type="slidenum">
              <a:rPr lang="en-US"/>
              <a:pPr/>
              <a:t>‹#›</a:t>
            </a:fld>
            <a:endParaRPr lang="en-US"/>
          </a:p>
        </p:txBody>
      </p:sp>
    </p:spTree>
    <p:extLst>
      <p:ext uri="{BB962C8B-B14F-4D97-AF65-F5344CB8AC3E}">
        <p14:creationId xmlns:p14="http://schemas.microsoft.com/office/powerpoint/2010/main" val="35109383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Instructor Slides</a:t>
            </a:r>
          </a:p>
        </p:txBody>
      </p:sp>
      <p:sp>
        <p:nvSpPr>
          <p:cNvPr id="5" name="Slide Number Placeholder 4"/>
          <p:cNvSpPr>
            <a:spLocks noGrp="1"/>
          </p:cNvSpPr>
          <p:nvPr>
            <p:ph type="sldNum" sz="quarter" idx="12"/>
          </p:nvPr>
        </p:nvSpPr>
        <p:spPr/>
        <p:txBody>
          <a:bodyPr/>
          <a:lstStyle>
            <a:lvl1pPr>
              <a:defRPr/>
            </a:lvl1pPr>
          </a:lstStyle>
          <a:p>
            <a:fld id="{4828B9D1-AB8A-4181-9B0C-DE2460598AFF}" type="slidenum">
              <a:rPr lang="en-US"/>
              <a:pPr/>
              <a:t>‹#›</a:t>
            </a:fld>
            <a:endParaRPr lang="en-US"/>
          </a:p>
        </p:txBody>
      </p:sp>
    </p:spTree>
    <p:extLst>
      <p:ext uri="{BB962C8B-B14F-4D97-AF65-F5344CB8AC3E}">
        <p14:creationId xmlns:p14="http://schemas.microsoft.com/office/powerpoint/2010/main" val="21542784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Instructor Slides</a:t>
            </a:r>
          </a:p>
        </p:txBody>
      </p:sp>
      <p:sp>
        <p:nvSpPr>
          <p:cNvPr id="4" name="Slide Number Placeholder 3"/>
          <p:cNvSpPr>
            <a:spLocks noGrp="1"/>
          </p:cNvSpPr>
          <p:nvPr>
            <p:ph type="sldNum" sz="quarter" idx="12"/>
          </p:nvPr>
        </p:nvSpPr>
        <p:spPr/>
        <p:txBody>
          <a:bodyPr/>
          <a:lstStyle>
            <a:lvl1pPr>
              <a:defRPr/>
            </a:lvl1pPr>
          </a:lstStyle>
          <a:p>
            <a:fld id="{87BDAD9B-6740-4F97-8289-942882F8FDE2}" type="slidenum">
              <a:rPr lang="en-US"/>
              <a:pPr/>
              <a:t>‹#›</a:t>
            </a:fld>
            <a:endParaRPr lang="en-US"/>
          </a:p>
        </p:txBody>
      </p:sp>
    </p:spTree>
    <p:extLst>
      <p:ext uri="{BB962C8B-B14F-4D97-AF65-F5344CB8AC3E}">
        <p14:creationId xmlns:p14="http://schemas.microsoft.com/office/powerpoint/2010/main" val="15630403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Instructor Slides</a:t>
            </a:r>
          </a:p>
        </p:txBody>
      </p:sp>
      <p:sp>
        <p:nvSpPr>
          <p:cNvPr id="7" name="Slide Number Placeholder 6"/>
          <p:cNvSpPr>
            <a:spLocks noGrp="1"/>
          </p:cNvSpPr>
          <p:nvPr>
            <p:ph type="sldNum" sz="quarter" idx="12"/>
          </p:nvPr>
        </p:nvSpPr>
        <p:spPr/>
        <p:txBody>
          <a:bodyPr/>
          <a:lstStyle>
            <a:lvl1pPr>
              <a:defRPr/>
            </a:lvl1pPr>
          </a:lstStyle>
          <a:p>
            <a:fld id="{E6617698-9DE4-46AE-A4B3-739D7D245219}" type="slidenum">
              <a:rPr lang="en-US"/>
              <a:pPr/>
              <a:t>‹#›</a:t>
            </a:fld>
            <a:endParaRPr lang="en-US"/>
          </a:p>
        </p:txBody>
      </p:sp>
    </p:spTree>
    <p:extLst>
      <p:ext uri="{BB962C8B-B14F-4D97-AF65-F5344CB8AC3E}">
        <p14:creationId xmlns:p14="http://schemas.microsoft.com/office/powerpoint/2010/main" val="20222312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Instructor Slides</a:t>
            </a:r>
          </a:p>
        </p:txBody>
      </p:sp>
      <p:sp>
        <p:nvSpPr>
          <p:cNvPr id="7" name="Slide Number Placeholder 6"/>
          <p:cNvSpPr>
            <a:spLocks noGrp="1"/>
          </p:cNvSpPr>
          <p:nvPr>
            <p:ph type="sldNum" sz="quarter" idx="12"/>
          </p:nvPr>
        </p:nvSpPr>
        <p:spPr/>
        <p:txBody>
          <a:bodyPr/>
          <a:lstStyle>
            <a:lvl1pPr>
              <a:defRPr/>
            </a:lvl1pPr>
          </a:lstStyle>
          <a:p>
            <a:fld id="{FB3843C5-8B52-4484-B58E-73991B0E87FA}" type="slidenum">
              <a:rPr lang="en-US"/>
              <a:pPr/>
              <a:t>‹#›</a:t>
            </a:fld>
            <a:endParaRPr lang="en-US"/>
          </a:p>
        </p:txBody>
      </p:sp>
    </p:spTree>
    <p:extLst>
      <p:ext uri="{BB962C8B-B14F-4D97-AF65-F5344CB8AC3E}">
        <p14:creationId xmlns:p14="http://schemas.microsoft.com/office/powerpoint/2010/main" val="31670077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D4A0CC96-D223-41D5-8684-ABA71CAE033F}" type="slidenum">
              <a:rPr lang="en-US"/>
              <a:pPr/>
              <a:t>‹#›</a:t>
            </a:fld>
            <a:endParaRPr lang="en-US"/>
          </a:p>
        </p:txBody>
      </p:sp>
    </p:spTree>
    <p:extLst>
      <p:ext uri="{BB962C8B-B14F-4D97-AF65-F5344CB8AC3E}">
        <p14:creationId xmlns:p14="http://schemas.microsoft.com/office/powerpoint/2010/main" val="38868948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24975DFD-5456-4F3E-B777-04F51BABDF9D}" type="slidenum">
              <a:rPr lang="en-US"/>
              <a:pPr/>
              <a:t>‹#›</a:t>
            </a:fld>
            <a:endParaRPr lang="en-US"/>
          </a:p>
        </p:txBody>
      </p:sp>
    </p:spTree>
    <p:extLst>
      <p:ext uri="{BB962C8B-B14F-4D97-AF65-F5344CB8AC3E}">
        <p14:creationId xmlns:p14="http://schemas.microsoft.com/office/powerpoint/2010/main" val="12862809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5CABC2A4-9D55-41F6-8977-E4E3BC59E198}" type="slidenum">
              <a:rPr lang="en-US"/>
              <a:pPr/>
              <a:t>‹#›</a:t>
            </a:fld>
            <a:endParaRPr lang="en-US"/>
          </a:p>
        </p:txBody>
      </p:sp>
    </p:spTree>
    <p:extLst>
      <p:ext uri="{BB962C8B-B14F-4D97-AF65-F5344CB8AC3E}">
        <p14:creationId xmlns:p14="http://schemas.microsoft.com/office/powerpoint/2010/main" val="1562422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fld id="{41D5ABB4-DA48-4997-BBA5-A2BE34F13AAD}" type="datetimeFigureOut">
              <a:rPr lang="en-GB" smtClean="0"/>
              <a:t>31/10/2022</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9C1DD7DB-BEB1-452C-8DB1-070073CA39B2}" type="slidenum">
              <a:rPr lang="en-GB" smtClean="0"/>
              <a:t>‹#›</a:t>
            </a:fld>
            <a:endParaRPr lang="en-GB"/>
          </a:p>
        </p:txBody>
      </p:sp>
    </p:spTree>
    <p:extLst>
      <p:ext uri="{BB962C8B-B14F-4D97-AF65-F5344CB8AC3E}">
        <p14:creationId xmlns:p14="http://schemas.microsoft.com/office/powerpoint/2010/main" val="31967280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AEF1B90F-F23D-431C-A91D-F4A807C97FFE}" type="slidenum">
              <a:rPr lang="en-US"/>
              <a:pPr/>
              <a:t>‹#›</a:t>
            </a:fld>
            <a:endParaRPr lang="en-US"/>
          </a:p>
        </p:txBody>
      </p:sp>
    </p:spTree>
    <p:extLst>
      <p:ext uri="{BB962C8B-B14F-4D97-AF65-F5344CB8AC3E}">
        <p14:creationId xmlns:p14="http://schemas.microsoft.com/office/powerpoint/2010/main" val="11748752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E2CB004E-C044-41EE-B7D8-9456DC01776D}" type="slidenum">
              <a:rPr lang="en-US"/>
              <a:pPr/>
              <a:t>‹#›</a:t>
            </a:fld>
            <a:endParaRPr lang="en-US"/>
          </a:p>
        </p:txBody>
      </p:sp>
    </p:spTree>
    <p:extLst>
      <p:ext uri="{BB962C8B-B14F-4D97-AF65-F5344CB8AC3E}">
        <p14:creationId xmlns:p14="http://schemas.microsoft.com/office/powerpoint/2010/main" val="7934744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47800"/>
            <a:ext cx="4038600" cy="46783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47800"/>
            <a:ext cx="4038600" cy="46783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Instructor Slides</a:t>
            </a:r>
          </a:p>
        </p:txBody>
      </p:sp>
      <p:sp>
        <p:nvSpPr>
          <p:cNvPr id="7" name="Slide Number Placeholder 6"/>
          <p:cNvSpPr>
            <a:spLocks noGrp="1"/>
          </p:cNvSpPr>
          <p:nvPr>
            <p:ph type="sldNum" sz="quarter" idx="12"/>
          </p:nvPr>
        </p:nvSpPr>
        <p:spPr/>
        <p:txBody>
          <a:bodyPr/>
          <a:lstStyle>
            <a:lvl1pPr>
              <a:defRPr/>
            </a:lvl1pPr>
          </a:lstStyle>
          <a:p>
            <a:fld id="{E4D61DDF-0207-495A-927B-2B3D3F19D39E}" type="slidenum">
              <a:rPr lang="en-US"/>
              <a:pPr/>
              <a:t>‹#›</a:t>
            </a:fld>
            <a:endParaRPr lang="en-US"/>
          </a:p>
        </p:txBody>
      </p:sp>
    </p:spTree>
    <p:extLst>
      <p:ext uri="{BB962C8B-B14F-4D97-AF65-F5344CB8AC3E}">
        <p14:creationId xmlns:p14="http://schemas.microsoft.com/office/powerpoint/2010/main" val="1048132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Instructor Slides</a:t>
            </a:r>
          </a:p>
        </p:txBody>
      </p:sp>
      <p:sp>
        <p:nvSpPr>
          <p:cNvPr id="9" name="Slide Number Placeholder 8"/>
          <p:cNvSpPr>
            <a:spLocks noGrp="1"/>
          </p:cNvSpPr>
          <p:nvPr>
            <p:ph type="sldNum" sz="quarter" idx="12"/>
          </p:nvPr>
        </p:nvSpPr>
        <p:spPr/>
        <p:txBody>
          <a:bodyPr/>
          <a:lstStyle>
            <a:lvl1pPr>
              <a:defRPr/>
            </a:lvl1pPr>
          </a:lstStyle>
          <a:p>
            <a:fld id="{C57E0E67-8800-4FDF-90BE-027F564066FD}" type="slidenum">
              <a:rPr lang="en-US"/>
              <a:pPr/>
              <a:t>‹#›</a:t>
            </a:fld>
            <a:endParaRPr lang="en-US"/>
          </a:p>
        </p:txBody>
      </p:sp>
    </p:spTree>
    <p:extLst>
      <p:ext uri="{BB962C8B-B14F-4D97-AF65-F5344CB8AC3E}">
        <p14:creationId xmlns:p14="http://schemas.microsoft.com/office/powerpoint/2010/main" val="30183295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Instructor Slides</a:t>
            </a:r>
          </a:p>
        </p:txBody>
      </p:sp>
      <p:sp>
        <p:nvSpPr>
          <p:cNvPr id="5" name="Slide Number Placeholder 4"/>
          <p:cNvSpPr>
            <a:spLocks noGrp="1"/>
          </p:cNvSpPr>
          <p:nvPr>
            <p:ph type="sldNum" sz="quarter" idx="12"/>
          </p:nvPr>
        </p:nvSpPr>
        <p:spPr/>
        <p:txBody>
          <a:bodyPr/>
          <a:lstStyle>
            <a:lvl1pPr>
              <a:defRPr/>
            </a:lvl1pPr>
          </a:lstStyle>
          <a:p>
            <a:fld id="{EB59569A-44E8-481C-A257-4984AC025AAC}" type="slidenum">
              <a:rPr lang="en-US"/>
              <a:pPr/>
              <a:t>‹#›</a:t>
            </a:fld>
            <a:endParaRPr lang="en-US"/>
          </a:p>
        </p:txBody>
      </p:sp>
    </p:spTree>
    <p:extLst>
      <p:ext uri="{BB962C8B-B14F-4D97-AF65-F5344CB8AC3E}">
        <p14:creationId xmlns:p14="http://schemas.microsoft.com/office/powerpoint/2010/main" val="356309359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Instructor Slides</a:t>
            </a:r>
          </a:p>
        </p:txBody>
      </p:sp>
      <p:sp>
        <p:nvSpPr>
          <p:cNvPr id="4" name="Slide Number Placeholder 3"/>
          <p:cNvSpPr>
            <a:spLocks noGrp="1"/>
          </p:cNvSpPr>
          <p:nvPr>
            <p:ph type="sldNum" sz="quarter" idx="12"/>
          </p:nvPr>
        </p:nvSpPr>
        <p:spPr/>
        <p:txBody>
          <a:bodyPr/>
          <a:lstStyle>
            <a:lvl1pPr>
              <a:defRPr/>
            </a:lvl1pPr>
          </a:lstStyle>
          <a:p>
            <a:fld id="{F54E8BFC-C302-49CB-A8A1-DA0E469AF69D}" type="slidenum">
              <a:rPr lang="en-US"/>
              <a:pPr/>
              <a:t>‹#›</a:t>
            </a:fld>
            <a:endParaRPr lang="en-US"/>
          </a:p>
        </p:txBody>
      </p:sp>
    </p:spTree>
    <p:extLst>
      <p:ext uri="{BB962C8B-B14F-4D97-AF65-F5344CB8AC3E}">
        <p14:creationId xmlns:p14="http://schemas.microsoft.com/office/powerpoint/2010/main" val="28511094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Instructor Slides</a:t>
            </a:r>
          </a:p>
        </p:txBody>
      </p:sp>
      <p:sp>
        <p:nvSpPr>
          <p:cNvPr id="7" name="Slide Number Placeholder 6"/>
          <p:cNvSpPr>
            <a:spLocks noGrp="1"/>
          </p:cNvSpPr>
          <p:nvPr>
            <p:ph type="sldNum" sz="quarter" idx="12"/>
          </p:nvPr>
        </p:nvSpPr>
        <p:spPr/>
        <p:txBody>
          <a:bodyPr/>
          <a:lstStyle>
            <a:lvl1pPr>
              <a:defRPr/>
            </a:lvl1pPr>
          </a:lstStyle>
          <a:p>
            <a:fld id="{CD650C8B-F255-4737-9652-C2976AD4FEE3}" type="slidenum">
              <a:rPr lang="en-US"/>
              <a:pPr/>
              <a:t>‹#›</a:t>
            </a:fld>
            <a:endParaRPr lang="en-US"/>
          </a:p>
        </p:txBody>
      </p:sp>
    </p:spTree>
    <p:extLst>
      <p:ext uri="{BB962C8B-B14F-4D97-AF65-F5344CB8AC3E}">
        <p14:creationId xmlns:p14="http://schemas.microsoft.com/office/powerpoint/2010/main" val="3553746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Instructor Slides</a:t>
            </a:r>
          </a:p>
        </p:txBody>
      </p:sp>
      <p:sp>
        <p:nvSpPr>
          <p:cNvPr id="7" name="Slide Number Placeholder 6"/>
          <p:cNvSpPr>
            <a:spLocks noGrp="1"/>
          </p:cNvSpPr>
          <p:nvPr>
            <p:ph type="sldNum" sz="quarter" idx="12"/>
          </p:nvPr>
        </p:nvSpPr>
        <p:spPr/>
        <p:txBody>
          <a:bodyPr/>
          <a:lstStyle>
            <a:lvl1pPr>
              <a:defRPr/>
            </a:lvl1pPr>
          </a:lstStyle>
          <a:p>
            <a:fld id="{E07560AC-8942-4D2D-82C4-EB598B2998FE}" type="slidenum">
              <a:rPr lang="en-US"/>
              <a:pPr/>
              <a:t>‹#›</a:t>
            </a:fld>
            <a:endParaRPr lang="en-US"/>
          </a:p>
        </p:txBody>
      </p:sp>
    </p:spTree>
    <p:extLst>
      <p:ext uri="{BB962C8B-B14F-4D97-AF65-F5344CB8AC3E}">
        <p14:creationId xmlns:p14="http://schemas.microsoft.com/office/powerpoint/2010/main" val="32735353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4078CEF6-178F-448C-A045-3EF30414D364}" type="slidenum">
              <a:rPr lang="en-US"/>
              <a:pPr/>
              <a:t>‹#›</a:t>
            </a:fld>
            <a:endParaRPr lang="en-US"/>
          </a:p>
        </p:txBody>
      </p:sp>
    </p:spTree>
    <p:extLst>
      <p:ext uri="{BB962C8B-B14F-4D97-AF65-F5344CB8AC3E}">
        <p14:creationId xmlns:p14="http://schemas.microsoft.com/office/powerpoint/2010/main" val="113089321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Instructor Slides</a:t>
            </a:r>
          </a:p>
        </p:txBody>
      </p:sp>
      <p:sp>
        <p:nvSpPr>
          <p:cNvPr id="6" name="Slide Number Placeholder 5"/>
          <p:cNvSpPr>
            <a:spLocks noGrp="1"/>
          </p:cNvSpPr>
          <p:nvPr>
            <p:ph type="sldNum" sz="quarter" idx="12"/>
          </p:nvPr>
        </p:nvSpPr>
        <p:spPr/>
        <p:txBody>
          <a:bodyPr/>
          <a:lstStyle>
            <a:lvl1pPr>
              <a:defRPr/>
            </a:lvl1pPr>
          </a:lstStyle>
          <a:p>
            <a:fld id="{6638A101-459C-422A-9EF0-7123419E30FB}" type="slidenum">
              <a:rPr lang="en-US"/>
              <a:pPr/>
              <a:t>‹#›</a:t>
            </a:fld>
            <a:endParaRPr lang="en-US"/>
          </a:p>
        </p:txBody>
      </p:sp>
    </p:spTree>
    <p:extLst>
      <p:ext uri="{BB962C8B-B14F-4D97-AF65-F5344CB8AC3E}">
        <p14:creationId xmlns:p14="http://schemas.microsoft.com/office/powerpoint/2010/main" val="1961286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5.jpe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3.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3.jpe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5.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image" Target="../media/image3.jpeg"/><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image" Target="../media/image5.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image" Target="../media/image5.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image" Target="../media/image5.jpeg"/><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image" Target="../media/image3.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tif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4.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4.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5.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1986"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latin typeface="Arial" charset="0"/>
              </a:defRPr>
            </a:lvl1pPr>
          </a:lstStyle>
          <a:p>
            <a:fld id="{41D5ABB4-DA48-4997-BBA5-A2BE34F13AAD}" type="datetimeFigureOut">
              <a:rPr lang="en-GB" smtClean="0"/>
              <a:t>31/10/2022</a:t>
            </a:fld>
            <a:endParaRPr lang="en-GB"/>
          </a:p>
        </p:txBody>
      </p:sp>
      <p:sp>
        <p:nvSpPr>
          <p:cNvPr id="10" name="Footer Placeholder 9"/>
          <p:cNvSpPr>
            <a:spLocks noGrp="1"/>
          </p:cNvSpPr>
          <p:nvPr>
            <p:ph type="ftr" sz="quarter" idx="3"/>
          </p:nvPr>
        </p:nvSpPr>
        <p:spPr>
          <a:xfrm>
            <a:off x="457200" y="6203950"/>
            <a:ext cx="3581400" cy="384175"/>
          </a:xfrm>
          <a:prstGeom prst="rect">
            <a:avLst/>
          </a:prstGeom>
        </p:spPr>
        <p:txBody>
          <a:bodyPr vert="horz" anchor="ctr" anchorCtr="0"/>
          <a:lstStyle>
            <a:lvl1pPr algn="l" eaLnBrk="1" latinLnBrk="0" hangingPunct="1">
              <a:defRPr kumimoji="0" sz="1200" i="1" smtClean="0">
                <a:solidFill>
                  <a:schemeClr val="tx2"/>
                </a:solidFill>
                <a:latin typeface="Arial" charset="0"/>
              </a:defRPr>
            </a:lvl1pPr>
          </a:lstStyle>
          <a:p>
            <a:endParaRPr lang="en-GB"/>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wrap="square" lIns="0" tIns="0" rIns="0" bIns="0" numCol="1" anchor="ctr" anchorCtr="0" compatLnSpc="1">
            <a:prstTxWarp prst="textNoShape">
              <a:avLst/>
            </a:prstTxWarp>
            <a:noAutofit/>
          </a:bodyPr>
          <a:lstStyle>
            <a:lvl1pPr algn="ctr">
              <a:defRPr sz="1600">
                <a:solidFill>
                  <a:schemeClr val="tx2"/>
                </a:solidFill>
              </a:defRPr>
            </a:lvl1pPr>
          </a:lstStyle>
          <a:p>
            <a:fld id="{9C1DD7DB-BEB1-452C-8DB1-070073CA39B2}" type="slidenum">
              <a:rPr lang="en-GB" smtClean="0"/>
              <a:t>‹#›</a:t>
            </a:fld>
            <a:endParaRPr lang="en-GB"/>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306715765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1" fontAlgn="base" hangingPunct="1">
        <a:spcBef>
          <a:spcPct val="0"/>
        </a:spcBef>
        <a:spcAft>
          <a:spcPct val="0"/>
        </a:spcAft>
        <a:defRPr sz="3200" b="1" kern="1200">
          <a:solidFill>
            <a:srgbClr val="0D0D0D"/>
          </a:solidFill>
          <a:latin typeface="+mj-lt"/>
          <a:ea typeface="+mj-ea"/>
          <a:cs typeface="+mj-cs"/>
        </a:defRPr>
      </a:lvl1pPr>
      <a:lvl2pPr algn="l" rtl="0" eaLnBrk="1" fontAlgn="base" hangingPunct="1">
        <a:spcBef>
          <a:spcPct val="0"/>
        </a:spcBef>
        <a:spcAft>
          <a:spcPct val="0"/>
        </a:spcAft>
        <a:defRPr sz="3200" b="1">
          <a:solidFill>
            <a:srgbClr val="0D0D0D"/>
          </a:solidFill>
          <a:latin typeface="Constantia" panose="02030602050306030303" pitchFamily="18" charset="0"/>
        </a:defRPr>
      </a:lvl2pPr>
      <a:lvl3pPr algn="l" rtl="0" eaLnBrk="1" fontAlgn="base" hangingPunct="1">
        <a:spcBef>
          <a:spcPct val="0"/>
        </a:spcBef>
        <a:spcAft>
          <a:spcPct val="0"/>
        </a:spcAft>
        <a:defRPr sz="3200" b="1">
          <a:solidFill>
            <a:srgbClr val="0D0D0D"/>
          </a:solidFill>
          <a:latin typeface="Constantia" panose="02030602050306030303" pitchFamily="18" charset="0"/>
        </a:defRPr>
      </a:lvl3pPr>
      <a:lvl4pPr algn="l" rtl="0" eaLnBrk="1" fontAlgn="base" hangingPunct="1">
        <a:spcBef>
          <a:spcPct val="0"/>
        </a:spcBef>
        <a:spcAft>
          <a:spcPct val="0"/>
        </a:spcAft>
        <a:defRPr sz="3200" b="1">
          <a:solidFill>
            <a:srgbClr val="0D0D0D"/>
          </a:solidFill>
          <a:latin typeface="Constantia" panose="02030602050306030303" pitchFamily="18" charset="0"/>
        </a:defRPr>
      </a:lvl4pPr>
      <a:lvl5pPr algn="l" rtl="0" eaLnBrk="1" fontAlgn="base" hangingPunct="1">
        <a:spcBef>
          <a:spcPct val="0"/>
        </a:spcBef>
        <a:spcAft>
          <a:spcPct val="0"/>
        </a:spcAft>
        <a:defRPr sz="3200" b="1">
          <a:solidFill>
            <a:srgbClr val="0D0D0D"/>
          </a:solidFill>
          <a:latin typeface="Constantia" panose="02030602050306030303" pitchFamily="18" charset="0"/>
        </a:defRPr>
      </a:lvl5pPr>
      <a:lvl6pPr marL="457200" algn="l" rtl="0" eaLnBrk="1" fontAlgn="base" hangingPunct="1">
        <a:spcBef>
          <a:spcPct val="0"/>
        </a:spcBef>
        <a:spcAft>
          <a:spcPct val="0"/>
        </a:spcAft>
        <a:defRPr sz="3200" b="1">
          <a:solidFill>
            <a:srgbClr val="0D0D0D"/>
          </a:solidFill>
          <a:latin typeface="Constantia" panose="02030602050306030303" pitchFamily="18" charset="0"/>
        </a:defRPr>
      </a:lvl6pPr>
      <a:lvl7pPr marL="914400" algn="l" rtl="0" eaLnBrk="1" fontAlgn="base" hangingPunct="1">
        <a:spcBef>
          <a:spcPct val="0"/>
        </a:spcBef>
        <a:spcAft>
          <a:spcPct val="0"/>
        </a:spcAft>
        <a:defRPr sz="3200" b="1">
          <a:solidFill>
            <a:srgbClr val="0D0D0D"/>
          </a:solidFill>
          <a:latin typeface="Constantia" panose="02030602050306030303" pitchFamily="18" charset="0"/>
        </a:defRPr>
      </a:lvl7pPr>
      <a:lvl8pPr marL="1371600" algn="l" rtl="0" eaLnBrk="1" fontAlgn="base" hangingPunct="1">
        <a:spcBef>
          <a:spcPct val="0"/>
        </a:spcBef>
        <a:spcAft>
          <a:spcPct val="0"/>
        </a:spcAft>
        <a:defRPr sz="3200" b="1">
          <a:solidFill>
            <a:srgbClr val="0D0D0D"/>
          </a:solidFill>
          <a:latin typeface="Constantia" panose="02030602050306030303" pitchFamily="18" charset="0"/>
        </a:defRPr>
      </a:lvl8pPr>
      <a:lvl9pPr marL="1828800" algn="l" rtl="0" eaLnBrk="1" fontAlgn="base" hangingPunct="1">
        <a:spcBef>
          <a:spcPct val="0"/>
        </a:spcBef>
        <a:spcAft>
          <a:spcPct val="0"/>
        </a:spcAft>
        <a:defRPr sz="3200" b="1">
          <a:solidFill>
            <a:srgbClr val="0D0D0D"/>
          </a:solidFill>
          <a:latin typeface="Constantia" panose="02030602050306030303" pitchFamily="18" charset="0"/>
        </a:defRPr>
      </a:lvl9pPr>
    </p:titleStyle>
    <p:bodyStyle>
      <a:lvl1pPr marL="273050" indent="-273050" algn="l" rtl="0" eaLnBrk="1" fontAlgn="base" hangingPunct="1">
        <a:spcBef>
          <a:spcPts val="600"/>
        </a:spcBef>
        <a:spcAft>
          <a:spcPct val="0"/>
        </a:spcAft>
        <a:buClr>
          <a:schemeClr val="tx2"/>
        </a:buClr>
        <a:buSzPct val="85000"/>
        <a:buFont typeface="Wingdings 2" panose="05020102010507070707" pitchFamily="18" charset="2"/>
        <a:buChar char=""/>
        <a:defRPr sz="2600" b="1" kern="1200">
          <a:solidFill>
            <a:schemeClr val="tx1"/>
          </a:solidFill>
          <a:latin typeface="+mn-lt"/>
          <a:ea typeface="+mn-ea"/>
          <a:cs typeface="+mn-cs"/>
        </a:defRPr>
      </a:lvl1pPr>
      <a:lvl2pPr marL="639763" indent="-273050" algn="l" rtl="0" eaLnBrk="1" fontAlgn="base" hangingPunct="1">
        <a:spcBef>
          <a:spcPts val="300"/>
        </a:spcBef>
        <a:spcAft>
          <a:spcPct val="0"/>
        </a:spcAft>
        <a:buClr>
          <a:schemeClr val="tx2"/>
        </a:buClr>
        <a:buSzPct val="85000"/>
        <a:buFont typeface="Wingdings 2" panose="05020102010507070707" pitchFamily="18" charset="2"/>
        <a:buChar char=""/>
        <a:defRPr sz="2400" kern="1200">
          <a:solidFill>
            <a:schemeClr val="tx2"/>
          </a:solidFill>
          <a:latin typeface="+mn-lt"/>
          <a:ea typeface="+mn-ea"/>
          <a:cs typeface="+mn-cs"/>
        </a:defRPr>
      </a:lvl2pPr>
      <a:lvl3pPr marL="1004888" indent="-228600" algn="l" rtl="0" eaLnBrk="1" fontAlgn="base" hangingPunct="1">
        <a:spcBef>
          <a:spcPts val="300"/>
        </a:spcBef>
        <a:spcAft>
          <a:spcPct val="0"/>
        </a:spcAft>
        <a:buClr>
          <a:schemeClr val="tx2"/>
        </a:buClr>
        <a:buSzPct val="85000"/>
        <a:buFont typeface="Wingdings 2" panose="05020102010507070707" pitchFamily="18" charset="2"/>
        <a:buChar char=""/>
        <a:defRPr sz="2100" kern="1200">
          <a:solidFill>
            <a:schemeClr val="tx1"/>
          </a:solidFill>
          <a:latin typeface="+mn-lt"/>
          <a:ea typeface="+mn-ea"/>
          <a:cs typeface="+mn-cs"/>
        </a:defRPr>
      </a:lvl3pPr>
      <a:lvl4pPr marL="1279525" indent="-228600" algn="l" rtl="0" eaLnBrk="1" fontAlgn="base" hangingPunct="1">
        <a:spcBef>
          <a:spcPts val="300"/>
        </a:spcBef>
        <a:spcAft>
          <a:spcPct val="0"/>
        </a:spcAft>
        <a:buClr>
          <a:schemeClr val="tx2"/>
        </a:buClr>
        <a:buSzPct val="85000"/>
        <a:buFont typeface="Wingdings 2" panose="05020102010507070707" pitchFamily="18" charset="2"/>
        <a:buChar char=""/>
        <a:defRPr sz="1900" kern="1200">
          <a:solidFill>
            <a:schemeClr val="tx1"/>
          </a:solidFill>
          <a:latin typeface="+mn-lt"/>
          <a:ea typeface="+mn-ea"/>
          <a:cs typeface="+mn-cs"/>
        </a:defRPr>
      </a:lvl4pPr>
      <a:lvl5pPr marL="1554163" indent="-228600" algn="l" rtl="0" eaLnBrk="1" fontAlgn="base" hangingPunct="1">
        <a:spcBef>
          <a:spcPts val="338"/>
        </a:spcBef>
        <a:spcAft>
          <a:spcPct val="0"/>
        </a:spcAft>
        <a:buClr>
          <a:schemeClr val="tx2"/>
        </a:buClr>
        <a:buSzPct val="85000"/>
        <a:buFont typeface="Wingdings 2" panose="050201020105070707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7" name="Picture 6" descr="Stevenson cover - leaf.jpg"/>
          <p:cNvPicPr>
            <a:picLocks noChangeAspect="1"/>
          </p:cNvPicPr>
          <p:nvPr/>
        </p:nvPicPr>
        <p:blipFill>
          <a:blip r:embed="rId14" cstate="print"/>
          <a:stretch>
            <a:fillRect/>
          </a:stretch>
        </p:blipFill>
        <p:spPr>
          <a:xfrm>
            <a:off x="7086600" y="152400"/>
            <a:ext cx="1961707" cy="1371600"/>
          </a:xfrm>
          <a:prstGeom prst="rect">
            <a:avLst/>
          </a:prstGeom>
          <a:effectLst>
            <a:softEdge rad="317500"/>
          </a:effectLst>
        </p:spPr>
      </p:pic>
      <p:pic>
        <p:nvPicPr>
          <p:cNvPr id="8" name="Picture 7" descr="Stevenson cover - falls.jpg"/>
          <p:cNvPicPr>
            <a:picLocks noChangeAspect="1"/>
          </p:cNvPicPr>
          <p:nvPr/>
        </p:nvPicPr>
        <p:blipFill>
          <a:blip r:embed="rId15" cstate="print">
            <a:duotone>
              <a:schemeClr val="bg2">
                <a:shade val="45000"/>
                <a:satMod val="135000"/>
              </a:schemeClr>
              <a:prstClr val="white"/>
            </a:duotone>
          </a:blip>
          <a:stretch>
            <a:fillRect/>
          </a:stretch>
        </p:blipFill>
        <p:spPr>
          <a:xfrm>
            <a:off x="0" y="-1239"/>
            <a:ext cx="4876800" cy="6859239"/>
          </a:xfrm>
          <a:prstGeom prst="rect">
            <a:avLst/>
          </a:prstGeom>
          <a:effectLst>
            <a:softEdge rad="635000"/>
          </a:effectLst>
        </p:spPr>
      </p:pic>
      <p:pic>
        <p:nvPicPr>
          <p:cNvPr id="11" name="Picture 10" descr="Stevenson cover - leaf.jpg"/>
          <p:cNvPicPr>
            <a:picLocks noChangeAspect="1"/>
          </p:cNvPicPr>
          <p:nvPr/>
        </p:nvPicPr>
        <p:blipFill>
          <a:blip r:embed="rId14" cstate="print"/>
          <a:stretch>
            <a:fillRect/>
          </a:stretch>
        </p:blipFill>
        <p:spPr>
          <a:xfrm>
            <a:off x="7086600" y="152400"/>
            <a:ext cx="1961707" cy="1371600"/>
          </a:xfrm>
          <a:prstGeom prst="rect">
            <a:avLst/>
          </a:prstGeom>
          <a:effectLst>
            <a:softEdge rad="317500"/>
          </a:effectLst>
        </p:spPr>
      </p:pic>
      <p:pic>
        <p:nvPicPr>
          <p:cNvPr id="12" name="Picture 11" descr="Stevenson cover - falls.jpg"/>
          <p:cNvPicPr>
            <a:picLocks noChangeAspect="1"/>
          </p:cNvPicPr>
          <p:nvPr/>
        </p:nvPicPr>
        <p:blipFill>
          <a:blip r:embed="rId15" cstate="print">
            <a:duotone>
              <a:schemeClr val="bg2">
                <a:shade val="45000"/>
                <a:satMod val="135000"/>
              </a:schemeClr>
              <a:prstClr val="white"/>
            </a:duotone>
          </a:blip>
          <a:stretch>
            <a:fillRect/>
          </a:stretch>
        </p:blipFill>
        <p:spPr>
          <a:xfrm>
            <a:off x="0" y="-1239"/>
            <a:ext cx="4876800" cy="6859239"/>
          </a:xfrm>
          <a:prstGeom prst="rect">
            <a:avLst/>
          </a:prstGeom>
          <a:effectLst>
            <a:softEdge rad="635000"/>
          </a:effectLst>
        </p:spPr>
      </p:pic>
      <p:sp>
        <p:nvSpPr>
          <p:cNvPr id="51206"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dirty="0"/>
          </a:p>
        </p:txBody>
      </p:sp>
      <p:sp>
        <p:nvSpPr>
          <p:cNvPr id="13" name="Date Placeholder 2"/>
          <p:cNvSpPr>
            <a:spLocks noGrp="1"/>
          </p:cNvSpPr>
          <p:nvPr>
            <p:ph type="dt" sz="half" idx="2"/>
          </p:nvPr>
        </p:nvSpPr>
        <p:spPr>
          <a:xfrm>
            <a:off x="5791200" y="6203950"/>
            <a:ext cx="2590800" cy="384175"/>
          </a:xfrm>
          <a:prstGeom prst="rect">
            <a:avLst/>
          </a:prstGeom>
        </p:spPr>
        <p:txBody>
          <a:bodyPr vert="horz" anchor="ctr" anchorCtr="0"/>
          <a:lstStyle>
            <a:lvl1pPr>
              <a:defRPr sz="1200">
                <a:solidFill>
                  <a:schemeClr val="tx2"/>
                </a:solidFill>
                <a:latin typeface="Arial" charset="0"/>
              </a:defRPr>
            </a:lvl1pPr>
          </a:lstStyle>
          <a:p>
            <a:pPr>
              <a:defRPr/>
            </a:pPr>
            <a:endParaRPr lang="en-US"/>
          </a:p>
        </p:txBody>
      </p:sp>
      <p:sp>
        <p:nvSpPr>
          <p:cNvPr id="14" name="Footer Placeholder 3"/>
          <p:cNvSpPr>
            <a:spLocks noGrp="1"/>
          </p:cNvSpPr>
          <p:nvPr>
            <p:ph type="ftr" sz="quarter" idx="3"/>
          </p:nvPr>
        </p:nvSpPr>
        <p:spPr>
          <a:xfrm>
            <a:off x="381000" y="6203950"/>
            <a:ext cx="3581400" cy="384175"/>
          </a:xfrm>
          <a:prstGeom prst="rect">
            <a:avLst/>
          </a:prstGeom>
        </p:spPr>
        <p:txBody>
          <a:bodyPr vert="horz" anchor="ctr" anchorCtr="0"/>
          <a:lstStyle>
            <a:lvl1pPr algn="l">
              <a:defRPr sz="1200" i="1" smtClean="0">
                <a:solidFill>
                  <a:schemeClr val="tx2"/>
                </a:solidFill>
                <a:latin typeface="Arial" charset="0"/>
              </a:defRPr>
            </a:lvl1pPr>
          </a:lstStyle>
          <a:p>
            <a:pPr>
              <a:defRPr/>
            </a:pPr>
            <a:r>
              <a:rPr lang="en-US"/>
              <a:t>Instructor Slides</a:t>
            </a:r>
          </a:p>
        </p:txBody>
      </p:sp>
      <p:sp>
        <p:nvSpPr>
          <p:cNvPr id="15" name="Slide Number Placeholder 4"/>
          <p:cNvSpPr>
            <a:spLocks noGrp="1"/>
          </p:cNvSpPr>
          <p:nvPr>
            <p:ph type="sldNum" sz="quarter" idx="4"/>
          </p:nvPr>
        </p:nvSpPr>
        <p:spPr>
          <a:xfrm>
            <a:off x="8410575" y="6181725"/>
            <a:ext cx="609600" cy="457200"/>
          </a:xfrm>
          <a:prstGeom prst="rect">
            <a:avLst/>
          </a:prstGeom>
        </p:spPr>
        <p:txBody>
          <a:bodyPr vert="horz" wrap="square" lIns="0" tIns="0" rIns="0" bIns="0" numCol="1" anchor="ctr" anchorCtr="0" compatLnSpc="1">
            <a:prstTxWarp prst="textNoShape">
              <a:avLst/>
            </a:prstTxWarp>
            <a:noAutofit/>
          </a:bodyPr>
          <a:lstStyle>
            <a:lvl1pPr algn="ctr">
              <a:defRPr sz="1600">
                <a:solidFill>
                  <a:schemeClr val="tx2"/>
                </a:solidFill>
              </a:defRPr>
            </a:lvl1pPr>
          </a:lstStyle>
          <a:p>
            <a:fld id="{DEE32EB1-7595-4E6D-8722-55B7B6A4502C}" type="slidenum">
              <a:rPr lang="en-US"/>
              <a:pPr/>
              <a:t>‹#›</a:t>
            </a:fld>
            <a:endParaRPr lang="en-US"/>
          </a:p>
        </p:txBody>
      </p:sp>
    </p:spTree>
    <p:extLst>
      <p:ext uri="{BB962C8B-B14F-4D97-AF65-F5344CB8AC3E}">
        <p14:creationId xmlns:p14="http://schemas.microsoft.com/office/powerpoint/2010/main" val="3693521618"/>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hf hdr="0" dt="0"/>
  <p:txStyles>
    <p:titleStyle>
      <a:lvl1pPr algn="l" rtl="0" eaLnBrk="1" fontAlgn="base" hangingPunct="1">
        <a:spcBef>
          <a:spcPct val="0"/>
        </a:spcBef>
        <a:spcAft>
          <a:spcPct val="0"/>
        </a:spcAft>
        <a:defRPr sz="3200" b="1" kern="1200">
          <a:solidFill>
            <a:srgbClr val="0D0D0D"/>
          </a:solidFill>
          <a:latin typeface="+mj-lt"/>
          <a:ea typeface="+mj-ea"/>
          <a:cs typeface="+mj-cs"/>
        </a:defRPr>
      </a:lvl1pPr>
      <a:lvl2pPr algn="l" rtl="0" eaLnBrk="1" fontAlgn="base" hangingPunct="1">
        <a:spcBef>
          <a:spcPct val="0"/>
        </a:spcBef>
        <a:spcAft>
          <a:spcPct val="0"/>
        </a:spcAft>
        <a:defRPr sz="3200" b="1">
          <a:solidFill>
            <a:srgbClr val="0D0D0D"/>
          </a:solidFill>
          <a:latin typeface="Constantia" panose="02030602050306030303" pitchFamily="18" charset="0"/>
        </a:defRPr>
      </a:lvl2pPr>
      <a:lvl3pPr algn="l" rtl="0" eaLnBrk="1" fontAlgn="base" hangingPunct="1">
        <a:spcBef>
          <a:spcPct val="0"/>
        </a:spcBef>
        <a:spcAft>
          <a:spcPct val="0"/>
        </a:spcAft>
        <a:defRPr sz="3200" b="1">
          <a:solidFill>
            <a:srgbClr val="0D0D0D"/>
          </a:solidFill>
          <a:latin typeface="Constantia" panose="02030602050306030303" pitchFamily="18" charset="0"/>
        </a:defRPr>
      </a:lvl3pPr>
      <a:lvl4pPr algn="l" rtl="0" eaLnBrk="1" fontAlgn="base" hangingPunct="1">
        <a:spcBef>
          <a:spcPct val="0"/>
        </a:spcBef>
        <a:spcAft>
          <a:spcPct val="0"/>
        </a:spcAft>
        <a:defRPr sz="3200" b="1">
          <a:solidFill>
            <a:srgbClr val="0D0D0D"/>
          </a:solidFill>
          <a:latin typeface="Constantia" panose="02030602050306030303" pitchFamily="18" charset="0"/>
        </a:defRPr>
      </a:lvl4pPr>
      <a:lvl5pPr algn="l" rtl="0" eaLnBrk="1" fontAlgn="base" hangingPunct="1">
        <a:spcBef>
          <a:spcPct val="0"/>
        </a:spcBef>
        <a:spcAft>
          <a:spcPct val="0"/>
        </a:spcAft>
        <a:defRPr sz="3200" b="1">
          <a:solidFill>
            <a:srgbClr val="0D0D0D"/>
          </a:solidFill>
          <a:latin typeface="Constantia" panose="02030602050306030303" pitchFamily="18" charset="0"/>
        </a:defRPr>
      </a:lvl5pPr>
      <a:lvl6pPr marL="457200" algn="l" rtl="0" eaLnBrk="1" fontAlgn="base" hangingPunct="1">
        <a:spcBef>
          <a:spcPct val="0"/>
        </a:spcBef>
        <a:spcAft>
          <a:spcPct val="0"/>
        </a:spcAft>
        <a:defRPr sz="3200" b="1">
          <a:solidFill>
            <a:srgbClr val="0D0D0D"/>
          </a:solidFill>
          <a:latin typeface="Constantia" panose="02030602050306030303" pitchFamily="18" charset="0"/>
        </a:defRPr>
      </a:lvl6pPr>
      <a:lvl7pPr marL="914400" algn="l" rtl="0" eaLnBrk="1" fontAlgn="base" hangingPunct="1">
        <a:spcBef>
          <a:spcPct val="0"/>
        </a:spcBef>
        <a:spcAft>
          <a:spcPct val="0"/>
        </a:spcAft>
        <a:defRPr sz="3200" b="1">
          <a:solidFill>
            <a:srgbClr val="0D0D0D"/>
          </a:solidFill>
          <a:latin typeface="Constantia" panose="02030602050306030303" pitchFamily="18" charset="0"/>
        </a:defRPr>
      </a:lvl7pPr>
      <a:lvl8pPr marL="1371600" algn="l" rtl="0" eaLnBrk="1" fontAlgn="base" hangingPunct="1">
        <a:spcBef>
          <a:spcPct val="0"/>
        </a:spcBef>
        <a:spcAft>
          <a:spcPct val="0"/>
        </a:spcAft>
        <a:defRPr sz="3200" b="1">
          <a:solidFill>
            <a:srgbClr val="0D0D0D"/>
          </a:solidFill>
          <a:latin typeface="Constantia" panose="02030602050306030303" pitchFamily="18" charset="0"/>
        </a:defRPr>
      </a:lvl8pPr>
      <a:lvl9pPr marL="1828800" algn="l" rtl="0" eaLnBrk="1" fontAlgn="base" hangingPunct="1">
        <a:spcBef>
          <a:spcPct val="0"/>
        </a:spcBef>
        <a:spcAft>
          <a:spcPct val="0"/>
        </a:spcAft>
        <a:defRPr sz="3200" b="1">
          <a:solidFill>
            <a:srgbClr val="0D0D0D"/>
          </a:solidFill>
          <a:latin typeface="Constantia" panose="02030602050306030303" pitchFamily="18" charset="0"/>
        </a:defRPr>
      </a:lvl9pPr>
    </p:titleStyle>
    <p:bodyStyle>
      <a:lvl1pPr marL="273050" indent="-273050" algn="l" rtl="0" eaLnBrk="1" fontAlgn="base" hangingPunct="1">
        <a:spcBef>
          <a:spcPts val="600"/>
        </a:spcBef>
        <a:spcAft>
          <a:spcPct val="0"/>
        </a:spcAft>
        <a:buClr>
          <a:schemeClr val="tx2"/>
        </a:buClr>
        <a:buSzPct val="85000"/>
        <a:buFont typeface="Wingdings 2" panose="05020102010507070707" pitchFamily="18" charset="2"/>
        <a:buChar char=""/>
        <a:defRPr sz="2600" b="1" kern="1200">
          <a:solidFill>
            <a:schemeClr val="tx1"/>
          </a:solidFill>
          <a:latin typeface="+mn-lt"/>
          <a:ea typeface="+mn-ea"/>
          <a:cs typeface="+mn-cs"/>
        </a:defRPr>
      </a:lvl1pPr>
      <a:lvl2pPr marL="639763" indent="-273050" algn="l" rtl="0" eaLnBrk="1" fontAlgn="base" hangingPunct="1">
        <a:spcBef>
          <a:spcPts val="300"/>
        </a:spcBef>
        <a:spcAft>
          <a:spcPct val="0"/>
        </a:spcAft>
        <a:buClr>
          <a:schemeClr val="tx2"/>
        </a:buClr>
        <a:buSzPct val="85000"/>
        <a:buFont typeface="Wingdings 2" panose="05020102010507070707" pitchFamily="18" charset="2"/>
        <a:buChar char=""/>
        <a:defRPr sz="2400" kern="1200">
          <a:solidFill>
            <a:schemeClr val="tx2"/>
          </a:solidFill>
          <a:latin typeface="+mn-lt"/>
          <a:ea typeface="+mn-ea"/>
          <a:cs typeface="+mn-cs"/>
        </a:defRPr>
      </a:lvl2pPr>
      <a:lvl3pPr marL="1004888" indent="-228600" algn="l" rtl="0" eaLnBrk="1" fontAlgn="base" hangingPunct="1">
        <a:spcBef>
          <a:spcPts val="300"/>
        </a:spcBef>
        <a:spcAft>
          <a:spcPct val="0"/>
        </a:spcAft>
        <a:buClr>
          <a:schemeClr val="tx2"/>
        </a:buClr>
        <a:buSzPct val="85000"/>
        <a:buFont typeface="Wingdings 2" panose="05020102010507070707" pitchFamily="18" charset="2"/>
        <a:buChar char=""/>
        <a:defRPr sz="2100" kern="1200">
          <a:solidFill>
            <a:schemeClr val="tx1"/>
          </a:solidFill>
          <a:latin typeface="+mn-lt"/>
          <a:ea typeface="+mn-ea"/>
          <a:cs typeface="+mn-cs"/>
        </a:defRPr>
      </a:lvl3pPr>
      <a:lvl4pPr marL="1279525" indent="-228600" algn="l" rtl="0" eaLnBrk="1" fontAlgn="base" hangingPunct="1">
        <a:spcBef>
          <a:spcPts val="300"/>
        </a:spcBef>
        <a:spcAft>
          <a:spcPct val="0"/>
        </a:spcAft>
        <a:buClr>
          <a:schemeClr val="tx2"/>
        </a:buClr>
        <a:buSzPct val="85000"/>
        <a:buFont typeface="Wingdings 2" panose="05020102010507070707" pitchFamily="18" charset="2"/>
        <a:buChar char=""/>
        <a:defRPr sz="1900" kern="1200">
          <a:solidFill>
            <a:schemeClr val="tx1"/>
          </a:solidFill>
          <a:latin typeface="+mn-lt"/>
          <a:ea typeface="+mn-ea"/>
          <a:cs typeface="+mn-cs"/>
        </a:defRPr>
      </a:lvl4pPr>
      <a:lvl5pPr marL="1554163" indent="-228600" algn="l" rtl="0" eaLnBrk="1" fontAlgn="base" hangingPunct="1">
        <a:spcBef>
          <a:spcPts val="338"/>
        </a:spcBef>
        <a:spcAft>
          <a:spcPct val="0"/>
        </a:spcAft>
        <a:buClr>
          <a:schemeClr val="tx2"/>
        </a:buClr>
        <a:buSzPct val="85000"/>
        <a:buFont typeface="Wingdings 2" panose="050201020105070707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7" name="Picture 6" descr="Stevenson cover - falls.jpg"/>
          <p:cNvPicPr>
            <a:picLocks noChangeAspect="1"/>
          </p:cNvPicPr>
          <p:nvPr/>
        </p:nvPicPr>
        <p:blipFill>
          <a:blip r:embed="rId14" cstate="print">
            <a:duotone>
              <a:schemeClr val="bg2">
                <a:shade val="45000"/>
                <a:satMod val="135000"/>
              </a:schemeClr>
              <a:prstClr val="white"/>
            </a:duotone>
          </a:blip>
          <a:stretch>
            <a:fillRect/>
          </a:stretch>
        </p:blipFill>
        <p:spPr>
          <a:xfrm>
            <a:off x="4191000" y="-1239"/>
            <a:ext cx="4876800" cy="6859239"/>
          </a:xfrm>
          <a:prstGeom prst="rect">
            <a:avLst/>
          </a:prstGeom>
          <a:effectLst>
            <a:softEdge rad="635000"/>
          </a:effectLst>
        </p:spPr>
      </p:pic>
      <p:pic>
        <p:nvPicPr>
          <p:cNvPr id="8" name="Picture 7" descr="Stevenson cover - leaf.jpg"/>
          <p:cNvPicPr>
            <a:picLocks noChangeAspect="1"/>
          </p:cNvPicPr>
          <p:nvPr/>
        </p:nvPicPr>
        <p:blipFill>
          <a:blip r:embed="rId15" cstate="print"/>
          <a:stretch>
            <a:fillRect/>
          </a:stretch>
        </p:blipFill>
        <p:spPr>
          <a:xfrm>
            <a:off x="7086600" y="152400"/>
            <a:ext cx="1961707" cy="1371600"/>
          </a:xfrm>
          <a:prstGeom prst="rect">
            <a:avLst/>
          </a:prstGeom>
          <a:effectLst>
            <a:softEdge rad="317500"/>
          </a:effectLst>
        </p:spPr>
      </p:pic>
      <p:pic>
        <p:nvPicPr>
          <p:cNvPr id="11" name="Picture 10" descr="Stevenson cover - falls.jpg"/>
          <p:cNvPicPr>
            <a:picLocks noChangeAspect="1"/>
          </p:cNvPicPr>
          <p:nvPr/>
        </p:nvPicPr>
        <p:blipFill>
          <a:blip r:embed="rId14" cstate="print">
            <a:duotone>
              <a:schemeClr val="bg2">
                <a:shade val="45000"/>
                <a:satMod val="135000"/>
              </a:schemeClr>
              <a:prstClr val="white"/>
            </a:duotone>
          </a:blip>
          <a:stretch>
            <a:fillRect/>
          </a:stretch>
        </p:blipFill>
        <p:spPr>
          <a:xfrm>
            <a:off x="4191000" y="-1239"/>
            <a:ext cx="4876800" cy="6859239"/>
          </a:xfrm>
          <a:prstGeom prst="rect">
            <a:avLst/>
          </a:prstGeom>
          <a:effectLst>
            <a:softEdge rad="635000"/>
          </a:effectLst>
        </p:spPr>
      </p:pic>
      <p:pic>
        <p:nvPicPr>
          <p:cNvPr id="12" name="Picture 11" descr="Stevenson cover - leaf.jpg"/>
          <p:cNvPicPr>
            <a:picLocks noChangeAspect="1"/>
          </p:cNvPicPr>
          <p:nvPr/>
        </p:nvPicPr>
        <p:blipFill>
          <a:blip r:embed="rId15" cstate="print"/>
          <a:stretch>
            <a:fillRect/>
          </a:stretch>
        </p:blipFill>
        <p:spPr>
          <a:xfrm>
            <a:off x="7086600" y="152400"/>
            <a:ext cx="1961707" cy="1371600"/>
          </a:xfrm>
          <a:prstGeom prst="rect">
            <a:avLst/>
          </a:prstGeom>
          <a:effectLst>
            <a:softEdge rad="317500"/>
          </a:effectLst>
        </p:spPr>
      </p:pic>
      <p:pic>
        <p:nvPicPr>
          <p:cNvPr id="13" name="Picture 12" descr="Stevenson cover - falls.jpg"/>
          <p:cNvPicPr>
            <a:picLocks noChangeAspect="1"/>
          </p:cNvPicPr>
          <p:nvPr/>
        </p:nvPicPr>
        <p:blipFill>
          <a:blip r:embed="rId14" cstate="print">
            <a:duotone>
              <a:schemeClr val="bg2">
                <a:shade val="45000"/>
                <a:satMod val="135000"/>
              </a:schemeClr>
              <a:prstClr val="white"/>
            </a:duotone>
          </a:blip>
          <a:stretch>
            <a:fillRect/>
          </a:stretch>
        </p:blipFill>
        <p:spPr>
          <a:xfrm>
            <a:off x="4267200" y="-1239"/>
            <a:ext cx="4876800" cy="6859239"/>
          </a:xfrm>
          <a:prstGeom prst="rect">
            <a:avLst/>
          </a:prstGeom>
          <a:effectLst>
            <a:softEdge rad="635000"/>
          </a:effectLst>
        </p:spPr>
      </p:pic>
      <p:sp>
        <p:nvSpPr>
          <p:cNvPr id="52231"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dirty="0"/>
          </a:p>
        </p:txBody>
      </p:sp>
      <p:sp>
        <p:nvSpPr>
          <p:cNvPr id="14" name="Date Placeholder 2"/>
          <p:cNvSpPr>
            <a:spLocks noGrp="1"/>
          </p:cNvSpPr>
          <p:nvPr>
            <p:ph type="dt" sz="half" idx="2"/>
          </p:nvPr>
        </p:nvSpPr>
        <p:spPr>
          <a:xfrm>
            <a:off x="5791200" y="6203950"/>
            <a:ext cx="2590800" cy="384175"/>
          </a:xfrm>
          <a:prstGeom prst="rect">
            <a:avLst/>
          </a:prstGeom>
        </p:spPr>
        <p:txBody>
          <a:bodyPr vert="horz" anchor="ctr" anchorCtr="0"/>
          <a:lstStyle>
            <a:lvl1pPr>
              <a:defRPr sz="1200">
                <a:solidFill>
                  <a:schemeClr val="tx2"/>
                </a:solidFill>
                <a:latin typeface="Arial" charset="0"/>
              </a:defRPr>
            </a:lvl1pPr>
          </a:lstStyle>
          <a:p>
            <a:pPr>
              <a:defRPr/>
            </a:pPr>
            <a:endParaRPr lang="en-US"/>
          </a:p>
        </p:txBody>
      </p:sp>
      <p:sp>
        <p:nvSpPr>
          <p:cNvPr id="15" name="Footer Placeholder 3"/>
          <p:cNvSpPr>
            <a:spLocks noGrp="1"/>
          </p:cNvSpPr>
          <p:nvPr>
            <p:ph type="ftr" sz="quarter" idx="3"/>
          </p:nvPr>
        </p:nvSpPr>
        <p:spPr>
          <a:xfrm>
            <a:off x="304800" y="6203950"/>
            <a:ext cx="3581400" cy="384175"/>
          </a:xfrm>
          <a:prstGeom prst="rect">
            <a:avLst/>
          </a:prstGeom>
        </p:spPr>
        <p:txBody>
          <a:bodyPr vert="horz" anchor="ctr" anchorCtr="0"/>
          <a:lstStyle>
            <a:lvl1pPr algn="l">
              <a:defRPr sz="1200" i="1" smtClean="0">
                <a:solidFill>
                  <a:schemeClr val="tx2"/>
                </a:solidFill>
                <a:latin typeface="Arial" charset="0"/>
              </a:defRPr>
            </a:lvl1pPr>
          </a:lstStyle>
          <a:p>
            <a:pPr>
              <a:defRPr/>
            </a:pPr>
            <a:r>
              <a:rPr lang="en-US"/>
              <a:t>Instructor Slides</a:t>
            </a:r>
          </a:p>
        </p:txBody>
      </p:sp>
      <p:sp>
        <p:nvSpPr>
          <p:cNvPr id="16" name="Slide Number Placeholder 4"/>
          <p:cNvSpPr>
            <a:spLocks noGrp="1"/>
          </p:cNvSpPr>
          <p:nvPr>
            <p:ph type="sldNum" sz="quarter" idx="4"/>
          </p:nvPr>
        </p:nvSpPr>
        <p:spPr>
          <a:xfrm>
            <a:off x="8410575" y="6181725"/>
            <a:ext cx="609600" cy="457200"/>
          </a:xfrm>
          <a:prstGeom prst="rect">
            <a:avLst/>
          </a:prstGeom>
        </p:spPr>
        <p:txBody>
          <a:bodyPr vert="horz" wrap="square" lIns="0" tIns="0" rIns="0" bIns="0" numCol="1" anchor="ctr" anchorCtr="0" compatLnSpc="1">
            <a:prstTxWarp prst="textNoShape">
              <a:avLst/>
            </a:prstTxWarp>
            <a:noAutofit/>
          </a:bodyPr>
          <a:lstStyle>
            <a:lvl1pPr algn="ctr">
              <a:defRPr sz="1600">
                <a:solidFill>
                  <a:schemeClr val="tx2"/>
                </a:solidFill>
              </a:defRPr>
            </a:lvl1pPr>
          </a:lstStyle>
          <a:p>
            <a:fld id="{4B5B9AA7-3D6F-4CB3-B88D-02D43F743775}" type="slidenum">
              <a:rPr lang="en-US"/>
              <a:pPr/>
              <a:t>‹#›</a:t>
            </a:fld>
            <a:endParaRPr lang="en-US"/>
          </a:p>
        </p:txBody>
      </p:sp>
    </p:spTree>
    <p:extLst>
      <p:ext uri="{BB962C8B-B14F-4D97-AF65-F5344CB8AC3E}">
        <p14:creationId xmlns:p14="http://schemas.microsoft.com/office/powerpoint/2010/main" val="3225094722"/>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hdr="0" dt="0"/>
  <p:txStyles>
    <p:titleStyle>
      <a:lvl1pPr algn="l" rtl="0" eaLnBrk="1" fontAlgn="base" hangingPunct="1">
        <a:spcBef>
          <a:spcPct val="0"/>
        </a:spcBef>
        <a:spcAft>
          <a:spcPct val="0"/>
        </a:spcAft>
        <a:defRPr sz="3200" b="1" kern="1200">
          <a:solidFill>
            <a:srgbClr val="0D0D0D"/>
          </a:solidFill>
          <a:latin typeface="+mj-lt"/>
          <a:ea typeface="+mj-ea"/>
          <a:cs typeface="+mj-cs"/>
        </a:defRPr>
      </a:lvl1pPr>
      <a:lvl2pPr algn="l" rtl="0" eaLnBrk="1" fontAlgn="base" hangingPunct="1">
        <a:spcBef>
          <a:spcPct val="0"/>
        </a:spcBef>
        <a:spcAft>
          <a:spcPct val="0"/>
        </a:spcAft>
        <a:defRPr sz="3200" b="1">
          <a:solidFill>
            <a:srgbClr val="0D0D0D"/>
          </a:solidFill>
          <a:latin typeface="Constantia" panose="02030602050306030303" pitchFamily="18" charset="0"/>
        </a:defRPr>
      </a:lvl2pPr>
      <a:lvl3pPr algn="l" rtl="0" eaLnBrk="1" fontAlgn="base" hangingPunct="1">
        <a:spcBef>
          <a:spcPct val="0"/>
        </a:spcBef>
        <a:spcAft>
          <a:spcPct val="0"/>
        </a:spcAft>
        <a:defRPr sz="3200" b="1">
          <a:solidFill>
            <a:srgbClr val="0D0D0D"/>
          </a:solidFill>
          <a:latin typeface="Constantia" panose="02030602050306030303" pitchFamily="18" charset="0"/>
        </a:defRPr>
      </a:lvl3pPr>
      <a:lvl4pPr algn="l" rtl="0" eaLnBrk="1" fontAlgn="base" hangingPunct="1">
        <a:spcBef>
          <a:spcPct val="0"/>
        </a:spcBef>
        <a:spcAft>
          <a:spcPct val="0"/>
        </a:spcAft>
        <a:defRPr sz="3200" b="1">
          <a:solidFill>
            <a:srgbClr val="0D0D0D"/>
          </a:solidFill>
          <a:latin typeface="Constantia" panose="02030602050306030303" pitchFamily="18" charset="0"/>
        </a:defRPr>
      </a:lvl4pPr>
      <a:lvl5pPr algn="l" rtl="0" eaLnBrk="1" fontAlgn="base" hangingPunct="1">
        <a:spcBef>
          <a:spcPct val="0"/>
        </a:spcBef>
        <a:spcAft>
          <a:spcPct val="0"/>
        </a:spcAft>
        <a:defRPr sz="3200" b="1">
          <a:solidFill>
            <a:srgbClr val="0D0D0D"/>
          </a:solidFill>
          <a:latin typeface="Constantia" panose="02030602050306030303" pitchFamily="18" charset="0"/>
        </a:defRPr>
      </a:lvl5pPr>
      <a:lvl6pPr marL="457200" algn="l" rtl="0" eaLnBrk="1" fontAlgn="base" hangingPunct="1">
        <a:spcBef>
          <a:spcPct val="0"/>
        </a:spcBef>
        <a:spcAft>
          <a:spcPct val="0"/>
        </a:spcAft>
        <a:defRPr sz="3200" b="1">
          <a:solidFill>
            <a:srgbClr val="0D0D0D"/>
          </a:solidFill>
          <a:latin typeface="Constantia" panose="02030602050306030303" pitchFamily="18" charset="0"/>
        </a:defRPr>
      </a:lvl6pPr>
      <a:lvl7pPr marL="914400" algn="l" rtl="0" eaLnBrk="1" fontAlgn="base" hangingPunct="1">
        <a:spcBef>
          <a:spcPct val="0"/>
        </a:spcBef>
        <a:spcAft>
          <a:spcPct val="0"/>
        </a:spcAft>
        <a:defRPr sz="3200" b="1">
          <a:solidFill>
            <a:srgbClr val="0D0D0D"/>
          </a:solidFill>
          <a:latin typeface="Constantia" panose="02030602050306030303" pitchFamily="18" charset="0"/>
        </a:defRPr>
      </a:lvl7pPr>
      <a:lvl8pPr marL="1371600" algn="l" rtl="0" eaLnBrk="1" fontAlgn="base" hangingPunct="1">
        <a:spcBef>
          <a:spcPct val="0"/>
        </a:spcBef>
        <a:spcAft>
          <a:spcPct val="0"/>
        </a:spcAft>
        <a:defRPr sz="3200" b="1">
          <a:solidFill>
            <a:srgbClr val="0D0D0D"/>
          </a:solidFill>
          <a:latin typeface="Constantia" panose="02030602050306030303" pitchFamily="18" charset="0"/>
        </a:defRPr>
      </a:lvl8pPr>
      <a:lvl9pPr marL="1828800" algn="l" rtl="0" eaLnBrk="1" fontAlgn="base" hangingPunct="1">
        <a:spcBef>
          <a:spcPct val="0"/>
        </a:spcBef>
        <a:spcAft>
          <a:spcPct val="0"/>
        </a:spcAft>
        <a:defRPr sz="3200" b="1">
          <a:solidFill>
            <a:srgbClr val="0D0D0D"/>
          </a:solidFill>
          <a:latin typeface="Constantia" panose="02030602050306030303" pitchFamily="18" charset="0"/>
        </a:defRPr>
      </a:lvl9pPr>
    </p:titleStyle>
    <p:bodyStyle>
      <a:lvl1pPr marL="273050" indent="-273050" algn="l" rtl="0" eaLnBrk="1" fontAlgn="base" hangingPunct="1">
        <a:spcBef>
          <a:spcPts val="600"/>
        </a:spcBef>
        <a:spcAft>
          <a:spcPct val="0"/>
        </a:spcAft>
        <a:buClr>
          <a:schemeClr val="tx2"/>
        </a:buClr>
        <a:buSzPct val="85000"/>
        <a:buFont typeface="Wingdings 2" panose="05020102010507070707" pitchFamily="18" charset="2"/>
        <a:buChar char=""/>
        <a:defRPr sz="2600" b="1" kern="1200">
          <a:solidFill>
            <a:schemeClr val="tx1"/>
          </a:solidFill>
          <a:latin typeface="+mn-lt"/>
          <a:ea typeface="+mn-ea"/>
          <a:cs typeface="+mn-cs"/>
        </a:defRPr>
      </a:lvl1pPr>
      <a:lvl2pPr marL="639763" indent="-273050" algn="l" rtl="0" eaLnBrk="1" fontAlgn="base" hangingPunct="1">
        <a:spcBef>
          <a:spcPts val="300"/>
        </a:spcBef>
        <a:spcAft>
          <a:spcPct val="0"/>
        </a:spcAft>
        <a:buClr>
          <a:schemeClr val="tx2"/>
        </a:buClr>
        <a:buSzPct val="85000"/>
        <a:buFont typeface="Wingdings 2" panose="05020102010507070707" pitchFamily="18" charset="2"/>
        <a:buChar char=""/>
        <a:defRPr sz="2400" kern="1200">
          <a:solidFill>
            <a:schemeClr val="tx2"/>
          </a:solidFill>
          <a:latin typeface="+mn-lt"/>
          <a:ea typeface="+mn-ea"/>
          <a:cs typeface="+mn-cs"/>
        </a:defRPr>
      </a:lvl2pPr>
      <a:lvl3pPr marL="1004888" indent="-228600" algn="l" rtl="0" eaLnBrk="1" fontAlgn="base" hangingPunct="1">
        <a:spcBef>
          <a:spcPts val="300"/>
        </a:spcBef>
        <a:spcAft>
          <a:spcPct val="0"/>
        </a:spcAft>
        <a:buClr>
          <a:schemeClr val="tx2"/>
        </a:buClr>
        <a:buSzPct val="85000"/>
        <a:buFont typeface="Wingdings 2" panose="05020102010507070707" pitchFamily="18" charset="2"/>
        <a:buChar char=""/>
        <a:defRPr sz="2100" kern="1200">
          <a:solidFill>
            <a:schemeClr val="tx1"/>
          </a:solidFill>
          <a:latin typeface="+mn-lt"/>
          <a:ea typeface="+mn-ea"/>
          <a:cs typeface="+mn-cs"/>
        </a:defRPr>
      </a:lvl3pPr>
      <a:lvl4pPr marL="1279525" indent="-228600" algn="l" rtl="0" eaLnBrk="1" fontAlgn="base" hangingPunct="1">
        <a:spcBef>
          <a:spcPts val="300"/>
        </a:spcBef>
        <a:spcAft>
          <a:spcPct val="0"/>
        </a:spcAft>
        <a:buClr>
          <a:schemeClr val="tx2"/>
        </a:buClr>
        <a:buSzPct val="85000"/>
        <a:buFont typeface="Wingdings 2" panose="05020102010507070707" pitchFamily="18" charset="2"/>
        <a:buChar char=""/>
        <a:defRPr sz="1900" kern="1200">
          <a:solidFill>
            <a:schemeClr val="tx1"/>
          </a:solidFill>
          <a:latin typeface="+mn-lt"/>
          <a:ea typeface="+mn-ea"/>
          <a:cs typeface="+mn-cs"/>
        </a:defRPr>
      </a:lvl4pPr>
      <a:lvl5pPr marL="1554163" indent="-228600" algn="l" rtl="0" eaLnBrk="1" fontAlgn="base" hangingPunct="1">
        <a:spcBef>
          <a:spcPts val="338"/>
        </a:spcBef>
        <a:spcAft>
          <a:spcPct val="0"/>
        </a:spcAft>
        <a:buClr>
          <a:schemeClr val="tx2"/>
        </a:buClr>
        <a:buSzPct val="85000"/>
        <a:buFont typeface="Wingdings 2" panose="050201020105070707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3250"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dirty="0"/>
          </a:p>
        </p:txBody>
      </p:sp>
      <p:sp>
        <p:nvSpPr>
          <p:cNvPr id="7" name="Date Placeholder 1"/>
          <p:cNvSpPr>
            <a:spLocks noGrp="1"/>
          </p:cNvSpPr>
          <p:nvPr>
            <p:ph type="dt" sz="half" idx="2"/>
          </p:nvPr>
        </p:nvSpPr>
        <p:spPr>
          <a:xfrm>
            <a:off x="5791200" y="6203950"/>
            <a:ext cx="2590800" cy="384175"/>
          </a:xfrm>
          <a:prstGeom prst="rect">
            <a:avLst/>
          </a:prstGeom>
        </p:spPr>
        <p:txBody>
          <a:bodyPr vert="horz" anchor="ctr" anchorCtr="0"/>
          <a:lstStyle>
            <a:lvl1pPr>
              <a:defRPr sz="1200">
                <a:solidFill>
                  <a:schemeClr val="tx2"/>
                </a:solidFill>
                <a:latin typeface="Arial" charset="0"/>
              </a:defRPr>
            </a:lvl1pPr>
          </a:lstStyle>
          <a:p>
            <a:pPr>
              <a:defRPr/>
            </a:pPr>
            <a:endParaRPr lang="en-US"/>
          </a:p>
        </p:txBody>
      </p:sp>
      <p:sp>
        <p:nvSpPr>
          <p:cNvPr id="8" name="Footer Placeholder 2"/>
          <p:cNvSpPr>
            <a:spLocks noGrp="1"/>
          </p:cNvSpPr>
          <p:nvPr>
            <p:ph type="ftr" sz="quarter" idx="3"/>
          </p:nvPr>
        </p:nvSpPr>
        <p:spPr>
          <a:xfrm>
            <a:off x="381000" y="6203950"/>
            <a:ext cx="3581400" cy="384175"/>
          </a:xfrm>
          <a:prstGeom prst="rect">
            <a:avLst/>
          </a:prstGeom>
        </p:spPr>
        <p:txBody>
          <a:bodyPr vert="horz" anchor="ctr" anchorCtr="0"/>
          <a:lstStyle>
            <a:lvl1pPr algn="l">
              <a:defRPr sz="1200" i="1" smtClean="0">
                <a:solidFill>
                  <a:schemeClr val="tx2"/>
                </a:solidFill>
                <a:latin typeface="Arial" charset="0"/>
              </a:defRPr>
            </a:lvl1pPr>
          </a:lstStyle>
          <a:p>
            <a:pPr>
              <a:defRPr/>
            </a:pPr>
            <a:r>
              <a:rPr lang="en-US"/>
              <a:t>Instructor Slides</a:t>
            </a:r>
          </a:p>
        </p:txBody>
      </p:sp>
      <p:sp>
        <p:nvSpPr>
          <p:cNvPr id="11" name="Slide Number Placeholder 3"/>
          <p:cNvSpPr>
            <a:spLocks noGrp="1"/>
          </p:cNvSpPr>
          <p:nvPr>
            <p:ph type="sldNum" sz="quarter" idx="4"/>
          </p:nvPr>
        </p:nvSpPr>
        <p:spPr>
          <a:xfrm>
            <a:off x="8410575" y="6181725"/>
            <a:ext cx="609600" cy="457200"/>
          </a:xfrm>
          <a:prstGeom prst="rect">
            <a:avLst/>
          </a:prstGeom>
        </p:spPr>
        <p:txBody>
          <a:bodyPr vert="horz" wrap="square" lIns="0" tIns="0" rIns="0" bIns="0" numCol="1" anchor="ctr" anchorCtr="0" compatLnSpc="1">
            <a:prstTxWarp prst="textNoShape">
              <a:avLst/>
            </a:prstTxWarp>
            <a:noAutofit/>
          </a:bodyPr>
          <a:lstStyle>
            <a:lvl1pPr algn="ctr">
              <a:defRPr sz="1600">
                <a:solidFill>
                  <a:schemeClr val="tx2"/>
                </a:solidFill>
              </a:defRPr>
            </a:lvl1pPr>
          </a:lstStyle>
          <a:p>
            <a:fld id="{6C635AF8-A14C-49E1-951A-EBF5A5414BD3}" type="slidenum">
              <a:rPr lang="en-US"/>
              <a:pPr/>
              <a:t>‹#›</a:t>
            </a:fld>
            <a:endParaRPr lang="en-US"/>
          </a:p>
        </p:txBody>
      </p:sp>
    </p:spTree>
    <p:extLst>
      <p:ext uri="{BB962C8B-B14F-4D97-AF65-F5344CB8AC3E}">
        <p14:creationId xmlns:p14="http://schemas.microsoft.com/office/powerpoint/2010/main" val="1798931953"/>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hdr="0" dt="0"/>
  <p:txStyles>
    <p:titleStyle>
      <a:lvl1pPr algn="l" rtl="0" eaLnBrk="1" fontAlgn="base" hangingPunct="1">
        <a:spcBef>
          <a:spcPct val="0"/>
        </a:spcBef>
        <a:spcAft>
          <a:spcPct val="0"/>
        </a:spcAft>
        <a:defRPr sz="3200" b="1" kern="1200">
          <a:solidFill>
            <a:srgbClr val="0D0D0D"/>
          </a:solidFill>
          <a:latin typeface="+mj-lt"/>
          <a:ea typeface="+mj-ea"/>
          <a:cs typeface="+mj-cs"/>
        </a:defRPr>
      </a:lvl1pPr>
      <a:lvl2pPr algn="l" rtl="0" eaLnBrk="1" fontAlgn="base" hangingPunct="1">
        <a:spcBef>
          <a:spcPct val="0"/>
        </a:spcBef>
        <a:spcAft>
          <a:spcPct val="0"/>
        </a:spcAft>
        <a:defRPr sz="3200" b="1">
          <a:solidFill>
            <a:srgbClr val="0D0D0D"/>
          </a:solidFill>
          <a:latin typeface="Constantia" panose="02030602050306030303" pitchFamily="18" charset="0"/>
        </a:defRPr>
      </a:lvl2pPr>
      <a:lvl3pPr algn="l" rtl="0" eaLnBrk="1" fontAlgn="base" hangingPunct="1">
        <a:spcBef>
          <a:spcPct val="0"/>
        </a:spcBef>
        <a:spcAft>
          <a:spcPct val="0"/>
        </a:spcAft>
        <a:defRPr sz="3200" b="1">
          <a:solidFill>
            <a:srgbClr val="0D0D0D"/>
          </a:solidFill>
          <a:latin typeface="Constantia" panose="02030602050306030303" pitchFamily="18" charset="0"/>
        </a:defRPr>
      </a:lvl3pPr>
      <a:lvl4pPr algn="l" rtl="0" eaLnBrk="1" fontAlgn="base" hangingPunct="1">
        <a:spcBef>
          <a:spcPct val="0"/>
        </a:spcBef>
        <a:spcAft>
          <a:spcPct val="0"/>
        </a:spcAft>
        <a:defRPr sz="3200" b="1">
          <a:solidFill>
            <a:srgbClr val="0D0D0D"/>
          </a:solidFill>
          <a:latin typeface="Constantia" panose="02030602050306030303" pitchFamily="18" charset="0"/>
        </a:defRPr>
      </a:lvl4pPr>
      <a:lvl5pPr algn="l" rtl="0" eaLnBrk="1" fontAlgn="base" hangingPunct="1">
        <a:spcBef>
          <a:spcPct val="0"/>
        </a:spcBef>
        <a:spcAft>
          <a:spcPct val="0"/>
        </a:spcAft>
        <a:defRPr sz="3200" b="1">
          <a:solidFill>
            <a:srgbClr val="0D0D0D"/>
          </a:solidFill>
          <a:latin typeface="Constantia" panose="02030602050306030303" pitchFamily="18" charset="0"/>
        </a:defRPr>
      </a:lvl5pPr>
      <a:lvl6pPr marL="457200" algn="l" rtl="0" eaLnBrk="1" fontAlgn="base" hangingPunct="1">
        <a:spcBef>
          <a:spcPct val="0"/>
        </a:spcBef>
        <a:spcAft>
          <a:spcPct val="0"/>
        </a:spcAft>
        <a:defRPr sz="3200" b="1">
          <a:solidFill>
            <a:srgbClr val="0D0D0D"/>
          </a:solidFill>
          <a:latin typeface="Constantia" panose="02030602050306030303" pitchFamily="18" charset="0"/>
        </a:defRPr>
      </a:lvl6pPr>
      <a:lvl7pPr marL="914400" algn="l" rtl="0" eaLnBrk="1" fontAlgn="base" hangingPunct="1">
        <a:spcBef>
          <a:spcPct val="0"/>
        </a:spcBef>
        <a:spcAft>
          <a:spcPct val="0"/>
        </a:spcAft>
        <a:defRPr sz="3200" b="1">
          <a:solidFill>
            <a:srgbClr val="0D0D0D"/>
          </a:solidFill>
          <a:latin typeface="Constantia" panose="02030602050306030303" pitchFamily="18" charset="0"/>
        </a:defRPr>
      </a:lvl7pPr>
      <a:lvl8pPr marL="1371600" algn="l" rtl="0" eaLnBrk="1" fontAlgn="base" hangingPunct="1">
        <a:spcBef>
          <a:spcPct val="0"/>
        </a:spcBef>
        <a:spcAft>
          <a:spcPct val="0"/>
        </a:spcAft>
        <a:defRPr sz="3200" b="1">
          <a:solidFill>
            <a:srgbClr val="0D0D0D"/>
          </a:solidFill>
          <a:latin typeface="Constantia" panose="02030602050306030303" pitchFamily="18" charset="0"/>
        </a:defRPr>
      </a:lvl8pPr>
      <a:lvl9pPr marL="1828800" algn="l" rtl="0" eaLnBrk="1" fontAlgn="base" hangingPunct="1">
        <a:spcBef>
          <a:spcPct val="0"/>
        </a:spcBef>
        <a:spcAft>
          <a:spcPct val="0"/>
        </a:spcAft>
        <a:defRPr sz="3200" b="1">
          <a:solidFill>
            <a:srgbClr val="0D0D0D"/>
          </a:solidFill>
          <a:latin typeface="Constantia" panose="02030602050306030303" pitchFamily="18" charset="0"/>
        </a:defRPr>
      </a:lvl9pPr>
    </p:titleStyle>
    <p:bodyStyle>
      <a:lvl1pPr marL="273050" indent="-273050" algn="l" rtl="0" eaLnBrk="1" fontAlgn="base" hangingPunct="1">
        <a:spcBef>
          <a:spcPts val="600"/>
        </a:spcBef>
        <a:spcAft>
          <a:spcPct val="0"/>
        </a:spcAft>
        <a:buClr>
          <a:schemeClr val="tx2"/>
        </a:buClr>
        <a:buSzPct val="85000"/>
        <a:buFont typeface="Wingdings 2" panose="05020102010507070707" pitchFamily="18" charset="2"/>
        <a:buChar char=""/>
        <a:defRPr sz="2600" b="1" kern="1200">
          <a:solidFill>
            <a:schemeClr val="tx1"/>
          </a:solidFill>
          <a:latin typeface="+mn-lt"/>
          <a:ea typeface="+mn-ea"/>
          <a:cs typeface="+mn-cs"/>
        </a:defRPr>
      </a:lvl1pPr>
      <a:lvl2pPr marL="639763" indent="-273050" algn="l" rtl="0" eaLnBrk="1" fontAlgn="base" hangingPunct="1">
        <a:spcBef>
          <a:spcPts val="300"/>
        </a:spcBef>
        <a:spcAft>
          <a:spcPct val="0"/>
        </a:spcAft>
        <a:buClr>
          <a:schemeClr val="tx2"/>
        </a:buClr>
        <a:buSzPct val="85000"/>
        <a:buFont typeface="Wingdings 2" panose="05020102010507070707" pitchFamily="18" charset="2"/>
        <a:buChar char=""/>
        <a:defRPr sz="2400" kern="1200">
          <a:solidFill>
            <a:schemeClr val="tx2"/>
          </a:solidFill>
          <a:latin typeface="+mn-lt"/>
          <a:ea typeface="+mn-ea"/>
          <a:cs typeface="+mn-cs"/>
        </a:defRPr>
      </a:lvl2pPr>
      <a:lvl3pPr marL="1004888" indent="-228600" algn="l" rtl="0" eaLnBrk="1" fontAlgn="base" hangingPunct="1">
        <a:spcBef>
          <a:spcPts val="300"/>
        </a:spcBef>
        <a:spcAft>
          <a:spcPct val="0"/>
        </a:spcAft>
        <a:buClr>
          <a:schemeClr val="tx2"/>
        </a:buClr>
        <a:buSzPct val="85000"/>
        <a:buFont typeface="Wingdings 2" panose="05020102010507070707" pitchFamily="18" charset="2"/>
        <a:buChar char=""/>
        <a:defRPr sz="2100" kern="1200">
          <a:solidFill>
            <a:schemeClr val="tx1"/>
          </a:solidFill>
          <a:latin typeface="+mn-lt"/>
          <a:ea typeface="+mn-ea"/>
          <a:cs typeface="+mn-cs"/>
        </a:defRPr>
      </a:lvl3pPr>
      <a:lvl4pPr marL="1279525" indent="-228600" algn="l" rtl="0" eaLnBrk="1" fontAlgn="base" hangingPunct="1">
        <a:spcBef>
          <a:spcPts val="300"/>
        </a:spcBef>
        <a:spcAft>
          <a:spcPct val="0"/>
        </a:spcAft>
        <a:buClr>
          <a:schemeClr val="tx2"/>
        </a:buClr>
        <a:buSzPct val="85000"/>
        <a:buFont typeface="Wingdings 2" panose="05020102010507070707" pitchFamily="18" charset="2"/>
        <a:buChar char=""/>
        <a:defRPr sz="1900" kern="1200">
          <a:solidFill>
            <a:schemeClr val="tx1"/>
          </a:solidFill>
          <a:latin typeface="+mn-lt"/>
          <a:ea typeface="+mn-ea"/>
          <a:cs typeface="+mn-cs"/>
        </a:defRPr>
      </a:lvl4pPr>
      <a:lvl5pPr marL="1554163" indent="-228600" algn="l" rtl="0" eaLnBrk="1" fontAlgn="base" hangingPunct="1">
        <a:spcBef>
          <a:spcPts val="338"/>
        </a:spcBef>
        <a:spcAft>
          <a:spcPct val="0"/>
        </a:spcAft>
        <a:buClr>
          <a:schemeClr val="tx2"/>
        </a:buClr>
        <a:buSzPct val="85000"/>
        <a:buFont typeface="Wingdings 2" panose="050201020105070707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4274"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dirty="0"/>
          </a:p>
        </p:txBody>
      </p:sp>
      <p:sp>
        <p:nvSpPr>
          <p:cNvPr id="7" name="Date Placeholder 7"/>
          <p:cNvSpPr>
            <a:spLocks noGrp="1"/>
          </p:cNvSpPr>
          <p:nvPr>
            <p:ph type="dt" sz="half" idx="2"/>
          </p:nvPr>
        </p:nvSpPr>
        <p:spPr>
          <a:xfrm>
            <a:off x="5791200" y="6203950"/>
            <a:ext cx="2590800" cy="384175"/>
          </a:xfrm>
          <a:prstGeom prst="rect">
            <a:avLst/>
          </a:prstGeom>
        </p:spPr>
        <p:txBody>
          <a:bodyPr vert="horz" anchor="ctr" anchorCtr="0"/>
          <a:lstStyle>
            <a:lvl1pPr>
              <a:defRPr sz="1200">
                <a:solidFill>
                  <a:schemeClr val="tx2"/>
                </a:solidFill>
                <a:latin typeface="Arial" charset="0"/>
              </a:defRPr>
            </a:lvl1pPr>
          </a:lstStyle>
          <a:p>
            <a:pPr>
              <a:defRPr/>
            </a:pPr>
            <a:endParaRPr lang="en-US"/>
          </a:p>
        </p:txBody>
      </p:sp>
      <p:sp>
        <p:nvSpPr>
          <p:cNvPr id="8" name="Slide Number Placeholder 8"/>
          <p:cNvSpPr>
            <a:spLocks noGrp="1"/>
          </p:cNvSpPr>
          <p:nvPr>
            <p:ph type="sldNum" sz="quarter" idx="4"/>
          </p:nvPr>
        </p:nvSpPr>
        <p:spPr>
          <a:xfrm>
            <a:off x="8410575" y="6181725"/>
            <a:ext cx="609600" cy="457200"/>
          </a:xfrm>
          <a:prstGeom prst="rect">
            <a:avLst/>
          </a:prstGeom>
        </p:spPr>
        <p:txBody>
          <a:bodyPr vert="horz" wrap="square" lIns="0" tIns="0" rIns="0" bIns="0" numCol="1" anchor="ctr" anchorCtr="0" compatLnSpc="1">
            <a:prstTxWarp prst="textNoShape">
              <a:avLst/>
            </a:prstTxWarp>
            <a:noAutofit/>
          </a:bodyPr>
          <a:lstStyle>
            <a:lvl1pPr algn="ctr">
              <a:defRPr sz="1600">
                <a:solidFill>
                  <a:schemeClr val="tx2"/>
                </a:solidFill>
              </a:defRPr>
            </a:lvl1pPr>
          </a:lstStyle>
          <a:p>
            <a:fld id="{34453B03-C65D-435B-817A-20EFA88F4E8E}" type="slidenum">
              <a:rPr lang="en-US"/>
              <a:pPr/>
              <a:t>‹#›</a:t>
            </a:fld>
            <a:endParaRPr lang="en-US"/>
          </a:p>
        </p:txBody>
      </p:sp>
      <p:sp>
        <p:nvSpPr>
          <p:cNvPr id="11" name="Footer Placeholder 9"/>
          <p:cNvSpPr>
            <a:spLocks noGrp="1"/>
          </p:cNvSpPr>
          <p:nvPr>
            <p:ph type="ftr" sz="quarter" idx="3"/>
          </p:nvPr>
        </p:nvSpPr>
        <p:spPr>
          <a:xfrm>
            <a:off x="457200" y="6203950"/>
            <a:ext cx="3581400" cy="384175"/>
          </a:xfrm>
          <a:prstGeom prst="rect">
            <a:avLst/>
          </a:prstGeom>
        </p:spPr>
        <p:txBody>
          <a:bodyPr vert="horz" anchor="ctr" anchorCtr="0"/>
          <a:lstStyle>
            <a:lvl1pPr algn="l">
              <a:defRPr sz="1200" i="1" smtClean="0">
                <a:solidFill>
                  <a:schemeClr val="tx2"/>
                </a:solidFill>
                <a:latin typeface="Arial" charset="0"/>
              </a:defRPr>
            </a:lvl1pPr>
          </a:lstStyle>
          <a:p>
            <a:pPr>
              <a:defRPr/>
            </a:pPr>
            <a:r>
              <a:rPr lang="en-US"/>
              <a:t>Instructor Slides</a:t>
            </a:r>
          </a:p>
        </p:txBody>
      </p:sp>
    </p:spTree>
    <p:extLst>
      <p:ext uri="{BB962C8B-B14F-4D97-AF65-F5344CB8AC3E}">
        <p14:creationId xmlns:p14="http://schemas.microsoft.com/office/powerpoint/2010/main" val="4233013804"/>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hdr="0" dt="0"/>
  <p:txStyles>
    <p:titleStyle>
      <a:lvl1pPr algn="l" rtl="0" eaLnBrk="1" fontAlgn="base" hangingPunct="1">
        <a:spcBef>
          <a:spcPct val="0"/>
        </a:spcBef>
        <a:spcAft>
          <a:spcPct val="0"/>
        </a:spcAft>
        <a:defRPr sz="3200" b="1" kern="1200">
          <a:solidFill>
            <a:srgbClr val="0D0D0D"/>
          </a:solidFill>
          <a:latin typeface="+mj-lt"/>
          <a:ea typeface="+mj-ea"/>
          <a:cs typeface="+mj-cs"/>
        </a:defRPr>
      </a:lvl1pPr>
      <a:lvl2pPr algn="l" rtl="0" eaLnBrk="1" fontAlgn="base" hangingPunct="1">
        <a:spcBef>
          <a:spcPct val="0"/>
        </a:spcBef>
        <a:spcAft>
          <a:spcPct val="0"/>
        </a:spcAft>
        <a:defRPr sz="3200" b="1">
          <a:solidFill>
            <a:srgbClr val="0D0D0D"/>
          </a:solidFill>
          <a:latin typeface="Constantia" panose="02030602050306030303" pitchFamily="18" charset="0"/>
        </a:defRPr>
      </a:lvl2pPr>
      <a:lvl3pPr algn="l" rtl="0" eaLnBrk="1" fontAlgn="base" hangingPunct="1">
        <a:spcBef>
          <a:spcPct val="0"/>
        </a:spcBef>
        <a:spcAft>
          <a:spcPct val="0"/>
        </a:spcAft>
        <a:defRPr sz="3200" b="1">
          <a:solidFill>
            <a:srgbClr val="0D0D0D"/>
          </a:solidFill>
          <a:latin typeface="Constantia" panose="02030602050306030303" pitchFamily="18" charset="0"/>
        </a:defRPr>
      </a:lvl3pPr>
      <a:lvl4pPr algn="l" rtl="0" eaLnBrk="1" fontAlgn="base" hangingPunct="1">
        <a:spcBef>
          <a:spcPct val="0"/>
        </a:spcBef>
        <a:spcAft>
          <a:spcPct val="0"/>
        </a:spcAft>
        <a:defRPr sz="3200" b="1">
          <a:solidFill>
            <a:srgbClr val="0D0D0D"/>
          </a:solidFill>
          <a:latin typeface="Constantia" panose="02030602050306030303" pitchFamily="18" charset="0"/>
        </a:defRPr>
      </a:lvl4pPr>
      <a:lvl5pPr algn="l" rtl="0" eaLnBrk="1" fontAlgn="base" hangingPunct="1">
        <a:spcBef>
          <a:spcPct val="0"/>
        </a:spcBef>
        <a:spcAft>
          <a:spcPct val="0"/>
        </a:spcAft>
        <a:defRPr sz="3200" b="1">
          <a:solidFill>
            <a:srgbClr val="0D0D0D"/>
          </a:solidFill>
          <a:latin typeface="Constantia" panose="02030602050306030303" pitchFamily="18" charset="0"/>
        </a:defRPr>
      </a:lvl5pPr>
      <a:lvl6pPr marL="457200" algn="l" rtl="0" eaLnBrk="1" fontAlgn="base" hangingPunct="1">
        <a:spcBef>
          <a:spcPct val="0"/>
        </a:spcBef>
        <a:spcAft>
          <a:spcPct val="0"/>
        </a:spcAft>
        <a:defRPr sz="3200" b="1">
          <a:solidFill>
            <a:srgbClr val="0D0D0D"/>
          </a:solidFill>
          <a:latin typeface="Constantia" panose="02030602050306030303" pitchFamily="18" charset="0"/>
        </a:defRPr>
      </a:lvl6pPr>
      <a:lvl7pPr marL="914400" algn="l" rtl="0" eaLnBrk="1" fontAlgn="base" hangingPunct="1">
        <a:spcBef>
          <a:spcPct val="0"/>
        </a:spcBef>
        <a:spcAft>
          <a:spcPct val="0"/>
        </a:spcAft>
        <a:defRPr sz="3200" b="1">
          <a:solidFill>
            <a:srgbClr val="0D0D0D"/>
          </a:solidFill>
          <a:latin typeface="Constantia" panose="02030602050306030303" pitchFamily="18" charset="0"/>
        </a:defRPr>
      </a:lvl7pPr>
      <a:lvl8pPr marL="1371600" algn="l" rtl="0" eaLnBrk="1" fontAlgn="base" hangingPunct="1">
        <a:spcBef>
          <a:spcPct val="0"/>
        </a:spcBef>
        <a:spcAft>
          <a:spcPct val="0"/>
        </a:spcAft>
        <a:defRPr sz="3200" b="1">
          <a:solidFill>
            <a:srgbClr val="0D0D0D"/>
          </a:solidFill>
          <a:latin typeface="Constantia" panose="02030602050306030303" pitchFamily="18" charset="0"/>
        </a:defRPr>
      </a:lvl8pPr>
      <a:lvl9pPr marL="1828800" algn="l" rtl="0" eaLnBrk="1" fontAlgn="base" hangingPunct="1">
        <a:spcBef>
          <a:spcPct val="0"/>
        </a:spcBef>
        <a:spcAft>
          <a:spcPct val="0"/>
        </a:spcAft>
        <a:defRPr sz="3200" b="1">
          <a:solidFill>
            <a:srgbClr val="0D0D0D"/>
          </a:solidFill>
          <a:latin typeface="Constantia" panose="02030602050306030303" pitchFamily="18" charset="0"/>
        </a:defRPr>
      </a:lvl9pPr>
    </p:titleStyle>
    <p:bodyStyle>
      <a:lvl1pPr marL="273050" indent="-273050" algn="l" rtl="0" eaLnBrk="1" fontAlgn="base" hangingPunct="1">
        <a:spcBef>
          <a:spcPts val="600"/>
        </a:spcBef>
        <a:spcAft>
          <a:spcPct val="0"/>
        </a:spcAft>
        <a:buClr>
          <a:schemeClr val="tx2"/>
        </a:buClr>
        <a:buSzPct val="85000"/>
        <a:buFont typeface="Wingdings 2" panose="05020102010507070707" pitchFamily="18" charset="2"/>
        <a:buChar char=""/>
        <a:defRPr sz="2600" b="1" kern="1200">
          <a:solidFill>
            <a:schemeClr val="tx1"/>
          </a:solidFill>
          <a:latin typeface="+mn-lt"/>
          <a:ea typeface="+mn-ea"/>
          <a:cs typeface="+mn-cs"/>
        </a:defRPr>
      </a:lvl1pPr>
      <a:lvl2pPr marL="639763" indent="-273050" algn="l" rtl="0" eaLnBrk="1" fontAlgn="base" hangingPunct="1">
        <a:spcBef>
          <a:spcPts val="300"/>
        </a:spcBef>
        <a:spcAft>
          <a:spcPct val="0"/>
        </a:spcAft>
        <a:buClr>
          <a:schemeClr val="tx2"/>
        </a:buClr>
        <a:buSzPct val="85000"/>
        <a:buFont typeface="Wingdings 2" panose="05020102010507070707" pitchFamily="18" charset="2"/>
        <a:buChar char=""/>
        <a:defRPr sz="2400" kern="1200">
          <a:solidFill>
            <a:schemeClr val="tx2"/>
          </a:solidFill>
          <a:latin typeface="+mn-lt"/>
          <a:ea typeface="+mn-ea"/>
          <a:cs typeface="+mn-cs"/>
        </a:defRPr>
      </a:lvl2pPr>
      <a:lvl3pPr marL="1004888" indent="-228600" algn="l" rtl="0" eaLnBrk="1" fontAlgn="base" hangingPunct="1">
        <a:spcBef>
          <a:spcPts val="300"/>
        </a:spcBef>
        <a:spcAft>
          <a:spcPct val="0"/>
        </a:spcAft>
        <a:buClr>
          <a:schemeClr val="tx2"/>
        </a:buClr>
        <a:buSzPct val="85000"/>
        <a:buFont typeface="Wingdings 2" panose="05020102010507070707" pitchFamily="18" charset="2"/>
        <a:buChar char=""/>
        <a:defRPr sz="2100" kern="1200">
          <a:solidFill>
            <a:schemeClr val="tx1"/>
          </a:solidFill>
          <a:latin typeface="+mn-lt"/>
          <a:ea typeface="+mn-ea"/>
          <a:cs typeface="+mn-cs"/>
        </a:defRPr>
      </a:lvl3pPr>
      <a:lvl4pPr marL="1279525" indent="-228600" algn="l" rtl="0" eaLnBrk="1" fontAlgn="base" hangingPunct="1">
        <a:spcBef>
          <a:spcPts val="300"/>
        </a:spcBef>
        <a:spcAft>
          <a:spcPct val="0"/>
        </a:spcAft>
        <a:buClr>
          <a:schemeClr val="tx2"/>
        </a:buClr>
        <a:buSzPct val="85000"/>
        <a:buFont typeface="Wingdings 2" panose="05020102010507070707" pitchFamily="18" charset="2"/>
        <a:buChar char=""/>
        <a:defRPr sz="1900" kern="1200">
          <a:solidFill>
            <a:schemeClr val="tx1"/>
          </a:solidFill>
          <a:latin typeface="+mn-lt"/>
          <a:ea typeface="+mn-ea"/>
          <a:cs typeface="+mn-cs"/>
        </a:defRPr>
      </a:lvl4pPr>
      <a:lvl5pPr marL="1554163" indent="-228600" algn="l" rtl="0" eaLnBrk="1" fontAlgn="base" hangingPunct="1">
        <a:spcBef>
          <a:spcPts val="338"/>
        </a:spcBef>
        <a:spcAft>
          <a:spcPct val="0"/>
        </a:spcAft>
        <a:buClr>
          <a:schemeClr val="tx2"/>
        </a:buClr>
        <a:buSzPct val="85000"/>
        <a:buFont typeface="Wingdings 2" panose="050201020105070707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5298"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dirty="0"/>
          </a:p>
        </p:txBody>
      </p:sp>
      <p:sp>
        <p:nvSpPr>
          <p:cNvPr id="7" name="Date Placeholder 7"/>
          <p:cNvSpPr>
            <a:spLocks noGrp="1"/>
          </p:cNvSpPr>
          <p:nvPr>
            <p:ph type="dt" sz="half" idx="2"/>
          </p:nvPr>
        </p:nvSpPr>
        <p:spPr>
          <a:xfrm>
            <a:off x="5791200" y="6203950"/>
            <a:ext cx="2590800" cy="384175"/>
          </a:xfrm>
          <a:prstGeom prst="rect">
            <a:avLst/>
          </a:prstGeom>
        </p:spPr>
        <p:txBody>
          <a:bodyPr vert="horz" anchor="ctr" anchorCtr="0"/>
          <a:lstStyle>
            <a:lvl1pPr>
              <a:defRPr sz="1200">
                <a:solidFill>
                  <a:schemeClr val="tx2"/>
                </a:solidFill>
                <a:latin typeface="Arial" charset="0"/>
              </a:defRPr>
            </a:lvl1pPr>
          </a:lstStyle>
          <a:p>
            <a:pPr>
              <a:defRPr/>
            </a:pPr>
            <a:endParaRPr lang="en-US"/>
          </a:p>
        </p:txBody>
      </p:sp>
      <p:sp>
        <p:nvSpPr>
          <p:cNvPr id="8" name="Slide Number Placeholder 8"/>
          <p:cNvSpPr>
            <a:spLocks noGrp="1"/>
          </p:cNvSpPr>
          <p:nvPr>
            <p:ph type="sldNum" sz="quarter" idx="4"/>
          </p:nvPr>
        </p:nvSpPr>
        <p:spPr>
          <a:xfrm>
            <a:off x="8410575" y="6181725"/>
            <a:ext cx="609600" cy="457200"/>
          </a:xfrm>
          <a:prstGeom prst="rect">
            <a:avLst/>
          </a:prstGeom>
        </p:spPr>
        <p:txBody>
          <a:bodyPr vert="horz" wrap="square" lIns="0" tIns="0" rIns="0" bIns="0" numCol="1" anchor="ctr" anchorCtr="0" compatLnSpc="1">
            <a:prstTxWarp prst="textNoShape">
              <a:avLst/>
            </a:prstTxWarp>
            <a:noAutofit/>
          </a:bodyPr>
          <a:lstStyle>
            <a:lvl1pPr algn="ctr">
              <a:defRPr sz="1600">
                <a:solidFill>
                  <a:schemeClr val="tx2"/>
                </a:solidFill>
              </a:defRPr>
            </a:lvl1pPr>
          </a:lstStyle>
          <a:p>
            <a:fld id="{3DB195DB-83C5-4D7C-B0A0-E8AF931FCB95}" type="slidenum">
              <a:rPr lang="en-US"/>
              <a:pPr/>
              <a:t>‹#›</a:t>
            </a:fld>
            <a:endParaRPr lang="en-US"/>
          </a:p>
        </p:txBody>
      </p:sp>
      <p:sp>
        <p:nvSpPr>
          <p:cNvPr id="11" name="Footer Placeholder 9"/>
          <p:cNvSpPr>
            <a:spLocks noGrp="1"/>
          </p:cNvSpPr>
          <p:nvPr>
            <p:ph type="ftr" sz="quarter" idx="3"/>
          </p:nvPr>
        </p:nvSpPr>
        <p:spPr>
          <a:xfrm>
            <a:off x="533400" y="6203950"/>
            <a:ext cx="3581400" cy="384175"/>
          </a:xfrm>
          <a:prstGeom prst="rect">
            <a:avLst/>
          </a:prstGeom>
        </p:spPr>
        <p:txBody>
          <a:bodyPr vert="horz" anchor="ctr" anchorCtr="0"/>
          <a:lstStyle>
            <a:lvl1pPr algn="l">
              <a:defRPr sz="1200" i="1" smtClean="0">
                <a:solidFill>
                  <a:schemeClr val="tx2"/>
                </a:solidFill>
                <a:latin typeface="Arial" charset="0"/>
              </a:defRPr>
            </a:lvl1pPr>
          </a:lstStyle>
          <a:p>
            <a:pPr>
              <a:defRPr/>
            </a:pPr>
            <a:r>
              <a:rPr lang="en-US"/>
              <a:t>Instructor Slides</a:t>
            </a:r>
          </a:p>
        </p:txBody>
      </p:sp>
    </p:spTree>
    <p:extLst>
      <p:ext uri="{BB962C8B-B14F-4D97-AF65-F5344CB8AC3E}">
        <p14:creationId xmlns:p14="http://schemas.microsoft.com/office/powerpoint/2010/main" val="1964656135"/>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hf hdr="0" dt="0"/>
  <p:txStyles>
    <p:titleStyle>
      <a:lvl1pPr algn="l" rtl="0" eaLnBrk="1" fontAlgn="base" hangingPunct="1">
        <a:spcBef>
          <a:spcPct val="0"/>
        </a:spcBef>
        <a:spcAft>
          <a:spcPct val="0"/>
        </a:spcAft>
        <a:defRPr sz="3200" b="1" kern="1200">
          <a:solidFill>
            <a:srgbClr val="0D0D0D"/>
          </a:solidFill>
          <a:latin typeface="+mj-lt"/>
          <a:ea typeface="+mj-ea"/>
          <a:cs typeface="+mj-cs"/>
        </a:defRPr>
      </a:lvl1pPr>
      <a:lvl2pPr algn="l" rtl="0" eaLnBrk="1" fontAlgn="base" hangingPunct="1">
        <a:spcBef>
          <a:spcPct val="0"/>
        </a:spcBef>
        <a:spcAft>
          <a:spcPct val="0"/>
        </a:spcAft>
        <a:defRPr sz="3200" b="1">
          <a:solidFill>
            <a:srgbClr val="0D0D0D"/>
          </a:solidFill>
          <a:latin typeface="Constantia" panose="02030602050306030303" pitchFamily="18" charset="0"/>
        </a:defRPr>
      </a:lvl2pPr>
      <a:lvl3pPr algn="l" rtl="0" eaLnBrk="1" fontAlgn="base" hangingPunct="1">
        <a:spcBef>
          <a:spcPct val="0"/>
        </a:spcBef>
        <a:spcAft>
          <a:spcPct val="0"/>
        </a:spcAft>
        <a:defRPr sz="3200" b="1">
          <a:solidFill>
            <a:srgbClr val="0D0D0D"/>
          </a:solidFill>
          <a:latin typeface="Constantia" panose="02030602050306030303" pitchFamily="18" charset="0"/>
        </a:defRPr>
      </a:lvl3pPr>
      <a:lvl4pPr algn="l" rtl="0" eaLnBrk="1" fontAlgn="base" hangingPunct="1">
        <a:spcBef>
          <a:spcPct val="0"/>
        </a:spcBef>
        <a:spcAft>
          <a:spcPct val="0"/>
        </a:spcAft>
        <a:defRPr sz="3200" b="1">
          <a:solidFill>
            <a:srgbClr val="0D0D0D"/>
          </a:solidFill>
          <a:latin typeface="Constantia" panose="02030602050306030303" pitchFamily="18" charset="0"/>
        </a:defRPr>
      </a:lvl4pPr>
      <a:lvl5pPr algn="l" rtl="0" eaLnBrk="1" fontAlgn="base" hangingPunct="1">
        <a:spcBef>
          <a:spcPct val="0"/>
        </a:spcBef>
        <a:spcAft>
          <a:spcPct val="0"/>
        </a:spcAft>
        <a:defRPr sz="3200" b="1">
          <a:solidFill>
            <a:srgbClr val="0D0D0D"/>
          </a:solidFill>
          <a:latin typeface="Constantia" panose="02030602050306030303" pitchFamily="18" charset="0"/>
        </a:defRPr>
      </a:lvl5pPr>
      <a:lvl6pPr marL="457200" algn="l" rtl="0" eaLnBrk="1" fontAlgn="base" hangingPunct="1">
        <a:spcBef>
          <a:spcPct val="0"/>
        </a:spcBef>
        <a:spcAft>
          <a:spcPct val="0"/>
        </a:spcAft>
        <a:defRPr sz="3200" b="1">
          <a:solidFill>
            <a:srgbClr val="0D0D0D"/>
          </a:solidFill>
          <a:latin typeface="Constantia" panose="02030602050306030303" pitchFamily="18" charset="0"/>
        </a:defRPr>
      </a:lvl6pPr>
      <a:lvl7pPr marL="914400" algn="l" rtl="0" eaLnBrk="1" fontAlgn="base" hangingPunct="1">
        <a:spcBef>
          <a:spcPct val="0"/>
        </a:spcBef>
        <a:spcAft>
          <a:spcPct val="0"/>
        </a:spcAft>
        <a:defRPr sz="3200" b="1">
          <a:solidFill>
            <a:srgbClr val="0D0D0D"/>
          </a:solidFill>
          <a:latin typeface="Constantia" panose="02030602050306030303" pitchFamily="18" charset="0"/>
        </a:defRPr>
      </a:lvl7pPr>
      <a:lvl8pPr marL="1371600" algn="l" rtl="0" eaLnBrk="1" fontAlgn="base" hangingPunct="1">
        <a:spcBef>
          <a:spcPct val="0"/>
        </a:spcBef>
        <a:spcAft>
          <a:spcPct val="0"/>
        </a:spcAft>
        <a:defRPr sz="3200" b="1">
          <a:solidFill>
            <a:srgbClr val="0D0D0D"/>
          </a:solidFill>
          <a:latin typeface="Constantia" panose="02030602050306030303" pitchFamily="18" charset="0"/>
        </a:defRPr>
      </a:lvl8pPr>
      <a:lvl9pPr marL="1828800" algn="l" rtl="0" eaLnBrk="1" fontAlgn="base" hangingPunct="1">
        <a:spcBef>
          <a:spcPct val="0"/>
        </a:spcBef>
        <a:spcAft>
          <a:spcPct val="0"/>
        </a:spcAft>
        <a:defRPr sz="3200" b="1">
          <a:solidFill>
            <a:srgbClr val="0D0D0D"/>
          </a:solidFill>
          <a:latin typeface="Constantia" panose="02030602050306030303" pitchFamily="18" charset="0"/>
        </a:defRPr>
      </a:lvl9pPr>
    </p:titleStyle>
    <p:bodyStyle>
      <a:lvl1pPr marL="273050" indent="-273050" algn="l" rtl="0" eaLnBrk="1" fontAlgn="base" hangingPunct="1">
        <a:spcBef>
          <a:spcPts val="600"/>
        </a:spcBef>
        <a:spcAft>
          <a:spcPct val="0"/>
        </a:spcAft>
        <a:buClr>
          <a:schemeClr val="tx2"/>
        </a:buClr>
        <a:buSzPct val="85000"/>
        <a:buFont typeface="Wingdings 2" panose="05020102010507070707" pitchFamily="18" charset="2"/>
        <a:buChar char=""/>
        <a:defRPr sz="2600" b="1" kern="1200">
          <a:solidFill>
            <a:schemeClr val="tx1"/>
          </a:solidFill>
          <a:latin typeface="+mn-lt"/>
          <a:ea typeface="+mn-ea"/>
          <a:cs typeface="+mn-cs"/>
        </a:defRPr>
      </a:lvl1pPr>
      <a:lvl2pPr marL="639763" indent="-273050" algn="l" rtl="0" eaLnBrk="1" fontAlgn="base" hangingPunct="1">
        <a:spcBef>
          <a:spcPts val="300"/>
        </a:spcBef>
        <a:spcAft>
          <a:spcPct val="0"/>
        </a:spcAft>
        <a:buClr>
          <a:schemeClr val="tx2"/>
        </a:buClr>
        <a:buSzPct val="85000"/>
        <a:buFont typeface="Wingdings 2" panose="05020102010507070707" pitchFamily="18" charset="2"/>
        <a:buChar char=""/>
        <a:defRPr sz="2400" kern="1200">
          <a:solidFill>
            <a:schemeClr val="tx2"/>
          </a:solidFill>
          <a:latin typeface="+mn-lt"/>
          <a:ea typeface="+mn-ea"/>
          <a:cs typeface="+mn-cs"/>
        </a:defRPr>
      </a:lvl2pPr>
      <a:lvl3pPr marL="1004888" indent="-228600" algn="l" rtl="0" eaLnBrk="1" fontAlgn="base" hangingPunct="1">
        <a:spcBef>
          <a:spcPts val="300"/>
        </a:spcBef>
        <a:spcAft>
          <a:spcPct val="0"/>
        </a:spcAft>
        <a:buClr>
          <a:schemeClr val="tx2"/>
        </a:buClr>
        <a:buSzPct val="85000"/>
        <a:buFont typeface="Wingdings 2" panose="05020102010507070707" pitchFamily="18" charset="2"/>
        <a:buChar char=""/>
        <a:defRPr sz="2100" kern="1200">
          <a:solidFill>
            <a:schemeClr val="tx1"/>
          </a:solidFill>
          <a:latin typeface="+mn-lt"/>
          <a:ea typeface="+mn-ea"/>
          <a:cs typeface="+mn-cs"/>
        </a:defRPr>
      </a:lvl3pPr>
      <a:lvl4pPr marL="1279525" indent="-228600" algn="l" rtl="0" eaLnBrk="1" fontAlgn="base" hangingPunct="1">
        <a:spcBef>
          <a:spcPts val="300"/>
        </a:spcBef>
        <a:spcAft>
          <a:spcPct val="0"/>
        </a:spcAft>
        <a:buClr>
          <a:schemeClr val="tx2"/>
        </a:buClr>
        <a:buSzPct val="85000"/>
        <a:buFont typeface="Wingdings 2" panose="05020102010507070707" pitchFamily="18" charset="2"/>
        <a:buChar char=""/>
        <a:defRPr sz="1900" kern="1200">
          <a:solidFill>
            <a:schemeClr val="tx1"/>
          </a:solidFill>
          <a:latin typeface="+mn-lt"/>
          <a:ea typeface="+mn-ea"/>
          <a:cs typeface="+mn-cs"/>
        </a:defRPr>
      </a:lvl4pPr>
      <a:lvl5pPr marL="1554163" indent="-228600" algn="l" rtl="0" eaLnBrk="1" fontAlgn="base" hangingPunct="1">
        <a:spcBef>
          <a:spcPts val="338"/>
        </a:spcBef>
        <a:spcAft>
          <a:spcPct val="0"/>
        </a:spcAft>
        <a:buClr>
          <a:schemeClr val="tx2"/>
        </a:buClr>
        <a:buSzPct val="85000"/>
        <a:buFont typeface="Wingdings 2" panose="050201020105070707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6322"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dirty="0"/>
          </a:p>
        </p:txBody>
      </p:sp>
      <p:sp>
        <p:nvSpPr>
          <p:cNvPr id="7" name="Date Placeholder 3"/>
          <p:cNvSpPr>
            <a:spLocks noGrp="1"/>
          </p:cNvSpPr>
          <p:nvPr>
            <p:ph type="dt" sz="half" idx="2"/>
          </p:nvPr>
        </p:nvSpPr>
        <p:spPr>
          <a:xfrm>
            <a:off x="5791200" y="6203950"/>
            <a:ext cx="2590800" cy="384175"/>
          </a:xfrm>
          <a:prstGeom prst="rect">
            <a:avLst/>
          </a:prstGeom>
        </p:spPr>
        <p:txBody>
          <a:bodyPr vert="horz" anchor="ctr" anchorCtr="0"/>
          <a:lstStyle>
            <a:lvl1pPr>
              <a:defRPr sz="1200">
                <a:solidFill>
                  <a:schemeClr val="tx2"/>
                </a:solidFill>
                <a:latin typeface="Arial" charset="0"/>
              </a:defRPr>
            </a:lvl1pPr>
          </a:lstStyle>
          <a:p>
            <a:pPr>
              <a:defRPr/>
            </a:pPr>
            <a:endParaRPr lang="en-US"/>
          </a:p>
        </p:txBody>
      </p:sp>
      <p:sp>
        <p:nvSpPr>
          <p:cNvPr id="8" name="Footer Placeholder 4"/>
          <p:cNvSpPr>
            <a:spLocks noGrp="1"/>
          </p:cNvSpPr>
          <p:nvPr>
            <p:ph type="ftr" sz="quarter" idx="3"/>
          </p:nvPr>
        </p:nvSpPr>
        <p:spPr>
          <a:xfrm>
            <a:off x="533400" y="6203950"/>
            <a:ext cx="3581400" cy="384175"/>
          </a:xfrm>
          <a:prstGeom prst="rect">
            <a:avLst/>
          </a:prstGeom>
        </p:spPr>
        <p:txBody>
          <a:bodyPr vert="horz" anchor="ctr" anchorCtr="0"/>
          <a:lstStyle>
            <a:lvl1pPr algn="l">
              <a:defRPr sz="1200" i="1" smtClean="0">
                <a:solidFill>
                  <a:schemeClr val="tx2"/>
                </a:solidFill>
                <a:latin typeface="Arial" charset="0"/>
              </a:defRPr>
            </a:lvl1pPr>
          </a:lstStyle>
          <a:p>
            <a:pPr>
              <a:defRPr/>
            </a:pPr>
            <a:r>
              <a:rPr lang="en-US"/>
              <a:t>Instructor Slides</a:t>
            </a:r>
          </a:p>
        </p:txBody>
      </p:sp>
      <p:sp>
        <p:nvSpPr>
          <p:cNvPr id="11" name="Slide Number Placeholder 5"/>
          <p:cNvSpPr>
            <a:spLocks noGrp="1"/>
          </p:cNvSpPr>
          <p:nvPr>
            <p:ph type="sldNum" sz="quarter" idx="4"/>
          </p:nvPr>
        </p:nvSpPr>
        <p:spPr>
          <a:xfrm>
            <a:off x="8410575" y="6181725"/>
            <a:ext cx="609600" cy="457200"/>
          </a:xfrm>
          <a:prstGeom prst="rect">
            <a:avLst/>
          </a:prstGeom>
        </p:spPr>
        <p:txBody>
          <a:bodyPr vert="horz" wrap="square" lIns="0" tIns="0" rIns="0" bIns="0" numCol="1" anchor="ctr" anchorCtr="0" compatLnSpc="1">
            <a:prstTxWarp prst="textNoShape">
              <a:avLst/>
            </a:prstTxWarp>
            <a:noAutofit/>
          </a:bodyPr>
          <a:lstStyle>
            <a:lvl1pPr algn="ctr">
              <a:defRPr sz="1600">
                <a:solidFill>
                  <a:schemeClr val="tx2"/>
                </a:solidFill>
              </a:defRPr>
            </a:lvl1pPr>
          </a:lstStyle>
          <a:p>
            <a:fld id="{190122B8-B4D9-4B1F-918E-7768F3C4C96B}" type="slidenum">
              <a:rPr lang="en-US"/>
              <a:pPr/>
              <a:t>‹#›</a:t>
            </a:fld>
            <a:endParaRPr lang="en-US"/>
          </a:p>
        </p:txBody>
      </p:sp>
    </p:spTree>
    <p:extLst>
      <p:ext uri="{BB962C8B-B14F-4D97-AF65-F5344CB8AC3E}">
        <p14:creationId xmlns:p14="http://schemas.microsoft.com/office/powerpoint/2010/main" val="3616080419"/>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hf hdr="0" dt="0"/>
  <p:txStyles>
    <p:titleStyle>
      <a:lvl1pPr algn="l" rtl="0" eaLnBrk="1" fontAlgn="base" hangingPunct="1">
        <a:spcBef>
          <a:spcPct val="0"/>
        </a:spcBef>
        <a:spcAft>
          <a:spcPct val="0"/>
        </a:spcAft>
        <a:defRPr sz="3200" b="1" kern="1200">
          <a:solidFill>
            <a:srgbClr val="0D0D0D"/>
          </a:solidFill>
          <a:latin typeface="+mj-lt"/>
          <a:ea typeface="+mj-ea"/>
          <a:cs typeface="+mj-cs"/>
        </a:defRPr>
      </a:lvl1pPr>
      <a:lvl2pPr algn="l" rtl="0" eaLnBrk="1" fontAlgn="base" hangingPunct="1">
        <a:spcBef>
          <a:spcPct val="0"/>
        </a:spcBef>
        <a:spcAft>
          <a:spcPct val="0"/>
        </a:spcAft>
        <a:defRPr sz="3200" b="1">
          <a:solidFill>
            <a:srgbClr val="0D0D0D"/>
          </a:solidFill>
          <a:latin typeface="Constantia" panose="02030602050306030303" pitchFamily="18" charset="0"/>
        </a:defRPr>
      </a:lvl2pPr>
      <a:lvl3pPr algn="l" rtl="0" eaLnBrk="1" fontAlgn="base" hangingPunct="1">
        <a:spcBef>
          <a:spcPct val="0"/>
        </a:spcBef>
        <a:spcAft>
          <a:spcPct val="0"/>
        </a:spcAft>
        <a:defRPr sz="3200" b="1">
          <a:solidFill>
            <a:srgbClr val="0D0D0D"/>
          </a:solidFill>
          <a:latin typeface="Constantia" panose="02030602050306030303" pitchFamily="18" charset="0"/>
        </a:defRPr>
      </a:lvl3pPr>
      <a:lvl4pPr algn="l" rtl="0" eaLnBrk="1" fontAlgn="base" hangingPunct="1">
        <a:spcBef>
          <a:spcPct val="0"/>
        </a:spcBef>
        <a:spcAft>
          <a:spcPct val="0"/>
        </a:spcAft>
        <a:defRPr sz="3200" b="1">
          <a:solidFill>
            <a:srgbClr val="0D0D0D"/>
          </a:solidFill>
          <a:latin typeface="Constantia" panose="02030602050306030303" pitchFamily="18" charset="0"/>
        </a:defRPr>
      </a:lvl4pPr>
      <a:lvl5pPr algn="l" rtl="0" eaLnBrk="1" fontAlgn="base" hangingPunct="1">
        <a:spcBef>
          <a:spcPct val="0"/>
        </a:spcBef>
        <a:spcAft>
          <a:spcPct val="0"/>
        </a:spcAft>
        <a:defRPr sz="3200" b="1">
          <a:solidFill>
            <a:srgbClr val="0D0D0D"/>
          </a:solidFill>
          <a:latin typeface="Constantia" panose="02030602050306030303" pitchFamily="18" charset="0"/>
        </a:defRPr>
      </a:lvl5pPr>
      <a:lvl6pPr marL="457200" algn="l" rtl="0" eaLnBrk="1" fontAlgn="base" hangingPunct="1">
        <a:spcBef>
          <a:spcPct val="0"/>
        </a:spcBef>
        <a:spcAft>
          <a:spcPct val="0"/>
        </a:spcAft>
        <a:defRPr sz="3200" b="1">
          <a:solidFill>
            <a:srgbClr val="0D0D0D"/>
          </a:solidFill>
          <a:latin typeface="Constantia" panose="02030602050306030303" pitchFamily="18" charset="0"/>
        </a:defRPr>
      </a:lvl6pPr>
      <a:lvl7pPr marL="914400" algn="l" rtl="0" eaLnBrk="1" fontAlgn="base" hangingPunct="1">
        <a:spcBef>
          <a:spcPct val="0"/>
        </a:spcBef>
        <a:spcAft>
          <a:spcPct val="0"/>
        </a:spcAft>
        <a:defRPr sz="3200" b="1">
          <a:solidFill>
            <a:srgbClr val="0D0D0D"/>
          </a:solidFill>
          <a:latin typeface="Constantia" panose="02030602050306030303" pitchFamily="18" charset="0"/>
        </a:defRPr>
      </a:lvl7pPr>
      <a:lvl8pPr marL="1371600" algn="l" rtl="0" eaLnBrk="1" fontAlgn="base" hangingPunct="1">
        <a:spcBef>
          <a:spcPct val="0"/>
        </a:spcBef>
        <a:spcAft>
          <a:spcPct val="0"/>
        </a:spcAft>
        <a:defRPr sz="3200" b="1">
          <a:solidFill>
            <a:srgbClr val="0D0D0D"/>
          </a:solidFill>
          <a:latin typeface="Constantia" panose="02030602050306030303" pitchFamily="18" charset="0"/>
        </a:defRPr>
      </a:lvl8pPr>
      <a:lvl9pPr marL="1828800" algn="l" rtl="0" eaLnBrk="1" fontAlgn="base" hangingPunct="1">
        <a:spcBef>
          <a:spcPct val="0"/>
        </a:spcBef>
        <a:spcAft>
          <a:spcPct val="0"/>
        </a:spcAft>
        <a:defRPr sz="3200" b="1">
          <a:solidFill>
            <a:srgbClr val="0D0D0D"/>
          </a:solidFill>
          <a:latin typeface="Constantia" panose="02030602050306030303" pitchFamily="18" charset="0"/>
        </a:defRPr>
      </a:lvl9pPr>
    </p:titleStyle>
    <p:bodyStyle>
      <a:lvl1pPr marL="273050" indent="-273050" algn="l" rtl="0" eaLnBrk="1" fontAlgn="base" hangingPunct="1">
        <a:spcBef>
          <a:spcPts val="600"/>
        </a:spcBef>
        <a:spcAft>
          <a:spcPct val="0"/>
        </a:spcAft>
        <a:buClr>
          <a:schemeClr val="tx2"/>
        </a:buClr>
        <a:buSzPct val="85000"/>
        <a:buFont typeface="Wingdings 2" panose="05020102010507070707" pitchFamily="18" charset="2"/>
        <a:buChar char=""/>
        <a:defRPr sz="2600" b="1" kern="1200">
          <a:solidFill>
            <a:schemeClr val="tx1"/>
          </a:solidFill>
          <a:latin typeface="+mn-lt"/>
          <a:ea typeface="+mn-ea"/>
          <a:cs typeface="+mn-cs"/>
        </a:defRPr>
      </a:lvl1pPr>
      <a:lvl2pPr marL="639763" indent="-273050" algn="l" rtl="0" eaLnBrk="1" fontAlgn="base" hangingPunct="1">
        <a:spcBef>
          <a:spcPts val="300"/>
        </a:spcBef>
        <a:spcAft>
          <a:spcPct val="0"/>
        </a:spcAft>
        <a:buClr>
          <a:schemeClr val="tx2"/>
        </a:buClr>
        <a:buSzPct val="85000"/>
        <a:buFont typeface="Wingdings 2" panose="05020102010507070707" pitchFamily="18" charset="2"/>
        <a:buChar char=""/>
        <a:defRPr sz="2400" kern="1200">
          <a:solidFill>
            <a:schemeClr val="tx2"/>
          </a:solidFill>
          <a:latin typeface="+mn-lt"/>
          <a:ea typeface="+mn-ea"/>
          <a:cs typeface="+mn-cs"/>
        </a:defRPr>
      </a:lvl2pPr>
      <a:lvl3pPr marL="1004888" indent="-228600" algn="l" rtl="0" eaLnBrk="1" fontAlgn="base" hangingPunct="1">
        <a:spcBef>
          <a:spcPts val="300"/>
        </a:spcBef>
        <a:spcAft>
          <a:spcPct val="0"/>
        </a:spcAft>
        <a:buClr>
          <a:schemeClr val="tx2"/>
        </a:buClr>
        <a:buSzPct val="85000"/>
        <a:buFont typeface="Wingdings 2" panose="05020102010507070707" pitchFamily="18" charset="2"/>
        <a:buChar char=""/>
        <a:defRPr sz="2100" kern="1200">
          <a:solidFill>
            <a:schemeClr val="tx1"/>
          </a:solidFill>
          <a:latin typeface="+mn-lt"/>
          <a:ea typeface="+mn-ea"/>
          <a:cs typeface="+mn-cs"/>
        </a:defRPr>
      </a:lvl3pPr>
      <a:lvl4pPr marL="1279525" indent="-228600" algn="l" rtl="0" eaLnBrk="1" fontAlgn="base" hangingPunct="1">
        <a:spcBef>
          <a:spcPts val="300"/>
        </a:spcBef>
        <a:spcAft>
          <a:spcPct val="0"/>
        </a:spcAft>
        <a:buClr>
          <a:schemeClr val="tx2"/>
        </a:buClr>
        <a:buSzPct val="85000"/>
        <a:buFont typeface="Wingdings 2" panose="05020102010507070707" pitchFamily="18" charset="2"/>
        <a:buChar char=""/>
        <a:defRPr sz="1900" kern="1200">
          <a:solidFill>
            <a:schemeClr val="tx1"/>
          </a:solidFill>
          <a:latin typeface="+mn-lt"/>
          <a:ea typeface="+mn-ea"/>
          <a:cs typeface="+mn-cs"/>
        </a:defRPr>
      </a:lvl4pPr>
      <a:lvl5pPr marL="1554163" indent="-228600" algn="l" rtl="0" eaLnBrk="1" fontAlgn="base" hangingPunct="1">
        <a:spcBef>
          <a:spcPts val="338"/>
        </a:spcBef>
        <a:spcAft>
          <a:spcPct val="0"/>
        </a:spcAft>
        <a:buClr>
          <a:schemeClr val="tx2"/>
        </a:buClr>
        <a:buSzPct val="85000"/>
        <a:buFont typeface="Wingdings 2" panose="050201020105070707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7" name="Picture 6" descr="Stevenson cover - falls.jpg"/>
          <p:cNvPicPr>
            <a:picLocks noChangeAspect="1"/>
          </p:cNvPicPr>
          <p:nvPr/>
        </p:nvPicPr>
        <p:blipFill>
          <a:blip r:embed="rId14" cstate="print">
            <a:duotone>
              <a:schemeClr val="bg2">
                <a:shade val="45000"/>
                <a:satMod val="135000"/>
              </a:schemeClr>
              <a:prstClr val="white"/>
            </a:duotone>
          </a:blip>
          <a:stretch>
            <a:fillRect/>
          </a:stretch>
        </p:blipFill>
        <p:spPr>
          <a:xfrm>
            <a:off x="4191000" y="-1239"/>
            <a:ext cx="4876800" cy="6859239"/>
          </a:xfrm>
          <a:prstGeom prst="rect">
            <a:avLst/>
          </a:prstGeom>
          <a:effectLst>
            <a:softEdge rad="635000"/>
          </a:effectLst>
        </p:spPr>
      </p:pic>
      <p:pic>
        <p:nvPicPr>
          <p:cNvPr id="8" name="Picture 7" descr="Stevenson cover - leaf.jpg"/>
          <p:cNvPicPr>
            <a:picLocks noChangeAspect="1"/>
          </p:cNvPicPr>
          <p:nvPr/>
        </p:nvPicPr>
        <p:blipFill>
          <a:blip r:embed="rId15" cstate="print"/>
          <a:stretch>
            <a:fillRect/>
          </a:stretch>
        </p:blipFill>
        <p:spPr>
          <a:xfrm>
            <a:off x="7086600" y="152400"/>
            <a:ext cx="1961707" cy="1371600"/>
          </a:xfrm>
          <a:prstGeom prst="rect">
            <a:avLst/>
          </a:prstGeom>
          <a:effectLst>
            <a:softEdge rad="317500"/>
          </a:effectLst>
        </p:spPr>
      </p:pic>
      <p:pic>
        <p:nvPicPr>
          <p:cNvPr id="11" name="Picture 10" descr="Stevenson cover - leaf.jpg"/>
          <p:cNvPicPr>
            <a:picLocks noChangeAspect="1"/>
          </p:cNvPicPr>
          <p:nvPr/>
        </p:nvPicPr>
        <p:blipFill>
          <a:blip r:embed="rId15" cstate="print"/>
          <a:stretch>
            <a:fillRect/>
          </a:stretch>
        </p:blipFill>
        <p:spPr>
          <a:xfrm>
            <a:off x="7086600" y="152400"/>
            <a:ext cx="1961707" cy="1371600"/>
          </a:xfrm>
          <a:prstGeom prst="rect">
            <a:avLst/>
          </a:prstGeom>
          <a:effectLst>
            <a:softEdge rad="317500"/>
          </a:effectLst>
        </p:spPr>
      </p:pic>
      <p:pic>
        <p:nvPicPr>
          <p:cNvPr id="12" name="Picture 11" descr="Stevenson cover - falls.jpg"/>
          <p:cNvPicPr>
            <a:picLocks noChangeAspect="1"/>
          </p:cNvPicPr>
          <p:nvPr/>
        </p:nvPicPr>
        <p:blipFill>
          <a:blip r:embed="rId14" cstate="print">
            <a:duotone>
              <a:schemeClr val="bg2">
                <a:shade val="45000"/>
                <a:satMod val="135000"/>
              </a:schemeClr>
              <a:prstClr val="white"/>
            </a:duotone>
          </a:blip>
          <a:stretch>
            <a:fillRect/>
          </a:stretch>
        </p:blipFill>
        <p:spPr>
          <a:xfrm>
            <a:off x="0" y="-1239"/>
            <a:ext cx="4876800" cy="6859239"/>
          </a:xfrm>
          <a:prstGeom prst="rect">
            <a:avLst/>
          </a:prstGeom>
          <a:effectLst>
            <a:softEdge rad="635000"/>
          </a:effectLst>
        </p:spPr>
      </p:pic>
      <p:sp>
        <p:nvSpPr>
          <p:cNvPr id="57350"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dirty="0"/>
          </a:p>
        </p:txBody>
      </p:sp>
      <p:sp>
        <p:nvSpPr>
          <p:cNvPr id="13" name="Date Placeholder 2"/>
          <p:cNvSpPr>
            <a:spLocks noGrp="1"/>
          </p:cNvSpPr>
          <p:nvPr>
            <p:ph type="dt" sz="half" idx="2"/>
          </p:nvPr>
        </p:nvSpPr>
        <p:spPr>
          <a:xfrm>
            <a:off x="5791200" y="6203950"/>
            <a:ext cx="2590800" cy="384175"/>
          </a:xfrm>
          <a:prstGeom prst="rect">
            <a:avLst/>
          </a:prstGeom>
        </p:spPr>
        <p:txBody>
          <a:bodyPr vert="horz" anchor="ctr" anchorCtr="0"/>
          <a:lstStyle>
            <a:lvl1pPr>
              <a:defRPr sz="1200">
                <a:solidFill>
                  <a:schemeClr val="tx2"/>
                </a:solidFill>
                <a:latin typeface="Arial" charset="0"/>
              </a:defRPr>
            </a:lvl1pPr>
          </a:lstStyle>
          <a:p>
            <a:pPr>
              <a:defRPr/>
            </a:pPr>
            <a:endParaRPr lang="en-US"/>
          </a:p>
        </p:txBody>
      </p:sp>
      <p:sp>
        <p:nvSpPr>
          <p:cNvPr id="14" name="Footer Placeholder 3"/>
          <p:cNvSpPr>
            <a:spLocks noGrp="1"/>
          </p:cNvSpPr>
          <p:nvPr>
            <p:ph type="ftr" sz="quarter" idx="3"/>
          </p:nvPr>
        </p:nvSpPr>
        <p:spPr>
          <a:xfrm>
            <a:off x="457200" y="6203950"/>
            <a:ext cx="3581400" cy="384175"/>
          </a:xfrm>
          <a:prstGeom prst="rect">
            <a:avLst/>
          </a:prstGeom>
        </p:spPr>
        <p:txBody>
          <a:bodyPr vert="horz" anchor="ctr" anchorCtr="0"/>
          <a:lstStyle>
            <a:lvl1pPr>
              <a:defRPr sz="1200" i="1">
                <a:solidFill>
                  <a:schemeClr val="tx2"/>
                </a:solidFill>
                <a:latin typeface="Arial" charset="0"/>
              </a:defRPr>
            </a:lvl1pPr>
          </a:lstStyle>
          <a:p>
            <a:pPr>
              <a:defRPr/>
            </a:pPr>
            <a:r>
              <a:rPr lang="en-US"/>
              <a:t>Instructor Slides</a:t>
            </a:r>
          </a:p>
        </p:txBody>
      </p:sp>
      <p:sp>
        <p:nvSpPr>
          <p:cNvPr id="15" name="Slide Number Placeholder 4"/>
          <p:cNvSpPr>
            <a:spLocks noGrp="1"/>
          </p:cNvSpPr>
          <p:nvPr>
            <p:ph type="sldNum" sz="quarter" idx="4"/>
          </p:nvPr>
        </p:nvSpPr>
        <p:spPr>
          <a:xfrm>
            <a:off x="8410575" y="6181725"/>
            <a:ext cx="609600" cy="457200"/>
          </a:xfrm>
          <a:prstGeom prst="rect">
            <a:avLst/>
          </a:prstGeom>
        </p:spPr>
        <p:txBody>
          <a:bodyPr vert="horz" wrap="square" lIns="0" tIns="0" rIns="0" bIns="0" numCol="1" anchor="ctr" anchorCtr="0" compatLnSpc="1">
            <a:prstTxWarp prst="textNoShape">
              <a:avLst/>
            </a:prstTxWarp>
            <a:noAutofit/>
          </a:bodyPr>
          <a:lstStyle>
            <a:lvl1pPr algn="ctr">
              <a:defRPr sz="1600">
                <a:solidFill>
                  <a:schemeClr val="tx2"/>
                </a:solidFill>
              </a:defRPr>
            </a:lvl1pPr>
          </a:lstStyle>
          <a:p>
            <a:fld id="{6E4FA5A8-B557-4FC8-A40E-87BECAF92669}" type="slidenum">
              <a:rPr lang="en-US"/>
              <a:pPr/>
              <a:t>‹#›</a:t>
            </a:fld>
            <a:endParaRPr lang="en-US"/>
          </a:p>
        </p:txBody>
      </p:sp>
    </p:spTree>
    <p:extLst>
      <p:ext uri="{BB962C8B-B14F-4D97-AF65-F5344CB8AC3E}">
        <p14:creationId xmlns:p14="http://schemas.microsoft.com/office/powerpoint/2010/main" val="1338782624"/>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hdr="0" dt="0"/>
  <p:txStyles>
    <p:titleStyle>
      <a:lvl1pPr algn="l" rtl="0" eaLnBrk="1" fontAlgn="base" hangingPunct="1">
        <a:spcBef>
          <a:spcPct val="0"/>
        </a:spcBef>
        <a:spcAft>
          <a:spcPct val="0"/>
        </a:spcAft>
        <a:defRPr sz="3200" b="1" kern="1200">
          <a:solidFill>
            <a:srgbClr val="0D0D0D"/>
          </a:solidFill>
          <a:latin typeface="+mj-lt"/>
          <a:ea typeface="+mj-ea"/>
          <a:cs typeface="+mj-cs"/>
        </a:defRPr>
      </a:lvl1pPr>
      <a:lvl2pPr algn="l" rtl="0" eaLnBrk="1" fontAlgn="base" hangingPunct="1">
        <a:spcBef>
          <a:spcPct val="0"/>
        </a:spcBef>
        <a:spcAft>
          <a:spcPct val="0"/>
        </a:spcAft>
        <a:defRPr sz="3200" b="1">
          <a:solidFill>
            <a:srgbClr val="0D0D0D"/>
          </a:solidFill>
          <a:latin typeface="Constantia" panose="02030602050306030303" pitchFamily="18" charset="0"/>
        </a:defRPr>
      </a:lvl2pPr>
      <a:lvl3pPr algn="l" rtl="0" eaLnBrk="1" fontAlgn="base" hangingPunct="1">
        <a:spcBef>
          <a:spcPct val="0"/>
        </a:spcBef>
        <a:spcAft>
          <a:spcPct val="0"/>
        </a:spcAft>
        <a:defRPr sz="3200" b="1">
          <a:solidFill>
            <a:srgbClr val="0D0D0D"/>
          </a:solidFill>
          <a:latin typeface="Constantia" panose="02030602050306030303" pitchFamily="18" charset="0"/>
        </a:defRPr>
      </a:lvl3pPr>
      <a:lvl4pPr algn="l" rtl="0" eaLnBrk="1" fontAlgn="base" hangingPunct="1">
        <a:spcBef>
          <a:spcPct val="0"/>
        </a:spcBef>
        <a:spcAft>
          <a:spcPct val="0"/>
        </a:spcAft>
        <a:defRPr sz="3200" b="1">
          <a:solidFill>
            <a:srgbClr val="0D0D0D"/>
          </a:solidFill>
          <a:latin typeface="Constantia" panose="02030602050306030303" pitchFamily="18" charset="0"/>
        </a:defRPr>
      </a:lvl4pPr>
      <a:lvl5pPr algn="l" rtl="0" eaLnBrk="1" fontAlgn="base" hangingPunct="1">
        <a:spcBef>
          <a:spcPct val="0"/>
        </a:spcBef>
        <a:spcAft>
          <a:spcPct val="0"/>
        </a:spcAft>
        <a:defRPr sz="3200" b="1">
          <a:solidFill>
            <a:srgbClr val="0D0D0D"/>
          </a:solidFill>
          <a:latin typeface="Constantia" panose="02030602050306030303" pitchFamily="18" charset="0"/>
        </a:defRPr>
      </a:lvl5pPr>
      <a:lvl6pPr marL="457200" algn="l" rtl="0" eaLnBrk="1" fontAlgn="base" hangingPunct="1">
        <a:spcBef>
          <a:spcPct val="0"/>
        </a:spcBef>
        <a:spcAft>
          <a:spcPct val="0"/>
        </a:spcAft>
        <a:defRPr sz="3200" b="1">
          <a:solidFill>
            <a:srgbClr val="0D0D0D"/>
          </a:solidFill>
          <a:latin typeface="Constantia" panose="02030602050306030303" pitchFamily="18" charset="0"/>
        </a:defRPr>
      </a:lvl6pPr>
      <a:lvl7pPr marL="914400" algn="l" rtl="0" eaLnBrk="1" fontAlgn="base" hangingPunct="1">
        <a:spcBef>
          <a:spcPct val="0"/>
        </a:spcBef>
        <a:spcAft>
          <a:spcPct val="0"/>
        </a:spcAft>
        <a:defRPr sz="3200" b="1">
          <a:solidFill>
            <a:srgbClr val="0D0D0D"/>
          </a:solidFill>
          <a:latin typeface="Constantia" panose="02030602050306030303" pitchFamily="18" charset="0"/>
        </a:defRPr>
      </a:lvl7pPr>
      <a:lvl8pPr marL="1371600" algn="l" rtl="0" eaLnBrk="1" fontAlgn="base" hangingPunct="1">
        <a:spcBef>
          <a:spcPct val="0"/>
        </a:spcBef>
        <a:spcAft>
          <a:spcPct val="0"/>
        </a:spcAft>
        <a:defRPr sz="3200" b="1">
          <a:solidFill>
            <a:srgbClr val="0D0D0D"/>
          </a:solidFill>
          <a:latin typeface="Constantia" panose="02030602050306030303" pitchFamily="18" charset="0"/>
        </a:defRPr>
      </a:lvl8pPr>
      <a:lvl9pPr marL="1828800" algn="l" rtl="0" eaLnBrk="1" fontAlgn="base" hangingPunct="1">
        <a:spcBef>
          <a:spcPct val="0"/>
        </a:spcBef>
        <a:spcAft>
          <a:spcPct val="0"/>
        </a:spcAft>
        <a:defRPr sz="3200" b="1">
          <a:solidFill>
            <a:srgbClr val="0D0D0D"/>
          </a:solidFill>
          <a:latin typeface="Constantia" panose="02030602050306030303" pitchFamily="18" charset="0"/>
        </a:defRPr>
      </a:lvl9pPr>
    </p:titleStyle>
    <p:bodyStyle>
      <a:lvl1pPr marL="273050" indent="-273050" algn="l" rtl="0" eaLnBrk="1" fontAlgn="base" hangingPunct="1">
        <a:spcBef>
          <a:spcPts val="600"/>
        </a:spcBef>
        <a:spcAft>
          <a:spcPct val="0"/>
        </a:spcAft>
        <a:buClr>
          <a:schemeClr val="tx2"/>
        </a:buClr>
        <a:buSzPct val="85000"/>
        <a:buFont typeface="Wingdings 2" panose="05020102010507070707" pitchFamily="18" charset="2"/>
        <a:buChar char=""/>
        <a:defRPr sz="2600" b="1" kern="1200">
          <a:solidFill>
            <a:schemeClr val="tx1"/>
          </a:solidFill>
          <a:latin typeface="+mn-lt"/>
          <a:ea typeface="+mn-ea"/>
          <a:cs typeface="+mn-cs"/>
        </a:defRPr>
      </a:lvl1pPr>
      <a:lvl2pPr marL="639763" indent="-273050" algn="l" rtl="0" eaLnBrk="1" fontAlgn="base" hangingPunct="1">
        <a:spcBef>
          <a:spcPts val="300"/>
        </a:spcBef>
        <a:spcAft>
          <a:spcPct val="0"/>
        </a:spcAft>
        <a:buClr>
          <a:schemeClr val="tx2"/>
        </a:buClr>
        <a:buSzPct val="85000"/>
        <a:buFont typeface="Wingdings 2" panose="05020102010507070707" pitchFamily="18" charset="2"/>
        <a:buChar char=""/>
        <a:defRPr sz="2400" kern="1200">
          <a:solidFill>
            <a:schemeClr val="tx2"/>
          </a:solidFill>
          <a:latin typeface="+mn-lt"/>
          <a:ea typeface="+mn-ea"/>
          <a:cs typeface="+mn-cs"/>
        </a:defRPr>
      </a:lvl2pPr>
      <a:lvl3pPr marL="1004888" indent="-228600" algn="l" rtl="0" eaLnBrk="1" fontAlgn="base" hangingPunct="1">
        <a:spcBef>
          <a:spcPts val="300"/>
        </a:spcBef>
        <a:spcAft>
          <a:spcPct val="0"/>
        </a:spcAft>
        <a:buClr>
          <a:schemeClr val="tx2"/>
        </a:buClr>
        <a:buSzPct val="85000"/>
        <a:buFont typeface="Wingdings 2" panose="05020102010507070707" pitchFamily="18" charset="2"/>
        <a:buChar char=""/>
        <a:defRPr sz="2100" kern="1200">
          <a:solidFill>
            <a:schemeClr val="tx1"/>
          </a:solidFill>
          <a:latin typeface="+mn-lt"/>
          <a:ea typeface="+mn-ea"/>
          <a:cs typeface="+mn-cs"/>
        </a:defRPr>
      </a:lvl3pPr>
      <a:lvl4pPr marL="1279525" indent="-228600" algn="l" rtl="0" eaLnBrk="1" fontAlgn="base" hangingPunct="1">
        <a:spcBef>
          <a:spcPts val="300"/>
        </a:spcBef>
        <a:spcAft>
          <a:spcPct val="0"/>
        </a:spcAft>
        <a:buClr>
          <a:schemeClr val="tx2"/>
        </a:buClr>
        <a:buSzPct val="85000"/>
        <a:buFont typeface="Wingdings 2" panose="05020102010507070707" pitchFamily="18" charset="2"/>
        <a:buChar char=""/>
        <a:defRPr sz="1900" kern="1200">
          <a:solidFill>
            <a:schemeClr val="tx1"/>
          </a:solidFill>
          <a:latin typeface="+mn-lt"/>
          <a:ea typeface="+mn-ea"/>
          <a:cs typeface="+mn-cs"/>
        </a:defRPr>
      </a:lvl4pPr>
      <a:lvl5pPr marL="1554163" indent="-228600" algn="l" rtl="0" eaLnBrk="1" fontAlgn="base" hangingPunct="1">
        <a:spcBef>
          <a:spcPts val="338"/>
        </a:spcBef>
        <a:spcAft>
          <a:spcPct val="0"/>
        </a:spcAft>
        <a:buClr>
          <a:schemeClr val="tx2"/>
        </a:buClr>
        <a:buSzPct val="85000"/>
        <a:buFont typeface="Wingdings 2" panose="050201020105070707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7" name="Picture 6" descr="Stevenson cover - falls.jpg"/>
          <p:cNvPicPr>
            <a:picLocks noChangeAspect="1"/>
          </p:cNvPicPr>
          <p:nvPr/>
        </p:nvPicPr>
        <p:blipFill>
          <a:blip r:embed="rId14" cstate="print">
            <a:duotone>
              <a:schemeClr val="bg2">
                <a:shade val="45000"/>
                <a:satMod val="135000"/>
              </a:schemeClr>
              <a:prstClr val="white"/>
            </a:duotone>
          </a:blip>
          <a:stretch>
            <a:fillRect/>
          </a:stretch>
        </p:blipFill>
        <p:spPr>
          <a:xfrm>
            <a:off x="4267200" y="-1239"/>
            <a:ext cx="4876800" cy="6859239"/>
          </a:xfrm>
          <a:prstGeom prst="rect">
            <a:avLst/>
          </a:prstGeom>
          <a:effectLst>
            <a:softEdge rad="635000"/>
          </a:effectLst>
        </p:spPr>
      </p:pic>
      <p:sp>
        <p:nvSpPr>
          <p:cNvPr id="58371"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dirty="0"/>
          </a:p>
        </p:txBody>
      </p:sp>
      <p:sp>
        <p:nvSpPr>
          <p:cNvPr id="8" name="Date Placeholder 2"/>
          <p:cNvSpPr>
            <a:spLocks noGrp="1"/>
          </p:cNvSpPr>
          <p:nvPr>
            <p:ph type="dt" sz="half" idx="2"/>
          </p:nvPr>
        </p:nvSpPr>
        <p:spPr>
          <a:xfrm>
            <a:off x="5791200" y="6203950"/>
            <a:ext cx="2590800" cy="384175"/>
          </a:xfrm>
          <a:prstGeom prst="rect">
            <a:avLst/>
          </a:prstGeom>
        </p:spPr>
        <p:txBody>
          <a:bodyPr vert="horz" anchor="ctr" anchorCtr="0"/>
          <a:lstStyle>
            <a:lvl1pPr>
              <a:defRPr sz="1200">
                <a:solidFill>
                  <a:schemeClr val="tx2"/>
                </a:solidFill>
                <a:latin typeface="Arial" charset="0"/>
              </a:defRPr>
            </a:lvl1pPr>
          </a:lstStyle>
          <a:p>
            <a:pPr>
              <a:defRPr/>
            </a:pPr>
            <a:endParaRPr lang="en-US"/>
          </a:p>
        </p:txBody>
      </p:sp>
      <p:sp>
        <p:nvSpPr>
          <p:cNvPr id="11" name="Footer Placeholder 3"/>
          <p:cNvSpPr>
            <a:spLocks noGrp="1"/>
          </p:cNvSpPr>
          <p:nvPr>
            <p:ph type="ftr" sz="quarter" idx="3"/>
          </p:nvPr>
        </p:nvSpPr>
        <p:spPr>
          <a:xfrm>
            <a:off x="457200" y="6203950"/>
            <a:ext cx="3581400" cy="384175"/>
          </a:xfrm>
          <a:prstGeom prst="rect">
            <a:avLst/>
          </a:prstGeom>
        </p:spPr>
        <p:txBody>
          <a:bodyPr vert="horz" anchor="ctr" anchorCtr="0"/>
          <a:lstStyle>
            <a:lvl1pPr>
              <a:defRPr sz="1200" i="1">
                <a:solidFill>
                  <a:schemeClr val="tx2"/>
                </a:solidFill>
                <a:latin typeface="Arial" charset="0"/>
              </a:defRPr>
            </a:lvl1pPr>
          </a:lstStyle>
          <a:p>
            <a:pPr>
              <a:defRPr/>
            </a:pPr>
            <a:r>
              <a:rPr lang="en-US"/>
              <a:t>Instructor Slides</a:t>
            </a:r>
          </a:p>
        </p:txBody>
      </p:sp>
      <p:sp>
        <p:nvSpPr>
          <p:cNvPr id="12" name="Slide Number Placeholder 4"/>
          <p:cNvSpPr>
            <a:spLocks noGrp="1"/>
          </p:cNvSpPr>
          <p:nvPr>
            <p:ph type="sldNum" sz="quarter" idx="4"/>
          </p:nvPr>
        </p:nvSpPr>
        <p:spPr>
          <a:xfrm>
            <a:off x="8410575" y="6181725"/>
            <a:ext cx="609600" cy="457200"/>
          </a:xfrm>
          <a:prstGeom prst="rect">
            <a:avLst/>
          </a:prstGeom>
        </p:spPr>
        <p:txBody>
          <a:bodyPr vert="horz" wrap="square" lIns="0" tIns="0" rIns="0" bIns="0" numCol="1" anchor="ctr" anchorCtr="0" compatLnSpc="1">
            <a:prstTxWarp prst="textNoShape">
              <a:avLst/>
            </a:prstTxWarp>
            <a:noAutofit/>
          </a:bodyPr>
          <a:lstStyle>
            <a:lvl1pPr algn="ctr">
              <a:defRPr sz="1600">
                <a:solidFill>
                  <a:schemeClr val="tx2"/>
                </a:solidFill>
              </a:defRPr>
            </a:lvl1pPr>
          </a:lstStyle>
          <a:p>
            <a:fld id="{950E2FE8-4FB2-413C-B6DB-E0132AB22978}" type="slidenum">
              <a:rPr lang="en-US"/>
              <a:pPr/>
              <a:t>‹#›</a:t>
            </a:fld>
            <a:endParaRPr lang="en-US"/>
          </a:p>
        </p:txBody>
      </p:sp>
    </p:spTree>
    <p:extLst>
      <p:ext uri="{BB962C8B-B14F-4D97-AF65-F5344CB8AC3E}">
        <p14:creationId xmlns:p14="http://schemas.microsoft.com/office/powerpoint/2010/main" val="1980257163"/>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hf hdr="0" dt="0"/>
  <p:txStyles>
    <p:titleStyle>
      <a:lvl1pPr algn="l" rtl="0" eaLnBrk="1" fontAlgn="base" hangingPunct="1">
        <a:spcBef>
          <a:spcPct val="0"/>
        </a:spcBef>
        <a:spcAft>
          <a:spcPct val="0"/>
        </a:spcAft>
        <a:defRPr sz="3200" b="1" kern="1200">
          <a:solidFill>
            <a:srgbClr val="0D0D0D"/>
          </a:solidFill>
          <a:latin typeface="+mj-lt"/>
          <a:ea typeface="+mj-ea"/>
          <a:cs typeface="+mj-cs"/>
        </a:defRPr>
      </a:lvl1pPr>
      <a:lvl2pPr algn="l" rtl="0" eaLnBrk="1" fontAlgn="base" hangingPunct="1">
        <a:spcBef>
          <a:spcPct val="0"/>
        </a:spcBef>
        <a:spcAft>
          <a:spcPct val="0"/>
        </a:spcAft>
        <a:defRPr sz="3200" b="1">
          <a:solidFill>
            <a:srgbClr val="0D0D0D"/>
          </a:solidFill>
          <a:latin typeface="Constantia" panose="02030602050306030303" pitchFamily="18" charset="0"/>
        </a:defRPr>
      </a:lvl2pPr>
      <a:lvl3pPr algn="l" rtl="0" eaLnBrk="1" fontAlgn="base" hangingPunct="1">
        <a:spcBef>
          <a:spcPct val="0"/>
        </a:spcBef>
        <a:spcAft>
          <a:spcPct val="0"/>
        </a:spcAft>
        <a:defRPr sz="3200" b="1">
          <a:solidFill>
            <a:srgbClr val="0D0D0D"/>
          </a:solidFill>
          <a:latin typeface="Constantia" panose="02030602050306030303" pitchFamily="18" charset="0"/>
        </a:defRPr>
      </a:lvl3pPr>
      <a:lvl4pPr algn="l" rtl="0" eaLnBrk="1" fontAlgn="base" hangingPunct="1">
        <a:spcBef>
          <a:spcPct val="0"/>
        </a:spcBef>
        <a:spcAft>
          <a:spcPct val="0"/>
        </a:spcAft>
        <a:defRPr sz="3200" b="1">
          <a:solidFill>
            <a:srgbClr val="0D0D0D"/>
          </a:solidFill>
          <a:latin typeface="Constantia" panose="02030602050306030303" pitchFamily="18" charset="0"/>
        </a:defRPr>
      </a:lvl4pPr>
      <a:lvl5pPr algn="l" rtl="0" eaLnBrk="1" fontAlgn="base" hangingPunct="1">
        <a:spcBef>
          <a:spcPct val="0"/>
        </a:spcBef>
        <a:spcAft>
          <a:spcPct val="0"/>
        </a:spcAft>
        <a:defRPr sz="3200" b="1">
          <a:solidFill>
            <a:srgbClr val="0D0D0D"/>
          </a:solidFill>
          <a:latin typeface="Constantia" panose="02030602050306030303" pitchFamily="18" charset="0"/>
        </a:defRPr>
      </a:lvl5pPr>
      <a:lvl6pPr marL="457200" algn="l" rtl="0" eaLnBrk="1" fontAlgn="base" hangingPunct="1">
        <a:spcBef>
          <a:spcPct val="0"/>
        </a:spcBef>
        <a:spcAft>
          <a:spcPct val="0"/>
        </a:spcAft>
        <a:defRPr sz="3200" b="1">
          <a:solidFill>
            <a:srgbClr val="0D0D0D"/>
          </a:solidFill>
          <a:latin typeface="Constantia" panose="02030602050306030303" pitchFamily="18" charset="0"/>
        </a:defRPr>
      </a:lvl6pPr>
      <a:lvl7pPr marL="914400" algn="l" rtl="0" eaLnBrk="1" fontAlgn="base" hangingPunct="1">
        <a:spcBef>
          <a:spcPct val="0"/>
        </a:spcBef>
        <a:spcAft>
          <a:spcPct val="0"/>
        </a:spcAft>
        <a:defRPr sz="3200" b="1">
          <a:solidFill>
            <a:srgbClr val="0D0D0D"/>
          </a:solidFill>
          <a:latin typeface="Constantia" panose="02030602050306030303" pitchFamily="18" charset="0"/>
        </a:defRPr>
      </a:lvl7pPr>
      <a:lvl8pPr marL="1371600" algn="l" rtl="0" eaLnBrk="1" fontAlgn="base" hangingPunct="1">
        <a:spcBef>
          <a:spcPct val="0"/>
        </a:spcBef>
        <a:spcAft>
          <a:spcPct val="0"/>
        </a:spcAft>
        <a:defRPr sz="3200" b="1">
          <a:solidFill>
            <a:srgbClr val="0D0D0D"/>
          </a:solidFill>
          <a:latin typeface="Constantia" panose="02030602050306030303" pitchFamily="18" charset="0"/>
        </a:defRPr>
      </a:lvl8pPr>
      <a:lvl9pPr marL="1828800" algn="l" rtl="0" eaLnBrk="1" fontAlgn="base" hangingPunct="1">
        <a:spcBef>
          <a:spcPct val="0"/>
        </a:spcBef>
        <a:spcAft>
          <a:spcPct val="0"/>
        </a:spcAft>
        <a:defRPr sz="3200" b="1">
          <a:solidFill>
            <a:srgbClr val="0D0D0D"/>
          </a:solidFill>
          <a:latin typeface="Constantia" panose="02030602050306030303" pitchFamily="18" charset="0"/>
        </a:defRPr>
      </a:lvl9pPr>
    </p:titleStyle>
    <p:bodyStyle>
      <a:lvl1pPr marL="273050" indent="-273050" algn="l" rtl="0" eaLnBrk="1" fontAlgn="base" hangingPunct="1">
        <a:spcBef>
          <a:spcPts val="600"/>
        </a:spcBef>
        <a:spcAft>
          <a:spcPct val="0"/>
        </a:spcAft>
        <a:buClr>
          <a:schemeClr val="tx2"/>
        </a:buClr>
        <a:buSzPct val="85000"/>
        <a:buFont typeface="Wingdings 2" panose="05020102010507070707" pitchFamily="18" charset="2"/>
        <a:buChar char=""/>
        <a:defRPr sz="2600" b="1" kern="1200">
          <a:solidFill>
            <a:schemeClr val="tx1"/>
          </a:solidFill>
          <a:latin typeface="+mn-lt"/>
          <a:ea typeface="+mn-ea"/>
          <a:cs typeface="+mn-cs"/>
        </a:defRPr>
      </a:lvl1pPr>
      <a:lvl2pPr marL="639763" indent="-273050" algn="l" rtl="0" eaLnBrk="1" fontAlgn="base" hangingPunct="1">
        <a:spcBef>
          <a:spcPts val="300"/>
        </a:spcBef>
        <a:spcAft>
          <a:spcPct val="0"/>
        </a:spcAft>
        <a:buClr>
          <a:schemeClr val="tx2"/>
        </a:buClr>
        <a:buSzPct val="85000"/>
        <a:buFont typeface="Wingdings 2" panose="05020102010507070707" pitchFamily="18" charset="2"/>
        <a:buChar char=""/>
        <a:defRPr sz="2400" kern="1200">
          <a:solidFill>
            <a:schemeClr val="tx2"/>
          </a:solidFill>
          <a:latin typeface="+mn-lt"/>
          <a:ea typeface="+mn-ea"/>
          <a:cs typeface="+mn-cs"/>
        </a:defRPr>
      </a:lvl2pPr>
      <a:lvl3pPr marL="1004888" indent="-228600" algn="l" rtl="0" eaLnBrk="1" fontAlgn="base" hangingPunct="1">
        <a:spcBef>
          <a:spcPts val="300"/>
        </a:spcBef>
        <a:spcAft>
          <a:spcPct val="0"/>
        </a:spcAft>
        <a:buClr>
          <a:schemeClr val="tx2"/>
        </a:buClr>
        <a:buSzPct val="85000"/>
        <a:buFont typeface="Wingdings 2" panose="05020102010507070707" pitchFamily="18" charset="2"/>
        <a:buChar char=""/>
        <a:defRPr sz="2100" kern="1200">
          <a:solidFill>
            <a:schemeClr val="tx1"/>
          </a:solidFill>
          <a:latin typeface="+mn-lt"/>
          <a:ea typeface="+mn-ea"/>
          <a:cs typeface="+mn-cs"/>
        </a:defRPr>
      </a:lvl3pPr>
      <a:lvl4pPr marL="1279525" indent="-228600" algn="l" rtl="0" eaLnBrk="1" fontAlgn="base" hangingPunct="1">
        <a:spcBef>
          <a:spcPts val="300"/>
        </a:spcBef>
        <a:spcAft>
          <a:spcPct val="0"/>
        </a:spcAft>
        <a:buClr>
          <a:schemeClr val="tx2"/>
        </a:buClr>
        <a:buSzPct val="85000"/>
        <a:buFont typeface="Wingdings 2" panose="05020102010507070707" pitchFamily="18" charset="2"/>
        <a:buChar char=""/>
        <a:defRPr sz="1900" kern="1200">
          <a:solidFill>
            <a:schemeClr val="tx1"/>
          </a:solidFill>
          <a:latin typeface="+mn-lt"/>
          <a:ea typeface="+mn-ea"/>
          <a:cs typeface="+mn-cs"/>
        </a:defRPr>
      </a:lvl4pPr>
      <a:lvl5pPr marL="1554163" indent="-228600" algn="l" rtl="0" eaLnBrk="1" fontAlgn="base" hangingPunct="1">
        <a:spcBef>
          <a:spcPts val="338"/>
        </a:spcBef>
        <a:spcAft>
          <a:spcPct val="0"/>
        </a:spcAft>
        <a:buClr>
          <a:schemeClr val="tx2"/>
        </a:buClr>
        <a:buSzPct val="85000"/>
        <a:buFont typeface="Wingdings 2" panose="050201020105070707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7" name="Picture 6" descr="Stevenson cover - leaf.jpg"/>
          <p:cNvPicPr>
            <a:picLocks noChangeAspect="1"/>
          </p:cNvPicPr>
          <p:nvPr/>
        </p:nvPicPr>
        <p:blipFill>
          <a:blip r:embed="rId14" cstate="print"/>
          <a:stretch>
            <a:fillRect/>
          </a:stretch>
        </p:blipFill>
        <p:spPr>
          <a:xfrm>
            <a:off x="7086600" y="152400"/>
            <a:ext cx="1961707" cy="1371600"/>
          </a:xfrm>
          <a:prstGeom prst="rect">
            <a:avLst/>
          </a:prstGeom>
          <a:effectLst>
            <a:softEdge rad="317500"/>
          </a:effectLst>
        </p:spPr>
      </p:pic>
      <p:pic>
        <p:nvPicPr>
          <p:cNvPr id="8" name="Picture 7" descr="Stevenson cover - falls.jpg"/>
          <p:cNvPicPr>
            <a:picLocks noChangeAspect="1"/>
          </p:cNvPicPr>
          <p:nvPr/>
        </p:nvPicPr>
        <p:blipFill>
          <a:blip r:embed="rId15" cstate="print">
            <a:duotone>
              <a:schemeClr val="bg2">
                <a:shade val="45000"/>
                <a:satMod val="135000"/>
              </a:schemeClr>
              <a:prstClr val="white"/>
            </a:duotone>
          </a:blip>
          <a:stretch>
            <a:fillRect/>
          </a:stretch>
        </p:blipFill>
        <p:spPr>
          <a:xfrm>
            <a:off x="0" y="-1239"/>
            <a:ext cx="4876800" cy="6859239"/>
          </a:xfrm>
          <a:prstGeom prst="rect">
            <a:avLst/>
          </a:prstGeom>
          <a:effectLst>
            <a:softEdge rad="635000"/>
          </a:effectLst>
        </p:spPr>
      </p:pic>
      <p:sp>
        <p:nvSpPr>
          <p:cNvPr id="59396"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dirty="0"/>
          </a:p>
        </p:txBody>
      </p:sp>
      <p:sp>
        <p:nvSpPr>
          <p:cNvPr id="11" name="Date Placeholder 2"/>
          <p:cNvSpPr>
            <a:spLocks noGrp="1"/>
          </p:cNvSpPr>
          <p:nvPr>
            <p:ph type="dt" sz="half" idx="2"/>
          </p:nvPr>
        </p:nvSpPr>
        <p:spPr>
          <a:xfrm>
            <a:off x="5791200" y="6203950"/>
            <a:ext cx="2590800" cy="384175"/>
          </a:xfrm>
          <a:prstGeom prst="rect">
            <a:avLst/>
          </a:prstGeom>
        </p:spPr>
        <p:txBody>
          <a:bodyPr vert="horz" anchor="ctr" anchorCtr="0"/>
          <a:lstStyle>
            <a:lvl1pPr>
              <a:defRPr sz="1200">
                <a:solidFill>
                  <a:schemeClr val="tx2"/>
                </a:solidFill>
                <a:latin typeface="Arial" charset="0"/>
              </a:defRPr>
            </a:lvl1pPr>
          </a:lstStyle>
          <a:p>
            <a:pPr>
              <a:defRPr/>
            </a:pPr>
            <a:endParaRPr lang="en-US"/>
          </a:p>
        </p:txBody>
      </p:sp>
      <p:sp>
        <p:nvSpPr>
          <p:cNvPr id="12" name="Footer Placeholder 3"/>
          <p:cNvSpPr>
            <a:spLocks noGrp="1"/>
          </p:cNvSpPr>
          <p:nvPr>
            <p:ph type="ftr" sz="quarter" idx="3"/>
          </p:nvPr>
        </p:nvSpPr>
        <p:spPr>
          <a:xfrm>
            <a:off x="457200" y="6203950"/>
            <a:ext cx="3581400" cy="384175"/>
          </a:xfrm>
          <a:prstGeom prst="rect">
            <a:avLst/>
          </a:prstGeom>
        </p:spPr>
        <p:txBody>
          <a:bodyPr vert="horz" anchor="ctr" anchorCtr="0"/>
          <a:lstStyle>
            <a:lvl1pPr>
              <a:defRPr sz="1200" i="1">
                <a:solidFill>
                  <a:schemeClr val="tx2"/>
                </a:solidFill>
                <a:latin typeface="Arial" charset="0"/>
              </a:defRPr>
            </a:lvl1pPr>
          </a:lstStyle>
          <a:p>
            <a:pPr>
              <a:defRPr/>
            </a:pPr>
            <a:r>
              <a:rPr lang="en-US"/>
              <a:t>Instructor Slides</a:t>
            </a:r>
          </a:p>
        </p:txBody>
      </p:sp>
      <p:sp>
        <p:nvSpPr>
          <p:cNvPr id="13" name="Slide Number Placeholder 4"/>
          <p:cNvSpPr>
            <a:spLocks noGrp="1"/>
          </p:cNvSpPr>
          <p:nvPr>
            <p:ph type="sldNum" sz="quarter" idx="4"/>
          </p:nvPr>
        </p:nvSpPr>
        <p:spPr>
          <a:xfrm>
            <a:off x="8410575" y="6181725"/>
            <a:ext cx="609600" cy="457200"/>
          </a:xfrm>
          <a:prstGeom prst="rect">
            <a:avLst/>
          </a:prstGeom>
        </p:spPr>
        <p:txBody>
          <a:bodyPr vert="horz" wrap="square" lIns="0" tIns="0" rIns="0" bIns="0" numCol="1" anchor="ctr" anchorCtr="0" compatLnSpc="1">
            <a:prstTxWarp prst="textNoShape">
              <a:avLst/>
            </a:prstTxWarp>
            <a:noAutofit/>
          </a:bodyPr>
          <a:lstStyle>
            <a:lvl1pPr algn="ctr">
              <a:defRPr sz="1600">
                <a:solidFill>
                  <a:schemeClr val="tx2"/>
                </a:solidFill>
              </a:defRPr>
            </a:lvl1pPr>
          </a:lstStyle>
          <a:p>
            <a:fld id="{8363DAE8-251E-4607-81D9-321EADBBE007}" type="slidenum">
              <a:rPr lang="en-US"/>
              <a:pPr/>
              <a:t>‹#›</a:t>
            </a:fld>
            <a:endParaRPr lang="en-US"/>
          </a:p>
        </p:txBody>
      </p:sp>
    </p:spTree>
    <p:extLst>
      <p:ext uri="{BB962C8B-B14F-4D97-AF65-F5344CB8AC3E}">
        <p14:creationId xmlns:p14="http://schemas.microsoft.com/office/powerpoint/2010/main" val="2622672932"/>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hf hdr="0" dt="0"/>
  <p:txStyles>
    <p:titleStyle>
      <a:lvl1pPr algn="l" rtl="0" eaLnBrk="1" fontAlgn="base" hangingPunct="1">
        <a:spcBef>
          <a:spcPct val="0"/>
        </a:spcBef>
        <a:spcAft>
          <a:spcPct val="0"/>
        </a:spcAft>
        <a:defRPr sz="3200" b="1" kern="1200">
          <a:solidFill>
            <a:srgbClr val="0D0D0D"/>
          </a:solidFill>
          <a:latin typeface="+mj-lt"/>
          <a:ea typeface="+mj-ea"/>
          <a:cs typeface="+mj-cs"/>
        </a:defRPr>
      </a:lvl1pPr>
      <a:lvl2pPr algn="l" rtl="0" eaLnBrk="1" fontAlgn="base" hangingPunct="1">
        <a:spcBef>
          <a:spcPct val="0"/>
        </a:spcBef>
        <a:spcAft>
          <a:spcPct val="0"/>
        </a:spcAft>
        <a:defRPr sz="3200" b="1">
          <a:solidFill>
            <a:srgbClr val="0D0D0D"/>
          </a:solidFill>
          <a:latin typeface="Constantia" panose="02030602050306030303" pitchFamily="18" charset="0"/>
        </a:defRPr>
      </a:lvl2pPr>
      <a:lvl3pPr algn="l" rtl="0" eaLnBrk="1" fontAlgn="base" hangingPunct="1">
        <a:spcBef>
          <a:spcPct val="0"/>
        </a:spcBef>
        <a:spcAft>
          <a:spcPct val="0"/>
        </a:spcAft>
        <a:defRPr sz="3200" b="1">
          <a:solidFill>
            <a:srgbClr val="0D0D0D"/>
          </a:solidFill>
          <a:latin typeface="Constantia" panose="02030602050306030303" pitchFamily="18" charset="0"/>
        </a:defRPr>
      </a:lvl3pPr>
      <a:lvl4pPr algn="l" rtl="0" eaLnBrk="1" fontAlgn="base" hangingPunct="1">
        <a:spcBef>
          <a:spcPct val="0"/>
        </a:spcBef>
        <a:spcAft>
          <a:spcPct val="0"/>
        </a:spcAft>
        <a:defRPr sz="3200" b="1">
          <a:solidFill>
            <a:srgbClr val="0D0D0D"/>
          </a:solidFill>
          <a:latin typeface="Constantia" panose="02030602050306030303" pitchFamily="18" charset="0"/>
        </a:defRPr>
      </a:lvl4pPr>
      <a:lvl5pPr algn="l" rtl="0" eaLnBrk="1" fontAlgn="base" hangingPunct="1">
        <a:spcBef>
          <a:spcPct val="0"/>
        </a:spcBef>
        <a:spcAft>
          <a:spcPct val="0"/>
        </a:spcAft>
        <a:defRPr sz="3200" b="1">
          <a:solidFill>
            <a:srgbClr val="0D0D0D"/>
          </a:solidFill>
          <a:latin typeface="Constantia" panose="02030602050306030303" pitchFamily="18" charset="0"/>
        </a:defRPr>
      </a:lvl5pPr>
      <a:lvl6pPr marL="457200" algn="l" rtl="0" eaLnBrk="1" fontAlgn="base" hangingPunct="1">
        <a:spcBef>
          <a:spcPct val="0"/>
        </a:spcBef>
        <a:spcAft>
          <a:spcPct val="0"/>
        </a:spcAft>
        <a:defRPr sz="3200" b="1">
          <a:solidFill>
            <a:srgbClr val="0D0D0D"/>
          </a:solidFill>
          <a:latin typeface="Constantia" panose="02030602050306030303" pitchFamily="18" charset="0"/>
        </a:defRPr>
      </a:lvl6pPr>
      <a:lvl7pPr marL="914400" algn="l" rtl="0" eaLnBrk="1" fontAlgn="base" hangingPunct="1">
        <a:spcBef>
          <a:spcPct val="0"/>
        </a:spcBef>
        <a:spcAft>
          <a:spcPct val="0"/>
        </a:spcAft>
        <a:defRPr sz="3200" b="1">
          <a:solidFill>
            <a:srgbClr val="0D0D0D"/>
          </a:solidFill>
          <a:latin typeface="Constantia" panose="02030602050306030303" pitchFamily="18" charset="0"/>
        </a:defRPr>
      </a:lvl7pPr>
      <a:lvl8pPr marL="1371600" algn="l" rtl="0" eaLnBrk="1" fontAlgn="base" hangingPunct="1">
        <a:spcBef>
          <a:spcPct val="0"/>
        </a:spcBef>
        <a:spcAft>
          <a:spcPct val="0"/>
        </a:spcAft>
        <a:defRPr sz="3200" b="1">
          <a:solidFill>
            <a:srgbClr val="0D0D0D"/>
          </a:solidFill>
          <a:latin typeface="Constantia" panose="02030602050306030303" pitchFamily="18" charset="0"/>
        </a:defRPr>
      </a:lvl8pPr>
      <a:lvl9pPr marL="1828800" algn="l" rtl="0" eaLnBrk="1" fontAlgn="base" hangingPunct="1">
        <a:spcBef>
          <a:spcPct val="0"/>
        </a:spcBef>
        <a:spcAft>
          <a:spcPct val="0"/>
        </a:spcAft>
        <a:defRPr sz="3200" b="1">
          <a:solidFill>
            <a:srgbClr val="0D0D0D"/>
          </a:solidFill>
          <a:latin typeface="Constantia" panose="02030602050306030303" pitchFamily="18" charset="0"/>
        </a:defRPr>
      </a:lvl9pPr>
    </p:titleStyle>
    <p:bodyStyle>
      <a:lvl1pPr marL="273050" indent="-273050" algn="l" rtl="0" eaLnBrk="1" fontAlgn="base" hangingPunct="1">
        <a:spcBef>
          <a:spcPts val="600"/>
        </a:spcBef>
        <a:spcAft>
          <a:spcPct val="0"/>
        </a:spcAft>
        <a:buClr>
          <a:schemeClr val="tx2"/>
        </a:buClr>
        <a:buSzPct val="85000"/>
        <a:buFont typeface="Wingdings 2" panose="05020102010507070707" pitchFamily="18" charset="2"/>
        <a:buChar char=""/>
        <a:defRPr sz="2600" b="1" kern="1200">
          <a:solidFill>
            <a:schemeClr val="tx1"/>
          </a:solidFill>
          <a:latin typeface="+mn-lt"/>
          <a:ea typeface="+mn-ea"/>
          <a:cs typeface="+mn-cs"/>
        </a:defRPr>
      </a:lvl1pPr>
      <a:lvl2pPr marL="639763" indent="-273050" algn="l" rtl="0" eaLnBrk="1" fontAlgn="base" hangingPunct="1">
        <a:spcBef>
          <a:spcPts val="300"/>
        </a:spcBef>
        <a:spcAft>
          <a:spcPct val="0"/>
        </a:spcAft>
        <a:buClr>
          <a:schemeClr val="tx2"/>
        </a:buClr>
        <a:buSzPct val="85000"/>
        <a:buFont typeface="Wingdings 2" panose="05020102010507070707" pitchFamily="18" charset="2"/>
        <a:buChar char=""/>
        <a:defRPr sz="2400" kern="1200">
          <a:solidFill>
            <a:schemeClr val="tx2"/>
          </a:solidFill>
          <a:latin typeface="+mn-lt"/>
          <a:ea typeface="+mn-ea"/>
          <a:cs typeface="+mn-cs"/>
        </a:defRPr>
      </a:lvl2pPr>
      <a:lvl3pPr marL="1004888" indent="-228600" algn="l" rtl="0" eaLnBrk="1" fontAlgn="base" hangingPunct="1">
        <a:spcBef>
          <a:spcPts val="300"/>
        </a:spcBef>
        <a:spcAft>
          <a:spcPct val="0"/>
        </a:spcAft>
        <a:buClr>
          <a:schemeClr val="tx2"/>
        </a:buClr>
        <a:buSzPct val="85000"/>
        <a:buFont typeface="Wingdings 2" panose="05020102010507070707" pitchFamily="18" charset="2"/>
        <a:buChar char=""/>
        <a:defRPr sz="2100" kern="1200">
          <a:solidFill>
            <a:schemeClr val="tx1"/>
          </a:solidFill>
          <a:latin typeface="+mn-lt"/>
          <a:ea typeface="+mn-ea"/>
          <a:cs typeface="+mn-cs"/>
        </a:defRPr>
      </a:lvl3pPr>
      <a:lvl4pPr marL="1279525" indent="-228600" algn="l" rtl="0" eaLnBrk="1" fontAlgn="base" hangingPunct="1">
        <a:spcBef>
          <a:spcPts val="300"/>
        </a:spcBef>
        <a:spcAft>
          <a:spcPct val="0"/>
        </a:spcAft>
        <a:buClr>
          <a:schemeClr val="tx2"/>
        </a:buClr>
        <a:buSzPct val="85000"/>
        <a:buFont typeface="Wingdings 2" panose="05020102010507070707" pitchFamily="18" charset="2"/>
        <a:buChar char=""/>
        <a:defRPr sz="1900" kern="1200">
          <a:solidFill>
            <a:schemeClr val="tx1"/>
          </a:solidFill>
          <a:latin typeface="+mn-lt"/>
          <a:ea typeface="+mn-ea"/>
          <a:cs typeface="+mn-cs"/>
        </a:defRPr>
      </a:lvl4pPr>
      <a:lvl5pPr marL="1554163" indent="-228600" algn="l" rtl="0" eaLnBrk="1" fontAlgn="base" hangingPunct="1">
        <a:spcBef>
          <a:spcPts val="338"/>
        </a:spcBef>
        <a:spcAft>
          <a:spcPct val="0"/>
        </a:spcAft>
        <a:buClr>
          <a:schemeClr val="tx2"/>
        </a:buClr>
        <a:buSzPct val="85000"/>
        <a:buFont typeface="Wingdings 2" panose="050201020105070707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5ABB4-DA48-4997-BBA5-A2BE34F13AAD}" type="datetimeFigureOut">
              <a:rPr lang="en-GB" smtClean="0"/>
              <a:t>31/10/2022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1DD7DB-BEB1-452C-8DB1-070073CA39B2}" type="slidenum">
              <a:rPr lang="en-GB" smtClean="0"/>
              <a:t>‹#›</a:t>
            </a:fld>
            <a:endParaRPr lang="en-GB"/>
          </a:p>
        </p:txBody>
      </p:sp>
    </p:spTree>
    <p:extLst>
      <p:ext uri="{BB962C8B-B14F-4D97-AF65-F5344CB8AC3E}">
        <p14:creationId xmlns:p14="http://schemas.microsoft.com/office/powerpoint/2010/main" val="836972156"/>
      </p:ext>
    </p:extLst>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56388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7" descr="Stevenson cover.TIF"/>
          <p:cNvPicPr>
            <a:picLocks noChangeAspect="1"/>
          </p:cNvPicPr>
          <p:nvPr/>
        </p:nvPicPr>
        <p:blipFill>
          <a:blip r:embed="rId13" cstate="print"/>
          <a:stretch>
            <a:fillRect/>
          </a:stretch>
        </p:blipFill>
        <p:spPr>
          <a:xfrm>
            <a:off x="0" y="0"/>
            <a:ext cx="5931429" cy="5631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Rectangle 10"/>
          <p:cNvSpPr/>
          <p:nvPr/>
        </p:nvSpPr>
        <p:spPr>
          <a:xfrm>
            <a:off x="0" y="5638800"/>
            <a:ext cx="9144000" cy="2286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15"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dirty="0"/>
          </a:p>
        </p:txBody>
      </p:sp>
      <p:sp>
        <p:nvSpPr>
          <p:cNvPr id="12" name="Date Placeholder 14"/>
          <p:cNvSpPr>
            <a:spLocks noGrp="1"/>
          </p:cNvSpPr>
          <p:nvPr>
            <p:ph type="dt" sz="half" idx="2"/>
          </p:nvPr>
        </p:nvSpPr>
        <p:spPr>
          <a:xfrm>
            <a:off x="3733800" y="6203950"/>
            <a:ext cx="4648200" cy="384175"/>
          </a:xfrm>
          <a:prstGeom prst="rect">
            <a:avLst/>
          </a:prstGeom>
        </p:spPr>
        <p:txBody>
          <a:bodyPr vert="horz" anchor="ctr" anchorCtr="0"/>
          <a:lstStyle>
            <a:lvl1pPr>
              <a:defRPr sz="1200" i="1">
                <a:solidFill>
                  <a:schemeClr val="tx2"/>
                </a:solidFill>
                <a:latin typeface="Arial" charset="0"/>
              </a:defRPr>
            </a:lvl1pPr>
          </a:lstStyle>
          <a:p>
            <a:pPr>
              <a:defRPr/>
            </a:pPr>
            <a:endParaRPr lang="en-US"/>
          </a:p>
        </p:txBody>
      </p:sp>
      <p:sp>
        <p:nvSpPr>
          <p:cNvPr id="13" name="Slide Number Placeholder 15"/>
          <p:cNvSpPr>
            <a:spLocks noGrp="1"/>
          </p:cNvSpPr>
          <p:nvPr>
            <p:ph type="sldNum" sz="quarter" idx="4"/>
          </p:nvPr>
        </p:nvSpPr>
        <p:spPr>
          <a:xfrm>
            <a:off x="8410575" y="6181725"/>
            <a:ext cx="609600" cy="457200"/>
          </a:xfrm>
          <a:prstGeom prst="rect">
            <a:avLst/>
          </a:prstGeom>
        </p:spPr>
        <p:txBody>
          <a:bodyPr vert="horz" wrap="square" lIns="0" tIns="0" rIns="0" bIns="0" numCol="1" anchor="ctr" anchorCtr="0" compatLnSpc="1">
            <a:prstTxWarp prst="textNoShape">
              <a:avLst/>
            </a:prstTxWarp>
            <a:noAutofit/>
          </a:bodyPr>
          <a:lstStyle>
            <a:lvl1pPr algn="ctr">
              <a:defRPr sz="1600">
                <a:solidFill>
                  <a:schemeClr val="tx2"/>
                </a:solidFill>
              </a:defRPr>
            </a:lvl1pPr>
          </a:lstStyle>
          <a:p>
            <a:fld id="{61989A57-2B8D-47C9-B55E-DBEFC2E38973}" type="slidenum">
              <a:rPr lang="en-US"/>
              <a:pPr/>
              <a:t>‹#›</a:t>
            </a:fld>
            <a:endParaRPr lang="en-US"/>
          </a:p>
        </p:txBody>
      </p:sp>
    </p:spTree>
    <p:extLst>
      <p:ext uri="{BB962C8B-B14F-4D97-AF65-F5344CB8AC3E}">
        <p14:creationId xmlns:p14="http://schemas.microsoft.com/office/powerpoint/2010/main" val="132830670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dt="0"/>
  <p:txStyles>
    <p:titleStyle>
      <a:lvl1pPr algn="l" rtl="0" eaLnBrk="1" fontAlgn="base" hangingPunct="1">
        <a:spcBef>
          <a:spcPct val="0"/>
        </a:spcBef>
        <a:spcAft>
          <a:spcPct val="0"/>
        </a:spcAft>
        <a:defRPr sz="3200" b="1" kern="1200">
          <a:solidFill>
            <a:srgbClr val="0D0D0D"/>
          </a:solidFill>
          <a:latin typeface="+mj-lt"/>
          <a:ea typeface="+mj-ea"/>
          <a:cs typeface="+mj-cs"/>
        </a:defRPr>
      </a:lvl1pPr>
      <a:lvl2pPr algn="l" rtl="0" eaLnBrk="1" fontAlgn="base" hangingPunct="1">
        <a:spcBef>
          <a:spcPct val="0"/>
        </a:spcBef>
        <a:spcAft>
          <a:spcPct val="0"/>
        </a:spcAft>
        <a:defRPr sz="3200" b="1">
          <a:solidFill>
            <a:srgbClr val="0D0D0D"/>
          </a:solidFill>
          <a:latin typeface="Constantia" panose="02030602050306030303" pitchFamily="18" charset="0"/>
        </a:defRPr>
      </a:lvl2pPr>
      <a:lvl3pPr algn="l" rtl="0" eaLnBrk="1" fontAlgn="base" hangingPunct="1">
        <a:spcBef>
          <a:spcPct val="0"/>
        </a:spcBef>
        <a:spcAft>
          <a:spcPct val="0"/>
        </a:spcAft>
        <a:defRPr sz="3200" b="1">
          <a:solidFill>
            <a:srgbClr val="0D0D0D"/>
          </a:solidFill>
          <a:latin typeface="Constantia" panose="02030602050306030303" pitchFamily="18" charset="0"/>
        </a:defRPr>
      </a:lvl3pPr>
      <a:lvl4pPr algn="l" rtl="0" eaLnBrk="1" fontAlgn="base" hangingPunct="1">
        <a:spcBef>
          <a:spcPct val="0"/>
        </a:spcBef>
        <a:spcAft>
          <a:spcPct val="0"/>
        </a:spcAft>
        <a:defRPr sz="3200" b="1">
          <a:solidFill>
            <a:srgbClr val="0D0D0D"/>
          </a:solidFill>
          <a:latin typeface="Constantia" panose="02030602050306030303" pitchFamily="18" charset="0"/>
        </a:defRPr>
      </a:lvl4pPr>
      <a:lvl5pPr algn="l" rtl="0" eaLnBrk="1" fontAlgn="base" hangingPunct="1">
        <a:spcBef>
          <a:spcPct val="0"/>
        </a:spcBef>
        <a:spcAft>
          <a:spcPct val="0"/>
        </a:spcAft>
        <a:defRPr sz="3200" b="1">
          <a:solidFill>
            <a:srgbClr val="0D0D0D"/>
          </a:solidFill>
          <a:latin typeface="Constantia" panose="02030602050306030303" pitchFamily="18" charset="0"/>
        </a:defRPr>
      </a:lvl5pPr>
      <a:lvl6pPr marL="457200" algn="l" rtl="0" eaLnBrk="1" fontAlgn="base" hangingPunct="1">
        <a:spcBef>
          <a:spcPct val="0"/>
        </a:spcBef>
        <a:spcAft>
          <a:spcPct val="0"/>
        </a:spcAft>
        <a:defRPr sz="3200" b="1">
          <a:solidFill>
            <a:srgbClr val="0D0D0D"/>
          </a:solidFill>
          <a:latin typeface="Constantia" panose="02030602050306030303" pitchFamily="18" charset="0"/>
        </a:defRPr>
      </a:lvl6pPr>
      <a:lvl7pPr marL="914400" algn="l" rtl="0" eaLnBrk="1" fontAlgn="base" hangingPunct="1">
        <a:spcBef>
          <a:spcPct val="0"/>
        </a:spcBef>
        <a:spcAft>
          <a:spcPct val="0"/>
        </a:spcAft>
        <a:defRPr sz="3200" b="1">
          <a:solidFill>
            <a:srgbClr val="0D0D0D"/>
          </a:solidFill>
          <a:latin typeface="Constantia" panose="02030602050306030303" pitchFamily="18" charset="0"/>
        </a:defRPr>
      </a:lvl7pPr>
      <a:lvl8pPr marL="1371600" algn="l" rtl="0" eaLnBrk="1" fontAlgn="base" hangingPunct="1">
        <a:spcBef>
          <a:spcPct val="0"/>
        </a:spcBef>
        <a:spcAft>
          <a:spcPct val="0"/>
        </a:spcAft>
        <a:defRPr sz="3200" b="1">
          <a:solidFill>
            <a:srgbClr val="0D0D0D"/>
          </a:solidFill>
          <a:latin typeface="Constantia" panose="02030602050306030303" pitchFamily="18" charset="0"/>
        </a:defRPr>
      </a:lvl8pPr>
      <a:lvl9pPr marL="1828800" algn="l" rtl="0" eaLnBrk="1" fontAlgn="base" hangingPunct="1">
        <a:spcBef>
          <a:spcPct val="0"/>
        </a:spcBef>
        <a:spcAft>
          <a:spcPct val="0"/>
        </a:spcAft>
        <a:defRPr sz="3200" b="1">
          <a:solidFill>
            <a:srgbClr val="0D0D0D"/>
          </a:solidFill>
          <a:latin typeface="Constantia" panose="02030602050306030303" pitchFamily="18" charset="0"/>
        </a:defRPr>
      </a:lvl9pPr>
    </p:titleStyle>
    <p:bodyStyle>
      <a:lvl1pPr marL="273050" indent="-273050" algn="l" rtl="0" eaLnBrk="1" fontAlgn="base" hangingPunct="1">
        <a:spcBef>
          <a:spcPts val="600"/>
        </a:spcBef>
        <a:spcAft>
          <a:spcPct val="0"/>
        </a:spcAft>
        <a:buClr>
          <a:schemeClr val="tx2"/>
        </a:buClr>
        <a:buSzPct val="85000"/>
        <a:buFont typeface="Wingdings 2" panose="05020102010507070707" pitchFamily="18" charset="2"/>
        <a:buChar char=""/>
        <a:defRPr sz="2600" b="1" kern="1200">
          <a:solidFill>
            <a:schemeClr val="tx1"/>
          </a:solidFill>
          <a:latin typeface="+mn-lt"/>
          <a:ea typeface="+mn-ea"/>
          <a:cs typeface="+mn-cs"/>
        </a:defRPr>
      </a:lvl1pPr>
      <a:lvl2pPr marL="639763" indent="-273050" algn="l" rtl="0" eaLnBrk="1" fontAlgn="base" hangingPunct="1">
        <a:spcBef>
          <a:spcPts val="300"/>
        </a:spcBef>
        <a:spcAft>
          <a:spcPct val="0"/>
        </a:spcAft>
        <a:buClr>
          <a:schemeClr val="tx2"/>
        </a:buClr>
        <a:buSzPct val="85000"/>
        <a:buFont typeface="Wingdings 2" panose="05020102010507070707" pitchFamily="18" charset="2"/>
        <a:buChar char=""/>
        <a:defRPr sz="2400" kern="1200">
          <a:solidFill>
            <a:schemeClr val="tx2"/>
          </a:solidFill>
          <a:latin typeface="+mn-lt"/>
          <a:ea typeface="+mn-ea"/>
          <a:cs typeface="+mn-cs"/>
        </a:defRPr>
      </a:lvl2pPr>
      <a:lvl3pPr marL="1004888" indent="-228600" algn="l" rtl="0" eaLnBrk="1" fontAlgn="base" hangingPunct="1">
        <a:spcBef>
          <a:spcPts val="300"/>
        </a:spcBef>
        <a:spcAft>
          <a:spcPct val="0"/>
        </a:spcAft>
        <a:buClr>
          <a:schemeClr val="tx2"/>
        </a:buClr>
        <a:buSzPct val="85000"/>
        <a:buFont typeface="Wingdings 2" panose="05020102010507070707" pitchFamily="18" charset="2"/>
        <a:buChar char=""/>
        <a:defRPr sz="2100" kern="1200">
          <a:solidFill>
            <a:schemeClr val="tx1"/>
          </a:solidFill>
          <a:latin typeface="+mn-lt"/>
          <a:ea typeface="+mn-ea"/>
          <a:cs typeface="+mn-cs"/>
        </a:defRPr>
      </a:lvl3pPr>
      <a:lvl4pPr marL="1279525" indent="-228600" algn="l" rtl="0" eaLnBrk="1" fontAlgn="base" hangingPunct="1">
        <a:spcBef>
          <a:spcPts val="300"/>
        </a:spcBef>
        <a:spcAft>
          <a:spcPct val="0"/>
        </a:spcAft>
        <a:buClr>
          <a:schemeClr val="tx2"/>
        </a:buClr>
        <a:buSzPct val="85000"/>
        <a:buFont typeface="Wingdings 2" panose="05020102010507070707" pitchFamily="18" charset="2"/>
        <a:buChar char=""/>
        <a:defRPr sz="1900" kern="1200">
          <a:solidFill>
            <a:schemeClr val="tx1"/>
          </a:solidFill>
          <a:latin typeface="+mn-lt"/>
          <a:ea typeface="+mn-ea"/>
          <a:cs typeface="+mn-cs"/>
        </a:defRPr>
      </a:lvl4pPr>
      <a:lvl5pPr marL="1554163" indent="-228600" algn="l" rtl="0" eaLnBrk="1" fontAlgn="base" hangingPunct="1">
        <a:spcBef>
          <a:spcPts val="338"/>
        </a:spcBef>
        <a:spcAft>
          <a:spcPct val="0"/>
        </a:spcAft>
        <a:buClr>
          <a:schemeClr val="tx2"/>
        </a:buClr>
        <a:buSzPct val="85000"/>
        <a:buFont typeface="Wingdings 2" panose="050201020105070707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7" name="Picture 6" descr="Stevenson cover - leaf.jpg"/>
          <p:cNvPicPr>
            <a:picLocks noChangeAspect="1"/>
          </p:cNvPicPr>
          <p:nvPr/>
        </p:nvPicPr>
        <p:blipFill>
          <a:blip r:embed="rId14" cstate="print"/>
          <a:stretch>
            <a:fillRect/>
          </a:stretch>
        </p:blipFill>
        <p:spPr>
          <a:xfrm>
            <a:off x="7086600" y="152400"/>
            <a:ext cx="1961707" cy="1371600"/>
          </a:xfrm>
          <a:prstGeom prst="rect">
            <a:avLst/>
          </a:prstGeom>
          <a:effectLst>
            <a:softEdge rad="317500"/>
          </a:effectLst>
        </p:spPr>
      </p:pic>
      <p:sp>
        <p:nvSpPr>
          <p:cNvPr id="44035"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dirty="0"/>
          </a:p>
        </p:txBody>
      </p:sp>
      <p:sp>
        <p:nvSpPr>
          <p:cNvPr id="8" name="Date Placeholder 13"/>
          <p:cNvSpPr>
            <a:spLocks noGrp="1"/>
          </p:cNvSpPr>
          <p:nvPr>
            <p:ph type="dt" sz="half" idx="2"/>
          </p:nvPr>
        </p:nvSpPr>
        <p:spPr>
          <a:xfrm>
            <a:off x="5791200" y="6203950"/>
            <a:ext cx="2590800" cy="384175"/>
          </a:xfrm>
          <a:prstGeom prst="rect">
            <a:avLst/>
          </a:prstGeom>
        </p:spPr>
        <p:txBody>
          <a:bodyPr vert="horz" anchor="ctr" anchorCtr="0"/>
          <a:lstStyle>
            <a:lvl1pPr>
              <a:defRPr sz="1200">
                <a:solidFill>
                  <a:schemeClr val="tx2"/>
                </a:solidFill>
                <a:latin typeface="Arial" charset="0"/>
              </a:defRPr>
            </a:lvl1pPr>
          </a:lstStyle>
          <a:p>
            <a:pPr>
              <a:defRPr/>
            </a:pPr>
            <a:endParaRPr lang="en-US"/>
          </a:p>
        </p:txBody>
      </p:sp>
      <p:sp>
        <p:nvSpPr>
          <p:cNvPr id="11" name="Slide Number Placeholder 14"/>
          <p:cNvSpPr>
            <a:spLocks noGrp="1"/>
          </p:cNvSpPr>
          <p:nvPr>
            <p:ph type="sldNum" sz="quarter" idx="4"/>
          </p:nvPr>
        </p:nvSpPr>
        <p:spPr>
          <a:xfrm>
            <a:off x="8410575" y="6181725"/>
            <a:ext cx="609600" cy="457200"/>
          </a:xfrm>
          <a:prstGeom prst="rect">
            <a:avLst/>
          </a:prstGeom>
        </p:spPr>
        <p:txBody>
          <a:bodyPr vert="horz" wrap="square" lIns="0" tIns="0" rIns="0" bIns="0" numCol="1" anchor="ctr" anchorCtr="0" compatLnSpc="1">
            <a:prstTxWarp prst="textNoShape">
              <a:avLst/>
            </a:prstTxWarp>
            <a:noAutofit/>
          </a:bodyPr>
          <a:lstStyle>
            <a:lvl1pPr algn="ctr">
              <a:defRPr sz="1600">
                <a:solidFill>
                  <a:schemeClr val="tx2"/>
                </a:solidFill>
              </a:defRPr>
            </a:lvl1pPr>
          </a:lstStyle>
          <a:p>
            <a:fld id="{370BC225-2219-412A-8A70-85CF317AE3E7}" type="slidenum">
              <a:rPr lang="en-US"/>
              <a:pPr/>
              <a:t>‹#›</a:t>
            </a:fld>
            <a:endParaRPr lang="en-US"/>
          </a:p>
        </p:txBody>
      </p:sp>
      <p:sp>
        <p:nvSpPr>
          <p:cNvPr id="12" name="Footer Placeholder 15"/>
          <p:cNvSpPr>
            <a:spLocks noGrp="1"/>
          </p:cNvSpPr>
          <p:nvPr>
            <p:ph type="ftr" sz="quarter" idx="3"/>
          </p:nvPr>
        </p:nvSpPr>
        <p:spPr>
          <a:xfrm>
            <a:off x="304800" y="6248400"/>
            <a:ext cx="3581400" cy="384175"/>
          </a:xfrm>
          <a:prstGeom prst="rect">
            <a:avLst/>
          </a:prstGeom>
        </p:spPr>
        <p:txBody>
          <a:bodyPr vert="horz" anchor="ctr" anchorCtr="0"/>
          <a:lstStyle>
            <a:lvl1pPr algn="l">
              <a:defRPr sz="1200" i="1" smtClean="0">
                <a:solidFill>
                  <a:schemeClr val="tx2"/>
                </a:solidFill>
                <a:latin typeface="Arial" charset="0"/>
              </a:defRPr>
            </a:lvl1pPr>
          </a:lstStyle>
          <a:p>
            <a:pPr>
              <a:defRPr/>
            </a:pPr>
            <a:r>
              <a:rPr lang="en-US"/>
              <a:t>Instructor Slides</a:t>
            </a:r>
          </a:p>
        </p:txBody>
      </p:sp>
    </p:spTree>
    <p:extLst>
      <p:ext uri="{BB962C8B-B14F-4D97-AF65-F5344CB8AC3E}">
        <p14:creationId xmlns:p14="http://schemas.microsoft.com/office/powerpoint/2010/main" val="418537438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dt="0"/>
  <p:txStyles>
    <p:titleStyle>
      <a:lvl1pPr algn="l" rtl="0" eaLnBrk="1" fontAlgn="base" hangingPunct="1">
        <a:spcBef>
          <a:spcPct val="0"/>
        </a:spcBef>
        <a:spcAft>
          <a:spcPct val="0"/>
        </a:spcAft>
        <a:defRPr sz="3200" b="1" kern="1200">
          <a:solidFill>
            <a:srgbClr val="0D0D0D"/>
          </a:solidFill>
          <a:latin typeface="+mj-lt"/>
          <a:ea typeface="+mj-ea"/>
          <a:cs typeface="+mj-cs"/>
        </a:defRPr>
      </a:lvl1pPr>
      <a:lvl2pPr algn="l" rtl="0" eaLnBrk="1" fontAlgn="base" hangingPunct="1">
        <a:spcBef>
          <a:spcPct val="0"/>
        </a:spcBef>
        <a:spcAft>
          <a:spcPct val="0"/>
        </a:spcAft>
        <a:defRPr sz="3200" b="1">
          <a:solidFill>
            <a:srgbClr val="0D0D0D"/>
          </a:solidFill>
          <a:latin typeface="Constantia" panose="02030602050306030303" pitchFamily="18" charset="0"/>
        </a:defRPr>
      </a:lvl2pPr>
      <a:lvl3pPr algn="l" rtl="0" eaLnBrk="1" fontAlgn="base" hangingPunct="1">
        <a:spcBef>
          <a:spcPct val="0"/>
        </a:spcBef>
        <a:spcAft>
          <a:spcPct val="0"/>
        </a:spcAft>
        <a:defRPr sz="3200" b="1">
          <a:solidFill>
            <a:srgbClr val="0D0D0D"/>
          </a:solidFill>
          <a:latin typeface="Constantia" panose="02030602050306030303" pitchFamily="18" charset="0"/>
        </a:defRPr>
      </a:lvl3pPr>
      <a:lvl4pPr algn="l" rtl="0" eaLnBrk="1" fontAlgn="base" hangingPunct="1">
        <a:spcBef>
          <a:spcPct val="0"/>
        </a:spcBef>
        <a:spcAft>
          <a:spcPct val="0"/>
        </a:spcAft>
        <a:defRPr sz="3200" b="1">
          <a:solidFill>
            <a:srgbClr val="0D0D0D"/>
          </a:solidFill>
          <a:latin typeface="Constantia" panose="02030602050306030303" pitchFamily="18" charset="0"/>
        </a:defRPr>
      </a:lvl4pPr>
      <a:lvl5pPr algn="l" rtl="0" eaLnBrk="1" fontAlgn="base" hangingPunct="1">
        <a:spcBef>
          <a:spcPct val="0"/>
        </a:spcBef>
        <a:spcAft>
          <a:spcPct val="0"/>
        </a:spcAft>
        <a:defRPr sz="3200" b="1">
          <a:solidFill>
            <a:srgbClr val="0D0D0D"/>
          </a:solidFill>
          <a:latin typeface="Constantia" panose="02030602050306030303" pitchFamily="18" charset="0"/>
        </a:defRPr>
      </a:lvl5pPr>
      <a:lvl6pPr marL="457200" algn="l" rtl="0" eaLnBrk="1" fontAlgn="base" hangingPunct="1">
        <a:spcBef>
          <a:spcPct val="0"/>
        </a:spcBef>
        <a:spcAft>
          <a:spcPct val="0"/>
        </a:spcAft>
        <a:defRPr sz="3200" b="1">
          <a:solidFill>
            <a:srgbClr val="0D0D0D"/>
          </a:solidFill>
          <a:latin typeface="Constantia" panose="02030602050306030303" pitchFamily="18" charset="0"/>
        </a:defRPr>
      </a:lvl6pPr>
      <a:lvl7pPr marL="914400" algn="l" rtl="0" eaLnBrk="1" fontAlgn="base" hangingPunct="1">
        <a:spcBef>
          <a:spcPct val="0"/>
        </a:spcBef>
        <a:spcAft>
          <a:spcPct val="0"/>
        </a:spcAft>
        <a:defRPr sz="3200" b="1">
          <a:solidFill>
            <a:srgbClr val="0D0D0D"/>
          </a:solidFill>
          <a:latin typeface="Constantia" panose="02030602050306030303" pitchFamily="18" charset="0"/>
        </a:defRPr>
      </a:lvl7pPr>
      <a:lvl8pPr marL="1371600" algn="l" rtl="0" eaLnBrk="1" fontAlgn="base" hangingPunct="1">
        <a:spcBef>
          <a:spcPct val="0"/>
        </a:spcBef>
        <a:spcAft>
          <a:spcPct val="0"/>
        </a:spcAft>
        <a:defRPr sz="3200" b="1">
          <a:solidFill>
            <a:srgbClr val="0D0D0D"/>
          </a:solidFill>
          <a:latin typeface="Constantia" panose="02030602050306030303" pitchFamily="18" charset="0"/>
        </a:defRPr>
      </a:lvl8pPr>
      <a:lvl9pPr marL="1828800" algn="l" rtl="0" eaLnBrk="1" fontAlgn="base" hangingPunct="1">
        <a:spcBef>
          <a:spcPct val="0"/>
        </a:spcBef>
        <a:spcAft>
          <a:spcPct val="0"/>
        </a:spcAft>
        <a:defRPr sz="3200" b="1">
          <a:solidFill>
            <a:srgbClr val="0D0D0D"/>
          </a:solidFill>
          <a:latin typeface="Constantia" panose="02030602050306030303" pitchFamily="18" charset="0"/>
        </a:defRPr>
      </a:lvl9pPr>
    </p:titleStyle>
    <p:bodyStyle>
      <a:lvl1pPr marL="273050" indent="-273050" algn="l" rtl="0" eaLnBrk="1" fontAlgn="base" hangingPunct="1">
        <a:spcBef>
          <a:spcPts val="600"/>
        </a:spcBef>
        <a:spcAft>
          <a:spcPct val="0"/>
        </a:spcAft>
        <a:buClr>
          <a:schemeClr val="tx2"/>
        </a:buClr>
        <a:buSzPct val="85000"/>
        <a:buFont typeface="Wingdings 2" panose="05020102010507070707" pitchFamily="18" charset="2"/>
        <a:buChar char=""/>
        <a:defRPr sz="2600" b="1" kern="1200">
          <a:solidFill>
            <a:schemeClr val="tx1"/>
          </a:solidFill>
          <a:latin typeface="+mn-lt"/>
          <a:ea typeface="+mn-ea"/>
          <a:cs typeface="+mn-cs"/>
        </a:defRPr>
      </a:lvl1pPr>
      <a:lvl2pPr marL="639763" indent="-273050" algn="l" rtl="0" eaLnBrk="1" fontAlgn="base" hangingPunct="1">
        <a:spcBef>
          <a:spcPts val="300"/>
        </a:spcBef>
        <a:spcAft>
          <a:spcPct val="0"/>
        </a:spcAft>
        <a:buClr>
          <a:schemeClr val="tx2"/>
        </a:buClr>
        <a:buSzPct val="85000"/>
        <a:buFont typeface="Wingdings 2" panose="05020102010507070707" pitchFamily="18" charset="2"/>
        <a:buChar char=""/>
        <a:defRPr sz="2400" kern="1200">
          <a:solidFill>
            <a:schemeClr val="tx2"/>
          </a:solidFill>
          <a:latin typeface="+mn-lt"/>
          <a:ea typeface="+mn-ea"/>
          <a:cs typeface="+mn-cs"/>
        </a:defRPr>
      </a:lvl2pPr>
      <a:lvl3pPr marL="1004888" indent="-228600" algn="l" rtl="0" eaLnBrk="1" fontAlgn="base" hangingPunct="1">
        <a:spcBef>
          <a:spcPts val="300"/>
        </a:spcBef>
        <a:spcAft>
          <a:spcPct val="0"/>
        </a:spcAft>
        <a:buClr>
          <a:schemeClr val="tx2"/>
        </a:buClr>
        <a:buSzPct val="85000"/>
        <a:buFont typeface="Wingdings 2" panose="05020102010507070707" pitchFamily="18" charset="2"/>
        <a:buChar char=""/>
        <a:defRPr sz="2100" kern="1200">
          <a:solidFill>
            <a:schemeClr val="tx1"/>
          </a:solidFill>
          <a:latin typeface="+mn-lt"/>
          <a:ea typeface="+mn-ea"/>
          <a:cs typeface="+mn-cs"/>
        </a:defRPr>
      </a:lvl3pPr>
      <a:lvl4pPr marL="1279525" indent="-228600" algn="l" rtl="0" eaLnBrk="1" fontAlgn="base" hangingPunct="1">
        <a:spcBef>
          <a:spcPts val="300"/>
        </a:spcBef>
        <a:spcAft>
          <a:spcPct val="0"/>
        </a:spcAft>
        <a:buClr>
          <a:schemeClr val="tx2"/>
        </a:buClr>
        <a:buSzPct val="85000"/>
        <a:buFont typeface="Wingdings 2" panose="05020102010507070707" pitchFamily="18" charset="2"/>
        <a:buChar char=""/>
        <a:defRPr sz="1900" kern="1200">
          <a:solidFill>
            <a:schemeClr val="tx1"/>
          </a:solidFill>
          <a:latin typeface="+mn-lt"/>
          <a:ea typeface="+mn-ea"/>
          <a:cs typeface="+mn-cs"/>
        </a:defRPr>
      </a:lvl4pPr>
      <a:lvl5pPr marL="1554163" indent="-228600" algn="l" rtl="0" eaLnBrk="1" fontAlgn="base" hangingPunct="1">
        <a:spcBef>
          <a:spcPts val="338"/>
        </a:spcBef>
        <a:spcAft>
          <a:spcPct val="0"/>
        </a:spcAft>
        <a:buClr>
          <a:schemeClr val="tx2"/>
        </a:buClr>
        <a:buSzPct val="85000"/>
        <a:buFont typeface="Wingdings 2" panose="050201020105070707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7" name="Picture 6" descr="Stevenson cover - falls 2.jpg"/>
          <p:cNvPicPr>
            <a:picLocks noChangeAspect="1"/>
          </p:cNvPicPr>
          <p:nvPr/>
        </p:nvPicPr>
        <p:blipFill>
          <a:blip r:embed="rId14" cstate="print">
            <a:duotone>
              <a:schemeClr val="bg2">
                <a:shade val="45000"/>
                <a:satMod val="135000"/>
              </a:schemeClr>
              <a:prstClr val="white"/>
            </a:duotone>
          </a:blip>
          <a:stretch>
            <a:fillRect/>
          </a:stretch>
        </p:blipFill>
        <p:spPr>
          <a:xfrm>
            <a:off x="121649" y="3594100"/>
            <a:ext cx="8936305" cy="3187700"/>
          </a:xfrm>
          <a:prstGeom prst="rect">
            <a:avLst/>
          </a:prstGeom>
          <a:effectLst>
            <a:softEdge rad="317500"/>
          </a:effectLst>
        </p:spPr>
      </p:pic>
      <p:pic>
        <p:nvPicPr>
          <p:cNvPr id="8" name="Picture 7" descr="Stevenson cover - leaf.jpg"/>
          <p:cNvPicPr>
            <a:picLocks noChangeAspect="1"/>
          </p:cNvPicPr>
          <p:nvPr/>
        </p:nvPicPr>
        <p:blipFill>
          <a:blip r:embed="rId15" cstate="print"/>
          <a:stretch>
            <a:fillRect/>
          </a:stretch>
        </p:blipFill>
        <p:spPr>
          <a:xfrm>
            <a:off x="7086600" y="152400"/>
            <a:ext cx="1961707" cy="1371600"/>
          </a:xfrm>
          <a:prstGeom prst="rect">
            <a:avLst/>
          </a:prstGeom>
          <a:effectLst>
            <a:softEdge rad="317500"/>
          </a:effectLst>
        </p:spPr>
      </p:pic>
      <p:sp>
        <p:nvSpPr>
          <p:cNvPr id="45060"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dirty="0"/>
          </a:p>
        </p:txBody>
      </p:sp>
      <p:sp>
        <p:nvSpPr>
          <p:cNvPr id="11" name="Date Placeholder 2"/>
          <p:cNvSpPr>
            <a:spLocks noGrp="1"/>
          </p:cNvSpPr>
          <p:nvPr>
            <p:ph type="dt" sz="half" idx="2"/>
          </p:nvPr>
        </p:nvSpPr>
        <p:spPr>
          <a:xfrm>
            <a:off x="5791200" y="6203950"/>
            <a:ext cx="2590800" cy="384175"/>
          </a:xfrm>
          <a:prstGeom prst="rect">
            <a:avLst/>
          </a:prstGeom>
        </p:spPr>
        <p:txBody>
          <a:bodyPr vert="horz" anchor="ctr" anchorCtr="0"/>
          <a:lstStyle>
            <a:lvl1pPr>
              <a:defRPr sz="1200">
                <a:solidFill>
                  <a:schemeClr val="tx2"/>
                </a:solidFill>
                <a:latin typeface="Arial" charset="0"/>
              </a:defRPr>
            </a:lvl1pPr>
          </a:lstStyle>
          <a:p>
            <a:pPr>
              <a:defRPr/>
            </a:pPr>
            <a:endParaRPr lang="en-US"/>
          </a:p>
        </p:txBody>
      </p:sp>
      <p:sp>
        <p:nvSpPr>
          <p:cNvPr id="12" name="Footer Placeholder 3"/>
          <p:cNvSpPr>
            <a:spLocks noGrp="1"/>
          </p:cNvSpPr>
          <p:nvPr>
            <p:ph type="ftr" sz="quarter" idx="3"/>
          </p:nvPr>
        </p:nvSpPr>
        <p:spPr>
          <a:xfrm>
            <a:off x="304800" y="6248400"/>
            <a:ext cx="3581400" cy="384175"/>
          </a:xfrm>
          <a:prstGeom prst="rect">
            <a:avLst/>
          </a:prstGeom>
        </p:spPr>
        <p:txBody>
          <a:bodyPr vert="horz" anchor="ctr" anchorCtr="0"/>
          <a:lstStyle>
            <a:lvl1pPr algn="l">
              <a:defRPr sz="1200" i="1" smtClean="0">
                <a:solidFill>
                  <a:schemeClr val="tx2"/>
                </a:solidFill>
                <a:latin typeface="Arial" charset="0"/>
              </a:defRPr>
            </a:lvl1pPr>
          </a:lstStyle>
          <a:p>
            <a:pPr>
              <a:defRPr/>
            </a:pPr>
            <a:r>
              <a:rPr lang="en-US"/>
              <a:t>Instructor Slides</a:t>
            </a:r>
          </a:p>
        </p:txBody>
      </p:sp>
      <p:sp>
        <p:nvSpPr>
          <p:cNvPr id="13" name="Slide Number Placeholder 4"/>
          <p:cNvSpPr>
            <a:spLocks noGrp="1"/>
          </p:cNvSpPr>
          <p:nvPr>
            <p:ph type="sldNum" sz="quarter" idx="4"/>
          </p:nvPr>
        </p:nvSpPr>
        <p:spPr>
          <a:xfrm>
            <a:off x="8410575" y="6181725"/>
            <a:ext cx="609600" cy="457200"/>
          </a:xfrm>
          <a:prstGeom prst="rect">
            <a:avLst/>
          </a:prstGeom>
        </p:spPr>
        <p:txBody>
          <a:bodyPr vert="horz" wrap="square" lIns="0" tIns="0" rIns="0" bIns="0" numCol="1" anchor="ctr" anchorCtr="0" compatLnSpc="1">
            <a:prstTxWarp prst="textNoShape">
              <a:avLst/>
            </a:prstTxWarp>
            <a:noAutofit/>
          </a:bodyPr>
          <a:lstStyle>
            <a:lvl1pPr algn="ctr">
              <a:defRPr sz="1600">
                <a:solidFill>
                  <a:schemeClr val="tx2"/>
                </a:solidFill>
              </a:defRPr>
            </a:lvl1pPr>
          </a:lstStyle>
          <a:p>
            <a:fld id="{F26E515B-6746-4DD1-9427-CC03602F5487}" type="slidenum">
              <a:rPr lang="en-US"/>
              <a:pPr/>
              <a:t>‹#›</a:t>
            </a:fld>
            <a:endParaRPr lang="en-US"/>
          </a:p>
        </p:txBody>
      </p:sp>
    </p:spTree>
    <p:extLst>
      <p:ext uri="{BB962C8B-B14F-4D97-AF65-F5344CB8AC3E}">
        <p14:creationId xmlns:p14="http://schemas.microsoft.com/office/powerpoint/2010/main" val="43553145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dt="0"/>
  <p:txStyles>
    <p:titleStyle>
      <a:lvl1pPr algn="l" rtl="0" eaLnBrk="1" fontAlgn="base" hangingPunct="1">
        <a:spcBef>
          <a:spcPct val="0"/>
        </a:spcBef>
        <a:spcAft>
          <a:spcPct val="0"/>
        </a:spcAft>
        <a:defRPr sz="3200" b="1" kern="1200">
          <a:solidFill>
            <a:srgbClr val="0D0D0D"/>
          </a:solidFill>
          <a:latin typeface="+mj-lt"/>
          <a:ea typeface="+mj-ea"/>
          <a:cs typeface="+mj-cs"/>
        </a:defRPr>
      </a:lvl1pPr>
      <a:lvl2pPr algn="l" rtl="0" eaLnBrk="1" fontAlgn="base" hangingPunct="1">
        <a:spcBef>
          <a:spcPct val="0"/>
        </a:spcBef>
        <a:spcAft>
          <a:spcPct val="0"/>
        </a:spcAft>
        <a:defRPr sz="3200" b="1">
          <a:solidFill>
            <a:srgbClr val="0D0D0D"/>
          </a:solidFill>
          <a:latin typeface="Constantia" panose="02030602050306030303" pitchFamily="18" charset="0"/>
        </a:defRPr>
      </a:lvl2pPr>
      <a:lvl3pPr algn="l" rtl="0" eaLnBrk="1" fontAlgn="base" hangingPunct="1">
        <a:spcBef>
          <a:spcPct val="0"/>
        </a:spcBef>
        <a:spcAft>
          <a:spcPct val="0"/>
        </a:spcAft>
        <a:defRPr sz="3200" b="1">
          <a:solidFill>
            <a:srgbClr val="0D0D0D"/>
          </a:solidFill>
          <a:latin typeface="Constantia" panose="02030602050306030303" pitchFamily="18" charset="0"/>
        </a:defRPr>
      </a:lvl3pPr>
      <a:lvl4pPr algn="l" rtl="0" eaLnBrk="1" fontAlgn="base" hangingPunct="1">
        <a:spcBef>
          <a:spcPct val="0"/>
        </a:spcBef>
        <a:spcAft>
          <a:spcPct val="0"/>
        </a:spcAft>
        <a:defRPr sz="3200" b="1">
          <a:solidFill>
            <a:srgbClr val="0D0D0D"/>
          </a:solidFill>
          <a:latin typeface="Constantia" panose="02030602050306030303" pitchFamily="18" charset="0"/>
        </a:defRPr>
      </a:lvl4pPr>
      <a:lvl5pPr algn="l" rtl="0" eaLnBrk="1" fontAlgn="base" hangingPunct="1">
        <a:spcBef>
          <a:spcPct val="0"/>
        </a:spcBef>
        <a:spcAft>
          <a:spcPct val="0"/>
        </a:spcAft>
        <a:defRPr sz="3200" b="1">
          <a:solidFill>
            <a:srgbClr val="0D0D0D"/>
          </a:solidFill>
          <a:latin typeface="Constantia" panose="02030602050306030303" pitchFamily="18" charset="0"/>
        </a:defRPr>
      </a:lvl5pPr>
      <a:lvl6pPr marL="457200" algn="l" rtl="0" eaLnBrk="1" fontAlgn="base" hangingPunct="1">
        <a:spcBef>
          <a:spcPct val="0"/>
        </a:spcBef>
        <a:spcAft>
          <a:spcPct val="0"/>
        </a:spcAft>
        <a:defRPr sz="3200" b="1">
          <a:solidFill>
            <a:srgbClr val="0D0D0D"/>
          </a:solidFill>
          <a:latin typeface="Constantia" panose="02030602050306030303" pitchFamily="18" charset="0"/>
        </a:defRPr>
      </a:lvl6pPr>
      <a:lvl7pPr marL="914400" algn="l" rtl="0" eaLnBrk="1" fontAlgn="base" hangingPunct="1">
        <a:spcBef>
          <a:spcPct val="0"/>
        </a:spcBef>
        <a:spcAft>
          <a:spcPct val="0"/>
        </a:spcAft>
        <a:defRPr sz="3200" b="1">
          <a:solidFill>
            <a:srgbClr val="0D0D0D"/>
          </a:solidFill>
          <a:latin typeface="Constantia" panose="02030602050306030303" pitchFamily="18" charset="0"/>
        </a:defRPr>
      </a:lvl7pPr>
      <a:lvl8pPr marL="1371600" algn="l" rtl="0" eaLnBrk="1" fontAlgn="base" hangingPunct="1">
        <a:spcBef>
          <a:spcPct val="0"/>
        </a:spcBef>
        <a:spcAft>
          <a:spcPct val="0"/>
        </a:spcAft>
        <a:defRPr sz="3200" b="1">
          <a:solidFill>
            <a:srgbClr val="0D0D0D"/>
          </a:solidFill>
          <a:latin typeface="Constantia" panose="02030602050306030303" pitchFamily="18" charset="0"/>
        </a:defRPr>
      </a:lvl8pPr>
      <a:lvl9pPr marL="1828800" algn="l" rtl="0" eaLnBrk="1" fontAlgn="base" hangingPunct="1">
        <a:spcBef>
          <a:spcPct val="0"/>
        </a:spcBef>
        <a:spcAft>
          <a:spcPct val="0"/>
        </a:spcAft>
        <a:defRPr sz="3200" b="1">
          <a:solidFill>
            <a:srgbClr val="0D0D0D"/>
          </a:solidFill>
          <a:latin typeface="Constantia" panose="02030602050306030303" pitchFamily="18" charset="0"/>
        </a:defRPr>
      </a:lvl9pPr>
    </p:titleStyle>
    <p:bodyStyle>
      <a:lvl1pPr marL="273050" indent="-273050" algn="l" rtl="0" eaLnBrk="1" fontAlgn="base" hangingPunct="1">
        <a:spcBef>
          <a:spcPts val="600"/>
        </a:spcBef>
        <a:spcAft>
          <a:spcPct val="0"/>
        </a:spcAft>
        <a:buClr>
          <a:schemeClr val="tx2"/>
        </a:buClr>
        <a:buSzPct val="85000"/>
        <a:buFont typeface="Wingdings 2" panose="05020102010507070707" pitchFamily="18" charset="2"/>
        <a:buChar char=""/>
        <a:defRPr sz="2600" b="1" kern="1200">
          <a:solidFill>
            <a:schemeClr val="tx1"/>
          </a:solidFill>
          <a:latin typeface="+mn-lt"/>
          <a:ea typeface="+mn-ea"/>
          <a:cs typeface="+mn-cs"/>
        </a:defRPr>
      </a:lvl1pPr>
      <a:lvl2pPr marL="639763" indent="-273050" algn="l" rtl="0" eaLnBrk="1" fontAlgn="base" hangingPunct="1">
        <a:spcBef>
          <a:spcPts val="300"/>
        </a:spcBef>
        <a:spcAft>
          <a:spcPct val="0"/>
        </a:spcAft>
        <a:buClr>
          <a:schemeClr val="tx2"/>
        </a:buClr>
        <a:buSzPct val="85000"/>
        <a:buFont typeface="Wingdings 2" panose="05020102010507070707" pitchFamily="18" charset="2"/>
        <a:buChar char=""/>
        <a:defRPr sz="2400" kern="1200">
          <a:solidFill>
            <a:schemeClr val="tx2"/>
          </a:solidFill>
          <a:latin typeface="+mn-lt"/>
          <a:ea typeface="+mn-ea"/>
          <a:cs typeface="+mn-cs"/>
        </a:defRPr>
      </a:lvl2pPr>
      <a:lvl3pPr marL="1004888" indent="-228600" algn="l" rtl="0" eaLnBrk="1" fontAlgn="base" hangingPunct="1">
        <a:spcBef>
          <a:spcPts val="300"/>
        </a:spcBef>
        <a:spcAft>
          <a:spcPct val="0"/>
        </a:spcAft>
        <a:buClr>
          <a:schemeClr val="tx2"/>
        </a:buClr>
        <a:buSzPct val="85000"/>
        <a:buFont typeface="Wingdings 2" panose="05020102010507070707" pitchFamily="18" charset="2"/>
        <a:buChar char=""/>
        <a:defRPr sz="2100" kern="1200">
          <a:solidFill>
            <a:schemeClr val="tx1"/>
          </a:solidFill>
          <a:latin typeface="+mn-lt"/>
          <a:ea typeface="+mn-ea"/>
          <a:cs typeface="+mn-cs"/>
        </a:defRPr>
      </a:lvl3pPr>
      <a:lvl4pPr marL="1279525" indent="-228600" algn="l" rtl="0" eaLnBrk="1" fontAlgn="base" hangingPunct="1">
        <a:spcBef>
          <a:spcPts val="300"/>
        </a:spcBef>
        <a:spcAft>
          <a:spcPct val="0"/>
        </a:spcAft>
        <a:buClr>
          <a:schemeClr val="tx2"/>
        </a:buClr>
        <a:buSzPct val="85000"/>
        <a:buFont typeface="Wingdings 2" panose="05020102010507070707" pitchFamily="18" charset="2"/>
        <a:buChar char=""/>
        <a:defRPr sz="1900" kern="1200">
          <a:solidFill>
            <a:schemeClr val="tx1"/>
          </a:solidFill>
          <a:latin typeface="+mn-lt"/>
          <a:ea typeface="+mn-ea"/>
          <a:cs typeface="+mn-cs"/>
        </a:defRPr>
      </a:lvl4pPr>
      <a:lvl5pPr marL="1554163" indent="-228600" algn="l" rtl="0" eaLnBrk="1" fontAlgn="base" hangingPunct="1">
        <a:spcBef>
          <a:spcPts val="338"/>
        </a:spcBef>
        <a:spcAft>
          <a:spcPct val="0"/>
        </a:spcAft>
        <a:buClr>
          <a:schemeClr val="tx2"/>
        </a:buClr>
        <a:buSzPct val="85000"/>
        <a:buFont typeface="Wingdings 2" panose="050201020105070707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pic>
        <p:nvPicPr>
          <p:cNvPr id="8" name="Picture 7" descr="Stevenson cover - falls 2.jpg"/>
          <p:cNvPicPr>
            <a:picLocks noChangeAspect="1"/>
          </p:cNvPicPr>
          <p:nvPr/>
        </p:nvPicPr>
        <p:blipFill>
          <a:blip r:embed="rId14" cstate="print">
            <a:duotone>
              <a:schemeClr val="bg2">
                <a:shade val="45000"/>
                <a:satMod val="135000"/>
              </a:schemeClr>
              <a:prstClr val="white"/>
            </a:duotone>
          </a:blip>
          <a:stretch>
            <a:fillRect/>
          </a:stretch>
        </p:blipFill>
        <p:spPr>
          <a:xfrm>
            <a:off x="121649" y="165100"/>
            <a:ext cx="8936305" cy="3187700"/>
          </a:xfrm>
          <a:prstGeom prst="rect">
            <a:avLst/>
          </a:prstGeom>
          <a:effectLst>
            <a:softEdge rad="317500"/>
          </a:effectLst>
        </p:spPr>
      </p:pic>
      <p:sp>
        <p:nvSpPr>
          <p:cNvPr id="46084"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dirty="0"/>
          </a:p>
        </p:txBody>
      </p:sp>
      <p:sp>
        <p:nvSpPr>
          <p:cNvPr id="11" name="Date Placeholder 3"/>
          <p:cNvSpPr>
            <a:spLocks noGrp="1"/>
          </p:cNvSpPr>
          <p:nvPr>
            <p:ph type="dt" sz="half" idx="2"/>
          </p:nvPr>
        </p:nvSpPr>
        <p:spPr>
          <a:xfrm>
            <a:off x="5791200" y="6203950"/>
            <a:ext cx="2590800" cy="384175"/>
          </a:xfrm>
          <a:prstGeom prst="rect">
            <a:avLst/>
          </a:prstGeom>
        </p:spPr>
        <p:txBody>
          <a:bodyPr vert="horz" anchor="ctr" anchorCtr="0"/>
          <a:lstStyle>
            <a:lvl1pPr>
              <a:defRPr sz="1200">
                <a:solidFill>
                  <a:schemeClr val="tx2"/>
                </a:solidFill>
                <a:latin typeface="Arial" charset="0"/>
              </a:defRPr>
            </a:lvl1pPr>
          </a:lstStyle>
          <a:p>
            <a:pPr>
              <a:defRPr/>
            </a:pPr>
            <a:endParaRPr lang="en-US"/>
          </a:p>
        </p:txBody>
      </p:sp>
      <p:sp>
        <p:nvSpPr>
          <p:cNvPr id="12" name="Footer Placeholder 4"/>
          <p:cNvSpPr>
            <a:spLocks noGrp="1"/>
          </p:cNvSpPr>
          <p:nvPr>
            <p:ph type="ftr" sz="quarter" idx="3"/>
          </p:nvPr>
        </p:nvSpPr>
        <p:spPr>
          <a:xfrm>
            <a:off x="457200" y="6172200"/>
            <a:ext cx="3581400" cy="384175"/>
          </a:xfrm>
          <a:prstGeom prst="rect">
            <a:avLst/>
          </a:prstGeom>
        </p:spPr>
        <p:txBody>
          <a:bodyPr vert="horz" anchor="ctr" anchorCtr="0"/>
          <a:lstStyle>
            <a:lvl1pPr algn="l">
              <a:defRPr sz="1200" i="1" smtClean="0">
                <a:solidFill>
                  <a:schemeClr val="tx2"/>
                </a:solidFill>
                <a:latin typeface="Arial" charset="0"/>
              </a:defRPr>
            </a:lvl1pPr>
          </a:lstStyle>
          <a:p>
            <a:pPr>
              <a:defRPr/>
            </a:pPr>
            <a:r>
              <a:rPr lang="en-US"/>
              <a:t>Instructor Slides</a:t>
            </a:r>
          </a:p>
        </p:txBody>
      </p:sp>
      <p:sp>
        <p:nvSpPr>
          <p:cNvPr id="13" name="Slide Number Placeholder 5"/>
          <p:cNvSpPr>
            <a:spLocks noGrp="1"/>
          </p:cNvSpPr>
          <p:nvPr>
            <p:ph type="sldNum" sz="quarter" idx="4"/>
          </p:nvPr>
        </p:nvSpPr>
        <p:spPr>
          <a:xfrm>
            <a:off x="8410575" y="6181725"/>
            <a:ext cx="609600" cy="457200"/>
          </a:xfrm>
          <a:prstGeom prst="rect">
            <a:avLst/>
          </a:prstGeom>
        </p:spPr>
        <p:txBody>
          <a:bodyPr vert="horz" wrap="square" lIns="0" tIns="0" rIns="0" bIns="0" numCol="1" anchor="ctr" anchorCtr="0" compatLnSpc="1">
            <a:prstTxWarp prst="textNoShape">
              <a:avLst/>
            </a:prstTxWarp>
            <a:noAutofit/>
          </a:bodyPr>
          <a:lstStyle>
            <a:lvl1pPr algn="ctr">
              <a:defRPr sz="1600">
                <a:solidFill>
                  <a:schemeClr val="tx2"/>
                </a:solidFill>
              </a:defRPr>
            </a:lvl1pPr>
          </a:lstStyle>
          <a:p>
            <a:fld id="{F15D844F-53FA-4B1A-B9DF-8DDB1B393EB3}" type="slidenum">
              <a:rPr lang="en-US"/>
              <a:pPr/>
              <a:t>‹#›</a:t>
            </a:fld>
            <a:endParaRPr lang="en-US"/>
          </a:p>
        </p:txBody>
      </p:sp>
    </p:spTree>
    <p:extLst>
      <p:ext uri="{BB962C8B-B14F-4D97-AF65-F5344CB8AC3E}">
        <p14:creationId xmlns:p14="http://schemas.microsoft.com/office/powerpoint/2010/main" val="277262915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dt="0"/>
  <p:txStyles>
    <p:titleStyle>
      <a:lvl1pPr algn="l" rtl="0" eaLnBrk="1" fontAlgn="base" hangingPunct="1">
        <a:spcBef>
          <a:spcPct val="0"/>
        </a:spcBef>
        <a:spcAft>
          <a:spcPct val="0"/>
        </a:spcAft>
        <a:defRPr sz="3200" b="1" kern="1200">
          <a:solidFill>
            <a:srgbClr val="0D0D0D"/>
          </a:solidFill>
          <a:latin typeface="+mj-lt"/>
          <a:ea typeface="+mj-ea"/>
          <a:cs typeface="+mj-cs"/>
        </a:defRPr>
      </a:lvl1pPr>
      <a:lvl2pPr algn="l" rtl="0" eaLnBrk="1" fontAlgn="base" hangingPunct="1">
        <a:spcBef>
          <a:spcPct val="0"/>
        </a:spcBef>
        <a:spcAft>
          <a:spcPct val="0"/>
        </a:spcAft>
        <a:defRPr sz="3200" b="1">
          <a:solidFill>
            <a:srgbClr val="0D0D0D"/>
          </a:solidFill>
          <a:latin typeface="Constantia" panose="02030602050306030303" pitchFamily="18" charset="0"/>
        </a:defRPr>
      </a:lvl2pPr>
      <a:lvl3pPr algn="l" rtl="0" eaLnBrk="1" fontAlgn="base" hangingPunct="1">
        <a:spcBef>
          <a:spcPct val="0"/>
        </a:spcBef>
        <a:spcAft>
          <a:spcPct val="0"/>
        </a:spcAft>
        <a:defRPr sz="3200" b="1">
          <a:solidFill>
            <a:srgbClr val="0D0D0D"/>
          </a:solidFill>
          <a:latin typeface="Constantia" panose="02030602050306030303" pitchFamily="18" charset="0"/>
        </a:defRPr>
      </a:lvl3pPr>
      <a:lvl4pPr algn="l" rtl="0" eaLnBrk="1" fontAlgn="base" hangingPunct="1">
        <a:spcBef>
          <a:spcPct val="0"/>
        </a:spcBef>
        <a:spcAft>
          <a:spcPct val="0"/>
        </a:spcAft>
        <a:defRPr sz="3200" b="1">
          <a:solidFill>
            <a:srgbClr val="0D0D0D"/>
          </a:solidFill>
          <a:latin typeface="Constantia" panose="02030602050306030303" pitchFamily="18" charset="0"/>
        </a:defRPr>
      </a:lvl4pPr>
      <a:lvl5pPr algn="l" rtl="0" eaLnBrk="1" fontAlgn="base" hangingPunct="1">
        <a:spcBef>
          <a:spcPct val="0"/>
        </a:spcBef>
        <a:spcAft>
          <a:spcPct val="0"/>
        </a:spcAft>
        <a:defRPr sz="3200" b="1">
          <a:solidFill>
            <a:srgbClr val="0D0D0D"/>
          </a:solidFill>
          <a:latin typeface="Constantia" panose="02030602050306030303" pitchFamily="18" charset="0"/>
        </a:defRPr>
      </a:lvl5pPr>
      <a:lvl6pPr marL="457200" algn="l" rtl="0" eaLnBrk="1" fontAlgn="base" hangingPunct="1">
        <a:spcBef>
          <a:spcPct val="0"/>
        </a:spcBef>
        <a:spcAft>
          <a:spcPct val="0"/>
        </a:spcAft>
        <a:defRPr sz="3200" b="1">
          <a:solidFill>
            <a:srgbClr val="0D0D0D"/>
          </a:solidFill>
          <a:latin typeface="Constantia" panose="02030602050306030303" pitchFamily="18" charset="0"/>
        </a:defRPr>
      </a:lvl6pPr>
      <a:lvl7pPr marL="914400" algn="l" rtl="0" eaLnBrk="1" fontAlgn="base" hangingPunct="1">
        <a:spcBef>
          <a:spcPct val="0"/>
        </a:spcBef>
        <a:spcAft>
          <a:spcPct val="0"/>
        </a:spcAft>
        <a:defRPr sz="3200" b="1">
          <a:solidFill>
            <a:srgbClr val="0D0D0D"/>
          </a:solidFill>
          <a:latin typeface="Constantia" panose="02030602050306030303" pitchFamily="18" charset="0"/>
        </a:defRPr>
      </a:lvl7pPr>
      <a:lvl8pPr marL="1371600" algn="l" rtl="0" eaLnBrk="1" fontAlgn="base" hangingPunct="1">
        <a:spcBef>
          <a:spcPct val="0"/>
        </a:spcBef>
        <a:spcAft>
          <a:spcPct val="0"/>
        </a:spcAft>
        <a:defRPr sz="3200" b="1">
          <a:solidFill>
            <a:srgbClr val="0D0D0D"/>
          </a:solidFill>
          <a:latin typeface="Constantia" panose="02030602050306030303" pitchFamily="18" charset="0"/>
        </a:defRPr>
      </a:lvl8pPr>
      <a:lvl9pPr marL="1828800" algn="l" rtl="0" eaLnBrk="1" fontAlgn="base" hangingPunct="1">
        <a:spcBef>
          <a:spcPct val="0"/>
        </a:spcBef>
        <a:spcAft>
          <a:spcPct val="0"/>
        </a:spcAft>
        <a:defRPr sz="3200" b="1">
          <a:solidFill>
            <a:srgbClr val="0D0D0D"/>
          </a:solidFill>
          <a:latin typeface="Constantia" panose="02030602050306030303" pitchFamily="18" charset="0"/>
        </a:defRPr>
      </a:lvl9pPr>
    </p:titleStyle>
    <p:bodyStyle>
      <a:lvl1pPr marL="273050" indent="-273050" algn="l" rtl="0" eaLnBrk="1" fontAlgn="base" hangingPunct="1">
        <a:spcBef>
          <a:spcPts val="600"/>
        </a:spcBef>
        <a:spcAft>
          <a:spcPct val="0"/>
        </a:spcAft>
        <a:buClr>
          <a:schemeClr val="tx2"/>
        </a:buClr>
        <a:buSzPct val="85000"/>
        <a:buFont typeface="Wingdings 2" panose="05020102010507070707" pitchFamily="18" charset="2"/>
        <a:buChar char=""/>
        <a:defRPr sz="2600" b="1" kern="1200">
          <a:solidFill>
            <a:schemeClr val="tx1"/>
          </a:solidFill>
          <a:latin typeface="+mn-lt"/>
          <a:ea typeface="+mn-ea"/>
          <a:cs typeface="+mn-cs"/>
        </a:defRPr>
      </a:lvl1pPr>
      <a:lvl2pPr marL="639763" indent="-273050" algn="l" rtl="0" eaLnBrk="1" fontAlgn="base" hangingPunct="1">
        <a:spcBef>
          <a:spcPts val="300"/>
        </a:spcBef>
        <a:spcAft>
          <a:spcPct val="0"/>
        </a:spcAft>
        <a:buClr>
          <a:schemeClr val="tx2"/>
        </a:buClr>
        <a:buSzPct val="85000"/>
        <a:buFont typeface="Wingdings 2" panose="05020102010507070707" pitchFamily="18" charset="2"/>
        <a:buChar char=""/>
        <a:defRPr sz="2400" kern="1200">
          <a:solidFill>
            <a:schemeClr val="tx2"/>
          </a:solidFill>
          <a:latin typeface="+mn-lt"/>
          <a:ea typeface="+mn-ea"/>
          <a:cs typeface="+mn-cs"/>
        </a:defRPr>
      </a:lvl2pPr>
      <a:lvl3pPr marL="1004888" indent="-228600" algn="l" rtl="0" eaLnBrk="1" fontAlgn="base" hangingPunct="1">
        <a:spcBef>
          <a:spcPts val="300"/>
        </a:spcBef>
        <a:spcAft>
          <a:spcPct val="0"/>
        </a:spcAft>
        <a:buClr>
          <a:schemeClr val="tx2"/>
        </a:buClr>
        <a:buSzPct val="85000"/>
        <a:buFont typeface="Wingdings 2" panose="05020102010507070707" pitchFamily="18" charset="2"/>
        <a:buChar char=""/>
        <a:defRPr sz="2100" kern="1200">
          <a:solidFill>
            <a:schemeClr val="tx1"/>
          </a:solidFill>
          <a:latin typeface="+mn-lt"/>
          <a:ea typeface="+mn-ea"/>
          <a:cs typeface="+mn-cs"/>
        </a:defRPr>
      </a:lvl3pPr>
      <a:lvl4pPr marL="1279525" indent="-228600" algn="l" rtl="0" eaLnBrk="1" fontAlgn="base" hangingPunct="1">
        <a:spcBef>
          <a:spcPts val="300"/>
        </a:spcBef>
        <a:spcAft>
          <a:spcPct val="0"/>
        </a:spcAft>
        <a:buClr>
          <a:schemeClr val="tx2"/>
        </a:buClr>
        <a:buSzPct val="85000"/>
        <a:buFont typeface="Wingdings 2" panose="05020102010507070707" pitchFamily="18" charset="2"/>
        <a:buChar char=""/>
        <a:defRPr sz="1900" kern="1200">
          <a:solidFill>
            <a:schemeClr val="tx1"/>
          </a:solidFill>
          <a:latin typeface="+mn-lt"/>
          <a:ea typeface="+mn-ea"/>
          <a:cs typeface="+mn-cs"/>
        </a:defRPr>
      </a:lvl4pPr>
      <a:lvl5pPr marL="1554163" indent="-228600" algn="l" rtl="0" eaLnBrk="1" fontAlgn="base" hangingPunct="1">
        <a:spcBef>
          <a:spcPts val="338"/>
        </a:spcBef>
        <a:spcAft>
          <a:spcPct val="0"/>
        </a:spcAft>
        <a:buClr>
          <a:schemeClr val="tx2"/>
        </a:buClr>
        <a:buSzPct val="85000"/>
        <a:buFont typeface="Wingdings 2" panose="050201020105070707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7" name="Picture 6" descr="Stevenson cover - falls 2.jpg"/>
          <p:cNvPicPr>
            <a:picLocks noChangeAspect="1"/>
          </p:cNvPicPr>
          <p:nvPr/>
        </p:nvPicPr>
        <p:blipFill>
          <a:blip r:embed="rId14" cstate="print">
            <a:duotone>
              <a:schemeClr val="bg2">
                <a:shade val="45000"/>
                <a:satMod val="135000"/>
              </a:schemeClr>
              <a:prstClr val="white"/>
            </a:duotone>
          </a:blip>
          <a:stretch>
            <a:fillRect/>
          </a:stretch>
        </p:blipFill>
        <p:spPr>
          <a:xfrm>
            <a:off x="121649" y="3657600"/>
            <a:ext cx="8936305" cy="3187700"/>
          </a:xfrm>
          <a:prstGeom prst="rect">
            <a:avLst/>
          </a:prstGeom>
          <a:effectLst>
            <a:softEdge rad="635000"/>
          </a:effectLst>
        </p:spPr>
      </p:pic>
      <p:sp>
        <p:nvSpPr>
          <p:cNvPr id="47107"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dirty="0"/>
          </a:p>
        </p:txBody>
      </p:sp>
      <p:sp>
        <p:nvSpPr>
          <p:cNvPr id="8" name="Date Placeholder 4"/>
          <p:cNvSpPr>
            <a:spLocks noGrp="1"/>
          </p:cNvSpPr>
          <p:nvPr>
            <p:ph type="dt" sz="half" idx="2"/>
          </p:nvPr>
        </p:nvSpPr>
        <p:spPr>
          <a:xfrm>
            <a:off x="5791200" y="6203950"/>
            <a:ext cx="2590800" cy="384175"/>
          </a:xfrm>
          <a:prstGeom prst="rect">
            <a:avLst/>
          </a:prstGeom>
        </p:spPr>
        <p:txBody>
          <a:bodyPr vert="horz" anchor="ctr" anchorCtr="0"/>
          <a:lstStyle>
            <a:lvl1pPr>
              <a:defRPr sz="1200">
                <a:solidFill>
                  <a:schemeClr val="tx2"/>
                </a:solidFill>
                <a:latin typeface="Arial" charset="0"/>
              </a:defRPr>
            </a:lvl1pPr>
          </a:lstStyle>
          <a:p>
            <a:pPr>
              <a:defRPr/>
            </a:pPr>
            <a:endParaRPr lang="en-US"/>
          </a:p>
        </p:txBody>
      </p:sp>
      <p:sp>
        <p:nvSpPr>
          <p:cNvPr id="11" name="Footer Placeholder 5"/>
          <p:cNvSpPr>
            <a:spLocks noGrp="1"/>
          </p:cNvSpPr>
          <p:nvPr>
            <p:ph type="ftr" sz="quarter" idx="3"/>
          </p:nvPr>
        </p:nvSpPr>
        <p:spPr>
          <a:xfrm>
            <a:off x="457200" y="6203950"/>
            <a:ext cx="3581400" cy="384175"/>
          </a:xfrm>
          <a:prstGeom prst="rect">
            <a:avLst/>
          </a:prstGeom>
        </p:spPr>
        <p:txBody>
          <a:bodyPr vert="horz" anchor="ctr" anchorCtr="0"/>
          <a:lstStyle>
            <a:lvl1pPr algn="l">
              <a:defRPr sz="1200" i="1" smtClean="0">
                <a:solidFill>
                  <a:schemeClr val="tx2"/>
                </a:solidFill>
                <a:latin typeface="Arial" charset="0"/>
              </a:defRPr>
            </a:lvl1pPr>
          </a:lstStyle>
          <a:p>
            <a:pPr>
              <a:defRPr/>
            </a:pPr>
            <a:r>
              <a:rPr lang="en-US"/>
              <a:t>Instructor Slides</a:t>
            </a:r>
          </a:p>
        </p:txBody>
      </p:sp>
      <p:sp>
        <p:nvSpPr>
          <p:cNvPr id="12" name="Slide Number Placeholder 6"/>
          <p:cNvSpPr>
            <a:spLocks noGrp="1"/>
          </p:cNvSpPr>
          <p:nvPr>
            <p:ph type="sldNum" sz="quarter" idx="4"/>
          </p:nvPr>
        </p:nvSpPr>
        <p:spPr>
          <a:xfrm>
            <a:off x="8410575" y="6181725"/>
            <a:ext cx="609600" cy="457200"/>
          </a:xfrm>
          <a:prstGeom prst="rect">
            <a:avLst/>
          </a:prstGeom>
        </p:spPr>
        <p:txBody>
          <a:bodyPr vert="horz" wrap="square" lIns="0" tIns="0" rIns="0" bIns="0" numCol="1" anchor="ctr" anchorCtr="0" compatLnSpc="1">
            <a:prstTxWarp prst="textNoShape">
              <a:avLst/>
            </a:prstTxWarp>
            <a:noAutofit/>
          </a:bodyPr>
          <a:lstStyle>
            <a:lvl1pPr algn="ctr">
              <a:defRPr sz="1600">
                <a:solidFill>
                  <a:schemeClr val="tx2"/>
                </a:solidFill>
              </a:defRPr>
            </a:lvl1pPr>
          </a:lstStyle>
          <a:p>
            <a:fld id="{52F270F2-E943-4526-9A23-388D3568DC4B}" type="slidenum">
              <a:rPr lang="en-US"/>
              <a:pPr/>
              <a:t>‹#›</a:t>
            </a:fld>
            <a:endParaRPr lang="en-US"/>
          </a:p>
        </p:txBody>
      </p:sp>
    </p:spTree>
    <p:extLst>
      <p:ext uri="{BB962C8B-B14F-4D97-AF65-F5344CB8AC3E}">
        <p14:creationId xmlns:p14="http://schemas.microsoft.com/office/powerpoint/2010/main" val="416510033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dt="0"/>
  <p:txStyles>
    <p:titleStyle>
      <a:lvl1pPr algn="l" rtl="0" eaLnBrk="1" fontAlgn="base" hangingPunct="1">
        <a:spcBef>
          <a:spcPct val="0"/>
        </a:spcBef>
        <a:spcAft>
          <a:spcPct val="0"/>
        </a:spcAft>
        <a:defRPr sz="3200" b="1" kern="1200">
          <a:solidFill>
            <a:srgbClr val="0D0D0D"/>
          </a:solidFill>
          <a:latin typeface="+mj-lt"/>
          <a:ea typeface="+mj-ea"/>
          <a:cs typeface="+mj-cs"/>
        </a:defRPr>
      </a:lvl1pPr>
      <a:lvl2pPr algn="l" rtl="0" eaLnBrk="1" fontAlgn="base" hangingPunct="1">
        <a:spcBef>
          <a:spcPct val="0"/>
        </a:spcBef>
        <a:spcAft>
          <a:spcPct val="0"/>
        </a:spcAft>
        <a:defRPr sz="3200" b="1">
          <a:solidFill>
            <a:srgbClr val="0D0D0D"/>
          </a:solidFill>
          <a:latin typeface="Constantia" panose="02030602050306030303" pitchFamily="18" charset="0"/>
        </a:defRPr>
      </a:lvl2pPr>
      <a:lvl3pPr algn="l" rtl="0" eaLnBrk="1" fontAlgn="base" hangingPunct="1">
        <a:spcBef>
          <a:spcPct val="0"/>
        </a:spcBef>
        <a:spcAft>
          <a:spcPct val="0"/>
        </a:spcAft>
        <a:defRPr sz="3200" b="1">
          <a:solidFill>
            <a:srgbClr val="0D0D0D"/>
          </a:solidFill>
          <a:latin typeface="Constantia" panose="02030602050306030303" pitchFamily="18" charset="0"/>
        </a:defRPr>
      </a:lvl3pPr>
      <a:lvl4pPr algn="l" rtl="0" eaLnBrk="1" fontAlgn="base" hangingPunct="1">
        <a:spcBef>
          <a:spcPct val="0"/>
        </a:spcBef>
        <a:spcAft>
          <a:spcPct val="0"/>
        </a:spcAft>
        <a:defRPr sz="3200" b="1">
          <a:solidFill>
            <a:srgbClr val="0D0D0D"/>
          </a:solidFill>
          <a:latin typeface="Constantia" panose="02030602050306030303" pitchFamily="18" charset="0"/>
        </a:defRPr>
      </a:lvl4pPr>
      <a:lvl5pPr algn="l" rtl="0" eaLnBrk="1" fontAlgn="base" hangingPunct="1">
        <a:spcBef>
          <a:spcPct val="0"/>
        </a:spcBef>
        <a:spcAft>
          <a:spcPct val="0"/>
        </a:spcAft>
        <a:defRPr sz="3200" b="1">
          <a:solidFill>
            <a:srgbClr val="0D0D0D"/>
          </a:solidFill>
          <a:latin typeface="Constantia" panose="02030602050306030303" pitchFamily="18" charset="0"/>
        </a:defRPr>
      </a:lvl5pPr>
      <a:lvl6pPr marL="457200" algn="l" rtl="0" eaLnBrk="1" fontAlgn="base" hangingPunct="1">
        <a:spcBef>
          <a:spcPct val="0"/>
        </a:spcBef>
        <a:spcAft>
          <a:spcPct val="0"/>
        </a:spcAft>
        <a:defRPr sz="3200" b="1">
          <a:solidFill>
            <a:srgbClr val="0D0D0D"/>
          </a:solidFill>
          <a:latin typeface="Constantia" panose="02030602050306030303" pitchFamily="18" charset="0"/>
        </a:defRPr>
      </a:lvl6pPr>
      <a:lvl7pPr marL="914400" algn="l" rtl="0" eaLnBrk="1" fontAlgn="base" hangingPunct="1">
        <a:spcBef>
          <a:spcPct val="0"/>
        </a:spcBef>
        <a:spcAft>
          <a:spcPct val="0"/>
        </a:spcAft>
        <a:defRPr sz="3200" b="1">
          <a:solidFill>
            <a:srgbClr val="0D0D0D"/>
          </a:solidFill>
          <a:latin typeface="Constantia" panose="02030602050306030303" pitchFamily="18" charset="0"/>
        </a:defRPr>
      </a:lvl7pPr>
      <a:lvl8pPr marL="1371600" algn="l" rtl="0" eaLnBrk="1" fontAlgn="base" hangingPunct="1">
        <a:spcBef>
          <a:spcPct val="0"/>
        </a:spcBef>
        <a:spcAft>
          <a:spcPct val="0"/>
        </a:spcAft>
        <a:defRPr sz="3200" b="1">
          <a:solidFill>
            <a:srgbClr val="0D0D0D"/>
          </a:solidFill>
          <a:latin typeface="Constantia" panose="02030602050306030303" pitchFamily="18" charset="0"/>
        </a:defRPr>
      </a:lvl8pPr>
      <a:lvl9pPr marL="1828800" algn="l" rtl="0" eaLnBrk="1" fontAlgn="base" hangingPunct="1">
        <a:spcBef>
          <a:spcPct val="0"/>
        </a:spcBef>
        <a:spcAft>
          <a:spcPct val="0"/>
        </a:spcAft>
        <a:defRPr sz="3200" b="1">
          <a:solidFill>
            <a:srgbClr val="0D0D0D"/>
          </a:solidFill>
          <a:latin typeface="Constantia" panose="02030602050306030303" pitchFamily="18" charset="0"/>
        </a:defRPr>
      </a:lvl9pPr>
    </p:titleStyle>
    <p:bodyStyle>
      <a:lvl1pPr marL="273050" indent="-273050" algn="l" rtl="0" eaLnBrk="1" fontAlgn="base" hangingPunct="1">
        <a:spcBef>
          <a:spcPts val="600"/>
        </a:spcBef>
        <a:spcAft>
          <a:spcPct val="0"/>
        </a:spcAft>
        <a:buClr>
          <a:schemeClr val="tx2"/>
        </a:buClr>
        <a:buSzPct val="85000"/>
        <a:buFont typeface="Wingdings 2" panose="05020102010507070707" pitchFamily="18" charset="2"/>
        <a:buChar char=""/>
        <a:defRPr sz="2600" b="1" kern="1200">
          <a:solidFill>
            <a:schemeClr val="tx1"/>
          </a:solidFill>
          <a:latin typeface="+mn-lt"/>
          <a:ea typeface="+mn-ea"/>
          <a:cs typeface="+mn-cs"/>
        </a:defRPr>
      </a:lvl1pPr>
      <a:lvl2pPr marL="639763" indent="-273050" algn="l" rtl="0" eaLnBrk="1" fontAlgn="base" hangingPunct="1">
        <a:spcBef>
          <a:spcPts val="300"/>
        </a:spcBef>
        <a:spcAft>
          <a:spcPct val="0"/>
        </a:spcAft>
        <a:buClr>
          <a:schemeClr val="tx2"/>
        </a:buClr>
        <a:buSzPct val="85000"/>
        <a:buFont typeface="Wingdings 2" panose="05020102010507070707" pitchFamily="18" charset="2"/>
        <a:buChar char=""/>
        <a:defRPr sz="2400" kern="1200">
          <a:solidFill>
            <a:schemeClr val="tx2"/>
          </a:solidFill>
          <a:latin typeface="+mn-lt"/>
          <a:ea typeface="+mn-ea"/>
          <a:cs typeface="+mn-cs"/>
        </a:defRPr>
      </a:lvl2pPr>
      <a:lvl3pPr marL="1004888" indent="-228600" algn="l" rtl="0" eaLnBrk="1" fontAlgn="base" hangingPunct="1">
        <a:spcBef>
          <a:spcPts val="300"/>
        </a:spcBef>
        <a:spcAft>
          <a:spcPct val="0"/>
        </a:spcAft>
        <a:buClr>
          <a:schemeClr val="tx2"/>
        </a:buClr>
        <a:buSzPct val="85000"/>
        <a:buFont typeface="Wingdings 2" panose="05020102010507070707" pitchFamily="18" charset="2"/>
        <a:buChar char=""/>
        <a:defRPr sz="2100" kern="1200">
          <a:solidFill>
            <a:schemeClr val="tx1"/>
          </a:solidFill>
          <a:latin typeface="+mn-lt"/>
          <a:ea typeface="+mn-ea"/>
          <a:cs typeface="+mn-cs"/>
        </a:defRPr>
      </a:lvl3pPr>
      <a:lvl4pPr marL="1279525" indent="-228600" algn="l" rtl="0" eaLnBrk="1" fontAlgn="base" hangingPunct="1">
        <a:spcBef>
          <a:spcPts val="300"/>
        </a:spcBef>
        <a:spcAft>
          <a:spcPct val="0"/>
        </a:spcAft>
        <a:buClr>
          <a:schemeClr val="tx2"/>
        </a:buClr>
        <a:buSzPct val="85000"/>
        <a:buFont typeface="Wingdings 2" panose="05020102010507070707" pitchFamily="18" charset="2"/>
        <a:buChar char=""/>
        <a:defRPr sz="1900" kern="1200">
          <a:solidFill>
            <a:schemeClr val="tx1"/>
          </a:solidFill>
          <a:latin typeface="+mn-lt"/>
          <a:ea typeface="+mn-ea"/>
          <a:cs typeface="+mn-cs"/>
        </a:defRPr>
      </a:lvl4pPr>
      <a:lvl5pPr marL="1554163" indent="-228600" algn="l" rtl="0" eaLnBrk="1" fontAlgn="base" hangingPunct="1">
        <a:spcBef>
          <a:spcPts val="338"/>
        </a:spcBef>
        <a:spcAft>
          <a:spcPct val="0"/>
        </a:spcAft>
        <a:buClr>
          <a:schemeClr val="tx2"/>
        </a:buClr>
        <a:buSzPct val="85000"/>
        <a:buFont typeface="Wingdings 2" panose="050201020105070707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7" name="Picture 6" descr="Stevenson cover - falls 2.jpg"/>
          <p:cNvPicPr>
            <a:picLocks noChangeAspect="1"/>
          </p:cNvPicPr>
          <p:nvPr/>
        </p:nvPicPr>
        <p:blipFill>
          <a:blip r:embed="rId14" cstate="print">
            <a:duotone>
              <a:schemeClr val="bg2">
                <a:shade val="45000"/>
                <a:satMod val="135000"/>
              </a:schemeClr>
              <a:prstClr val="white"/>
            </a:duotone>
          </a:blip>
          <a:stretch>
            <a:fillRect/>
          </a:stretch>
        </p:blipFill>
        <p:spPr>
          <a:xfrm>
            <a:off x="0" y="3670300"/>
            <a:ext cx="8936305" cy="3187700"/>
          </a:xfrm>
          <a:prstGeom prst="rect">
            <a:avLst/>
          </a:prstGeom>
          <a:effectLst>
            <a:softEdge rad="635000"/>
          </a:effectLst>
        </p:spPr>
      </p:pic>
      <p:cxnSp>
        <p:nvCxnSpPr>
          <p:cNvPr id="8" name="Straight Connector 7"/>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48133"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dirty="0"/>
          </a:p>
        </p:txBody>
      </p:sp>
      <p:sp>
        <p:nvSpPr>
          <p:cNvPr id="12" name="Slide Number Placeholder 8"/>
          <p:cNvSpPr>
            <a:spLocks noGrp="1"/>
          </p:cNvSpPr>
          <p:nvPr>
            <p:ph type="sldNum" sz="quarter" idx="4"/>
          </p:nvPr>
        </p:nvSpPr>
        <p:spPr>
          <a:xfrm>
            <a:off x="8410575" y="6181725"/>
            <a:ext cx="609600" cy="457200"/>
          </a:xfrm>
          <a:prstGeom prst="rect">
            <a:avLst/>
          </a:prstGeom>
        </p:spPr>
        <p:txBody>
          <a:bodyPr vert="horz" wrap="square" lIns="0" tIns="0" rIns="0" bIns="0" numCol="1" anchor="ctr" anchorCtr="0" compatLnSpc="1">
            <a:prstTxWarp prst="textNoShape">
              <a:avLst/>
            </a:prstTxWarp>
            <a:noAutofit/>
          </a:bodyPr>
          <a:lstStyle>
            <a:lvl1pPr algn="ctr">
              <a:defRPr sz="1600">
                <a:solidFill>
                  <a:schemeClr val="tx2"/>
                </a:solidFill>
              </a:defRPr>
            </a:lvl1pPr>
          </a:lstStyle>
          <a:p>
            <a:fld id="{D3134E6F-89BE-475B-814F-ACDB29E4E84A}" type="slidenum">
              <a:rPr lang="en-US"/>
              <a:pPr/>
              <a:t>‹#›</a:t>
            </a:fld>
            <a:endParaRPr lang="en-US"/>
          </a:p>
        </p:txBody>
      </p:sp>
      <p:sp>
        <p:nvSpPr>
          <p:cNvPr id="13" name="Footer Placeholder 7"/>
          <p:cNvSpPr>
            <a:spLocks noGrp="1"/>
          </p:cNvSpPr>
          <p:nvPr>
            <p:ph type="ftr" sz="quarter" idx="3"/>
          </p:nvPr>
        </p:nvSpPr>
        <p:spPr>
          <a:xfrm>
            <a:off x="457200" y="6203950"/>
            <a:ext cx="3581400" cy="384175"/>
          </a:xfrm>
          <a:prstGeom prst="rect">
            <a:avLst/>
          </a:prstGeom>
        </p:spPr>
        <p:txBody>
          <a:bodyPr vert="horz" anchor="ctr" anchorCtr="0"/>
          <a:lstStyle>
            <a:lvl1pPr algn="l">
              <a:defRPr sz="1200" i="1" smtClean="0">
                <a:solidFill>
                  <a:schemeClr val="tx2"/>
                </a:solidFill>
                <a:latin typeface="Arial" charset="0"/>
              </a:defRPr>
            </a:lvl1pPr>
          </a:lstStyle>
          <a:p>
            <a:pPr>
              <a:defRPr/>
            </a:pPr>
            <a:r>
              <a:rPr lang="en-US"/>
              <a:t>Instructor Slides</a:t>
            </a:r>
          </a:p>
        </p:txBody>
      </p:sp>
      <p:sp>
        <p:nvSpPr>
          <p:cNvPr id="14" name="Date Placeholder 6"/>
          <p:cNvSpPr>
            <a:spLocks noGrp="1"/>
          </p:cNvSpPr>
          <p:nvPr>
            <p:ph type="dt" sz="half" idx="2"/>
          </p:nvPr>
        </p:nvSpPr>
        <p:spPr>
          <a:xfrm>
            <a:off x="5791200" y="6203950"/>
            <a:ext cx="2590800" cy="384175"/>
          </a:xfrm>
          <a:prstGeom prst="rect">
            <a:avLst/>
          </a:prstGeom>
        </p:spPr>
        <p:txBody>
          <a:bodyPr vert="horz" anchor="ctr" anchorCtr="0"/>
          <a:lstStyle>
            <a:lvl1pPr>
              <a:defRPr sz="1200">
                <a:solidFill>
                  <a:schemeClr val="tx2"/>
                </a:solidFill>
                <a:latin typeface="Arial" charset="0"/>
              </a:defRPr>
            </a:lvl1pPr>
          </a:lstStyle>
          <a:p>
            <a:pPr>
              <a:defRPr/>
            </a:pPr>
            <a:endParaRPr lang="en-US"/>
          </a:p>
        </p:txBody>
      </p:sp>
    </p:spTree>
    <p:extLst>
      <p:ext uri="{BB962C8B-B14F-4D97-AF65-F5344CB8AC3E}">
        <p14:creationId xmlns:p14="http://schemas.microsoft.com/office/powerpoint/2010/main" val="2064702490"/>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dt="0"/>
  <p:txStyles>
    <p:titleStyle>
      <a:lvl1pPr algn="l" rtl="0" eaLnBrk="1" fontAlgn="base" hangingPunct="1">
        <a:spcBef>
          <a:spcPct val="0"/>
        </a:spcBef>
        <a:spcAft>
          <a:spcPct val="0"/>
        </a:spcAft>
        <a:defRPr sz="3200" b="1" kern="1200">
          <a:solidFill>
            <a:srgbClr val="0D0D0D"/>
          </a:solidFill>
          <a:latin typeface="+mj-lt"/>
          <a:ea typeface="+mj-ea"/>
          <a:cs typeface="+mj-cs"/>
        </a:defRPr>
      </a:lvl1pPr>
      <a:lvl2pPr algn="l" rtl="0" eaLnBrk="1" fontAlgn="base" hangingPunct="1">
        <a:spcBef>
          <a:spcPct val="0"/>
        </a:spcBef>
        <a:spcAft>
          <a:spcPct val="0"/>
        </a:spcAft>
        <a:defRPr sz="3200" b="1">
          <a:solidFill>
            <a:srgbClr val="0D0D0D"/>
          </a:solidFill>
          <a:latin typeface="Constantia" panose="02030602050306030303" pitchFamily="18" charset="0"/>
        </a:defRPr>
      </a:lvl2pPr>
      <a:lvl3pPr algn="l" rtl="0" eaLnBrk="1" fontAlgn="base" hangingPunct="1">
        <a:spcBef>
          <a:spcPct val="0"/>
        </a:spcBef>
        <a:spcAft>
          <a:spcPct val="0"/>
        </a:spcAft>
        <a:defRPr sz="3200" b="1">
          <a:solidFill>
            <a:srgbClr val="0D0D0D"/>
          </a:solidFill>
          <a:latin typeface="Constantia" panose="02030602050306030303" pitchFamily="18" charset="0"/>
        </a:defRPr>
      </a:lvl3pPr>
      <a:lvl4pPr algn="l" rtl="0" eaLnBrk="1" fontAlgn="base" hangingPunct="1">
        <a:spcBef>
          <a:spcPct val="0"/>
        </a:spcBef>
        <a:spcAft>
          <a:spcPct val="0"/>
        </a:spcAft>
        <a:defRPr sz="3200" b="1">
          <a:solidFill>
            <a:srgbClr val="0D0D0D"/>
          </a:solidFill>
          <a:latin typeface="Constantia" panose="02030602050306030303" pitchFamily="18" charset="0"/>
        </a:defRPr>
      </a:lvl4pPr>
      <a:lvl5pPr algn="l" rtl="0" eaLnBrk="1" fontAlgn="base" hangingPunct="1">
        <a:spcBef>
          <a:spcPct val="0"/>
        </a:spcBef>
        <a:spcAft>
          <a:spcPct val="0"/>
        </a:spcAft>
        <a:defRPr sz="3200" b="1">
          <a:solidFill>
            <a:srgbClr val="0D0D0D"/>
          </a:solidFill>
          <a:latin typeface="Constantia" panose="02030602050306030303" pitchFamily="18" charset="0"/>
        </a:defRPr>
      </a:lvl5pPr>
      <a:lvl6pPr marL="457200" algn="l" rtl="0" eaLnBrk="1" fontAlgn="base" hangingPunct="1">
        <a:spcBef>
          <a:spcPct val="0"/>
        </a:spcBef>
        <a:spcAft>
          <a:spcPct val="0"/>
        </a:spcAft>
        <a:defRPr sz="3200" b="1">
          <a:solidFill>
            <a:srgbClr val="0D0D0D"/>
          </a:solidFill>
          <a:latin typeface="Constantia" panose="02030602050306030303" pitchFamily="18" charset="0"/>
        </a:defRPr>
      </a:lvl6pPr>
      <a:lvl7pPr marL="914400" algn="l" rtl="0" eaLnBrk="1" fontAlgn="base" hangingPunct="1">
        <a:spcBef>
          <a:spcPct val="0"/>
        </a:spcBef>
        <a:spcAft>
          <a:spcPct val="0"/>
        </a:spcAft>
        <a:defRPr sz="3200" b="1">
          <a:solidFill>
            <a:srgbClr val="0D0D0D"/>
          </a:solidFill>
          <a:latin typeface="Constantia" panose="02030602050306030303" pitchFamily="18" charset="0"/>
        </a:defRPr>
      </a:lvl7pPr>
      <a:lvl8pPr marL="1371600" algn="l" rtl="0" eaLnBrk="1" fontAlgn="base" hangingPunct="1">
        <a:spcBef>
          <a:spcPct val="0"/>
        </a:spcBef>
        <a:spcAft>
          <a:spcPct val="0"/>
        </a:spcAft>
        <a:defRPr sz="3200" b="1">
          <a:solidFill>
            <a:srgbClr val="0D0D0D"/>
          </a:solidFill>
          <a:latin typeface="Constantia" panose="02030602050306030303" pitchFamily="18" charset="0"/>
        </a:defRPr>
      </a:lvl8pPr>
      <a:lvl9pPr marL="1828800" algn="l" rtl="0" eaLnBrk="1" fontAlgn="base" hangingPunct="1">
        <a:spcBef>
          <a:spcPct val="0"/>
        </a:spcBef>
        <a:spcAft>
          <a:spcPct val="0"/>
        </a:spcAft>
        <a:defRPr sz="3200" b="1">
          <a:solidFill>
            <a:srgbClr val="0D0D0D"/>
          </a:solidFill>
          <a:latin typeface="Constantia" panose="02030602050306030303" pitchFamily="18" charset="0"/>
        </a:defRPr>
      </a:lvl9pPr>
    </p:titleStyle>
    <p:bodyStyle>
      <a:lvl1pPr marL="273050" indent="-273050" algn="l" rtl="0" eaLnBrk="1" fontAlgn="base" hangingPunct="1">
        <a:spcBef>
          <a:spcPts val="600"/>
        </a:spcBef>
        <a:spcAft>
          <a:spcPct val="0"/>
        </a:spcAft>
        <a:buClr>
          <a:schemeClr val="tx2"/>
        </a:buClr>
        <a:buSzPct val="85000"/>
        <a:buFont typeface="Wingdings 2" panose="05020102010507070707" pitchFamily="18" charset="2"/>
        <a:buChar char=""/>
        <a:defRPr sz="2600" b="1" kern="1200">
          <a:solidFill>
            <a:schemeClr val="tx1"/>
          </a:solidFill>
          <a:latin typeface="+mn-lt"/>
          <a:ea typeface="+mn-ea"/>
          <a:cs typeface="+mn-cs"/>
        </a:defRPr>
      </a:lvl1pPr>
      <a:lvl2pPr marL="639763" indent="-273050" algn="l" rtl="0" eaLnBrk="1" fontAlgn="base" hangingPunct="1">
        <a:spcBef>
          <a:spcPts val="300"/>
        </a:spcBef>
        <a:spcAft>
          <a:spcPct val="0"/>
        </a:spcAft>
        <a:buClr>
          <a:schemeClr val="tx2"/>
        </a:buClr>
        <a:buSzPct val="85000"/>
        <a:buFont typeface="Wingdings 2" panose="05020102010507070707" pitchFamily="18" charset="2"/>
        <a:buChar char=""/>
        <a:defRPr sz="2400" kern="1200">
          <a:solidFill>
            <a:schemeClr val="tx2"/>
          </a:solidFill>
          <a:latin typeface="+mn-lt"/>
          <a:ea typeface="+mn-ea"/>
          <a:cs typeface="+mn-cs"/>
        </a:defRPr>
      </a:lvl2pPr>
      <a:lvl3pPr marL="1004888" indent="-228600" algn="l" rtl="0" eaLnBrk="1" fontAlgn="base" hangingPunct="1">
        <a:spcBef>
          <a:spcPts val="300"/>
        </a:spcBef>
        <a:spcAft>
          <a:spcPct val="0"/>
        </a:spcAft>
        <a:buClr>
          <a:schemeClr val="tx2"/>
        </a:buClr>
        <a:buSzPct val="85000"/>
        <a:buFont typeface="Wingdings 2" panose="05020102010507070707" pitchFamily="18" charset="2"/>
        <a:buChar char=""/>
        <a:defRPr sz="2100" kern="1200">
          <a:solidFill>
            <a:schemeClr val="tx1"/>
          </a:solidFill>
          <a:latin typeface="+mn-lt"/>
          <a:ea typeface="+mn-ea"/>
          <a:cs typeface="+mn-cs"/>
        </a:defRPr>
      </a:lvl3pPr>
      <a:lvl4pPr marL="1279525" indent="-228600" algn="l" rtl="0" eaLnBrk="1" fontAlgn="base" hangingPunct="1">
        <a:spcBef>
          <a:spcPts val="300"/>
        </a:spcBef>
        <a:spcAft>
          <a:spcPct val="0"/>
        </a:spcAft>
        <a:buClr>
          <a:schemeClr val="tx2"/>
        </a:buClr>
        <a:buSzPct val="85000"/>
        <a:buFont typeface="Wingdings 2" panose="05020102010507070707" pitchFamily="18" charset="2"/>
        <a:buChar char=""/>
        <a:defRPr sz="1900" kern="1200">
          <a:solidFill>
            <a:schemeClr val="tx1"/>
          </a:solidFill>
          <a:latin typeface="+mn-lt"/>
          <a:ea typeface="+mn-ea"/>
          <a:cs typeface="+mn-cs"/>
        </a:defRPr>
      </a:lvl4pPr>
      <a:lvl5pPr marL="1554163" indent="-228600" algn="l" rtl="0" eaLnBrk="1" fontAlgn="base" hangingPunct="1">
        <a:spcBef>
          <a:spcPts val="338"/>
        </a:spcBef>
        <a:spcAft>
          <a:spcPct val="0"/>
        </a:spcAft>
        <a:buClr>
          <a:schemeClr val="tx2"/>
        </a:buClr>
        <a:buSzPct val="85000"/>
        <a:buFont typeface="Wingdings 2" panose="050201020105070707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7" name="Picture 6" descr="Stevenson cover - falls.jpg"/>
          <p:cNvPicPr>
            <a:picLocks noChangeAspect="1"/>
          </p:cNvPicPr>
          <p:nvPr/>
        </p:nvPicPr>
        <p:blipFill>
          <a:blip r:embed="rId14" cstate="print">
            <a:duotone>
              <a:schemeClr val="bg2">
                <a:shade val="45000"/>
                <a:satMod val="135000"/>
              </a:schemeClr>
              <a:prstClr val="white"/>
            </a:duotone>
          </a:blip>
          <a:stretch>
            <a:fillRect/>
          </a:stretch>
        </p:blipFill>
        <p:spPr>
          <a:xfrm>
            <a:off x="0" y="-1239"/>
            <a:ext cx="4876800" cy="6859239"/>
          </a:xfrm>
          <a:prstGeom prst="rect">
            <a:avLst/>
          </a:prstGeom>
          <a:effectLst>
            <a:softEdge rad="635000"/>
          </a:effectLst>
        </p:spPr>
      </p:pic>
      <p:sp>
        <p:nvSpPr>
          <p:cNvPr id="49155"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dirty="0"/>
          </a:p>
        </p:txBody>
      </p:sp>
      <p:sp>
        <p:nvSpPr>
          <p:cNvPr id="8" name="Date Placeholder 2"/>
          <p:cNvSpPr>
            <a:spLocks noGrp="1"/>
          </p:cNvSpPr>
          <p:nvPr>
            <p:ph type="dt" sz="half" idx="2"/>
          </p:nvPr>
        </p:nvSpPr>
        <p:spPr>
          <a:xfrm>
            <a:off x="5791200" y="6203950"/>
            <a:ext cx="2590800" cy="384175"/>
          </a:xfrm>
          <a:prstGeom prst="rect">
            <a:avLst/>
          </a:prstGeom>
        </p:spPr>
        <p:txBody>
          <a:bodyPr vert="horz" anchor="ctr" anchorCtr="0"/>
          <a:lstStyle>
            <a:lvl1pPr>
              <a:defRPr sz="1200">
                <a:solidFill>
                  <a:schemeClr val="tx2"/>
                </a:solidFill>
                <a:latin typeface="Arial" charset="0"/>
              </a:defRPr>
            </a:lvl1pPr>
          </a:lstStyle>
          <a:p>
            <a:pPr>
              <a:defRPr/>
            </a:pPr>
            <a:endParaRPr lang="en-US"/>
          </a:p>
        </p:txBody>
      </p:sp>
      <p:sp>
        <p:nvSpPr>
          <p:cNvPr id="11" name="Footer Placeholder 3"/>
          <p:cNvSpPr>
            <a:spLocks noGrp="1"/>
          </p:cNvSpPr>
          <p:nvPr>
            <p:ph type="ftr" sz="quarter" idx="3"/>
          </p:nvPr>
        </p:nvSpPr>
        <p:spPr>
          <a:xfrm>
            <a:off x="381000" y="6203950"/>
            <a:ext cx="3581400" cy="384175"/>
          </a:xfrm>
          <a:prstGeom prst="rect">
            <a:avLst/>
          </a:prstGeom>
        </p:spPr>
        <p:txBody>
          <a:bodyPr vert="horz" anchor="ctr" anchorCtr="0"/>
          <a:lstStyle>
            <a:lvl1pPr algn="l">
              <a:defRPr sz="1200" i="1" smtClean="0">
                <a:solidFill>
                  <a:schemeClr val="tx2"/>
                </a:solidFill>
                <a:latin typeface="Arial" charset="0"/>
              </a:defRPr>
            </a:lvl1pPr>
          </a:lstStyle>
          <a:p>
            <a:pPr>
              <a:defRPr/>
            </a:pPr>
            <a:r>
              <a:rPr lang="en-US"/>
              <a:t>Instructor Slides</a:t>
            </a:r>
          </a:p>
        </p:txBody>
      </p:sp>
      <p:sp>
        <p:nvSpPr>
          <p:cNvPr id="12" name="Slide Number Placeholder 4"/>
          <p:cNvSpPr>
            <a:spLocks noGrp="1"/>
          </p:cNvSpPr>
          <p:nvPr>
            <p:ph type="sldNum" sz="quarter" idx="4"/>
          </p:nvPr>
        </p:nvSpPr>
        <p:spPr>
          <a:xfrm>
            <a:off x="8410575" y="6181725"/>
            <a:ext cx="609600" cy="457200"/>
          </a:xfrm>
          <a:prstGeom prst="rect">
            <a:avLst/>
          </a:prstGeom>
        </p:spPr>
        <p:txBody>
          <a:bodyPr vert="horz" wrap="square" lIns="0" tIns="0" rIns="0" bIns="0" numCol="1" anchor="ctr" anchorCtr="0" compatLnSpc="1">
            <a:prstTxWarp prst="textNoShape">
              <a:avLst/>
            </a:prstTxWarp>
            <a:noAutofit/>
          </a:bodyPr>
          <a:lstStyle>
            <a:lvl1pPr algn="ctr">
              <a:defRPr sz="1600">
                <a:solidFill>
                  <a:schemeClr val="tx2"/>
                </a:solidFill>
              </a:defRPr>
            </a:lvl1pPr>
          </a:lstStyle>
          <a:p>
            <a:fld id="{372574D1-42CD-4ECA-B865-9A8E76F03A47}" type="slidenum">
              <a:rPr lang="en-US"/>
              <a:pPr/>
              <a:t>‹#›</a:t>
            </a:fld>
            <a:endParaRPr lang="en-US"/>
          </a:p>
        </p:txBody>
      </p:sp>
    </p:spTree>
    <p:extLst>
      <p:ext uri="{BB962C8B-B14F-4D97-AF65-F5344CB8AC3E}">
        <p14:creationId xmlns:p14="http://schemas.microsoft.com/office/powerpoint/2010/main" val="2472883397"/>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hdr="0" dt="0"/>
  <p:txStyles>
    <p:titleStyle>
      <a:lvl1pPr algn="l" rtl="0" eaLnBrk="1" fontAlgn="base" hangingPunct="1">
        <a:spcBef>
          <a:spcPct val="0"/>
        </a:spcBef>
        <a:spcAft>
          <a:spcPct val="0"/>
        </a:spcAft>
        <a:defRPr sz="3200" b="1" kern="1200">
          <a:solidFill>
            <a:srgbClr val="0D0D0D"/>
          </a:solidFill>
          <a:latin typeface="+mj-lt"/>
          <a:ea typeface="+mj-ea"/>
          <a:cs typeface="+mj-cs"/>
        </a:defRPr>
      </a:lvl1pPr>
      <a:lvl2pPr algn="l" rtl="0" eaLnBrk="1" fontAlgn="base" hangingPunct="1">
        <a:spcBef>
          <a:spcPct val="0"/>
        </a:spcBef>
        <a:spcAft>
          <a:spcPct val="0"/>
        </a:spcAft>
        <a:defRPr sz="3200" b="1">
          <a:solidFill>
            <a:srgbClr val="0D0D0D"/>
          </a:solidFill>
          <a:latin typeface="Constantia" panose="02030602050306030303" pitchFamily="18" charset="0"/>
        </a:defRPr>
      </a:lvl2pPr>
      <a:lvl3pPr algn="l" rtl="0" eaLnBrk="1" fontAlgn="base" hangingPunct="1">
        <a:spcBef>
          <a:spcPct val="0"/>
        </a:spcBef>
        <a:spcAft>
          <a:spcPct val="0"/>
        </a:spcAft>
        <a:defRPr sz="3200" b="1">
          <a:solidFill>
            <a:srgbClr val="0D0D0D"/>
          </a:solidFill>
          <a:latin typeface="Constantia" panose="02030602050306030303" pitchFamily="18" charset="0"/>
        </a:defRPr>
      </a:lvl3pPr>
      <a:lvl4pPr algn="l" rtl="0" eaLnBrk="1" fontAlgn="base" hangingPunct="1">
        <a:spcBef>
          <a:spcPct val="0"/>
        </a:spcBef>
        <a:spcAft>
          <a:spcPct val="0"/>
        </a:spcAft>
        <a:defRPr sz="3200" b="1">
          <a:solidFill>
            <a:srgbClr val="0D0D0D"/>
          </a:solidFill>
          <a:latin typeface="Constantia" panose="02030602050306030303" pitchFamily="18" charset="0"/>
        </a:defRPr>
      </a:lvl4pPr>
      <a:lvl5pPr algn="l" rtl="0" eaLnBrk="1" fontAlgn="base" hangingPunct="1">
        <a:spcBef>
          <a:spcPct val="0"/>
        </a:spcBef>
        <a:spcAft>
          <a:spcPct val="0"/>
        </a:spcAft>
        <a:defRPr sz="3200" b="1">
          <a:solidFill>
            <a:srgbClr val="0D0D0D"/>
          </a:solidFill>
          <a:latin typeface="Constantia" panose="02030602050306030303" pitchFamily="18" charset="0"/>
        </a:defRPr>
      </a:lvl5pPr>
      <a:lvl6pPr marL="457200" algn="l" rtl="0" eaLnBrk="1" fontAlgn="base" hangingPunct="1">
        <a:spcBef>
          <a:spcPct val="0"/>
        </a:spcBef>
        <a:spcAft>
          <a:spcPct val="0"/>
        </a:spcAft>
        <a:defRPr sz="3200" b="1">
          <a:solidFill>
            <a:srgbClr val="0D0D0D"/>
          </a:solidFill>
          <a:latin typeface="Constantia" panose="02030602050306030303" pitchFamily="18" charset="0"/>
        </a:defRPr>
      </a:lvl6pPr>
      <a:lvl7pPr marL="914400" algn="l" rtl="0" eaLnBrk="1" fontAlgn="base" hangingPunct="1">
        <a:spcBef>
          <a:spcPct val="0"/>
        </a:spcBef>
        <a:spcAft>
          <a:spcPct val="0"/>
        </a:spcAft>
        <a:defRPr sz="3200" b="1">
          <a:solidFill>
            <a:srgbClr val="0D0D0D"/>
          </a:solidFill>
          <a:latin typeface="Constantia" panose="02030602050306030303" pitchFamily="18" charset="0"/>
        </a:defRPr>
      </a:lvl7pPr>
      <a:lvl8pPr marL="1371600" algn="l" rtl="0" eaLnBrk="1" fontAlgn="base" hangingPunct="1">
        <a:spcBef>
          <a:spcPct val="0"/>
        </a:spcBef>
        <a:spcAft>
          <a:spcPct val="0"/>
        </a:spcAft>
        <a:defRPr sz="3200" b="1">
          <a:solidFill>
            <a:srgbClr val="0D0D0D"/>
          </a:solidFill>
          <a:latin typeface="Constantia" panose="02030602050306030303" pitchFamily="18" charset="0"/>
        </a:defRPr>
      </a:lvl8pPr>
      <a:lvl9pPr marL="1828800" algn="l" rtl="0" eaLnBrk="1" fontAlgn="base" hangingPunct="1">
        <a:spcBef>
          <a:spcPct val="0"/>
        </a:spcBef>
        <a:spcAft>
          <a:spcPct val="0"/>
        </a:spcAft>
        <a:defRPr sz="3200" b="1">
          <a:solidFill>
            <a:srgbClr val="0D0D0D"/>
          </a:solidFill>
          <a:latin typeface="Constantia" panose="02030602050306030303" pitchFamily="18" charset="0"/>
        </a:defRPr>
      </a:lvl9pPr>
    </p:titleStyle>
    <p:bodyStyle>
      <a:lvl1pPr marL="273050" indent="-273050" algn="l" rtl="0" eaLnBrk="1" fontAlgn="base" hangingPunct="1">
        <a:spcBef>
          <a:spcPts val="600"/>
        </a:spcBef>
        <a:spcAft>
          <a:spcPct val="0"/>
        </a:spcAft>
        <a:buClr>
          <a:schemeClr val="tx2"/>
        </a:buClr>
        <a:buSzPct val="85000"/>
        <a:buFont typeface="Wingdings 2" panose="05020102010507070707" pitchFamily="18" charset="2"/>
        <a:buChar char=""/>
        <a:defRPr sz="2600" b="1" kern="1200">
          <a:solidFill>
            <a:schemeClr val="tx1"/>
          </a:solidFill>
          <a:latin typeface="+mn-lt"/>
          <a:ea typeface="+mn-ea"/>
          <a:cs typeface="+mn-cs"/>
        </a:defRPr>
      </a:lvl1pPr>
      <a:lvl2pPr marL="639763" indent="-273050" algn="l" rtl="0" eaLnBrk="1" fontAlgn="base" hangingPunct="1">
        <a:spcBef>
          <a:spcPts val="300"/>
        </a:spcBef>
        <a:spcAft>
          <a:spcPct val="0"/>
        </a:spcAft>
        <a:buClr>
          <a:schemeClr val="tx2"/>
        </a:buClr>
        <a:buSzPct val="85000"/>
        <a:buFont typeface="Wingdings 2" panose="05020102010507070707" pitchFamily="18" charset="2"/>
        <a:buChar char=""/>
        <a:defRPr sz="2400" kern="1200">
          <a:solidFill>
            <a:schemeClr val="tx2"/>
          </a:solidFill>
          <a:latin typeface="+mn-lt"/>
          <a:ea typeface="+mn-ea"/>
          <a:cs typeface="+mn-cs"/>
        </a:defRPr>
      </a:lvl2pPr>
      <a:lvl3pPr marL="1004888" indent="-228600" algn="l" rtl="0" eaLnBrk="1" fontAlgn="base" hangingPunct="1">
        <a:spcBef>
          <a:spcPts val="300"/>
        </a:spcBef>
        <a:spcAft>
          <a:spcPct val="0"/>
        </a:spcAft>
        <a:buClr>
          <a:schemeClr val="tx2"/>
        </a:buClr>
        <a:buSzPct val="85000"/>
        <a:buFont typeface="Wingdings 2" panose="05020102010507070707" pitchFamily="18" charset="2"/>
        <a:buChar char=""/>
        <a:defRPr sz="2100" kern="1200">
          <a:solidFill>
            <a:schemeClr val="tx1"/>
          </a:solidFill>
          <a:latin typeface="+mn-lt"/>
          <a:ea typeface="+mn-ea"/>
          <a:cs typeface="+mn-cs"/>
        </a:defRPr>
      </a:lvl3pPr>
      <a:lvl4pPr marL="1279525" indent="-228600" algn="l" rtl="0" eaLnBrk="1" fontAlgn="base" hangingPunct="1">
        <a:spcBef>
          <a:spcPts val="300"/>
        </a:spcBef>
        <a:spcAft>
          <a:spcPct val="0"/>
        </a:spcAft>
        <a:buClr>
          <a:schemeClr val="tx2"/>
        </a:buClr>
        <a:buSzPct val="85000"/>
        <a:buFont typeface="Wingdings 2" panose="05020102010507070707" pitchFamily="18" charset="2"/>
        <a:buChar char=""/>
        <a:defRPr sz="1900" kern="1200">
          <a:solidFill>
            <a:schemeClr val="tx1"/>
          </a:solidFill>
          <a:latin typeface="+mn-lt"/>
          <a:ea typeface="+mn-ea"/>
          <a:cs typeface="+mn-cs"/>
        </a:defRPr>
      </a:lvl4pPr>
      <a:lvl5pPr marL="1554163" indent="-228600" algn="l" rtl="0" eaLnBrk="1" fontAlgn="base" hangingPunct="1">
        <a:spcBef>
          <a:spcPts val="338"/>
        </a:spcBef>
        <a:spcAft>
          <a:spcPct val="0"/>
        </a:spcAft>
        <a:buClr>
          <a:schemeClr val="tx2"/>
        </a:buClr>
        <a:buSzPct val="85000"/>
        <a:buFont typeface="Wingdings 2" panose="050201020105070707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7" name="Picture 6" descr="Stevenson cover - falls.jpg"/>
          <p:cNvPicPr>
            <a:picLocks noChangeAspect="1"/>
          </p:cNvPicPr>
          <p:nvPr/>
        </p:nvPicPr>
        <p:blipFill>
          <a:blip r:embed="rId14" cstate="print">
            <a:duotone>
              <a:schemeClr val="bg2">
                <a:shade val="45000"/>
                <a:satMod val="135000"/>
              </a:schemeClr>
              <a:prstClr val="white"/>
            </a:duotone>
          </a:blip>
          <a:stretch>
            <a:fillRect/>
          </a:stretch>
        </p:blipFill>
        <p:spPr>
          <a:xfrm>
            <a:off x="4267200" y="-1239"/>
            <a:ext cx="4876800" cy="6859239"/>
          </a:xfrm>
          <a:prstGeom prst="rect">
            <a:avLst/>
          </a:prstGeom>
          <a:effectLst>
            <a:softEdge rad="635000"/>
          </a:effectLst>
        </p:spPr>
      </p:pic>
      <p:pic>
        <p:nvPicPr>
          <p:cNvPr id="8" name="Picture 7" descr="Stevenson cover - falls.jpg"/>
          <p:cNvPicPr>
            <a:picLocks noChangeAspect="1"/>
          </p:cNvPicPr>
          <p:nvPr/>
        </p:nvPicPr>
        <p:blipFill>
          <a:blip r:embed="rId14" cstate="print">
            <a:duotone>
              <a:schemeClr val="bg2">
                <a:shade val="45000"/>
                <a:satMod val="135000"/>
              </a:schemeClr>
              <a:prstClr val="white"/>
            </a:duotone>
          </a:blip>
          <a:stretch>
            <a:fillRect/>
          </a:stretch>
        </p:blipFill>
        <p:spPr>
          <a:xfrm>
            <a:off x="4267200" y="-1239"/>
            <a:ext cx="4876800" cy="6859239"/>
          </a:xfrm>
          <a:prstGeom prst="rect">
            <a:avLst/>
          </a:prstGeom>
          <a:effectLst>
            <a:softEdge rad="635000"/>
          </a:effectLst>
        </p:spPr>
      </p:pic>
      <p:sp>
        <p:nvSpPr>
          <p:cNvPr id="50180"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dirty="0"/>
          </a:p>
        </p:txBody>
      </p:sp>
      <p:sp>
        <p:nvSpPr>
          <p:cNvPr id="11" name="Date Placeholder 2"/>
          <p:cNvSpPr>
            <a:spLocks noGrp="1"/>
          </p:cNvSpPr>
          <p:nvPr>
            <p:ph type="dt" sz="half" idx="2"/>
          </p:nvPr>
        </p:nvSpPr>
        <p:spPr>
          <a:xfrm>
            <a:off x="5791200" y="6203950"/>
            <a:ext cx="2590800" cy="384175"/>
          </a:xfrm>
          <a:prstGeom prst="rect">
            <a:avLst/>
          </a:prstGeom>
        </p:spPr>
        <p:txBody>
          <a:bodyPr vert="horz" anchor="ctr" anchorCtr="0"/>
          <a:lstStyle>
            <a:lvl1pPr>
              <a:defRPr sz="1200">
                <a:solidFill>
                  <a:schemeClr val="tx2"/>
                </a:solidFill>
                <a:latin typeface="Arial" charset="0"/>
              </a:defRPr>
            </a:lvl1pPr>
          </a:lstStyle>
          <a:p>
            <a:pPr>
              <a:defRPr/>
            </a:pPr>
            <a:endParaRPr lang="en-US"/>
          </a:p>
        </p:txBody>
      </p:sp>
      <p:sp>
        <p:nvSpPr>
          <p:cNvPr id="12" name="Footer Placeholder 3"/>
          <p:cNvSpPr>
            <a:spLocks noGrp="1"/>
          </p:cNvSpPr>
          <p:nvPr>
            <p:ph type="ftr" sz="quarter" idx="3"/>
          </p:nvPr>
        </p:nvSpPr>
        <p:spPr>
          <a:xfrm>
            <a:off x="304800" y="6203950"/>
            <a:ext cx="3581400" cy="384175"/>
          </a:xfrm>
          <a:prstGeom prst="rect">
            <a:avLst/>
          </a:prstGeom>
        </p:spPr>
        <p:txBody>
          <a:bodyPr vert="horz" anchor="ctr" anchorCtr="0"/>
          <a:lstStyle>
            <a:lvl1pPr algn="l">
              <a:defRPr sz="1200" i="1" smtClean="0">
                <a:solidFill>
                  <a:schemeClr val="tx2"/>
                </a:solidFill>
                <a:latin typeface="Arial" charset="0"/>
              </a:defRPr>
            </a:lvl1pPr>
          </a:lstStyle>
          <a:p>
            <a:pPr>
              <a:defRPr/>
            </a:pPr>
            <a:r>
              <a:rPr lang="en-US"/>
              <a:t>Instructor Slides</a:t>
            </a:r>
          </a:p>
        </p:txBody>
      </p:sp>
      <p:sp>
        <p:nvSpPr>
          <p:cNvPr id="13" name="Slide Number Placeholder 4"/>
          <p:cNvSpPr>
            <a:spLocks noGrp="1"/>
          </p:cNvSpPr>
          <p:nvPr>
            <p:ph type="sldNum" sz="quarter" idx="4"/>
          </p:nvPr>
        </p:nvSpPr>
        <p:spPr>
          <a:xfrm>
            <a:off x="8410575" y="6181725"/>
            <a:ext cx="609600" cy="457200"/>
          </a:xfrm>
          <a:prstGeom prst="rect">
            <a:avLst/>
          </a:prstGeom>
        </p:spPr>
        <p:txBody>
          <a:bodyPr vert="horz" wrap="square" lIns="0" tIns="0" rIns="0" bIns="0" numCol="1" anchor="ctr" anchorCtr="0" compatLnSpc="1">
            <a:prstTxWarp prst="textNoShape">
              <a:avLst/>
            </a:prstTxWarp>
            <a:noAutofit/>
          </a:bodyPr>
          <a:lstStyle>
            <a:lvl1pPr algn="ctr">
              <a:defRPr sz="1600">
                <a:solidFill>
                  <a:schemeClr val="tx2"/>
                </a:solidFill>
              </a:defRPr>
            </a:lvl1pPr>
          </a:lstStyle>
          <a:p>
            <a:fld id="{BA1426B5-9369-4DF9-83C7-50B92A5CD4F6}" type="slidenum">
              <a:rPr lang="en-US"/>
              <a:pPr/>
              <a:t>‹#›</a:t>
            </a:fld>
            <a:endParaRPr lang="en-US"/>
          </a:p>
        </p:txBody>
      </p:sp>
    </p:spTree>
    <p:extLst>
      <p:ext uri="{BB962C8B-B14F-4D97-AF65-F5344CB8AC3E}">
        <p14:creationId xmlns:p14="http://schemas.microsoft.com/office/powerpoint/2010/main" val="300170483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hdr="0" dt="0"/>
  <p:txStyles>
    <p:titleStyle>
      <a:lvl1pPr algn="l" rtl="0" eaLnBrk="1" fontAlgn="base" hangingPunct="1">
        <a:spcBef>
          <a:spcPct val="0"/>
        </a:spcBef>
        <a:spcAft>
          <a:spcPct val="0"/>
        </a:spcAft>
        <a:defRPr sz="3200" b="1" kern="1200">
          <a:solidFill>
            <a:srgbClr val="0D0D0D"/>
          </a:solidFill>
          <a:latin typeface="+mj-lt"/>
          <a:ea typeface="+mj-ea"/>
          <a:cs typeface="+mj-cs"/>
        </a:defRPr>
      </a:lvl1pPr>
      <a:lvl2pPr algn="l" rtl="0" eaLnBrk="1" fontAlgn="base" hangingPunct="1">
        <a:spcBef>
          <a:spcPct val="0"/>
        </a:spcBef>
        <a:spcAft>
          <a:spcPct val="0"/>
        </a:spcAft>
        <a:defRPr sz="3200" b="1">
          <a:solidFill>
            <a:srgbClr val="0D0D0D"/>
          </a:solidFill>
          <a:latin typeface="Constantia" panose="02030602050306030303" pitchFamily="18" charset="0"/>
        </a:defRPr>
      </a:lvl2pPr>
      <a:lvl3pPr algn="l" rtl="0" eaLnBrk="1" fontAlgn="base" hangingPunct="1">
        <a:spcBef>
          <a:spcPct val="0"/>
        </a:spcBef>
        <a:spcAft>
          <a:spcPct val="0"/>
        </a:spcAft>
        <a:defRPr sz="3200" b="1">
          <a:solidFill>
            <a:srgbClr val="0D0D0D"/>
          </a:solidFill>
          <a:latin typeface="Constantia" panose="02030602050306030303" pitchFamily="18" charset="0"/>
        </a:defRPr>
      </a:lvl3pPr>
      <a:lvl4pPr algn="l" rtl="0" eaLnBrk="1" fontAlgn="base" hangingPunct="1">
        <a:spcBef>
          <a:spcPct val="0"/>
        </a:spcBef>
        <a:spcAft>
          <a:spcPct val="0"/>
        </a:spcAft>
        <a:defRPr sz="3200" b="1">
          <a:solidFill>
            <a:srgbClr val="0D0D0D"/>
          </a:solidFill>
          <a:latin typeface="Constantia" panose="02030602050306030303" pitchFamily="18" charset="0"/>
        </a:defRPr>
      </a:lvl4pPr>
      <a:lvl5pPr algn="l" rtl="0" eaLnBrk="1" fontAlgn="base" hangingPunct="1">
        <a:spcBef>
          <a:spcPct val="0"/>
        </a:spcBef>
        <a:spcAft>
          <a:spcPct val="0"/>
        </a:spcAft>
        <a:defRPr sz="3200" b="1">
          <a:solidFill>
            <a:srgbClr val="0D0D0D"/>
          </a:solidFill>
          <a:latin typeface="Constantia" panose="02030602050306030303" pitchFamily="18" charset="0"/>
        </a:defRPr>
      </a:lvl5pPr>
      <a:lvl6pPr marL="457200" algn="l" rtl="0" eaLnBrk="1" fontAlgn="base" hangingPunct="1">
        <a:spcBef>
          <a:spcPct val="0"/>
        </a:spcBef>
        <a:spcAft>
          <a:spcPct val="0"/>
        </a:spcAft>
        <a:defRPr sz="3200" b="1">
          <a:solidFill>
            <a:srgbClr val="0D0D0D"/>
          </a:solidFill>
          <a:latin typeface="Constantia" panose="02030602050306030303" pitchFamily="18" charset="0"/>
        </a:defRPr>
      </a:lvl6pPr>
      <a:lvl7pPr marL="914400" algn="l" rtl="0" eaLnBrk="1" fontAlgn="base" hangingPunct="1">
        <a:spcBef>
          <a:spcPct val="0"/>
        </a:spcBef>
        <a:spcAft>
          <a:spcPct val="0"/>
        </a:spcAft>
        <a:defRPr sz="3200" b="1">
          <a:solidFill>
            <a:srgbClr val="0D0D0D"/>
          </a:solidFill>
          <a:latin typeface="Constantia" panose="02030602050306030303" pitchFamily="18" charset="0"/>
        </a:defRPr>
      </a:lvl7pPr>
      <a:lvl8pPr marL="1371600" algn="l" rtl="0" eaLnBrk="1" fontAlgn="base" hangingPunct="1">
        <a:spcBef>
          <a:spcPct val="0"/>
        </a:spcBef>
        <a:spcAft>
          <a:spcPct val="0"/>
        </a:spcAft>
        <a:defRPr sz="3200" b="1">
          <a:solidFill>
            <a:srgbClr val="0D0D0D"/>
          </a:solidFill>
          <a:latin typeface="Constantia" panose="02030602050306030303" pitchFamily="18" charset="0"/>
        </a:defRPr>
      </a:lvl8pPr>
      <a:lvl9pPr marL="1828800" algn="l" rtl="0" eaLnBrk="1" fontAlgn="base" hangingPunct="1">
        <a:spcBef>
          <a:spcPct val="0"/>
        </a:spcBef>
        <a:spcAft>
          <a:spcPct val="0"/>
        </a:spcAft>
        <a:defRPr sz="3200" b="1">
          <a:solidFill>
            <a:srgbClr val="0D0D0D"/>
          </a:solidFill>
          <a:latin typeface="Constantia" panose="02030602050306030303" pitchFamily="18" charset="0"/>
        </a:defRPr>
      </a:lvl9pPr>
    </p:titleStyle>
    <p:bodyStyle>
      <a:lvl1pPr marL="273050" indent="-273050" algn="l" rtl="0" eaLnBrk="1" fontAlgn="base" hangingPunct="1">
        <a:spcBef>
          <a:spcPts val="600"/>
        </a:spcBef>
        <a:spcAft>
          <a:spcPct val="0"/>
        </a:spcAft>
        <a:buClr>
          <a:schemeClr val="tx2"/>
        </a:buClr>
        <a:buSzPct val="85000"/>
        <a:buFont typeface="Wingdings 2" panose="05020102010507070707" pitchFamily="18" charset="2"/>
        <a:buChar char=""/>
        <a:defRPr sz="2600" b="1" kern="1200">
          <a:solidFill>
            <a:schemeClr val="tx1"/>
          </a:solidFill>
          <a:latin typeface="+mn-lt"/>
          <a:ea typeface="+mn-ea"/>
          <a:cs typeface="+mn-cs"/>
        </a:defRPr>
      </a:lvl1pPr>
      <a:lvl2pPr marL="639763" indent="-273050" algn="l" rtl="0" eaLnBrk="1" fontAlgn="base" hangingPunct="1">
        <a:spcBef>
          <a:spcPts val="300"/>
        </a:spcBef>
        <a:spcAft>
          <a:spcPct val="0"/>
        </a:spcAft>
        <a:buClr>
          <a:schemeClr val="tx2"/>
        </a:buClr>
        <a:buSzPct val="85000"/>
        <a:buFont typeface="Wingdings 2" panose="05020102010507070707" pitchFamily="18" charset="2"/>
        <a:buChar char=""/>
        <a:defRPr sz="2400" kern="1200">
          <a:solidFill>
            <a:schemeClr val="tx2"/>
          </a:solidFill>
          <a:latin typeface="+mn-lt"/>
          <a:ea typeface="+mn-ea"/>
          <a:cs typeface="+mn-cs"/>
        </a:defRPr>
      </a:lvl2pPr>
      <a:lvl3pPr marL="1004888" indent="-228600" algn="l" rtl="0" eaLnBrk="1" fontAlgn="base" hangingPunct="1">
        <a:spcBef>
          <a:spcPts val="300"/>
        </a:spcBef>
        <a:spcAft>
          <a:spcPct val="0"/>
        </a:spcAft>
        <a:buClr>
          <a:schemeClr val="tx2"/>
        </a:buClr>
        <a:buSzPct val="85000"/>
        <a:buFont typeface="Wingdings 2" panose="05020102010507070707" pitchFamily="18" charset="2"/>
        <a:buChar char=""/>
        <a:defRPr sz="2100" kern="1200">
          <a:solidFill>
            <a:schemeClr val="tx1"/>
          </a:solidFill>
          <a:latin typeface="+mn-lt"/>
          <a:ea typeface="+mn-ea"/>
          <a:cs typeface="+mn-cs"/>
        </a:defRPr>
      </a:lvl3pPr>
      <a:lvl4pPr marL="1279525" indent="-228600" algn="l" rtl="0" eaLnBrk="1" fontAlgn="base" hangingPunct="1">
        <a:spcBef>
          <a:spcPts val="300"/>
        </a:spcBef>
        <a:spcAft>
          <a:spcPct val="0"/>
        </a:spcAft>
        <a:buClr>
          <a:schemeClr val="tx2"/>
        </a:buClr>
        <a:buSzPct val="85000"/>
        <a:buFont typeface="Wingdings 2" panose="05020102010507070707" pitchFamily="18" charset="2"/>
        <a:buChar char=""/>
        <a:defRPr sz="1900" kern="1200">
          <a:solidFill>
            <a:schemeClr val="tx1"/>
          </a:solidFill>
          <a:latin typeface="+mn-lt"/>
          <a:ea typeface="+mn-ea"/>
          <a:cs typeface="+mn-cs"/>
        </a:defRPr>
      </a:lvl4pPr>
      <a:lvl5pPr marL="1554163" indent="-228600" algn="l" rtl="0" eaLnBrk="1" fontAlgn="base" hangingPunct="1">
        <a:spcBef>
          <a:spcPts val="338"/>
        </a:spcBef>
        <a:spcAft>
          <a:spcPct val="0"/>
        </a:spcAft>
        <a:buClr>
          <a:schemeClr val="tx2"/>
        </a:buClr>
        <a:buSzPct val="85000"/>
        <a:buFont typeface="Wingdings 2" panose="050201020105070707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00.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00.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4.xml"/></Relationships>
</file>

<file path=ppt/slides/_rels/slide1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0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0.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4.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b="1" dirty="0"/>
              <a:t>Knowledge, Intelligence, Thinking &amp; Creativity</a:t>
            </a:r>
            <a:endParaRPr lang="en-GB"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27052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Crystallized &amp; fluid competence</a:t>
            </a:r>
            <a:endParaRPr lang="en-GB" dirty="0"/>
          </a:p>
        </p:txBody>
      </p:sp>
      <p:sp>
        <p:nvSpPr>
          <p:cNvPr id="3" name="Content Placeholder 2"/>
          <p:cNvSpPr>
            <a:spLocks noGrp="1"/>
          </p:cNvSpPr>
          <p:nvPr>
            <p:ph idx="1"/>
          </p:nvPr>
        </p:nvSpPr>
        <p:spPr/>
        <p:txBody>
          <a:bodyPr>
            <a:normAutofit/>
          </a:bodyPr>
          <a:lstStyle/>
          <a:p>
            <a:pPr lvl="0"/>
            <a:r>
              <a:rPr lang="en-GB" b="1" dirty="0" smtClean="0"/>
              <a:t>Crystallized </a:t>
            </a:r>
            <a:r>
              <a:rPr lang="en-GB" b="1" dirty="0"/>
              <a:t>competence</a:t>
            </a:r>
            <a:r>
              <a:rPr lang="en-GB" dirty="0"/>
              <a:t> -</a:t>
            </a:r>
            <a:r>
              <a:rPr lang="en-GB" dirty="0" smtClean="0"/>
              <a:t> </a:t>
            </a:r>
            <a:r>
              <a:rPr lang="en-GB" dirty="0"/>
              <a:t>partially automated patterns of problem solving developed in practical experience. </a:t>
            </a:r>
          </a:p>
          <a:p>
            <a:pPr lvl="0"/>
            <a:r>
              <a:rPr lang="en-GB" b="1" dirty="0"/>
              <a:t>Fluid competence</a:t>
            </a:r>
            <a:r>
              <a:rPr lang="en-GB" dirty="0"/>
              <a:t> -</a:t>
            </a:r>
            <a:r>
              <a:rPr lang="en-GB" dirty="0" smtClean="0"/>
              <a:t> </a:t>
            </a:r>
            <a:r>
              <a:rPr lang="en-GB" dirty="0"/>
              <a:t>processes of deriving knowledge and skills needed for solving new problems from </a:t>
            </a:r>
            <a:r>
              <a:rPr lang="en-GB" dirty="0" smtClean="0"/>
              <a:t>an </a:t>
            </a:r>
            <a:r>
              <a:rPr lang="en-GB" dirty="0"/>
              <a:t>expert’s knowledge base. </a:t>
            </a:r>
          </a:p>
          <a:p>
            <a:r>
              <a:rPr lang="en-GB" dirty="0" smtClean="0"/>
              <a:t>Need to balance Crystallized and fluid competence</a:t>
            </a:r>
            <a:endParaRPr lang="en-GB" dirty="0"/>
          </a:p>
        </p:txBody>
      </p:sp>
    </p:spTree>
    <p:extLst>
      <p:ext uri="{BB962C8B-B14F-4D97-AF65-F5344CB8AC3E}">
        <p14:creationId xmlns:p14="http://schemas.microsoft.com/office/powerpoint/2010/main" val="2903376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7544" y="-29206"/>
            <a:ext cx="5904656" cy="1297966"/>
          </a:xfrm>
        </p:spPr>
        <p:txBody>
          <a:bodyPr>
            <a:normAutofit/>
          </a:bodyPr>
          <a:lstStyle/>
          <a:p>
            <a:pPr algn="ctr" eaLnBrk="1" hangingPunct="1"/>
            <a:r>
              <a:rPr lang="en-US" altLang="ms-MY" dirty="0" smtClean="0"/>
              <a:t>Multiple Intelligence</a:t>
            </a:r>
          </a:p>
        </p:txBody>
      </p:sp>
      <p:sp>
        <p:nvSpPr>
          <p:cNvPr id="17411" name="Rectangle 3"/>
          <p:cNvSpPr>
            <a:spLocks noGrp="1" noChangeArrowheads="1"/>
          </p:cNvSpPr>
          <p:nvPr>
            <p:ph idx="1"/>
          </p:nvPr>
        </p:nvSpPr>
        <p:spPr>
          <a:xfrm>
            <a:off x="755576" y="1268760"/>
            <a:ext cx="4724400" cy="5181600"/>
          </a:xfrm>
        </p:spPr>
        <p:txBody>
          <a:bodyPr>
            <a:normAutofit/>
          </a:bodyPr>
          <a:lstStyle/>
          <a:p>
            <a:pPr lvl="1" eaLnBrk="1" hangingPunct="1"/>
            <a:r>
              <a:rPr lang="en-US" altLang="ms-MY" sz="2400" dirty="0" smtClean="0"/>
              <a:t>Howard Gardner</a:t>
            </a:r>
          </a:p>
          <a:p>
            <a:pPr lvl="1" eaLnBrk="1" hangingPunct="1"/>
            <a:r>
              <a:rPr lang="en-US" altLang="ms-MY" sz="2400" dirty="0" smtClean="0"/>
              <a:t>7 types of intelligences</a:t>
            </a:r>
          </a:p>
          <a:p>
            <a:pPr lvl="2" eaLnBrk="1" hangingPunct="1"/>
            <a:r>
              <a:rPr lang="en-US" altLang="ms-MY" sz="2400" dirty="0" smtClean="0"/>
              <a:t>linguistic</a:t>
            </a:r>
          </a:p>
          <a:p>
            <a:pPr lvl="2" eaLnBrk="1" hangingPunct="1"/>
            <a:r>
              <a:rPr lang="en-US" altLang="ms-MY" sz="2400" dirty="0" smtClean="0"/>
              <a:t>musical</a:t>
            </a:r>
          </a:p>
          <a:p>
            <a:pPr lvl="2" eaLnBrk="1" hangingPunct="1"/>
            <a:r>
              <a:rPr lang="en-US" altLang="ms-MY" sz="2400" dirty="0" smtClean="0"/>
              <a:t>logical-mathematics</a:t>
            </a:r>
          </a:p>
          <a:p>
            <a:pPr lvl="2" eaLnBrk="1" hangingPunct="1"/>
            <a:r>
              <a:rPr lang="en-US" altLang="ms-MY" sz="2400" dirty="0" smtClean="0"/>
              <a:t>spatial</a:t>
            </a:r>
          </a:p>
          <a:p>
            <a:pPr lvl="2" eaLnBrk="1" hangingPunct="1"/>
            <a:r>
              <a:rPr lang="en-US" altLang="ms-MY" sz="2400" dirty="0" smtClean="0"/>
              <a:t>bodily-kinesthetic</a:t>
            </a:r>
          </a:p>
          <a:p>
            <a:pPr lvl="2" eaLnBrk="1" hangingPunct="1"/>
            <a:r>
              <a:rPr lang="en-US" altLang="ms-MY" sz="2400" dirty="0" smtClean="0"/>
              <a:t>intrapersonal</a:t>
            </a:r>
          </a:p>
          <a:p>
            <a:pPr lvl="2" eaLnBrk="1" hangingPunct="1"/>
            <a:r>
              <a:rPr lang="en-US" altLang="ms-MY" sz="2400" dirty="0" smtClean="0"/>
              <a:t>interpersonal</a:t>
            </a:r>
          </a:p>
          <a:p>
            <a:pPr lvl="2" eaLnBrk="1" hangingPunct="1"/>
            <a:endParaRPr lang="en-US" altLang="ms-MY" sz="2400" dirty="0" smtClean="0"/>
          </a:p>
        </p:txBody>
      </p:sp>
      <p:sp>
        <p:nvSpPr>
          <p:cNvPr id="17413" name="Slide Number Placeholder 1"/>
          <p:cNvSpPr>
            <a:spLocks noGrp="1"/>
          </p:cNvSpPr>
          <p:nvPr>
            <p:ph type="sldNum" sz="quarter" idx="12"/>
          </p:nvPr>
        </p:nvSpPr>
        <p:spPr>
          <a:xfrm>
            <a:off x="5641975" y="5851525"/>
            <a:ext cx="3502025" cy="365125"/>
          </a:xfrm>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B5E8CA8-792E-4F4B-941F-F26AB8F946F1}" type="slidenum">
              <a:rPr lang="en-US" altLang="ms-MY">
                <a:latin typeface="Arial Black" panose="020B0A04020102020204" pitchFamily="34" charset="0"/>
              </a:rPr>
              <a:pPr eaLnBrk="1" hangingPunct="1"/>
              <a:t>11</a:t>
            </a:fld>
            <a:endParaRPr lang="en-US" altLang="ms-MY">
              <a:latin typeface="Arial Black" panose="020B0A04020102020204" pitchFamily="34" charset="0"/>
            </a:endParaRPr>
          </a:p>
        </p:txBody>
      </p:sp>
      <p:pic>
        <p:nvPicPr>
          <p:cNvPr id="17412" name="Picture 5" descr="oddleifson3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09800"/>
            <a:ext cx="411480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812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intelligen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Slide Number Placeholder 1"/>
          <p:cNvSpPr>
            <a:spLocks noGrp="1"/>
          </p:cNvSpPr>
          <p:nvPr>
            <p:ph type="sldNum" sz="quarter" idx="12"/>
          </p:nvPr>
        </p:nvSpPr>
        <p:spPr>
          <a:xfrm>
            <a:off x="5641975" y="5851525"/>
            <a:ext cx="3502025" cy="365125"/>
          </a:xfrm>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F2D9FC0-8315-4214-9C3A-BC498C784039}" type="slidenum">
              <a:rPr lang="en-US" altLang="ms-MY">
                <a:latin typeface="Arial Black" panose="020B0A04020102020204" pitchFamily="34" charset="0"/>
              </a:rPr>
              <a:pPr eaLnBrk="1" hangingPunct="1"/>
              <a:t>12</a:t>
            </a:fld>
            <a:endParaRPr lang="en-US" altLang="ms-MY">
              <a:latin typeface="Arial Black" panose="020B0A04020102020204" pitchFamily="34" charset="0"/>
            </a:endParaRPr>
          </a:p>
        </p:txBody>
      </p:sp>
    </p:spTree>
    <p:extLst>
      <p:ext uri="{BB962C8B-B14F-4D97-AF65-F5344CB8AC3E}">
        <p14:creationId xmlns:p14="http://schemas.microsoft.com/office/powerpoint/2010/main" val="1615772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3888432" cy="792088"/>
          </a:xfrm>
        </p:spPr>
        <p:txBody>
          <a:bodyPr/>
          <a:lstStyle/>
          <a:p>
            <a:r>
              <a:rPr lang="en-GB" dirty="0" smtClean="0"/>
              <a:t>Thinking Styles</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484784"/>
            <a:ext cx="388843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43763" y="836712"/>
            <a:ext cx="4030996" cy="2308324"/>
          </a:xfrm>
          <a:prstGeom prst="rect">
            <a:avLst/>
          </a:prstGeom>
          <a:noFill/>
        </p:spPr>
        <p:txBody>
          <a:bodyPr wrap="square" rtlCol="0">
            <a:spAutoFit/>
          </a:bodyPr>
          <a:lstStyle/>
          <a:p>
            <a:r>
              <a:rPr lang="en-GB" b="1" dirty="0" smtClean="0"/>
              <a:t>Creation </a:t>
            </a:r>
            <a:r>
              <a:rPr lang="en-GB" b="1" dirty="0"/>
              <a:t>of Ideas</a:t>
            </a:r>
          </a:p>
          <a:p>
            <a:r>
              <a:rPr lang="en-GB" b="1" dirty="0"/>
              <a:t>Internal thinkers </a:t>
            </a:r>
            <a:r>
              <a:rPr lang="en-GB" dirty="0" smtClean="0"/>
              <a:t>express themselves </a:t>
            </a:r>
            <a:r>
              <a:rPr lang="en-GB" dirty="0"/>
              <a:t>through writing &amp;</a:t>
            </a:r>
            <a:r>
              <a:rPr lang="en-GB" dirty="0" smtClean="0"/>
              <a:t> </a:t>
            </a:r>
            <a:r>
              <a:rPr lang="en-GB" dirty="0"/>
              <a:t>take longer to develop &amp;</a:t>
            </a:r>
            <a:r>
              <a:rPr lang="en-GB" dirty="0" smtClean="0"/>
              <a:t> </a:t>
            </a:r>
            <a:r>
              <a:rPr lang="en-GB" dirty="0"/>
              <a:t>express ideas</a:t>
            </a:r>
          </a:p>
          <a:p>
            <a:r>
              <a:rPr lang="en-GB" b="1" dirty="0"/>
              <a:t>External thinkers </a:t>
            </a:r>
            <a:r>
              <a:rPr lang="en-GB" dirty="0" smtClean="0"/>
              <a:t>express </a:t>
            </a:r>
            <a:r>
              <a:rPr lang="en-GB" dirty="0"/>
              <a:t>themselves </a:t>
            </a:r>
            <a:r>
              <a:rPr lang="en-GB" dirty="0" smtClean="0"/>
              <a:t>through </a:t>
            </a:r>
            <a:r>
              <a:rPr lang="en-GB" dirty="0"/>
              <a:t>speech </a:t>
            </a:r>
            <a:r>
              <a:rPr lang="en-GB" dirty="0" smtClean="0"/>
              <a:t>&amp; </a:t>
            </a:r>
            <a:r>
              <a:rPr lang="en-GB" dirty="0"/>
              <a:t>are faster at developing &amp;</a:t>
            </a:r>
            <a:r>
              <a:rPr lang="en-GB" dirty="0" smtClean="0"/>
              <a:t> </a:t>
            </a:r>
            <a:r>
              <a:rPr lang="en-GB" dirty="0"/>
              <a:t>expressing ideas</a:t>
            </a:r>
          </a:p>
        </p:txBody>
      </p:sp>
      <p:sp>
        <p:nvSpPr>
          <p:cNvPr id="6" name="TextBox 5"/>
          <p:cNvSpPr txBox="1"/>
          <p:nvPr/>
        </p:nvSpPr>
        <p:spPr>
          <a:xfrm>
            <a:off x="4569314" y="3145036"/>
            <a:ext cx="4030996" cy="2585323"/>
          </a:xfrm>
          <a:prstGeom prst="rect">
            <a:avLst/>
          </a:prstGeom>
          <a:noFill/>
        </p:spPr>
        <p:txBody>
          <a:bodyPr wrap="square" rtlCol="0">
            <a:spAutoFit/>
          </a:bodyPr>
          <a:lstStyle/>
          <a:p>
            <a:r>
              <a:rPr lang="en-GB" b="1" dirty="0" smtClean="0"/>
              <a:t>Application </a:t>
            </a:r>
            <a:r>
              <a:rPr lang="en-GB" b="1" dirty="0"/>
              <a:t>of Ideas</a:t>
            </a:r>
          </a:p>
          <a:p>
            <a:r>
              <a:rPr lang="en-GB" b="1" dirty="0"/>
              <a:t>Detailed thinkers </a:t>
            </a:r>
            <a:r>
              <a:rPr lang="en-GB" dirty="0" smtClean="0"/>
              <a:t>focus </a:t>
            </a:r>
            <a:r>
              <a:rPr lang="en-GB" dirty="0"/>
              <a:t>on specific, existing </a:t>
            </a:r>
            <a:r>
              <a:rPr lang="en-GB" dirty="0" smtClean="0"/>
              <a:t>situations. Start small &amp; work </a:t>
            </a:r>
            <a:r>
              <a:rPr lang="en-GB" dirty="0"/>
              <a:t>towards </a:t>
            </a:r>
            <a:r>
              <a:rPr lang="en-GB" dirty="0" smtClean="0"/>
              <a:t>conquering </a:t>
            </a:r>
            <a:r>
              <a:rPr lang="en-GB" dirty="0"/>
              <a:t>the greater </a:t>
            </a:r>
            <a:r>
              <a:rPr lang="en-GB" dirty="0" smtClean="0"/>
              <a:t>whole</a:t>
            </a:r>
            <a:endParaRPr lang="en-GB" dirty="0"/>
          </a:p>
          <a:p>
            <a:r>
              <a:rPr lang="en-GB" b="1" dirty="0"/>
              <a:t>Visionary thinkers </a:t>
            </a:r>
            <a:r>
              <a:rPr lang="en-GB" dirty="0" smtClean="0"/>
              <a:t>focus </a:t>
            </a:r>
            <a:r>
              <a:rPr lang="en-GB" dirty="0"/>
              <a:t>on broad, potential </a:t>
            </a:r>
            <a:r>
              <a:rPr lang="en-GB" dirty="0" smtClean="0"/>
              <a:t>situations. Start big &amp; work </a:t>
            </a:r>
            <a:r>
              <a:rPr lang="en-GB" dirty="0"/>
              <a:t>towards solving the more specific parts of a given problem </a:t>
            </a:r>
          </a:p>
        </p:txBody>
      </p:sp>
    </p:spTree>
    <p:extLst>
      <p:ext uri="{BB962C8B-B14F-4D97-AF65-F5344CB8AC3E}">
        <p14:creationId xmlns:p14="http://schemas.microsoft.com/office/powerpoint/2010/main" val="2208019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351805" y="609600"/>
            <a:ext cx="8419868" cy="1143000"/>
          </a:xfrm>
        </p:spPr>
        <p:txBody>
          <a:bodyPr>
            <a:normAutofit fontScale="90000"/>
          </a:bodyPr>
          <a:lstStyle/>
          <a:p>
            <a:pPr algn="ctr"/>
            <a:r>
              <a:rPr lang="en-US" dirty="0"/>
              <a:t>DIVERGENT AND CONVERGENT THINKING</a:t>
            </a:r>
            <a:endParaRPr lang="en-AU" dirty="0"/>
          </a:p>
        </p:txBody>
      </p:sp>
      <p:sp>
        <p:nvSpPr>
          <p:cNvPr id="13" name="Slide Number Placeholder 2"/>
          <p:cNvSpPr>
            <a:spLocks noGrp="1"/>
          </p:cNvSpPr>
          <p:nvPr>
            <p:ph type="sldNum" sz="quarter" idx="12"/>
          </p:nvPr>
        </p:nvSpPr>
        <p:spPr>
          <a:xfrm>
            <a:off x="7010400" y="223838"/>
            <a:ext cx="2133600" cy="365125"/>
          </a:xfrm>
        </p:spPr>
        <p:txBody>
          <a:bodyPr/>
          <a:lstStyle/>
          <a:p>
            <a:fld id="{B37C98D7-4730-4D7C-A11D-5420357FE02C}" type="slidenum">
              <a:rPr lang="en-GB"/>
              <a:pPr/>
              <a:t>14</a:t>
            </a:fld>
            <a:endParaRPr lang="en-GB"/>
          </a:p>
        </p:txBody>
      </p:sp>
      <p:sp>
        <p:nvSpPr>
          <p:cNvPr id="99331" name="Text Box 3"/>
          <p:cNvSpPr txBox="1">
            <a:spLocks noChangeArrowheads="1"/>
          </p:cNvSpPr>
          <p:nvPr/>
        </p:nvSpPr>
        <p:spPr bwMode="auto">
          <a:xfrm>
            <a:off x="914693" y="3505200"/>
            <a:ext cx="2121093" cy="1077218"/>
          </a:xfrm>
          <a:prstGeom prst="rect">
            <a:avLst/>
          </a:prstGeom>
          <a:solidFill>
            <a:srgbClr val="E8E8E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solidFill>
                  <a:schemeClr val="hlink"/>
                </a:solidFill>
              </a:rPr>
              <a:t>Divergent</a:t>
            </a:r>
          </a:p>
          <a:p>
            <a:r>
              <a:rPr lang="en-US" sz="3200">
                <a:solidFill>
                  <a:schemeClr val="hlink"/>
                </a:solidFill>
              </a:rPr>
              <a:t>Thinking</a:t>
            </a:r>
            <a:endParaRPr lang="en-AU" sz="3200">
              <a:solidFill>
                <a:schemeClr val="hlink"/>
              </a:solidFill>
            </a:endParaRPr>
          </a:p>
        </p:txBody>
      </p:sp>
      <p:sp>
        <p:nvSpPr>
          <p:cNvPr id="99332" name="Text Box 4"/>
          <p:cNvSpPr txBox="1">
            <a:spLocks noChangeArrowheads="1"/>
          </p:cNvSpPr>
          <p:nvPr/>
        </p:nvSpPr>
        <p:spPr bwMode="auto">
          <a:xfrm>
            <a:off x="6248938" y="3429000"/>
            <a:ext cx="2585964" cy="1077218"/>
          </a:xfrm>
          <a:prstGeom prst="rect">
            <a:avLst/>
          </a:prstGeom>
          <a:solidFill>
            <a:srgbClr val="E8E8E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solidFill>
                  <a:schemeClr val="hlink"/>
                </a:solidFill>
              </a:rPr>
              <a:t>Convergent</a:t>
            </a:r>
          </a:p>
          <a:p>
            <a:r>
              <a:rPr lang="en-US" sz="3200">
                <a:solidFill>
                  <a:schemeClr val="hlink"/>
                </a:solidFill>
              </a:rPr>
              <a:t>Thinking</a:t>
            </a:r>
            <a:endParaRPr lang="en-AU" sz="3200">
              <a:solidFill>
                <a:schemeClr val="hlink"/>
              </a:solidFill>
            </a:endParaRPr>
          </a:p>
        </p:txBody>
      </p:sp>
      <p:sp>
        <p:nvSpPr>
          <p:cNvPr id="99333" name="Line 5"/>
          <p:cNvSpPr>
            <a:spLocks noChangeShapeType="1"/>
          </p:cNvSpPr>
          <p:nvPr/>
        </p:nvSpPr>
        <p:spPr bwMode="auto">
          <a:xfrm flipV="1">
            <a:off x="2818838" y="1828800"/>
            <a:ext cx="1524489" cy="2209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9334" name="Line 6"/>
          <p:cNvSpPr>
            <a:spLocks noChangeShapeType="1"/>
          </p:cNvSpPr>
          <p:nvPr/>
        </p:nvSpPr>
        <p:spPr bwMode="auto">
          <a:xfrm>
            <a:off x="2818839" y="4038600"/>
            <a:ext cx="1753162" cy="2362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9335" name="Line 7"/>
          <p:cNvSpPr>
            <a:spLocks noChangeShapeType="1"/>
          </p:cNvSpPr>
          <p:nvPr/>
        </p:nvSpPr>
        <p:spPr bwMode="auto">
          <a:xfrm>
            <a:off x="4648225" y="1828800"/>
            <a:ext cx="1524489"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9336" name="Line 8"/>
          <p:cNvSpPr>
            <a:spLocks noChangeShapeType="1"/>
          </p:cNvSpPr>
          <p:nvPr/>
        </p:nvSpPr>
        <p:spPr bwMode="auto">
          <a:xfrm flipV="1">
            <a:off x="4953123" y="3962400"/>
            <a:ext cx="1219591" cy="2438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9337" name="Line 9"/>
          <p:cNvSpPr>
            <a:spLocks noChangeShapeType="1"/>
          </p:cNvSpPr>
          <p:nvPr/>
        </p:nvSpPr>
        <p:spPr bwMode="auto">
          <a:xfrm flipV="1">
            <a:off x="3352409" y="3276600"/>
            <a:ext cx="990918"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9338" name="Line 10"/>
          <p:cNvSpPr>
            <a:spLocks noChangeShapeType="1"/>
          </p:cNvSpPr>
          <p:nvPr/>
        </p:nvSpPr>
        <p:spPr bwMode="auto">
          <a:xfrm>
            <a:off x="3352410" y="4038600"/>
            <a:ext cx="1067142"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9339" name="Line 11"/>
          <p:cNvSpPr>
            <a:spLocks noChangeShapeType="1"/>
          </p:cNvSpPr>
          <p:nvPr/>
        </p:nvSpPr>
        <p:spPr bwMode="auto">
          <a:xfrm>
            <a:off x="4724449" y="3276600"/>
            <a:ext cx="1067142"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9340" name="Line 12"/>
          <p:cNvSpPr>
            <a:spLocks noChangeShapeType="1"/>
          </p:cNvSpPr>
          <p:nvPr/>
        </p:nvSpPr>
        <p:spPr bwMode="auto">
          <a:xfrm flipV="1">
            <a:off x="4876898" y="4114800"/>
            <a:ext cx="914693"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5508038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2656"/>
            <a:ext cx="7024744" cy="673144"/>
          </a:xfrm>
        </p:spPr>
        <p:txBody>
          <a:bodyPr>
            <a:normAutofit fontScale="90000"/>
          </a:bodyPr>
          <a:lstStyle/>
          <a:p>
            <a:r>
              <a:rPr lang="en-GB" b="1" dirty="0"/>
              <a:t>Types of Problematic Thinking</a:t>
            </a:r>
            <a:endParaRPr lang="en-GB" dirty="0"/>
          </a:p>
        </p:txBody>
      </p:sp>
      <p:sp>
        <p:nvSpPr>
          <p:cNvPr id="3" name="Content Placeholder 2"/>
          <p:cNvSpPr>
            <a:spLocks noGrp="1"/>
          </p:cNvSpPr>
          <p:nvPr>
            <p:ph idx="1"/>
          </p:nvPr>
        </p:nvSpPr>
        <p:spPr>
          <a:xfrm>
            <a:off x="467544" y="1052736"/>
            <a:ext cx="8568952" cy="5616624"/>
          </a:xfrm>
        </p:spPr>
        <p:txBody>
          <a:bodyPr>
            <a:normAutofit fontScale="62500" lnSpcReduction="20000"/>
          </a:bodyPr>
          <a:lstStyle/>
          <a:p>
            <a:r>
              <a:rPr lang="en-GB" b="1" dirty="0" smtClean="0"/>
              <a:t>Filtering</a:t>
            </a:r>
            <a:r>
              <a:rPr lang="en-GB" b="1" dirty="0"/>
              <a:t>: </a:t>
            </a:r>
            <a:r>
              <a:rPr lang="en-GB" dirty="0" smtClean="0"/>
              <a:t>magnifying</a:t>
            </a:r>
            <a:r>
              <a:rPr lang="en-GB" b="1" dirty="0" smtClean="0"/>
              <a:t> </a:t>
            </a:r>
            <a:r>
              <a:rPr lang="en-GB" dirty="0" smtClean="0"/>
              <a:t>negatives while </a:t>
            </a:r>
            <a:r>
              <a:rPr lang="en-GB" dirty="0"/>
              <a:t>filtering out all </a:t>
            </a:r>
            <a:r>
              <a:rPr lang="en-GB" dirty="0" smtClean="0"/>
              <a:t>positives </a:t>
            </a:r>
            <a:endParaRPr lang="en-GB" dirty="0"/>
          </a:p>
          <a:p>
            <a:r>
              <a:rPr lang="en-GB" b="1" dirty="0" smtClean="0"/>
              <a:t>Polarized </a:t>
            </a:r>
            <a:r>
              <a:rPr lang="en-GB" b="1" dirty="0"/>
              <a:t>Thinking: </a:t>
            </a:r>
            <a:r>
              <a:rPr lang="en-GB" dirty="0" smtClean="0"/>
              <a:t>no middle ground</a:t>
            </a:r>
          </a:p>
          <a:p>
            <a:r>
              <a:rPr lang="en-GB" b="1" dirty="0" smtClean="0"/>
              <a:t>Overgeneralization:</a:t>
            </a:r>
            <a:endParaRPr lang="en-GB" dirty="0" smtClean="0"/>
          </a:p>
          <a:p>
            <a:r>
              <a:rPr lang="en-GB" b="1" dirty="0" smtClean="0"/>
              <a:t>Mind </a:t>
            </a:r>
            <a:r>
              <a:rPr lang="en-GB" b="1" dirty="0"/>
              <a:t>Reading</a:t>
            </a:r>
            <a:r>
              <a:rPr lang="en-GB" b="1" dirty="0" smtClean="0"/>
              <a:t>:</a:t>
            </a:r>
            <a:endParaRPr lang="en-GB" dirty="0"/>
          </a:p>
          <a:p>
            <a:r>
              <a:rPr lang="en-GB" b="1" dirty="0" err="1" smtClean="0"/>
              <a:t>Catastrophizing</a:t>
            </a:r>
            <a:r>
              <a:rPr lang="en-GB" b="1" dirty="0"/>
              <a:t>: </a:t>
            </a:r>
            <a:r>
              <a:rPr lang="en-GB" dirty="0" smtClean="0"/>
              <a:t>Always expecting </a:t>
            </a:r>
            <a:r>
              <a:rPr lang="en-GB" dirty="0"/>
              <a:t>disaster. </a:t>
            </a:r>
          </a:p>
          <a:p>
            <a:r>
              <a:rPr lang="en-GB" b="1" dirty="0" smtClean="0"/>
              <a:t>Personalization</a:t>
            </a:r>
            <a:r>
              <a:rPr lang="en-GB" b="1" dirty="0"/>
              <a:t>: </a:t>
            </a:r>
            <a:r>
              <a:rPr lang="en-GB" dirty="0"/>
              <a:t>Thinking that everything people do or say is some kind of reaction to you</a:t>
            </a:r>
            <a:r>
              <a:rPr lang="en-GB" dirty="0" smtClean="0"/>
              <a:t>.</a:t>
            </a:r>
            <a:endParaRPr lang="en-GB" dirty="0"/>
          </a:p>
          <a:p>
            <a:r>
              <a:rPr lang="en-GB" b="1" dirty="0" smtClean="0"/>
              <a:t>Control </a:t>
            </a:r>
            <a:r>
              <a:rPr lang="en-GB" b="1" dirty="0"/>
              <a:t>Fallacies: </a:t>
            </a:r>
            <a:r>
              <a:rPr lang="en-GB" dirty="0"/>
              <a:t>F</a:t>
            </a:r>
            <a:r>
              <a:rPr lang="en-GB" dirty="0" smtClean="0"/>
              <a:t>eeling </a:t>
            </a:r>
            <a:r>
              <a:rPr lang="en-GB" dirty="0"/>
              <a:t>externally controlled, </a:t>
            </a:r>
            <a:r>
              <a:rPr lang="en-GB" dirty="0" smtClean="0"/>
              <a:t>helpless</a:t>
            </a:r>
            <a:r>
              <a:rPr lang="en-GB" dirty="0"/>
              <a:t>, </a:t>
            </a:r>
            <a:r>
              <a:rPr lang="en-GB" dirty="0" smtClean="0"/>
              <a:t>and a </a:t>
            </a:r>
            <a:r>
              <a:rPr lang="en-GB" dirty="0"/>
              <a:t>victim of fate. </a:t>
            </a:r>
          </a:p>
          <a:p>
            <a:r>
              <a:rPr lang="en-GB" b="1" dirty="0" smtClean="0"/>
              <a:t>Fallacy </a:t>
            </a:r>
            <a:r>
              <a:rPr lang="en-GB" b="1" dirty="0"/>
              <a:t>of Fairness: </a:t>
            </a:r>
            <a:r>
              <a:rPr lang="en-GB" b="1" dirty="0" smtClean="0"/>
              <a:t> </a:t>
            </a:r>
            <a:r>
              <a:rPr lang="en-GB" dirty="0" smtClean="0"/>
              <a:t>Assuming knowledge of </a:t>
            </a:r>
            <a:r>
              <a:rPr lang="en-GB" dirty="0"/>
              <a:t>what's fair but </a:t>
            </a:r>
            <a:r>
              <a:rPr lang="en-GB" dirty="0" smtClean="0"/>
              <a:t>others </a:t>
            </a:r>
            <a:r>
              <a:rPr lang="en-GB" dirty="0"/>
              <a:t>won't agree with you. </a:t>
            </a:r>
          </a:p>
          <a:p>
            <a:r>
              <a:rPr lang="en-GB" b="1" dirty="0" smtClean="0"/>
              <a:t>Blaming </a:t>
            </a:r>
            <a:r>
              <a:rPr lang="en-GB" dirty="0" smtClean="0"/>
              <a:t>Yourself or </a:t>
            </a:r>
            <a:r>
              <a:rPr lang="en-GB" dirty="0"/>
              <a:t>others </a:t>
            </a:r>
            <a:r>
              <a:rPr lang="en-GB" dirty="0" smtClean="0"/>
              <a:t>for </a:t>
            </a:r>
            <a:r>
              <a:rPr lang="en-GB" i="1" dirty="0"/>
              <a:t>your </a:t>
            </a:r>
            <a:r>
              <a:rPr lang="en-GB" dirty="0"/>
              <a:t>pain. </a:t>
            </a:r>
            <a:r>
              <a:rPr lang="en-GB" dirty="0" smtClean="0"/>
              <a:t>without </a:t>
            </a:r>
            <a:r>
              <a:rPr lang="en-GB" dirty="0"/>
              <a:t>regard to external causes. </a:t>
            </a:r>
          </a:p>
          <a:p>
            <a:r>
              <a:rPr lang="en-GB" b="1" dirty="0" err="1" smtClean="0"/>
              <a:t>Shoulds</a:t>
            </a:r>
            <a:r>
              <a:rPr lang="en-GB" b="1" dirty="0"/>
              <a:t>: </a:t>
            </a:r>
            <a:r>
              <a:rPr lang="en-GB" dirty="0" smtClean="0"/>
              <a:t>a </a:t>
            </a:r>
            <a:r>
              <a:rPr lang="en-GB" dirty="0"/>
              <a:t>list </a:t>
            </a:r>
            <a:r>
              <a:rPr lang="en-GB" dirty="0" smtClean="0"/>
              <a:t>of </a:t>
            </a:r>
            <a:r>
              <a:rPr lang="en-GB" dirty="0"/>
              <a:t>“rules” about how you and other people should act. </a:t>
            </a:r>
          </a:p>
          <a:p>
            <a:r>
              <a:rPr lang="en-GB" b="1" dirty="0" smtClean="0"/>
              <a:t>Emotional </a:t>
            </a:r>
            <a:r>
              <a:rPr lang="en-GB" b="1" dirty="0"/>
              <a:t>Reasoning: </a:t>
            </a:r>
            <a:r>
              <a:rPr lang="en-GB" b="1" dirty="0" smtClean="0"/>
              <a:t>B</a:t>
            </a:r>
            <a:r>
              <a:rPr lang="en-GB" dirty="0" smtClean="0"/>
              <a:t>elieving </a:t>
            </a:r>
            <a:r>
              <a:rPr lang="en-GB" dirty="0"/>
              <a:t>that </a:t>
            </a:r>
            <a:r>
              <a:rPr lang="en-GB" dirty="0" smtClean="0"/>
              <a:t>feelings </a:t>
            </a:r>
            <a:r>
              <a:rPr lang="en-GB" dirty="0"/>
              <a:t>must be true- automatically. </a:t>
            </a:r>
          </a:p>
          <a:p>
            <a:r>
              <a:rPr lang="en-GB" b="1" dirty="0" smtClean="0"/>
              <a:t>Fallacy </a:t>
            </a:r>
            <a:r>
              <a:rPr lang="en-GB" b="1" dirty="0"/>
              <a:t>of Change: </a:t>
            </a:r>
            <a:r>
              <a:rPr lang="en-GB" dirty="0" smtClean="0"/>
              <a:t>Expecting others to </a:t>
            </a:r>
            <a:r>
              <a:rPr lang="en-GB" dirty="0"/>
              <a:t>change to suit </a:t>
            </a:r>
            <a:r>
              <a:rPr lang="en-GB" dirty="0" smtClean="0"/>
              <a:t>you.</a:t>
            </a:r>
            <a:endParaRPr lang="en-GB" dirty="0"/>
          </a:p>
          <a:p>
            <a:r>
              <a:rPr lang="en-GB" b="1" dirty="0" smtClean="0"/>
              <a:t>Global Labelling: </a:t>
            </a:r>
            <a:r>
              <a:rPr lang="en-GB" dirty="0" smtClean="0"/>
              <a:t>Generalizing incidents into </a:t>
            </a:r>
            <a:r>
              <a:rPr lang="en-GB" dirty="0"/>
              <a:t>negative global judgment. </a:t>
            </a:r>
          </a:p>
          <a:p>
            <a:r>
              <a:rPr lang="en-GB" b="1" dirty="0" smtClean="0"/>
              <a:t>Obsession with Being </a:t>
            </a:r>
            <a:r>
              <a:rPr lang="en-GB" b="1" dirty="0"/>
              <a:t>Right: </a:t>
            </a:r>
            <a:r>
              <a:rPr lang="en-GB" dirty="0" smtClean="0"/>
              <a:t>Always trying </a:t>
            </a:r>
            <a:r>
              <a:rPr lang="en-GB" dirty="0"/>
              <a:t>to prove that your opinions and actions are correct. </a:t>
            </a:r>
          </a:p>
          <a:p>
            <a:r>
              <a:rPr lang="en-GB" b="1" dirty="0" smtClean="0"/>
              <a:t>Heaven's </a:t>
            </a:r>
            <a:r>
              <a:rPr lang="en-GB" b="1" dirty="0"/>
              <a:t>Reward Fallacy: </a:t>
            </a:r>
            <a:r>
              <a:rPr lang="en-GB" dirty="0" smtClean="0"/>
              <a:t>Expecting sacrifices </a:t>
            </a:r>
            <a:r>
              <a:rPr lang="en-GB" dirty="0"/>
              <a:t>&amp;</a:t>
            </a:r>
            <a:r>
              <a:rPr lang="en-GB" dirty="0" smtClean="0"/>
              <a:t> self-denials </a:t>
            </a:r>
            <a:r>
              <a:rPr lang="en-GB" dirty="0"/>
              <a:t>to pay </a:t>
            </a:r>
            <a:r>
              <a:rPr lang="en-GB" dirty="0" smtClean="0"/>
              <a:t>off, and feeling bitter if they don't . </a:t>
            </a:r>
            <a:endParaRPr lang="en-GB" dirty="0"/>
          </a:p>
          <a:p>
            <a:endParaRPr lang="en-GB" dirty="0"/>
          </a:p>
        </p:txBody>
      </p:sp>
    </p:spTree>
    <p:extLst>
      <p:ext uri="{BB962C8B-B14F-4D97-AF65-F5344CB8AC3E}">
        <p14:creationId xmlns:p14="http://schemas.microsoft.com/office/powerpoint/2010/main" val="1066548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043490" y="692696"/>
            <a:ext cx="7024744" cy="936104"/>
          </a:xfrm>
        </p:spPr>
        <p:txBody>
          <a:bodyPr>
            <a:normAutofit/>
          </a:bodyPr>
          <a:lstStyle/>
          <a:p>
            <a:r>
              <a:rPr lang="en-US" dirty="0"/>
              <a:t>WHOLE BRAIN MODEL</a:t>
            </a:r>
            <a:endParaRPr lang="en-AU" dirty="0"/>
          </a:p>
        </p:txBody>
      </p:sp>
      <p:sp>
        <p:nvSpPr>
          <p:cNvPr id="15" name="Slide Number Placeholder 2"/>
          <p:cNvSpPr>
            <a:spLocks noGrp="1"/>
          </p:cNvSpPr>
          <p:nvPr>
            <p:ph type="sldNum" sz="quarter" idx="12"/>
          </p:nvPr>
        </p:nvSpPr>
        <p:spPr>
          <a:xfrm>
            <a:off x="7010400" y="223838"/>
            <a:ext cx="2133600" cy="365125"/>
          </a:xfrm>
        </p:spPr>
        <p:txBody>
          <a:bodyPr/>
          <a:lstStyle/>
          <a:p>
            <a:fld id="{D5F50D05-1845-4E1E-AD7D-09D76C9C9293}" type="slidenum">
              <a:rPr lang="en-GB"/>
              <a:pPr/>
              <a:t>16</a:t>
            </a:fld>
            <a:endParaRPr lang="en-GB"/>
          </a:p>
        </p:txBody>
      </p:sp>
      <p:sp>
        <p:nvSpPr>
          <p:cNvPr id="96259" name="Oval 3"/>
          <p:cNvSpPr>
            <a:spLocks noChangeArrowheads="1"/>
          </p:cNvSpPr>
          <p:nvPr/>
        </p:nvSpPr>
        <p:spPr bwMode="auto">
          <a:xfrm>
            <a:off x="381123" y="1828800"/>
            <a:ext cx="8457980" cy="4419600"/>
          </a:xfrm>
          <a:prstGeom prst="ellipse">
            <a:avLst/>
          </a:prstGeom>
          <a:solidFill>
            <a:srgbClr val="E8E8E8"/>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p>
        </p:txBody>
      </p:sp>
      <p:sp>
        <p:nvSpPr>
          <p:cNvPr id="96260" name="Text Box 4"/>
          <p:cNvSpPr txBox="1">
            <a:spLocks noChangeArrowheads="1"/>
          </p:cNvSpPr>
          <p:nvPr/>
        </p:nvSpPr>
        <p:spPr bwMode="auto">
          <a:xfrm>
            <a:off x="1905611" y="3268663"/>
            <a:ext cx="23614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p>
        </p:txBody>
      </p:sp>
      <p:sp>
        <p:nvSpPr>
          <p:cNvPr id="96261" name="Text Box 5"/>
          <p:cNvSpPr txBox="1">
            <a:spLocks noChangeArrowheads="1"/>
          </p:cNvSpPr>
          <p:nvPr/>
        </p:nvSpPr>
        <p:spPr bwMode="auto">
          <a:xfrm>
            <a:off x="1905611" y="2362201"/>
            <a:ext cx="236149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hlink"/>
                </a:solidFill>
              </a:rPr>
              <a:t>Analytical, mathematical, technical problem solving</a:t>
            </a:r>
            <a:endParaRPr lang="en-AU">
              <a:solidFill>
                <a:schemeClr val="hlink"/>
              </a:solidFill>
            </a:endParaRPr>
          </a:p>
        </p:txBody>
      </p:sp>
      <p:sp>
        <p:nvSpPr>
          <p:cNvPr id="96262" name="Text Box 6"/>
          <p:cNvSpPr txBox="1">
            <a:spLocks noChangeArrowheads="1"/>
          </p:cNvSpPr>
          <p:nvPr/>
        </p:nvSpPr>
        <p:spPr bwMode="auto">
          <a:xfrm>
            <a:off x="5584906" y="3344863"/>
            <a:ext cx="1846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p>
        </p:txBody>
      </p:sp>
      <p:sp>
        <p:nvSpPr>
          <p:cNvPr id="96263" name="Text Box 7"/>
          <p:cNvSpPr txBox="1">
            <a:spLocks noChangeArrowheads="1"/>
          </p:cNvSpPr>
          <p:nvPr/>
        </p:nvSpPr>
        <p:spPr bwMode="auto">
          <a:xfrm>
            <a:off x="4495776" y="2514600"/>
            <a:ext cx="22867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p>
        </p:txBody>
      </p:sp>
      <p:sp>
        <p:nvSpPr>
          <p:cNvPr id="96264" name="Text Box 8"/>
          <p:cNvSpPr txBox="1">
            <a:spLocks noChangeArrowheads="1"/>
          </p:cNvSpPr>
          <p:nvPr/>
        </p:nvSpPr>
        <p:spPr bwMode="auto">
          <a:xfrm>
            <a:off x="5029347" y="2590800"/>
            <a:ext cx="31999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chemeClr val="hlink"/>
                </a:solidFill>
              </a:rPr>
              <a:t>Imaginative, synthesising, artistic, holistic, conceptual</a:t>
            </a:r>
            <a:endParaRPr lang="en-AU">
              <a:solidFill>
                <a:schemeClr val="hlink"/>
              </a:solidFill>
            </a:endParaRPr>
          </a:p>
        </p:txBody>
      </p:sp>
      <p:sp>
        <p:nvSpPr>
          <p:cNvPr id="96265" name="Text Box 9"/>
          <p:cNvSpPr txBox="1">
            <a:spLocks noChangeArrowheads="1"/>
          </p:cNvSpPr>
          <p:nvPr/>
        </p:nvSpPr>
        <p:spPr bwMode="auto">
          <a:xfrm>
            <a:off x="1970109" y="4191000"/>
            <a:ext cx="319996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chemeClr val="hlink"/>
                </a:solidFill>
              </a:rPr>
              <a:t>Controlled, </a:t>
            </a:r>
          </a:p>
          <a:p>
            <a:r>
              <a:rPr lang="en-US">
                <a:solidFill>
                  <a:schemeClr val="hlink"/>
                </a:solidFill>
              </a:rPr>
              <a:t>conservative,</a:t>
            </a:r>
          </a:p>
          <a:p>
            <a:r>
              <a:rPr lang="en-US">
                <a:solidFill>
                  <a:schemeClr val="hlink"/>
                </a:solidFill>
              </a:rPr>
              <a:t>planned, organised,          administrative</a:t>
            </a:r>
          </a:p>
          <a:p>
            <a:endParaRPr lang="en-AU"/>
          </a:p>
        </p:txBody>
      </p:sp>
      <p:sp>
        <p:nvSpPr>
          <p:cNvPr id="96266" name="Line 10"/>
          <p:cNvSpPr>
            <a:spLocks noChangeShapeType="1"/>
          </p:cNvSpPr>
          <p:nvPr/>
        </p:nvSpPr>
        <p:spPr bwMode="auto">
          <a:xfrm>
            <a:off x="381123" y="4114800"/>
            <a:ext cx="876287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6267" name="Text Box 11"/>
          <p:cNvSpPr txBox="1">
            <a:spLocks noChangeArrowheads="1"/>
          </p:cNvSpPr>
          <p:nvPr/>
        </p:nvSpPr>
        <p:spPr bwMode="auto">
          <a:xfrm>
            <a:off x="5105571" y="4191001"/>
            <a:ext cx="170271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chemeClr val="hlink"/>
                </a:solidFill>
              </a:rPr>
              <a:t>Interpersonal,</a:t>
            </a:r>
          </a:p>
          <a:p>
            <a:r>
              <a:rPr lang="en-US">
                <a:solidFill>
                  <a:schemeClr val="hlink"/>
                </a:solidFill>
              </a:rPr>
              <a:t>emotional,</a:t>
            </a:r>
          </a:p>
          <a:p>
            <a:r>
              <a:rPr lang="en-US">
                <a:solidFill>
                  <a:schemeClr val="hlink"/>
                </a:solidFill>
              </a:rPr>
              <a:t>musical,</a:t>
            </a:r>
          </a:p>
          <a:p>
            <a:r>
              <a:rPr lang="en-US">
                <a:solidFill>
                  <a:schemeClr val="hlink"/>
                </a:solidFill>
              </a:rPr>
              <a:t>spiritual</a:t>
            </a:r>
            <a:endParaRPr lang="en-AU">
              <a:solidFill>
                <a:schemeClr val="hlink"/>
              </a:solidFill>
            </a:endParaRPr>
          </a:p>
        </p:txBody>
      </p:sp>
      <p:sp>
        <p:nvSpPr>
          <p:cNvPr id="96268" name="Text Box 12"/>
          <p:cNvSpPr txBox="1">
            <a:spLocks noChangeArrowheads="1"/>
          </p:cNvSpPr>
          <p:nvPr/>
        </p:nvSpPr>
        <p:spPr bwMode="auto">
          <a:xfrm>
            <a:off x="3428634" y="1905000"/>
            <a:ext cx="24391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rgbClr val="000099"/>
                </a:solidFill>
              </a:rPr>
              <a:t>Cerebral System</a:t>
            </a:r>
            <a:endParaRPr lang="en-AU">
              <a:solidFill>
                <a:srgbClr val="000099"/>
              </a:solidFill>
            </a:endParaRPr>
          </a:p>
        </p:txBody>
      </p:sp>
      <p:sp>
        <p:nvSpPr>
          <p:cNvPr id="96269" name="Text Box 13"/>
          <p:cNvSpPr txBox="1">
            <a:spLocks noChangeArrowheads="1"/>
          </p:cNvSpPr>
          <p:nvPr/>
        </p:nvSpPr>
        <p:spPr bwMode="auto">
          <a:xfrm>
            <a:off x="3581083" y="5680075"/>
            <a:ext cx="293464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rgbClr val="000099"/>
                </a:solidFill>
              </a:rPr>
              <a:t>Limbic System</a:t>
            </a:r>
            <a:endParaRPr lang="en-AU">
              <a:solidFill>
                <a:srgbClr val="000099"/>
              </a:solidFill>
            </a:endParaRPr>
          </a:p>
        </p:txBody>
      </p:sp>
      <p:sp>
        <p:nvSpPr>
          <p:cNvPr id="96270" name="Line 14"/>
          <p:cNvSpPr>
            <a:spLocks noChangeShapeType="1"/>
          </p:cNvSpPr>
          <p:nvPr/>
        </p:nvSpPr>
        <p:spPr bwMode="auto">
          <a:xfrm>
            <a:off x="4503105" y="2438400"/>
            <a:ext cx="0" cy="32004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12506494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George Batte\Pictures\woman_spin.gif"/>
          <p:cNvPicPr>
            <a:picLocks noGrp="1" noChangeAspect="1" noChangeArrowheads="1" noCrop="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4763"/>
            <a:ext cx="5137150" cy="6853237"/>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831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Thinking Styles</a:t>
            </a:r>
            <a:endParaRPr lang="en-GB" dirty="0"/>
          </a:p>
        </p:txBody>
      </p:sp>
      <p:sp>
        <p:nvSpPr>
          <p:cNvPr id="3" name="Content Placeholder 2"/>
          <p:cNvSpPr>
            <a:spLocks noGrp="1"/>
          </p:cNvSpPr>
          <p:nvPr>
            <p:ph idx="1"/>
          </p:nvPr>
        </p:nvSpPr>
        <p:spPr/>
        <p:txBody>
          <a:bodyPr>
            <a:normAutofit fontScale="92500" lnSpcReduction="20000"/>
          </a:bodyPr>
          <a:lstStyle/>
          <a:p>
            <a:r>
              <a:rPr lang="en-US" dirty="0"/>
              <a:t>T</a:t>
            </a:r>
            <a:r>
              <a:rPr lang="en-US" dirty="0" smtClean="0"/>
              <a:t>oo </a:t>
            </a:r>
            <a:r>
              <a:rPr lang="en-US" dirty="0"/>
              <a:t>much emphasis is put on teaching students to </a:t>
            </a:r>
            <a:r>
              <a:rPr lang="en-US" b="1" dirty="0"/>
              <a:t>think </a:t>
            </a:r>
            <a:r>
              <a:rPr lang="en-US" b="1" dirty="0" smtClean="0"/>
              <a:t>critically</a:t>
            </a:r>
          </a:p>
          <a:p>
            <a:r>
              <a:rPr lang="en-US" b="1" dirty="0" smtClean="0"/>
              <a:t>Critical thinking is about</a:t>
            </a:r>
            <a:r>
              <a:rPr lang="en-US" dirty="0" smtClean="0"/>
              <a:t> </a:t>
            </a:r>
            <a:r>
              <a:rPr lang="en-US" dirty="0"/>
              <a:t>how to understand claims, follow or create a logical argument, figure out the answer, eliminate the incorrect paths and focus on the correct one</a:t>
            </a:r>
            <a:r>
              <a:rPr lang="en-US" dirty="0" smtClean="0"/>
              <a:t>.</a:t>
            </a:r>
          </a:p>
          <a:p>
            <a:r>
              <a:rPr lang="en-US" b="1" dirty="0" smtClean="0"/>
              <a:t>Creative </a:t>
            </a:r>
            <a:r>
              <a:rPr lang="en-US" b="1" dirty="0"/>
              <a:t>thinking</a:t>
            </a:r>
            <a:r>
              <a:rPr lang="en-US" dirty="0"/>
              <a:t> </a:t>
            </a:r>
            <a:r>
              <a:rPr lang="en-US" dirty="0" smtClean="0"/>
              <a:t> </a:t>
            </a:r>
            <a:r>
              <a:rPr lang="en-US" dirty="0"/>
              <a:t>focuses on exploring ideas, generating possibilities, looking for many right answers rather than just one</a:t>
            </a:r>
            <a:r>
              <a:rPr lang="en-US" dirty="0" smtClean="0"/>
              <a:t>,. </a:t>
            </a:r>
            <a:endParaRPr lang="en-GB" dirty="0"/>
          </a:p>
          <a:p>
            <a:r>
              <a:rPr lang="en-US" b="1" dirty="0"/>
              <a:t>Creative thinking</a:t>
            </a:r>
            <a:r>
              <a:rPr lang="en-US" dirty="0"/>
              <a:t> is generally considered to be involved with the creation or generation of ideas, processes, experiences or objects; </a:t>
            </a:r>
            <a:r>
              <a:rPr lang="en-US" b="1" dirty="0"/>
              <a:t>critical thinking</a:t>
            </a:r>
            <a:r>
              <a:rPr lang="en-US" dirty="0"/>
              <a:t> is concerned with their evaluation. </a:t>
            </a:r>
            <a:endParaRPr lang="en-GB" dirty="0"/>
          </a:p>
          <a:p>
            <a:endParaRPr lang="en-GB" dirty="0"/>
          </a:p>
        </p:txBody>
      </p:sp>
    </p:spTree>
    <p:extLst>
      <p:ext uri="{BB962C8B-B14F-4D97-AF65-F5344CB8AC3E}">
        <p14:creationId xmlns:p14="http://schemas.microsoft.com/office/powerpoint/2010/main" val="25851745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69941105"/>
              </p:ext>
            </p:extLst>
          </p:nvPr>
        </p:nvGraphicFramePr>
        <p:xfrm>
          <a:off x="179512" y="332651"/>
          <a:ext cx="8784976" cy="6809003"/>
        </p:xfrm>
        <a:graphic>
          <a:graphicData uri="http://schemas.openxmlformats.org/drawingml/2006/table">
            <a:tbl>
              <a:tblPr firstRow="1" firstCol="1" bandRow="1" bandCol="1">
                <a:tableStyleId>{5C22544A-7EE6-4342-B048-85BDC9FD1C3A}</a:tableStyleId>
              </a:tblPr>
              <a:tblGrid>
                <a:gridCol w="4670093">
                  <a:extLst>
                    <a:ext uri="{9D8B030D-6E8A-4147-A177-3AD203B41FA5}">
                      <a16:colId xmlns:a16="http://schemas.microsoft.com/office/drawing/2014/main" val="20000"/>
                    </a:ext>
                  </a:extLst>
                </a:gridCol>
                <a:gridCol w="4114883">
                  <a:extLst>
                    <a:ext uri="{9D8B030D-6E8A-4147-A177-3AD203B41FA5}">
                      <a16:colId xmlns:a16="http://schemas.microsoft.com/office/drawing/2014/main" val="20001"/>
                    </a:ext>
                  </a:extLst>
                </a:gridCol>
              </a:tblGrid>
              <a:tr h="535337">
                <a:tc>
                  <a:txBody>
                    <a:bodyPr/>
                    <a:lstStyle/>
                    <a:p>
                      <a:pPr algn="justLow">
                        <a:spcAft>
                          <a:spcPts val="0"/>
                        </a:spcAft>
                      </a:pPr>
                      <a:r>
                        <a:rPr lang="en-GB" sz="2800" dirty="0">
                          <a:effectLst/>
                        </a:rPr>
                        <a:t>Critical Thinking</a:t>
                      </a:r>
                      <a:endParaRPr lang="en-GB" sz="2800" dirty="0">
                        <a:effectLst/>
                        <a:latin typeface="Times New Roman"/>
                        <a:ea typeface="Times New Roman"/>
                      </a:endParaRPr>
                    </a:p>
                  </a:txBody>
                  <a:tcPr marL="66675" marR="66675" marT="66675" marB="66675" anchor="ctr"/>
                </a:tc>
                <a:tc>
                  <a:txBody>
                    <a:bodyPr/>
                    <a:lstStyle/>
                    <a:p>
                      <a:pPr algn="justLow">
                        <a:spcAft>
                          <a:spcPts val="0"/>
                        </a:spcAft>
                      </a:pPr>
                      <a:r>
                        <a:rPr lang="en-GB" sz="2800" dirty="0">
                          <a:effectLst/>
                        </a:rPr>
                        <a:t>Creative Thinking</a:t>
                      </a:r>
                      <a:endParaRPr lang="en-GB" sz="2800" dirty="0">
                        <a:effectLst/>
                        <a:latin typeface="Times New Roman"/>
                        <a:ea typeface="Times New Roman"/>
                      </a:endParaRPr>
                    </a:p>
                  </a:txBody>
                  <a:tcPr marL="66675" marR="66675" marT="66675" marB="66675" anchor="ctr"/>
                </a:tc>
                <a:extLst>
                  <a:ext uri="{0D108BD9-81ED-4DB2-BD59-A6C34878D82A}">
                    <a16:rowId xmlns:a16="http://schemas.microsoft.com/office/drawing/2014/main" val="10000"/>
                  </a:ext>
                </a:extLst>
              </a:tr>
              <a:tr h="535337">
                <a:tc>
                  <a:txBody>
                    <a:bodyPr/>
                    <a:lstStyle/>
                    <a:p>
                      <a:pPr marL="0" lvl="0" indent="0" algn="justLow">
                        <a:spcAft>
                          <a:spcPts val="0"/>
                        </a:spcAft>
                        <a:buFont typeface="+mj-lt"/>
                        <a:buNone/>
                        <a:tabLst>
                          <a:tab pos="457200" algn="l"/>
                        </a:tabLst>
                      </a:pPr>
                      <a:r>
                        <a:rPr lang="en-GB" sz="1800" dirty="0">
                          <a:effectLst/>
                        </a:rPr>
                        <a:t>Analyses existing ideas</a:t>
                      </a:r>
                      <a:endParaRPr lang="en-GB" sz="1800" dirty="0">
                        <a:effectLst/>
                        <a:latin typeface="Times New Roman"/>
                        <a:ea typeface="Times New Roman"/>
                        <a:cs typeface="Times New Roman"/>
                      </a:endParaRPr>
                    </a:p>
                  </a:txBody>
                  <a:tcPr marL="66675" marR="66675" marT="66675" marB="66675" anchor="ctr"/>
                </a:tc>
                <a:tc>
                  <a:txBody>
                    <a:bodyPr/>
                    <a:lstStyle/>
                    <a:p>
                      <a:pPr algn="justLow">
                        <a:spcAft>
                          <a:spcPts val="0"/>
                        </a:spcAft>
                      </a:pPr>
                      <a:r>
                        <a:rPr lang="en-GB" sz="1800" dirty="0">
                          <a:effectLst/>
                        </a:rPr>
                        <a:t>Generates new ideas</a:t>
                      </a:r>
                      <a:endParaRPr lang="en-GB" sz="1800" dirty="0">
                        <a:effectLst/>
                        <a:latin typeface="Times New Roman"/>
                        <a:ea typeface="Times New Roman"/>
                      </a:endParaRPr>
                    </a:p>
                  </a:txBody>
                  <a:tcPr marL="66675" marR="66675" marT="66675" marB="66675" anchor="ctr"/>
                </a:tc>
                <a:extLst>
                  <a:ext uri="{0D108BD9-81ED-4DB2-BD59-A6C34878D82A}">
                    <a16:rowId xmlns:a16="http://schemas.microsoft.com/office/drawing/2014/main" val="10001"/>
                  </a:ext>
                </a:extLst>
              </a:tr>
              <a:tr h="535337">
                <a:tc>
                  <a:txBody>
                    <a:bodyPr/>
                    <a:lstStyle/>
                    <a:p>
                      <a:pPr marL="0" lvl="0" indent="0" algn="justLow">
                        <a:spcAft>
                          <a:spcPts val="0"/>
                        </a:spcAft>
                        <a:buFont typeface="+mj-lt"/>
                        <a:buNone/>
                        <a:tabLst>
                          <a:tab pos="457200" algn="l"/>
                        </a:tabLst>
                      </a:pPr>
                      <a:r>
                        <a:rPr lang="en-GB" sz="1800" dirty="0">
                          <a:effectLst/>
                        </a:rPr>
                        <a:t>Converges on probable solutions</a:t>
                      </a:r>
                      <a:endParaRPr lang="en-GB" sz="1800" dirty="0">
                        <a:effectLst/>
                        <a:latin typeface="Times New Roman"/>
                        <a:ea typeface="Times New Roman"/>
                        <a:cs typeface="Times New Roman"/>
                      </a:endParaRPr>
                    </a:p>
                  </a:txBody>
                  <a:tcPr marL="66675" marR="66675" marT="66675" marB="66675" anchor="ctr"/>
                </a:tc>
                <a:tc>
                  <a:txBody>
                    <a:bodyPr/>
                    <a:lstStyle/>
                    <a:p>
                      <a:pPr algn="justLow">
                        <a:spcAft>
                          <a:spcPts val="0"/>
                        </a:spcAft>
                      </a:pPr>
                      <a:r>
                        <a:rPr lang="en-GB" sz="1800">
                          <a:effectLst/>
                        </a:rPr>
                        <a:t>Diverges to new possibilities</a:t>
                      </a:r>
                      <a:endParaRPr lang="en-GB" sz="1800">
                        <a:effectLst/>
                        <a:latin typeface="Times New Roman"/>
                        <a:ea typeface="Times New Roman"/>
                      </a:endParaRPr>
                    </a:p>
                  </a:txBody>
                  <a:tcPr marL="66675" marR="66675" marT="66675" marB="66675" anchor="ctr"/>
                </a:tc>
                <a:extLst>
                  <a:ext uri="{0D108BD9-81ED-4DB2-BD59-A6C34878D82A}">
                    <a16:rowId xmlns:a16="http://schemas.microsoft.com/office/drawing/2014/main" val="10002"/>
                  </a:ext>
                </a:extLst>
              </a:tr>
              <a:tr h="535337">
                <a:tc>
                  <a:txBody>
                    <a:bodyPr/>
                    <a:lstStyle/>
                    <a:p>
                      <a:pPr marL="0" lvl="0" indent="0" algn="justLow">
                        <a:spcAft>
                          <a:spcPts val="0"/>
                        </a:spcAft>
                        <a:buFont typeface="+mj-lt"/>
                        <a:buNone/>
                        <a:tabLst>
                          <a:tab pos="457200" algn="l"/>
                        </a:tabLst>
                      </a:pPr>
                      <a:r>
                        <a:rPr lang="en-GB" sz="1800" dirty="0">
                          <a:effectLst/>
                        </a:rPr>
                        <a:t>Vertical</a:t>
                      </a:r>
                      <a:endParaRPr lang="en-GB" sz="1800" dirty="0">
                        <a:effectLst/>
                        <a:latin typeface="Times New Roman"/>
                        <a:ea typeface="Times New Roman"/>
                        <a:cs typeface="Times New Roman"/>
                      </a:endParaRPr>
                    </a:p>
                  </a:txBody>
                  <a:tcPr marL="66675" marR="66675" marT="66675" marB="66675" anchor="ctr"/>
                </a:tc>
                <a:tc>
                  <a:txBody>
                    <a:bodyPr/>
                    <a:lstStyle/>
                    <a:p>
                      <a:pPr algn="justLow">
                        <a:spcAft>
                          <a:spcPts val="0"/>
                        </a:spcAft>
                      </a:pPr>
                      <a:r>
                        <a:rPr lang="en-GB" sz="1800">
                          <a:effectLst/>
                        </a:rPr>
                        <a:t>Lateral </a:t>
                      </a:r>
                      <a:endParaRPr lang="en-GB" sz="1800">
                        <a:effectLst/>
                        <a:latin typeface="Times New Roman"/>
                        <a:ea typeface="Times New Roman"/>
                      </a:endParaRPr>
                    </a:p>
                  </a:txBody>
                  <a:tcPr marL="66675" marR="66675" marT="66675" marB="66675" anchor="ctr"/>
                </a:tc>
                <a:extLst>
                  <a:ext uri="{0D108BD9-81ED-4DB2-BD59-A6C34878D82A}">
                    <a16:rowId xmlns:a16="http://schemas.microsoft.com/office/drawing/2014/main" val="10003"/>
                  </a:ext>
                </a:extLst>
              </a:tr>
              <a:tr h="535337">
                <a:tc>
                  <a:txBody>
                    <a:bodyPr/>
                    <a:lstStyle/>
                    <a:p>
                      <a:pPr marL="0" lvl="0" indent="0" algn="justLow">
                        <a:spcAft>
                          <a:spcPts val="0"/>
                        </a:spcAft>
                        <a:buFont typeface="+mj-lt"/>
                        <a:buNone/>
                        <a:tabLst>
                          <a:tab pos="457200" algn="l"/>
                        </a:tabLst>
                      </a:pPr>
                      <a:r>
                        <a:rPr lang="en-GB" sz="1800" dirty="0">
                          <a:effectLst/>
                        </a:rPr>
                        <a:t>Probability is most emphasized</a:t>
                      </a:r>
                      <a:endParaRPr lang="en-GB" sz="1800" dirty="0">
                        <a:effectLst/>
                        <a:latin typeface="Times New Roman"/>
                        <a:ea typeface="Times New Roman"/>
                        <a:cs typeface="Times New Roman"/>
                      </a:endParaRPr>
                    </a:p>
                  </a:txBody>
                  <a:tcPr marL="66675" marR="66675" marT="66675" marB="66675" anchor="ctr"/>
                </a:tc>
                <a:tc>
                  <a:txBody>
                    <a:bodyPr/>
                    <a:lstStyle/>
                    <a:p>
                      <a:pPr algn="justLow">
                        <a:spcAft>
                          <a:spcPts val="0"/>
                        </a:spcAft>
                      </a:pPr>
                      <a:r>
                        <a:rPr lang="en-GB" sz="1800">
                          <a:effectLst/>
                        </a:rPr>
                        <a:t>Possibilities are most emphasized</a:t>
                      </a:r>
                      <a:endParaRPr lang="en-GB" sz="1800">
                        <a:effectLst/>
                        <a:latin typeface="Times New Roman"/>
                        <a:ea typeface="Times New Roman"/>
                      </a:endParaRPr>
                    </a:p>
                  </a:txBody>
                  <a:tcPr marL="66675" marR="66675" marT="66675" marB="66675" anchor="ctr"/>
                </a:tc>
                <a:extLst>
                  <a:ext uri="{0D108BD9-81ED-4DB2-BD59-A6C34878D82A}">
                    <a16:rowId xmlns:a16="http://schemas.microsoft.com/office/drawing/2014/main" val="10004"/>
                  </a:ext>
                </a:extLst>
              </a:tr>
              <a:tr h="535337">
                <a:tc>
                  <a:txBody>
                    <a:bodyPr/>
                    <a:lstStyle/>
                    <a:p>
                      <a:pPr marL="0" lvl="0" indent="0" algn="justLow">
                        <a:spcAft>
                          <a:spcPts val="0"/>
                        </a:spcAft>
                        <a:buFont typeface="+mj-lt"/>
                        <a:buNone/>
                        <a:tabLst>
                          <a:tab pos="457200" algn="l"/>
                        </a:tabLst>
                      </a:pPr>
                      <a:r>
                        <a:rPr lang="en-GB" sz="1800" dirty="0">
                          <a:effectLst/>
                        </a:rPr>
                        <a:t>Judgment</a:t>
                      </a:r>
                      <a:endParaRPr lang="en-GB" sz="1800" dirty="0">
                        <a:effectLst/>
                        <a:latin typeface="Times New Roman"/>
                        <a:ea typeface="Times New Roman"/>
                        <a:cs typeface="Times New Roman"/>
                      </a:endParaRPr>
                    </a:p>
                  </a:txBody>
                  <a:tcPr marL="66675" marR="66675" marT="66675" marB="66675" anchor="ctr"/>
                </a:tc>
                <a:tc>
                  <a:txBody>
                    <a:bodyPr/>
                    <a:lstStyle/>
                    <a:p>
                      <a:pPr algn="justLow">
                        <a:spcAft>
                          <a:spcPts val="0"/>
                        </a:spcAft>
                      </a:pPr>
                      <a:r>
                        <a:rPr lang="en-GB" sz="1800">
                          <a:effectLst/>
                        </a:rPr>
                        <a:t>Suspended judgment</a:t>
                      </a:r>
                      <a:endParaRPr lang="en-GB" sz="1800">
                        <a:effectLst/>
                        <a:latin typeface="Times New Roman"/>
                        <a:ea typeface="Times New Roman"/>
                      </a:endParaRPr>
                    </a:p>
                  </a:txBody>
                  <a:tcPr marL="66675" marR="66675" marT="66675" marB="66675" anchor="ctr"/>
                </a:tc>
                <a:extLst>
                  <a:ext uri="{0D108BD9-81ED-4DB2-BD59-A6C34878D82A}">
                    <a16:rowId xmlns:a16="http://schemas.microsoft.com/office/drawing/2014/main" val="10005"/>
                  </a:ext>
                </a:extLst>
              </a:tr>
              <a:tr h="535337">
                <a:tc>
                  <a:txBody>
                    <a:bodyPr/>
                    <a:lstStyle/>
                    <a:p>
                      <a:pPr marL="0" lvl="0" indent="0" algn="justLow">
                        <a:spcAft>
                          <a:spcPts val="0"/>
                        </a:spcAft>
                        <a:buFont typeface="+mj-lt"/>
                        <a:buNone/>
                        <a:tabLst>
                          <a:tab pos="457200" algn="l"/>
                        </a:tabLst>
                      </a:pPr>
                      <a:r>
                        <a:rPr lang="en-GB" sz="1800" dirty="0">
                          <a:effectLst/>
                        </a:rPr>
                        <a:t>Focused on the probable solutions</a:t>
                      </a:r>
                      <a:endParaRPr lang="en-GB" sz="1800" dirty="0">
                        <a:effectLst/>
                        <a:latin typeface="Times New Roman"/>
                        <a:ea typeface="Times New Roman"/>
                        <a:cs typeface="Times New Roman"/>
                      </a:endParaRPr>
                    </a:p>
                  </a:txBody>
                  <a:tcPr marL="66675" marR="66675" marT="66675" marB="66675" anchor="ctr"/>
                </a:tc>
                <a:tc>
                  <a:txBody>
                    <a:bodyPr/>
                    <a:lstStyle/>
                    <a:p>
                      <a:pPr algn="justLow">
                        <a:spcAft>
                          <a:spcPts val="0"/>
                        </a:spcAft>
                      </a:pPr>
                      <a:r>
                        <a:rPr lang="en-GB" sz="1800">
                          <a:effectLst/>
                        </a:rPr>
                        <a:t>Diffuse – multiples possibilities</a:t>
                      </a:r>
                      <a:endParaRPr lang="en-GB" sz="1800">
                        <a:effectLst/>
                        <a:latin typeface="Times New Roman"/>
                        <a:ea typeface="Times New Roman"/>
                      </a:endParaRPr>
                    </a:p>
                  </a:txBody>
                  <a:tcPr marL="66675" marR="66675" marT="66675" marB="66675" anchor="ctr"/>
                </a:tc>
                <a:extLst>
                  <a:ext uri="{0D108BD9-81ED-4DB2-BD59-A6C34878D82A}">
                    <a16:rowId xmlns:a16="http://schemas.microsoft.com/office/drawing/2014/main" val="10006"/>
                  </a:ext>
                </a:extLst>
              </a:tr>
              <a:tr h="895563">
                <a:tc>
                  <a:txBody>
                    <a:bodyPr/>
                    <a:lstStyle/>
                    <a:p>
                      <a:pPr marL="0" lvl="0" indent="0" algn="justLow">
                        <a:spcAft>
                          <a:spcPts val="0"/>
                        </a:spcAft>
                        <a:buFont typeface="+mj-lt"/>
                        <a:buNone/>
                        <a:tabLst>
                          <a:tab pos="457200" algn="l"/>
                        </a:tabLst>
                      </a:pPr>
                      <a:r>
                        <a:rPr lang="en-GB" sz="1800" dirty="0">
                          <a:effectLst/>
                        </a:rPr>
                        <a:t>Objective – not influenced by an individual’s personal feelings</a:t>
                      </a:r>
                      <a:endParaRPr lang="en-GB" sz="1800" dirty="0">
                        <a:effectLst/>
                        <a:latin typeface="Times New Roman"/>
                        <a:ea typeface="Times New Roman"/>
                        <a:cs typeface="Times New Roman"/>
                      </a:endParaRPr>
                    </a:p>
                  </a:txBody>
                  <a:tcPr marL="66675" marR="66675" marT="66675" marB="66675" anchor="ctr"/>
                </a:tc>
                <a:tc>
                  <a:txBody>
                    <a:bodyPr/>
                    <a:lstStyle/>
                    <a:p>
                      <a:pPr algn="justLow">
                        <a:spcAft>
                          <a:spcPts val="0"/>
                        </a:spcAft>
                      </a:pPr>
                      <a:r>
                        <a:rPr lang="en-GB" sz="1800">
                          <a:effectLst/>
                        </a:rPr>
                        <a:t>Subjective – depends on the individuals’ views or tastes.</a:t>
                      </a:r>
                      <a:endParaRPr lang="en-GB" sz="1800">
                        <a:effectLst/>
                        <a:latin typeface="Times New Roman"/>
                        <a:ea typeface="Times New Roman"/>
                      </a:endParaRPr>
                    </a:p>
                  </a:txBody>
                  <a:tcPr marL="66675" marR="66675" marT="66675" marB="66675" anchor="ctr"/>
                </a:tc>
                <a:extLst>
                  <a:ext uri="{0D108BD9-81ED-4DB2-BD59-A6C34878D82A}">
                    <a16:rowId xmlns:a16="http://schemas.microsoft.com/office/drawing/2014/main" val="10007"/>
                  </a:ext>
                </a:extLst>
              </a:tr>
              <a:tr h="535337">
                <a:tc>
                  <a:txBody>
                    <a:bodyPr/>
                    <a:lstStyle/>
                    <a:p>
                      <a:pPr marL="0" lvl="0" indent="0" algn="justLow">
                        <a:spcAft>
                          <a:spcPts val="0"/>
                        </a:spcAft>
                        <a:buFont typeface="+mj-lt"/>
                        <a:buNone/>
                        <a:tabLst>
                          <a:tab pos="457200" algn="l"/>
                        </a:tabLst>
                      </a:pPr>
                      <a:r>
                        <a:rPr lang="en-GB" sz="1800" dirty="0">
                          <a:effectLst/>
                        </a:rPr>
                        <a:t>Verbal – can be expressed in words</a:t>
                      </a:r>
                      <a:endParaRPr lang="en-GB" sz="1800" dirty="0">
                        <a:effectLst/>
                        <a:latin typeface="Times New Roman"/>
                        <a:ea typeface="Times New Roman"/>
                        <a:cs typeface="Times New Roman"/>
                      </a:endParaRPr>
                    </a:p>
                  </a:txBody>
                  <a:tcPr marL="66675" marR="66675" marT="66675" marB="66675" anchor="ctr"/>
                </a:tc>
                <a:tc>
                  <a:txBody>
                    <a:bodyPr/>
                    <a:lstStyle/>
                    <a:p>
                      <a:pPr algn="justLow">
                        <a:spcAft>
                          <a:spcPts val="0"/>
                        </a:spcAft>
                      </a:pPr>
                      <a:r>
                        <a:rPr lang="en-GB" sz="1800">
                          <a:effectLst/>
                        </a:rPr>
                        <a:t>Visual – can only be visualised</a:t>
                      </a:r>
                      <a:endParaRPr lang="en-GB" sz="1800">
                        <a:effectLst/>
                        <a:latin typeface="Times New Roman"/>
                        <a:ea typeface="Times New Roman"/>
                      </a:endParaRPr>
                    </a:p>
                  </a:txBody>
                  <a:tcPr marL="66675" marR="66675" marT="66675" marB="66675" anchor="ctr"/>
                </a:tc>
                <a:extLst>
                  <a:ext uri="{0D108BD9-81ED-4DB2-BD59-A6C34878D82A}">
                    <a16:rowId xmlns:a16="http://schemas.microsoft.com/office/drawing/2014/main" val="10008"/>
                  </a:ext>
                </a:extLst>
              </a:tr>
              <a:tr h="535337">
                <a:tc>
                  <a:txBody>
                    <a:bodyPr/>
                    <a:lstStyle/>
                    <a:p>
                      <a:pPr marL="0" lvl="0" indent="0" algn="justLow">
                        <a:spcAft>
                          <a:spcPts val="0"/>
                        </a:spcAft>
                        <a:buFont typeface="+mj-lt"/>
                        <a:buNone/>
                        <a:tabLst>
                          <a:tab pos="457200" algn="l"/>
                        </a:tabLst>
                      </a:pPr>
                      <a:r>
                        <a:rPr lang="en-GB" sz="1800" dirty="0">
                          <a:effectLst/>
                        </a:rPr>
                        <a:t>Linear</a:t>
                      </a:r>
                      <a:endParaRPr lang="en-GB" sz="1800" dirty="0">
                        <a:effectLst/>
                        <a:latin typeface="Times New Roman"/>
                        <a:ea typeface="Times New Roman"/>
                        <a:cs typeface="Times New Roman"/>
                      </a:endParaRPr>
                    </a:p>
                  </a:txBody>
                  <a:tcPr marL="66675" marR="66675" marT="66675" marB="66675" anchor="ctr"/>
                </a:tc>
                <a:tc>
                  <a:txBody>
                    <a:bodyPr/>
                    <a:lstStyle/>
                    <a:p>
                      <a:pPr algn="justLow">
                        <a:spcAft>
                          <a:spcPts val="0"/>
                        </a:spcAft>
                      </a:pPr>
                      <a:r>
                        <a:rPr lang="en-GB" sz="1800">
                          <a:effectLst/>
                        </a:rPr>
                        <a:t>Associative</a:t>
                      </a:r>
                      <a:endParaRPr lang="en-GB" sz="1800">
                        <a:effectLst/>
                        <a:latin typeface="Times New Roman"/>
                        <a:ea typeface="Times New Roman"/>
                      </a:endParaRPr>
                    </a:p>
                  </a:txBody>
                  <a:tcPr marL="66675" marR="66675" marT="66675" marB="66675" anchor="ctr"/>
                </a:tc>
                <a:extLst>
                  <a:ext uri="{0D108BD9-81ED-4DB2-BD59-A6C34878D82A}">
                    <a16:rowId xmlns:a16="http://schemas.microsoft.com/office/drawing/2014/main" val="10009"/>
                  </a:ext>
                </a:extLst>
              </a:tr>
              <a:tr h="535337">
                <a:tc>
                  <a:txBody>
                    <a:bodyPr/>
                    <a:lstStyle/>
                    <a:p>
                      <a:pPr marL="0" lvl="0" indent="0" algn="justLow">
                        <a:spcAft>
                          <a:spcPts val="0"/>
                        </a:spcAft>
                        <a:buFont typeface="+mj-lt"/>
                        <a:buNone/>
                        <a:tabLst>
                          <a:tab pos="457200" algn="l"/>
                        </a:tabLst>
                      </a:pPr>
                      <a:r>
                        <a:rPr lang="en-GB" sz="1800" dirty="0">
                          <a:effectLst/>
                        </a:rPr>
                        <a:t>Reasoning</a:t>
                      </a:r>
                      <a:endParaRPr lang="en-GB" sz="1800" dirty="0">
                        <a:effectLst/>
                        <a:latin typeface="Times New Roman"/>
                        <a:ea typeface="Times New Roman"/>
                        <a:cs typeface="Times New Roman"/>
                      </a:endParaRPr>
                    </a:p>
                  </a:txBody>
                  <a:tcPr marL="66675" marR="66675" marT="66675" marB="66675" anchor="ctr"/>
                </a:tc>
                <a:tc>
                  <a:txBody>
                    <a:bodyPr/>
                    <a:lstStyle/>
                    <a:p>
                      <a:pPr algn="justLow">
                        <a:spcAft>
                          <a:spcPts val="0"/>
                        </a:spcAft>
                      </a:pPr>
                      <a:r>
                        <a:rPr lang="en-GB" sz="1800">
                          <a:effectLst/>
                        </a:rPr>
                        <a:t>Richness, novelty</a:t>
                      </a:r>
                      <a:endParaRPr lang="en-GB" sz="1800">
                        <a:effectLst/>
                        <a:latin typeface="Times New Roman"/>
                        <a:ea typeface="Times New Roman"/>
                      </a:endParaRPr>
                    </a:p>
                  </a:txBody>
                  <a:tcPr marL="66675" marR="66675" marT="66675" marB="66675" anchor="ctr"/>
                </a:tc>
                <a:extLst>
                  <a:ext uri="{0D108BD9-81ED-4DB2-BD59-A6C34878D82A}">
                    <a16:rowId xmlns:a16="http://schemas.microsoft.com/office/drawing/2014/main" val="10010"/>
                  </a:ext>
                </a:extLst>
              </a:tr>
              <a:tr h="535337">
                <a:tc>
                  <a:txBody>
                    <a:bodyPr/>
                    <a:lstStyle/>
                    <a:p>
                      <a:pPr marL="0" lvl="0" indent="0" algn="justLow">
                        <a:spcAft>
                          <a:spcPts val="0"/>
                        </a:spcAft>
                        <a:buFont typeface="+mj-lt"/>
                        <a:buNone/>
                        <a:tabLst>
                          <a:tab pos="457200" algn="l"/>
                        </a:tabLst>
                      </a:pPr>
                      <a:r>
                        <a:rPr lang="en-GB" sz="1800" dirty="0">
                          <a:effectLst/>
                        </a:rPr>
                        <a:t>Yes but</a:t>
                      </a:r>
                      <a:endParaRPr lang="en-GB" sz="1800" dirty="0">
                        <a:effectLst/>
                        <a:latin typeface="Times New Roman"/>
                        <a:ea typeface="Times New Roman"/>
                        <a:cs typeface="Times New Roman"/>
                      </a:endParaRPr>
                    </a:p>
                  </a:txBody>
                  <a:tcPr marL="66675" marR="66675" marT="66675" marB="66675" anchor="ctr"/>
                </a:tc>
                <a:tc>
                  <a:txBody>
                    <a:bodyPr/>
                    <a:lstStyle/>
                    <a:p>
                      <a:pPr algn="justLow">
                        <a:spcAft>
                          <a:spcPts val="0"/>
                        </a:spcAft>
                      </a:pPr>
                      <a:r>
                        <a:rPr lang="en-GB" sz="1800" dirty="0">
                          <a:effectLst/>
                        </a:rPr>
                        <a:t>Yes and</a:t>
                      </a:r>
                      <a:endParaRPr lang="en-GB" sz="1800" dirty="0">
                        <a:effectLst/>
                        <a:latin typeface="Times New Roman"/>
                        <a:ea typeface="Times New Roman"/>
                      </a:endParaRPr>
                    </a:p>
                  </a:txBody>
                  <a:tcPr marL="66675" marR="66675" marT="66675" marB="66675"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195752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Knowledge and intelligence</a:t>
            </a:r>
            <a:endParaRPr lang="en-GB" dirty="0"/>
          </a:p>
        </p:txBody>
      </p:sp>
      <p:sp>
        <p:nvSpPr>
          <p:cNvPr id="3" name="Content Placeholder 2"/>
          <p:cNvSpPr>
            <a:spLocks noGrp="1"/>
          </p:cNvSpPr>
          <p:nvPr>
            <p:ph idx="1"/>
          </p:nvPr>
        </p:nvSpPr>
        <p:spPr/>
        <p:txBody>
          <a:bodyPr>
            <a:normAutofit/>
          </a:bodyPr>
          <a:lstStyle/>
          <a:p>
            <a:r>
              <a:rPr lang="en-US" dirty="0" smtClean="0"/>
              <a:t>The </a:t>
            </a:r>
            <a:r>
              <a:rPr lang="en-US" dirty="0"/>
              <a:t>information that gets absorbed in individual’s brain is called knowledge. </a:t>
            </a:r>
            <a:endParaRPr lang="en-GB" dirty="0"/>
          </a:p>
          <a:p>
            <a:r>
              <a:rPr lang="en-US" dirty="0"/>
              <a:t>An individual’s ability to absorb information and use it to solve problems is called intelligence </a:t>
            </a:r>
          </a:p>
          <a:p>
            <a:r>
              <a:rPr lang="en-US" dirty="0" smtClean="0"/>
              <a:t>Intelligence </a:t>
            </a:r>
            <a:r>
              <a:rPr lang="en-US" dirty="0"/>
              <a:t>and knowledge have a critical role to play in individual’s creativity</a:t>
            </a:r>
            <a:r>
              <a:rPr lang="en-US" dirty="0" smtClean="0"/>
              <a:t>. HOW?</a:t>
            </a:r>
            <a:endParaRPr lang="en-GB" dirty="0"/>
          </a:p>
          <a:p>
            <a:r>
              <a:rPr lang="en-US" u="sng" dirty="0"/>
              <a:t>Creativity is </a:t>
            </a:r>
            <a:r>
              <a:rPr lang="en-US" u="sng" dirty="0" smtClean="0"/>
              <a:t>dependent </a:t>
            </a:r>
            <a:r>
              <a:rPr lang="en-US" u="sng" dirty="0"/>
              <a:t>on an individual’s knowledge and how he or she combines his or her knowledge to create new perspectives.</a:t>
            </a:r>
            <a:endParaRPr lang="en-GB" u="sng" dirty="0"/>
          </a:p>
          <a:p>
            <a:endParaRPr lang="en-GB" dirty="0"/>
          </a:p>
        </p:txBody>
      </p:sp>
    </p:spTree>
    <p:extLst>
      <p:ext uri="{BB962C8B-B14F-4D97-AF65-F5344CB8AC3E}">
        <p14:creationId xmlns:p14="http://schemas.microsoft.com/office/powerpoint/2010/main" val="3158679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724132" y="609600"/>
            <a:ext cx="8419868" cy="1143000"/>
          </a:xfrm>
        </p:spPr>
        <p:txBody>
          <a:bodyPr>
            <a:normAutofit/>
          </a:bodyPr>
          <a:lstStyle/>
          <a:p>
            <a:r>
              <a:rPr lang="en-US"/>
              <a:t>CONDITIONS OF CREATIVE THINKING</a:t>
            </a:r>
            <a:endParaRPr lang="en-AU"/>
          </a:p>
        </p:txBody>
      </p:sp>
      <p:sp>
        <p:nvSpPr>
          <p:cNvPr id="100355" name="Rectangle 3"/>
          <p:cNvSpPr>
            <a:spLocks noGrp="1" noChangeArrowheads="1"/>
          </p:cNvSpPr>
          <p:nvPr>
            <p:ph idx="1"/>
          </p:nvPr>
        </p:nvSpPr>
        <p:spPr>
          <a:xfrm>
            <a:off x="2462636" y="2438400"/>
            <a:ext cx="6357411" cy="4800600"/>
          </a:xfrm>
        </p:spPr>
        <p:txBody>
          <a:bodyPr/>
          <a:lstStyle/>
          <a:p>
            <a:r>
              <a:rPr lang="en-US"/>
              <a:t>Receptivity</a:t>
            </a:r>
          </a:p>
          <a:p>
            <a:r>
              <a:rPr lang="en-US"/>
              <a:t>Immersion</a:t>
            </a:r>
          </a:p>
          <a:p>
            <a:r>
              <a:rPr lang="en-US"/>
              <a:t>Seeing questions</a:t>
            </a:r>
          </a:p>
          <a:p>
            <a:r>
              <a:rPr lang="en-US"/>
              <a:t>Utilisation of errors</a:t>
            </a:r>
          </a:p>
          <a:p>
            <a:r>
              <a:rPr lang="en-US"/>
              <a:t>Detached devotion</a:t>
            </a:r>
            <a:endParaRPr lang="en-AU"/>
          </a:p>
        </p:txBody>
      </p:sp>
      <p:sp>
        <p:nvSpPr>
          <p:cNvPr id="4" name="Slide Number Placeholder 3"/>
          <p:cNvSpPr>
            <a:spLocks noGrp="1"/>
          </p:cNvSpPr>
          <p:nvPr>
            <p:ph type="sldNum" sz="quarter" idx="12"/>
          </p:nvPr>
        </p:nvSpPr>
        <p:spPr>
          <a:xfrm>
            <a:off x="7010400" y="223838"/>
            <a:ext cx="2133600" cy="365125"/>
          </a:xfrm>
        </p:spPr>
        <p:txBody>
          <a:bodyPr/>
          <a:lstStyle/>
          <a:p>
            <a:fld id="{C53045F6-B2A5-4A3D-9DC0-1191A1EA457B}" type="slidenum">
              <a:rPr lang="en-GB"/>
              <a:pPr/>
              <a:t>20</a:t>
            </a:fld>
            <a:endParaRPr lang="en-GB"/>
          </a:p>
        </p:txBody>
      </p:sp>
    </p:spTree>
    <p:extLst>
      <p:ext uri="{BB962C8B-B14F-4D97-AF65-F5344CB8AC3E}">
        <p14:creationId xmlns:p14="http://schemas.microsoft.com/office/powerpoint/2010/main" val="26885674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Some </a:t>
            </a:r>
            <a:r>
              <a:rPr lang="en-US" dirty="0"/>
              <a:t>Creative </a:t>
            </a:r>
            <a:r>
              <a:rPr lang="en-US" dirty="0" smtClean="0"/>
              <a:t>thinking Techniques </a:t>
            </a:r>
            <a:endParaRPr lang="en-GB" dirty="0"/>
          </a:p>
        </p:txBody>
      </p:sp>
      <p:sp>
        <p:nvSpPr>
          <p:cNvPr id="3" name="Content Placeholder 2"/>
          <p:cNvSpPr>
            <a:spLocks noGrp="1"/>
          </p:cNvSpPr>
          <p:nvPr>
            <p:ph idx="1"/>
          </p:nvPr>
        </p:nvSpPr>
        <p:spPr/>
        <p:txBody>
          <a:bodyPr>
            <a:normAutofit fontScale="92500" lnSpcReduction="20000"/>
          </a:bodyPr>
          <a:lstStyle/>
          <a:p>
            <a:pPr>
              <a:defRPr/>
            </a:pPr>
            <a:r>
              <a:rPr lang="en-US" b="1" i="1" dirty="0"/>
              <a:t>Brainstorming</a:t>
            </a:r>
            <a:endParaRPr lang="en-GB" b="1" dirty="0"/>
          </a:p>
          <a:p>
            <a:pPr>
              <a:defRPr/>
            </a:pPr>
            <a:r>
              <a:rPr lang="en-US" b="1" dirty="0" smtClean="0"/>
              <a:t>The </a:t>
            </a:r>
            <a:r>
              <a:rPr lang="en-US" b="1" dirty="0"/>
              <a:t>Questioning </a:t>
            </a:r>
            <a:r>
              <a:rPr lang="en-US" b="1" dirty="0" smtClean="0"/>
              <a:t>Technique</a:t>
            </a:r>
          </a:p>
          <a:p>
            <a:pPr>
              <a:defRPr/>
            </a:pPr>
            <a:r>
              <a:rPr lang="en-US" b="1" dirty="0" smtClean="0"/>
              <a:t> </a:t>
            </a:r>
            <a:r>
              <a:rPr lang="en-US" b="1" dirty="0"/>
              <a:t>Assumption Smashing: </a:t>
            </a:r>
            <a:endParaRPr lang="en-GB" dirty="0"/>
          </a:p>
          <a:p>
            <a:pPr>
              <a:defRPr/>
            </a:pPr>
            <a:r>
              <a:rPr lang="en-US" b="1" dirty="0" smtClean="0"/>
              <a:t>Attribute </a:t>
            </a:r>
            <a:r>
              <a:rPr lang="en-US" b="1" dirty="0"/>
              <a:t>Analysis.</a:t>
            </a:r>
            <a:r>
              <a:rPr lang="en-US" dirty="0"/>
              <a:t> </a:t>
            </a:r>
            <a:endParaRPr lang="en-GB" dirty="0"/>
          </a:p>
          <a:p>
            <a:pPr>
              <a:defRPr/>
            </a:pPr>
            <a:r>
              <a:rPr lang="en-US" b="1" dirty="0" smtClean="0"/>
              <a:t>Morphological </a:t>
            </a:r>
            <a:r>
              <a:rPr lang="en-US" b="1" dirty="0"/>
              <a:t>Analysis. </a:t>
            </a:r>
            <a:endParaRPr lang="en-US" b="1" dirty="0" smtClean="0"/>
          </a:p>
          <a:p>
            <a:pPr>
              <a:defRPr/>
            </a:pPr>
            <a:r>
              <a:rPr lang="en-US" b="1" dirty="0" smtClean="0"/>
              <a:t>Manipulative </a:t>
            </a:r>
            <a:r>
              <a:rPr lang="en-US" b="1" dirty="0"/>
              <a:t>Verbs. </a:t>
            </a:r>
            <a:endParaRPr lang="en-GB" b="1" dirty="0"/>
          </a:p>
          <a:p>
            <a:pPr>
              <a:defRPr/>
            </a:pPr>
            <a:r>
              <a:rPr lang="en-US" b="1" dirty="0" smtClean="0"/>
              <a:t>Problem </a:t>
            </a:r>
            <a:r>
              <a:rPr lang="en-US" b="1" dirty="0"/>
              <a:t>Reversal. </a:t>
            </a:r>
            <a:endParaRPr lang="en-GB" b="1" dirty="0"/>
          </a:p>
          <a:p>
            <a:pPr>
              <a:defRPr/>
            </a:pPr>
            <a:r>
              <a:rPr lang="en-US" b="1" dirty="0" smtClean="0"/>
              <a:t>Forced </a:t>
            </a:r>
            <a:r>
              <a:rPr lang="en-US" b="1" dirty="0"/>
              <a:t>Analogy. </a:t>
            </a:r>
            <a:endParaRPr lang="en-GB" b="1" dirty="0"/>
          </a:p>
          <a:p>
            <a:pPr>
              <a:defRPr/>
            </a:pPr>
            <a:r>
              <a:rPr lang="en-US" b="1" dirty="0" smtClean="0"/>
              <a:t>Metaphorical </a:t>
            </a:r>
            <a:r>
              <a:rPr lang="en-US" b="1" dirty="0"/>
              <a:t>thinking. </a:t>
            </a:r>
            <a:endParaRPr lang="en-GB" dirty="0"/>
          </a:p>
          <a:p>
            <a:pPr>
              <a:defRPr/>
            </a:pPr>
            <a:r>
              <a:rPr lang="en-US" b="1" dirty="0" smtClean="0"/>
              <a:t>Trigger </a:t>
            </a:r>
            <a:r>
              <a:rPr lang="en-US" b="1" dirty="0"/>
              <a:t>Concepts. </a:t>
            </a:r>
            <a:endParaRPr lang="en-GB" b="1" dirty="0"/>
          </a:p>
          <a:p>
            <a:pPr>
              <a:defRPr/>
            </a:pPr>
            <a:endParaRPr lang="en-GB" b="1" dirty="0"/>
          </a:p>
          <a:p>
            <a:pPr>
              <a:defRPr/>
            </a:pPr>
            <a:endParaRPr lang="en-GB" dirty="0"/>
          </a:p>
        </p:txBody>
      </p:sp>
    </p:spTree>
    <p:extLst>
      <p:ext uri="{BB962C8B-B14F-4D97-AF65-F5344CB8AC3E}">
        <p14:creationId xmlns:p14="http://schemas.microsoft.com/office/powerpoint/2010/main" val="24316773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Thinking Strategies</a:t>
            </a:r>
            <a:endParaRPr lang="en-GB" dirty="0"/>
          </a:p>
        </p:txBody>
      </p:sp>
      <p:pic>
        <p:nvPicPr>
          <p:cNvPr id="266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628800"/>
            <a:ext cx="8136903"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04823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48680"/>
            <a:ext cx="8208912"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41804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351805" y="609600"/>
            <a:ext cx="8419868" cy="1143000"/>
          </a:xfrm>
        </p:spPr>
        <p:txBody>
          <a:bodyPr>
            <a:normAutofit fontScale="90000"/>
          </a:bodyPr>
          <a:lstStyle/>
          <a:p>
            <a:r>
              <a:rPr lang="en-US"/>
              <a:t>DIVERGENT AND CONVERGENT THINKING</a:t>
            </a:r>
            <a:endParaRPr lang="en-AU"/>
          </a:p>
        </p:txBody>
      </p:sp>
      <p:sp>
        <p:nvSpPr>
          <p:cNvPr id="13" name="Slide Number Placeholder 2"/>
          <p:cNvSpPr>
            <a:spLocks noGrp="1"/>
          </p:cNvSpPr>
          <p:nvPr>
            <p:ph type="sldNum" sz="quarter" idx="12"/>
          </p:nvPr>
        </p:nvSpPr>
        <p:spPr/>
        <p:txBody>
          <a:bodyPr/>
          <a:lstStyle/>
          <a:p>
            <a:fld id="{9D060631-B222-41BC-9690-66543EF5D889}" type="slidenum">
              <a:rPr lang="en-GB"/>
              <a:pPr/>
              <a:t>24</a:t>
            </a:fld>
            <a:endParaRPr lang="en-GB"/>
          </a:p>
        </p:txBody>
      </p:sp>
      <p:sp>
        <p:nvSpPr>
          <p:cNvPr id="99331" name="Text Box 3"/>
          <p:cNvSpPr txBox="1">
            <a:spLocks noChangeArrowheads="1"/>
          </p:cNvSpPr>
          <p:nvPr/>
        </p:nvSpPr>
        <p:spPr bwMode="auto">
          <a:xfrm>
            <a:off x="914693" y="3505200"/>
            <a:ext cx="1799660" cy="1077218"/>
          </a:xfrm>
          <a:prstGeom prst="rect">
            <a:avLst/>
          </a:prstGeom>
          <a:solidFill>
            <a:srgbClr val="E8E8E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solidFill>
                  <a:schemeClr val="hlink"/>
                </a:solidFill>
              </a:rPr>
              <a:t>Divergent</a:t>
            </a:r>
          </a:p>
          <a:p>
            <a:r>
              <a:rPr lang="en-US" sz="3200">
                <a:solidFill>
                  <a:schemeClr val="hlink"/>
                </a:solidFill>
              </a:rPr>
              <a:t>Thinking</a:t>
            </a:r>
            <a:endParaRPr lang="en-AU" sz="3200">
              <a:solidFill>
                <a:schemeClr val="hlink"/>
              </a:solidFill>
            </a:endParaRPr>
          </a:p>
        </p:txBody>
      </p:sp>
      <p:sp>
        <p:nvSpPr>
          <p:cNvPr id="99332" name="Text Box 4"/>
          <p:cNvSpPr txBox="1">
            <a:spLocks noChangeArrowheads="1"/>
          </p:cNvSpPr>
          <p:nvPr/>
        </p:nvSpPr>
        <p:spPr bwMode="auto">
          <a:xfrm>
            <a:off x="6248938" y="3429000"/>
            <a:ext cx="2097434" cy="1077218"/>
          </a:xfrm>
          <a:prstGeom prst="rect">
            <a:avLst/>
          </a:prstGeom>
          <a:solidFill>
            <a:srgbClr val="E8E8E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solidFill>
                  <a:schemeClr val="hlink"/>
                </a:solidFill>
              </a:rPr>
              <a:t>Convergent</a:t>
            </a:r>
          </a:p>
          <a:p>
            <a:r>
              <a:rPr lang="en-US" sz="3200">
                <a:solidFill>
                  <a:schemeClr val="hlink"/>
                </a:solidFill>
              </a:rPr>
              <a:t>Thinking</a:t>
            </a:r>
            <a:endParaRPr lang="en-AU" sz="3200">
              <a:solidFill>
                <a:schemeClr val="hlink"/>
              </a:solidFill>
            </a:endParaRPr>
          </a:p>
        </p:txBody>
      </p:sp>
      <p:sp>
        <p:nvSpPr>
          <p:cNvPr id="99333" name="Line 5"/>
          <p:cNvSpPr>
            <a:spLocks noChangeShapeType="1"/>
          </p:cNvSpPr>
          <p:nvPr/>
        </p:nvSpPr>
        <p:spPr bwMode="auto">
          <a:xfrm flipV="1">
            <a:off x="2818838" y="1828800"/>
            <a:ext cx="1524489" cy="2209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9334" name="Line 6"/>
          <p:cNvSpPr>
            <a:spLocks noChangeShapeType="1"/>
          </p:cNvSpPr>
          <p:nvPr/>
        </p:nvSpPr>
        <p:spPr bwMode="auto">
          <a:xfrm>
            <a:off x="2818839" y="4038600"/>
            <a:ext cx="1753162" cy="2362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9335" name="Line 7"/>
          <p:cNvSpPr>
            <a:spLocks noChangeShapeType="1"/>
          </p:cNvSpPr>
          <p:nvPr/>
        </p:nvSpPr>
        <p:spPr bwMode="auto">
          <a:xfrm>
            <a:off x="4648225" y="1828800"/>
            <a:ext cx="1524489"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9336" name="Line 8"/>
          <p:cNvSpPr>
            <a:spLocks noChangeShapeType="1"/>
          </p:cNvSpPr>
          <p:nvPr/>
        </p:nvSpPr>
        <p:spPr bwMode="auto">
          <a:xfrm flipV="1">
            <a:off x="4953123" y="3962400"/>
            <a:ext cx="1219591" cy="2438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9337" name="Line 9"/>
          <p:cNvSpPr>
            <a:spLocks noChangeShapeType="1"/>
          </p:cNvSpPr>
          <p:nvPr/>
        </p:nvSpPr>
        <p:spPr bwMode="auto">
          <a:xfrm flipV="1">
            <a:off x="3352409" y="3276600"/>
            <a:ext cx="990918"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9338" name="Line 10"/>
          <p:cNvSpPr>
            <a:spLocks noChangeShapeType="1"/>
          </p:cNvSpPr>
          <p:nvPr/>
        </p:nvSpPr>
        <p:spPr bwMode="auto">
          <a:xfrm>
            <a:off x="3352410" y="4038600"/>
            <a:ext cx="1067142"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9339" name="Line 11"/>
          <p:cNvSpPr>
            <a:spLocks noChangeShapeType="1"/>
          </p:cNvSpPr>
          <p:nvPr/>
        </p:nvSpPr>
        <p:spPr bwMode="auto">
          <a:xfrm>
            <a:off x="4724449" y="3276600"/>
            <a:ext cx="1067142"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9340" name="Line 12"/>
          <p:cNvSpPr>
            <a:spLocks noChangeShapeType="1"/>
          </p:cNvSpPr>
          <p:nvPr/>
        </p:nvSpPr>
        <p:spPr bwMode="auto">
          <a:xfrm flipV="1">
            <a:off x="4876898" y="4114800"/>
            <a:ext cx="914693"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13434797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3"/>
            <a:ext cx="8352928"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0702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67544" y="980728"/>
            <a:ext cx="8419868" cy="1143000"/>
          </a:xfrm>
        </p:spPr>
        <p:txBody>
          <a:bodyPr>
            <a:normAutofit fontScale="90000"/>
          </a:bodyPr>
          <a:lstStyle/>
          <a:p>
            <a:r>
              <a:rPr lang="en-US" dirty="0"/>
              <a:t>WALLA’S MODEL OF THE CREATIVE PROCESS</a:t>
            </a:r>
            <a:endParaRPr lang="en-AU" dirty="0"/>
          </a:p>
        </p:txBody>
      </p:sp>
      <p:sp>
        <p:nvSpPr>
          <p:cNvPr id="98307" name="Rectangle 3"/>
          <p:cNvSpPr>
            <a:spLocks noGrp="1" noChangeArrowheads="1"/>
          </p:cNvSpPr>
          <p:nvPr>
            <p:ph idx="1"/>
          </p:nvPr>
        </p:nvSpPr>
        <p:spPr>
          <a:xfrm>
            <a:off x="2392274" y="2438400"/>
            <a:ext cx="6521587" cy="4089400"/>
          </a:xfrm>
        </p:spPr>
        <p:txBody>
          <a:bodyPr/>
          <a:lstStyle/>
          <a:p>
            <a:r>
              <a:rPr lang="en-US"/>
              <a:t>Preparation (A)</a:t>
            </a:r>
          </a:p>
          <a:p>
            <a:r>
              <a:rPr lang="en-US"/>
              <a:t>Incubation (D)</a:t>
            </a:r>
          </a:p>
          <a:p>
            <a:r>
              <a:rPr lang="en-US"/>
              <a:t>Illumination (C)</a:t>
            </a:r>
          </a:p>
          <a:p>
            <a:r>
              <a:rPr lang="en-US"/>
              <a:t>Verification (B)</a:t>
            </a:r>
            <a:endParaRPr lang="en-AU"/>
          </a:p>
        </p:txBody>
      </p:sp>
      <p:sp>
        <p:nvSpPr>
          <p:cNvPr id="4" name="Slide Number Placeholder 3"/>
          <p:cNvSpPr>
            <a:spLocks noGrp="1"/>
          </p:cNvSpPr>
          <p:nvPr>
            <p:ph type="sldNum" sz="quarter" idx="12"/>
          </p:nvPr>
        </p:nvSpPr>
        <p:spPr>
          <a:xfrm>
            <a:off x="7010400" y="223838"/>
            <a:ext cx="2133600" cy="365125"/>
          </a:xfrm>
        </p:spPr>
        <p:txBody>
          <a:bodyPr/>
          <a:lstStyle/>
          <a:p>
            <a:fld id="{A40A7A08-6074-4E48-9382-38266D3782FD}" type="slidenum">
              <a:rPr lang="en-GB"/>
              <a:pPr/>
              <a:t>26</a:t>
            </a:fld>
            <a:endParaRPr lang="en-GB"/>
          </a:p>
        </p:txBody>
      </p:sp>
    </p:spTree>
    <p:extLst>
      <p:ext uri="{BB962C8B-B14F-4D97-AF65-F5344CB8AC3E}">
        <p14:creationId xmlns:p14="http://schemas.microsoft.com/office/powerpoint/2010/main" val="735025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027664"/>
            <a:ext cx="7704856" cy="817160"/>
          </a:xfrm>
        </p:spPr>
        <p:txBody>
          <a:bodyPr>
            <a:normAutofit/>
          </a:bodyPr>
          <a:lstStyle/>
          <a:p>
            <a:r>
              <a:rPr lang="en-GB" dirty="0"/>
              <a:t>Read the following </a:t>
            </a:r>
            <a:r>
              <a:rPr lang="en-GB" dirty="0" smtClean="0"/>
              <a:t>paragraph</a:t>
            </a:r>
            <a:endParaRPr lang="en-GB" dirty="0"/>
          </a:p>
        </p:txBody>
      </p:sp>
      <p:sp>
        <p:nvSpPr>
          <p:cNvPr id="3" name="Content Placeholder 2"/>
          <p:cNvSpPr>
            <a:spLocks noGrp="1"/>
          </p:cNvSpPr>
          <p:nvPr>
            <p:ph idx="1"/>
          </p:nvPr>
        </p:nvSpPr>
        <p:spPr>
          <a:xfrm>
            <a:off x="683568" y="1988840"/>
            <a:ext cx="7776864" cy="4320480"/>
          </a:xfrm>
        </p:spPr>
        <p:txBody>
          <a:bodyPr>
            <a:normAutofit/>
          </a:bodyPr>
          <a:lstStyle/>
          <a:p>
            <a:r>
              <a:rPr lang="sw-KE" b="1" dirty="0"/>
              <a:t>"Aoccdrnig to rscheearch at Maerekre Uinvervtisy, it deosn’t mttaer in waht oredr the litteers in a wrod are, the olny iprmoetnt tihng is taht the frist and lsat ltteer be at the rghit pclae.  The rset can be a ttoal mses and you can sitll raed it wouthit a porbelm.  Tihs is besauae ocne we laren how to raed we bgien to aargnre the lteerts in our mnid to see waht we epxcet to see.  The huamn mnid deos not raed ervey lteter by istlef, but preecsievs the wrod as a wlohe.  We do tihs ucnsoniuscoly wuithot tuhoght</a:t>
            </a:r>
            <a:r>
              <a:rPr lang="sw-KE" b="1" dirty="0" smtClean="0"/>
              <a:t>."</a:t>
            </a:r>
            <a:endParaRPr lang="en-GB" dirty="0"/>
          </a:p>
        </p:txBody>
      </p:sp>
    </p:spTree>
    <p:extLst>
      <p:ext uri="{BB962C8B-B14F-4D97-AF65-F5344CB8AC3E}">
        <p14:creationId xmlns:p14="http://schemas.microsoft.com/office/powerpoint/2010/main" val="3389778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8064896" cy="1405960"/>
          </a:xfrm>
        </p:spPr>
        <p:txBody>
          <a:bodyPr>
            <a:normAutofit/>
          </a:bodyPr>
          <a:lstStyle/>
          <a:p>
            <a:r>
              <a:rPr lang="en-GB" dirty="0" smtClean="0"/>
              <a:t>Read </a:t>
            </a:r>
            <a:r>
              <a:rPr lang="en-GB" dirty="0"/>
              <a:t>aloud the </a:t>
            </a:r>
            <a:r>
              <a:rPr lang="en-GB" dirty="0" smtClean="0"/>
              <a:t>colours </a:t>
            </a:r>
            <a:r>
              <a:rPr lang="en-GB" dirty="0"/>
              <a:t>of the following words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69047764"/>
              </p:ext>
            </p:extLst>
          </p:nvPr>
        </p:nvGraphicFramePr>
        <p:xfrm>
          <a:off x="755576" y="2276872"/>
          <a:ext cx="7848872" cy="4206240"/>
        </p:xfrm>
        <a:graphic>
          <a:graphicData uri="http://schemas.openxmlformats.org/drawingml/2006/table">
            <a:tbl>
              <a:tblPr firstRow="1" firstCol="1" bandRow="1"/>
              <a:tblGrid>
                <a:gridCol w="3924436">
                  <a:extLst>
                    <a:ext uri="{9D8B030D-6E8A-4147-A177-3AD203B41FA5}">
                      <a16:colId xmlns:a16="http://schemas.microsoft.com/office/drawing/2014/main" val="20000"/>
                    </a:ext>
                  </a:extLst>
                </a:gridCol>
                <a:gridCol w="3924436">
                  <a:extLst>
                    <a:ext uri="{9D8B030D-6E8A-4147-A177-3AD203B41FA5}">
                      <a16:colId xmlns:a16="http://schemas.microsoft.com/office/drawing/2014/main" val="20001"/>
                    </a:ext>
                  </a:extLst>
                </a:gridCol>
              </a:tblGrid>
              <a:tr h="806490">
                <a:tc>
                  <a:txBody>
                    <a:bodyPr/>
                    <a:lstStyle/>
                    <a:p>
                      <a:pPr marL="914400" indent="-914400" algn="just">
                        <a:lnSpc>
                          <a:spcPct val="115000"/>
                        </a:lnSpc>
                        <a:spcAft>
                          <a:spcPts val="0"/>
                        </a:spcAft>
                        <a:buFont typeface="+mj-lt"/>
                        <a:buAutoNum type="arabicPeriod"/>
                      </a:pPr>
                      <a:r>
                        <a:rPr lang="sw-KE" sz="4800" b="1" dirty="0" smtClean="0">
                          <a:solidFill>
                            <a:srgbClr val="008000"/>
                          </a:solidFill>
                          <a:effectLst/>
                          <a:latin typeface="Arial"/>
                          <a:ea typeface="Times New Roman"/>
                          <a:cs typeface="Times New Roman"/>
                        </a:rPr>
                        <a:t>Red</a:t>
                      </a:r>
                      <a:r>
                        <a:rPr lang="sw-KE" sz="3600" b="1" dirty="0" smtClean="0">
                          <a:solidFill>
                            <a:srgbClr val="000000"/>
                          </a:solidFill>
                          <a:effectLst/>
                          <a:latin typeface="Times New Roman"/>
                          <a:ea typeface="Times New Roman"/>
                          <a:cs typeface="Times New Roman"/>
                        </a:rPr>
                        <a:t> </a:t>
                      </a:r>
                      <a:endParaRPr lang="en-GB" sz="3200" dirty="0">
                        <a:effectLst/>
                        <a:latin typeface="Calibri"/>
                        <a:ea typeface="Calibri"/>
                        <a:cs typeface="Times New Roman"/>
                      </a:endParaRPr>
                    </a:p>
                  </a:txBody>
                  <a:tcPr marL="0" marR="0" marT="0" marB="0" anchor="ctr">
                    <a:lnL>
                      <a:noFill/>
                    </a:lnL>
                    <a:lnR>
                      <a:noFill/>
                    </a:lnR>
                    <a:lnT>
                      <a:noFill/>
                    </a:lnT>
                    <a:lnB>
                      <a:noFill/>
                    </a:lnB>
                  </a:tcPr>
                </a:tc>
                <a:tc>
                  <a:txBody>
                    <a:bodyPr/>
                    <a:lstStyle/>
                    <a:p>
                      <a:pPr marL="914400" indent="-914400" algn="just">
                        <a:lnSpc>
                          <a:spcPct val="115000"/>
                        </a:lnSpc>
                        <a:spcAft>
                          <a:spcPts val="0"/>
                        </a:spcAft>
                        <a:buFont typeface="+mj-lt"/>
                        <a:buAutoNum type="arabicPeriod" startAt="2"/>
                      </a:pPr>
                      <a:r>
                        <a:rPr lang="sw-KE" sz="4800" b="1" dirty="0" smtClean="0">
                          <a:solidFill>
                            <a:srgbClr val="0000FF"/>
                          </a:solidFill>
                          <a:effectLst/>
                          <a:latin typeface="Arial"/>
                          <a:ea typeface="Times New Roman"/>
                          <a:cs typeface="Times New Roman"/>
                        </a:rPr>
                        <a:t>Green</a:t>
                      </a:r>
                      <a:r>
                        <a:rPr lang="sw-KE" sz="3600" b="1" dirty="0" smtClean="0">
                          <a:solidFill>
                            <a:srgbClr val="000000"/>
                          </a:solidFill>
                          <a:effectLst/>
                          <a:latin typeface="Times New Roman"/>
                          <a:ea typeface="Times New Roman"/>
                          <a:cs typeface="Times New Roman"/>
                        </a:rPr>
                        <a:t> </a:t>
                      </a:r>
                      <a:endParaRPr lang="en-GB" sz="3200" dirty="0">
                        <a:effectLst/>
                        <a:latin typeface="Calibri"/>
                        <a:ea typeface="Calibri"/>
                        <a:cs typeface="Times New Roman"/>
                      </a:endParaRPr>
                    </a:p>
                  </a:txBody>
                  <a:tcPr marL="0" marR="0" marT="0" marB="0" anchor="ctr">
                    <a:lnL>
                      <a:noFill/>
                    </a:lnL>
                    <a:lnR>
                      <a:noFill/>
                    </a:lnR>
                    <a:lnT>
                      <a:noFill/>
                    </a:lnT>
                    <a:lnB>
                      <a:noFill/>
                    </a:lnB>
                  </a:tcPr>
                </a:tc>
                <a:extLst>
                  <a:ext uri="{0D108BD9-81ED-4DB2-BD59-A6C34878D82A}">
                    <a16:rowId xmlns:a16="http://schemas.microsoft.com/office/drawing/2014/main" val="10000"/>
                  </a:ext>
                </a:extLst>
              </a:tr>
              <a:tr h="806490">
                <a:tc>
                  <a:txBody>
                    <a:bodyPr/>
                    <a:lstStyle/>
                    <a:p>
                      <a:pPr marL="914400" indent="-914400" algn="just">
                        <a:lnSpc>
                          <a:spcPct val="115000"/>
                        </a:lnSpc>
                        <a:spcAft>
                          <a:spcPts val="0"/>
                        </a:spcAft>
                        <a:buFont typeface="+mj-lt"/>
                        <a:buAutoNum type="arabicPeriod" startAt="3"/>
                      </a:pPr>
                      <a:r>
                        <a:rPr lang="sw-KE" sz="4800" b="1" dirty="0" smtClean="0">
                          <a:solidFill>
                            <a:srgbClr val="C0C0C0"/>
                          </a:solidFill>
                          <a:effectLst/>
                          <a:latin typeface="Arial"/>
                          <a:ea typeface="Times New Roman"/>
                          <a:cs typeface="Times New Roman"/>
                        </a:rPr>
                        <a:t>Blue</a:t>
                      </a:r>
                      <a:r>
                        <a:rPr lang="sw-KE" sz="3600" b="1" dirty="0" smtClean="0">
                          <a:solidFill>
                            <a:srgbClr val="000000"/>
                          </a:solidFill>
                          <a:effectLst/>
                          <a:latin typeface="Times New Roman"/>
                          <a:ea typeface="Times New Roman"/>
                          <a:cs typeface="Times New Roman"/>
                        </a:rPr>
                        <a:t> </a:t>
                      </a:r>
                      <a:endParaRPr lang="en-GB" sz="3200" dirty="0">
                        <a:effectLst/>
                        <a:latin typeface="Calibri"/>
                        <a:ea typeface="Calibri"/>
                        <a:cs typeface="Times New Roman"/>
                      </a:endParaRPr>
                    </a:p>
                  </a:txBody>
                  <a:tcPr marL="0" marR="0" marT="0" marB="0" anchor="ctr">
                    <a:lnL>
                      <a:noFill/>
                    </a:lnL>
                    <a:lnR>
                      <a:noFill/>
                    </a:lnR>
                    <a:lnT>
                      <a:noFill/>
                    </a:lnT>
                    <a:lnB>
                      <a:noFill/>
                    </a:lnB>
                  </a:tcPr>
                </a:tc>
                <a:tc>
                  <a:txBody>
                    <a:bodyPr/>
                    <a:lstStyle/>
                    <a:p>
                      <a:pPr marL="914400" indent="-914400" algn="just">
                        <a:lnSpc>
                          <a:spcPct val="115000"/>
                        </a:lnSpc>
                        <a:spcAft>
                          <a:spcPts val="0"/>
                        </a:spcAft>
                        <a:buFont typeface="+mj-lt"/>
                        <a:buAutoNum type="arabicPeriod" startAt="4"/>
                      </a:pPr>
                      <a:r>
                        <a:rPr lang="sw-KE" sz="4800" b="1" dirty="0" smtClean="0">
                          <a:solidFill>
                            <a:srgbClr val="DD0000"/>
                          </a:solidFill>
                          <a:effectLst/>
                          <a:latin typeface="Arial"/>
                          <a:ea typeface="Times New Roman"/>
                          <a:cs typeface="Times New Roman"/>
                        </a:rPr>
                        <a:t>Orange</a:t>
                      </a:r>
                      <a:r>
                        <a:rPr lang="sw-KE" sz="3600" b="1" dirty="0" smtClean="0">
                          <a:solidFill>
                            <a:srgbClr val="000000"/>
                          </a:solidFill>
                          <a:effectLst/>
                          <a:latin typeface="Times New Roman"/>
                          <a:ea typeface="Times New Roman"/>
                          <a:cs typeface="Times New Roman"/>
                        </a:rPr>
                        <a:t> </a:t>
                      </a:r>
                      <a:endParaRPr lang="en-GB" sz="3200" dirty="0">
                        <a:effectLst/>
                        <a:latin typeface="Calibri"/>
                        <a:ea typeface="Calibri"/>
                        <a:cs typeface="Times New Roman"/>
                      </a:endParaRPr>
                    </a:p>
                  </a:txBody>
                  <a:tcPr marL="0" marR="0" marT="0" marB="0" anchor="ctr">
                    <a:lnL>
                      <a:noFill/>
                    </a:lnL>
                    <a:lnR>
                      <a:noFill/>
                    </a:lnR>
                    <a:lnT>
                      <a:noFill/>
                    </a:lnT>
                    <a:lnB>
                      <a:noFill/>
                    </a:lnB>
                  </a:tcPr>
                </a:tc>
                <a:extLst>
                  <a:ext uri="{0D108BD9-81ED-4DB2-BD59-A6C34878D82A}">
                    <a16:rowId xmlns:a16="http://schemas.microsoft.com/office/drawing/2014/main" val="10001"/>
                  </a:ext>
                </a:extLst>
              </a:tr>
              <a:tr h="806490">
                <a:tc>
                  <a:txBody>
                    <a:bodyPr/>
                    <a:lstStyle/>
                    <a:p>
                      <a:pPr marL="914400" indent="-914400" algn="just">
                        <a:lnSpc>
                          <a:spcPct val="115000"/>
                        </a:lnSpc>
                        <a:spcAft>
                          <a:spcPts val="0"/>
                        </a:spcAft>
                        <a:buFont typeface="+mj-lt"/>
                        <a:buAutoNum type="arabicPeriod" startAt="5"/>
                      </a:pPr>
                      <a:r>
                        <a:rPr lang="sw-KE" sz="4800" b="1" dirty="0" smtClean="0">
                          <a:solidFill>
                            <a:srgbClr val="FF66FF"/>
                          </a:solidFill>
                          <a:effectLst/>
                          <a:latin typeface="Arial"/>
                          <a:ea typeface="Times New Roman"/>
                          <a:cs typeface="Times New Roman"/>
                        </a:rPr>
                        <a:t>Black</a:t>
                      </a:r>
                      <a:r>
                        <a:rPr lang="sw-KE" sz="3600" b="1" dirty="0" smtClean="0">
                          <a:solidFill>
                            <a:srgbClr val="000000"/>
                          </a:solidFill>
                          <a:effectLst/>
                          <a:latin typeface="Times New Roman"/>
                          <a:ea typeface="Times New Roman"/>
                          <a:cs typeface="Times New Roman"/>
                        </a:rPr>
                        <a:t> </a:t>
                      </a:r>
                      <a:endParaRPr lang="en-GB" sz="3200" dirty="0">
                        <a:effectLst/>
                        <a:latin typeface="Calibri"/>
                        <a:ea typeface="Calibri"/>
                        <a:cs typeface="Times New Roman"/>
                      </a:endParaRPr>
                    </a:p>
                  </a:txBody>
                  <a:tcPr marL="0" marR="0" marT="0" marB="0" anchor="ctr">
                    <a:lnL>
                      <a:noFill/>
                    </a:lnL>
                    <a:lnR>
                      <a:noFill/>
                    </a:lnR>
                    <a:lnT>
                      <a:noFill/>
                    </a:lnT>
                    <a:lnB>
                      <a:noFill/>
                    </a:lnB>
                  </a:tcPr>
                </a:tc>
                <a:tc>
                  <a:txBody>
                    <a:bodyPr/>
                    <a:lstStyle/>
                    <a:p>
                      <a:pPr marL="914400" indent="-914400" algn="just">
                        <a:lnSpc>
                          <a:spcPct val="115000"/>
                        </a:lnSpc>
                        <a:spcAft>
                          <a:spcPts val="0"/>
                        </a:spcAft>
                        <a:buFont typeface="+mj-lt"/>
                        <a:buAutoNum type="arabicPeriod" startAt="6"/>
                      </a:pPr>
                      <a:r>
                        <a:rPr lang="sw-KE" sz="4800" b="1" dirty="0" smtClean="0">
                          <a:solidFill>
                            <a:srgbClr val="F9DB35"/>
                          </a:solidFill>
                          <a:effectLst/>
                          <a:latin typeface="Arial"/>
                          <a:ea typeface="Times New Roman"/>
                          <a:cs typeface="Times New Roman"/>
                        </a:rPr>
                        <a:t>Blue</a:t>
                      </a:r>
                      <a:r>
                        <a:rPr lang="sw-KE" sz="3600" b="1" dirty="0" smtClean="0">
                          <a:solidFill>
                            <a:srgbClr val="000000"/>
                          </a:solidFill>
                          <a:effectLst/>
                          <a:latin typeface="Times New Roman"/>
                          <a:ea typeface="Times New Roman"/>
                          <a:cs typeface="Times New Roman"/>
                        </a:rPr>
                        <a:t> </a:t>
                      </a:r>
                      <a:endParaRPr lang="en-GB" sz="3200" dirty="0">
                        <a:effectLst/>
                        <a:latin typeface="Calibri"/>
                        <a:ea typeface="Calibri"/>
                        <a:cs typeface="Times New Roman"/>
                      </a:endParaRPr>
                    </a:p>
                  </a:txBody>
                  <a:tcPr marL="0" marR="0" marT="0" marB="0" anchor="ctr">
                    <a:lnL>
                      <a:noFill/>
                    </a:lnL>
                    <a:lnR>
                      <a:noFill/>
                    </a:lnR>
                    <a:lnT>
                      <a:noFill/>
                    </a:lnT>
                    <a:lnB>
                      <a:noFill/>
                    </a:lnB>
                  </a:tcPr>
                </a:tc>
                <a:extLst>
                  <a:ext uri="{0D108BD9-81ED-4DB2-BD59-A6C34878D82A}">
                    <a16:rowId xmlns:a16="http://schemas.microsoft.com/office/drawing/2014/main" val="10002"/>
                  </a:ext>
                </a:extLst>
              </a:tr>
              <a:tr h="806490">
                <a:tc>
                  <a:txBody>
                    <a:bodyPr/>
                    <a:lstStyle/>
                    <a:p>
                      <a:pPr marL="914400" indent="-914400" algn="just">
                        <a:lnSpc>
                          <a:spcPct val="115000"/>
                        </a:lnSpc>
                        <a:spcAft>
                          <a:spcPts val="0"/>
                        </a:spcAft>
                        <a:buFont typeface="+mj-lt"/>
                        <a:buAutoNum type="arabicPeriod" startAt="7"/>
                      </a:pPr>
                      <a:r>
                        <a:rPr lang="sw-KE" sz="4800" b="1" dirty="0" smtClean="0">
                          <a:solidFill>
                            <a:srgbClr val="000000"/>
                          </a:solidFill>
                          <a:effectLst/>
                          <a:latin typeface="Arial"/>
                          <a:ea typeface="Times New Roman"/>
                          <a:cs typeface="Times New Roman"/>
                        </a:rPr>
                        <a:t>Yellow</a:t>
                      </a:r>
                      <a:r>
                        <a:rPr lang="sw-KE" sz="3600" b="1" dirty="0" smtClean="0">
                          <a:solidFill>
                            <a:srgbClr val="000000"/>
                          </a:solidFill>
                          <a:effectLst/>
                          <a:latin typeface="Times New Roman"/>
                          <a:ea typeface="Times New Roman"/>
                          <a:cs typeface="Times New Roman"/>
                        </a:rPr>
                        <a:t> </a:t>
                      </a:r>
                      <a:endParaRPr lang="en-GB" sz="3200" dirty="0">
                        <a:effectLst/>
                        <a:latin typeface="Calibri"/>
                        <a:ea typeface="Calibri"/>
                        <a:cs typeface="Times New Roman"/>
                      </a:endParaRPr>
                    </a:p>
                  </a:txBody>
                  <a:tcPr marL="0" marR="0" marT="0" marB="0" anchor="ctr">
                    <a:lnL>
                      <a:noFill/>
                    </a:lnL>
                    <a:lnR>
                      <a:noFill/>
                    </a:lnR>
                    <a:lnT>
                      <a:noFill/>
                    </a:lnT>
                    <a:lnB>
                      <a:noFill/>
                    </a:lnB>
                  </a:tcPr>
                </a:tc>
                <a:tc>
                  <a:txBody>
                    <a:bodyPr/>
                    <a:lstStyle/>
                    <a:p>
                      <a:pPr marL="914400" indent="-914400" algn="just">
                        <a:lnSpc>
                          <a:spcPct val="115000"/>
                        </a:lnSpc>
                        <a:spcAft>
                          <a:spcPts val="0"/>
                        </a:spcAft>
                        <a:buFont typeface="+mj-lt"/>
                        <a:buAutoNum type="arabicPeriod" startAt="8"/>
                      </a:pPr>
                      <a:r>
                        <a:rPr lang="sw-KE" sz="4800" b="1" dirty="0" smtClean="0">
                          <a:solidFill>
                            <a:srgbClr val="DD0000"/>
                          </a:solidFill>
                          <a:effectLst/>
                          <a:latin typeface="Arial"/>
                          <a:ea typeface="Times New Roman"/>
                          <a:cs typeface="Times New Roman"/>
                        </a:rPr>
                        <a:t>Gray</a:t>
                      </a:r>
                      <a:r>
                        <a:rPr lang="sw-KE" sz="3600" b="1" dirty="0" smtClean="0">
                          <a:solidFill>
                            <a:srgbClr val="000000"/>
                          </a:solidFill>
                          <a:effectLst/>
                          <a:latin typeface="Times New Roman"/>
                          <a:ea typeface="Times New Roman"/>
                          <a:cs typeface="Times New Roman"/>
                        </a:rPr>
                        <a:t> </a:t>
                      </a:r>
                      <a:endParaRPr lang="en-GB" sz="3200" dirty="0">
                        <a:effectLst/>
                        <a:latin typeface="Calibri"/>
                        <a:ea typeface="Calibri"/>
                        <a:cs typeface="Times New Roman"/>
                      </a:endParaRPr>
                    </a:p>
                  </a:txBody>
                  <a:tcPr marL="0" marR="0" marT="0" marB="0" anchor="ctr">
                    <a:lnL>
                      <a:noFill/>
                    </a:lnL>
                    <a:lnR>
                      <a:noFill/>
                    </a:lnR>
                    <a:lnT>
                      <a:noFill/>
                    </a:lnT>
                    <a:lnB>
                      <a:noFill/>
                    </a:lnB>
                  </a:tcPr>
                </a:tc>
                <a:extLst>
                  <a:ext uri="{0D108BD9-81ED-4DB2-BD59-A6C34878D82A}">
                    <a16:rowId xmlns:a16="http://schemas.microsoft.com/office/drawing/2014/main" val="10003"/>
                  </a:ext>
                </a:extLst>
              </a:tr>
              <a:tr h="806490">
                <a:tc>
                  <a:txBody>
                    <a:bodyPr/>
                    <a:lstStyle/>
                    <a:p>
                      <a:pPr marL="914400" indent="-914400" algn="just">
                        <a:lnSpc>
                          <a:spcPct val="115000"/>
                        </a:lnSpc>
                        <a:spcAft>
                          <a:spcPts val="0"/>
                        </a:spcAft>
                        <a:buFont typeface="+mj-lt"/>
                        <a:buAutoNum type="arabicPeriod" startAt="9"/>
                      </a:pPr>
                      <a:r>
                        <a:rPr lang="sw-KE" sz="4800" b="1" dirty="0" smtClean="0">
                          <a:solidFill>
                            <a:srgbClr val="FF8040"/>
                          </a:solidFill>
                          <a:effectLst/>
                          <a:latin typeface="Arial"/>
                          <a:ea typeface="Times New Roman"/>
                          <a:cs typeface="Times New Roman"/>
                        </a:rPr>
                        <a:t>Red</a:t>
                      </a:r>
                      <a:r>
                        <a:rPr lang="sw-KE" sz="3600" b="1" dirty="0" smtClean="0">
                          <a:solidFill>
                            <a:srgbClr val="000000"/>
                          </a:solidFill>
                          <a:effectLst/>
                          <a:latin typeface="Times New Roman"/>
                          <a:ea typeface="Times New Roman"/>
                          <a:cs typeface="Times New Roman"/>
                        </a:rPr>
                        <a:t> </a:t>
                      </a:r>
                      <a:endParaRPr lang="en-GB" sz="3200" dirty="0">
                        <a:effectLst/>
                        <a:latin typeface="Calibri"/>
                        <a:ea typeface="Calibri"/>
                        <a:cs typeface="Times New Roman"/>
                      </a:endParaRPr>
                    </a:p>
                  </a:txBody>
                  <a:tcPr marL="0" marR="0" marT="0" marB="0" anchor="ctr">
                    <a:lnL>
                      <a:noFill/>
                    </a:lnL>
                    <a:lnR>
                      <a:noFill/>
                    </a:lnR>
                    <a:lnT>
                      <a:noFill/>
                    </a:lnT>
                    <a:lnB>
                      <a:noFill/>
                    </a:lnB>
                  </a:tcPr>
                </a:tc>
                <a:tc>
                  <a:txBody>
                    <a:bodyPr/>
                    <a:lstStyle/>
                    <a:p>
                      <a:pPr marL="914400" indent="-914400" algn="just">
                        <a:lnSpc>
                          <a:spcPct val="115000"/>
                        </a:lnSpc>
                        <a:spcAft>
                          <a:spcPts val="0"/>
                        </a:spcAft>
                        <a:buFont typeface="+mj-lt"/>
                        <a:buAutoNum type="arabicPeriod" startAt="10"/>
                      </a:pPr>
                      <a:r>
                        <a:rPr lang="sw-KE" sz="4800" b="1" dirty="0" smtClean="0">
                          <a:solidFill>
                            <a:srgbClr val="0000FF"/>
                          </a:solidFill>
                          <a:effectLst/>
                          <a:latin typeface="Arial"/>
                          <a:ea typeface="Times New Roman"/>
                          <a:cs typeface="Times New Roman"/>
                        </a:rPr>
                        <a:t>Pink</a:t>
                      </a:r>
                      <a:r>
                        <a:rPr lang="sw-KE" sz="3600" b="1" dirty="0" smtClean="0">
                          <a:solidFill>
                            <a:srgbClr val="000000"/>
                          </a:solidFill>
                          <a:effectLst/>
                          <a:latin typeface="Times New Roman"/>
                          <a:ea typeface="Times New Roman"/>
                          <a:cs typeface="Times New Roman"/>
                        </a:rPr>
                        <a:t> </a:t>
                      </a:r>
                      <a:endParaRPr lang="en-GB" sz="3200" dirty="0">
                        <a:effectLst/>
                        <a:latin typeface="Calibri"/>
                        <a:ea typeface="Calibri"/>
                        <a:cs typeface="Times New Roman"/>
                      </a:endParaRPr>
                    </a:p>
                  </a:txBody>
                  <a:tcPr marL="0" marR="0" marT="0" marB="0" anchor="ctr">
                    <a:lnL>
                      <a:noFill/>
                    </a:lnL>
                    <a:lnR>
                      <a:noFill/>
                    </a:lnR>
                    <a:lnT>
                      <a:noFill/>
                    </a:lnT>
                    <a:lnB>
                      <a:noFill/>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39029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Explicit &amp; Tacit Knowledge</a:t>
            </a:r>
            <a:endParaRPr lang="en-GB" dirty="0"/>
          </a:p>
        </p:txBody>
      </p:sp>
      <p:sp>
        <p:nvSpPr>
          <p:cNvPr id="3" name="Content Placeholder 2"/>
          <p:cNvSpPr>
            <a:spLocks noGrp="1"/>
          </p:cNvSpPr>
          <p:nvPr>
            <p:ph idx="1"/>
          </p:nvPr>
        </p:nvSpPr>
        <p:spPr/>
        <p:txBody>
          <a:bodyPr>
            <a:normAutofit/>
          </a:bodyPr>
          <a:lstStyle/>
          <a:p>
            <a:pPr lvl="0"/>
            <a:r>
              <a:rPr lang="en-GB" dirty="0" smtClean="0"/>
              <a:t>Formal </a:t>
            </a:r>
            <a:r>
              <a:rPr lang="en-GB" dirty="0"/>
              <a:t>knowledge transmitted through education undergoes profound changes and becomes transformed to informal or tacit knowledge. </a:t>
            </a:r>
          </a:p>
          <a:p>
            <a:pPr lvl="0"/>
            <a:r>
              <a:rPr lang="en-GB" dirty="0"/>
              <a:t>Through using metaphors and analogies, various personal hunches and insights may be explicated and further elaborated and new ideas and innovations created. </a:t>
            </a:r>
          </a:p>
          <a:p>
            <a:endParaRPr lang="en-GB" dirty="0"/>
          </a:p>
        </p:txBody>
      </p:sp>
    </p:spTree>
    <p:extLst>
      <p:ext uri="{BB962C8B-B14F-4D97-AF65-F5344CB8AC3E}">
        <p14:creationId xmlns:p14="http://schemas.microsoft.com/office/powerpoint/2010/main" val="293897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Knowledge Conversion</a:t>
            </a:r>
            <a:endParaRPr lang="en-GB" dirty="0"/>
          </a:p>
        </p:txBody>
      </p:sp>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26974" y="1825625"/>
            <a:ext cx="4290051"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4589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949" t="3703" r="5881" b="11094"/>
          <a:stretch/>
        </p:blipFill>
        <p:spPr>
          <a:xfrm>
            <a:off x="3581400" y="-62682"/>
            <a:ext cx="5486400" cy="6990737"/>
          </a:xfrm>
          <a:prstGeom prst="rect">
            <a:avLst/>
          </a:prstGeom>
        </p:spPr>
      </p:pic>
      <p:sp>
        <p:nvSpPr>
          <p:cNvPr id="3" name="Title 2"/>
          <p:cNvSpPr>
            <a:spLocks noGrp="1"/>
          </p:cNvSpPr>
          <p:nvPr>
            <p:ph type="title"/>
          </p:nvPr>
        </p:nvSpPr>
        <p:spPr>
          <a:xfrm>
            <a:off x="457200" y="1600200"/>
            <a:ext cx="2438400" cy="4800600"/>
          </a:xfrm>
        </p:spPr>
        <p:txBody>
          <a:bodyPr>
            <a:normAutofit/>
          </a:bodyPr>
          <a:lstStyle/>
          <a:p>
            <a:r>
              <a:rPr lang="en-GB" sz="7200" b="1" dirty="0" smtClean="0"/>
              <a:t>What do you see?</a:t>
            </a:r>
            <a:endParaRPr lang="en-GB" sz="7200" b="1" dirty="0"/>
          </a:p>
        </p:txBody>
      </p:sp>
    </p:spTree>
    <p:extLst>
      <p:ext uri="{BB962C8B-B14F-4D97-AF65-F5344CB8AC3E}">
        <p14:creationId xmlns:p14="http://schemas.microsoft.com/office/powerpoint/2010/main" val="2019280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Expertise</a:t>
            </a:r>
            <a:endParaRPr lang="en-GB" dirty="0"/>
          </a:p>
        </p:txBody>
      </p:sp>
      <p:sp>
        <p:nvSpPr>
          <p:cNvPr id="3" name="Content Placeholder 2"/>
          <p:cNvSpPr>
            <a:spLocks noGrp="1"/>
          </p:cNvSpPr>
          <p:nvPr>
            <p:ph idx="1"/>
          </p:nvPr>
        </p:nvSpPr>
        <p:spPr/>
        <p:txBody>
          <a:bodyPr>
            <a:normAutofit/>
          </a:bodyPr>
          <a:lstStyle/>
          <a:p>
            <a:pPr lvl="0"/>
            <a:r>
              <a:rPr lang="en-GB" dirty="0" smtClean="0"/>
              <a:t>A well-organized body of accessible and useful domain-specific knowledge. </a:t>
            </a:r>
          </a:p>
          <a:p>
            <a:pPr lvl="0"/>
            <a:r>
              <a:rPr lang="en-GB" dirty="0" smtClean="0"/>
              <a:t>Allows identification of promising solutions among an infinite number of other alternatives. </a:t>
            </a:r>
          </a:p>
          <a:p>
            <a:pPr marL="68580" indent="0">
              <a:buNone/>
            </a:pPr>
            <a:r>
              <a:rPr lang="en-GB" b="1" dirty="0" smtClean="0"/>
              <a:t>Creativity presupposes expertise:</a:t>
            </a:r>
            <a:r>
              <a:rPr lang="en-GB" dirty="0" smtClean="0"/>
              <a:t> </a:t>
            </a:r>
          </a:p>
          <a:p>
            <a:r>
              <a:rPr lang="en-GB" dirty="0" smtClean="0"/>
              <a:t>conceptual spaces cannot be effectively explored without knowing one’s way around them! </a:t>
            </a:r>
          </a:p>
          <a:p>
            <a:endParaRPr lang="en-GB" dirty="0"/>
          </a:p>
        </p:txBody>
      </p:sp>
    </p:spTree>
    <p:extLst>
      <p:ext uri="{BB962C8B-B14F-4D97-AF65-F5344CB8AC3E}">
        <p14:creationId xmlns:p14="http://schemas.microsoft.com/office/powerpoint/2010/main" val="1962123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89168"/>
          </a:xfrm>
        </p:spPr>
        <p:txBody>
          <a:bodyPr>
            <a:normAutofit/>
          </a:bodyPr>
          <a:lstStyle/>
          <a:p>
            <a:r>
              <a:rPr lang="en-GB" b="1" dirty="0" smtClean="0"/>
              <a:t>Types of expertise</a:t>
            </a:r>
            <a:endParaRPr lang="en-GB" dirty="0"/>
          </a:p>
        </p:txBody>
      </p:sp>
      <p:sp>
        <p:nvSpPr>
          <p:cNvPr id="3" name="Content Placeholder 2"/>
          <p:cNvSpPr>
            <a:spLocks noGrp="1"/>
          </p:cNvSpPr>
          <p:nvPr>
            <p:ph idx="1"/>
          </p:nvPr>
        </p:nvSpPr>
        <p:spPr>
          <a:xfrm>
            <a:off x="1043492" y="1988840"/>
            <a:ext cx="6777317" cy="3843789"/>
          </a:xfrm>
        </p:spPr>
        <p:txBody>
          <a:bodyPr>
            <a:normAutofit fontScale="92500" lnSpcReduction="10000"/>
          </a:bodyPr>
          <a:lstStyle/>
          <a:p>
            <a:pPr marL="0" indent="0">
              <a:buNone/>
            </a:pPr>
            <a:r>
              <a:rPr lang="en-GB" b="1" dirty="0" smtClean="0"/>
              <a:t>Routine </a:t>
            </a:r>
            <a:r>
              <a:rPr lang="en-GB" b="1" dirty="0"/>
              <a:t>expertise</a:t>
            </a:r>
            <a:endParaRPr lang="en-GB" dirty="0"/>
          </a:p>
          <a:p>
            <a:pPr lvl="0"/>
            <a:r>
              <a:rPr lang="en-GB" dirty="0"/>
              <a:t>Quick and accurate solving of familiar problems </a:t>
            </a:r>
          </a:p>
          <a:p>
            <a:pPr lvl="0"/>
            <a:r>
              <a:rPr lang="en-GB" dirty="0" smtClean="0"/>
              <a:t>Little capacity </a:t>
            </a:r>
            <a:r>
              <a:rPr lang="en-GB" dirty="0"/>
              <a:t>of dealing with </a:t>
            </a:r>
            <a:r>
              <a:rPr lang="en-GB" dirty="0" smtClean="0"/>
              <a:t>new </a:t>
            </a:r>
            <a:r>
              <a:rPr lang="en-GB" dirty="0"/>
              <a:t>types of problems </a:t>
            </a:r>
          </a:p>
          <a:p>
            <a:pPr marL="0" indent="0">
              <a:buNone/>
            </a:pPr>
            <a:r>
              <a:rPr lang="en-GB" b="1" dirty="0"/>
              <a:t>Adaptive expertise</a:t>
            </a:r>
            <a:endParaRPr lang="en-GB" dirty="0"/>
          </a:p>
          <a:p>
            <a:pPr lvl="0"/>
            <a:r>
              <a:rPr lang="en-GB" dirty="0"/>
              <a:t>Effective solving of new problems </a:t>
            </a:r>
          </a:p>
          <a:p>
            <a:pPr lvl="0"/>
            <a:r>
              <a:rPr lang="en-GB" dirty="0"/>
              <a:t>Generation of new procedures and practices from expert knowledge </a:t>
            </a:r>
          </a:p>
          <a:p>
            <a:pPr lvl="0"/>
            <a:r>
              <a:rPr lang="en-GB" dirty="0"/>
              <a:t>Deep conceptual understanding </a:t>
            </a:r>
          </a:p>
          <a:p>
            <a:endParaRPr lang="en-GB" dirty="0"/>
          </a:p>
        </p:txBody>
      </p:sp>
    </p:spTree>
    <p:extLst>
      <p:ext uri="{BB962C8B-B14F-4D97-AF65-F5344CB8AC3E}">
        <p14:creationId xmlns:p14="http://schemas.microsoft.com/office/powerpoint/2010/main" val="2150558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Stevenson 11th Theme - Instructor Slides">
  <a:themeElements>
    <a:clrScheme name="Stevenson 11th Theme - Instructor Slides 1">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fontScheme name="Stevenson 11th Theme - Instructor Slides">
      <a:majorFont>
        <a:latin typeface="Constantia"/>
        <a:ea typeface=""/>
        <a:cs typeface=""/>
      </a:majorFont>
      <a:minorFont>
        <a:latin typeface="Constant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evenson 11th Theme - Instructor Slides 1">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Stevenson 11th Theme - Instructor Slides">
  <a:themeElements>
    <a:clrScheme name="9_Stevenson 11th Theme - Instructor Slides 1">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fontScheme name="9_Stevenson 11th Theme - Instructor Slides">
      <a:majorFont>
        <a:latin typeface="Constantia"/>
        <a:ea typeface=""/>
        <a:cs typeface=""/>
      </a:majorFont>
      <a:minorFont>
        <a:latin typeface="Constant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9_Stevenson 11th Theme - Instructor Slides 1">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Stevenson 11th Theme - Instructor Slides">
  <a:themeElements>
    <a:clrScheme name="10_Stevenson 11th Theme - Instructor Slides 1">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fontScheme name="10_Stevenson 11th Theme - Instructor Slides">
      <a:majorFont>
        <a:latin typeface="Constantia"/>
        <a:ea typeface=""/>
        <a:cs typeface=""/>
      </a:majorFont>
      <a:minorFont>
        <a:latin typeface="Constant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0_Stevenson 11th Theme - Instructor Slides 1">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Stevenson 11th Theme - Instructor Slides">
  <a:themeElements>
    <a:clrScheme name="11_Stevenson 11th Theme - Instructor Slides 1">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fontScheme name="11_Stevenson 11th Theme - Instructor Slides">
      <a:majorFont>
        <a:latin typeface="Constantia"/>
        <a:ea typeface=""/>
        <a:cs typeface=""/>
      </a:majorFont>
      <a:minorFont>
        <a:latin typeface="Constant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1_Stevenson 11th Theme - Instructor Slides 1">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Stevenson 11th Theme - Instructor Slides">
  <a:themeElements>
    <a:clrScheme name="12_Stevenson 11th Theme - Instructor Slides 1">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fontScheme name="12_Stevenson 11th Theme - Instructor Slides">
      <a:majorFont>
        <a:latin typeface="Constantia"/>
        <a:ea typeface=""/>
        <a:cs typeface=""/>
      </a:majorFont>
      <a:minorFont>
        <a:latin typeface="Constant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2_Stevenson 11th Theme - Instructor Slides 1">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3_Stevenson 11th Theme - Instructor Slides">
  <a:themeElements>
    <a:clrScheme name="13_Stevenson 11th Theme - Instructor Slides 1">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fontScheme name="13_Stevenson 11th Theme - Instructor Slides">
      <a:majorFont>
        <a:latin typeface="Constantia"/>
        <a:ea typeface=""/>
        <a:cs typeface=""/>
      </a:majorFont>
      <a:minorFont>
        <a:latin typeface="Constant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3_Stevenson 11th Theme - Instructor Slides 1">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4_Stevenson 11th Theme - Instructor Slides">
  <a:themeElements>
    <a:clrScheme name="14_Stevenson 11th Theme - Instructor Slides 1">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fontScheme name="14_Stevenson 11th Theme - Instructor Slides">
      <a:majorFont>
        <a:latin typeface="Constantia"/>
        <a:ea typeface=""/>
        <a:cs typeface=""/>
      </a:majorFont>
      <a:minorFont>
        <a:latin typeface="Constant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4_Stevenson 11th Theme - Instructor Slides 1">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5_Stevenson 11th Theme - Instructor Slides">
  <a:themeElements>
    <a:clrScheme name="15_Stevenson 11th Theme - Instructor Slides 1">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fontScheme name="15_Stevenson 11th Theme - Instructor Slides">
      <a:majorFont>
        <a:latin typeface="Constantia"/>
        <a:ea typeface=""/>
        <a:cs typeface=""/>
      </a:majorFont>
      <a:minorFont>
        <a:latin typeface="Constant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5_Stevenson 11th Theme - Instructor Slides 1">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6_Stevenson 11th Theme - Instructor Slides">
  <a:themeElements>
    <a:clrScheme name="16_Stevenson 11th Theme - Instructor Slides 1">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fontScheme name="16_Stevenson 11th Theme - Instructor Slides">
      <a:majorFont>
        <a:latin typeface="Constantia"/>
        <a:ea typeface=""/>
        <a:cs typeface=""/>
      </a:majorFont>
      <a:minorFont>
        <a:latin typeface="Constant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6_Stevenson 11th Theme - Instructor Slides 1">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7_Stevenson 11th Theme - Instructor Slides">
  <a:themeElements>
    <a:clrScheme name="17_Stevenson 11th Theme - Instructor Slides 1">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fontScheme name="17_Stevenson 11th Theme - Instructor Slides">
      <a:majorFont>
        <a:latin typeface="Constantia"/>
        <a:ea typeface=""/>
        <a:cs typeface=""/>
      </a:majorFont>
      <a:minorFont>
        <a:latin typeface="Constant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7_Stevenson 11th Theme - Instructor Slides 1">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1_Stevenson 11th Theme - Instructor Slides">
  <a:themeElements>
    <a:clrScheme name="1_Stevenson 11th Theme - Instructor Slides 1">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fontScheme name="1_Stevenson 11th Theme - Instructor Slides">
      <a:majorFont>
        <a:latin typeface="Constantia"/>
        <a:ea typeface=""/>
        <a:cs typeface=""/>
      </a:majorFont>
      <a:minorFont>
        <a:latin typeface="Constant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Stevenson 11th Theme - Instructor Slides 1">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tevenson 11th Theme - Instructor Slides">
  <a:themeElements>
    <a:clrScheme name="2_Stevenson 11th Theme - Instructor Slides 1">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fontScheme name="2_Stevenson 11th Theme - Instructor Slides">
      <a:majorFont>
        <a:latin typeface="Constantia"/>
        <a:ea typeface=""/>
        <a:cs typeface=""/>
      </a:majorFont>
      <a:minorFont>
        <a:latin typeface="Constant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Stevenson 11th Theme - Instructor Slides 1">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Stevenson 11th Theme - Instructor Slides">
  <a:themeElements>
    <a:clrScheme name="3_Stevenson 11th Theme - Instructor Slides 1">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fontScheme name="3_Stevenson 11th Theme - Instructor Slides">
      <a:majorFont>
        <a:latin typeface="Constantia"/>
        <a:ea typeface=""/>
        <a:cs typeface=""/>
      </a:majorFont>
      <a:minorFont>
        <a:latin typeface="Constant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3_Stevenson 11th Theme - Instructor Slides 1">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Stevenson 11th Theme - Instructor Slides">
  <a:themeElements>
    <a:clrScheme name="4_Stevenson 11th Theme - Instructor Slides 1">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fontScheme name="4_Stevenson 11th Theme - Instructor Slides">
      <a:majorFont>
        <a:latin typeface="Constantia"/>
        <a:ea typeface=""/>
        <a:cs typeface=""/>
      </a:majorFont>
      <a:minorFont>
        <a:latin typeface="Constant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Stevenson 11th Theme - Instructor Slides 1">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Stevenson 11th Theme - Instructor Slides">
  <a:themeElements>
    <a:clrScheme name="5_Stevenson 11th Theme - Instructor Slides 1">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fontScheme name="5_Stevenson 11th Theme - Instructor Slides">
      <a:majorFont>
        <a:latin typeface="Constantia"/>
        <a:ea typeface=""/>
        <a:cs typeface=""/>
      </a:majorFont>
      <a:minorFont>
        <a:latin typeface="Constant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5_Stevenson 11th Theme - Instructor Slides 1">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Stevenson 11th Theme - Instructor Slides">
  <a:themeElements>
    <a:clrScheme name="6_Stevenson 11th Theme - Instructor Slides 1">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fontScheme name="6_Stevenson 11th Theme - Instructor Slides">
      <a:majorFont>
        <a:latin typeface="Constantia"/>
        <a:ea typeface=""/>
        <a:cs typeface=""/>
      </a:majorFont>
      <a:minorFont>
        <a:latin typeface="Constant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Stevenson 11th Theme - Instructor Slides 1">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Stevenson 11th Theme - Instructor Slides">
  <a:themeElements>
    <a:clrScheme name="7_Stevenson 11th Theme - Instructor Slides 1">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fontScheme name="7_Stevenson 11th Theme - Instructor Slides">
      <a:majorFont>
        <a:latin typeface="Constantia"/>
        <a:ea typeface=""/>
        <a:cs typeface=""/>
      </a:majorFont>
      <a:minorFont>
        <a:latin typeface="Constant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7_Stevenson 11th Theme - Instructor Slides 1">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Stevenson 11th Theme - Instructor Slides">
  <a:themeElements>
    <a:clrScheme name="8_Stevenson 11th Theme - Instructor Slides 1">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fontScheme name="8_Stevenson 11th Theme - Instructor Slides">
      <a:majorFont>
        <a:latin typeface="Constantia"/>
        <a:ea typeface=""/>
        <a:cs typeface=""/>
      </a:majorFont>
      <a:minorFont>
        <a:latin typeface="Constant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8_Stevenson 11th Theme - Instructor Slides 1">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Innovation</Template>
  <TotalTime>11028</TotalTime>
  <Words>1203</Words>
  <Application>Microsoft Office PowerPoint</Application>
  <PresentationFormat>On-screen Show (4:3)</PresentationFormat>
  <Paragraphs>171</Paragraphs>
  <Slides>26</Slides>
  <Notes>2</Notes>
  <HiddenSlides>0</HiddenSlides>
  <MMClips>0</MMClips>
  <ScaleCrop>false</ScaleCrop>
  <HeadingPairs>
    <vt:vector size="6" baseType="variant">
      <vt:variant>
        <vt:lpstr>Fonts Used</vt:lpstr>
      </vt:variant>
      <vt:variant>
        <vt:i4>7</vt:i4>
      </vt:variant>
      <vt:variant>
        <vt:lpstr>Theme</vt:lpstr>
      </vt:variant>
      <vt:variant>
        <vt:i4>19</vt:i4>
      </vt:variant>
      <vt:variant>
        <vt:lpstr>Slide Titles</vt:lpstr>
      </vt:variant>
      <vt:variant>
        <vt:i4>26</vt:i4>
      </vt:variant>
    </vt:vector>
  </HeadingPairs>
  <TitlesOfParts>
    <vt:vector size="52" baseType="lpstr">
      <vt:lpstr>Arial</vt:lpstr>
      <vt:lpstr>Arial Black</vt:lpstr>
      <vt:lpstr>Calibri</vt:lpstr>
      <vt:lpstr>Calibri Light</vt:lpstr>
      <vt:lpstr>Constantia</vt:lpstr>
      <vt:lpstr>Times New Roman</vt:lpstr>
      <vt:lpstr>Wingdings 2</vt:lpstr>
      <vt:lpstr>Stevenson 11th Theme - Instructor Slides</vt:lpstr>
      <vt:lpstr>1_Stevenson 11th Theme - Instructor Slides</vt:lpstr>
      <vt:lpstr>2_Stevenson 11th Theme - Instructor Slides</vt:lpstr>
      <vt:lpstr>3_Stevenson 11th Theme - Instructor Slides</vt:lpstr>
      <vt:lpstr>4_Stevenson 11th Theme - Instructor Slides</vt:lpstr>
      <vt:lpstr>5_Stevenson 11th Theme - Instructor Slides</vt:lpstr>
      <vt:lpstr>6_Stevenson 11th Theme - Instructor Slides</vt:lpstr>
      <vt:lpstr>7_Stevenson 11th Theme - Instructor Slides</vt:lpstr>
      <vt:lpstr>8_Stevenson 11th Theme - Instructor Slides</vt:lpstr>
      <vt:lpstr>9_Stevenson 11th Theme - Instructor Slides</vt:lpstr>
      <vt:lpstr>10_Stevenson 11th Theme - Instructor Slides</vt:lpstr>
      <vt:lpstr>11_Stevenson 11th Theme - Instructor Slides</vt:lpstr>
      <vt:lpstr>12_Stevenson 11th Theme - Instructor Slides</vt:lpstr>
      <vt:lpstr>13_Stevenson 11th Theme - Instructor Slides</vt:lpstr>
      <vt:lpstr>14_Stevenson 11th Theme - Instructor Slides</vt:lpstr>
      <vt:lpstr>15_Stevenson 11th Theme - Instructor Slides</vt:lpstr>
      <vt:lpstr>16_Stevenson 11th Theme - Instructor Slides</vt:lpstr>
      <vt:lpstr>17_Stevenson 11th Theme - Instructor Slides</vt:lpstr>
      <vt:lpstr>Office Theme</vt:lpstr>
      <vt:lpstr>Knowledge, Intelligence, Thinking &amp; Creativity</vt:lpstr>
      <vt:lpstr>Knowledge and intelligence</vt:lpstr>
      <vt:lpstr>Read the following paragraph</vt:lpstr>
      <vt:lpstr>Read aloud the colours of the following words</vt:lpstr>
      <vt:lpstr>Explicit &amp; Tacit Knowledge</vt:lpstr>
      <vt:lpstr>Knowledge Conversion</vt:lpstr>
      <vt:lpstr>What do you see?</vt:lpstr>
      <vt:lpstr>Expertise</vt:lpstr>
      <vt:lpstr>Types of expertise</vt:lpstr>
      <vt:lpstr>Crystallized &amp; fluid competence</vt:lpstr>
      <vt:lpstr>Multiple Intelligence</vt:lpstr>
      <vt:lpstr>PowerPoint Presentation</vt:lpstr>
      <vt:lpstr>Thinking Styles</vt:lpstr>
      <vt:lpstr>DIVERGENT AND CONVERGENT THINKING</vt:lpstr>
      <vt:lpstr>Types of Problematic Thinking</vt:lpstr>
      <vt:lpstr>WHOLE BRAIN MODEL</vt:lpstr>
      <vt:lpstr>PowerPoint Presentation</vt:lpstr>
      <vt:lpstr>Thinking Styles</vt:lpstr>
      <vt:lpstr>PowerPoint Presentation</vt:lpstr>
      <vt:lpstr>CONDITIONS OF CREATIVE THINKING</vt:lpstr>
      <vt:lpstr>Some Creative thinking Techniques </vt:lpstr>
      <vt:lpstr>Thinking Strategies</vt:lpstr>
      <vt:lpstr>PowerPoint Presentation</vt:lpstr>
      <vt:lpstr>DIVERGENT AND CONVERGENT THINKING</vt:lpstr>
      <vt:lpstr>PowerPoint Presentation</vt:lpstr>
      <vt:lpstr>WALLA’S MODEL OF THE CREATIVE PROCESS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Batte</dc:creator>
  <cp:lastModifiedBy>Admin</cp:lastModifiedBy>
  <cp:revision>65</cp:revision>
  <dcterms:created xsi:type="dcterms:W3CDTF">2012-02-13T16:16:10Z</dcterms:created>
  <dcterms:modified xsi:type="dcterms:W3CDTF">2022-10-31T17:28:03Z</dcterms:modified>
</cp:coreProperties>
</file>