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slideMasters/slideMaster2.xml" ContentType="application/vnd.openxmlformats-officedocument.presentationml.slideMaster+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648" r:id="rId1"/>
    <p:sldMasterId id="2147483649" r:id="rId2"/>
  </p:sldMasterIdLst>
  <p:notesMasterIdLst>
    <p:notesMasterId r:id="rId3"/>
  </p:notesMasterIdLst>
  <p:sldIdLst>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Lst>
  <p:sldSz cy="6858000" cx="10801350"/>
  <p:notesSz cx="6858000" cy="9144000"/>
  <p:defaultTex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p:showPr>
    <p:present/>
    <p:sldAll/>
    <p:penClr>
      <a:prstClr val="red"/>
    </p:penClr>
  </p:showPr>
  <p:clrMru>
    <a:srgbClr val="0070C0"/>
    <a:srgbClr val="000000"/>
    <a:srgbClr val="FFFFFF"/>
  </p:clrMru>
</p:presentationPr>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lastView="sldThumbnailView">
  <p:normalViewPr>
    <p:restoredLeft sz="16029" autoAdjust="0"/>
    <p:restoredTop sz="99607" autoAdjust="0"/>
  </p:normalViewPr>
  <p:slideViewPr>
    <p:cSldViewPr>
      <p:cViewPr varScale="1">
        <p:scale>
          <a:sx n="74" d="100"/>
          <a:sy n="74" d="100"/>
        </p:scale>
        <p:origin x="858" y="78"/>
      </p:cViewPr>
      <p:guideLst>
        <p:guide orient="horz" pos="2160"/>
        <p:guide pos="3402"/>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tableStyles" Target="tableStyles.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38" name=""/>
        <p:cNvGrpSpPr/>
        <p:nvPr/>
      </p:nvGrpSpPr>
      <p:grpSpPr>
        <a:xfrm>
          <a:off x="0" y="0"/>
          <a:ext cx="0" cy="0"/>
          <a:chOff x="0" y="0"/>
          <a:chExt cx="0" cy="0"/>
        </a:xfrm>
      </p:grpSpPr>
      <p:sp>
        <p:nvSpPr>
          <p:cNvPr id="1049093" name="Header Placeholder 1"/>
          <p:cNvSpPr>
            <a:spLocks noGrp="1"/>
          </p:cNvSpPr>
          <p:nvPr>
            <p:ph type="hdr" sz="quarter"/>
          </p:nvPr>
        </p:nvSpPr>
        <p:spPr>
          <a:xfrm>
            <a:off x="0" y="0"/>
            <a:ext cx="2971800" cy="457200"/>
          </a:xfrm>
          <a:prstGeom prst="rect"/>
        </p:spPr>
        <p:txBody>
          <a:bodyPr bIns="45720" lIns="91440" rIns="91440" rtlCol="0" tIns="45720" vert="horz"/>
          <a:lstStyle>
            <a:lvl1pPr algn="l">
              <a:defRPr sz="1200"/>
            </a:lvl1pPr>
          </a:lstStyle>
          <a:p>
            <a:endParaRPr lang="en-US"/>
          </a:p>
        </p:txBody>
      </p:sp>
      <p:sp>
        <p:nvSpPr>
          <p:cNvPr id="1049094" name="Date Placeholder 2"/>
          <p:cNvSpPr>
            <a:spLocks noGrp="1"/>
          </p:cNvSpPr>
          <p:nvPr>
            <p:ph type="dt" idx="1"/>
          </p:nvPr>
        </p:nvSpPr>
        <p:spPr>
          <a:xfrm>
            <a:off x="3884613" y="0"/>
            <a:ext cx="2971800" cy="457200"/>
          </a:xfrm>
          <a:prstGeom prst="rect"/>
        </p:spPr>
        <p:txBody>
          <a:bodyPr bIns="45720" lIns="91440" rIns="91440" rtlCol="0" tIns="45720" vert="horz"/>
          <a:lstStyle>
            <a:lvl1pPr algn="r">
              <a:defRPr sz="1200"/>
            </a:lvl1pPr>
          </a:lstStyle>
          <a:p>
            <a:fld id="{0A6FA322-80AD-4319-B46C-880714D15621}" type="datetimeFigureOut">
              <a:rPr lang="en-US" smtClean="0"/>
              <a:t>9/3/2024</a:t>
            </a:fld>
            <a:endParaRPr lang="en-US"/>
          </a:p>
        </p:txBody>
      </p:sp>
      <p:sp>
        <p:nvSpPr>
          <p:cNvPr id="1049095" name="Slide Image Placeholder 3"/>
          <p:cNvSpPr>
            <a:spLocks noChangeAspect="1" noRot="1" noGrp="1"/>
          </p:cNvSpPr>
          <p:nvPr>
            <p:ph type="sldImg" idx="2"/>
          </p:nvPr>
        </p:nvSpPr>
        <p:spPr>
          <a:xfrm>
            <a:off x="728663" y="685800"/>
            <a:ext cx="5400675" cy="3429000"/>
          </a:xfrm>
          <a:prstGeom prst="rect"/>
          <a:noFill/>
          <a:ln w="12700">
            <a:solidFill>
              <a:prstClr val="black"/>
            </a:solidFill>
          </a:ln>
        </p:spPr>
        <p:txBody>
          <a:bodyPr anchor="ctr" bIns="45720" lIns="91440" rIns="91440" rtlCol="0" tIns="45720" vert="horz"/>
          <a:p>
            <a:endParaRPr lang="en-US"/>
          </a:p>
        </p:txBody>
      </p:sp>
      <p:sp>
        <p:nvSpPr>
          <p:cNvPr id="1049096" name="Notes Placeholder 4"/>
          <p:cNvSpPr>
            <a:spLocks noGrp="1"/>
          </p:cNvSpPr>
          <p:nvPr>
            <p:ph type="body" sz="quarter" idx="3"/>
          </p:nvPr>
        </p:nvSpPr>
        <p:spPr>
          <a:xfrm>
            <a:off x="685800" y="4343400"/>
            <a:ext cx="5486400" cy="4114800"/>
          </a:xfrm>
          <a:prstGeom prst="rect"/>
        </p:spPr>
        <p:txBody>
          <a:bodyPr bIns="45720" lIns="91440" rIns="91440" rtlCol="0" tIns="45720" vert="horz"/>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9097" name="Footer Placeholder 5"/>
          <p:cNvSpPr>
            <a:spLocks noGrp="1"/>
          </p:cNvSpPr>
          <p:nvPr>
            <p:ph type="ftr" sz="quarter" idx="4"/>
          </p:nvPr>
        </p:nvSpPr>
        <p:spPr>
          <a:xfrm>
            <a:off x="0" y="8685213"/>
            <a:ext cx="2971800" cy="457200"/>
          </a:xfrm>
          <a:prstGeom prst="rect"/>
        </p:spPr>
        <p:txBody>
          <a:bodyPr anchor="b" bIns="45720" lIns="91440" rIns="91440" rtlCol="0" tIns="45720" vert="horz"/>
          <a:lstStyle>
            <a:lvl1pPr algn="l">
              <a:defRPr sz="1200"/>
            </a:lvl1pPr>
          </a:lstStyle>
          <a:p>
            <a:endParaRPr lang="en-US"/>
          </a:p>
        </p:txBody>
      </p:sp>
      <p:sp>
        <p:nvSpPr>
          <p:cNvPr id="1049098" name="Slide Number Placeholder 6"/>
          <p:cNvSpPr>
            <a:spLocks noGrp="1"/>
          </p:cNvSpPr>
          <p:nvPr>
            <p:ph type="sldNum" sz="quarter" idx="5"/>
          </p:nvPr>
        </p:nvSpPr>
        <p:spPr>
          <a:xfrm>
            <a:off x="3884613" y="8685213"/>
            <a:ext cx="2971800" cy="457200"/>
          </a:xfrm>
          <a:prstGeom prst="rect"/>
        </p:spPr>
        <p:txBody>
          <a:bodyPr anchor="b" bIns="45720" lIns="91440" rIns="91440" rtlCol="0" tIns="45720" vert="horz"/>
          <a:lstStyle>
            <a:lvl1pPr algn="r">
              <a:defRPr sz="1200"/>
            </a:lvl1pPr>
          </a:lstStyle>
          <a:p>
            <a:fld id="{B98EC75C-A433-490E-BBCB-B74B5205A5A1}" type="slidenum">
              <a:rPr lang="en-US" smtClean="0"/>
              <a:t>‹#›</a:t>
            </a:fld>
            <a:endParaRPr lang="en-US"/>
          </a:p>
        </p:txBody>
      </p:sp>
    </p:spTree>
  </p:cSld>
  <p:clrMap accent1="accent1" accent2="accent2" accent3="accent3" accent4="accent4" accent5="accent5" accent6="accent6" bg1="lt1" bg2="lt2" tx1="dk1" tx2="dk2" hlink="hlink" folHlink="folHlink"/>
  <p:notesStyle>
    <a:lvl1pPr algn="l" defTabSz="914400" eaLnBrk="1" hangingPunct="1" latinLnBrk="0" marL="0" rtl="0">
      <a:defRPr sz="1200" kern="1200">
        <a:solidFill>
          <a:schemeClr val="tx1"/>
        </a:solidFill>
        <a:latin typeface="+mn-lt"/>
        <a:ea typeface="+mn-ea"/>
        <a:cs typeface="+mn-cs"/>
      </a:defRPr>
    </a:lvl1pPr>
    <a:lvl2pPr algn="l" defTabSz="914400" eaLnBrk="1" hangingPunct="1" latinLnBrk="0" marL="457200" rtl="0">
      <a:defRPr sz="1200" kern="1200">
        <a:solidFill>
          <a:schemeClr val="tx1"/>
        </a:solidFill>
        <a:latin typeface="+mn-lt"/>
        <a:ea typeface="+mn-ea"/>
        <a:cs typeface="+mn-cs"/>
      </a:defRPr>
    </a:lvl2pPr>
    <a:lvl3pPr algn="l" defTabSz="914400" eaLnBrk="1" hangingPunct="1" latinLnBrk="0" marL="914400" rtl="0">
      <a:defRPr sz="1200" kern="1200">
        <a:solidFill>
          <a:schemeClr val="tx1"/>
        </a:solidFill>
        <a:latin typeface="+mn-lt"/>
        <a:ea typeface="+mn-ea"/>
        <a:cs typeface="+mn-cs"/>
      </a:defRPr>
    </a:lvl3pPr>
    <a:lvl4pPr algn="l" defTabSz="914400" eaLnBrk="1" hangingPunct="1" latinLnBrk="0" marL="1371600" rtl="0">
      <a:defRPr sz="1200" kern="1200">
        <a:solidFill>
          <a:schemeClr val="tx1"/>
        </a:solidFill>
        <a:latin typeface="+mn-lt"/>
        <a:ea typeface="+mn-ea"/>
        <a:cs typeface="+mn-cs"/>
      </a:defRPr>
    </a:lvl4pPr>
    <a:lvl5pPr algn="l" defTabSz="914400" eaLnBrk="1" hangingPunct="1" latinLnBrk="0" marL="1828800" rtl="0">
      <a:defRPr sz="1200" kern="1200">
        <a:solidFill>
          <a:schemeClr val="tx1"/>
        </a:solidFill>
        <a:latin typeface="+mn-lt"/>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25" name=""/>
        <p:cNvGrpSpPr/>
        <p:nvPr/>
      </p:nvGrpSpPr>
      <p:grpSpPr>
        <a:xfrm>
          <a:off x="0" y="0"/>
          <a:ext cx="0" cy="0"/>
          <a:chOff x="0" y="0"/>
          <a:chExt cx="0" cy="0"/>
        </a:xfrm>
      </p:grpSpPr>
      <p:sp>
        <p:nvSpPr>
          <p:cNvPr id="1048581" name="Title 1"/>
          <p:cNvSpPr>
            <a:spLocks noGrp="1"/>
          </p:cNvSpPr>
          <p:nvPr>
            <p:ph type="ctrTitle"/>
          </p:nvPr>
        </p:nvSpPr>
        <p:spPr>
          <a:xfrm>
            <a:off x="810102" y="2130434"/>
            <a:ext cx="9181148" cy="1470025"/>
          </a:xfrm>
        </p:spPr>
        <p:txBody>
          <a:bodyPr/>
          <a:p>
            <a:r>
              <a:rPr lang="en-US"/>
              <a:t>Click to edit Master title style</a:t>
            </a:r>
          </a:p>
        </p:txBody>
      </p:sp>
      <p:sp>
        <p:nvSpPr>
          <p:cNvPr id="1048582" name="Subtitle 2"/>
          <p:cNvSpPr>
            <a:spLocks noGrp="1"/>
          </p:cNvSpPr>
          <p:nvPr>
            <p:ph type="subTitle" idx="1"/>
          </p:nvPr>
        </p:nvSpPr>
        <p:spPr>
          <a:xfrm>
            <a:off x="1620205" y="3886200"/>
            <a:ext cx="7560945" cy="1752600"/>
          </a:xfrm>
        </p:spPr>
        <p:txBody>
          <a:bodyPr/>
          <a:lstStyle>
            <a:lvl1pPr algn="ctr" indent="0" marL="0">
              <a:buNone/>
              <a:defRPr>
                <a:solidFill>
                  <a:schemeClr val="tx1">
                    <a:tint val="75000"/>
                  </a:schemeClr>
                </a:solidFill>
              </a:defRPr>
            </a:lvl1pPr>
            <a:lvl2pPr algn="ctr" indent="0" marL="457200">
              <a:buNone/>
              <a:defRPr>
                <a:solidFill>
                  <a:schemeClr val="tx1">
                    <a:tint val="75000"/>
                  </a:schemeClr>
                </a:solidFill>
              </a:defRPr>
            </a:lvl2pPr>
            <a:lvl3pPr algn="ctr" indent="0" marL="914400">
              <a:buNone/>
              <a:defRPr>
                <a:solidFill>
                  <a:schemeClr val="tx1">
                    <a:tint val="75000"/>
                  </a:schemeClr>
                </a:solidFill>
              </a:defRPr>
            </a:lvl3pPr>
            <a:lvl4pPr algn="ctr" indent="0" marL="1371600">
              <a:buNone/>
              <a:defRPr>
                <a:solidFill>
                  <a:schemeClr val="tx1">
                    <a:tint val="75000"/>
                  </a:schemeClr>
                </a:solidFill>
              </a:defRPr>
            </a:lvl4pPr>
            <a:lvl5pPr algn="ctr" indent="0" marL="1828800">
              <a:buNone/>
              <a:defRPr>
                <a:solidFill>
                  <a:schemeClr val="tx1">
                    <a:tint val="75000"/>
                  </a:schemeClr>
                </a:solidFill>
              </a:defRPr>
            </a:lvl5pPr>
            <a:lvl6pPr algn="ctr" indent="0" marL="2286000">
              <a:buNone/>
              <a:defRPr>
                <a:solidFill>
                  <a:schemeClr val="tx1">
                    <a:tint val="75000"/>
                  </a:schemeClr>
                </a:solidFill>
              </a:defRPr>
            </a:lvl6pPr>
            <a:lvl7pPr algn="ctr" indent="0" marL="2743200">
              <a:buNone/>
              <a:defRPr>
                <a:solidFill>
                  <a:schemeClr val="tx1">
                    <a:tint val="75000"/>
                  </a:schemeClr>
                </a:solidFill>
              </a:defRPr>
            </a:lvl7pPr>
            <a:lvl8pPr algn="ctr" indent="0" marL="3200400">
              <a:buNone/>
              <a:defRPr>
                <a:solidFill>
                  <a:schemeClr val="tx1">
                    <a:tint val="75000"/>
                  </a:schemeClr>
                </a:solidFill>
              </a:defRPr>
            </a:lvl8pPr>
            <a:lvl9pPr algn="ctr" indent="0" marL="3657600">
              <a:buNone/>
              <a:defRPr>
                <a:solidFill>
                  <a:schemeClr val="tx1">
                    <a:tint val="75000"/>
                  </a:schemeClr>
                </a:solidFill>
              </a:defRPr>
            </a:lvl9pPr>
          </a:lstStyle>
          <a:p>
            <a:r>
              <a:rPr lang="en-US"/>
              <a:t>Click to edit Master subtitle style</a:t>
            </a:r>
          </a:p>
        </p:txBody>
      </p:sp>
      <p:sp>
        <p:nvSpPr>
          <p:cNvPr id="1048583" name="Date Placeholder 3"/>
          <p:cNvSpPr>
            <a:spLocks noGrp="1"/>
          </p:cNvSpPr>
          <p:nvPr>
            <p:ph type="dt" sz="half" idx="10"/>
          </p:nvPr>
        </p:nvSpPr>
        <p:spPr/>
        <p:txBody>
          <a:bodyPr/>
          <a:p>
            <a:fld id="{51FA73BE-73DC-46A6-9E45-4CE0EA432019}" type="datetimeFigureOut">
              <a:rPr lang="en-US" smtClean="0"/>
              <a:t>9/3/2024</a:t>
            </a:fld>
            <a:endParaRPr lang="en-US"/>
          </a:p>
        </p:txBody>
      </p:sp>
      <p:sp>
        <p:nvSpPr>
          <p:cNvPr id="1048584" name="Footer Placeholder 4"/>
          <p:cNvSpPr>
            <a:spLocks noGrp="1"/>
          </p:cNvSpPr>
          <p:nvPr>
            <p:ph type="ftr" sz="quarter" idx="11"/>
          </p:nvPr>
        </p:nvSpPr>
        <p:spPr/>
        <p:txBody>
          <a:bodyPr/>
          <a:p>
            <a:endParaRPr lang="en-US"/>
          </a:p>
        </p:txBody>
      </p:sp>
      <p:sp>
        <p:nvSpPr>
          <p:cNvPr id="1048585" name="Slide Number Placeholder 5"/>
          <p:cNvSpPr>
            <a:spLocks noGrp="1"/>
          </p:cNvSpPr>
          <p:nvPr>
            <p:ph type="sldNum" sz="quarter" idx="12"/>
          </p:nvPr>
        </p:nvSpPr>
        <p:spPr/>
        <p:txBody>
          <a:bodyPr/>
          <a:p>
            <a:fld id="{3FA62142-7DD8-40CA-81E4-BB8367B2055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128" name=""/>
        <p:cNvGrpSpPr/>
        <p:nvPr/>
      </p:nvGrpSpPr>
      <p:grpSpPr>
        <a:xfrm>
          <a:off x="0" y="0"/>
          <a:ext cx="0" cy="0"/>
          <a:chOff x="0" y="0"/>
          <a:chExt cx="0" cy="0"/>
        </a:xfrm>
      </p:grpSpPr>
      <p:sp>
        <p:nvSpPr>
          <p:cNvPr id="1049043" name="Title 1"/>
          <p:cNvSpPr>
            <a:spLocks noGrp="1"/>
          </p:cNvSpPr>
          <p:nvPr>
            <p:ph type="title"/>
          </p:nvPr>
        </p:nvSpPr>
        <p:spPr/>
        <p:txBody>
          <a:bodyPr/>
          <a:p>
            <a:r>
              <a:rPr lang="en-US"/>
              <a:t>Click to edit Master title style</a:t>
            </a:r>
          </a:p>
        </p:txBody>
      </p:sp>
      <p:sp>
        <p:nvSpPr>
          <p:cNvPr id="1049044" name="Vertical Text Placeholder 2"/>
          <p:cNvSpPr>
            <a:spLocks noGrp="1"/>
          </p:cNvSpPr>
          <p:nvPr>
            <p:ph type="body" orient="vert" idx="1"/>
          </p:nvPr>
        </p:nvSpPr>
        <p:spPr/>
        <p:txBody>
          <a:bodyPr vert="eaVert"/>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9045" name="Date Placeholder 3"/>
          <p:cNvSpPr>
            <a:spLocks noGrp="1"/>
          </p:cNvSpPr>
          <p:nvPr>
            <p:ph type="dt" sz="half" idx="10"/>
          </p:nvPr>
        </p:nvSpPr>
        <p:spPr/>
        <p:txBody>
          <a:bodyPr/>
          <a:p>
            <a:fld id="{51FA73BE-73DC-46A6-9E45-4CE0EA432019}" type="datetimeFigureOut">
              <a:rPr lang="en-US" smtClean="0"/>
              <a:t>9/3/2024</a:t>
            </a:fld>
            <a:endParaRPr lang="en-US"/>
          </a:p>
        </p:txBody>
      </p:sp>
      <p:sp>
        <p:nvSpPr>
          <p:cNvPr id="1049046" name="Footer Placeholder 4"/>
          <p:cNvSpPr>
            <a:spLocks noGrp="1"/>
          </p:cNvSpPr>
          <p:nvPr>
            <p:ph type="ftr" sz="quarter" idx="11"/>
          </p:nvPr>
        </p:nvSpPr>
        <p:spPr/>
        <p:txBody>
          <a:bodyPr/>
          <a:p>
            <a:endParaRPr lang="en-US"/>
          </a:p>
        </p:txBody>
      </p:sp>
      <p:sp>
        <p:nvSpPr>
          <p:cNvPr id="1049047" name="Slide Number Placeholder 5"/>
          <p:cNvSpPr>
            <a:spLocks noGrp="1"/>
          </p:cNvSpPr>
          <p:nvPr>
            <p:ph type="sldNum" sz="quarter" idx="12"/>
          </p:nvPr>
        </p:nvSpPr>
        <p:spPr/>
        <p:txBody>
          <a:bodyPr/>
          <a:p>
            <a:fld id="{3FA62142-7DD8-40CA-81E4-BB8367B2055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124" name=""/>
        <p:cNvGrpSpPr/>
        <p:nvPr/>
      </p:nvGrpSpPr>
      <p:grpSpPr>
        <a:xfrm>
          <a:off x="0" y="0"/>
          <a:ext cx="0" cy="0"/>
          <a:chOff x="0" y="0"/>
          <a:chExt cx="0" cy="0"/>
        </a:xfrm>
      </p:grpSpPr>
      <p:sp>
        <p:nvSpPr>
          <p:cNvPr id="1049024" name="Vertical Title 1"/>
          <p:cNvSpPr>
            <a:spLocks noGrp="1"/>
          </p:cNvSpPr>
          <p:nvPr>
            <p:ph type="title" orient="vert"/>
          </p:nvPr>
        </p:nvSpPr>
        <p:spPr>
          <a:xfrm>
            <a:off x="7830979" y="274647"/>
            <a:ext cx="2430304" cy="5851525"/>
          </a:xfrm>
        </p:spPr>
        <p:txBody>
          <a:bodyPr vert="eaVert"/>
          <a:p>
            <a:r>
              <a:rPr lang="en-US"/>
              <a:t>Click to edit Master title style</a:t>
            </a:r>
          </a:p>
        </p:txBody>
      </p:sp>
      <p:sp>
        <p:nvSpPr>
          <p:cNvPr id="1049025" name="Vertical Text Placeholder 2"/>
          <p:cNvSpPr>
            <a:spLocks noGrp="1"/>
          </p:cNvSpPr>
          <p:nvPr>
            <p:ph type="body" orient="vert" idx="1"/>
          </p:nvPr>
        </p:nvSpPr>
        <p:spPr>
          <a:xfrm>
            <a:off x="540071" y="274647"/>
            <a:ext cx="7110889" cy="5851525"/>
          </a:xfrm>
        </p:spPr>
        <p:txBody>
          <a:bodyPr vert="eaVert"/>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9026" name="Date Placeholder 3"/>
          <p:cNvSpPr>
            <a:spLocks noGrp="1"/>
          </p:cNvSpPr>
          <p:nvPr>
            <p:ph type="dt" sz="half" idx="10"/>
          </p:nvPr>
        </p:nvSpPr>
        <p:spPr/>
        <p:txBody>
          <a:bodyPr/>
          <a:p>
            <a:fld id="{51FA73BE-73DC-46A6-9E45-4CE0EA432019}" type="datetimeFigureOut">
              <a:rPr lang="en-US" smtClean="0"/>
              <a:t>9/3/2024</a:t>
            </a:fld>
            <a:endParaRPr lang="en-US"/>
          </a:p>
        </p:txBody>
      </p:sp>
      <p:sp>
        <p:nvSpPr>
          <p:cNvPr id="1049027" name="Footer Placeholder 4"/>
          <p:cNvSpPr>
            <a:spLocks noGrp="1"/>
          </p:cNvSpPr>
          <p:nvPr>
            <p:ph type="ftr" sz="quarter" idx="11"/>
          </p:nvPr>
        </p:nvSpPr>
        <p:spPr/>
        <p:txBody>
          <a:bodyPr/>
          <a:p>
            <a:endParaRPr lang="en-US"/>
          </a:p>
        </p:txBody>
      </p:sp>
      <p:sp>
        <p:nvSpPr>
          <p:cNvPr id="1049028" name="Slide Number Placeholder 5"/>
          <p:cNvSpPr>
            <a:spLocks noGrp="1"/>
          </p:cNvSpPr>
          <p:nvPr>
            <p:ph type="sldNum" sz="quarter" idx="12"/>
          </p:nvPr>
        </p:nvSpPr>
        <p:spPr/>
        <p:txBody>
          <a:bodyPr/>
          <a:p>
            <a:fld id="{3FA62142-7DD8-40CA-81E4-BB8367B2055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132" name=""/>
        <p:cNvGrpSpPr/>
        <p:nvPr/>
      </p:nvGrpSpPr>
      <p:grpSpPr>
        <a:xfrm>
          <a:off x="0" y="0"/>
          <a:ext cx="0" cy="0"/>
          <a:chOff x="0" y="0"/>
          <a:chExt cx="0" cy="0"/>
        </a:xfrm>
      </p:grpSpPr>
      <p:sp>
        <p:nvSpPr>
          <p:cNvPr id="1049064" name="Title 1"/>
          <p:cNvSpPr>
            <a:spLocks noGrp="1"/>
          </p:cNvSpPr>
          <p:nvPr>
            <p:ph type="ctrTitle"/>
          </p:nvPr>
        </p:nvSpPr>
        <p:spPr>
          <a:xfrm>
            <a:off x="810101" y="1905005"/>
            <a:ext cx="8911114" cy="2593975"/>
          </a:xfrm>
        </p:spPr>
        <p:txBody>
          <a:bodyPr anchor="b"/>
          <a:lstStyle>
            <a:lvl1pPr>
              <a:defRPr sz="6600">
                <a:ln>
                  <a:noFill/>
                </a:ln>
                <a:solidFill>
                  <a:schemeClr val="tx2"/>
                </a:solidFill>
              </a:defRPr>
            </a:lvl1pPr>
          </a:lstStyle>
          <a:p>
            <a:r>
              <a:rPr lang="en-US"/>
              <a:t>Click to edit Master title style</a:t>
            </a:r>
            <a:endParaRPr dirty="0" lang="en-US"/>
          </a:p>
        </p:txBody>
      </p:sp>
      <p:sp>
        <p:nvSpPr>
          <p:cNvPr id="1049065" name="Subtitle 2"/>
          <p:cNvSpPr>
            <a:spLocks noGrp="1"/>
          </p:cNvSpPr>
          <p:nvPr>
            <p:ph type="subTitle" idx="1"/>
          </p:nvPr>
        </p:nvSpPr>
        <p:spPr>
          <a:xfrm>
            <a:off x="810101" y="4572000"/>
            <a:ext cx="7632954" cy="1066800"/>
          </a:xfrm>
        </p:spPr>
        <p:txBody>
          <a:bodyPr anchor="t">
            <a:normAutofit/>
          </a:bodyPr>
          <a:lstStyle>
            <a:lvl1pPr algn="l" indent="0" marL="0">
              <a:buNone/>
              <a:defRPr sz="2000">
                <a:solidFill>
                  <a:schemeClr val="tx1">
                    <a:tint val="75000"/>
                  </a:schemeClr>
                </a:solidFill>
              </a:defRPr>
            </a:lvl1pPr>
            <a:lvl2pPr algn="ctr" indent="0" marL="457200">
              <a:buNone/>
              <a:defRPr>
                <a:solidFill>
                  <a:schemeClr val="tx1">
                    <a:tint val="75000"/>
                  </a:schemeClr>
                </a:solidFill>
              </a:defRPr>
            </a:lvl2pPr>
            <a:lvl3pPr algn="ctr" indent="0" marL="914400">
              <a:buNone/>
              <a:defRPr>
                <a:solidFill>
                  <a:schemeClr val="tx1">
                    <a:tint val="75000"/>
                  </a:schemeClr>
                </a:solidFill>
              </a:defRPr>
            </a:lvl3pPr>
            <a:lvl4pPr algn="ctr" indent="0" marL="1371600">
              <a:buNone/>
              <a:defRPr>
                <a:solidFill>
                  <a:schemeClr val="tx1">
                    <a:tint val="75000"/>
                  </a:schemeClr>
                </a:solidFill>
              </a:defRPr>
            </a:lvl4pPr>
            <a:lvl5pPr algn="ctr" indent="0" marL="1828800">
              <a:buNone/>
              <a:defRPr>
                <a:solidFill>
                  <a:schemeClr val="tx1">
                    <a:tint val="75000"/>
                  </a:schemeClr>
                </a:solidFill>
              </a:defRPr>
            </a:lvl5pPr>
            <a:lvl6pPr algn="ctr" indent="0" marL="2286000">
              <a:buNone/>
              <a:defRPr>
                <a:solidFill>
                  <a:schemeClr val="tx1">
                    <a:tint val="75000"/>
                  </a:schemeClr>
                </a:solidFill>
              </a:defRPr>
            </a:lvl6pPr>
            <a:lvl7pPr algn="ctr" indent="0" marL="2743200">
              <a:buNone/>
              <a:defRPr>
                <a:solidFill>
                  <a:schemeClr val="tx1">
                    <a:tint val="75000"/>
                  </a:schemeClr>
                </a:solidFill>
              </a:defRPr>
            </a:lvl7pPr>
            <a:lvl8pPr algn="ctr" indent="0" marL="3200400">
              <a:buNone/>
              <a:defRPr>
                <a:solidFill>
                  <a:schemeClr val="tx1">
                    <a:tint val="75000"/>
                  </a:schemeClr>
                </a:solidFill>
              </a:defRPr>
            </a:lvl8pPr>
            <a:lvl9pPr algn="ctr" indent="0" marL="3657600">
              <a:buNone/>
              <a:defRPr>
                <a:solidFill>
                  <a:schemeClr val="tx1">
                    <a:tint val="75000"/>
                  </a:schemeClr>
                </a:solidFill>
              </a:defRPr>
            </a:lvl9pPr>
          </a:lstStyle>
          <a:p>
            <a:r>
              <a:rPr lang="en-US"/>
              <a:t>Click to edit Master subtitle style</a:t>
            </a:r>
            <a:endParaRPr dirty="0" lang="en-US"/>
          </a:p>
        </p:txBody>
      </p:sp>
      <p:sp>
        <p:nvSpPr>
          <p:cNvPr id="1049066" name="Date Placeholder 3"/>
          <p:cNvSpPr>
            <a:spLocks noGrp="1"/>
          </p:cNvSpPr>
          <p:nvPr>
            <p:ph type="dt" sz="half" idx="10"/>
          </p:nvPr>
        </p:nvSpPr>
        <p:spPr/>
        <p:txBody>
          <a:bodyPr/>
          <a:p>
            <a:fld id="{51FA73BE-73DC-46A6-9E45-4CE0EA432019}" type="datetimeFigureOut">
              <a:rPr lang="en-US" smtClean="0"/>
              <a:t>9/3/2024</a:t>
            </a:fld>
            <a:endParaRPr lang="en-US"/>
          </a:p>
        </p:txBody>
      </p:sp>
      <p:sp>
        <p:nvSpPr>
          <p:cNvPr id="1049067" name="Footer Placeholder 4"/>
          <p:cNvSpPr>
            <a:spLocks noGrp="1"/>
          </p:cNvSpPr>
          <p:nvPr>
            <p:ph type="ftr" sz="quarter" idx="11"/>
          </p:nvPr>
        </p:nvSpPr>
        <p:spPr/>
        <p:txBody>
          <a:bodyPr/>
          <a:p>
            <a:endParaRPr lang="en-US"/>
          </a:p>
        </p:txBody>
      </p:sp>
      <p:sp>
        <p:nvSpPr>
          <p:cNvPr id="1049068" name="Slide Number Placeholder 5"/>
          <p:cNvSpPr>
            <a:spLocks noGrp="1"/>
          </p:cNvSpPr>
          <p:nvPr>
            <p:ph type="sldNum" sz="quarter" idx="12"/>
          </p:nvPr>
        </p:nvSpPr>
        <p:spPr/>
        <p:txBody>
          <a:bodyPr/>
          <a:p>
            <a:fld id="{3FA62142-7DD8-40CA-81E4-BB8367B2055A}"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63" name=""/>
        <p:cNvGrpSpPr/>
        <p:nvPr/>
      </p:nvGrpSpPr>
      <p:grpSpPr>
        <a:xfrm>
          <a:off x="0" y="0"/>
          <a:ext cx="0" cy="0"/>
          <a:chOff x="0" y="0"/>
          <a:chExt cx="0" cy="0"/>
        </a:xfrm>
      </p:grpSpPr>
      <p:sp>
        <p:nvSpPr>
          <p:cNvPr id="1048620" name="Title 1"/>
          <p:cNvSpPr>
            <a:spLocks noGrp="1"/>
          </p:cNvSpPr>
          <p:nvPr>
            <p:ph type="title"/>
          </p:nvPr>
        </p:nvSpPr>
        <p:spPr/>
        <p:txBody>
          <a:bodyPr/>
          <a:p>
            <a:r>
              <a:rPr lang="en-US"/>
              <a:t>Click to edit Master title style</a:t>
            </a:r>
          </a:p>
        </p:txBody>
      </p:sp>
      <p:sp>
        <p:nvSpPr>
          <p:cNvPr id="1048621" name="Content Placeholder 2"/>
          <p:cNvSpPr>
            <a:spLocks noGrp="1"/>
          </p:cNvSpPr>
          <p:nvPr>
            <p:ph idx="1"/>
          </p:nvPr>
        </p:nvSpPr>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22" name="Date Placeholder 3"/>
          <p:cNvSpPr>
            <a:spLocks noGrp="1"/>
          </p:cNvSpPr>
          <p:nvPr>
            <p:ph type="dt" sz="half" idx="10"/>
          </p:nvPr>
        </p:nvSpPr>
        <p:spPr/>
        <p:txBody>
          <a:bodyPr/>
          <a:p>
            <a:fld id="{51FA73BE-73DC-46A6-9E45-4CE0EA432019}" type="datetimeFigureOut">
              <a:rPr lang="en-US" smtClean="0"/>
              <a:t>9/3/2024</a:t>
            </a:fld>
            <a:endParaRPr lang="en-US"/>
          </a:p>
        </p:txBody>
      </p:sp>
      <p:sp>
        <p:nvSpPr>
          <p:cNvPr id="1048623" name="Footer Placeholder 4"/>
          <p:cNvSpPr>
            <a:spLocks noGrp="1"/>
          </p:cNvSpPr>
          <p:nvPr>
            <p:ph type="ftr" sz="quarter" idx="11"/>
          </p:nvPr>
        </p:nvSpPr>
        <p:spPr/>
        <p:txBody>
          <a:bodyPr/>
          <a:p>
            <a:endParaRPr lang="en-US"/>
          </a:p>
        </p:txBody>
      </p:sp>
      <p:sp>
        <p:nvSpPr>
          <p:cNvPr id="1048624" name="Slide Number Placeholder 5"/>
          <p:cNvSpPr>
            <a:spLocks noGrp="1"/>
          </p:cNvSpPr>
          <p:nvPr>
            <p:ph type="sldNum" sz="quarter" idx="12"/>
          </p:nvPr>
        </p:nvSpPr>
        <p:spPr/>
        <p:txBody>
          <a:bodyPr/>
          <a:p>
            <a:fld id="{3FA62142-7DD8-40CA-81E4-BB8367B2055A}"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136" name=""/>
        <p:cNvGrpSpPr/>
        <p:nvPr/>
      </p:nvGrpSpPr>
      <p:grpSpPr>
        <a:xfrm>
          <a:off x="0" y="0"/>
          <a:ext cx="0" cy="0"/>
          <a:chOff x="0" y="0"/>
          <a:chExt cx="0" cy="0"/>
        </a:xfrm>
      </p:grpSpPr>
      <p:sp>
        <p:nvSpPr>
          <p:cNvPr id="1049083" name="Title 1"/>
          <p:cNvSpPr>
            <a:spLocks noGrp="1"/>
          </p:cNvSpPr>
          <p:nvPr>
            <p:ph type="title"/>
          </p:nvPr>
        </p:nvSpPr>
        <p:spPr>
          <a:xfrm>
            <a:off x="853235" y="5486400"/>
            <a:ext cx="9048005" cy="1168400"/>
          </a:xfrm>
        </p:spPr>
        <p:txBody>
          <a:bodyPr anchor="t"/>
          <a:lstStyle>
            <a:lvl1pPr algn="l">
              <a:defRPr b="0" cap="all" sz="3600"/>
            </a:lvl1pPr>
          </a:lstStyle>
          <a:p>
            <a:r>
              <a:rPr lang="en-US"/>
              <a:t>Click to edit Master title style</a:t>
            </a:r>
            <a:endParaRPr dirty="0" lang="en-US"/>
          </a:p>
        </p:txBody>
      </p:sp>
      <p:sp>
        <p:nvSpPr>
          <p:cNvPr id="1049084" name="Text Placeholder 2"/>
          <p:cNvSpPr>
            <a:spLocks noGrp="1"/>
          </p:cNvSpPr>
          <p:nvPr>
            <p:ph type="body" idx="1"/>
          </p:nvPr>
        </p:nvSpPr>
        <p:spPr>
          <a:xfrm>
            <a:off x="853234" y="3852863"/>
            <a:ext cx="7247780" cy="1633538"/>
          </a:xfrm>
        </p:spPr>
        <p:txBody>
          <a:bodyPr anchor="b"/>
          <a:lstStyle>
            <a:lvl1pPr indent="0" marL="0">
              <a:buNone/>
              <a:defRPr sz="2000">
                <a:solidFill>
                  <a:schemeClr val="tx1">
                    <a:tint val="7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t>Click to edit Master text styles</a:t>
            </a:r>
          </a:p>
        </p:txBody>
      </p:sp>
      <p:sp>
        <p:nvSpPr>
          <p:cNvPr id="1049085" name="Date Placeholder 3"/>
          <p:cNvSpPr>
            <a:spLocks noGrp="1"/>
          </p:cNvSpPr>
          <p:nvPr>
            <p:ph type="dt" sz="half" idx="10"/>
          </p:nvPr>
        </p:nvSpPr>
        <p:spPr/>
        <p:txBody>
          <a:bodyPr/>
          <a:p>
            <a:fld id="{51FA73BE-73DC-46A6-9E45-4CE0EA432019}" type="datetimeFigureOut">
              <a:rPr lang="en-US" smtClean="0"/>
              <a:t>9/3/2024</a:t>
            </a:fld>
            <a:endParaRPr lang="en-US"/>
          </a:p>
        </p:txBody>
      </p:sp>
      <p:sp>
        <p:nvSpPr>
          <p:cNvPr id="1049086" name="Footer Placeholder 4"/>
          <p:cNvSpPr>
            <a:spLocks noGrp="1"/>
          </p:cNvSpPr>
          <p:nvPr>
            <p:ph type="ftr" sz="quarter" idx="11"/>
          </p:nvPr>
        </p:nvSpPr>
        <p:spPr/>
        <p:txBody>
          <a:bodyPr/>
          <a:p>
            <a:endParaRPr lang="en-US"/>
          </a:p>
        </p:txBody>
      </p:sp>
      <p:sp>
        <p:nvSpPr>
          <p:cNvPr id="1049087" name="Slide Number Placeholder 5"/>
          <p:cNvSpPr>
            <a:spLocks noGrp="1"/>
          </p:cNvSpPr>
          <p:nvPr>
            <p:ph type="sldNum" sz="quarter" idx="12"/>
          </p:nvPr>
        </p:nvSpPr>
        <p:spPr/>
        <p:txBody>
          <a:bodyPr/>
          <a:p>
            <a:fld id="{3FA62142-7DD8-40CA-81E4-BB8367B2055A}"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69" name=""/>
        <p:cNvGrpSpPr/>
        <p:nvPr/>
      </p:nvGrpSpPr>
      <p:grpSpPr>
        <a:xfrm>
          <a:off x="0" y="0"/>
          <a:ext cx="0" cy="0"/>
          <a:chOff x="0" y="0"/>
          <a:chExt cx="0" cy="0"/>
        </a:xfrm>
      </p:grpSpPr>
      <p:sp>
        <p:nvSpPr>
          <p:cNvPr id="1048654" name="Title 1"/>
          <p:cNvSpPr>
            <a:spLocks noGrp="1"/>
          </p:cNvSpPr>
          <p:nvPr>
            <p:ph type="title"/>
          </p:nvPr>
        </p:nvSpPr>
        <p:spPr/>
        <p:txBody>
          <a:bodyPr/>
          <a:p>
            <a:r>
              <a:rPr lang="en-US"/>
              <a:t>Click to edit Master title style</a:t>
            </a:r>
          </a:p>
        </p:txBody>
      </p:sp>
      <p:sp>
        <p:nvSpPr>
          <p:cNvPr id="1048655" name="Content Placeholder 2"/>
          <p:cNvSpPr>
            <a:spLocks noGrp="1"/>
          </p:cNvSpPr>
          <p:nvPr>
            <p:ph sz="half" idx="1"/>
          </p:nvPr>
        </p:nvSpPr>
        <p:spPr>
          <a:xfrm>
            <a:off x="540068" y="1536192"/>
            <a:ext cx="432054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656" name="Content Placeholder 3"/>
          <p:cNvSpPr>
            <a:spLocks noGrp="1"/>
          </p:cNvSpPr>
          <p:nvPr>
            <p:ph sz="half" idx="2"/>
          </p:nvPr>
        </p:nvSpPr>
        <p:spPr>
          <a:xfrm>
            <a:off x="5220653" y="1536192"/>
            <a:ext cx="432054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657" name="Date Placeholder 4"/>
          <p:cNvSpPr>
            <a:spLocks noGrp="1"/>
          </p:cNvSpPr>
          <p:nvPr>
            <p:ph type="dt" sz="half" idx="10"/>
          </p:nvPr>
        </p:nvSpPr>
        <p:spPr/>
        <p:txBody>
          <a:bodyPr/>
          <a:p>
            <a:fld id="{51FA73BE-73DC-46A6-9E45-4CE0EA432019}" type="datetimeFigureOut">
              <a:rPr lang="en-US" smtClean="0"/>
              <a:t>9/3/2024</a:t>
            </a:fld>
            <a:endParaRPr lang="en-US"/>
          </a:p>
        </p:txBody>
      </p:sp>
      <p:sp>
        <p:nvSpPr>
          <p:cNvPr id="1048658" name="Footer Placeholder 5"/>
          <p:cNvSpPr>
            <a:spLocks noGrp="1"/>
          </p:cNvSpPr>
          <p:nvPr>
            <p:ph type="ftr" sz="quarter" idx="11"/>
          </p:nvPr>
        </p:nvSpPr>
        <p:spPr/>
        <p:txBody>
          <a:bodyPr/>
          <a:p>
            <a:endParaRPr lang="en-US"/>
          </a:p>
        </p:txBody>
      </p:sp>
      <p:sp>
        <p:nvSpPr>
          <p:cNvPr id="1048659" name="Slide Number Placeholder 6"/>
          <p:cNvSpPr>
            <a:spLocks noGrp="1"/>
          </p:cNvSpPr>
          <p:nvPr>
            <p:ph type="sldNum" sz="quarter" idx="12"/>
          </p:nvPr>
        </p:nvSpPr>
        <p:spPr/>
        <p:txBody>
          <a:bodyPr/>
          <a:p>
            <a:fld id="{3FA62142-7DD8-40CA-81E4-BB8367B2055A}"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60" name=""/>
        <p:cNvGrpSpPr/>
        <p:nvPr/>
      </p:nvGrpSpPr>
      <p:grpSpPr>
        <a:xfrm>
          <a:off x="0" y="0"/>
          <a:ext cx="0" cy="0"/>
          <a:chOff x="0" y="0"/>
          <a:chExt cx="0" cy="0"/>
        </a:xfrm>
      </p:grpSpPr>
      <p:sp>
        <p:nvSpPr>
          <p:cNvPr id="1048599" name="Title 1"/>
          <p:cNvSpPr>
            <a:spLocks noGrp="1"/>
          </p:cNvSpPr>
          <p:nvPr>
            <p:ph type="title"/>
          </p:nvPr>
        </p:nvSpPr>
        <p:spPr/>
        <p:txBody>
          <a:bodyPr/>
          <a:p>
            <a:r>
              <a:rPr lang="en-US"/>
              <a:t>Click to edit Master title style</a:t>
            </a:r>
          </a:p>
        </p:txBody>
      </p:sp>
      <p:sp>
        <p:nvSpPr>
          <p:cNvPr id="1048600" name="Text Placeholder 2"/>
          <p:cNvSpPr>
            <a:spLocks noGrp="1"/>
          </p:cNvSpPr>
          <p:nvPr>
            <p:ph type="body" idx="1"/>
          </p:nvPr>
        </p:nvSpPr>
        <p:spPr>
          <a:xfrm>
            <a:off x="540068" y="1535113"/>
            <a:ext cx="4320540" cy="639762"/>
          </a:xfrm>
        </p:spPr>
        <p:txBody>
          <a:bodyPr anchor="b">
            <a:noAutofit/>
          </a:bodyPr>
          <a:lstStyle>
            <a:lvl1pPr algn="ctr" indent="0" marL="0">
              <a:buNone/>
              <a:defRPr b="1" sz="2000">
                <a:solidFill>
                  <a:schemeClr val="tx2"/>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Click to edit Master text styles</a:t>
            </a:r>
          </a:p>
        </p:txBody>
      </p:sp>
      <p:sp>
        <p:nvSpPr>
          <p:cNvPr id="1048601" name="Content Placeholder 3"/>
          <p:cNvSpPr>
            <a:spLocks noGrp="1"/>
          </p:cNvSpPr>
          <p:nvPr>
            <p:ph sz="half" idx="2"/>
          </p:nvPr>
        </p:nvSpPr>
        <p:spPr>
          <a:xfrm>
            <a:off x="540068" y="2174875"/>
            <a:ext cx="432054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602" name="Text Placeholder 4"/>
          <p:cNvSpPr>
            <a:spLocks noGrp="1"/>
          </p:cNvSpPr>
          <p:nvPr>
            <p:ph type="body" sz="quarter" idx="3"/>
          </p:nvPr>
        </p:nvSpPr>
        <p:spPr>
          <a:xfrm>
            <a:off x="5220653" y="1535113"/>
            <a:ext cx="4320540" cy="639762"/>
          </a:xfrm>
        </p:spPr>
        <p:txBody>
          <a:bodyPr anchor="b">
            <a:noAutofit/>
          </a:bodyPr>
          <a:lstStyle>
            <a:lvl1pPr algn="ctr" indent="0" marL="0">
              <a:buNone/>
              <a:defRPr b="1" sz="2000">
                <a:solidFill>
                  <a:schemeClr val="tx2"/>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Click to edit Master text styles</a:t>
            </a:r>
          </a:p>
        </p:txBody>
      </p:sp>
      <p:sp>
        <p:nvSpPr>
          <p:cNvPr id="1048603" name="Content Placeholder 5"/>
          <p:cNvSpPr>
            <a:spLocks noGrp="1"/>
          </p:cNvSpPr>
          <p:nvPr>
            <p:ph sz="quarter" idx="4"/>
          </p:nvPr>
        </p:nvSpPr>
        <p:spPr>
          <a:xfrm>
            <a:off x="5220653" y="2174875"/>
            <a:ext cx="432054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04" name="Date Placeholder 6"/>
          <p:cNvSpPr>
            <a:spLocks noGrp="1"/>
          </p:cNvSpPr>
          <p:nvPr>
            <p:ph type="dt" sz="half" idx="10"/>
          </p:nvPr>
        </p:nvSpPr>
        <p:spPr/>
        <p:txBody>
          <a:bodyPr/>
          <a:p>
            <a:fld id="{51FA73BE-73DC-46A6-9E45-4CE0EA432019}" type="datetimeFigureOut">
              <a:rPr lang="en-US" smtClean="0"/>
              <a:t>9/3/2024</a:t>
            </a:fld>
            <a:endParaRPr lang="en-US"/>
          </a:p>
        </p:txBody>
      </p:sp>
      <p:sp>
        <p:nvSpPr>
          <p:cNvPr id="1048605" name="Footer Placeholder 7"/>
          <p:cNvSpPr>
            <a:spLocks noGrp="1"/>
          </p:cNvSpPr>
          <p:nvPr>
            <p:ph type="ftr" sz="quarter" idx="11"/>
          </p:nvPr>
        </p:nvSpPr>
        <p:spPr/>
        <p:txBody>
          <a:bodyPr/>
          <a:p>
            <a:endParaRPr lang="en-US"/>
          </a:p>
        </p:txBody>
      </p:sp>
      <p:sp>
        <p:nvSpPr>
          <p:cNvPr id="1048606" name="Slide Number Placeholder 8"/>
          <p:cNvSpPr>
            <a:spLocks noGrp="1"/>
          </p:cNvSpPr>
          <p:nvPr>
            <p:ph type="sldNum" sz="quarter" idx="12"/>
          </p:nvPr>
        </p:nvSpPr>
        <p:spPr/>
        <p:txBody>
          <a:bodyPr/>
          <a:p>
            <a:fld id="{3FA62142-7DD8-40CA-81E4-BB8367B2055A}"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131" name=""/>
        <p:cNvGrpSpPr/>
        <p:nvPr/>
      </p:nvGrpSpPr>
      <p:grpSpPr>
        <a:xfrm>
          <a:off x="0" y="0"/>
          <a:ext cx="0" cy="0"/>
          <a:chOff x="0" y="0"/>
          <a:chExt cx="0" cy="0"/>
        </a:xfrm>
      </p:grpSpPr>
      <p:sp>
        <p:nvSpPr>
          <p:cNvPr id="1049060" name="Title 1"/>
          <p:cNvSpPr>
            <a:spLocks noGrp="1"/>
          </p:cNvSpPr>
          <p:nvPr>
            <p:ph type="title"/>
          </p:nvPr>
        </p:nvSpPr>
        <p:spPr/>
        <p:txBody>
          <a:bodyPr/>
          <a:p>
            <a:r>
              <a:rPr lang="en-US"/>
              <a:t>Click to edit Master title style</a:t>
            </a:r>
          </a:p>
        </p:txBody>
      </p:sp>
      <p:sp>
        <p:nvSpPr>
          <p:cNvPr id="1049061" name="Date Placeholder 2"/>
          <p:cNvSpPr>
            <a:spLocks noGrp="1"/>
          </p:cNvSpPr>
          <p:nvPr>
            <p:ph type="dt" sz="half" idx="10"/>
          </p:nvPr>
        </p:nvSpPr>
        <p:spPr/>
        <p:txBody>
          <a:bodyPr/>
          <a:p>
            <a:fld id="{51FA73BE-73DC-46A6-9E45-4CE0EA432019}" type="datetimeFigureOut">
              <a:rPr lang="en-US" smtClean="0"/>
              <a:t>9/3/2024</a:t>
            </a:fld>
            <a:endParaRPr lang="en-US"/>
          </a:p>
        </p:txBody>
      </p:sp>
      <p:sp>
        <p:nvSpPr>
          <p:cNvPr id="1049062" name="Footer Placeholder 3"/>
          <p:cNvSpPr>
            <a:spLocks noGrp="1"/>
          </p:cNvSpPr>
          <p:nvPr>
            <p:ph type="ftr" sz="quarter" idx="11"/>
          </p:nvPr>
        </p:nvSpPr>
        <p:spPr/>
        <p:txBody>
          <a:bodyPr/>
          <a:p>
            <a:endParaRPr lang="en-US"/>
          </a:p>
        </p:txBody>
      </p:sp>
      <p:sp>
        <p:nvSpPr>
          <p:cNvPr id="1049063" name="Slide Number Placeholder 4"/>
          <p:cNvSpPr>
            <a:spLocks noGrp="1"/>
          </p:cNvSpPr>
          <p:nvPr>
            <p:ph type="sldNum" sz="quarter" idx="12"/>
          </p:nvPr>
        </p:nvSpPr>
        <p:spPr/>
        <p:txBody>
          <a:bodyPr/>
          <a:p>
            <a:fld id="{3FA62142-7DD8-40CA-81E4-BB8367B2055A}"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135" name=""/>
        <p:cNvGrpSpPr/>
        <p:nvPr/>
      </p:nvGrpSpPr>
      <p:grpSpPr>
        <a:xfrm>
          <a:off x="0" y="0"/>
          <a:ext cx="0" cy="0"/>
          <a:chOff x="0" y="0"/>
          <a:chExt cx="0" cy="0"/>
        </a:xfrm>
      </p:grpSpPr>
      <p:sp>
        <p:nvSpPr>
          <p:cNvPr id="1049080" name="Date Placeholder 1"/>
          <p:cNvSpPr>
            <a:spLocks noGrp="1"/>
          </p:cNvSpPr>
          <p:nvPr>
            <p:ph type="dt" sz="half" idx="10"/>
          </p:nvPr>
        </p:nvSpPr>
        <p:spPr/>
        <p:txBody>
          <a:bodyPr/>
          <a:p>
            <a:fld id="{51FA73BE-73DC-46A6-9E45-4CE0EA432019}" type="datetimeFigureOut">
              <a:rPr lang="en-US" smtClean="0"/>
              <a:t>9/3/2024</a:t>
            </a:fld>
            <a:endParaRPr lang="en-US"/>
          </a:p>
        </p:txBody>
      </p:sp>
      <p:sp>
        <p:nvSpPr>
          <p:cNvPr id="1049081" name="Footer Placeholder 2"/>
          <p:cNvSpPr>
            <a:spLocks noGrp="1"/>
          </p:cNvSpPr>
          <p:nvPr>
            <p:ph type="ftr" sz="quarter" idx="11"/>
          </p:nvPr>
        </p:nvSpPr>
        <p:spPr/>
        <p:txBody>
          <a:bodyPr/>
          <a:p>
            <a:endParaRPr lang="en-US"/>
          </a:p>
        </p:txBody>
      </p:sp>
      <p:sp>
        <p:nvSpPr>
          <p:cNvPr id="1049082" name="Slide Number Placeholder 3"/>
          <p:cNvSpPr>
            <a:spLocks noGrp="1"/>
          </p:cNvSpPr>
          <p:nvPr>
            <p:ph type="sldNum" sz="quarter" idx="12"/>
          </p:nvPr>
        </p:nvSpPr>
        <p:spPr/>
        <p:txBody>
          <a:bodyPr/>
          <a:p>
            <a:fld id="{3FA62142-7DD8-40CA-81E4-BB8367B2055A}"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130" name=""/>
        <p:cNvGrpSpPr/>
        <p:nvPr/>
      </p:nvGrpSpPr>
      <p:grpSpPr>
        <a:xfrm>
          <a:off x="0" y="0"/>
          <a:ext cx="0" cy="0"/>
          <a:chOff x="0" y="0"/>
          <a:chExt cx="0" cy="0"/>
        </a:xfrm>
      </p:grpSpPr>
      <p:sp>
        <p:nvSpPr>
          <p:cNvPr id="1049054" name="Title 1"/>
          <p:cNvSpPr>
            <a:spLocks noGrp="1"/>
          </p:cNvSpPr>
          <p:nvPr>
            <p:ph type="title"/>
          </p:nvPr>
        </p:nvSpPr>
        <p:spPr>
          <a:xfrm>
            <a:off x="360046" y="5495544"/>
            <a:ext cx="9181148" cy="594360"/>
          </a:xfrm>
        </p:spPr>
        <p:txBody>
          <a:bodyPr anchor="b"/>
          <a:lstStyle>
            <a:lvl1pPr algn="ctr">
              <a:defRPr b="1" sz="2200"/>
            </a:lvl1pPr>
          </a:lstStyle>
          <a:p>
            <a:r>
              <a:rPr lang="en-US"/>
              <a:t>Click to edit Master title style</a:t>
            </a:r>
            <a:endParaRPr dirty="0" lang="en-US"/>
          </a:p>
        </p:txBody>
      </p:sp>
      <p:sp>
        <p:nvSpPr>
          <p:cNvPr id="1049055" name="Text Placeholder 3"/>
          <p:cNvSpPr>
            <a:spLocks noGrp="1"/>
          </p:cNvSpPr>
          <p:nvPr>
            <p:ph type="body" sz="half" idx="2"/>
          </p:nvPr>
        </p:nvSpPr>
        <p:spPr>
          <a:xfrm>
            <a:off x="360047" y="6096000"/>
            <a:ext cx="9181149" cy="609600"/>
          </a:xfrm>
        </p:spPr>
        <p:txBody>
          <a:bodyPr>
            <a:normAutofit/>
          </a:bodyPr>
          <a:lstStyle>
            <a:lvl1pPr algn="ctr" indent="0" marL="0">
              <a:buNone/>
              <a:defRPr sz="16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Click to edit Master text styles</a:t>
            </a:r>
          </a:p>
        </p:txBody>
      </p:sp>
      <p:sp>
        <p:nvSpPr>
          <p:cNvPr id="1049056" name="Date Placeholder 4"/>
          <p:cNvSpPr>
            <a:spLocks noGrp="1"/>
          </p:cNvSpPr>
          <p:nvPr>
            <p:ph type="dt" sz="half" idx="10"/>
          </p:nvPr>
        </p:nvSpPr>
        <p:spPr/>
        <p:txBody>
          <a:bodyPr/>
          <a:p>
            <a:fld id="{51FA73BE-73DC-46A6-9E45-4CE0EA432019}" type="datetimeFigureOut">
              <a:rPr lang="en-US" smtClean="0"/>
              <a:t>9/3/2024</a:t>
            </a:fld>
            <a:endParaRPr lang="en-US"/>
          </a:p>
        </p:txBody>
      </p:sp>
      <p:sp>
        <p:nvSpPr>
          <p:cNvPr id="1049057" name="Footer Placeholder 5"/>
          <p:cNvSpPr>
            <a:spLocks noGrp="1"/>
          </p:cNvSpPr>
          <p:nvPr>
            <p:ph type="ftr" sz="quarter" idx="11"/>
          </p:nvPr>
        </p:nvSpPr>
        <p:spPr/>
        <p:txBody>
          <a:bodyPr/>
          <a:p>
            <a:endParaRPr lang="en-US"/>
          </a:p>
        </p:txBody>
      </p:sp>
      <p:sp>
        <p:nvSpPr>
          <p:cNvPr id="1049058" name="Slide Number Placeholder 6"/>
          <p:cNvSpPr>
            <a:spLocks noGrp="1"/>
          </p:cNvSpPr>
          <p:nvPr>
            <p:ph type="sldNum" sz="quarter" idx="12"/>
          </p:nvPr>
        </p:nvSpPr>
        <p:spPr/>
        <p:txBody>
          <a:bodyPr/>
          <a:p>
            <a:fld id="{3FA62142-7DD8-40CA-81E4-BB8367B2055A}" type="slidenum">
              <a:rPr lang="en-US" smtClean="0"/>
              <a:t>‹#›</a:t>
            </a:fld>
            <a:endParaRPr lang="en-US"/>
          </a:p>
        </p:txBody>
      </p:sp>
      <p:sp>
        <p:nvSpPr>
          <p:cNvPr id="1049059" name="Content Placeholder 8"/>
          <p:cNvSpPr>
            <a:spLocks noGrp="1"/>
          </p:cNvSpPr>
          <p:nvPr>
            <p:ph sz="quarter" idx="13"/>
          </p:nvPr>
        </p:nvSpPr>
        <p:spPr>
          <a:xfrm>
            <a:off x="360045" y="381000"/>
            <a:ext cx="9181148" cy="4942840"/>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121" name=""/>
        <p:cNvGrpSpPr/>
        <p:nvPr/>
      </p:nvGrpSpPr>
      <p:grpSpPr>
        <a:xfrm>
          <a:off x="0" y="0"/>
          <a:ext cx="0" cy="0"/>
          <a:chOff x="0" y="0"/>
          <a:chExt cx="0" cy="0"/>
        </a:xfrm>
      </p:grpSpPr>
      <p:sp>
        <p:nvSpPr>
          <p:cNvPr id="1049007" name="Title 1"/>
          <p:cNvSpPr>
            <a:spLocks noGrp="1"/>
          </p:cNvSpPr>
          <p:nvPr>
            <p:ph type="title"/>
          </p:nvPr>
        </p:nvSpPr>
        <p:spPr/>
        <p:txBody>
          <a:bodyPr/>
          <a:p>
            <a:r>
              <a:rPr lang="en-US"/>
              <a:t>Click to edit Master title style</a:t>
            </a:r>
          </a:p>
        </p:txBody>
      </p:sp>
      <p:sp>
        <p:nvSpPr>
          <p:cNvPr id="1049008" name="Content Placeholder 2"/>
          <p:cNvSpPr>
            <a:spLocks noGrp="1"/>
          </p:cNvSpPr>
          <p:nvPr>
            <p:ph idx="1"/>
          </p:nvPr>
        </p:nvSpPr>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9009" name="Date Placeholder 3"/>
          <p:cNvSpPr>
            <a:spLocks noGrp="1"/>
          </p:cNvSpPr>
          <p:nvPr>
            <p:ph type="dt" sz="half" idx="10"/>
          </p:nvPr>
        </p:nvSpPr>
        <p:spPr/>
        <p:txBody>
          <a:bodyPr/>
          <a:p>
            <a:fld id="{51FA73BE-73DC-46A6-9E45-4CE0EA432019}" type="datetimeFigureOut">
              <a:rPr lang="en-US" smtClean="0"/>
              <a:t>9/3/2024</a:t>
            </a:fld>
            <a:endParaRPr lang="en-US"/>
          </a:p>
        </p:txBody>
      </p:sp>
      <p:sp>
        <p:nvSpPr>
          <p:cNvPr id="1049010" name="Footer Placeholder 4"/>
          <p:cNvSpPr>
            <a:spLocks noGrp="1"/>
          </p:cNvSpPr>
          <p:nvPr>
            <p:ph type="ftr" sz="quarter" idx="11"/>
          </p:nvPr>
        </p:nvSpPr>
        <p:spPr/>
        <p:txBody>
          <a:bodyPr/>
          <a:p>
            <a:endParaRPr lang="en-US"/>
          </a:p>
        </p:txBody>
      </p:sp>
      <p:sp>
        <p:nvSpPr>
          <p:cNvPr id="1049011" name="Slide Number Placeholder 5"/>
          <p:cNvSpPr>
            <a:spLocks noGrp="1"/>
          </p:cNvSpPr>
          <p:nvPr>
            <p:ph type="sldNum" sz="quarter" idx="12"/>
          </p:nvPr>
        </p:nvSpPr>
        <p:spPr/>
        <p:txBody>
          <a:bodyPr/>
          <a:p>
            <a:fld id="{3FA62142-7DD8-40CA-81E4-BB8367B2055A}"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134" name=""/>
        <p:cNvGrpSpPr/>
        <p:nvPr/>
      </p:nvGrpSpPr>
      <p:grpSpPr>
        <a:xfrm>
          <a:off x="0" y="0"/>
          <a:ext cx="0" cy="0"/>
          <a:chOff x="0" y="0"/>
          <a:chExt cx="0" cy="0"/>
        </a:xfrm>
      </p:grpSpPr>
      <p:sp>
        <p:nvSpPr>
          <p:cNvPr id="1049074" name="Title 1"/>
          <p:cNvSpPr>
            <a:spLocks noGrp="1"/>
          </p:cNvSpPr>
          <p:nvPr>
            <p:ph type="title"/>
          </p:nvPr>
        </p:nvSpPr>
        <p:spPr>
          <a:xfrm>
            <a:off x="356444" y="5495278"/>
            <a:ext cx="9181148" cy="594626"/>
          </a:xfrm>
        </p:spPr>
        <p:txBody>
          <a:bodyPr anchor="b"/>
          <a:lstStyle>
            <a:lvl1pPr algn="ctr">
              <a:defRPr b="1" sz="2200">
                <a:ln>
                  <a:noFill/>
                </a:ln>
                <a:solidFill>
                  <a:schemeClr val="tx2"/>
                </a:solidFill>
              </a:defRPr>
            </a:lvl1pPr>
          </a:lstStyle>
          <a:p>
            <a:r>
              <a:rPr lang="en-US"/>
              <a:t>Click to edit Master title style</a:t>
            </a:r>
            <a:endParaRPr dirty="0" lang="en-US"/>
          </a:p>
        </p:txBody>
      </p:sp>
      <p:sp>
        <p:nvSpPr>
          <p:cNvPr id="1049075" name="Picture Placeholder 2"/>
          <p:cNvSpPr>
            <a:spLocks noGrp="1"/>
          </p:cNvSpPr>
          <p:nvPr>
            <p:ph type="pic" idx="1"/>
          </p:nvPr>
        </p:nvSpPr>
        <p:spPr>
          <a:xfrm>
            <a:off x="1" y="0"/>
            <a:ext cx="9991249" cy="5486400"/>
          </a:xfrm>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r>
              <a:rPr lang="en-US"/>
              <a:t>Click icon to add picture</a:t>
            </a:r>
            <a:endParaRPr dirty="0" lang="en-US"/>
          </a:p>
        </p:txBody>
      </p:sp>
      <p:sp>
        <p:nvSpPr>
          <p:cNvPr id="1049076" name="Text Placeholder 3"/>
          <p:cNvSpPr>
            <a:spLocks noGrp="1"/>
          </p:cNvSpPr>
          <p:nvPr>
            <p:ph type="body" sz="half" idx="2"/>
          </p:nvPr>
        </p:nvSpPr>
        <p:spPr>
          <a:xfrm>
            <a:off x="356444" y="6096000"/>
            <a:ext cx="9181148" cy="612648"/>
          </a:xfrm>
        </p:spPr>
        <p:txBody>
          <a:bodyPr>
            <a:normAutofit/>
          </a:bodyPr>
          <a:lstStyle>
            <a:lvl1pPr algn="ctr" indent="0" marL="0">
              <a:buNone/>
              <a:defRPr sz="16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Click to edit Master text styles</a:t>
            </a:r>
          </a:p>
        </p:txBody>
      </p:sp>
      <p:sp>
        <p:nvSpPr>
          <p:cNvPr id="1049077" name="Date Placeholder 7"/>
          <p:cNvSpPr>
            <a:spLocks noGrp="1"/>
          </p:cNvSpPr>
          <p:nvPr>
            <p:ph type="dt" sz="half" idx="10"/>
          </p:nvPr>
        </p:nvSpPr>
        <p:spPr/>
        <p:txBody>
          <a:bodyPr/>
          <a:p>
            <a:fld id="{51FA73BE-73DC-46A6-9E45-4CE0EA432019}" type="datetimeFigureOut">
              <a:rPr lang="en-US" smtClean="0"/>
              <a:t>9/3/2024</a:t>
            </a:fld>
            <a:endParaRPr lang="en-US"/>
          </a:p>
        </p:txBody>
      </p:sp>
      <p:sp>
        <p:nvSpPr>
          <p:cNvPr id="1049078" name="Slide Number Placeholder 8"/>
          <p:cNvSpPr>
            <a:spLocks noGrp="1"/>
          </p:cNvSpPr>
          <p:nvPr>
            <p:ph type="sldNum" sz="quarter" idx="11"/>
          </p:nvPr>
        </p:nvSpPr>
        <p:spPr/>
        <p:txBody>
          <a:bodyPr/>
          <a:p>
            <a:fld id="{3FA62142-7DD8-40CA-81E4-BB8367B2055A}" type="slidenum">
              <a:rPr lang="en-US" smtClean="0"/>
              <a:t>‹#›</a:t>
            </a:fld>
            <a:endParaRPr lang="en-US"/>
          </a:p>
        </p:txBody>
      </p:sp>
      <p:sp>
        <p:nvSpPr>
          <p:cNvPr id="1049079" name="Footer Placeholder 9"/>
          <p:cNvSpPr>
            <a:spLocks noGrp="1"/>
          </p:cNvSpPr>
          <p:nvPr>
            <p:ph type="ftr" sz="quarter" idx="12"/>
          </p:nvPr>
        </p:nvSpPr>
        <p:spPr/>
        <p:txBody>
          <a:bodyPr/>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133" name=""/>
        <p:cNvGrpSpPr/>
        <p:nvPr/>
      </p:nvGrpSpPr>
      <p:grpSpPr>
        <a:xfrm>
          <a:off x="0" y="0"/>
          <a:ext cx="0" cy="0"/>
          <a:chOff x="0" y="0"/>
          <a:chExt cx="0" cy="0"/>
        </a:xfrm>
      </p:grpSpPr>
      <p:sp>
        <p:nvSpPr>
          <p:cNvPr id="1049069" name="Title 1"/>
          <p:cNvSpPr>
            <a:spLocks noGrp="1"/>
          </p:cNvSpPr>
          <p:nvPr>
            <p:ph type="title"/>
          </p:nvPr>
        </p:nvSpPr>
        <p:spPr/>
        <p:txBody>
          <a:bodyPr/>
          <a:p>
            <a:r>
              <a:rPr lang="en-US"/>
              <a:t>Click to edit Master title style</a:t>
            </a:r>
          </a:p>
        </p:txBody>
      </p:sp>
      <p:sp>
        <p:nvSpPr>
          <p:cNvPr id="1049070" name="Vertical Text Placeholder 2"/>
          <p:cNvSpPr>
            <a:spLocks noGrp="1"/>
          </p:cNvSpPr>
          <p:nvPr>
            <p:ph type="body" orient="vert" idx="1"/>
          </p:nvPr>
        </p:nvSpPr>
        <p:spPr/>
        <p:txBody>
          <a:bodyPr vert="eaVert"/>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9071" name="Date Placeholder 3"/>
          <p:cNvSpPr>
            <a:spLocks noGrp="1"/>
          </p:cNvSpPr>
          <p:nvPr>
            <p:ph type="dt" sz="half" idx="10"/>
          </p:nvPr>
        </p:nvSpPr>
        <p:spPr/>
        <p:txBody>
          <a:bodyPr/>
          <a:p>
            <a:fld id="{51FA73BE-73DC-46A6-9E45-4CE0EA432019}" type="datetimeFigureOut">
              <a:rPr lang="en-US" smtClean="0"/>
              <a:t>9/3/2024</a:t>
            </a:fld>
            <a:endParaRPr lang="en-US"/>
          </a:p>
        </p:txBody>
      </p:sp>
      <p:sp>
        <p:nvSpPr>
          <p:cNvPr id="1049072" name="Footer Placeholder 4"/>
          <p:cNvSpPr>
            <a:spLocks noGrp="1"/>
          </p:cNvSpPr>
          <p:nvPr>
            <p:ph type="ftr" sz="quarter" idx="11"/>
          </p:nvPr>
        </p:nvSpPr>
        <p:spPr/>
        <p:txBody>
          <a:bodyPr/>
          <a:p>
            <a:endParaRPr lang="en-US"/>
          </a:p>
        </p:txBody>
      </p:sp>
      <p:sp>
        <p:nvSpPr>
          <p:cNvPr id="1049073" name="Slide Number Placeholder 5"/>
          <p:cNvSpPr>
            <a:spLocks noGrp="1"/>
          </p:cNvSpPr>
          <p:nvPr>
            <p:ph type="sldNum" sz="quarter" idx="12"/>
          </p:nvPr>
        </p:nvSpPr>
        <p:spPr/>
        <p:txBody>
          <a:bodyPr/>
          <a:p>
            <a:fld id="{3FA62142-7DD8-40CA-81E4-BB8367B2055A}"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137" name=""/>
        <p:cNvGrpSpPr/>
        <p:nvPr/>
      </p:nvGrpSpPr>
      <p:grpSpPr>
        <a:xfrm>
          <a:off x="0" y="0"/>
          <a:ext cx="0" cy="0"/>
          <a:chOff x="0" y="0"/>
          <a:chExt cx="0" cy="0"/>
        </a:xfrm>
      </p:grpSpPr>
      <p:sp>
        <p:nvSpPr>
          <p:cNvPr id="1049088" name="Vertical Title 1"/>
          <p:cNvSpPr>
            <a:spLocks noGrp="1"/>
          </p:cNvSpPr>
          <p:nvPr>
            <p:ph type="title" orient="vert"/>
          </p:nvPr>
        </p:nvSpPr>
        <p:spPr>
          <a:xfrm>
            <a:off x="7830981" y="274643"/>
            <a:ext cx="2070259" cy="5851525"/>
          </a:xfrm>
        </p:spPr>
        <p:txBody>
          <a:bodyPr anchor="b" anchorCtr="0" vert="eaVert"/>
          <a:p>
            <a:r>
              <a:rPr lang="en-US"/>
              <a:t>Click to edit Master title style</a:t>
            </a:r>
            <a:endParaRPr dirty="0" lang="en-US"/>
          </a:p>
        </p:txBody>
      </p:sp>
      <p:sp>
        <p:nvSpPr>
          <p:cNvPr id="1049089" name="Vertical Text Placeholder 2"/>
          <p:cNvSpPr>
            <a:spLocks noGrp="1"/>
          </p:cNvSpPr>
          <p:nvPr>
            <p:ph type="body" orient="vert" idx="1"/>
          </p:nvPr>
        </p:nvSpPr>
        <p:spPr>
          <a:xfrm>
            <a:off x="540067" y="274643"/>
            <a:ext cx="7110889" cy="5851525"/>
          </a:xfrm>
        </p:spPr>
        <p:txBody>
          <a:bodyPr vert="eaVert"/>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9090" name="Date Placeholder 3"/>
          <p:cNvSpPr>
            <a:spLocks noGrp="1"/>
          </p:cNvSpPr>
          <p:nvPr>
            <p:ph type="dt" sz="half" idx="10"/>
          </p:nvPr>
        </p:nvSpPr>
        <p:spPr/>
        <p:txBody>
          <a:bodyPr/>
          <a:p>
            <a:fld id="{51FA73BE-73DC-46A6-9E45-4CE0EA432019}" type="datetimeFigureOut">
              <a:rPr lang="en-US" smtClean="0"/>
              <a:t>9/3/2024</a:t>
            </a:fld>
            <a:endParaRPr lang="en-US"/>
          </a:p>
        </p:txBody>
      </p:sp>
      <p:sp>
        <p:nvSpPr>
          <p:cNvPr id="1049091" name="Footer Placeholder 4"/>
          <p:cNvSpPr>
            <a:spLocks noGrp="1"/>
          </p:cNvSpPr>
          <p:nvPr>
            <p:ph type="ftr" sz="quarter" idx="11"/>
          </p:nvPr>
        </p:nvSpPr>
        <p:spPr/>
        <p:txBody>
          <a:bodyPr/>
          <a:p>
            <a:endParaRPr lang="en-US"/>
          </a:p>
        </p:txBody>
      </p:sp>
      <p:sp>
        <p:nvSpPr>
          <p:cNvPr id="1049092" name="Slide Number Placeholder 5"/>
          <p:cNvSpPr>
            <a:spLocks noGrp="1"/>
          </p:cNvSpPr>
          <p:nvPr>
            <p:ph type="sldNum" sz="quarter" idx="12"/>
          </p:nvPr>
        </p:nvSpPr>
        <p:spPr/>
        <p:txBody>
          <a:bodyPr/>
          <a:p>
            <a:fld id="{3FA62142-7DD8-40CA-81E4-BB8367B2055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127" name=""/>
        <p:cNvGrpSpPr/>
        <p:nvPr/>
      </p:nvGrpSpPr>
      <p:grpSpPr>
        <a:xfrm>
          <a:off x="0" y="0"/>
          <a:ext cx="0" cy="0"/>
          <a:chOff x="0" y="0"/>
          <a:chExt cx="0" cy="0"/>
        </a:xfrm>
      </p:grpSpPr>
      <p:sp>
        <p:nvSpPr>
          <p:cNvPr id="1049038" name="Title 1"/>
          <p:cNvSpPr>
            <a:spLocks noGrp="1"/>
          </p:cNvSpPr>
          <p:nvPr>
            <p:ph type="title"/>
          </p:nvPr>
        </p:nvSpPr>
        <p:spPr>
          <a:xfrm>
            <a:off x="853232" y="4406909"/>
            <a:ext cx="9181148" cy="1362075"/>
          </a:xfrm>
        </p:spPr>
        <p:txBody>
          <a:bodyPr anchor="t"/>
          <a:lstStyle>
            <a:lvl1pPr algn="l">
              <a:defRPr b="1" cap="all" sz="4000"/>
            </a:lvl1pPr>
          </a:lstStyle>
          <a:p>
            <a:r>
              <a:rPr lang="en-US"/>
              <a:t>Click to edit Master title style</a:t>
            </a:r>
          </a:p>
        </p:txBody>
      </p:sp>
      <p:sp>
        <p:nvSpPr>
          <p:cNvPr id="1049039" name="Text Placeholder 2"/>
          <p:cNvSpPr>
            <a:spLocks noGrp="1"/>
          </p:cNvSpPr>
          <p:nvPr>
            <p:ph type="body" idx="1"/>
          </p:nvPr>
        </p:nvSpPr>
        <p:spPr>
          <a:xfrm>
            <a:off x="853232" y="2906713"/>
            <a:ext cx="9181148" cy="1500187"/>
          </a:xfrm>
        </p:spPr>
        <p:txBody>
          <a:bodyPr anchor="b"/>
          <a:lstStyle>
            <a:lvl1pPr indent="0" marL="0">
              <a:buNone/>
              <a:defRPr sz="2000">
                <a:solidFill>
                  <a:schemeClr val="tx1">
                    <a:tint val="7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t>Click to edit Master text styles</a:t>
            </a:r>
          </a:p>
        </p:txBody>
      </p:sp>
      <p:sp>
        <p:nvSpPr>
          <p:cNvPr id="1049040" name="Date Placeholder 3"/>
          <p:cNvSpPr>
            <a:spLocks noGrp="1"/>
          </p:cNvSpPr>
          <p:nvPr>
            <p:ph type="dt" sz="half" idx="10"/>
          </p:nvPr>
        </p:nvSpPr>
        <p:spPr/>
        <p:txBody>
          <a:bodyPr/>
          <a:p>
            <a:fld id="{51FA73BE-73DC-46A6-9E45-4CE0EA432019}" type="datetimeFigureOut">
              <a:rPr lang="en-US" smtClean="0"/>
              <a:t>9/3/2024</a:t>
            </a:fld>
            <a:endParaRPr lang="en-US"/>
          </a:p>
        </p:txBody>
      </p:sp>
      <p:sp>
        <p:nvSpPr>
          <p:cNvPr id="1049041" name="Footer Placeholder 4"/>
          <p:cNvSpPr>
            <a:spLocks noGrp="1"/>
          </p:cNvSpPr>
          <p:nvPr>
            <p:ph type="ftr" sz="quarter" idx="11"/>
          </p:nvPr>
        </p:nvSpPr>
        <p:spPr/>
        <p:txBody>
          <a:bodyPr/>
          <a:p>
            <a:endParaRPr lang="en-US"/>
          </a:p>
        </p:txBody>
      </p:sp>
      <p:sp>
        <p:nvSpPr>
          <p:cNvPr id="1049042" name="Slide Number Placeholder 5"/>
          <p:cNvSpPr>
            <a:spLocks noGrp="1"/>
          </p:cNvSpPr>
          <p:nvPr>
            <p:ph type="sldNum" sz="quarter" idx="12"/>
          </p:nvPr>
        </p:nvSpPr>
        <p:spPr/>
        <p:txBody>
          <a:bodyPr/>
          <a:p>
            <a:fld id="{3FA62142-7DD8-40CA-81E4-BB8367B2055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120" name=""/>
        <p:cNvGrpSpPr/>
        <p:nvPr/>
      </p:nvGrpSpPr>
      <p:grpSpPr>
        <a:xfrm>
          <a:off x="0" y="0"/>
          <a:ext cx="0" cy="0"/>
          <a:chOff x="0" y="0"/>
          <a:chExt cx="0" cy="0"/>
        </a:xfrm>
      </p:grpSpPr>
      <p:sp>
        <p:nvSpPr>
          <p:cNvPr id="1049001" name="Title 1"/>
          <p:cNvSpPr>
            <a:spLocks noGrp="1"/>
          </p:cNvSpPr>
          <p:nvPr>
            <p:ph type="title"/>
          </p:nvPr>
        </p:nvSpPr>
        <p:spPr/>
        <p:txBody>
          <a:bodyPr/>
          <a:p>
            <a:r>
              <a:rPr lang="en-US"/>
              <a:t>Click to edit Master title style</a:t>
            </a:r>
          </a:p>
        </p:txBody>
      </p:sp>
      <p:sp>
        <p:nvSpPr>
          <p:cNvPr id="1049002" name="Content Placeholder 2"/>
          <p:cNvSpPr>
            <a:spLocks noGrp="1"/>
          </p:cNvSpPr>
          <p:nvPr>
            <p:ph sz="half" idx="1"/>
          </p:nvPr>
        </p:nvSpPr>
        <p:spPr>
          <a:xfrm>
            <a:off x="540068" y="1600206"/>
            <a:ext cx="47705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9003" name="Content Placeholder 3"/>
          <p:cNvSpPr>
            <a:spLocks noGrp="1"/>
          </p:cNvSpPr>
          <p:nvPr>
            <p:ph sz="half" idx="2"/>
          </p:nvPr>
        </p:nvSpPr>
        <p:spPr>
          <a:xfrm>
            <a:off x="5490688" y="1600206"/>
            <a:ext cx="47705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9004" name="Date Placeholder 4"/>
          <p:cNvSpPr>
            <a:spLocks noGrp="1"/>
          </p:cNvSpPr>
          <p:nvPr>
            <p:ph type="dt" sz="half" idx="10"/>
          </p:nvPr>
        </p:nvSpPr>
        <p:spPr/>
        <p:txBody>
          <a:bodyPr/>
          <a:p>
            <a:fld id="{51FA73BE-73DC-46A6-9E45-4CE0EA432019}" type="datetimeFigureOut">
              <a:rPr lang="en-US" smtClean="0"/>
              <a:t>9/3/2024</a:t>
            </a:fld>
            <a:endParaRPr lang="en-US"/>
          </a:p>
        </p:txBody>
      </p:sp>
      <p:sp>
        <p:nvSpPr>
          <p:cNvPr id="1049005" name="Footer Placeholder 5"/>
          <p:cNvSpPr>
            <a:spLocks noGrp="1"/>
          </p:cNvSpPr>
          <p:nvPr>
            <p:ph type="ftr" sz="quarter" idx="11"/>
          </p:nvPr>
        </p:nvSpPr>
        <p:spPr/>
        <p:txBody>
          <a:bodyPr/>
          <a:p>
            <a:endParaRPr lang="en-US"/>
          </a:p>
        </p:txBody>
      </p:sp>
      <p:sp>
        <p:nvSpPr>
          <p:cNvPr id="1049006" name="Slide Number Placeholder 6"/>
          <p:cNvSpPr>
            <a:spLocks noGrp="1"/>
          </p:cNvSpPr>
          <p:nvPr>
            <p:ph type="sldNum" sz="quarter" idx="12"/>
          </p:nvPr>
        </p:nvSpPr>
        <p:spPr/>
        <p:txBody>
          <a:bodyPr/>
          <a:p>
            <a:fld id="{3FA62142-7DD8-40CA-81E4-BB8367B2055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122" name=""/>
        <p:cNvGrpSpPr/>
        <p:nvPr/>
      </p:nvGrpSpPr>
      <p:grpSpPr>
        <a:xfrm>
          <a:off x="0" y="0"/>
          <a:ext cx="0" cy="0"/>
          <a:chOff x="0" y="0"/>
          <a:chExt cx="0" cy="0"/>
        </a:xfrm>
      </p:grpSpPr>
      <p:sp>
        <p:nvSpPr>
          <p:cNvPr id="1049012" name="Title 1"/>
          <p:cNvSpPr>
            <a:spLocks noGrp="1"/>
          </p:cNvSpPr>
          <p:nvPr>
            <p:ph type="title"/>
          </p:nvPr>
        </p:nvSpPr>
        <p:spPr/>
        <p:txBody>
          <a:bodyPr/>
          <a:p>
            <a:r>
              <a:rPr lang="en-US"/>
              <a:t>Click to edit Master title style</a:t>
            </a:r>
          </a:p>
        </p:txBody>
      </p:sp>
      <p:sp>
        <p:nvSpPr>
          <p:cNvPr id="1049013" name="Text Placeholder 2"/>
          <p:cNvSpPr>
            <a:spLocks noGrp="1"/>
          </p:cNvSpPr>
          <p:nvPr>
            <p:ph type="body" idx="1"/>
          </p:nvPr>
        </p:nvSpPr>
        <p:spPr>
          <a:xfrm>
            <a:off x="540068" y="1535113"/>
            <a:ext cx="4772472" cy="63976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Click to edit Master text styles</a:t>
            </a:r>
          </a:p>
        </p:txBody>
      </p:sp>
      <p:sp>
        <p:nvSpPr>
          <p:cNvPr id="1049014" name="Content Placeholder 3"/>
          <p:cNvSpPr>
            <a:spLocks noGrp="1"/>
          </p:cNvSpPr>
          <p:nvPr>
            <p:ph sz="half" idx="2"/>
          </p:nvPr>
        </p:nvSpPr>
        <p:spPr>
          <a:xfrm>
            <a:off x="540068" y="2174875"/>
            <a:ext cx="477247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9015" name="Text Placeholder 4"/>
          <p:cNvSpPr>
            <a:spLocks noGrp="1"/>
          </p:cNvSpPr>
          <p:nvPr>
            <p:ph type="body" sz="quarter" idx="3"/>
          </p:nvPr>
        </p:nvSpPr>
        <p:spPr>
          <a:xfrm>
            <a:off x="5486940" y="1535113"/>
            <a:ext cx="4774347" cy="63976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Click to edit Master text styles</a:t>
            </a:r>
          </a:p>
        </p:txBody>
      </p:sp>
      <p:sp>
        <p:nvSpPr>
          <p:cNvPr id="1049016" name="Content Placeholder 5"/>
          <p:cNvSpPr>
            <a:spLocks noGrp="1"/>
          </p:cNvSpPr>
          <p:nvPr>
            <p:ph sz="quarter" idx="4"/>
          </p:nvPr>
        </p:nvSpPr>
        <p:spPr>
          <a:xfrm>
            <a:off x="5486940" y="2174875"/>
            <a:ext cx="477434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9017" name="Date Placeholder 6"/>
          <p:cNvSpPr>
            <a:spLocks noGrp="1"/>
          </p:cNvSpPr>
          <p:nvPr>
            <p:ph type="dt" sz="half" idx="10"/>
          </p:nvPr>
        </p:nvSpPr>
        <p:spPr/>
        <p:txBody>
          <a:bodyPr/>
          <a:p>
            <a:fld id="{51FA73BE-73DC-46A6-9E45-4CE0EA432019}" type="datetimeFigureOut">
              <a:rPr lang="en-US" smtClean="0"/>
              <a:t>9/3/2024</a:t>
            </a:fld>
            <a:endParaRPr lang="en-US"/>
          </a:p>
        </p:txBody>
      </p:sp>
      <p:sp>
        <p:nvSpPr>
          <p:cNvPr id="1049018" name="Footer Placeholder 7"/>
          <p:cNvSpPr>
            <a:spLocks noGrp="1"/>
          </p:cNvSpPr>
          <p:nvPr>
            <p:ph type="ftr" sz="quarter" idx="11"/>
          </p:nvPr>
        </p:nvSpPr>
        <p:spPr/>
        <p:txBody>
          <a:bodyPr/>
          <a:p>
            <a:endParaRPr lang="en-US"/>
          </a:p>
        </p:txBody>
      </p:sp>
      <p:sp>
        <p:nvSpPr>
          <p:cNvPr id="1049019" name="Slide Number Placeholder 8"/>
          <p:cNvSpPr>
            <a:spLocks noGrp="1"/>
          </p:cNvSpPr>
          <p:nvPr>
            <p:ph type="sldNum" sz="quarter" idx="12"/>
          </p:nvPr>
        </p:nvSpPr>
        <p:spPr/>
        <p:txBody>
          <a:bodyPr/>
          <a:p>
            <a:fld id="{3FA62142-7DD8-40CA-81E4-BB8367B2055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123" name=""/>
        <p:cNvGrpSpPr/>
        <p:nvPr/>
      </p:nvGrpSpPr>
      <p:grpSpPr>
        <a:xfrm>
          <a:off x="0" y="0"/>
          <a:ext cx="0" cy="0"/>
          <a:chOff x="0" y="0"/>
          <a:chExt cx="0" cy="0"/>
        </a:xfrm>
      </p:grpSpPr>
      <p:sp>
        <p:nvSpPr>
          <p:cNvPr id="1049020" name="Title 1"/>
          <p:cNvSpPr>
            <a:spLocks noGrp="1"/>
          </p:cNvSpPr>
          <p:nvPr>
            <p:ph type="title"/>
          </p:nvPr>
        </p:nvSpPr>
        <p:spPr/>
        <p:txBody>
          <a:bodyPr/>
          <a:p>
            <a:r>
              <a:rPr lang="en-US"/>
              <a:t>Click to edit Master title style</a:t>
            </a:r>
          </a:p>
        </p:txBody>
      </p:sp>
      <p:sp>
        <p:nvSpPr>
          <p:cNvPr id="1049021" name="Date Placeholder 2"/>
          <p:cNvSpPr>
            <a:spLocks noGrp="1"/>
          </p:cNvSpPr>
          <p:nvPr>
            <p:ph type="dt" sz="half" idx="10"/>
          </p:nvPr>
        </p:nvSpPr>
        <p:spPr/>
        <p:txBody>
          <a:bodyPr/>
          <a:p>
            <a:fld id="{51FA73BE-73DC-46A6-9E45-4CE0EA432019}" type="datetimeFigureOut">
              <a:rPr lang="en-US" smtClean="0"/>
              <a:t>9/3/2024</a:t>
            </a:fld>
            <a:endParaRPr lang="en-US"/>
          </a:p>
        </p:txBody>
      </p:sp>
      <p:sp>
        <p:nvSpPr>
          <p:cNvPr id="1049022" name="Footer Placeholder 3"/>
          <p:cNvSpPr>
            <a:spLocks noGrp="1"/>
          </p:cNvSpPr>
          <p:nvPr>
            <p:ph type="ftr" sz="quarter" idx="11"/>
          </p:nvPr>
        </p:nvSpPr>
        <p:spPr/>
        <p:txBody>
          <a:bodyPr/>
          <a:p>
            <a:endParaRPr lang="en-US"/>
          </a:p>
        </p:txBody>
      </p:sp>
      <p:sp>
        <p:nvSpPr>
          <p:cNvPr id="1049023" name="Slide Number Placeholder 4"/>
          <p:cNvSpPr>
            <a:spLocks noGrp="1"/>
          </p:cNvSpPr>
          <p:nvPr>
            <p:ph type="sldNum" sz="quarter" idx="12"/>
          </p:nvPr>
        </p:nvSpPr>
        <p:spPr/>
        <p:txBody>
          <a:bodyPr/>
          <a:p>
            <a:fld id="{3FA62142-7DD8-40CA-81E4-BB8367B2055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125" name=""/>
        <p:cNvGrpSpPr/>
        <p:nvPr/>
      </p:nvGrpSpPr>
      <p:grpSpPr>
        <a:xfrm>
          <a:off x="0" y="0"/>
          <a:ext cx="0" cy="0"/>
          <a:chOff x="0" y="0"/>
          <a:chExt cx="0" cy="0"/>
        </a:xfrm>
      </p:grpSpPr>
      <p:sp>
        <p:nvSpPr>
          <p:cNvPr id="1049029" name="Date Placeholder 1"/>
          <p:cNvSpPr>
            <a:spLocks noGrp="1"/>
          </p:cNvSpPr>
          <p:nvPr>
            <p:ph type="dt" sz="half" idx="10"/>
          </p:nvPr>
        </p:nvSpPr>
        <p:spPr/>
        <p:txBody>
          <a:bodyPr/>
          <a:p>
            <a:fld id="{51FA73BE-73DC-46A6-9E45-4CE0EA432019}" type="datetimeFigureOut">
              <a:rPr lang="en-US" smtClean="0"/>
              <a:t>9/3/2024</a:t>
            </a:fld>
            <a:endParaRPr lang="en-US"/>
          </a:p>
        </p:txBody>
      </p:sp>
      <p:sp>
        <p:nvSpPr>
          <p:cNvPr id="1049030" name="Footer Placeholder 2"/>
          <p:cNvSpPr>
            <a:spLocks noGrp="1"/>
          </p:cNvSpPr>
          <p:nvPr>
            <p:ph type="ftr" sz="quarter" idx="11"/>
          </p:nvPr>
        </p:nvSpPr>
        <p:spPr/>
        <p:txBody>
          <a:bodyPr/>
          <a:p>
            <a:endParaRPr lang="en-US"/>
          </a:p>
        </p:txBody>
      </p:sp>
      <p:sp>
        <p:nvSpPr>
          <p:cNvPr id="1049031" name="Slide Number Placeholder 3"/>
          <p:cNvSpPr>
            <a:spLocks noGrp="1"/>
          </p:cNvSpPr>
          <p:nvPr>
            <p:ph type="sldNum" sz="quarter" idx="12"/>
          </p:nvPr>
        </p:nvSpPr>
        <p:spPr/>
        <p:txBody>
          <a:bodyPr/>
          <a:p>
            <a:fld id="{3FA62142-7DD8-40CA-81E4-BB8367B2055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129" name=""/>
        <p:cNvGrpSpPr/>
        <p:nvPr/>
      </p:nvGrpSpPr>
      <p:grpSpPr>
        <a:xfrm>
          <a:off x="0" y="0"/>
          <a:ext cx="0" cy="0"/>
          <a:chOff x="0" y="0"/>
          <a:chExt cx="0" cy="0"/>
        </a:xfrm>
      </p:grpSpPr>
      <p:sp>
        <p:nvSpPr>
          <p:cNvPr id="1049048" name="Title 1"/>
          <p:cNvSpPr>
            <a:spLocks noGrp="1"/>
          </p:cNvSpPr>
          <p:nvPr>
            <p:ph type="title"/>
          </p:nvPr>
        </p:nvSpPr>
        <p:spPr>
          <a:xfrm>
            <a:off x="540070" y="273050"/>
            <a:ext cx="3553570" cy="1162050"/>
          </a:xfrm>
        </p:spPr>
        <p:txBody>
          <a:bodyPr anchor="b"/>
          <a:lstStyle>
            <a:lvl1pPr algn="l">
              <a:defRPr b="1" sz="2000"/>
            </a:lvl1pPr>
          </a:lstStyle>
          <a:p>
            <a:r>
              <a:rPr lang="en-US"/>
              <a:t>Click to edit Master title style</a:t>
            </a:r>
          </a:p>
        </p:txBody>
      </p:sp>
      <p:sp>
        <p:nvSpPr>
          <p:cNvPr id="1049049" name="Content Placeholder 2"/>
          <p:cNvSpPr>
            <a:spLocks noGrp="1"/>
          </p:cNvSpPr>
          <p:nvPr>
            <p:ph idx="1"/>
          </p:nvPr>
        </p:nvSpPr>
        <p:spPr>
          <a:xfrm>
            <a:off x="4223030" y="273059"/>
            <a:ext cx="603825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9050" name="Text Placeholder 3"/>
          <p:cNvSpPr>
            <a:spLocks noGrp="1"/>
          </p:cNvSpPr>
          <p:nvPr>
            <p:ph type="body" sz="half" idx="2"/>
          </p:nvPr>
        </p:nvSpPr>
        <p:spPr>
          <a:xfrm>
            <a:off x="540070" y="1435103"/>
            <a:ext cx="3553570" cy="4691063"/>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Click to edit Master text styles</a:t>
            </a:r>
          </a:p>
        </p:txBody>
      </p:sp>
      <p:sp>
        <p:nvSpPr>
          <p:cNvPr id="1049051" name="Date Placeholder 4"/>
          <p:cNvSpPr>
            <a:spLocks noGrp="1"/>
          </p:cNvSpPr>
          <p:nvPr>
            <p:ph type="dt" sz="half" idx="10"/>
          </p:nvPr>
        </p:nvSpPr>
        <p:spPr/>
        <p:txBody>
          <a:bodyPr/>
          <a:p>
            <a:fld id="{51FA73BE-73DC-46A6-9E45-4CE0EA432019}" type="datetimeFigureOut">
              <a:rPr lang="en-US" smtClean="0"/>
              <a:t>9/3/2024</a:t>
            </a:fld>
            <a:endParaRPr lang="en-US"/>
          </a:p>
        </p:txBody>
      </p:sp>
      <p:sp>
        <p:nvSpPr>
          <p:cNvPr id="1049052" name="Footer Placeholder 5"/>
          <p:cNvSpPr>
            <a:spLocks noGrp="1"/>
          </p:cNvSpPr>
          <p:nvPr>
            <p:ph type="ftr" sz="quarter" idx="11"/>
          </p:nvPr>
        </p:nvSpPr>
        <p:spPr/>
        <p:txBody>
          <a:bodyPr/>
          <a:p>
            <a:endParaRPr lang="en-US"/>
          </a:p>
        </p:txBody>
      </p:sp>
      <p:sp>
        <p:nvSpPr>
          <p:cNvPr id="1049053" name="Slide Number Placeholder 6"/>
          <p:cNvSpPr>
            <a:spLocks noGrp="1"/>
          </p:cNvSpPr>
          <p:nvPr>
            <p:ph type="sldNum" sz="quarter" idx="12"/>
          </p:nvPr>
        </p:nvSpPr>
        <p:spPr/>
        <p:txBody>
          <a:bodyPr/>
          <a:p>
            <a:fld id="{3FA62142-7DD8-40CA-81E4-BB8367B2055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126" name=""/>
        <p:cNvGrpSpPr/>
        <p:nvPr/>
      </p:nvGrpSpPr>
      <p:grpSpPr>
        <a:xfrm>
          <a:off x="0" y="0"/>
          <a:ext cx="0" cy="0"/>
          <a:chOff x="0" y="0"/>
          <a:chExt cx="0" cy="0"/>
        </a:xfrm>
      </p:grpSpPr>
      <p:sp>
        <p:nvSpPr>
          <p:cNvPr id="1049032" name="Title 1"/>
          <p:cNvSpPr>
            <a:spLocks noGrp="1"/>
          </p:cNvSpPr>
          <p:nvPr>
            <p:ph type="title"/>
          </p:nvPr>
        </p:nvSpPr>
        <p:spPr>
          <a:xfrm>
            <a:off x="2117141" y="4800600"/>
            <a:ext cx="6480810" cy="566738"/>
          </a:xfrm>
        </p:spPr>
        <p:txBody>
          <a:bodyPr anchor="b"/>
          <a:lstStyle>
            <a:lvl1pPr algn="l">
              <a:defRPr b="1" sz="2000"/>
            </a:lvl1pPr>
          </a:lstStyle>
          <a:p>
            <a:r>
              <a:rPr lang="en-US"/>
              <a:t>Click to edit Master title style</a:t>
            </a:r>
          </a:p>
        </p:txBody>
      </p:sp>
      <p:sp>
        <p:nvSpPr>
          <p:cNvPr id="1049033" name="Picture Placeholder 2"/>
          <p:cNvSpPr>
            <a:spLocks noGrp="1"/>
          </p:cNvSpPr>
          <p:nvPr>
            <p:ph type="pic" idx="1"/>
          </p:nvPr>
        </p:nvSpPr>
        <p:spPr>
          <a:xfrm>
            <a:off x="2117141" y="612775"/>
            <a:ext cx="6480810" cy="4114800"/>
          </a:xfrm>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lang="en-US"/>
          </a:p>
        </p:txBody>
      </p:sp>
      <p:sp>
        <p:nvSpPr>
          <p:cNvPr id="1049034" name="Text Placeholder 3"/>
          <p:cNvSpPr>
            <a:spLocks noGrp="1"/>
          </p:cNvSpPr>
          <p:nvPr>
            <p:ph type="body" sz="half" idx="2"/>
          </p:nvPr>
        </p:nvSpPr>
        <p:spPr>
          <a:xfrm>
            <a:off x="2117141" y="5367338"/>
            <a:ext cx="6480810" cy="804862"/>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Click to edit Master text styles</a:t>
            </a:r>
          </a:p>
        </p:txBody>
      </p:sp>
      <p:sp>
        <p:nvSpPr>
          <p:cNvPr id="1049035" name="Date Placeholder 4"/>
          <p:cNvSpPr>
            <a:spLocks noGrp="1"/>
          </p:cNvSpPr>
          <p:nvPr>
            <p:ph type="dt" sz="half" idx="10"/>
          </p:nvPr>
        </p:nvSpPr>
        <p:spPr/>
        <p:txBody>
          <a:bodyPr/>
          <a:p>
            <a:fld id="{51FA73BE-73DC-46A6-9E45-4CE0EA432019}" type="datetimeFigureOut">
              <a:rPr lang="en-US" smtClean="0"/>
              <a:t>9/3/2024</a:t>
            </a:fld>
            <a:endParaRPr lang="en-US"/>
          </a:p>
        </p:txBody>
      </p:sp>
      <p:sp>
        <p:nvSpPr>
          <p:cNvPr id="1049036" name="Footer Placeholder 5"/>
          <p:cNvSpPr>
            <a:spLocks noGrp="1"/>
          </p:cNvSpPr>
          <p:nvPr>
            <p:ph type="ftr" sz="quarter" idx="11"/>
          </p:nvPr>
        </p:nvSpPr>
        <p:spPr/>
        <p:txBody>
          <a:bodyPr/>
          <a:p>
            <a:endParaRPr lang="en-US"/>
          </a:p>
        </p:txBody>
      </p:sp>
      <p:sp>
        <p:nvSpPr>
          <p:cNvPr id="1049037" name="Slide Number Placeholder 6"/>
          <p:cNvSpPr>
            <a:spLocks noGrp="1"/>
          </p:cNvSpPr>
          <p:nvPr>
            <p:ph type="sldNum" sz="quarter" idx="12"/>
          </p:nvPr>
        </p:nvSpPr>
        <p:spPr/>
        <p:txBody>
          <a:bodyPr/>
          <a:p>
            <a:fld id="{3FA62142-7DD8-40CA-81E4-BB8367B2055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3" name=""/>
        <p:cNvGrpSpPr/>
        <p:nvPr/>
      </p:nvGrpSpPr>
      <p:grpSpPr>
        <a:xfrm>
          <a:off x="0" y="0"/>
          <a:ext cx="0" cy="0"/>
          <a:chOff x="0" y="0"/>
          <a:chExt cx="0" cy="0"/>
        </a:xfrm>
      </p:grpSpPr>
      <p:sp>
        <p:nvSpPr>
          <p:cNvPr id="1048576" name="Title Placeholder 1"/>
          <p:cNvSpPr>
            <a:spLocks noGrp="1"/>
          </p:cNvSpPr>
          <p:nvPr>
            <p:ph type="title"/>
          </p:nvPr>
        </p:nvSpPr>
        <p:spPr>
          <a:xfrm>
            <a:off x="540070" y="274638"/>
            <a:ext cx="9721215" cy="1143000"/>
          </a:xfrm>
          <a:prstGeom prst="rect"/>
        </p:spPr>
        <p:txBody>
          <a:bodyPr anchor="ctr" bIns="45720" lIns="91440" rIns="91440" rtlCol="0" tIns="45720" vert="horz">
            <a:normAutofit/>
          </a:bodyPr>
          <a:p>
            <a:r>
              <a:rPr lang="en-US"/>
              <a:t>Click to edit Master title style</a:t>
            </a:r>
          </a:p>
        </p:txBody>
      </p:sp>
      <p:sp>
        <p:nvSpPr>
          <p:cNvPr id="1048577" name="Text Placeholder 2"/>
          <p:cNvSpPr>
            <a:spLocks noGrp="1"/>
          </p:cNvSpPr>
          <p:nvPr>
            <p:ph type="body" idx="1"/>
          </p:nvPr>
        </p:nvSpPr>
        <p:spPr>
          <a:xfrm>
            <a:off x="540070" y="1600206"/>
            <a:ext cx="9721215" cy="4525963"/>
          </a:xfrm>
          <a:prstGeom prst="rect"/>
        </p:spPr>
        <p:txBody>
          <a:bodyPr bIns="45720" lIns="91440" rIns="91440" rtlCol="0" tIns="45720" vert="horz">
            <a:normAutofit/>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78" name="Date Placeholder 3"/>
          <p:cNvSpPr>
            <a:spLocks noGrp="1"/>
          </p:cNvSpPr>
          <p:nvPr>
            <p:ph type="dt" sz="half" idx="2"/>
          </p:nvPr>
        </p:nvSpPr>
        <p:spPr>
          <a:xfrm>
            <a:off x="540071" y="6356359"/>
            <a:ext cx="2520315" cy="365125"/>
          </a:xfrm>
          <a:prstGeom prst="rect"/>
        </p:spPr>
        <p:txBody>
          <a:bodyPr anchor="ctr" bIns="45720" lIns="91440" rIns="91440" rtlCol="0" tIns="45720" vert="horz"/>
          <a:lstStyle>
            <a:lvl1pPr algn="l">
              <a:defRPr sz="1200">
                <a:solidFill>
                  <a:schemeClr val="tx1">
                    <a:tint val="75000"/>
                  </a:schemeClr>
                </a:solidFill>
              </a:defRPr>
            </a:lvl1pPr>
          </a:lstStyle>
          <a:p>
            <a:fld id="{51FA73BE-73DC-46A6-9E45-4CE0EA432019}" type="datetimeFigureOut">
              <a:rPr lang="en-US" smtClean="0"/>
              <a:t>9/3/2024</a:t>
            </a:fld>
            <a:endParaRPr lang="en-US"/>
          </a:p>
        </p:txBody>
      </p:sp>
      <p:sp>
        <p:nvSpPr>
          <p:cNvPr id="1048579" name="Footer Placeholder 4"/>
          <p:cNvSpPr>
            <a:spLocks noGrp="1"/>
          </p:cNvSpPr>
          <p:nvPr>
            <p:ph type="ftr" sz="quarter" idx="3"/>
          </p:nvPr>
        </p:nvSpPr>
        <p:spPr>
          <a:xfrm>
            <a:off x="3690462" y="6356359"/>
            <a:ext cx="3420428" cy="365125"/>
          </a:xfrm>
          <a:prstGeom prst="rect"/>
        </p:spPr>
        <p:txBody>
          <a:bodyPr anchor="ctr" bIns="45720" lIns="91440" rIns="91440" rtlCol="0" tIns="45720" vert="horz"/>
          <a:lstStyle>
            <a:lvl1pPr algn="ctr">
              <a:defRPr sz="1200">
                <a:solidFill>
                  <a:schemeClr val="tx1">
                    <a:tint val="75000"/>
                  </a:schemeClr>
                </a:solidFill>
              </a:defRPr>
            </a:lvl1pPr>
          </a:lstStyle>
          <a:p>
            <a:endParaRPr lang="en-US"/>
          </a:p>
        </p:txBody>
      </p:sp>
      <p:sp>
        <p:nvSpPr>
          <p:cNvPr id="1048580" name="Slide Number Placeholder 5"/>
          <p:cNvSpPr>
            <a:spLocks noGrp="1"/>
          </p:cNvSpPr>
          <p:nvPr>
            <p:ph type="sldNum" sz="quarter" idx="4"/>
          </p:nvPr>
        </p:nvSpPr>
        <p:spPr>
          <a:xfrm>
            <a:off x="7740970" y="6356359"/>
            <a:ext cx="2520315" cy="365125"/>
          </a:xfrm>
          <a:prstGeom prst="rect"/>
        </p:spPr>
        <p:txBody>
          <a:bodyPr anchor="ctr" bIns="45720" lIns="91440" rIns="91440" rtlCol="0" tIns="45720" vert="horz"/>
          <a:lstStyle>
            <a:lvl1pPr algn="r">
              <a:defRPr sz="1200">
                <a:solidFill>
                  <a:schemeClr val="tx1">
                    <a:tint val="75000"/>
                  </a:schemeClr>
                </a:solidFill>
              </a:defRPr>
            </a:lvl1pPr>
          </a:lstStyle>
          <a:p>
            <a:fld id="{3FA62142-7DD8-40CA-81E4-BB8367B2055A}" type="slidenum">
              <a:rPr lang="en-US" smtClean="0"/>
              <a:t>‹#›</a:t>
            </a:fld>
            <a:endParaRPr lang="en-US"/>
          </a:p>
        </p:txBody>
      </p:sp>
    </p:spTree>
  </p:cSld>
  <p:clrMap accent1="accent1" accent2="accent2" accent3="accent3" accent4="accent4" accent5="accent5" accent6="accent6" bg1="lt1" bg2="lt2" tx1="dk1" tx2="dk2"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914400" eaLnBrk="1" hangingPunct="1" latinLnBrk="0" rtl="0">
        <a:spcBef>
          <a:spcPct val="0"/>
        </a:spcBef>
        <a:buNone/>
        <a:defRPr sz="4400" kern="1200">
          <a:solidFill>
            <a:schemeClr val="tx1"/>
          </a:solidFill>
          <a:latin typeface="+mj-lt"/>
          <a:ea typeface="+mj-ea"/>
          <a:cs typeface="+mj-cs"/>
        </a:defRPr>
      </a:lvl1pPr>
    </p:titleStyle>
    <p:bodyStyle>
      <a:lvl1pPr algn="l" defTabSz="914400" eaLnBrk="1" hangingPunct="1" indent="-342900" latinLnBrk="0" marL="342900" rtl="0">
        <a:spcBef>
          <a:spcPct val="20000"/>
        </a:spcBef>
        <a:buFont typeface="Arial" pitchFamily="34" charset="0"/>
        <a:buChar char="•"/>
        <a:defRPr sz="3200" kern="1200">
          <a:solidFill>
            <a:schemeClr val="tx1"/>
          </a:solidFill>
          <a:latin typeface="+mn-lt"/>
          <a:ea typeface="+mn-ea"/>
          <a:cs typeface="+mn-cs"/>
        </a:defRPr>
      </a:lvl1pPr>
      <a:lvl2pPr algn="l" defTabSz="914400" eaLnBrk="1" hangingPunct="1" indent="-285750" latinLnBrk="0" marL="742950" rtl="0">
        <a:spcBef>
          <a:spcPct val="20000"/>
        </a:spcBef>
        <a:buFont typeface="Arial" pitchFamily="34" charset="0"/>
        <a:buChar char="–"/>
        <a:defRPr sz="2800" kern="1200">
          <a:solidFill>
            <a:schemeClr val="tx1"/>
          </a:solidFill>
          <a:latin typeface="+mn-lt"/>
          <a:ea typeface="+mn-ea"/>
          <a:cs typeface="+mn-cs"/>
        </a:defRPr>
      </a:lvl2pPr>
      <a:lvl3pPr algn="l" defTabSz="914400" eaLnBrk="1" hangingPunct="1" indent="-228600" latinLnBrk="0" marL="1143000" rtl="0">
        <a:spcBef>
          <a:spcPct val="20000"/>
        </a:spcBef>
        <a:buFont typeface="Arial" pitchFamily="34" charset="0"/>
        <a:buChar char="•"/>
        <a:defRPr sz="2400" kern="1200">
          <a:solidFill>
            <a:schemeClr val="tx1"/>
          </a:solidFill>
          <a:latin typeface="+mn-lt"/>
          <a:ea typeface="+mn-ea"/>
          <a:cs typeface="+mn-cs"/>
        </a:defRPr>
      </a:lvl3pPr>
      <a:lvl4pPr algn="l" defTabSz="914400" eaLnBrk="1" hangingPunct="1" indent="-228600" latinLnBrk="0" marL="1600200" rtl="0">
        <a:spcBef>
          <a:spcPct val="20000"/>
        </a:spcBef>
        <a:buFont typeface="Arial" pitchFamily="34" charset="0"/>
        <a:buChar char="–"/>
        <a:defRPr sz="2000" kern="1200">
          <a:solidFill>
            <a:schemeClr val="tx1"/>
          </a:solidFill>
          <a:latin typeface="+mn-lt"/>
          <a:ea typeface="+mn-ea"/>
          <a:cs typeface="+mn-cs"/>
        </a:defRPr>
      </a:lvl4pPr>
      <a:lvl5pPr algn="l" defTabSz="914400" eaLnBrk="1" hangingPunct="1" indent="-228600" latinLnBrk="0" marL="2057400" rtl="0">
        <a:spcBef>
          <a:spcPct val="20000"/>
        </a:spcBef>
        <a:buFont typeface="Arial" pitchFamily="34" charset="0"/>
        <a:buChar char="»"/>
        <a:defRPr sz="2000" kern="1200">
          <a:solidFill>
            <a:schemeClr val="tx1"/>
          </a:solidFill>
          <a:latin typeface="+mn-lt"/>
          <a:ea typeface="+mn-ea"/>
          <a:cs typeface="+mn-cs"/>
        </a:defRPr>
      </a:lvl5pPr>
      <a:lvl6pPr algn="l" defTabSz="914400" eaLnBrk="1" hangingPunct="1" indent="-228600" latinLnBrk="0" marL="2514600" rtl="0">
        <a:spcBef>
          <a:spcPct val="20000"/>
        </a:spcBef>
        <a:buFont typeface="Arial" pitchFamily="34" charset="0"/>
        <a:buChar char="•"/>
        <a:defRPr sz="2000" kern="1200">
          <a:solidFill>
            <a:schemeClr val="tx1"/>
          </a:solidFill>
          <a:latin typeface="+mn-lt"/>
          <a:ea typeface="+mn-ea"/>
          <a:cs typeface="+mn-cs"/>
        </a:defRPr>
      </a:lvl6pPr>
      <a:lvl7pPr algn="l" defTabSz="914400" eaLnBrk="1" hangingPunct="1" indent="-228600" latinLnBrk="0" marL="2971800" rtl="0">
        <a:spcBef>
          <a:spcPct val="20000"/>
        </a:spcBef>
        <a:buFont typeface="Arial" pitchFamily="34" charset="0"/>
        <a:buChar char="•"/>
        <a:defRPr sz="2000" kern="1200">
          <a:solidFill>
            <a:schemeClr val="tx1"/>
          </a:solidFill>
          <a:latin typeface="+mn-lt"/>
          <a:ea typeface="+mn-ea"/>
          <a:cs typeface="+mn-cs"/>
        </a:defRPr>
      </a:lvl7pPr>
      <a:lvl8pPr algn="l" defTabSz="914400" eaLnBrk="1" hangingPunct="1" indent="-228600" latinLnBrk="0" marL="3429000" rtl="0">
        <a:spcBef>
          <a:spcPct val="20000"/>
        </a:spcBef>
        <a:buFont typeface="Arial" pitchFamily="34" charset="0"/>
        <a:buChar char="•"/>
        <a:defRPr sz="2000" kern="1200">
          <a:solidFill>
            <a:schemeClr val="tx1"/>
          </a:solidFill>
          <a:latin typeface="+mn-lt"/>
          <a:ea typeface="+mn-ea"/>
          <a:cs typeface="+mn-cs"/>
        </a:defRPr>
      </a:lvl8pPr>
      <a:lvl9pPr algn="l" defTabSz="914400" eaLnBrk="1" hangingPunct="1" indent="-228600" latinLnBrk="0" marL="3886200" rtl="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48" name=""/>
        <p:cNvGrpSpPr/>
        <p:nvPr/>
      </p:nvGrpSpPr>
      <p:grpSpPr>
        <a:xfrm>
          <a:off x="0" y="0"/>
          <a:ext cx="0" cy="0"/>
          <a:chOff x="0" y="0"/>
          <a:chExt cx="0" cy="0"/>
        </a:xfrm>
      </p:grpSpPr>
      <p:sp>
        <p:nvSpPr>
          <p:cNvPr id="1048592" name="Title Placeholder 1"/>
          <p:cNvSpPr>
            <a:spLocks noGrp="1"/>
          </p:cNvSpPr>
          <p:nvPr>
            <p:ph type="title"/>
          </p:nvPr>
        </p:nvSpPr>
        <p:spPr>
          <a:xfrm>
            <a:off x="540070" y="274638"/>
            <a:ext cx="9001125" cy="1143000"/>
          </a:xfrm>
          <a:prstGeom prst="rect"/>
        </p:spPr>
        <p:txBody>
          <a:bodyPr anchor="ctr" bIns="45720" lIns="91440" rIns="91440" rtlCol="0" tIns="45720" vert="horz">
            <a:noAutofit/>
          </a:bodyPr>
          <a:p>
            <a:r>
              <a:rPr lang="en-US"/>
              <a:t>Click to edit Master title style</a:t>
            </a:r>
            <a:endParaRPr dirty="0" lang="en-US"/>
          </a:p>
        </p:txBody>
      </p:sp>
      <p:sp>
        <p:nvSpPr>
          <p:cNvPr id="1048593" name="Text Placeholder 2"/>
          <p:cNvSpPr>
            <a:spLocks noGrp="1"/>
          </p:cNvSpPr>
          <p:nvPr>
            <p:ph type="body" idx="1"/>
          </p:nvPr>
        </p:nvSpPr>
        <p:spPr>
          <a:xfrm>
            <a:off x="540070" y="1600200"/>
            <a:ext cx="9001125" cy="4800600"/>
          </a:xfrm>
          <a:prstGeom prst="rect"/>
        </p:spPr>
        <p:txBody>
          <a:bodyPr bIns="45720" lIns="91440" rIns="91440" rtlCol="0" tIns="45720" vert="horz">
            <a:normAutofit/>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594" name="Rectangle 6"/>
          <p:cNvSpPr/>
          <p:nvPr/>
        </p:nvSpPr>
        <p:spPr>
          <a:xfrm>
            <a:off x="9991250" y="0"/>
            <a:ext cx="810101" cy="6858000"/>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595" name="Rectangle 7"/>
          <p:cNvSpPr/>
          <p:nvPr/>
        </p:nvSpPr>
        <p:spPr>
          <a:xfrm>
            <a:off x="9991250" y="5486400"/>
            <a:ext cx="810101" cy="685800"/>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596" name="Slide Number Placeholder 5"/>
          <p:cNvSpPr>
            <a:spLocks noGrp="1"/>
          </p:cNvSpPr>
          <p:nvPr>
            <p:ph type="sldNum" sz="quarter" idx="4"/>
          </p:nvPr>
        </p:nvSpPr>
        <p:spPr>
          <a:xfrm>
            <a:off x="10078177" y="5648960"/>
            <a:ext cx="648081" cy="396240"/>
          </a:xfrm>
          <a:prstGeom prst="bracketPair">
            <a:avLst>
              <a:gd name="adj" fmla="val 17949"/>
            </a:avLst>
          </a:prstGeom>
          <a:ln w="19050">
            <a:solidFill>
              <a:srgbClr val="FFFFFF"/>
            </a:solidFill>
          </a:ln>
        </p:spPr>
        <p:txBody>
          <a:bodyPr anchor="ctr" bIns="0" lIns="0" rIns="0" rtlCol="0" tIns="0" vert="horz"/>
          <a:lstStyle>
            <a:lvl1pPr algn="ctr">
              <a:defRPr sz="1800">
                <a:solidFill>
                  <a:srgbClr val="FFFFFF"/>
                </a:solidFill>
              </a:defRPr>
            </a:lvl1pPr>
          </a:lstStyle>
          <a:p>
            <a:fld id="{3FA62142-7DD8-40CA-81E4-BB8367B2055A}" type="slidenum">
              <a:rPr lang="en-US" smtClean="0"/>
              <a:t>‹#›</a:t>
            </a:fld>
            <a:endParaRPr lang="en-US"/>
          </a:p>
        </p:txBody>
      </p:sp>
      <p:sp>
        <p:nvSpPr>
          <p:cNvPr id="1048597" name="Footer Placeholder 4"/>
          <p:cNvSpPr>
            <a:spLocks noGrp="1"/>
          </p:cNvSpPr>
          <p:nvPr>
            <p:ph type="ftr" sz="quarter" idx="3"/>
          </p:nvPr>
        </p:nvSpPr>
        <p:spPr>
          <a:xfrm rot="16200000">
            <a:off x="9176575" y="4015613"/>
            <a:ext cx="2367281" cy="432054"/>
          </a:xfrm>
          <a:prstGeom prst="rect"/>
        </p:spPr>
        <p:txBody>
          <a:bodyPr anchor="ctr" bIns="45720" lIns="91440" rIns="91440" rtlCol="0" tIns="45720" vert="horz"/>
          <a:lstStyle>
            <a:lvl1pPr algn="r">
              <a:defRPr sz="1200">
                <a:solidFill>
                  <a:schemeClr val="bg2"/>
                </a:solidFill>
              </a:defRPr>
            </a:lvl1pPr>
          </a:lstStyle>
          <a:p>
            <a:endParaRPr lang="en-US"/>
          </a:p>
        </p:txBody>
      </p:sp>
      <p:sp>
        <p:nvSpPr>
          <p:cNvPr id="1048598" name="Date Placeholder 3"/>
          <p:cNvSpPr>
            <a:spLocks noGrp="1"/>
          </p:cNvSpPr>
          <p:nvPr>
            <p:ph type="dt" sz="half" idx="2"/>
          </p:nvPr>
        </p:nvSpPr>
        <p:spPr>
          <a:xfrm rot="16200000">
            <a:off x="9141016" y="1612773"/>
            <a:ext cx="2438399" cy="432054"/>
          </a:xfrm>
          <a:prstGeom prst="rect"/>
        </p:spPr>
        <p:txBody>
          <a:bodyPr anchor="ctr" bIns="45720" lIns="91440" rIns="91440" rtlCol="0" tIns="45720" vert="horz"/>
          <a:lstStyle>
            <a:lvl1pPr algn="l">
              <a:defRPr sz="1200">
                <a:solidFill>
                  <a:schemeClr val="bg2"/>
                </a:solidFill>
              </a:defRPr>
            </a:lvl1pPr>
          </a:lstStyle>
          <a:p>
            <a:fld id="{51FA73BE-73DC-46A6-9E45-4CE0EA432019}" type="datetimeFigureOut">
              <a:rPr lang="en-US" smtClean="0"/>
              <a:t>9/3/2024</a:t>
            </a:fld>
            <a:endParaRPr lang="en-US"/>
          </a:p>
        </p:txBody>
      </p:sp>
    </p:spTree>
  </p:cSld>
  <p:clrMap accent1="accent1" accent2="accent2" accent3="accent3" accent4="accent4" accent5="accent5" accent6="accent6" bg1="lt1" bg2="lt2" tx1="dk1" tx2="dk2"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eaLnBrk="1" hangingPunct="1" latinLnBrk="0" rtl="0">
        <a:spcBef>
          <a:spcPct val="0"/>
        </a:spcBef>
        <a:buNone/>
        <a:defRPr baseline="0" cap="none" sz="4600" kern="1200" spc="-100">
          <a:ln>
            <a:noFill/>
          </a:ln>
          <a:solidFill>
            <a:schemeClr val="tx2"/>
          </a:solidFill>
          <a:effectLst/>
          <a:latin typeface="+mj-lt"/>
          <a:ea typeface="+mj-ea"/>
          <a:cs typeface="+mj-cs"/>
        </a:defRPr>
      </a:lvl1pPr>
    </p:titleStyle>
    <p:bodyStyle>
      <a:lvl1pPr algn="l" defTabSz="914400" eaLnBrk="1" hangingPunct="1" indent="-228600" latinLnBrk="0" marL="342900" rtl="0">
        <a:spcBef>
          <a:spcPct val="20000"/>
        </a:spcBef>
        <a:buClr>
          <a:schemeClr val="accent1"/>
        </a:buClr>
        <a:buFont typeface="Arial" pitchFamily="34" charset="0"/>
        <a:buChar char="•"/>
        <a:defRPr sz="2200" kern="1200">
          <a:solidFill>
            <a:schemeClr val="tx1"/>
          </a:solidFill>
          <a:latin typeface="+mn-lt"/>
          <a:ea typeface="+mn-ea"/>
          <a:cs typeface="+mn-cs"/>
        </a:defRPr>
      </a:lvl1pPr>
      <a:lvl2pPr algn="l" defTabSz="914400" eaLnBrk="1" hangingPunct="1" indent="-228600" latinLnBrk="0" marL="640080" rtl="0">
        <a:spcBef>
          <a:spcPct val="20000"/>
        </a:spcBef>
        <a:buClr>
          <a:schemeClr val="accent2"/>
        </a:buClr>
        <a:buFont typeface="Arial" pitchFamily="34" charset="0"/>
        <a:buChar char="•"/>
        <a:defRPr sz="2000" kern="1200">
          <a:solidFill>
            <a:schemeClr val="tx1"/>
          </a:solidFill>
          <a:latin typeface="+mn-lt"/>
          <a:ea typeface="+mn-ea"/>
          <a:cs typeface="+mn-cs"/>
        </a:defRPr>
      </a:lvl2pPr>
      <a:lvl3pPr algn="l" defTabSz="914400" eaLnBrk="1" hangingPunct="1" indent="-228600" latinLnBrk="0" marL="1005840" rtl="0">
        <a:spcBef>
          <a:spcPct val="20000"/>
        </a:spcBef>
        <a:buClr>
          <a:schemeClr val="accent3"/>
        </a:buClr>
        <a:buFont typeface="Arial" pitchFamily="34" charset="0"/>
        <a:buChar char="•"/>
        <a:defRPr sz="1800" kern="1200">
          <a:solidFill>
            <a:schemeClr val="tx1"/>
          </a:solidFill>
          <a:latin typeface="+mn-lt"/>
          <a:ea typeface="+mn-ea"/>
          <a:cs typeface="+mn-cs"/>
        </a:defRPr>
      </a:lvl3pPr>
      <a:lvl4pPr algn="l" defTabSz="914400" eaLnBrk="1" hangingPunct="1" indent="-228600" latinLnBrk="0" marL="1280160" rtl="0">
        <a:spcBef>
          <a:spcPct val="20000"/>
        </a:spcBef>
        <a:buClr>
          <a:schemeClr val="accent4"/>
        </a:buClr>
        <a:buFont typeface="Arial" pitchFamily="34" charset="0"/>
        <a:buChar char="•"/>
        <a:defRPr sz="1600" kern="1200">
          <a:solidFill>
            <a:schemeClr val="tx1"/>
          </a:solidFill>
          <a:latin typeface="+mn-lt"/>
          <a:ea typeface="+mn-ea"/>
          <a:cs typeface="+mn-cs"/>
        </a:defRPr>
      </a:lvl4pPr>
      <a:lvl5pPr algn="l" defTabSz="914400" eaLnBrk="1" hangingPunct="1" indent="-228600" latinLnBrk="0" marL="1554480" rtl="0">
        <a:spcBef>
          <a:spcPct val="20000"/>
        </a:spcBef>
        <a:buClr>
          <a:schemeClr val="accent5"/>
        </a:buClr>
        <a:buFont typeface="Arial" pitchFamily="34" charset="0"/>
        <a:buChar char="•"/>
        <a:defRPr baseline="0" sz="1400" kern="1200">
          <a:solidFill>
            <a:schemeClr val="tx1"/>
          </a:solidFill>
          <a:latin typeface="+mn-lt"/>
          <a:ea typeface="+mn-ea"/>
          <a:cs typeface="+mn-cs"/>
        </a:defRPr>
      </a:lvl5pPr>
      <a:lvl6pPr algn="l" defTabSz="914400" eaLnBrk="1" hangingPunct="1" indent="-182880" latinLnBrk="0" marL="1737360" rtl="0">
        <a:spcBef>
          <a:spcPct val="20000"/>
        </a:spcBef>
        <a:buClr>
          <a:schemeClr val="accent1"/>
        </a:buClr>
        <a:buFont typeface="Arial" pitchFamily="34" charset="0"/>
        <a:buChar char="•"/>
        <a:defRPr baseline="0" sz="1400" kern="1200">
          <a:solidFill>
            <a:schemeClr val="tx1"/>
          </a:solidFill>
          <a:latin typeface="+mn-lt"/>
          <a:ea typeface="+mn-ea"/>
          <a:cs typeface="+mn-cs"/>
        </a:defRPr>
      </a:lvl6pPr>
      <a:lvl7pPr algn="l" defTabSz="914400" eaLnBrk="1" hangingPunct="1" indent="-182880" latinLnBrk="0" marL="1920240" rtl="0">
        <a:spcBef>
          <a:spcPct val="20000"/>
        </a:spcBef>
        <a:buClr>
          <a:schemeClr val="accent2"/>
        </a:buClr>
        <a:buFont typeface="Arial" pitchFamily="34" charset="0"/>
        <a:buChar char="•"/>
        <a:defRPr sz="1400" kern="1200">
          <a:solidFill>
            <a:schemeClr val="tx1"/>
          </a:solidFill>
          <a:latin typeface="+mn-lt"/>
          <a:ea typeface="+mn-ea"/>
          <a:cs typeface="+mn-cs"/>
        </a:defRPr>
      </a:lvl7pPr>
      <a:lvl8pPr algn="l" defTabSz="914400" eaLnBrk="1" hangingPunct="1" indent="-182880" latinLnBrk="0" marL="2103120" rtl="0">
        <a:spcBef>
          <a:spcPct val="20000"/>
        </a:spcBef>
        <a:buClr>
          <a:schemeClr val="accent3"/>
        </a:buClr>
        <a:buFont typeface="Arial" pitchFamily="34" charset="0"/>
        <a:buChar char="•"/>
        <a:defRPr sz="1400" kern="1200">
          <a:solidFill>
            <a:schemeClr val="tx1"/>
          </a:solidFill>
          <a:latin typeface="+mn-lt"/>
          <a:ea typeface="+mn-ea"/>
          <a:cs typeface="+mn-cs"/>
        </a:defRPr>
      </a:lvl8pPr>
      <a:lvl9pPr algn="l" defTabSz="914400" eaLnBrk="1" hangingPunct="1" indent="-182880" latinLnBrk="0" marL="2286000" rtl="0">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3.jpeg"/><Relationship Id="rId3" Type="http://schemas.openxmlformats.org/officeDocument/2006/relationships/image" Target="../media/image4.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13.png"/><Relationship Id="rId3"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14.png"/><Relationship Id="rId3"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15.png"/><Relationship Id="rId3"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16.png"/><Relationship Id="rId3"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17.png"/><Relationship Id="rId3"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18.png"/><Relationship Id="rId3" Type="http://schemas.openxmlformats.org/officeDocument/2006/relationships/image" Target="../media/image19.png"/><Relationship Id="rId4"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20.jpeg"/><Relationship Id="rId3" Type="http://schemas.openxmlformats.org/officeDocument/2006/relationships/hyperlink" Target="mailto:hodcommunication@mubs.ac.ug/" TargetMode="External"/><Relationship Id="rId4" Type="http://schemas.openxmlformats.org/officeDocument/2006/relationships/image" Target="../media/image21.png"/><Relationship Id="rId5" Type="http://schemas.openxmlformats.org/officeDocument/2006/relationships/image" Target="../media/image22.jpeg"/><Relationship Id="rId6" Type="http://schemas.openxmlformats.org/officeDocument/2006/relationships/image" Target="../media/image23.png"/><Relationship Id="rId7" Type="http://schemas.openxmlformats.org/officeDocument/2006/relationships/image" Target="../media/image24.jpeg"/><Relationship Id="rId8"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6.jpeg"/><Relationship Id="rId3" Type="http://schemas.openxmlformats.org/officeDocument/2006/relationships/image" Target="../media/image7.jpeg"/><Relationship Id="rId4"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8.png"/><Relationship Id="rId3"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9.png"/><Relationship Id="rId3"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10.png"/><Relationship Id="rId3"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11.png"/><Relationship Id="rId3"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12.png"/><Relationship Id="rId3"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26" name=""/>
        <p:cNvGrpSpPr/>
        <p:nvPr/>
      </p:nvGrpSpPr>
      <p:grpSpPr>
        <a:xfrm>
          <a:off x="0" y="0"/>
          <a:ext cx="0" cy="0"/>
          <a:chOff x="0" y="0"/>
          <a:chExt cx="0" cy="0"/>
        </a:xfrm>
      </p:grpSpPr>
      <p:pic>
        <p:nvPicPr>
          <p:cNvPr id="2097152" name="Picture 4" descr="MUBS: How Diploma and Postgraduate Students Can Change Course or Campus ..."/>
          <p:cNvPicPr>
            <a:picLocks noChangeAspect="1" noChangeArrowheads="1"/>
          </p:cNvPicPr>
          <p:nvPr/>
        </p:nvPicPr>
        <p:blipFill>
          <a:blip xmlns:r="http://schemas.openxmlformats.org/officeDocument/2006/relationships" r:embed="rId1"/>
          <a:srcRect l="2" t="13242" r="20364"/>
          <a:stretch>
            <a:fillRect/>
          </a:stretch>
        </p:blipFill>
        <p:spPr bwMode="auto">
          <a:xfrm>
            <a:off x="0" y="0"/>
            <a:ext cx="10834688" cy="6851650"/>
          </a:xfrm>
          <a:prstGeom prst="rect"/>
          <a:noFill/>
          <a:ln>
            <a:noFill/>
          </a:ln>
        </p:spPr>
      </p:pic>
      <p:grpSp>
        <p:nvGrpSpPr>
          <p:cNvPr id="27" name="Group 4"/>
          <p:cNvGrpSpPr/>
          <p:nvPr/>
        </p:nvGrpSpPr>
        <p:grpSpPr bwMode="auto">
          <a:xfrm>
            <a:off x="0" y="-26988"/>
            <a:ext cx="10834688" cy="6985001"/>
            <a:chOff x="-33561" y="-51871"/>
            <a:chExt cx="10834912" cy="6937256"/>
          </a:xfrm>
        </p:grpSpPr>
        <p:pic>
          <p:nvPicPr>
            <p:cNvPr id="2097153" name="Picture 2" descr="C:\Users\lenovo\Desktop\Faculty power point\POWERPOINT.jpg"/>
            <p:cNvPicPr>
              <a:picLocks noChangeAspect="1" noChangeArrowheads="1"/>
            </p:cNvPicPr>
            <p:nvPr/>
          </p:nvPicPr>
          <p:blipFill>
            <a:blip xmlns:r="http://schemas.openxmlformats.org/officeDocument/2006/relationships" r:embed="rId2">
              <a:clrChange>
                <a:clrFrom>
                  <a:srgbClr val="FFFFFF"/>
                </a:clrFrom>
                <a:clrTo>
                  <a:srgbClr val="FFFFFF">
                    <a:alpha val="0"/>
                  </a:srgbClr>
                </a:clrTo>
              </a:clrChange>
            </a:blip>
            <a:srcRect r="5298"/>
            <a:stretch>
              <a:fillRect/>
            </a:stretch>
          </p:blipFill>
          <p:spPr bwMode="auto">
            <a:xfrm>
              <a:off x="504055" y="-45672"/>
              <a:ext cx="10297296" cy="6903672"/>
            </a:xfrm>
            <a:prstGeom prst="rect"/>
            <a:noFill/>
            <a:ln>
              <a:noFill/>
            </a:ln>
          </p:spPr>
        </p:pic>
        <p:pic>
          <p:nvPicPr>
            <p:cNvPr id="2097154" name="Picture 2" descr="C:\Users\lenovo\Desktop\Faculty power point\POWERPOINT.jpg"/>
            <p:cNvPicPr>
              <a:picLocks noChangeAspect="1" noChangeArrowheads="1"/>
            </p:cNvPicPr>
            <p:nvPr/>
          </p:nvPicPr>
          <p:blipFill>
            <a:blip xmlns:r="http://schemas.openxmlformats.org/officeDocument/2006/relationships" r:embed="rId2">
              <a:clrChange>
                <a:clrFrom>
                  <a:srgbClr val="FFFFFF"/>
                </a:clrFrom>
                <a:clrTo>
                  <a:srgbClr val="FFFFFF">
                    <a:alpha val="0"/>
                  </a:srgbClr>
                </a:clrTo>
              </a:clrChange>
            </a:blip>
            <a:srcRect l="13599" r="79962"/>
            <a:stretch>
              <a:fillRect/>
            </a:stretch>
          </p:blipFill>
          <p:spPr bwMode="auto">
            <a:xfrm>
              <a:off x="-33561" y="-51871"/>
              <a:ext cx="700311" cy="6937256"/>
            </a:xfrm>
            <a:prstGeom prst="rect"/>
            <a:noFill/>
            <a:ln>
              <a:noFill/>
            </a:ln>
          </p:spPr>
        </p:pic>
      </p:grpSp>
      <p:grpSp>
        <p:nvGrpSpPr>
          <p:cNvPr id="28" name="Group 3"/>
          <p:cNvGrpSpPr/>
          <p:nvPr/>
        </p:nvGrpSpPr>
        <p:grpSpPr bwMode="auto">
          <a:xfrm>
            <a:off x="-287338" y="260350"/>
            <a:ext cx="6551613" cy="6543674"/>
            <a:chOff x="11425678" y="-716449"/>
            <a:chExt cx="6552727" cy="6543443"/>
          </a:xfrm>
        </p:grpSpPr>
        <p:sp>
          <p:nvSpPr>
            <p:cNvPr id="1048586" name="TextBox 29"/>
            <p:cNvSpPr txBox="1">
              <a:spLocks noChangeArrowheads="1"/>
            </p:cNvSpPr>
            <p:nvPr/>
          </p:nvSpPr>
          <p:spPr bwMode="auto">
            <a:xfrm>
              <a:off x="11425678" y="1229356"/>
              <a:ext cx="6552727" cy="400110"/>
            </a:xfrm>
            <a:prstGeom prst="rect"/>
            <a:noFill/>
            <a:ln>
              <a:noFill/>
            </a:ln>
          </p:spPr>
          <p:txBody>
            <a:bodyPr>
              <a:spAutoFit/>
            </a:bodyPr>
            <a:lstStyle>
              <a:lvl1pPr>
                <a:defRPr>
                  <a:solidFill>
                    <a:schemeClr val="tx1"/>
                  </a:solidFill>
                  <a:latin typeface="Calibri" panose="020F0502020204030204" pitchFamily="34" charset="0"/>
                </a:defRPr>
              </a:lvl1pPr>
              <a:lvl2pPr indent="-285750" marL="742950">
                <a:defRPr>
                  <a:solidFill>
                    <a:schemeClr val="tx1"/>
                  </a:solidFill>
                  <a:latin typeface="Calibri" panose="020F0502020204030204" pitchFamily="34" charset="0"/>
                </a:defRPr>
              </a:lvl2pPr>
              <a:lvl3pPr indent="-228600" marL="1143000">
                <a:defRPr>
                  <a:solidFill>
                    <a:schemeClr val="tx1"/>
                  </a:solidFill>
                  <a:latin typeface="Calibri" panose="020F0502020204030204" pitchFamily="34" charset="0"/>
                </a:defRPr>
              </a:lvl3pPr>
              <a:lvl4pPr indent="-228600" marL="1600200">
                <a:defRPr>
                  <a:solidFill>
                    <a:schemeClr val="tx1"/>
                  </a:solidFill>
                  <a:latin typeface="Calibri" panose="020F0502020204030204" pitchFamily="34" charset="0"/>
                </a:defRPr>
              </a:lvl4pPr>
              <a:lvl5pPr indent="-228600" marL="2057400">
                <a:defRPr>
                  <a:solidFill>
                    <a:schemeClr val="tx1"/>
                  </a:solidFill>
                  <a:latin typeface="Calibri" panose="020F0502020204030204" pitchFamily="34" charset="0"/>
                </a:defRPr>
              </a:lvl5pPr>
              <a:lvl6pPr fontAlgn="base" indent="-228600" marL="2514600">
                <a:spcBef>
                  <a:spcPct val="0"/>
                </a:spcBef>
                <a:spcAft>
                  <a:spcPct val="0"/>
                </a:spcAft>
                <a:defRPr>
                  <a:solidFill>
                    <a:schemeClr val="tx1"/>
                  </a:solidFill>
                  <a:latin typeface="Calibri" panose="020F0502020204030204" pitchFamily="34" charset="0"/>
                </a:defRPr>
              </a:lvl6pPr>
              <a:lvl7pPr fontAlgn="base" indent="-228600" marL="2971800">
                <a:spcBef>
                  <a:spcPct val="0"/>
                </a:spcBef>
                <a:spcAft>
                  <a:spcPct val="0"/>
                </a:spcAft>
                <a:defRPr>
                  <a:solidFill>
                    <a:schemeClr val="tx1"/>
                  </a:solidFill>
                  <a:latin typeface="Calibri" panose="020F0502020204030204" pitchFamily="34" charset="0"/>
                </a:defRPr>
              </a:lvl7pPr>
              <a:lvl8pPr fontAlgn="base" indent="-228600" marL="3429000">
                <a:spcBef>
                  <a:spcPct val="0"/>
                </a:spcBef>
                <a:spcAft>
                  <a:spcPct val="0"/>
                </a:spcAft>
                <a:defRPr>
                  <a:solidFill>
                    <a:schemeClr val="tx1"/>
                  </a:solidFill>
                  <a:latin typeface="Calibri" panose="020F0502020204030204" pitchFamily="34" charset="0"/>
                </a:defRPr>
              </a:lvl8pPr>
              <a:lvl9pPr fontAlgn="base" indent="-228600" marL="3886200">
                <a:spcBef>
                  <a:spcPct val="0"/>
                </a:spcBef>
                <a:spcAft>
                  <a:spcPct val="0"/>
                </a:spcAft>
                <a:defRPr>
                  <a:solidFill>
                    <a:schemeClr val="tx1"/>
                  </a:solidFill>
                  <a:latin typeface="Calibri" panose="020F0502020204030204" pitchFamily="34" charset="0"/>
                </a:defRPr>
              </a:lvl9pPr>
            </a:lstStyle>
            <a:p>
              <a:pPr algn="ctr" eaLnBrk="1" hangingPunct="1"/>
              <a:r>
                <a:rPr altLang="x-none" sz="2000" lang="en-US" u="sng">
                  <a:solidFill>
                    <a:schemeClr val="bg1"/>
                  </a:solidFill>
                  <a:latin typeface="Bookman Old Style" panose="02050604050505020204" pitchFamily="18" charset="0"/>
                </a:rPr>
                <a:t>MAKERERE UNIVERSITY BUSINESS SCHOOL</a:t>
              </a:r>
            </a:p>
          </p:txBody>
        </p:sp>
        <p:sp>
          <p:nvSpPr>
            <p:cNvPr id="1048587" name="TextBox 33"/>
            <p:cNvSpPr txBox="1">
              <a:spLocks noChangeArrowheads="1"/>
            </p:cNvSpPr>
            <p:nvPr/>
          </p:nvSpPr>
          <p:spPr bwMode="auto">
            <a:xfrm>
              <a:off x="11805399" y="5534606"/>
              <a:ext cx="5274041" cy="292388"/>
            </a:xfrm>
            <a:prstGeom prst="rect"/>
            <a:noFill/>
            <a:ln>
              <a:noFill/>
            </a:ln>
          </p:spPr>
          <p:txBody>
            <a:bodyPr>
              <a:spAutoFit/>
            </a:bodyPr>
            <a:lstStyle>
              <a:lvl1pPr>
                <a:defRPr>
                  <a:solidFill>
                    <a:schemeClr val="tx1"/>
                  </a:solidFill>
                  <a:latin typeface="Calibri" panose="020F0502020204030204" pitchFamily="34" charset="0"/>
                </a:defRPr>
              </a:lvl1pPr>
              <a:lvl2pPr indent="-285750" marL="742950">
                <a:defRPr>
                  <a:solidFill>
                    <a:schemeClr val="tx1"/>
                  </a:solidFill>
                  <a:latin typeface="Calibri" panose="020F0502020204030204" pitchFamily="34" charset="0"/>
                </a:defRPr>
              </a:lvl2pPr>
              <a:lvl3pPr indent="-228600" marL="1143000">
                <a:defRPr>
                  <a:solidFill>
                    <a:schemeClr val="tx1"/>
                  </a:solidFill>
                  <a:latin typeface="Calibri" panose="020F0502020204030204" pitchFamily="34" charset="0"/>
                </a:defRPr>
              </a:lvl3pPr>
              <a:lvl4pPr indent="-228600" marL="1600200">
                <a:defRPr>
                  <a:solidFill>
                    <a:schemeClr val="tx1"/>
                  </a:solidFill>
                  <a:latin typeface="Calibri" panose="020F0502020204030204" pitchFamily="34" charset="0"/>
                </a:defRPr>
              </a:lvl4pPr>
              <a:lvl5pPr indent="-228600" marL="2057400">
                <a:defRPr>
                  <a:solidFill>
                    <a:schemeClr val="tx1"/>
                  </a:solidFill>
                  <a:latin typeface="Calibri" panose="020F0502020204030204" pitchFamily="34" charset="0"/>
                </a:defRPr>
              </a:lvl5pPr>
              <a:lvl6pPr fontAlgn="base" indent="-228600" marL="2514600">
                <a:spcBef>
                  <a:spcPct val="0"/>
                </a:spcBef>
                <a:spcAft>
                  <a:spcPct val="0"/>
                </a:spcAft>
                <a:defRPr>
                  <a:solidFill>
                    <a:schemeClr val="tx1"/>
                  </a:solidFill>
                  <a:latin typeface="Calibri" panose="020F0502020204030204" pitchFamily="34" charset="0"/>
                </a:defRPr>
              </a:lvl6pPr>
              <a:lvl7pPr fontAlgn="base" indent="-228600" marL="2971800">
                <a:spcBef>
                  <a:spcPct val="0"/>
                </a:spcBef>
                <a:spcAft>
                  <a:spcPct val="0"/>
                </a:spcAft>
                <a:defRPr>
                  <a:solidFill>
                    <a:schemeClr val="tx1"/>
                  </a:solidFill>
                  <a:latin typeface="Calibri" panose="020F0502020204030204" pitchFamily="34" charset="0"/>
                </a:defRPr>
              </a:lvl7pPr>
              <a:lvl8pPr fontAlgn="base" indent="-228600" marL="3429000">
                <a:spcBef>
                  <a:spcPct val="0"/>
                </a:spcBef>
                <a:spcAft>
                  <a:spcPct val="0"/>
                </a:spcAft>
                <a:defRPr>
                  <a:solidFill>
                    <a:schemeClr val="tx1"/>
                  </a:solidFill>
                  <a:latin typeface="Calibri" panose="020F0502020204030204" pitchFamily="34" charset="0"/>
                </a:defRPr>
              </a:lvl8pPr>
              <a:lvl9pPr fontAlgn="base" indent="-228600" marL="3886200">
                <a:spcBef>
                  <a:spcPct val="0"/>
                </a:spcBef>
                <a:spcAft>
                  <a:spcPct val="0"/>
                </a:spcAft>
                <a:defRPr>
                  <a:solidFill>
                    <a:schemeClr val="tx1"/>
                  </a:solidFill>
                  <a:latin typeface="Calibri" panose="020F0502020204030204" pitchFamily="34" charset="0"/>
                </a:defRPr>
              </a:lvl9pPr>
            </a:lstStyle>
            <a:p>
              <a:pPr eaLnBrk="1" hangingPunct="1"/>
              <a:r>
                <a:rPr altLang="x-none" sz="1300" lang="en-US">
                  <a:solidFill>
                    <a:schemeClr val="bg1"/>
                  </a:solidFill>
                  <a:latin typeface="Bookman Old Style" panose="02050604050505020204" pitchFamily="18" charset="0"/>
                </a:rPr>
                <a:t>©2024    - DEPARTMENT OF COMMUNICATION</a:t>
              </a:r>
            </a:p>
          </p:txBody>
        </p:sp>
        <p:sp>
          <p:nvSpPr>
            <p:cNvPr id="1048588" name="Oval 32"/>
            <p:cNvSpPr/>
            <p:nvPr/>
          </p:nvSpPr>
          <p:spPr>
            <a:xfrm>
              <a:off x="13734296" y="-716449"/>
              <a:ext cx="1765600" cy="1714439"/>
            </a:xfrm>
            <a:prstGeom prst="ellipse"/>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pPr>
              <a:endParaRPr lang="en-US"/>
            </a:p>
          </p:txBody>
        </p:sp>
        <p:pic>
          <p:nvPicPr>
            <p:cNvPr id="2097155" name="Picture 30"/>
            <p:cNvPicPr>
              <a:picLocks noChangeAspect="1"/>
            </p:cNvPicPr>
            <p:nvPr/>
          </p:nvPicPr>
          <p:blipFill>
            <a:blip xmlns:r="http://schemas.openxmlformats.org/officeDocument/2006/relationships" r:embed="rId3">
              <a:clrChange>
                <a:clrFrom>
                  <a:srgbClr val="FFFFFF"/>
                </a:clrFrom>
                <a:clrTo>
                  <a:srgbClr val="FFFFFF">
                    <a:alpha val="0"/>
                  </a:srgbClr>
                </a:clrTo>
              </a:clrChange>
            </a:blip>
            <a:srcRect/>
            <a:stretch>
              <a:fillRect/>
            </a:stretch>
          </p:blipFill>
          <p:spPr bwMode="auto">
            <a:xfrm>
              <a:off x="13734548" y="-716449"/>
              <a:ext cx="1764806" cy="1764806"/>
            </a:xfrm>
            <a:prstGeom prst="rect"/>
            <a:noFill/>
            <a:ln>
              <a:noFill/>
            </a:ln>
          </p:spPr>
        </p:pic>
        <p:sp>
          <p:nvSpPr>
            <p:cNvPr id="1048589" name="Rectangle 39"/>
            <p:cNvSpPr>
              <a:spLocks noChangeArrowheads="1"/>
            </p:cNvSpPr>
            <p:nvPr/>
          </p:nvSpPr>
          <p:spPr bwMode="auto">
            <a:xfrm>
              <a:off x="11903571" y="2498664"/>
              <a:ext cx="5350400" cy="510523"/>
            </a:xfrm>
            <a:prstGeom prst="rect"/>
            <a:noFill/>
            <a:ln>
              <a:noFill/>
            </a:ln>
          </p:spPr>
          <p:txBody>
            <a:bodyPr>
              <a:spAutoFit/>
            </a:bodyPr>
            <a:lstStyle>
              <a:lvl1pPr>
                <a:defRPr>
                  <a:solidFill>
                    <a:schemeClr val="tx1"/>
                  </a:solidFill>
                  <a:latin typeface="Calibri" panose="020F0502020204030204" pitchFamily="34" charset="0"/>
                </a:defRPr>
              </a:lvl1pPr>
              <a:lvl2pPr indent="-285750" marL="742950">
                <a:defRPr>
                  <a:solidFill>
                    <a:schemeClr val="tx1"/>
                  </a:solidFill>
                  <a:latin typeface="Calibri" panose="020F0502020204030204" pitchFamily="34" charset="0"/>
                </a:defRPr>
              </a:lvl2pPr>
              <a:lvl3pPr indent="-228600" marL="1143000">
                <a:defRPr>
                  <a:solidFill>
                    <a:schemeClr val="tx1"/>
                  </a:solidFill>
                  <a:latin typeface="Calibri" panose="020F0502020204030204" pitchFamily="34" charset="0"/>
                </a:defRPr>
              </a:lvl3pPr>
              <a:lvl4pPr indent="-228600" marL="1600200">
                <a:defRPr>
                  <a:solidFill>
                    <a:schemeClr val="tx1"/>
                  </a:solidFill>
                  <a:latin typeface="Calibri" panose="020F0502020204030204" pitchFamily="34" charset="0"/>
                </a:defRPr>
              </a:lvl4pPr>
              <a:lvl5pPr indent="-228600" marL="2057400">
                <a:defRPr>
                  <a:solidFill>
                    <a:schemeClr val="tx1"/>
                  </a:solidFill>
                  <a:latin typeface="Calibri" panose="020F0502020204030204" pitchFamily="34" charset="0"/>
                </a:defRPr>
              </a:lvl5pPr>
              <a:lvl6pPr fontAlgn="base" indent="-228600" marL="2514600">
                <a:spcBef>
                  <a:spcPct val="0"/>
                </a:spcBef>
                <a:spcAft>
                  <a:spcPct val="0"/>
                </a:spcAft>
                <a:defRPr>
                  <a:solidFill>
                    <a:schemeClr val="tx1"/>
                  </a:solidFill>
                  <a:latin typeface="Calibri" panose="020F0502020204030204" pitchFamily="34" charset="0"/>
                </a:defRPr>
              </a:lvl6pPr>
              <a:lvl7pPr fontAlgn="base" indent="-228600" marL="2971800">
                <a:spcBef>
                  <a:spcPct val="0"/>
                </a:spcBef>
                <a:spcAft>
                  <a:spcPct val="0"/>
                </a:spcAft>
                <a:defRPr>
                  <a:solidFill>
                    <a:schemeClr val="tx1"/>
                  </a:solidFill>
                  <a:latin typeface="Calibri" panose="020F0502020204030204" pitchFamily="34" charset="0"/>
                </a:defRPr>
              </a:lvl7pPr>
              <a:lvl8pPr fontAlgn="base" indent="-228600" marL="3429000">
                <a:spcBef>
                  <a:spcPct val="0"/>
                </a:spcBef>
                <a:spcAft>
                  <a:spcPct val="0"/>
                </a:spcAft>
                <a:defRPr>
                  <a:solidFill>
                    <a:schemeClr val="tx1"/>
                  </a:solidFill>
                  <a:latin typeface="Calibri" panose="020F0502020204030204" pitchFamily="34" charset="0"/>
                </a:defRPr>
              </a:lvl8pPr>
              <a:lvl9pPr fontAlgn="base" indent="-228600" marL="3886200">
                <a:spcBef>
                  <a:spcPct val="0"/>
                </a:spcBef>
                <a:spcAft>
                  <a:spcPct val="0"/>
                </a:spcAft>
                <a:defRPr>
                  <a:solidFill>
                    <a:schemeClr val="tx1"/>
                  </a:solidFill>
                  <a:latin typeface="Calibri" panose="020F0502020204030204" pitchFamily="34" charset="0"/>
                </a:defRPr>
              </a:lvl9pPr>
            </a:lstStyle>
            <a:p>
              <a:pPr algn="ctr" eaLnBrk="1" hangingPunct="1"/>
              <a:r>
                <a:rPr altLang="x-none" sz="2800" lang="en-US">
                  <a:solidFill>
                    <a:srgbClr val="FFFFFF"/>
                  </a:solidFill>
                  <a:latin typeface="Bookman Old Style" panose="02050604050505020204" pitchFamily="18" charset="0"/>
                </a:rPr>
                <a:t>Business Communication Skills</a:t>
              </a:r>
            </a:p>
          </p:txBody>
        </p:sp>
        <p:sp>
          <p:nvSpPr>
            <p:cNvPr id="1048590" name="TextBox 40"/>
            <p:cNvSpPr txBox="1">
              <a:spLocks noChangeArrowheads="1"/>
            </p:cNvSpPr>
            <p:nvPr/>
          </p:nvSpPr>
          <p:spPr bwMode="auto">
            <a:xfrm>
              <a:off x="11894865" y="3734406"/>
              <a:ext cx="5184576" cy="292388"/>
            </a:xfrm>
            <a:prstGeom prst="rect"/>
            <a:noFill/>
            <a:ln>
              <a:noFill/>
            </a:ln>
          </p:spPr>
          <p:txBody>
            <a:bodyPr>
              <a:spAutoFit/>
            </a:bodyPr>
            <a:lstStyle>
              <a:lvl1pPr>
                <a:defRPr>
                  <a:solidFill>
                    <a:schemeClr val="tx1"/>
                  </a:solidFill>
                  <a:latin typeface="Calibri" panose="020F0502020204030204" pitchFamily="34" charset="0"/>
                </a:defRPr>
              </a:lvl1pPr>
              <a:lvl2pPr indent="-285750" marL="742950">
                <a:defRPr>
                  <a:solidFill>
                    <a:schemeClr val="tx1"/>
                  </a:solidFill>
                  <a:latin typeface="Calibri" panose="020F0502020204030204" pitchFamily="34" charset="0"/>
                </a:defRPr>
              </a:lvl2pPr>
              <a:lvl3pPr indent="-228600" marL="1143000">
                <a:defRPr>
                  <a:solidFill>
                    <a:schemeClr val="tx1"/>
                  </a:solidFill>
                  <a:latin typeface="Calibri" panose="020F0502020204030204" pitchFamily="34" charset="0"/>
                </a:defRPr>
              </a:lvl3pPr>
              <a:lvl4pPr indent="-228600" marL="1600200">
                <a:defRPr>
                  <a:solidFill>
                    <a:schemeClr val="tx1"/>
                  </a:solidFill>
                  <a:latin typeface="Calibri" panose="020F0502020204030204" pitchFamily="34" charset="0"/>
                </a:defRPr>
              </a:lvl4pPr>
              <a:lvl5pPr indent="-228600" marL="2057400">
                <a:defRPr>
                  <a:solidFill>
                    <a:schemeClr val="tx1"/>
                  </a:solidFill>
                  <a:latin typeface="Calibri" panose="020F0502020204030204" pitchFamily="34" charset="0"/>
                </a:defRPr>
              </a:lvl5pPr>
              <a:lvl6pPr fontAlgn="base" indent="-228600" marL="2514600">
                <a:spcBef>
                  <a:spcPct val="0"/>
                </a:spcBef>
                <a:spcAft>
                  <a:spcPct val="0"/>
                </a:spcAft>
                <a:defRPr>
                  <a:solidFill>
                    <a:schemeClr val="tx1"/>
                  </a:solidFill>
                  <a:latin typeface="Calibri" panose="020F0502020204030204" pitchFamily="34" charset="0"/>
                </a:defRPr>
              </a:lvl6pPr>
              <a:lvl7pPr fontAlgn="base" indent="-228600" marL="2971800">
                <a:spcBef>
                  <a:spcPct val="0"/>
                </a:spcBef>
                <a:spcAft>
                  <a:spcPct val="0"/>
                </a:spcAft>
                <a:defRPr>
                  <a:solidFill>
                    <a:schemeClr val="tx1"/>
                  </a:solidFill>
                  <a:latin typeface="Calibri" panose="020F0502020204030204" pitchFamily="34" charset="0"/>
                </a:defRPr>
              </a:lvl7pPr>
              <a:lvl8pPr fontAlgn="base" indent="-228600" marL="3429000">
                <a:spcBef>
                  <a:spcPct val="0"/>
                </a:spcBef>
                <a:spcAft>
                  <a:spcPct val="0"/>
                </a:spcAft>
                <a:defRPr>
                  <a:solidFill>
                    <a:schemeClr val="tx1"/>
                  </a:solidFill>
                  <a:latin typeface="Calibri" panose="020F0502020204030204" pitchFamily="34" charset="0"/>
                </a:defRPr>
              </a:lvl8pPr>
              <a:lvl9pPr fontAlgn="base" indent="-228600" marL="3886200">
                <a:spcBef>
                  <a:spcPct val="0"/>
                </a:spcBef>
                <a:spcAft>
                  <a:spcPct val="0"/>
                </a:spcAft>
                <a:defRPr>
                  <a:solidFill>
                    <a:schemeClr val="tx1"/>
                  </a:solidFill>
                  <a:latin typeface="Calibri" panose="020F0502020204030204" pitchFamily="34" charset="0"/>
                </a:defRPr>
              </a:lvl9pPr>
            </a:lstStyle>
            <a:p>
              <a:pPr algn="ctr" eaLnBrk="1" hangingPunct="1"/>
              <a:r>
                <a:rPr altLang="x-none" dirty="0" sz="1300" lang="en-US">
                  <a:solidFill>
                    <a:schemeClr val="bg1"/>
                  </a:solidFill>
                  <a:latin typeface="Bookman Old Style" panose="02050604050505020204" pitchFamily="18" charset="0"/>
                </a:rPr>
                <a:t>FOR BACHELORS STUDENTS</a:t>
              </a:r>
            </a:p>
          </p:txBody>
        </p:sp>
        <p:sp>
          <p:nvSpPr>
            <p:cNvPr id="1048591" name="TextBox 41"/>
            <p:cNvSpPr txBox="1">
              <a:spLocks noChangeArrowheads="1"/>
            </p:cNvSpPr>
            <p:nvPr/>
          </p:nvSpPr>
          <p:spPr bwMode="auto">
            <a:xfrm>
              <a:off x="11979930" y="1629466"/>
              <a:ext cx="5274041" cy="323165"/>
            </a:xfrm>
            <a:prstGeom prst="rect"/>
            <a:noFill/>
            <a:ln>
              <a:noFill/>
            </a:ln>
          </p:spPr>
          <p:txBody>
            <a:bodyPr>
              <a:spAutoFit/>
            </a:bodyPr>
            <a:lstStyle>
              <a:lvl1pPr>
                <a:defRPr>
                  <a:solidFill>
                    <a:schemeClr val="tx1"/>
                  </a:solidFill>
                  <a:latin typeface="Calibri" panose="020F0502020204030204" pitchFamily="34" charset="0"/>
                </a:defRPr>
              </a:lvl1pPr>
              <a:lvl2pPr indent="-285750" marL="742950">
                <a:defRPr>
                  <a:solidFill>
                    <a:schemeClr val="tx1"/>
                  </a:solidFill>
                  <a:latin typeface="Calibri" panose="020F0502020204030204" pitchFamily="34" charset="0"/>
                </a:defRPr>
              </a:lvl2pPr>
              <a:lvl3pPr indent="-228600" marL="1143000">
                <a:defRPr>
                  <a:solidFill>
                    <a:schemeClr val="tx1"/>
                  </a:solidFill>
                  <a:latin typeface="Calibri" panose="020F0502020204030204" pitchFamily="34" charset="0"/>
                </a:defRPr>
              </a:lvl3pPr>
              <a:lvl4pPr indent="-228600" marL="1600200">
                <a:defRPr>
                  <a:solidFill>
                    <a:schemeClr val="tx1"/>
                  </a:solidFill>
                  <a:latin typeface="Calibri" panose="020F0502020204030204" pitchFamily="34" charset="0"/>
                </a:defRPr>
              </a:lvl4pPr>
              <a:lvl5pPr indent="-228600" marL="2057400">
                <a:defRPr>
                  <a:solidFill>
                    <a:schemeClr val="tx1"/>
                  </a:solidFill>
                  <a:latin typeface="Calibri" panose="020F0502020204030204" pitchFamily="34" charset="0"/>
                </a:defRPr>
              </a:lvl5pPr>
              <a:lvl6pPr fontAlgn="base" indent="-228600" marL="2514600">
                <a:spcBef>
                  <a:spcPct val="0"/>
                </a:spcBef>
                <a:spcAft>
                  <a:spcPct val="0"/>
                </a:spcAft>
                <a:defRPr>
                  <a:solidFill>
                    <a:schemeClr val="tx1"/>
                  </a:solidFill>
                  <a:latin typeface="Calibri" panose="020F0502020204030204" pitchFamily="34" charset="0"/>
                </a:defRPr>
              </a:lvl6pPr>
              <a:lvl7pPr fontAlgn="base" indent="-228600" marL="2971800">
                <a:spcBef>
                  <a:spcPct val="0"/>
                </a:spcBef>
                <a:spcAft>
                  <a:spcPct val="0"/>
                </a:spcAft>
                <a:defRPr>
                  <a:solidFill>
                    <a:schemeClr val="tx1"/>
                  </a:solidFill>
                  <a:latin typeface="Calibri" panose="020F0502020204030204" pitchFamily="34" charset="0"/>
                </a:defRPr>
              </a:lvl7pPr>
              <a:lvl8pPr fontAlgn="base" indent="-228600" marL="3429000">
                <a:spcBef>
                  <a:spcPct val="0"/>
                </a:spcBef>
                <a:spcAft>
                  <a:spcPct val="0"/>
                </a:spcAft>
                <a:defRPr>
                  <a:solidFill>
                    <a:schemeClr val="tx1"/>
                  </a:solidFill>
                  <a:latin typeface="Calibri" panose="020F0502020204030204" pitchFamily="34" charset="0"/>
                </a:defRPr>
              </a:lvl8pPr>
              <a:lvl9pPr fontAlgn="base" indent="-228600" marL="3886200">
                <a:spcBef>
                  <a:spcPct val="0"/>
                </a:spcBef>
                <a:spcAft>
                  <a:spcPct val="0"/>
                </a:spcAft>
                <a:defRPr>
                  <a:solidFill>
                    <a:schemeClr val="tx1"/>
                  </a:solidFill>
                  <a:latin typeface="Calibri" panose="020F0502020204030204" pitchFamily="34" charset="0"/>
                </a:defRPr>
              </a:lvl9pPr>
            </a:lstStyle>
            <a:p>
              <a:pPr algn="ctr" eaLnBrk="1" hangingPunct="1"/>
              <a:r>
                <a:rPr altLang="x-none" sz="1500" lang="en-US">
                  <a:solidFill>
                    <a:schemeClr val="bg1"/>
                  </a:solidFill>
                  <a:latin typeface="Bookman Old Style" panose="02050604050505020204" pitchFamily="18" charset="0"/>
                </a:rPr>
                <a:t>FACULTY OF BUSINESS ADMINISTRATION</a:t>
              </a:r>
            </a:p>
          </p:txBody>
        </p:sp>
      </p:grpSp>
    </p:spTree>
  </p:cSld>
  <p:clrMapOvr>
    <a:masterClrMapping/>
  </p:clrMapOvr>
  <p:timing>
    <p:tnLst>
      <p:par>
        <p:cTn dur="indefinite" id="1" nodeType="tmRoot" restart="never">
          <p:childTnLst>
            <p:seq concurrent="1" nextAc="seek">
              <p:cTn dur="indefinite" id="2" nodeType="mainSeq">
                <p:childTnLst>
                  <p:par>
                    <p:cTn fill="hold" id="3" nodeType="clickPar">
                      <p:stCondLst>
                        <p:cond delay="indefinite"/>
                        <p:cond evt="onBegin" delay="0">
                          <p:tn val="2"/>
                        </p:cond>
                      </p:stCondLst>
                      <p:childTnLst>
                        <p:par>
                          <p:cTn fill="hold" id="4" nodeType="withGroup">
                            <p:stCondLst>
                              <p:cond delay="0"/>
                            </p:stCondLst>
                            <p:childTnLst>
                              <p:par>
                                <p:cTn accel="50000" autoRev="1" decel="50000" fill="hold" id="5" nodeType="afterEffect" presetClass="path" presetID="63" presetSubtype="0" repeatCount="indefinite">
                                  <p:stCondLst>
                                    <p:cond delay="0"/>
                                  </p:stCondLst>
                                  <p:endCondLst>
                                    <p:cond evt="onNext" delay="0">
                                      <p:tgtEl>
                                        <p:sldTgt/>
                                      </p:tgtEl>
                                    </p:cond>
                                  </p:endCondLst>
                                  <p:childTnLst>
                                    <p:animMotion origin="layout" path="M 0 0 L 0.25 0 E" pathEditMode="relative" ptsTypes="">
                                      <p:cBhvr>
                                        <p:cTn dur="3000" fill="hold" id="6"/>
                                        <p:tgtEl>
                                          <p:spTgt spid="209715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80" name=""/>
        <p:cNvGrpSpPr/>
        <p:nvPr/>
      </p:nvGrpSpPr>
      <p:grpSpPr>
        <a:xfrm>
          <a:off x="0" y="0"/>
          <a:ext cx="0" cy="0"/>
          <a:chOff x="0" y="0"/>
          <a:chExt cx="0" cy="0"/>
        </a:xfrm>
      </p:grpSpPr>
      <p:sp>
        <p:nvSpPr>
          <p:cNvPr id="1048732" name="Title 1"/>
          <p:cNvSpPr>
            <a:spLocks noGrp="1"/>
          </p:cNvSpPr>
          <p:nvPr>
            <p:ph type="title"/>
          </p:nvPr>
        </p:nvSpPr>
        <p:spPr>
          <a:xfrm>
            <a:off x="540070" y="274638"/>
            <a:ext cx="9001125" cy="800103"/>
          </a:xfrm>
          <a:ln>
            <a:solidFill>
              <a:schemeClr val="accent1"/>
            </a:solidFill>
          </a:ln>
        </p:spPr>
        <p:txBody>
          <a:bodyPr/>
          <a:p>
            <a:pPr algn="ctr"/>
            <a:r>
              <a:rPr dirty="0" sz="4800" lang="en-US">
                <a:latin typeface="Bernard MT Condensed" panose="02050806060905020404" pitchFamily="18" charset="0"/>
              </a:rPr>
              <a:t> </a:t>
            </a:r>
            <a:r>
              <a:rPr dirty="0" sz="4800" lang="en-US">
                <a:latin typeface="Bernard MT Condensed" panose="02050806060905020404" pitchFamily="18" charset="0"/>
                <a:cs typeface="Times New Roman" panose="02020603050405020304" pitchFamily="18" charset="0"/>
              </a:rPr>
              <a:t>How to Relate with </a:t>
            </a:r>
            <a:r>
              <a:rPr dirty="0" sz="4800" lang="en-US" smtClean="0">
                <a:latin typeface="Bernard MT Condensed" panose="02050806060905020404" pitchFamily="18" charset="0"/>
                <a:cs typeface="Times New Roman" panose="02020603050405020304" pitchFamily="18" charset="0"/>
              </a:rPr>
              <a:t>Extroverts</a:t>
            </a:r>
            <a:endParaRPr dirty="0" sz="4800" lang="en-US">
              <a:latin typeface="Bernard MT Condensed" panose="02050806060905020404" pitchFamily="18" charset="0"/>
            </a:endParaRPr>
          </a:p>
        </p:txBody>
      </p:sp>
      <p:sp>
        <p:nvSpPr>
          <p:cNvPr id="1048733" name="Content Placeholder 13"/>
          <p:cNvSpPr>
            <a:spLocks noGrp="1"/>
          </p:cNvSpPr>
          <p:nvPr>
            <p:ph idx="1"/>
          </p:nvPr>
        </p:nvSpPr>
        <p:spPr>
          <a:xfrm>
            <a:off x="514348" y="1215063"/>
            <a:ext cx="9001125" cy="5526305"/>
          </a:xfrm>
          <a:solidFill>
            <a:schemeClr val="bg1"/>
          </a:solidFill>
          <a:ln>
            <a:solidFill>
              <a:schemeClr val="accent1"/>
            </a:solidFill>
          </a:ln>
        </p:spPr>
        <p:txBody>
          <a:bodyPr>
            <a:noAutofit/>
          </a:bodyPr>
          <a:p>
            <a:pPr indent="-514350" marL="628650">
              <a:buFont typeface="+mj-lt"/>
              <a:buAutoNum type="arabicPeriod"/>
            </a:pPr>
            <a:r>
              <a:rPr dirty="0" sz="3200" lang="en-US">
                <a:latin typeface="Book Antiqua" panose="02040602050305030304" pitchFamily="18" charset="0"/>
                <a:ea typeface="Times New Roman" panose="02020603050405020304" pitchFamily="18" charset="0"/>
              </a:rPr>
              <a:t>Engage in Conversation</a:t>
            </a:r>
          </a:p>
          <a:p>
            <a:pPr indent="-514350" marL="628650">
              <a:buFont typeface="+mj-lt"/>
              <a:buAutoNum type="arabicPeriod"/>
            </a:pPr>
            <a:r>
              <a:rPr dirty="0" sz="3200" lang="en-US">
                <a:latin typeface="Book Antiqua" panose="02040602050305030304" pitchFamily="18" charset="0"/>
                <a:ea typeface="Times New Roman" panose="02020603050405020304" pitchFamily="18" charset="0"/>
                <a:cs typeface="Times New Roman" panose="02020603050405020304" pitchFamily="18" charset="0"/>
              </a:rPr>
              <a:t>Participate in Social Activities</a:t>
            </a:r>
            <a:endParaRPr dirty="0" sz="3200" lang="en-US">
              <a:latin typeface="Book Antiqua" panose="02040602050305030304" pitchFamily="18" charset="0"/>
              <a:ea typeface="Calibri" panose="020F0502020204030204" pitchFamily="34" charset="0"/>
              <a:cs typeface="Times New Roman" panose="02020603050405020304" pitchFamily="18" charset="0"/>
            </a:endParaRPr>
          </a:p>
          <a:p>
            <a:pPr indent="-514350" marL="628650">
              <a:buFont typeface="+mj-lt"/>
              <a:buAutoNum type="arabicPeriod"/>
            </a:pPr>
            <a:r>
              <a:rPr dirty="0" sz="3200" lang="en-US">
                <a:latin typeface="Book Antiqua" panose="02040602050305030304" pitchFamily="18" charset="0"/>
                <a:ea typeface="Times New Roman" panose="02020603050405020304" pitchFamily="18" charset="0"/>
              </a:rPr>
              <a:t>Show Enthusiasm</a:t>
            </a:r>
          </a:p>
          <a:p>
            <a:pPr indent="-514350" marL="628650">
              <a:buFont typeface="+mj-lt"/>
              <a:buAutoNum type="arabicPeriod"/>
            </a:pPr>
            <a:r>
              <a:rPr dirty="0" sz="3200" lang="en-US">
                <a:latin typeface="Book Antiqua" panose="02040602050305030304" pitchFamily="18" charset="0"/>
                <a:ea typeface="Times New Roman" panose="02020603050405020304" pitchFamily="18" charset="0"/>
                <a:cs typeface="Times New Roman" panose="02020603050405020304" pitchFamily="18" charset="0"/>
              </a:rPr>
              <a:t>Communicate Clearly</a:t>
            </a:r>
            <a:endParaRPr dirty="0" sz="3200" lang="en-US">
              <a:latin typeface="Book Antiqua" panose="02040602050305030304" pitchFamily="18" charset="0"/>
              <a:ea typeface="Calibri" panose="020F0502020204030204" pitchFamily="34" charset="0"/>
              <a:cs typeface="Times New Roman" panose="02020603050405020304" pitchFamily="18" charset="0"/>
            </a:endParaRPr>
          </a:p>
          <a:p>
            <a:pPr indent="-514350" marL="628650">
              <a:buFont typeface="+mj-lt"/>
              <a:buAutoNum type="arabicPeriod"/>
            </a:pPr>
            <a:r>
              <a:rPr dirty="0" sz="3200" lang="en-US">
                <a:latin typeface="Book Antiqua" panose="02040602050305030304" pitchFamily="18" charset="0"/>
                <a:ea typeface="Times New Roman" panose="02020603050405020304" pitchFamily="18" charset="0"/>
                <a:cs typeface="Times New Roman" panose="02020603050405020304" pitchFamily="18" charset="0"/>
              </a:rPr>
              <a:t>Embrace Their Energy</a:t>
            </a:r>
            <a:endParaRPr dirty="0" sz="3200" lang="en-US">
              <a:latin typeface="Book Antiqua" panose="02040602050305030304" pitchFamily="18" charset="0"/>
              <a:ea typeface="Calibri" panose="020F0502020204030204" pitchFamily="34" charset="0"/>
              <a:cs typeface="Times New Roman" panose="02020603050405020304" pitchFamily="18" charset="0"/>
            </a:endParaRPr>
          </a:p>
          <a:p>
            <a:pPr indent="-514350" marL="628650">
              <a:buFont typeface="+mj-lt"/>
              <a:buAutoNum type="arabicPeriod"/>
            </a:pPr>
            <a:r>
              <a:rPr dirty="0" sz="3200" lang="en-US">
                <a:latin typeface="Book Antiqua" panose="02040602050305030304" pitchFamily="18" charset="0"/>
                <a:ea typeface="Times New Roman" panose="02020603050405020304" pitchFamily="18" charset="0"/>
                <a:cs typeface="Times New Roman" panose="02020603050405020304" pitchFamily="18" charset="0"/>
              </a:rPr>
              <a:t>Offer Support</a:t>
            </a:r>
          </a:p>
          <a:p>
            <a:pPr indent="-514350" marL="628650">
              <a:buFont typeface="+mj-lt"/>
              <a:buAutoNum type="arabicPeriod"/>
            </a:pPr>
            <a:r>
              <a:rPr dirty="0" sz="3200" lang="en-US">
                <a:latin typeface="Book Antiqua" panose="02040602050305030304" pitchFamily="18" charset="0"/>
                <a:ea typeface="Times New Roman" panose="02020603050405020304" pitchFamily="18" charset="0"/>
                <a:cs typeface="Times New Roman" panose="02020603050405020304" pitchFamily="18" charset="0"/>
              </a:rPr>
              <a:t>Respect Their Need for Social Interaction</a:t>
            </a:r>
            <a:endParaRPr dirty="0" sz="3200" lang="en-US">
              <a:latin typeface="Book Antiqua" panose="02040602050305030304" pitchFamily="18" charset="0"/>
              <a:ea typeface="Calibri" panose="020F0502020204030204" pitchFamily="34" charset="0"/>
              <a:cs typeface="Times New Roman" panose="02020603050405020304" pitchFamily="18" charset="0"/>
            </a:endParaRPr>
          </a:p>
          <a:p>
            <a:pPr indent="-514350" marL="628650">
              <a:buFont typeface="+mj-lt"/>
              <a:buAutoNum type="arabicPeriod"/>
            </a:pPr>
            <a:r>
              <a:rPr dirty="0" sz="3200" lang="en-US">
                <a:latin typeface="Book Antiqua" panose="02040602050305030304" pitchFamily="18" charset="0"/>
                <a:ea typeface="Times New Roman" panose="02020603050405020304" pitchFamily="18" charset="0"/>
                <a:cs typeface="Times New Roman" panose="02020603050405020304" pitchFamily="18" charset="0"/>
              </a:rPr>
              <a:t>Be Patient and Open-Minded</a:t>
            </a:r>
            <a:endParaRPr dirty="0" sz="3200" lang="en-US">
              <a:latin typeface="Book Antiqua" panose="02040602050305030304" pitchFamily="18" charset="0"/>
              <a:ea typeface="Calibri" panose="020F0502020204030204" pitchFamily="34" charset="0"/>
              <a:cs typeface="Times New Roman" panose="02020603050405020304" pitchFamily="18" charset="0"/>
            </a:endParaRPr>
          </a:p>
          <a:p>
            <a:pPr indent="-514350" marL="628650">
              <a:buFont typeface="+mj-lt"/>
              <a:buAutoNum type="arabicPeriod"/>
            </a:pPr>
            <a:r>
              <a:rPr dirty="0" sz="3200" lang="en-US">
                <a:latin typeface="Book Antiqua" panose="02040602050305030304" pitchFamily="18" charset="0"/>
                <a:ea typeface="Times New Roman" panose="02020603050405020304" pitchFamily="18" charset="0"/>
                <a:cs typeface="Times New Roman" panose="02020603050405020304" pitchFamily="18" charset="0"/>
              </a:rPr>
              <a:t>Foster Mutual Interests</a:t>
            </a:r>
            <a:endParaRPr dirty="0" sz="3200" lang="en-US">
              <a:latin typeface="Book Antiqua" panose="02040602050305030304" pitchFamily="18" charset="0"/>
              <a:ea typeface="Calibri" panose="020F0502020204030204" pitchFamily="34" charset="0"/>
              <a:cs typeface="Times New Roman" panose="02020603050405020304" pitchFamily="18" charset="0"/>
            </a:endParaRPr>
          </a:p>
          <a:p>
            <a:pPr algn="just" indent="0" marL="0">
              <a:lnSpc>
                <a:spcPct val="150000"/>
              </a:lnSpc>
              <a:spcBef>
                <a:spcPts val="0"/>
              </a:spcBef>
              <a:buNone/>
            </a:pPr>
            <a:endParaRPr dirty="0" sz="2400" lang="en-US">
              <a:latin typeface="Calibri" panose="020F0502020204030204" pitchFamily="34" charset="0"/>
              <a:ea typeface="Calibri" panose="020F0502020204030204" pitchFamily="34" charset="0"/>
              <a:cs typeface="Times New Roman" panose="02020603050405020304" pitchFamily="18" charset="0"/>
            </a:endParaRPr>
          </a:p>
          <a:p>
            <a:endParaRPr altLang="x-none" dirty="0" sz="2500" lang="en-US">
              <a:latin typeface="+mj-lt"/>
              <a:cs typeface="Times New Roman" panose="02020603050405020304" pitchFamily="18" charset="0"/>
            </a:endParaRPr>
          </a:p>
        </p:txBody>
      </p:sp>
      <p:sp>
        <p:nvSpPr>
          <p:cNvPr id="1048734" name="Date Placeholder 11"/>
          <p:cNvSpPr>
            <a:spLocks noGrp="1"/>
          </p:cNvSpPr>
          <p:nvPr>
            <p:ph type="dt" sz="half" idx="10"/>
          </p:nvPr>
        </p:nvSpPr>
        <p:spPr/>
        <p:txBody>
          <a:bodyPr/>
          <a:p>
            <a:fld id="{840401DC-9B37-4341-B08E-32E49C3A82FC}" type="datetime1">
              <a:rPr lang="en-US" smtClean="0"/>
              <a:t>9/3/2024</a:t>
            </a:fld>
            <a:endParaRPr lang="en-US"/>
          </a:p>
        </p:txBody>
      </p:sp>
      <p:sp>
        <p:nvSpPr>
          <p:cNvPr id="1048735" name="Slide Number Placeholder 12"/>
          <p:cNvSpPr>
            <a:spLocks noGrp="1"/>
          </p:cNvSpPr>
          <p:nvPr>
            <p:ph type="sldNum" sz="quarter" idx="12"/>
          </p:nvPr>
        </p:nvSpPr>
        <p:spPr/>
        <p:txBody>
          <a:bodyPr/>
          <a:p>
            <a:r>
              <a:rPr dirty="0" lang="en-US"/>
              <a:t>9</a:t>
            </a:r>
          </a:p>
        </p:txBody>
      </p:sp>
      <p:grpSp>
        <p:nvGrpSpPr>
          <p:cNvPr id="81" name="Group 4"/>
          <p:cNvGrpSpPr/>
          <p:nvPr/>
        </p:nvGrpSpPr>
        <p:grpSpPr>
          <a:xfrm>
            <a:off x="9937179" y="332660"/>
            <a:ext cx="882403" cy="882403"/>
            <a:chOff x="9937179" y="332656"/>
            <a:chExt cx="882403" cy="882403"/>
          </a:xfrm>
        </p:grpSpPr>
        <p:sp>
          <p:nvSpPr>
            <p:cNvPr id="1048736" name="Oval 3"/>
            <p:cNvSpPr/>
            <p:nvPr/>
          </p:nvSpPr>
          <p:spPr>
            <a:xfrm>
              <a:off x="10009112" y="404663"/>
              <a:ext cx="720155" cy="720081"/>
            </a:xfrm>
            <a:prstGeom prst="ellipse"/>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pic>
          <p:nvPicPr>
            <p:cNvPr id="2097172" name="Picture 8"/>
            <p:cNvPicPr>
              <a:picLocks noChangeAspect="1"/>
            </p:cNvPicPr>
            <p:nvPr/>
          </p:nvPicPr>
          <p:blipFill>
            <a:blip xmlns:r="http://schemas.openxmlformats.org/officeDocument/2006/relationships" r:embed="rId1" cstate="print">
              <a:clrChange>
                <a:clrFrom>
                  <a:srgbClr val="FFFFFF"/>
                </a:clrFrom>
                <a:clrTo>
                  <a:srgbClr val="FFFFFF">
                    <a:alpha val="0"/>
                  </a:srgbClr>
                </a:clrTo>
              </a:clrChange>
            </a:blip>
            <a:stretch>
              <a:fillRect/>
            </a:stretch>
          </p:blipFill>
          <p:spPr>
            <a:xfrm>
              <a:off x="9937179" y="332656"/>
              <a:ext cx="882403" cy="882403"/>
            </a:xfrm>
            <a:prstGeom prst="rect"/>
          </p:spPr>
        </p:pic>
      </p:grpSp>
      <p:sp>
        <p:nvSpPr>
          <p:cNvPr id="1048737" name="AutoShape 2" descr="Image result for employees"/>
          <p:cNvSpPr>
            <a:spLocks noChangeAspect="1" noChangeArrowheads="1"/>
          </p:cNvSpPr>
          <p:nvPr/>
        </p:nvSpPr>
        <p:spPr bwMode="auto">
          <a:xfrm>
            <a:off x="155576" y="-144463"/>
            <a:ext cx="304800" cy="304801"/>
          </a:xfrm>
          <a:prstGeom prst="rect"/>
          <a:noFill/>
        </p:spPr>
        <p:txBody>
          <a:bodyPr anchor="t" anchorCtr="0" bIns="45720" compatLnSpc="1" lIns="91440" numCol="1" rIns="91440" tIns="45720" vert="horz" wrap="square">
            <a:prstTxWarp prst="textNoShape"/>
          </a:bodyPr>
          <a:p>
            <a:endParaRPr lang="en-US"/>
          </a:p>
        </p:txBody>
      </p:sp>
      <p:sp>
        <p:nvSpPr>
          <p:cNvPr id="1048738" name="AutoShape 4" descr="Image result for employees"/>
          <p:cNvSpPr>
            <a:spLocks noChangeAspect="1" noChangeArrowheads="1"/>
          </p:cNvSpPr>
          <p:nvPr/>
        </p:nvSpPr>
        <p:spPr bwMode="auto">
          <a:xfrm>
            <a:off x="307974" y="79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739" name="AutoShape 6" descr="Image result for employees"/>
          <p:cNvSpPr>
            <a:spLocks noChangeAspect="1" noChangeArrowheads="1"/>
          </p:cNvSpPr>
          <p:nvPr/>
        </p:nvSpPr>
        <p:spPr bwMode="auto">
          <a:xfrm>
            <a:off x="460375" y="1603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740" name="AutoShape 8" descr="Image result for employees"/>
          <p:cNvSpPr>
            <a:spLocks noChangeAspect="1" noChangeArrowheads="1"/>
          </p:cNvSpPr>
          <p:nvPr/>
        </p:nvSpPr>
        <p:spPr bwMode="auto">
          <a:xfrm>
            <a:off x="612775" y="3127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741" name="AutoShape 10" descr="Image result for employees"/>
          <p:cNvSpPr>
            <a:spLocks noChangeAspect="1" noChangeArrowheads="1"/>
          </p:cNvSpPr>
          <p:nvPr/>
        </p:nvSpPr>
        <p:spPr bwMode="auto">
          <a:xfrm>
            <a:off x="765175" y="4651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742" name="AutoShape 12" descr="Image result for employees"/>
          <p:cNvSpPr>
            <a:spLocks noChangeAspect="1" noChangeArrowheads="1"/>
          </p:cNvSpPr>
          <p:nvPr/>
        </p:nvSpPr>
        <p:spPr bwMode="auto">
          <a:xfrm>
            <a:off x="917575" y="6175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743" name="AutoShape 2" descr="Image result for uganda government"/>
          <p:cNvSpPr>
            <a:spLocks noChangeAspect="1" noChangeArrowheads="1"/>
          </p:cNvSpPr>
          <p:nvPr/>
        </p:nvSpPr>
        <p:spPr bwMode="auto">
          <a:xfrm>
            <a:off x="1222375" y="9223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744" name="AutoShape 4" descr="Image result for uganda government"/>
          <p:cNvSpPr>
            <a:spLocks noChangeAspect="1" noChangeArrowheads="1"/>
          </p:cNvSpPr>
          <p:nvPr/>
        </p:nvSpPr>
        <p:spPr bwMode="auto">
          <a:xfrm>
            <a:off x="1374776" y="10747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745" name="AutoShape 6" descr="Image result for uganda government"/>
          <p:cNvSpPr>
            <a:spLocks noChangeAspect="1" noChangeArrowheads="1"/>
          </p:cNvSpPr>
          <p:nvPr/>
        </p:nvSpPr>
        <p:spPr bwMode="auto">
          <a:xfrm>
            <a:off x="1527174" y="1227141"/>
            <a:ext cx="304800" cy="304801"/>
          </a:xfrm>
          <a:prstGeom prst="rect"/>
          <a:noFill/>
        </p:spPr>
        <p:txBody>
          <a:bodyPr anchor="t" anchorCtr="0" bIns="45720" compatLnSpc="1" lIns="91440" numCol="1" rIns="91440" tIns="45720" vert="horz" wrap="square">
            <a:prstTxWarp prst="textNoShape"/>
          </a:bodyPr>
          <a:p>
            <a:endParaRPr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3400">
        <p14:reveal dir="r"/>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82" name=""/>
        <p:cNvGrpSpPr/>
        <p:nvPr/>
      </p:nvGrpSpPr>
      <p:grpSpPr>
        <a:xfrm>
          <a:off x="0" y="0"/>
          <a:ext cx="0" cy="0"/>
          <a:chOff x="0" y="0"/>
          <a:chExt cx="0" cy="0"/>
        </a:xfrm>
      </p:grpSpPr>
      <p:sp>
        <p:nvSpPr>
          <p:cNvPr id="1048746" name="Title 1"/>
          <p:cNvSpPr>
            <a:spLocks noGrp="1"/>
          </p:cNvSpPr>
          <p:nvPr>
            <p:ph type="title"/>
          </p:nvPr>
        </p:nvSpPr>
        <p:spPr>
          <a:xfrm>
            <a:off x="490410" y="404666"/>
            <a:ext cx="9356454" cy="614533"/>
          </a:xfrm>
          <a:ln>
            <a:solidFill>
              <a:schemeClr val="accent1"/>
            </a:solidFill>
          </a:ln>
        </p:spPr>
        <p:txBody>
          <a:bodyPr/>
          <a:p>
            <a:pPr algn="ctr"/>
            <a:r>
              <a:rPr dirty="0" sz="5400" lang="en-US">
                <a:latin typeface="Bernard MT Condensed" panose="02050806060905020404" pitchFamily="18" charset="0"/>
              </a:rPr>
              <a:t> </a:t>
            </a:r>
            <a:r>
              <a:rPr dirty="0" sz="5400" lang="en-US">
                <a:latin typeface="Bernard MT Condensed" panose="02050806060905020404" pitchFamily="18" charset="0"/>
                <a:cs typeface="Times New Roman" panose="02020603050405020304" pitchFamily="18" charset="0"/>
              </a:rPr>
              <a:t>Introverts</a:t>
            </a:r>
            <a:endParaRPr dirty="0" sz="5400" lang="en-US">
              <a:latin typeface="Bernard MT Condensed" panose="02050806060905020404" pitchFamily="18" charset="0"/>
            </a:endParaRPr>
          </a:p>
        </p:txBody>
      </p:sp>
      <p:sp>
        <p:nvSpPr>
          <p:cNvPr id="1048747" name="Content Placeholder 13"/>
          <p:cNvSpPr>
            <a:spLocks noGrp="1"/>
          </p:cNvSpPr>
          <p:nvPr>
            <p:ph idx="1"/>
          </p:nvPr>
        </p:nvSpPr>
        <p:spPr>
          <a:xfrm>
            <a:off x="490410" y="1019199"/>
            <a:ext cx="9344428" cy="5514228"/>
          </a:xfrm>
          <a:solidFill>
            <a:schemeClr val="bg1"/>
          </a:solidFill>
          <a:ln>
            <a:solidFill>
              <a:schemeClr val="accent1"/>
            </a:solidFill>
          </a:ln>
        </p:spPr>
        <p:txBody>
          <a:bodyPr>
            <a:noAutofit/>
          </a:bodyPr>
          <a:p>
            <a:pPr algn="just">
              <a:lnSpc>
                <a:spcPct val="150000"/>
              </a:lnSpc>
              <a:buFont typeface="Wingdings" panose="05000000000000000000" pitchFamily="2" charset="2"/>
              <a:buChar char="q"/>
            </a:pPr>
            <a:r>
              <a:rPr dirty="0" sz="2400" lang="en-US">
                <a:latin typeface="Book Antiqua" panose="02040602050305030304" pitchFamily="18" charset="0"/>
                <a:cs typeface="Times New Roman" panose="02020603050405020304" pitchFamily="18" charset="0"/>
              </a:rPr>
              <a:t>Introverts are diverse and unique individuals, and while these traits can describe many introverts, everyone’s personality is a blend of various characteristics.</a:t>
            </a:r>
          </a:p>
          <a:p>
            <a:pPr algn="just">
              <a:lnSpc>
                <a:spcPct val="150000"/>
              </a:lnSpc>
              <a:buFont typeface="Wingdings" panose="05000000000000000000" pitchFamily="2" charset="2"/>
              <a:buChar char="q"/>
            </a:pPr>
            <a:r>
              <a:rPr dirty="0" sz="2400" lang="en-US">
                <a:latin typeface="Book Antiqua" panose="02040602050305030304" pitchFamily="18" charset="0"/>
                <a:cs typeface="Times New Roman" panose="02020603050405020304" pitchFamily="18" charset="0"/>
              </a:rPr>
              <a:t>An introvert is someone whose personality is characterized by a preference for quiet, reflective environments and who often finds social interactions draining. </a:t>
            </a:r>
          </a:p>
          <a:p>
            <a:pPr algn="just">
              <a:lnSpc>
                <a:spcPct val="150000"/>
              </a:lnSpc>
              <a:buFont typeface="Wingdings" panose="05000000000000000000" pitchFamily="2" charset="2"/>
              <a:buChar char="q"/>
            </a:pPr>
            <a:r>
              <a:rPr dirty="0" sz="2400" lang="en-US">
                <a:latin typeface="Book Antiqua" panose="02040602050305030304" pitchFamily="18" charset="0"/>
                <a:cs typeface="Times New Roman" panose="02020603050405020304" pitchFamily="18" charset="0"/>
              </a:rPr>
              <a:t>This term is commonly used in psychology and personality studies to describe individuals who typically recharge their energy through solitary activities rather than social engagement.</a:t>
            </a:r>
          </a:p>
          <a:p>
            <a:pPr algn="just" indent="0" marL="0">
              <a:lnSpc>
                <a:spcPct val="150000"/>
              </a:lnSpc>
              <a:spcBef>
                <a:spcPts val="0"/>
              </a:spcBef>
              <a:buNone/>
            </a:pPr>
            <a:endParaRPr dirty="0" sz="2400" lang="en-US">
              <a:latin typeface="Book Antiqua" panose="02040602050305030304" pitchFamily="18" charset="0"/>
              <a:ea typeface="Calibri" panose="020F0502020204030204" pitchFamily="34" charset="0"/>
              <a:cs typeface="Times New Roman" panose="02020603050405020304" pitchFamily="18" charset="0"/>
            </a:endParaRPr>
          </a:p>
          <a:p>
            <a:endParaRPr altLang="x-none" dirty="0" sz="2500" lang="en-US">
              <a:latin typeface="Book Antiqua" panose="02040602050305030304" pitchFamily="18" charset="0"/>
              <a:cs typeface="Times New Roman" panose="02020603050405020304" pitchFamily="18" charset="0"/>
            </a:endParaRPr>
          </a:p>
        </p:txBody>
      </p:sp>
      <p:sp>
        <p:nvSpPr>
          <p:cNvPr id="1048748" name="Date Placeholder 11"/>
          <p:cNvSpPr>
            <a:spLocks noGrp="1"/>
          </p:cNvSpPr>
          <p:nvPr>
            <p:ph type="dt" sz="half" idx="10"/>
          </p:nvPr>
        </p:nvSpPr>
        <p:spPr/>
        <p:txBody>
          <a:bodyPr/>
          <a:p>
            <a:fld id="{840401DC-9B37-4341-B08E-32E49C3A82FC}" type="datetime1">
              <a:rPr lang="en-US" smtClean="0"/>
              <a:t>9/3/2024</a:t>
            </a:fld>
            <a:endParaRPr lang="en-US"/>
          </a:p>
        </p:txBody>
      </p:sp>
      <p:sp>
        <p:nvSpPr>
          <p:cNvPr id="1048749" name="Slide Number Placeholder 12"/>
          <p:cNvSpPr>
            <a:spLocks noGrp="1"/>
          </p:cNvSpPr>
          <p:nvPr>
            <p:ph type="sldNum" sz="quarter" idx="12"/>
          </p:nvPr>
        </p:nvSpPr>
        <p:spPr/>
        <p:txBody>
          <a:bodyPr/>
          <a:p>
            <a:r>
              <a:rPr dirty="0" lang="en-US"/>
              <a:t>10</a:t>
            </a:r>
          </a:p>
        </p:txBody>
      </p:sp>
      <p:grpSp>
        <p:nvGrpSpPr>
          <p:cNvPr id="83" name="Group 4"/>
          <p:cNvGrpSpPr/>
          <p:nvPr/>
        </p:nvGrpSpPr>
        <p:grpSpPr>
          <a:xfrm>
            <a:off x="9937179" y="332660"/>
            <a:ext cx="882403" cy="882403"/>
            <a:chOff x="9937179" y="332656"/>
            <a:chExt cx="882403" cy="882403"/>
          </a:xfrm>
        </p:grpSpPr>
        <p:sp>
          <p:nvSpPr>
            <p:cNvPr id="1048750" name="Oval 3"/>
            <p:cNvSpPr/>
            <p:nvPr/>
          </p:nvSpPr>
          <p:spPr>
            <a:xfrm>
              <a:off x="10009112" y="404663"/>
              <a:ext cx="720155" cy="720081"/>
            </a:xfrm>
            <a:prstGeom prst="ellipse"/>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pic>
          <p:nvPicPr>
            <p:cNvPr id="2097173" name="Picture 8"/>
            <p:cNvPicPr>
              <a:picLocks noChangeAspect="1"/>
            </p:cNvPicPr>
            <p:nvPr/>
          </p:nvPicPr>
          <p:blipFill>
            <a:blip xmlns:r="http://schemas.openxmlformats.org/officeDocument/2006/relationships" r:embed="rId1" cstate="print">
              <a:clrChange>
                <a:clrFrom>
                  <a:srgbClr val="FFFFFF"/>
                </a:clrFrom>
                <a:clrTo>
                  <a:srgbClr val="FFFFFF">
                    <a:alpha val="0"/>
                  </a:srgbClr>
                </a:clrTo>
              </a:clrChange>
            </a:blip>
            <a:stretch>
              <a:fillRect/>
            </a:stretch>
          </p:blipFill>
          <p:spPr>
            <a:xfrm>
              <a:off x="9937179" y="332656"/>
              <a:ext cx="882403" cy="882403"/>
            </a:xfrm>
            <a:prstGeom prst="rect"/>
          </p:spPr>
        </p:pic>
      </p:grpSp>
      <p:sp>
        <p:nvSpPr>
          <p:cNvPr id="1048751" name="AutoShape 2" descr="Image result for employees"/>
          <p:cNvSpPr>
            <a:spLocks noChangeAspect="1" noChangeArrowheads="1"/>
          </p:cNvSpPr>
          <p:nvPr/>
        </p:nvSpPr>
        <p:spPr bwMode="auto">
          <a:xfrm>
            <a:off x="155576" y="-144463"/>
            <a:ext cx="304800" cy="304801"/>
          </a:xfrm>
          <a:prstGeom prst="rect"/>
          <a:noFill/>
        </p:spPr>
        <p:txBody>
          <a:bodyPr anchor="t" anchorCtr="0" bIns="45720" compatLnSpc="1" lIns="91440" numCol="1" rIns="91440" tIns="45720" vert="horz" wrap="square">
            <a:prstTxWarp prst="textNoShape"/>
          </a:bodyPr>
          <a:p>
            <a:endParaRPr lang="en-US"/>
          </a:p>
        </p:txBody>
      </p:sp>
      <p:sp>
        <p:nvSpPr>
          <p:cNvPr id="1048752" name="AutoShape 4" descr="Image result for employees"/>
          <p:cNvSpPr>
            <a:spLocks noChangeAspect="1" noChangeArrowheads="1"/>
          </p:cNvSpPr>
          <p:nvPr/>
        </p:nvSpPr>
        <p:spPr bwMode="auto">
          <a:xfrm>
            <a:off x="307974" y="79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753" name="AutoShape 6" descr="Image result for employees"/>
          <p:cNvSpPr>
            <a:spLocks noChangeAspect="1" noChangeArrowheads="1"/>
          </p:cNvSpPr>
          <p:nvPr/>
        </p:nvSpPr>
        <p:spPr bwMode="auto">
          <a:xfrm>
            <a:off x="460375" y="1603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754" name="AutoShape 8" descr="Image result for employees"/>
          <p:cNvSpPr>
            <a:spLocks noChangeAspect="1" noChangeArrowheads="1"/>
          </p:cNvSpPr>
          <p:nvPr/>
        </p:nvSpPr>
        <p:spPr bwMode="auto">
          <a:xfrm>
            <a:off x="612775" y="3127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755" name="AutoShape 10" descr="Image result for employees"/>
          <p:cNvSpPr>
            <a:spLocks noChangeAspect="1" noChangeArrowheads="1"/>
          </p:cNvSpPr>
          <p:nvPr/>
        </p:nvSpPr>
        <p:spPr bwMode="auto">
          <a:xfrm>
            <a:off x="765175" y="4651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756" name="AutoShape 12" descr="Image result for employees"/>
          <p:cNvSpPr>
            <a:spLocks noChangeAspect="1" noChangeArrowheads="1"/>
          </p:cNvSpPr>
          <p:nvPr/>
        </p:nvSpPr>
        <p:spPr bwMode="auto">
          <a:xfrm>
            <a:off x="917575" y="6175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757" name="AutoShape 2" descr="Image result for uganda government"/>
          <p:cNvSpPr>
            <a:spLocks noChangeAspect="1" noChangeArrowheads="1"/>
          </p:cNvSpPr>
          <p:nvPr/>
        </p:nvSpPr>
        <p:spPr bwMode="auto">
          <a:xfrm>
            <a:off x="1222375" y="9223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758" name="AutoShape 4" descr="Image result for uganda government"/>
          <p:cNvSpPr>
            <a:spLocks noChangeAspect="1" noChangeArrowheads="1"/>
          </p:cNvSpPr>
          <p:nvPr/>
        </p:nvSpPr>
        <p:spPr bwMode="auto">
          <a:xfrm>
            <a:off x="1374776" y="10747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759" name="AutoShape 6" descr="Image result for uganda government"/>
          <p:cNvSpPr>
            <a:spLocks noChangeAspect="1" noChangeArrowheads="1"/>
          </p:cNvSpPr>
          <p:nvPr/>
        </p:nvSpPr>
        <p:spPr bwMode="auto">
          <a:xfrm>
            <a:off x="1527174" y="1227141"/>
            <a:ext cx="304800" cy="304801"/>
          </a:xfrm>
          <a:prstGeom prst="rect"/>
          <a:noFill/>
        </p:spPr>
        <p:txBody>
          <a:bodyPr anchor="t" anchorCtr="0" bIns="45720" compatLnSpc="1" lIns="91440" numCol="1" rIns="91440" tIns="45720" vert="horz" wrap="square">
            <a:prstTxWarp prst="textNoShape"/>
          </a:bodyPr>
          <a:p>
            <a:endParaRPr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3400">
        <p14:reveal dir="r"/>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84" name=""/>
        <p:cNvGrpSpPr/>
        <p:nvPr/>
      </p:nvGrpSpPr>
      <p:grpSpPr>
        <a:xfrm>
          <a:off x="0" y="0"/>
          <a:ext cx="0" cy="0"/>
          <a:chOff x="0" y="0"/>
          <a:chExt cx="0" cy="0"/>
        </a:xfrm>
      </p:grpSpPr>
      <p:sp>
        <p:nvSpPr>
          <p:cNvPr id="1048760" name="Title 1"/>
          <p:cNvSpPr>
            <a:spLocks noGrp="1"/>
          </p:cNvSpPr>
          <p:nvPr>
            <p:ph type="title"/>
          </p:nvPr>
        </p:nvSpPr>
        <p:spPr>
          <a:xfrm>
            <a:off x="540070" y="274638"/>
            <a:ext cx="9001125" cy="674208"/>
          </a:xfrm>
          <a:ln>
            <a:solidFill>
              <a:schemeClr val="accent1"/>
            </a:solidFill>
          </a:ln>
        </p:spPr>
        <p:txBody>
          <a:bodyPr/>
          <a:p>
            <a:pPr algn="ctr"/>
            <a:r>
              <a:rPr dirty="0" sz="5400" lang="en-US">
                <a:latin typeface="Bernard MT Condensed" panose="02050806060905020404" pitchFamily="18" charset="0"/>
              </a:rPr>
              <a:t> </a:t>
            </a:r>
            <a:r>
              <a:rPr dirty="0" sz="5400" lang="en-US">
                <a:latin typeface="Bernard MT Condensed" panose="02050806060905020404" pitchFamily="18" charset="0"/>
                <a:cs typeface="Times New Roman" panose="02020603050405020304" pitchFamily="18" charset="0"/>
              </a:rPr>
              <a:t>Introverts</a:t>
            </a:r>
            <a:endParaRPr dirty="0" sz="5400" lang="en-US">
              <a:latin typeface="Bernard MT Condensed" panose="02050806060905020404" pitchFamily="18" charset="0"/>
            </a:endParaRPr>
          </a:p>
        </p:txBody>
      </p:sp>
      <p:sp>
        <p:nvSpPr>
          <p:cNvPr id="1048761" name="Content Placeholder 13"/>
          <p:cNvSpPr>
            <a:spLocks noGrp="1"/>
          </p:cNvSpPr>
          <p:nvPr>
            <p:ph idx="1"/>
          </p:nvPr>
        </p:nvSpPr>
        <p:spPr>
          <a:xfrm>
            <a:off x="514348" y="986949"/>
            <a:ext cx="9320490" cy="5754419"/>
          </a:xfrm>
          <a:solidFill>
            <a:schemeClr val="bg1"/>
          </a:solidFill>
          <a:ln>
            <a:solidFill>
              <a:schemeClr val="accent1"/>
            </a:solidFill>
          </a:ln>
        </p:spPr>
        <p:txBody>
          <a:bodyPr>
            <a:noAutofit/>
          </a:bodyPr>
          <a:p>
            <a:pPr indent="0" marL="0">
              <a:buNone/>
            </a:pPr>
            <a:r>
              <a:rPr b="1" dirty="0" sz="2300" lang="en-US">
                <a:latin typeface="Times New Roman" panose="02020603050405020304" pitchFamily="18" charset="0"/>
                <a:cs typeface="Times New Roman" panose="02020603050405020304" pitchFamily="18" charset="0"/>
              </a:rPr>
              <a:t>These traits include:</a:t>
            </a:r>
          </a:p>
          <a:p>
            <a:pPr indent="-457200" marL="571500">
              <a:lnSpc>
                <a:spcPct val="150000"/>
              </a:lnSpc>
              <a:buFont typeface="+mj-lt"/>
              <a:buAutoNum type="arabicPeriod"/>
            </a:pPr>
            <a:r>
              <a:rPr dirty="0" sz="2300" lang="en-US">
                <a:latin typeface="Times New Roman" panose="02020603050405020304" pitchFamily="18" charset="0"/>
                <a:cs typeface="Times New Roman" panose="02020603050405020304" pitchFamily="18" charset="0"/>
              </a:rPr>
              <a:t>Have a small group of close friends</a:t>
            </a:r>
          </a:p>
          <a:p>
            <a:pPr indent="-457200" marL="571500">
              <a:lnSpc>
                <a:spcPct val="150000"/>
              </a:lnSpc>
              <a:buFont typeface="+mj-lt"/>
              <a:buAutoNum type="arabicPeriod"/>
            </a:pPr>
            <a:r>
              <a:rPr dirty="0" sz="2300" lang="en-US">
                <a:latin typeface="Times New Roman" panose="02020603050405020304" pitchFamily="18" charset="0"/>
                <a:cs typeface="Times New Roman" panose="02020603050405020304" pitchFamily="18" charset="0"/>
              </a:rPr>
              <a:t>Energized by being alone</a:t>
            </a:r>
            <a:endParaRPr dirty="0" sz="2300" lang="en-US">
              <a:latin typeface="Times New Roman" panose="02020603050405020304" pitchFamily="18" charset="0"/>
              <a:ea typeface="Calibri" panose="020F0502020204030204" pitchFamily="34" charset="0"/>
              <a:cs typeface="Times New Roman" panose="02020603050405020304" pitchFamily="18" charset="0"/>
            </a:endParaRPr>
          </a:p>
          <a:p>
            <a:pPr indent="-457200" marL="571500">
              <a:lnSpc>
                <a:spcPct val="150000"/>
              </a:lnSpc>
              <a:buFont typeface="+mj-lt"/>
              <a:buAutoNum type="arabicPeriod"/>
            </a:pPr>
            <a:r>
              <a:rPr dirty="0" sz="2300" lang="en-US">
                <a:latin typeface="Times New Roman" panose="02020603050405020304" pitchFamily="18" charset="0"/>
                <a:cs typeface="Times New Roman" panose="02020603050405020304" pitchFamily="18" charset="0"/>
              </a:rPr>
              <a:t>Tends to keep emotions private</a:t>
            </a:r>
          </a:p>
          <a:p>
            <a:pPr indent="-457200" marL="571500">
              <a:lnSpc>
                <a:spcPct val="150000"/>
              </a:lnSpc>
              <a:buFont typeface="+mj-lt"/>
              <a:buAutoNum type="arabicPeriod"/>
            </a:pPr>
            <a:r>
              <a:rPr dirty="0" sz="2300" lang="en-US">
                <a:latin typeface="Times New Roman" panose="02020603050405020304" pitchFamily="18" charset="0"/>
                <a:cs typeface="Times New Roman" panose="02020603050405020304" pitchFamily="18" charset="0"/>
              </a:rPr>
              <a:t>Quiet and reserved in large groups or                                                                                      around unfamiliar people</a:t>
            </a:r>
          </a:p>
          <a:p>
            <a:pPr indent="-457200" marL="571500">
              <a:lnSpc>
                <a:spcPct val="150000"/>
              </a:lnSpc>
              <a:buFont typeface="+mj-lt"/>
              <a:buAutoNum type="arabicPeriod"/>
            </a:pPr>
            <a:r>
              <a:rPr dirty="0" sz="2300" lang="en-US">
                <a:latin typeface="Times New Roman" panose="02020603050405020304" pitchFamily="18" charset="0"/>
                <a:cs typeface="Times New Roman" panose="02020603050405020304" pitchFamily="18" charset="0"/>
              </a:rPr>
              <a:t>Feel drained by people, and need privacy</a:t>
            </a:r>
          </a:p>
          <a:p>
            <a:pPr indent="-457200" marL="571500">
              <a:lnSpc>
                <a:spcPct val="150000"/>
              </a:lnSpc>
              <a:buFont typeface="+mj-lt"/>
              <a:buAutoNum type="arabicPeriod"/>
            </a:pPr>
            <a:r>
              <a:rPr dirty="0" sz="2300" lang="en-US">
                <a:latin typeface="Times New Roman" panose="02020603050405020304" pitchFamily="18" charset="0"/>
                <a:cs typeface="Times New Roman" panose="02020603050405020304" pitchFamily="18" charset="0"/>
              </a:rPr>
              <a:t>Learns well through observation</a:t>
            </a:r>
          </a:p>
          <a:p>
            <a:pPr indent="-457200" marL="571500">
              <a:lnSpc>
                <a:spcPct val="150000"/>
              </a:lnSpc>
              <a:buFont typeface="+mj-lt"/>
              <a:buAutoNum type="arabicPeriod"/>
            </a:pPr>
            <a:r>
              <a:rPr dirty="0" sz="2300" lang="en-US">
                <a:latin typeface="Times New Roman" panose="02020603050405020304" pitchFamily="18" charset="0"/>
                <a:cs typeface="Times New Roman" panose="02020603050405020304" pitchFamily="18" charset="0"/>
              </a:rPr>
              <a:t>Process their thoughts in their head rather than talk them out</a:t>
            </a:r>
            <a:endParaRPr dirty="0" sz="2300" lang="en-US">
              <a:latin typeface="Times New Roman" panose="02020603050405020304" pitchFamily="18" charset="0"/>
              <a:ea typeface="Calibri" panose="020F0502020204030204" pitchFamily="34" charset="0"/>
              <a:cs typeface="Times New Roman" panose="02020603050405020304" pitchFamily="18" charset="0"/>
            </a:endParaRPr>
          </a:p>
          <a:p>
            <a:pPr algn="just" indent="0" marL="0">
              <a:lnSpc>
                <a:spcPct val="150000"/>
              </a:lnSpc>
              <a:spcBef>
                <a:spcPts val="0"/>
              </a:spcBef>
              <a:buNone/>
            </a:pPr>
            <a:endParaRPr dirty="0" sz="2400" lang="en-US">
              <a:latin typeface="Calibri" panose="020F0502020204030204" pitchFamily="34" charset="0"/>
              <a:ea typeface="Calibri" panose="020F0502020204030204" pitchFamily="34" charset="0"/>
              <a:cs typeface="Times New Roman" panose="02020603050405020304" pitchFamily="18" charset="0"/>
            </a:endParaRPr>
          </a:p>
          <a:p>
            <a:endParaRPr altLang="x-none" dirty="0" sz="2500" lang="en-US">
              <a:latin typeface="+mj-lt"/>
              <a:cs typeface="Times New Roman" panose="02020603050405020304" pitchFamily="18" charset="0"/>
            </a:endParaRPr>
          </a:p>
        </p:txBody>
      </p:sp>
      <p:sp>
        <p:nvSpPr>
          <p:cNvPr id="1048762" name="Date Placeholder 11"/>
          <p:cNvSpPr>
            <a:spLocks noGrp="1"/>
          </p:cNvSpPr>
          <p:nvPr>
            <p:ph type="dt" sz="half" idx="10"/>
          </p:nvPr>
        </p:nvSpPr>
        <p:spPr/>
        <p:txBody>
          <a:bodyPr/>
          <a:p>
            <a:fld id="{840401DC-9B37-4341-B08E-32E49C3A82FC}" type="datetime1">
              <a:rPr lang="en-US" smtClean="0"/>
              <a:t>9/3/2024</a:t>
            </a:fld>
            <a:endParaRPr lang="en-US"/>
          </a:p>
        </p:txBody>
      </p:sp>
      <p:sp>
        <p:nvSpPr>
          <p:cNvPr id="1048763" name="Slide Number Placeholder 12"/>
          <p:cNvSpPr>
            <a:spLocks noGrp="1"/>
          </p:cNvSpPr>
          <p:nvPr>
            <p:ph type="sldNum" sz="quarter" idx="12"/>
          </p:nvPr>
        </p:nvSpPr>
        <p:spPr/>
        <p:txBody>
          <a:bodyPr/>
          <a:p>
            <a:r>
              <a:rPr dirty="0" lang="en-US"/>
              <a:t>11</a:t>
            </a:r>
          </a:p>
        </p:txBody>
      </p:sp>
      <p:grpSp>
        <p:nvGrpSpPr>
          <p:cNvPr id="85" name="Group 4"/>
          <p:cNvGrpSpPr/>
          <p:nvPr/>
        </p:nvGrpSpPr>
        <p:grpSpPr>
          <a:xfrm>
            <a:off x="9937179" y="332660"/>
            <a:ext cx="882403" cy="882403"/>
            <a:chOff x="9937179" y="332656"/>
            <a:chExt cx="882403" cy="882403"/>
          </a:xfrm>
        </p:grpSpPr>
        <p:sp>
          <p:nvSpPr>
            <p:cNvPr id="1048764" name="Oval 3"/>
            <p:cNvSpPr/>
            <p:nvPr/>
          </p:nvSpPr>
          <p:spPr>
            <a:xfrm>
              <a:off x="10009112" y="404663"/>
              <a:ext cx="720155" cy="720081"/>
            </a:xfrm>
            <a:prstGeom prst="ellipse"/>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pic>
          <p:nvPicPr>
            <p:cNvPr id="2097174" name="Picture 8"/>
            <p:cNvPicPr>
              <a:picLocks noChangeAspect="1"/>
            </p:cNvPicPr>
            <p:nvPr/>
          </p:nvPicPr>
          <p:blipFill>
            <a:blip xmlns:r="http://schemas.openxmlformats.org/officeDocument/2006/relationships" r:embed="rId1" cstate="print">
              <a:clrChange>
                <a:clrFrom>
                  <a:srgbClr val="FFFFFF"/>
                </a:clrFrom>
                <a:clrTo>
                  <a:srgbClr val="FFFFFF">
                    <a:alpha val="0"/>
                  </a:srgbClr>
                </a:clrTo>
              </a:clrChange>
            </a:blip>
            <a:stretch>
              <a:fillRect/>
            </a:stretch>
          </p:blipFill>
          <p:spPr>
            <a:xfrm>
              <a:off x="9937179" y="332656"/>
              <a:ext cx="882403" cy="882403"/>
            </a:xfrm>
            <a:prstGeom prst="rect"/>
          </p:spPr>
        </p:pic>
      </p:grpSp>
      <p:sp>
        <p:nvSpPr>
          <p:cNvPr id="1048765" name="AutoShape 2" descr="Image result for employees"/>
          <p:cNvSpPr>
            <a:spLocks noChangeAspect="1" noChangeArrowheads="1"/>
          </p:cNvSpPr>
          <p:nvPr/>
        </p:nvSpPr>
        <p:spPr bwMode="auto">
          <a:xfrm>
            <a:off x="155576" y="-144463"/>
            <a:ext cx="304800" cy="304801"/>
          </a:xfrm>
          <a:prstGeom prst="rect"/>
          <a:noFill/>
        </p:spPr>
        <p:txBody>
          <a:bodyPr anchor="t" anchorCtr="0" bIns="45720" compatLnSpc="1" lIns="91440" numCol="1" rIns="91440" tIns="45720" vert="horz" wrap="square">
            <a:prstTxWarp prst="textNoShape"/>
          </a:bodyPr>
          <a:p>
            <a:endParaRPr lang="en-US"/>
          </a:p>
        </p:txBody>
      </p:sp>
      <p:sp>
        <p:nvSpPr>
          <p:cNvPr id="1048766" name="AutoShape 4" descr="Image result for employees"/>
          <p:cNvSpPr>
            <a:spLocks noChangeAspect="1" noChangeArrowheads="1"/>
          </p:cNvSpPr>
          <p:nvPr/>
        </p:nvSpPr>
        <p:spPr bwMode="auto">
          <a:xfrm>
            <a:off x="307974" y="79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767" name="AutoShape 6" descr="Image result for employees"/>
          <p:cNvSpPr>
            <a:spLocks noChangeAspect="1" noChangeArrowheads="1"/>
          </p:cNvSpPr>
          <p:nvPr/>
        </p:nvSpPr>
        <p:spPr bwMode="auto">
          <a:xfrm>
            <a:off x="460375" y="1603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768" name="AutoShape 8" descr="Image result for employees"/>
          <p:cNvSpPr>
            <a:spLocks noChangeAspect="1" noChangeArrowheads="1"/>
          </p:cNvSpPr>
          <p:nvPr/>
        </p:nvSpPr>
        <p:spPr bwMode="auto">
          <a:xfrm>
            <a:off x="612775" y="3127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769" name="AutoShape 10" descr="Image result for employees"/>
          <p:cNvSpPr>
            <a:spLocks noChangeAspect="1" noChangeArrowheads="1"/>
          </p:cNvSpPr>
          <p:nvPr/>
        </p:nvSpPr>
        <p:spPr bwMode="auto">
          <a:xfrm>
            <a:off x="765175" y="4651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770" name="AutoShape 12" descr="Image result for employees"/>
          <p:cNvSpPr>
            <a:spLocks noChangeAspect="1" noChangeArrowheads="1"/>
          </p:cNvSpPr>
          <p:nvPr/>
        </p:nvSpPr>
        <p:spPr bwMode="auto">
          <a:xfrm>
            <a:off x="917575" y="6175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771" name="AutoShape 2" descr="Image result for uganda government"/>
          <p:cNvSpPr>
            <a:spLocks noChangeAspect="1" noChangeArrowheads="1"/>
          </p:cNvSpPr>
          <p:nvPr/>
        </p:nvSpPr>
        <p:spPr bwMode="auto">
          <a:xfrm>
            <a:off x="1222375" y="9223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772" name="AutoShape 4" descr="Image result for uganda government"/>
          <p:cNvSpPr>
            <a:spLocks noChangeAspect="1" noChangeArrowheads="1"/>
          </p:cNvSpPr>
          <p:nvPr/>
        </p:nvSpPr>
        <p:spPr bwMode="auto">
          <a:xfrm>
            <a:off x="1374776" y="10747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773" name="AutoShape 6" descr="Image result for uganda government"/>
          <p:cNvSpPr>
            <a:spLocks noChangeAspect="1" noChangeArrowheads="1"/>
          </p:cNvSpPr>
          <p:nvPr/>
        </p:nvSpPr>
        <p:spPr bwMode="auto">
          <a:xfrm>
            <a:off x="1527174" y="1227141"/>
            <a:ext cx="304800" cy="304801"/>
          </a:xfrm>
          <a:prstGeom prst="rect"/>
          <a:noFill/>
        </p:spPr>
        <p:txBody>
          <a:bodyPr anchor="t" anchorCtr="0" bIns="45720" compatLnSpc="1" lIns="91440" numCol="1" rIns="91440" tIns="45720" vert="horz" wrap="square">
            <a:prstTxWarp prst="textNoShape"/>
          </a:bodyPr>
          <a:p>
            <a:endParaRPr lang="en-US"/>
          </a:p>
        </p:txBody>
      </p:sp>
      <p:pic>
        <p:nvPicPr>
          <p:cNvPr id="2097175" name="Picture 17"/>
          <p:cNvPicPr>
            <a:picLocks noChangeAspect="1"/>
          </p:cNvPicPr>
          <p:nvPr/>
        </p:nvPicPr>
        <p:blipFill>
          <a:blip xmlns:r="http://schemas.openxmlformats.org/officeDocument/2006/relationships" r:embed="rId2"/>
          <a:stretch>
            <a:fillRect/>
          </a:stretch>
        </p:blipFill>
        <p:spPr>
          <a:xfrm>
            <a:off x="6048746" y="986949"/>
            <a:ext cx="3938489" cy="4680065"/>
          </a:xfrm>
          <a:prstGeom prst="rec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3400">
        <p14:reveal dir="r"/>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86" name=""/>
        <p:cNvGrpSpPr/>
        <p:nvPr/>
      </p:nvGrpSpPr>
      <p:grpSpPr>
        <a:xfrm>
          <a:off x="0" y="0"/>
          <a:ext cx="0" cy="0"/>
          <a:chOff x="0" y="0"/>
          <a:chExt cx="0" cy="0"/>
        </a:xfrm>
      </p:grpSpPr>
      <p:sp>
        <p:nvSpPr>
          <p:cNvPr id="1048774" name="Title 1"/>
          <p:cNvSpPr>
            <a:spLocks noGrp="1"/>
          </p:cNvSpPr>
          <p:nvPr>
            <p:ph type="title"/>
          </p:nvPr>
        </p:nvSpPr>
        <p:spPr>
          <a:xfrm>
            <a:off x="460375" y="274638"/>
            <a:ext cx="9476804" cy="703245"/>
          </a:xfrm>
          <a:ln>
            <a:solidFill>
              <a:schemeClr val="accent1"/>
            </a:solidFill>
          </a:ln>
        </p:spPr>
        <p:txBody>
          <a:bodyPr/>
          <a:p>
            <a:r>
              <a:rPr dirty="0" sz="4000" lang="en-US">
                <a:latin typeface="Bernard MT Condensed" panose="02050806060905020404" pitchFamily="18" charset="0"/>
              </a:rPr>
              <a:t> Building Meaningful Relationships with </a:t>
            </a:r>
            <a:r>
              <a:rPr dirty="0" sz="4000" lang="en-US" smtClean="0">
                <a:latin typeface="Bernard MT Condensed" panose="02050806060905020404" pitchFamily="18" charset="0"/>
              </a:rPr>
              <a:t>Introverts</a:t>
            </a:r>
            <a:endParaRPr dirty="0" sz="4000" lang="en-US">
              <a:latin typeface="Bernard MT Condensed" panose="02050806060905020404" pitchFamily="18" charset="0"/>
            </a:endParaRPr>
          </a:p>
        </p:txBody>
      </p:sp>
      <p:sp>
        <p:nvSpPr>
          <p:cNvPr id="1048775" name="Content Placeholder 13"/>
          <p:cNvSpPr>
            <a:spLocks noGrp="1"/>
          </p:cNvSpPr>
          <p:nvPr>
            <p:ph idx="1"/>
          </p:nvPr>
        </p:nvSpPr>
        <p:spPr>
          <a:xfrm>
            <a:off x="448348" y="852472"/>
            <a:ext cx="9476805" cy="5744880"/>
          </a:xfrm>
          <a:solidFill>
            <a:schemeClr val="bg1"/>
          </a:solidFill>
          <a:ln>
            <a:solidFill>
              <a:schemeClr val="accent1"/>
            </a:solidFill>
          </a:ln>
        </p:spPr>
        <p:txBody>
          <a:bodyPr>
            <a:noAutofit/>
          </a:bodyPr>
          <a:p>
            <a:pPr algn="just" indent="-457200" marL="457200">
              <a:lnSpc>
                <a:spcPct val="150000"/>
              </a:lnSpc>
              <a:spcBef>
                <a:spcPts val="0"/>
              </a:spcBef>
              <a:buFont typeface="+mj-lt"/>
              <a:buAutoNum type="arabicPeriod"/>
            </a:pPr>
            <a:r>
              <a:rPr dirty="0" sz="2800" lang="en-US">
                <a:latin typeface="Book Antiqua" panose="02040602050305030304" pitchFamily="18" charset="0"/>
              </a:rPr>
              <a:t>Respect their space</a:t>
            </a:r>
          </a:p>
          <a:p>
            <a:pPr algn="just" indent="-457200" marL="457200">
              <a:lnSpc>
                <a:spcPct val="150000"/>
              </a:lnSpc>
              <a:spcBef>
                <a:spcPts val="0"/>
              </a:spcBef>
              <a:buFont typeface="+mj-lt"/>
              <a:buAutoNum type="arabicPeriod"/>
            </a:pPr>
            <a:r>
              <a:rPr dirty="0" sz="2800" lang="en-US">
                <a:latin typeface="Book Antiqua" panose="02040602050305030304" pitchFamily="18" charset="0"/>
              </a:rPr>
              <a:t>Listen actively</a:t>
            </a:r>
          </a:p>
          <a:p>
            <a:pPr algn="just" indent="-457200" marL="457200">
              <a:lnSpc>
                <a:spcPct val="150000"/>
              </a:lnSpc>
              <a:spcBef>
                <a:spcPts val="0"/>
              </a:spcBef>
              <a:buFont typeface="+mj-lt"/>
              <a:buAutoNum type="arabicPeriod"/>
            </a:pPr>
            <a:r>
              <a:rPr dirty="0" sz="2800" lang="en-US">
                <a:latin typeface="Book Antiqua" panose="02040602050305030304" pitchFamily="18" charset="0"/>
              </a:rPr>
              <a:t>Be patient</a:t>
            </a:r>
          </a:p>
          <a:p>
            <a:pPr algn="just" indent="-457200" marL="457200">
              <a:lnSpc>
                <a:spcPct val="150000"/>
              </a:lnSpc>
              <a:spcBef>
                <a:spcPts val="0"/>
              </a:spcBef>
              <a:buFont typeface="+mj-lt"/>
              <a:buAutoNum type="arabicPeriod"/>
            </a:pPr>
            <a:r>
              <a:rPr dirty="0" sz="2800" lang="en-US">
                <a:latin typeface="Book Antiqua" panose="02040602050305030304" pitchFamily="18" charset="0"/>
              </a:rPr>
              <a:t>Value quality over quantity</a:t>
            </a:r>
          </a:p>
          <a:p>
            <a:pPr algn="just" indent="-457200" marL="457200">
              <a:lnSpc>
                <a:spcPct val="150000"/>
              </a:lnSpc>
              <a:spcBef>
                <a:spcPts val="0"/>
              </a:spcBef>
              <a:buFont typeface="+mj-lt"/>
              <a:buAutoNum type="arabicPeriod"/>
            </a:pPr>
            <a:r>
              <a:rPr dirty="0" sz="2800" lang="en-US">
                <a:latin typeface="Book Antiqua" panose="02040602050305030304" pitchFamily="18" charset="0"/>
              </a:rPr>
              <a:t>Respect their preferences</a:t>
            </a:r>
          </a:p>
          <a:p>
            <a:pPr algn="just" indent="-457200" marL="457200">
              <a:lnSpc>
                <a:spcPct val="150000"/>
              </a:lnSpc>
              <a:spcBef>
                <a:spcPts val="0"/>
              </a:spcBef>
              <a:buFont typeface="+mj-lt"/>
              <a:buAutoNum type="arabicPeriod"/>
            </a:pPr>
            <a:r>
              <a:rPr dirty="0" sz="2800" lang="en-US">
                <a:latin typeface="Book Antiqua" panose="02040602050305030304" pitchFamily="18" charset="0"/>
              </a:rPr>
              <a:t>Encourage without pressuring</a:t>
            </a:r>
          </a:p>
          <a:p>
            <a:pPr algn="just" indent="-457200" marL="457200">
              <a:lnSpc>
                <a:spcPct val="150000"/>
              </a:lnSpc>
              <a:spcBef>
                <a:spcPts val="0"/>
              </a:spcBef>
              <a:buFont typeface="+mj-lt"/>
              <a:buAutoNum type="arabicPeriod"/>
            </a:pPr>
            <a:r>
              <a:rPr dirty="0" sz="2800" lang="en-US">
                <a:latin typeface="Book Antiqua" panose="02040602050305030304" pitchFamily="18" charset="0"/>
              </a:rPr>
              <a:t>Offer written communication</a:t>
            </a:r>
          </a:p>
          <a:p>
            <a:pPr algn="just" indent="-457200" marL="457200">
              <a:lnSpc>
                <a:spcPct val="150000"/>
              </a:lnSpc>
              <a:spcBef>
                <a:spcPts val="0"/>
              </a:spcBef>
              <a:buFont typeface="+mj-lt"/>
              <a:buAutoNum type="arabicPeriod"/>
            </a:pPr>
            <a:r>
              <a:rPr dirty="0" sz="2800" lang="en-US">
                <a:latin typeface="Book Antiqua" panose="02040602050305030304" pitchFamily="18" charset="0"/>
              </a:rPr>
              <a:t>Be mindful of social overload</a:t>
            </a:r>
          </a:p>
          <a:p>
            <a:pPr algn="just" indent="-457200" marL="457200">
              <a:lnSpc>
                <a:spcPct val="150000"/>
              </a:lnSpc>
              <a:spcBef>
                <a:spcPts val="0"/>
              </a:spcBef>
              <a:buFont typeface="+mj-lt"/>
              <a:buAutoNum type="arabicPeriod"/>
            </a:pPr>
            <a:r>
              <a:rPr dirty="0" sz="2800" lang="en-US">
                <a:latin typeface="Book Antiqua" panose="02040602050305030304" pitchFamily="18" charset="0"/>
              </a:rPr>
              <a:t>Build trust gradually</a:t>
            </a:r>
            <a:endParaRPr dirty="0" sz="2800" lang="en-US">
              <a:latin typeface="Book Antiqua" panose="02040602050305030304" pitchFamily="18" charset="0"/>
              <a:ea typeface="Calibri" panose="020F0502020204030204" pitchFamily="34" charset="0"/>
              <a:cs typeface="Times New Roman" panose="02020603050405020304" pitchFamily="18" charset="0"/>
            </a:endParaRPr>
          </a:p>
          <a:p>
            <a:endParaRPr altLang="x-none" dirty="0" sz="2800" lang="en-US">
              <a:latin typeface="+mj-lt"/>
              <a:cs typeface="Times New Roman" panose="02020603050405020304" pitchFamily="18" charset="0"/>
            </a:endParaRPr>
          </a:p>
        </p:txBody>
      </p:sp>
      <p:sp>
        <p:nvSpPr>
          <p:cNvPr id="1048776" name="Date Placeholder 11"/>
          <p:cNvSpPr>
            <a:spLocks noGrp="1"/>
          </p:cNvSpPr>
          <p:nvPr>
            <p:ph type="dt" sz="half" idx="10"/>
          </p:nvPr>
        </p:nvSpPr>
        <p:spPr/>
        <p:txBody>
          <a:bodyPr/>
          <a:p>
            <a:fld id="{840401DC-9B37-4341-B08E-32E49C3A82FC}" type="datetime1">
              <a:rPr lang="en-US" smtClean="0"/>
              <a:t>9/3/2024</a:t>
            </a:fld>
            <a:endParaRPr lang="en-US"/>
          </a:p>
        </p:txBody>
      </p:sp>
      <p:sp>
        <p:nvSpPr>
          <p:cNvPr id="1048777" name="Slide Number Placeholder 12"/>
          <p:cNvSpPr>
            <a:spLocks noGrp="1"/>
          </p:cNvSpPr>
          <p:nvPr>
            <p:ph type="sldNum" sz="quarter" idx="12"/>
          </p:nvPr>
        </p:nvSpPr>
        <p:spPr/>
        <p:txBody>
          <a:bodyPr/>
          <a:p>
            <a:r>
              <a:rPr dirty="0" lang="en-US"/>
              <a:t>12</a:t>
            </a:r>
          </a:p>
        </p:txBody>
      </p:sp>
      <p:grpSp>
        <p:nvGrpSpPr>
          <p:cNvPr id="87" name="Group 4"/>
          <p:cNvGrpSpPr/>
          <p:nvPr/>
        </p:nvGrpSpPr>
        <p:grpSpPr>
          <a:xfrm>
            <a:off x="9937179" y="332660"/>
            <a:ext cx="882403" cy="882403"/>
            <a:chOff x="9937179" y="332656"/>
            <a:chExt cx="882403" cy="882403"/>
          </a:xfrm>
        </p:grpSpPr>
        <p:sp>
          <p:nvSpPr>
            <p:cNvPr id="1048778" name="Oval 3"/>
            <p:cNvSpPr/>
            <p:nvPr/>
          </p:nvSpPr>
          <p:spPr>
            <a:xfrm>
              <a:off x="10009112" y="404663"/>
              <a:ext cx="720155" cy="720081"/>
            </a:xfrm>
            <a:prstGeom prst="ellipse"/>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pic>
          <p:nvPicPr>
            <p:cNvPr id="2097176" name="Picture 8"/>
            <p:cNvPicPr>
              <a:picLocks noChangeAspect="1"/>
            </p:cNvPicPr>
            <p:nvPr/>
          </p:nvPicPr>
          <p:blipFill>
            <a:blip xmlns:r="http://schemas.openxmlformats.org/officeDocument/2006/relationships" r:embed="rId1" cstate="print">
              <a:clrChange>
                <a:clrFrom>
                  <a:srgbClr val="FFFFFF"/>
                </a:clrFrom>
                <a:clrTo>
                  <a:srgbClr val="FFFFFF">
                    <a:alpha val="0"/>
                  </a:srgbClr>
                </a:clrTo>
              </a:clrChange>
            </a:blip>
            <a:stretch>
              <a:fillRect/>
            </a:stretch>
          </p:blipFill>
          <p:spPr>
            <a:xfrm>
              <a:off x="9937179" y="332656"/>
              <a:ext cx="882403" cy="882403"/>
            </a:xfrm>
            <a:prstGeom prst="rect"/>
          </p:spPr>
        </p:pic>
      </p:grpSp>
      <p:sp>
        <p:nvSpPr>
          <p:cNvPr id="1048779" name="AutoShape 2" descr="Image result for employees"/>
          <p:cNvSpPr>
            <a:spLocks noChangeAspect="1" noChangeArrowheads="1"/>
          </p:cNvSpPr>
          <p:nvPr/>
        </p:nvSpPr>
        <p:spPr bwMode="auto">
          <a:xfrm>
            <a:off x="155576" y="-144463"/>
            <a:ext cx="304800" cy="304801"/>
          </a:xfrm>
          <a:prstGeom prst="rect"/>
          <a:noFill/>
        </p:spPr>
        <p:txBody>
          <a:bodyPr anchor="t" anchorCtr="0" bIns="45720" compatLnSpc="1" lIns="91440" numCol="1" rIns="91440" tIns="45720" vert="horz" wrap="square">
            <a:prstTxWarp prst="textNoShape"/>
          </a:bodyPr>
          <a:p>
            <a:endParaRPr lang="en-US"/>
          </a:p>
        </p:txBody>
      </p:sp>
      <p:sp>
        <p:nvSpPr>
          <p:cNvPr id="1048780" name="AutoShape 4" descr="Image result for employees"/>
          <p:cNvSpPr>
            <a:spLocks noChangeAspect="1" noChangeArrowheads="1"/>
          </p:cNvSpPr>
          <p:nvPr/>
        </p:nvSpPr>
        <p:spPr bwMode="auto">
          <a:xfrm>
            <a:off x="307974" y="79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781" name="AutoShape 6" descr="Image result for employees"/>
          <p:cNvSpPr>
            <a:spLocks noChangeAspect="1" noChangeArrowheads="1"/>
          </p:cNvSpPr>
          <p:nvPr/>
        </p:nvSpPr>
        <p:spPr bwMode="auto">
          <a:xfrm>
            <a:off x="460375" y="1603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782" name="AutoShape 8" descr="Image result for employees"/>
          <p:cNvSpPr>
            <a:spLocks noChangeAspect="1" noChangeArrowheads="1"/>
          </p:cNvSpPr>
          <p:nvPr/>
        </p:nvSpPr>
        <p:spPr bwMode="auto">
          <a:xfrm>
            <a:off x="612775" y="3127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783" name="AutoShape 10" descr="Image result for employees"/>
          <p:cNvSpPr>
            <a:spLocks noChangeAspect="1" noChangeArrowheads="1"/>
          </p:cNvSpPr>
          <p:nvPr/>
        </p:nvSpPr>
        <p:spPr bwMode="auto">
          <a:xfrm>
            <a:off x="765175" y="4651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784" name="AutoShape 12" descr="Image result for employees"/>
          <p:cNvSpPr>
            <a:spLocks noChangeAspect="1" noChangeArrowheads="1"/>
          </p:cNvSpPr>
          <p:nvPr/>
        </p:nvSpPr>
        <p:spPr bwMode="auto">
          <a:xfrm>
            <a:off x="917575" y="6175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785" name="AutoShape 2" descr="Image result for uganda government"/>
          <p:cNvSpPr>
            <a:spLocks noChangeAspect="1" noChangeArrowheads="1"/>
          </p:cNvSpPr>
          <p:nvPr/>
        </p:nvSpPr>
        <p:spPr bwMode="auto">
          <a:xfrm>
            <a:off x="1222375" y="9223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786" name="AutoShape 4" descr="Image result for uganda government"/>
          <p:cNvSpPr>
            <a:spLocks noChangeAspect="1" noChangeArrowheads="1"/>
          </p:cNvSpPr>
          <p:nvPr/>
        </p:nvSpPr>
        <p:spPr bwMode="auto">
          <a:xfrm>
            <a:off x="1374776" y="10747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787" name="AutoShape 6" descr="Image result for uganda government"/>
          <p:cNvSpPr>
            <a:spLocks noChangeAspect="1" noChangeArrowheads="1"/>
          </p:cNvSpPr>
          <p:nvPr/>
        </p:nvSpPr>
        <p:spPr bwMode="auto">
          <a:xfrm>
            <a:off x="1527174" y="1227141"/>
            <a:ext cx="304800" cy="304801"/>
          </a:xfrm>
          <a:prstGeom prst="rect"/>
          <a:noFill/>
        </p:spPr>
        <p:txBody>
          <a:bodyPr anchor="t" anchorCtr="0" bIns="45720" compatLnSpc="1" lIns="91440" numCol="1" rIns="91440" tIns="45720" vert="horz" wrap="square">
            <a:prstTxWarp prst="textNoShape"/>
          </a:bodyPr>
          <a:p>
            <a:endParaRPr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3400">
        <p14:reveal dir="r"/>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88" name=""/>
        <p:cNvGrpSpPr/>
        <p:nvPr/>
      </p:nvGrpSpPr>
      <p:grpSpPr>
        <a:xfrm>
          <a:off x="0" y="0"/>
          <a:ext cx="0" cy="0"/>
          <a:chOff x="0" y="0"/>
          <a:chExt cx="0" cy="0"/>
        </a:xfrm>
      </p:grpSpPr>
      <p:sp>
        <p:nvSpPr>
          <p:cNvPr id="1048788" name="Title 1"/>
          <p:cNvSpPr>
            <a:spLocks noGrp="1"/>
          </p:cNvSpPr>
          <p:nvPr>
            <p:ph type="title"/>
          </p:nvPr>
        </p:nvSpPr>
        <p:spPr>
          <a:xfrm>
            <a:off x="540070" y="274638"/>
            <a:ext cx="9397109" cy="495303"/>
          </a:xfrm>
          <a:ln>
            <a:solidFill>
              <a:schemeClr val="accent1"/>
            </a:solidFill>
          </a:ln>
        </p:spPr>
        <p:txBody>
          <a:bodyPr/>
          <a:p>
            <a:pPr algn="ctr"/>
            <a:r>
              <a:rPr dirty="0" sz="4800" lang="en-US">
                <a:latin typeface="Bernard MT Condensed" panose="02050806060905020404" pitchFamily="18" charset="0"/>
              </a:rPr>
              <a:t> </a:t>
            </a:r>
            <a:r>
              <a:rPr dirty="0" sz="4800" lang="en-US">
                <a:latin typeface="Bernard MT Condensed" panose="02050806060905020404" pitchFamily="18" charset="0"/>
                <a:ea typeface="Times New Roman" panose="02020603050405020304" pitchFamily="18" charset="0"/>
                <a:cs typeface="Times New Roman" panose="02020603050405020304" pitchFamily="18" charset="0"/>
              </a:rPr>
              <a:t>Neuroticism</a:t>
            </a:r>
            <a:endParaRPr dirty="0" sz="4800" lang="en-US">
              <a:latin typeface="Bernard MT Condensed" panose="02050806060905020404" pitchFamily="18" charset="0"/>
            </a:endParaRPr>
          </a:p>
        </p:txBody>
      </p:sp>
      <p:sp>
        <p:nvSpPr>
          <p:cNvPr id="1048789" name="Content Placeholder 13"/>
          <p:cNvSpPr>
            <a:spLocks noGrp="1"/>
          </p:cNvSpPr>
          <p:nvPr>
            <p:ph idx="1"/>
          </p:nvPr>
        </p:nvSpPr>
        <p:spPr>
          <a:xfrm>
            <a:off x="514348" y="769941"/>
            <a:ext cx="9410805" cy="5971427"/>
          </a:xfrm>
          <a:solidFill>
            <a:schemeClr val="bg1"/>
          </a:solidFill>
          <a:ln>
            <a:solidFill>
              <a:schemeClr val="accent1"/>
            </a:solidFill>
          </a:ln>
        </p:spPr>
        <p:txBody>
          <a:bodyPr>
            <a:noAutofit/>
          </a:bodyPr>
          <a:p>
            <a:pPr algn="just" defTabSz="457200" indent="0" lvl="0" marL="0">
              <a:spcBef>
                <a:spcPts val="0"/>
              </a:spcBef>
              <a:buClr>
                <a:srgbClr val="353535"/>
              </a:buClr>
              <a:buNone/>
            </a:pPr>
            <a:r>
              <a:rPr dirty="0" sz="2600" lang="en-US">
                <a:solidFill>
                  <a:srgbClr val="404040"/>
                </a:solidFill>
                <a:latin typeface="Book Antiqua" panose="02040602050305030304" pitchFamily="18" charset="0"/>
                <a:ea typeface="Times New Roman" panose="02020603050405020304" pitchFamily="18" charset="0"/>
                <a:cs typeface="Times New Roman" panose="02020603050405020304" pitchFamily="18" charset="0"/>
              </a:rPr>
              <a:t>According to Han’s theory, it refers to the tendency to experience negative emotions and emotional instability. Individuals high in neuroticism are more prone to experiencing feelings such as anxiety, mood swings, irritability, and sadness.</a:t>
            </a:r>
            <a:endParaRPr dirty="0" sz="2600" lang="en-US">
              <a:solidFill>
                <a:prstClr val="black">
                  <a:lumMod val="75000"/>
                  <a:lumOff val="25000"/>
                </a:prstClr>
              </a:solidFill>
              <a:latin typeface="Book Antiqua" panose="02040602050305030304" pitchFamily="18" charset="0"/>
              <a:ea typeface="Calibri" panose="020F0502020204030204" pitchFamily="34" charset="0"/>
              <a:cs typeface="Times New Roman" panose="02020603050405020304" pitchFamily="18" charset="0"/>
            </a:endParaRPr>
          </a:p>
          <a:p>
            <a:pPr defTabSz="457200" indent="0" lvl="0" marL="0">
              <a:spcBef>
                <a:spcPts val="1000"/>
              </a:spcBef>
              <a:buClr>
                <a:srgbClr val="353535"/>
              </a:buClr>
              <a:buNone/>
            </a:pPr>
            <a:r>
              <a:rPr b="1" dirty="0" sz="2600" lang="en-US">
                <a:solidFill>
                  <a:prstClr val="black">
                    <a:lumMod val="75000"/>
                    <a:lumOff val="25000"/>
                  </a:prstClr>
                </a:solidFill>
                <a:latin typeface="Book Antiqua" panose="02040602050305030304" pitchFamily="18" charset="0"/>
                <a:cs typeface="Times New Roman" panose="02020603050405020304" pitchFamily="18" charset="0"/>
              </a:rPr>
              <a:t> Their traits include:</a:t>
            </a:r>
          </a:p>
          <a:p>
            <a:pPr defTabSz="457200" indent="-342900" lvl="0">
              <a:spcBef>
                <a:spcPts val="1000"/>
              </a:spcBef>
              <a:buClr>
                <a:srgbClr val="353535"/>
              </a:buClr>
              <a:buFont typeface="Courier New" panose="02070309020205020404" pitchFamily="49" charset="0"/>
              <a:buChar char="o"/>
            </a:pPr>
            <a:r>
              <a:rPr dirty="0" sz="2600" lang="en-US">
                <a:solidFill>
                  <a:prstClr val="black">
                    <a:lumMod val="75000"/>
                    <a:lumOff val="25000"/>
                  </a:prstClr>
                </a:solidFill>
                <a:latin typeface="Book Antiqua" panose="02040602050305030304" pitchFamily="18" charset="0"/>
                <a:cs typeface="Times New Roman" panose="02020603050405020304" pitchFamily="18" charset="0"/>
              </a:rPr>
              <a:t>Emotional Instability</a:t>
            </a:r>
          </a:p>
          <a:p>
            <a:pPr defTabSz="457200" indent="-342900" lvl="0">
              <a:spcBef>
                <a:spcPts val="1000"/>
              </a:spcBef>
              <a:buClr>
                <a:srgbClr val="353535"/>
              </a:buClr>
              <a:buFont typeface="Courier New" panose="02070309020205020404" pitchFamily="49" charset="0"/>
              <a:buChar char="o"/>
            </a:pPr>
            <a:r>
              <a:rPr dirty="0" sz="2600" lang="en-US">
                <a:solidFill>
                  <a:prstClr val="black">
                    <a:lumMod val="75000"/>
                    <a:lumOff val="25000"/>
                  </a:prstClr>
                </a:solidFill>
                <a:latin typeface="Book Antiqua" panose="02040602050305030304" pitchFamily="18" charset="0"/>
                <a:cs typeface="Times New Roman" panose="02020603050405020304" pitchFamily="18" charset="0"/>
              </a:rPr>
              <a:t>Anxiety: </a:t>
            </a:r>
          </a:p>
          <a:p>
            <a:pPr defTabSz="457200" indent="-342900" lvl="0">
              <a:spcBef>
                <a:spcPts val="1000"/>
              </a:spcBef>
              <a:buClr>
                <a:srgbClr val="353535"/>
              </a:buClr>
              <a:buFont typeface="Courier New" panose="02070309020205020404" pitchFamily="49" charset="0"/>
              <a:buChar char="o"/>
            </a:pPr>
            <a:r>
              <a:rPr dirty="0" sz="2600" lang="en-US">
                <a:solidFill>
                  <a:prstClr val="black">
                    <a:lumMod val="75000"/>
                    <a:lumOff val="25000"/>
                  </a:prstClr>
                </a:solidFill>
                <a:latin typeface="Book Antiqua" panose="02040602050305030304" pitchFamily="18" charset="0"/>
                <a:cs typeface="Times New Roman" panose="02020603050405020304" pitchFamily="18" charset="0"/>
              </a:rPr>
              <a:t>Self-Consciousness</a:t>
            </a:r>
          </a:p>
          <a:p>
            <a:pPr defTabSz="457200" indent="-342900" lvl="0">
              <a:spcBef>
                <a:spcPts val="1000"/>
              </a:spcBef>
              <a:buClr>
                <a:srgbClr val="353535"/>
              </a:buClr>
              <a:buFont typeface="Courier New" panose="02070309020205020404" pitchFamily="49" charset="0"/>
              <a:buChar char="o"/>
            </a:pPr>
            <a:r>
              <a:rPr dirty="0" sz="2600" lang="en-US">
                <a:solidFill>
                  <a:prstClr val="black">
                    <a:lumMod val="75000"/>
                    <a:lumOff val="25000"/>
                  </a:prstClr>
                </a:solidFill>
                <a:latin typeface="Book Antiqua" panose="02040602050305030304" pitchFamily="18" charset="0"/>
                <a:cs typeface="Times New Roman" panose="02020603050405020304" pitchFamily="18" charset="0"/>
              </a:rPr>
              <a:t>Mood Swings</a:t>
            </a:r>
          </a:p>
          <a:p>
            <a:pPr defTabSz="457200" indent="-342900" lvl="0">
              <a:spcBef>
                <a:spcPts val="1000"/>
              </a:spcBef>
              <a:buClr>
                <a:srgbClr val="353535"/>
              </a:buClr>
              <a:buFont typeface="Courier New" panose="02070309020205020404" pitchFamily="49" charset="0"/>
              <a:buChar char="o"/>
            </a:pPr>
            <a:r>
              <a:rPr dirty="0" sz="2600" lang="en-US">
                <a:solidFill>
                  <a:prstClr val="black">
                    <a:lumMod val="75000"/>
                    <a:lumOff val="25000"/>
                  </a:prstClr>
                </a:solidFill>
                <a:latin typeface="Book Antiqua" panose="02040602050305030304" pitchFamily="18" charset="0"/>
                <a:cs typeface="Times New Roman" panose="02020603050405020304" pitchFamily="18" charset="0"/>
              </a:rPr>
              <a:t>Sensitivity to Stress.</a:t>
            </a:r>
          </a:p>
          <a:p>
            <a:pPr defTabSz="457200" indent="-342900" lvl="0">
              <a:spcBef>
                <a:spcPts val="1000"/>
              </a:spcBef>
              <a:buClr>
                <a:srgbClr val="353535"/>
              </a:buClr>
              <a:buFont typeface="Courier New" panose="02070309020205020404" pitchFamily="49" charset="0"/>
              <a:buChar char="o"/>
            </a:pPr>
            <a:r>
              <a:rPr dirty="0" sz="2600" lang="en-US">
                <a:solidFill>
                  <a:prstClr val="black">
                    <a:lumMod val="75000"/>
                    <a:lumOff val="25000"/>
                  </a:prstClr>
                </a:solidFill>
                <a:latin typeface="Book Antiqua" panose="02040602050305030304" pitchFamily="18" charset="0"/>
                <a:cs typeface="Times New Roman" panose="02020603050405020304" pitchFamily="18" charset="0"/>
              </a:rPr>
              <a:t>Emotional Reactivity</a:t>
            </a:r>
          </a:p>
          <a:p>
            <a:pPr algn="just" indent="0" marL="0">
              <a:lnSpc>
                <a:spcPct val="150000"/>
              </a:lnSpc>
              <a:spcBef>
                <a:spcPts val="0"/>
              </a:spcBef>
              <a:buNone/>
            </a:pPr>
            <a:endParaRPr dirty="0" sz="2600" lang="en-US">
              <a:latin typeface="Calibri" panose="020F0502020204030204" pitchFamily="34" charset="0"/>
              <a:ea typeface="Calibri" panose="020F0502020204030204" pitchFamily="34" charset="0"/>
              <a:cs typeface="Times New Roman" panose="02020603050405020304" pitchFamily="18" charset="0"/>
            </a:endParaRPr>
          </a:p>
          <a:p>
            <a:endParaRPr altLang="x-none" dirty="0" sz="2600" lang="en-US">
              <a:latin typeface="+mj-lt"/>
              <a:cs typeface="Times New Roman" panose="02020603050405020304" pitchFamily="18" charset="0"/>
            </a:endParaRPr>
          </a:p>
        </p:txBody>
      </p:sp>
      <p:sp>
        <p:nvSpPr>
          <p:cNvPr id="1048790" name="Date Placeholder 11"/>
          <p:cNvSpPr>
            <a:spLocks noGrp="1"/>
          </p:cNvSpPr>
          <p:nvPr>
            <p:ph type="dt" sz="half" idx="10"/>
          </p:nvPr>
        </p:nvSpPr>
        <p:spPr/>
        <p:txBody>
          <a:bodyPr/>
          <a:p>
            <a:fld id="{840401DC-9B37-4341-B08E-32E49C3A82FC}" type="datetime1">
              <a:rPr lang="en-US" smtClean="0"/>
              <a:t>9/3/2024</a:t>
            </a:fld>
            <a:endParaRPr lang="en-US"/>
          </a:p>
        </p:txBody>
      </p:sp>
      <p:sp>
        <p:nvSpPr>
          <p:cNvPr id="1048791" name="Slide Number Placeholder 12"/>
          <p:cNvSpPr>
            <a:spLocks noGrp="1"/>
          </p:cNvSpPr>
          <p:nvPr>
            <p:ph type="sldNum" sz="quarter" idx="12"/>
          </p:nvPr>
        </p:nvSpPr>
        <p:spPr/>
        <p:txBody>
          <a:bodyPr/>
          <a:p>
            <a:r>
              <a:rPr dirty="0" lang="en-US"/>
              <a:t>13</a:t>
            </a:r>
          </a:p>
        </p:txBody>
      </p:sp>
      <p:grpSp>
        <p:nvGrpSpPr>
          <p:cNvPr id="89" name="Group 4"/>
          <p:cNvGrpSpPr/>
          <p:nvPr/>
        </p:nvGrpSpPr>
        <p:grpSpPr>
          <a:xfrm>
            <a:off x="9937179" y="332660"/>
            <a:ext cx="882403" cy="882403"/>
            <a:chOff x="9937179" y="332656"/>
            <a:chExt cx="882403" cy="882403"/>
          </a:xfrm>
        </p:grpSpPr>
        <p:sp>
          <p:nvSpPr>
            <p:cNvPr id="1048792" name="Oval 3"/>
            <p:cNvSpPr/>
            <p:nvPr/>
          </p:nvSpPr>
          <p:spPr>
            <a:xfrm>
              <a:off x="10009112" y="404663"/>
              <a:ext cx="720155" cy="720081"/>
            </a:xfrm>
            <a:prstGeom prst="ellipse"/>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pic>
          <p:nvPicPr>
            <p:cNvPr id="2097177" name="Picture 8"/>
            <p:cNvPicPr>
              <a:picLocks noChangeAspect="1"/>
            </p:cNvPicPr>
            <p:nvPr/>
          </p:nvPicPr>
          <p:blipFill>
            <a:blip xmlns:r="http://schemas.openxmlformats.org/officeDocument/2006/relationships" r:embed="rId1" cstate="print">
              <a:clrChange>
                <a:clrFrom>
                  <a:srgbClr val="FFFFFF"/>
                </a:clrFrom>
                <a:clrTo>
                  <a:srgbClr val="FFFFFF">
                    <a:alpha val="0"/>
                  </a:srgbClr>
                </a:clrTo>
              </a:clrChange>
            </a:blip>
            <a:stretch>
              <a:fillRect/>
            </a:stretch>
          </p:blipFill>
          <p:spPr>
            <a:xfrm>
              <a:off x="9937179" y="332656"/>
              <a:ext cx="882403" cy="882403"/>
            </a:xfrm>
            <a:prstGeom prst="rect"/>
          </p:spPr>
        </p:pic>
      </p:grpSp>
      <p:sp>
        <p:nvSpPr>
          <p:cNvPr id="1048793" name="AutoShape 2" descr="Image result for employees"/>
          <p:cNvSpPr>
            <a:spLocks noChangeAspect="1" noChangeArrowheads="1"/>
          </p:cNvSpPr>
          <p:nvPr/>
        </p:nvSpPr>
        <p:spPr bwMode="auto">
          <a:xfrm>
            <a:off x="155576" y="-144463"/>
            <a:ext cx="304800" cy="304801"/>
          </a:xfrm>
          <a:prstGeom prst="rect"/>
          <a:noFill/>
        </p:spPr>
        <p:txBody>
          <a:bodyPr anchor="t" anchorCtr="0" bIns="45720" compatLnSpc="1" lIns="91440" numCol="1" rIns="91440" tIns="45720" vert="horz" wrap="square">
            <a:prstTxWarp prst="textNoShape"/>
          </a:bodyPr>
          <a:p>
            <a:endParaRPr lang="en-US"/>
          </a:p>
        </p:txBody>
      </p:sp>
      <p:sp>
        <p:nvSpPr>
          <p:cNvPr id="1048794" name="AutoShape 4" descr="Image result for employees"/>
          <p:cNvSpPr>
            <a:spLocks noChangeAspect="1" noChangeArrowheads="1"/>
          </p:cNvSpPr>
          <p:nvPr/>
        </p:nvSpPr>
        <p:spPr bwMode="auto">
          <a:xfrm>
            <a:off x="307974" y="79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795" name="AutoShape 6" descr="Image result for employees"/>
          <p:cNvSpPr>
            <a:spLocks noChangeAspect="1" noChangeArrowheads="1"/>
          </p:cNvSpPr>
          <p:nvPr/>
        </p:nvSpPr>
        <p:spPr bwMode="auto">
          <a:xfrm>
            <a:off x="460375" y="1603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796" name="AutoShape 8" descr="Image result for employees"/>
          <p:cNvSpPr>
            <a:spLocks noChangeAspect="1" noChangeArrowheads="1"/>
          </p:cNvSpPr>
          <p:nvPr/>
        </p:nvSpPr>
        <p:spPr bwMode="auto">
          <a:xfrm>
            <a:off x="612775" y="3127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797" name="AutoShape 10" descr="Image result for employees"/>
          <p:cNvSpPr>
            <a:spLocks noChangeAspect="1" noChangeArrowheads="1"/>
          </p:cNvSpPr>
          <p:nvPr/>
        </p:nvSpPr>
        <p:spPr bwMode="auto">
          <a:xfrm>
            <a:off x="765175" y="4651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798" name="AutoShape 12" descr="Image result for employees"/>
          <p:cNvSpPr>
            <a:spLocks noChangeAspect="1" noChangeArrowheads="1"/>
          </p:cNvSpPr>
          <p:nvPr/>
        </p:nvSpPr>
        <p:spPr bwMode="auto">
          <a:xfrm>
            <a:off x="917575" y="6175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799" name="AutoShape 2" descr="Image result for uganda government"/>
          <p:cNvSpPr>
            <a:spLocks noChangeAspect="1" noChangeArrowheads="1"/>
          </p:cNvSpPr>
          <p:nvPr/>
        </p:nvSpPr>
        <p:spPr bwMode="auto">
          <a:xfrm>
            <a:off x="1222375" y="9223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800" name="AutoShape 4" descr="Image result for uganda government"/>
          <p:cNvSpPr>
            <a:spLocks noChangeAspect="1" noChangeArrowheads="1"/>
          </p:cNvSpPr>
          <p:nvPr/>
        </p:nvSpPr>
        <p:spPr bwMode="auto">
          <a:xfrm>
            <a:off x="1374776" y="10747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801" name="AutoShape 6" descr="Image result for uganda government"/>
          <p:cNvSpPr>
            <a:spLocks noChangeAspect="1" noChangeArrowheads="1"/>
          </p:cNvSpPr>
          <p:nvPr/>
        </p:nvSpPr>
        <p:spPr bwMode="auto">
          <a:xfrm>
            <a:off x="1527174" y="1227141"/>
            <a:ext cx="304800" cy="304801"/>
          </a:xfrm>
          <a:prstGeom prst="rect"/>
          <a:noFill/>
        </p:spPr>
        <p:txBody>
          <a:bodyPr anchor="t" anchorCtr="0" bIns="45720" compatLnSpc="1" lIns="91440" numCol="1" rIns="91440" tIns="45720" vert="horz" wrap="square">
            <a:prstTxWarp prst="textNoShape"/>
          </a:bodyPr>
          <a:p>
            <a:endParaRPr lang="en-US"/>
          </a:p>
        </p:txBody>
      </p:sp>
      <p:pic>
        <p:nvPicPr>
          <p:cNvPr id="2097178" name="Picture 17"/>
          <p:cNvPicPr>
            <a:picLocks noChangeAspect="1"/>
          </p:cNvPicPr>
          <p:nvPr/>
        </p:nvPicPr>
        <p:blipFill>
          <a:blip xmlns:r="http://schemas.openxmlformats.org/officeDocument/2006/relationships" r:embed="rId2"/>
          <a:stretch>
            <a:fillRect/>
          </a:stretch>
        </p:blipFill>
        <p:spPr>
          <a:xfrm>
            <a:off x="4248547" y="2492896"/>
            <a:ext cx="5676606" cy="4248472"/>
          </a:xfrm>
          <a:prstGeom prst="rec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3400">
        <p14:reveal dir="r"/>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90" name=""/>
        <p:cNvGrpSpPr/>
        <p:nvPr/>
      </p:nvGrpSpPr>
      <p:grpSpPr>
        <a:xfrm>
          <a:off x="0" y="0"/>
          <a:ext cx="0" cy="0"/>
          <a:chOff x="0" y="0"/>
          <a:chExt cx="0" cy="0"/>
        </a:xfrm>
      </p:grpSpPr>
      <p:sp>
        <p:nvSpPr>
          <p:cNvPr id="1048802" name="Title 1"/>
          <p:cNvSpPr>
            <a:spLocks noGrp="1"/>
          </p:cNvSpPr>
          <p:nvPr>
            <p:ph type="title"/>
          </p:nvPr>
        </p:nvSpPr>
        <p:spPr>
          <a:xfrm>
            <a:off x="540070" y="274638"/>
            <a:ext cx="9001125" cy="850110"/>
          </a:xfrm>
          <a:ln>
            <a:solidFill>
              <a:schemeClr val="accent1"/>
            </a:solidFill>
          </a:ln>
        </p:spPr>
        <p:txBody>
          <a:bodyPr/>
          <a:p>
            <a:pPr algn="ctr"/>
            <a:r>
              <a:rPr dirty="0" sz="4800" lang="en-US">
                <a:latin typeface="Bernard MT Condensed" panose="02050806060905020404" pitchFamily="18" charset="0"/>
              </a:rPr>
              <a:t> </a:t>
            </a:r>
            <a:r>
              <a:rPr dirty="0" sz="4800" lang="en-US">
                <a:latin typeface="Bernard MT Condensed" panose="02050806060905020404" pitchFamily="18" charset="0"/>
                <a:cs typeface="Times New Roman" panose="02020603050405020304" pitchFamily="18" charset="0"/>
              </a:rPr>
              <a:t>How to relate with Neurotic people</a:t>
            </a:r>
            <a:endParaRPr dirty="0" sz="4800" lang="en-US">
              <a:latin typeface="Bernard MT Condensed" panose="02050806060905020404" pitchFamily="18" charset="0"/>
            </a:endParaRPr>
          </a:p>
        </p:txBody>
      </p:sp>
      <p:sp>
        <p:nvSpPr>
          <p:cNvPr id="1048803" name="Content Placeholder 13"/>
          <p:cNvSpPr>
            <a:spLocks noGrp="1"/>
          </p:cNvSpPr>
          <p:nvPr>
            <p:ph idx="1"/>
          </p:nvPr>
        </p:nvSpPr>
        <p:spPr>
          <a:xfrm>
            <a:off x="519876" y="1162850"/>
            <a:ext cx="9314962" cy="5290485"/>
          </a:xfrm>
          <a:solidFill>
            <a:schemeClr val="bg1"/>
          </a:solidFill>
          <a:ln>
            <a:solidFill>
              <a:schemeClr val="accent1"/>
            </a:solidFill>
          </a:ln>
        </p:spPr>
        <p:txBody>
          <a:bodyPr>
            <a:noAutofit/>
          </a:bodyPr>
          <a:p>
            <a:pPr defTabSz="457200" indent="-457200" lvl="0" marL="114300">
              <a:spcBef>
                <a:spcPts val="1000"/>
              </a:spcBef>
              <a:buClr>
                <a:srgbClr val="353535"/>
              </a:buClr>
              <a:buFont typeface="+mj-lt"/>
              <a:buAutoNum type="arabicPeriod"/>
            </a:pPr>
            <a:r>
              <a:rPr dirty="0" sz="2800" lang="en-US">
                <a:solidFill>
                  <a:prstClr val="black">
                    <a:lumMod val="75000"/>
                    <a:lumOff val="25000"/>
                  </a:prstClr>
                </a:solidFill>
                <a:latin typeface="Book Antiqua" panose="02040602050305030304" pitchFamily="18" charset="0"/>
                <a:ea typeface="Times New Roman" panose="02020603050405020304" pitchFamily="18" charset="0"/>
              </a:rPr>
              <a:t>Practice patience and empathy</a:t>
            </a:r>
          </a:p>
          <a:p>
            <a:pPr defTabSz="457200" indent="-457200" lvl="0" marL="114300">
              <a:spcBef>
                <a:spcPts val="1000"/>
              </a:spcBef>
              <a:buClr>
                <a:srgbClr val="353535"/>
              </a:buClr>
              <a:buFont typeface="+mj-lt"/>
              <a:buAutoNum type="arabicPeriod"/>
            </a:pPr>
            <a:r>
              <a:rPr dirty="0" sz="2800" lang="en-US">
                <a:solidFill>
                  <a:prstClr val="black">
                    <a:lumMod val="75000"/>
                    <a:lumOff val="25000"/>
                  </a:prstClr>
                </a:solidFill>
                <a:latin typeface="Book Antiqua" panose="02040602050305030304" pitchFamily="18" charset="0"/>
                <a:ea typeface="Times New Roman" panose="02020603050405020304" pitchFamily="18" charset="0"/>
              </a:rPr>
              <a:t>Provide reassurance</a:t>
            </a:r>
          </a:p>
          <a:p>
            <a:pPr defTabSz="457200" indent="-457200" lvl="0" marL="114300">
              <a:spcBef>
                <a:spcPts val="1000"/>
              </a:spcBef>
              <a:buClr>
                <a:srgbClr val="353535"/>
              </a:buClr>
              <a:buFont typeface="+mj-lt"/>
              <a:buAutoNum type="arabicPeriod"/>
            </a:pPr>
            <a:r>
              <a:rPr dirty="0" sz="2800" lang="en-US">
                <a:solidFill>
                  <a:prstClr val="black">
                    <a:lumMod val="75000"/>
                    <a:lumOff val="25000"/>
                  </a:prstClr>
                </a:solidFill>
                <a:latin typeface="Book Antiqua" panose="02040602050305030304" pitchFamily="18" charset="0"/>
                <a:ea typeface="Times New Roman" panose="02020603050405020304" pitchFamily="18" charset="0"/>
              </a:rPr>
              <a:t>Communicate clearly and gently</a:t>
            </a:r>
            <a:endParaRPr dirty="0" sz="2800" lang="en-US">
              <a:solidFill>
                <a:prstClr val="black">
                  <a:lumMod val="75000"/>
                  <a:lumOff val="25000"/>
                </a:prstClr>
              </a:solidFill>
              <a:latin typeface="Book Antiqua" panose="02040602050305030304" pitchFamily="18" charset="0"/>
              <a:ea typeface="Calibri" panose="020F0502020204030204" pitchFamily="34" charset="0"/>
              <a:cs typeface="Times New Roman" panose="02020603050405020304" pitchFamily="18" charset="0"/>
            </a:endParaRPr>
          </a:p>
          <a:p>
            <a:pPr defTabSz="457200" indent="-457200" lvl="0" marL="114300">
              <a:spcBef>
                <a:spcPts val="1000"/>
              </a:spcBef>
              <a:buClr>
                <a:srgbClr val="353535"/>
              </a:buClr>
              <a:buFont typeface="+mj-lt"/>
              <a:buAutoNum type="arabicPeriod"/>
            </a:pPr>
            <a:r>
              <a:rPr dirty="0" sz="2800" lang="en-US">
                <a:solidFill>
                  <a:prstClr val="black">
                    <a:lumMod val="75000"/>
                    <a:lumOff val="25000"/>
                  </a:prstClr>
                </a:solidFill>
                <a:latin typeface="Book Antiqua" panose="02040602050305030304" pitchFamily="18" charset="0"/>
                <a:ea typeface="Times New Roman" panose="02020603050405020304" pitchFamily="18" charset="0"/>
              </a:rPr>
              <a:t>Set realistic boundaries</a:t>
            </a:r>
          </a:p>
          <a:p>
            <a:pPr defTabSz="457200" indent="-457200" lvl="0" marL="114300">
              <a:spcBef>
                <a:spcPts val="1000"/>
              </a:spcBef>
              <a:buClr>
                <a:srgbClr val="353535"/>
              </a:buClr>
              <a:buFont typeface="+mj-lt"/>
              <a:buAutoNum type="arabicPeriod"/>
            </a:pPr>
            <a:r>
              <a:rPr dirty="0" sz="2800" lang="en-US">
                <a:solidFill>
                  <a:prstClr val="black">
                    <a:lumMod val="75000"/>
                    <a:lumOff val="25000"/>
                  </a:prstClr>
                </a:solidFill>
                <a:latin typeface="Book Antiqua" panose="02040602050305030304" pitchFamily="18" charset="0"/>
                <a:ea typeface="Times New Roman" panose="02020603050405020304" pitchFamily="18" charset="0"/>
              </a:rPr>
              <a:t>Encourage professional help</a:t>
            </a:r>
            <a:endParaRPr dirty="0" sz="2800" lang="en-US">
              <a:solidFill>
                <a:prstClr val="black">
                  <a:lumMod val="75000"/>
                  <a:lumOff val="25000"/>
                </a:prstClr>
              </a:solidFill>
              <a:latin typeface="Book Antiqua" panose="02040602050305030304" pitchFamily="18" charset="0"/>
              <a:ea typeface="Calibri" panose="020F0502020204030204" pitchFamily="34" charset="0"/>
              <a:cs typeface="Times New Roman" panose="02020603050405020304" pitchFamily="18" charset="0"/>
            </a:endParaRPr>
          </a:p>
          <a:p>
            <a:pPr defTabSz="457200" indent="-457200" lvl="0" marL="114300">
              <a:spcBef>
                <a:spcPts val="1000"/>
              </a:spcBef>
              <a:buClr>
                <a:srgbClr val="353535"/>
              </a:buClr>
              <a:buFont typeface="+mj-lt"/>
              <a:buAutoNum type="arabicPeriod"/>
            </a:pPr>
            <a:r>
              <a:rPr dirty="0" sz="2800" lang="en-US">
                <a:solidFill>
                  <a:prstClr val="black">
                    <a:lumMod val="75000"/>
                    <a:lumOff val="25000"/>
                  </a:prstClr>
                </a:solidFill>
                <a:latin typeface="Book Antiqua" panose="02040602050305030304" pitchFamily="18" charset="0"/>
                <a:ea typeface="Times New Roman" panose="02020603050405020304" pitchFamily="18" charset="0"/>
              </a:rPr>
              <a:t>Be mindful of triggers</a:t>
            </a:r>
          </a:p>
          <a:p>
            <a:pPr defTabSz="457200" indent="-457200" lvl="0" marL="114300">
              <a:spcBef>
                <a:spcPts val="1000"/>
              </a:spcBef>
              <a:buClr>
                <a:srgbClr val="353535"/>
              </a:buClr>
              <a:buFont typeface="+mj-lt"/>
              <a:buAutoNum type="arabicPeriod"/>
            </a:pPr>
            <a:r>
              <a:rPr dirty="0" sz="2800" lang="en-US">
                <a:solidFill>
                  <a:prstClr val="black">
                    <a:lumMod val="75000"/>
                    <a:lumOff val="25000"/>
                  </a:prstClr>
                </a:solidFill>
                <a:latin typeface="Book Antiqua" panose="02040602050305030304" pitchFamily="18" charset="0"/>
                <a:ea typeface="Times New Roman" panose="02020603050405020304" pitchFamily="18" charset="0"/>
              </a:rPr>
              <a:t>Foster positive interactions</a:t>
            </a:r>
          </a:p>
          <a:p>
            <a:pPr defTabSz="457200" indent="-457200" lvl="0" marL="114300">
              <a:spcBef>
                <a:spcPts val="1000"/>
              </a:spcBef>
              <a:buClr>
                <a:srgbClr val="353535"/>
              </a:buClr>
              <a:buFont typeface="+mj-lt"/>
              <a:buAutoNum type="arabicPeriod"/>
            </a:pPr>
            <a:r>
              <a:rPr dirty="0" sz="2800" lang="en-US">
                <a:solidFill>
                  <a:prstClr val="black">
                    <a:lumMod val="75000"/>
                    <a:lumOff val="25000"/>
                  </a:prstClr>
                </a:solidFill>
                <a:latin typeface="Book Antiqua" panose="02040602050305030304" pitchFamily="18" charset="0"/>
                <a:ea typeface="Times New Roman" panose="02020603050405020304" pitchFamily="18" charset="0"/>
              </a:rPr>
              <a:t>Be consistent and reliable</a:t>
            </a:r>
            <a:endParaRPr dirty="0" sz="2800" lang="en-US">
              <a:solidFill>
                <a:prstClr val="black">
                  <a:lumMod val="75000"/>
                  <a:lumOff val="25000"/>
                </a:prstClr>
              </a:solidFill>
              <a:latin typeface="Book Antiqua" panose="02040602050305030304" pitchFamily="18" charset="0"/>
              <a:ea typeface="Calibri" panose="020F0502020204030204" pitchFamily="34" charset="0"/>
              <a:cs typeface="Times New Roman" panose="02020603050405020304" pitchFamily="18" charset="0"/>
            </a:endParaRPr>
          </a:p>
          <a:p>
            <a:pPr defTabSz="457200" indent="-457200" lvl="0" marL="114300">
              <a:spcBef>
                <a:spcPts val="1000"/>
              </a:spcBef>
              <a:buClr>
                <a:srgbClr val="353535"/>
              </a:buClr>
              <a:buFont typeface="+mj-lt"/>
              <a:buAutoNum type="arabicPeriod"/>
            </a:pPr>
            <a:r>
              <a:rPr dirty="0" sz="2800" lang="en-US">
                <a:solidFill>
                  <a:prstClr val="black">
                    <a:lumMod val="75000"/>
                    <a:lumOff val="25000"/>
                  </a:prstClr>
                </a:solidFill>
                <a:latin typeface="Book Antiqua" panose="02040602050305030304" pitchFamily="18" charset="0"/>
                <a:ea typeface="Times New Roman" panose="02020603050405020304" pitchFamily="18" charset="0"/>
              </a:rPr>
              <a:t>Encourage problem-solving skills</a:t>
            </a:r>
          </a:p>
          <a:p>
            <a:pPr algn="just" indent="0" marL="0">
              <a:lnSpc>
                <a:spcPct val="150000"/>
              </a:lnSpc>
              <a:spcBef>
                <a:spcPts val="0"/>
              </a:spcBef>
              <a:buNone/>
            </a:pPr>
            <a:endParaRPr dirty="0" sz="2400" lang="en-US">
              <a:latin typeface="Calibri" panose="020F0502020204030204" pitchFamily="34" charset="0"/>
              <a:ea typeface="Calibri" panose="020F0502020204030204" pitchFamily="34" charset="0"/>
              <a:cs typeface="Times New Roman" panose="02020603050405020304" pitchFamily="18" charset="0"/>
            </a:endParaRPr>
          </a:p>
          <a:p>
            <a:endParaRPr altLang="x-none" dirty="0" sz="2500" lang="en-US">
              <a:latin typeface="+mj-lt"/>
              <a:cs typeface="Times New Roman" panose="02020603050405020304" pitchFamily="18" charset="0"/>
            </a:endParaRPr>
          </a:p>
        </p:txBody>
      </p:sp>
      <p:sp>
        <p:nvSpPr>
          <p:cNvPr id="1048804" name="Date Placeholder 11"/>
          <p:cNvSpPr>
            <a:spLocks noGrp="1"/>
          </p:cNvSpPr>
          <p:nvPr>
            <p:ph type="dt" sz="half" idx="10"/>
          </p:nvPr>
        </p:nvSpPr>
        <p:spPr/>
        <p:txBody>
          <a:bodyPr/>
          <a:p>
            <a:fld id="{840401DC-9B37-4341-B08E-32E49C3A82FC}" type="datetime1">
              <a:rPr lang="en-US" smtClean="0"/>
              <a:t>9/3/2024</a:t>
            </a:fld>
            <a:endParaRPr dirty="0" lang="en-US"/>
          </a:p>
        </p:txBody>
      </p:sp>
      <p:sp>
        <p:nvSpPr>
          <p:cNvPr id="1048805" name="Slide Number Placeholder 12"/>
          <p:cNvSpPr>
            <a:spLocks noGrp="1"/>
          </p:cNvSpPr>
          <p:nvPr>
            <p:ph type="sldNum" sz="quarter" idx="12"/>
          </p:nvPr>
        </p:nvSpPr>
        <p:spPr/>
        <p:txBody>
          <a:bodyPr/>
          <a:p>
            <a:r>
              <a:rPr dirty="0" lang="en-US"/>
              <a:t>14</a:t>
            </a:r>
          </a:p>
        </p:txBody>
      </p:sp>
      <p:grpSp>
        <p:nvGrpSpPr>
          <p:cNvPr id="91" name="Group 4"/>
          <p:cNvGrpSpPr/>
          <p:nvPr/>
        </p:nvGrpSpPr>
        <p:grpSpPr>
          <a:xfrm>
            <a:off x="9937179" y="332660"/>
            <a:ext cx="882403" cy="882403"/>
            <a:chOff x="9937179" y="332656"/>
            <a:chExt cx="882403" cy="882403"/>
          </a:xfrm>
        </p:grpSpPr>
        <p:sp>
          <p:nvSpPr>
            <p:cNvPr id="1048806" name="Oval 3"/>
            <p:cNvSpPr/>
            <p:nvPr/>
          </p:nvSpPr>
          <p:spPr>
            <a:xfrm>
              <a:off x="10009112" y="404663"/>
              <a:ext cx="720155" cy="720081"/>
            </a:xfrm>
            <a:prstGeom prst="ellipse"/>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pic>
          <p:nvPicPr>
            <p:cNvPr id="2097179" name="Picture 8"/>
            <p:cNvPicPr>
              <a:picLocks noChangeAspect="1"/>
            </p:cNvPicPr>
            <p:nvPr/>
          </p:nvPicPr>
          <p:blipFill>
            <a:blip xmlns:r="http://schemas.openxmlformats.org/officeDocument/2006/relationships" r:embed="rId1" cstate="print">
              <a:clrChange>
                <a:clrFrom>
                  <a:srgbClr val="FFFFFF"/>
                </a:clrFrom>
                <a:clrTo>
                  <a:srgbClr val="FFFFFF">
                    <a:alpha val="0"/>
                  </a:srgbClr>
                </a:clrTo>
              </a:clrChange>
            </a:blip>
            <a:stretch>
              <a:fillRect/>
            </a:stretch>
          </p:blipFill>
          <p:spPr>
            <a:xfrm>
              <a:off x="9937179" y="332656"/>
              <a:ext cx="882403" cy="882403"/>
            </a:xfrm>
            <a:prstGeom prst="rect"/>
          </p:spPr>
        </p:pic>
      </p:grpSp>
      <p:sp>
        <p:nvSpPr>
          <p:cNvPr id="1048807" name="AutoShape 2" descr="Image result for employees"/>
          <p:cNvSpPr>
            <a:spLocks noChangeAspect="1" noChangeArrowheads="1"/>
          </p:cNvSpPr>
          <p:nvPr/>
        </p:nvSpPr>
        <p:spPr bwMode="auto">
          <a:xfrm>
            <a:off x="155576" y="-144463"/>
            <a:ext cx="304800" cy="304801"/>
          </a:xfrm>
          <a:prstGeom prst="rect"/>
          <a:noFill/>
        </p:spPr>
        <p:txBody>
          <a:bodyPr anchor="t" anchorCtr="0" bIns="45720" compatLnSpc="1" lIns="91440" numCol="1" rIns="91440" tIns="45720" vert="horz" wrap="square">
            <a:prstTxWarp prst="textNoShape"/>
          </a:bodyPr>
          <a:p>
            <a:endParaRPr lang="en-US"/>
          </a:p>
        </p:txBody>
      </p:sp>
      <p:sp>
        <p:nvSpPr>
          <p:cNvPr id="1048808" name="AutoShape 4" descr="Image result for employees"/>
          <p:cNvSpPr>
            <a:spLocks noChangeAspect="1" noChangeArrowheads="1"/>
          </p:cNvSpPr>
          <p:nvPr/>
        </p:nvSpPr>
        <p:spPr bwMode="auto">
          <a:xfrm>
            <a:off x="307974" y="79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809" name="AutoShape 6" descr="Image result for employees"/>
          <p:cNvSpPr>
            <a:spLocks noChangeAspect="1" noChangeArrowheads="1"/>
          </p:cNvSpPr>
          <p:nvPr/>
        </p:nvSpPr>
        <p:spPr bwMode="auto">
          <a:xfrm>
            <a:off x="460375" y="1603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810" name="AutoShape 8" descr="Image result for employees"/>
          <p:cNvSpPr>
            <a:spLocks noChangeAspect="1" noChangeArrowheads="1"/>
          </p:cNvSpPr>
          <p:nvPr/>
        </p:nvSpPr>
        <p:spPr bwMode="auto">
          <a:xfrm>
            <a:off x="612775" y="3127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811" name="AutoShape 10" descr="Image result for employees"/>
          <p:cNvSpPr>
            <a:spLocks noChangeAspect="1" noChangeArrowheads="1"/>
          </p:cNvSpPr>
          <p:nvPr/>
        </p:nvSpPr>
        <p:spPr bwMode="auto">
          <a:xfrm>
            <a:off x="765175" y="4651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812" name="AutoShape 12" descr="Image result for employees"/>
          <p:cNvSpPr>
            <a:spLocks noChangeAspect="1" noChangeArrowheads="1"/>
          </p:cNvSpPr>
          <p:nvPr/>
        </p:nvSpPr>
        <p:spPr bwMode="auto">
          <a:xfrm>
            <a:off x="917575" y="6175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813" name="AutoShape 2" descr="Image result for uganda government"/>
          <p:cNvSpPr>
            <a:spLocks noChangeAspect="1" noChangeArrowheads="1"/>
          </p:cNvSpPr>
          <p:nvPr/>
        </p:nvSpPr>
        <p:spPr bwMode="auto">
          <a:xfrm>
            <a:off x="1222375" y="9223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814" name="AutoShape 4" descr="Image result for uganda government"/>
          <p:cNvSpPr>
            <a:spLocks noChangeAspect="1" noChangeArrowheads="1"/>
          </p:cNvSpPr>
          <p:nvPr/>
        </p:nvSpPr>
        <p:spPr bwMode="auto">
          <a:xfrm>
            <a:off x="1374776" y="10747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815" name="AutoShape 6" descr="Image result for uganda government"/>
          <p:cNvSpPr>
            <a:spLocks noChangeAspect="1" noChangeArrowheads="1"/>
          </p:cNvSpPr>
          <p:nvPr/>
        </p:nvSpPr>
        <p:spPr bwMode="auto">
          <a:xfrm>
            <a:off x="1527174" y="1227141"/>
            <a:ext cx="304800" cy="304801"/>
          </a:xfrm>
          <a:prstGeom prst="rect"/>
          <a:noFill/>
        </p:spPr>
        <p:txBody>
          <a:bodyPr anchor="t" anchorCtr="0" bIns="45720" compatLnSpc="1" lIns="91440" numCol="1" rIns="91440" tIns="45720" vert="horz" wrap="square">
            <a:prstTxWarp prst="textNoShape"/>
          </a:bodyPr>
          <a:p>
            <a:endParaRPr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3400">
        <p14:reveal dir="r"/>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92" name=""/>
        <p:cNvGrpSpPr/>
        <p:nvPr/>
      </p:nvGrpSpPr>
      <p:grpSpPr>
        <a:xfrm>
          <a:off x="0" y="0"/>
          <a:ext cx="0" cy="0"/>
          <a:chOff x="0" y="0"/>
          <a:chExt cx="0" cy="0"/>
        </a:xfrm>
      </p:grpSpPr>
      <p:sp>
        <p:nvSpPr>
          <p:cNvPr id="1048816" name="Title 1"/>
          <p:cNvSpPr>
            <a:spLocks noGrp="1"/>
          </p:cNvSpPr>
          <p:nvPr>
            <p:ph type="title"/>
          </p:nvPr>
        </p:nvSpPr>
        <p:spPr>
          <a:xfrm>
            <a:off x="307974" y="142896"/>
            <a:ext cx="9592875" cy="703245"/>
          </a:xfrm>
          <a:ln>
            <a:solidFill>
              <a:schemeClr val="accent1"/>
            </a:solidFill>
          </a:ln>
        </p:spPr>
        <p:txBody>
          <a:bodyPr/>
          <a:p>
            <a:pPr algn="ctr"/>
            <a:r>
              <a:rPr dirty="0" sz="4800" lang="en-US">
                <a:latin typeface="Bernard MT Condensed" panose="02050806060905020404" pitchFamily="18" charset="0"/>
              </a:rPr>
              <a:t> </a:t>
            </a:r>
            <a:r>
              <a:rPr dirty="0" sz="4800" lang="en-US">
                <a:latin typeface="Bernard MT Condensed" panose="02050806060905020404" pitchFamily="18" charset="0"/>
                <a:ea typeface="Times New Roman" panose="02020603050405020304" pitchFamily="18" charset="0"/>
                <a:cs typeface="Times New Roman" panose="02020603050405020304" pitchFamily="18" charset="0"/>
              </a:rPr>
              <a:t>Psychoticism</a:t>
            </a:r>
            <a:endParaRPr dirty="0" sz="4800" lang="en-US">
              <a:latin typeface="Bernard MT Condensed" panose="02050806060905020404" pitchFamily="18" charset="0"/>
            </a:endParaRPr>
          </a:p>
        </p:txBody>
      </p:sp>
      <p:sp>
        <p:nvSpPr>
          <p:cNvPr id="1048817" name="Content Placeholder 13"/>
          <p:cNvSpPr>
            <a:spLocks noGrp="1"/>
          </p:cNvSpPr>
          <p:nvPr>
            <p:ph idx="1"/>
          </p:nvPr>
        </p:nvSpPr>
        <p:spPr>
          <a:xfrm>
            <a:off x="307974" y="787387"/>
            <a:ext cx="9610823" cy="5953981"/>
          </a:xfrm>
          <a:solidFill>
            <a:schemeClr val="bg1"/>
          </a:solidFill>
          <a:ln>
            <a:solidFill>
              <a:schemeClr val="accent1"/>
            </a:solidFill>
          </a:ln>
        </p:spPr>
        <p:txBody>
          <a:bodyPr>
            <a:noAutofit/>
          </a:bodyPr>
          <a:p>
            <a:pPr algn="just" defTabSz="457200" indent="0" lvl="0" marL="0">
              <a:spcBef>
                <a:spcPts val="0"/>
              </a:spcBef>
              <a:buClr>
                <a:srgbClr val="353535"/>
              </a:buClr>
              <a:buNone/>
            </a:pPr>
            <a:r>
              <a:rPr dirty="0" sz="2300" lang="en-US">
                <a:solidFill>
                  <a:srgbClr val="404040"/>
                </a:solidFill>
                <a:latin typeface="Book Antiqua" panose="02040602050305030304" pitchFamily="18" charset="0"/>
                <a:ea typeface="Times New Roman" panose="02020603050405020304" pitchFamily="18" charset="0"/>
                <a:cs typeface="Times New Roman" panose="02020603050405020304" pitchFamily="18" charset="0"/>
              </a:rPr>
              <a:t>Psychoticism is a personality trait characterized by aggression, impulsivity, and a lack of empathy. Is a trait characterized by a tendency towards unusual, unconventional, or extreme behavior and thinking. Individuals high in psychoticism may display traits such as aggressiveness, egocentricity, and a disregard for social norms and conventions.</a:t>
            </a:r>
            <a:endParaRPr b="1" dirty="0" sz="2300" lang="en-US">
              <a:solidFill>
                <a:prstClr val="black">
                  <a:lumMod val="75000"/>
                  <a:lumOff val="25000"/>
                </a:prstClr>
              </a:solidFill>
              <a:latin typeface="Book Antiqua" panose="02040602050305030304" pitchFamily="18" charset="0"/>
              <a:ea typeface="Times New Roman" panose="02020603050405020304" pitchFamily="18" charset="0"/>
              <a:cs typeface="Times New Roman" panose="02020603050405020304" pitchFamily="18" charset="0"/>
            </a:endParaRPr>
          </a:p>
          <a:p>
            <a:pPr algn="just" defTabSz="457200" indent="0" lvl="0" marL="0">
              <a:spcBef>
                <a:spcPts val="0"/>
              </a:spcBef>
              <a:spcAft>
                <a:spcPts val="1000"/>
              </a:spcAft>
              <a:buClr>
                <a:srgbClr val="353535"/>
              </a:buClr>
              <a:buNone/>
            </a:pPr>
            <a:r>
              <a:rPr b="1" dirty="0" sz="2300" lang="en-US">
                <a:solidFill>
                  <a:prstClr val="black">
                    <a:lumMod val="75000"/>
                    <a:lumOff val="25000"/>
                  </a:prstClr>
                </a:solidFill>
                <a:latin typeface="Book Antiqua" panose="02040602050305030304" pitchFamily="18" charset="0"/>
                <a:ea typeface="Times New Roman" panose="02020603050405020304" pitchFamily="18" charset="0"/>
                <a:cs typeface="Times New Roman" panose="02020603050405020304" pitchFamily="18" charset="0"/>
              </a:rPr>
              <a:t>Key Characteristics</a:t>
            </a:r>
            <a:r>
              <a:rPr dirty="0" sz="2300" lang="en-US">
                <a:solidFill>
                  <a:prstClr val="black">
                    <a:lumMod val="75000"/>
                    <a:lumOff val="25000"/>
                  </a:prstClr>
                </a:solidFill>
                <a:latin typeface="Book Antiqua" panose="02040602050305030304" pitchFamily="18" charset="0"/>
                <a:ea typeface="Times New Roman" panose="02020603050405020304" pitchFamily="18" charset="0"/>
                <a:cs typeface="Times New Roman" panose="02020603050405020304" pitchFamily="18" charset="0"/>
              </a:rPr>
              <a:t>:</a:t>
            </a:r>
            <a:endParaRPr dirty="0" sz="2300" lang="en-US">
              <a:solidFill>
                <a:prstClr val="black">
                  <a:lumMod val="75000"/>
                  <a:lumOff val="25000"/>
                </a:prstClr>
              </a:solidFill>
              <a:latin typeface="Book Antiqua" panose="02040602050305030304" pitchFamily="18" charset="0"/>
              <a:ea typeface="Calibri" panose="020F0502020204030204" pitchFamily="34" charset="0"/>
              <a:cs typeface="Times New Roman" panose="02020603050405020304" pitchFamily="18" charset="0"/>
            </a:endParaRPr>
          </a:p>
          <a:p>
            <a:pPr algn="just" defTabSz="457200" indent="-457200" lvl="0" marL="457200">
              <a:spcBef>
                <a:spcPts val="0"/>
              </a:spcBef>
              <a:spcAft>
                <a:spcPts val="1000"/>
              </a:spcAft>
              <a:buClr>
                <a:srgbClr val="353535"/>
              </a:buClr>
              <a:buSzPts val="1000"/>
              <a:buFont typeface="Wingdings" panose="05000000000000000000" pitchFamily="2" charset="2"/>
              <a:buChar char="q"/>
              <a:tabLst>
                <a:tab algn="l" pos="457200"/>
              </a:tabLst>
            </a:pPr>
            <a:r>
              <a:rPr b="1" dirty="0" sz="2300" lang="en-US">
                <a:solidFill>
                  <a:prstClr val="black">
                    <a:lumMod val="75000"/>
                    <a:lumOff val="25000"/>
                  </a:prstClr>
                </a:solidFill>
                <a:latin typeface="Book Antiqua" panose="02040602050305030304" pitchFamily="18" charset="0"/>
                <a:ea typeface="Times New Roman" panose="02020603050405020304" pitchFamily="18" charset="0"/>
                <a:cs typeface="Times New Roman" panose="02020603050405020304" pitchFamily="18" charset="0"/>
              </a:rPr>
              <a:t>Impulsivity</a:t>
            </a:r>
            <a:r>
              <a:rPr dirty="0" sz="2300" lang="en-US">
                <a:solidFill>
                  <a:prstClr val="black">
                    <a:lumMod val="75000"/>
                    <a:lumOff val="25000"/>
                  </a:prstClr>
                </a:solidFill>
                <a:latin typeface="Book Antiqua" panose="02040602050305030304" pitchFamily="18" charset="0"/>
                <a:ea typeface="Times New Roman" panose="02020603050405020304" pitchFamily="18" charset="0"/>
                <a:cs typeface="Times New Roman" panose="02020603050405020304" pitchFamily="18" charset="0"/>
              </a:rPr>
              <a:t>: People high in psychoticism may act impulsively and take risks without fully considering the consequences.</a:t>
            </a:r>
            <a:endParaRPr dirty="0" sz="2300" lang="en-US">
              <a:solidFill>
                <a:prstClr val="black">
                  <a:lumMod val="75000"/>
                  <a:lumOff val="25000"/>
                </a:prstClr>
              </a:solidFill>
              <a:latin typeface="Book Antiqua" panose="02040602050305030304" pitchFamily="18" charset="0"/>
              <a:ea typeface="Calibri" panose="020F0502020204030204" pitchFamily="34" charset="0"/>
              <a:cs typeface="Times New Roman" panose="02020603050405020304" pitchFamily="18" charset="0"/>
            </a:endParaRPr>
          </a:p>
          <a:p>
            <a:pPr algn="just" defTabSz="457200" indent="-457200" lvl="0" marL="457200">
              <a:spcBef>
                <a:spcPts val="0"/>
              </a:spcBef>
              <a:spcAft>
                <a:spcPts val="1000"/>
              </a:spcAft>
              <a:buClr>
                <a:srgbClr val="353535"/>
              </a:buClr>
              <a:buSzPts val="1000"/>
              <a:buFont typeface="Wingdings" panose="05000000000000000000" pitchFamily="2" charset="2"/>
              <a:buChar char="q"/>
              <a:tabLst>
                <a:tab algn="l" pos="457200"/>
              </a:tabLst>
            </a:pPr>
            <a:r>
              <a:rPr b="1" dirty="0" sz="2300" lang="en-US">
                <a:solidFill>
                  <a:prstClr val="black">
                    <a:lumMod val="75000"/>
                    <a:lumOff val="25000"/>
                  </a:prstClr>
                </a:solidFill>
                <a:latin typeface="Book Antiqua" panose="02040602050305030304" pitchFamily="18" charset="0"/>
                <a:ea typeface="Times New Roman" panose="02020603050405020304" pitchFamily="18" charset="0"/>
                <a:cs typeface="Times New Roman" panose="02020603050405020304" pitchFamily="18" charset="0"/>
              </a:rPr>
              <a:t>Aggression</a:t>
            </a:r>
            <a:r>
              <a:rPr dirty="0" sz="2300" lang="en-US">
                <a:solidFill>
                  <a:prstClr val="black">
                    <a:lumMod val="75000"/>
                    <a:lumOff val="25000"/>
                  </a:prstClr>
                </a:solidFill>
                <a:latin typeface="Book Antiqua" panose="02040602050305030304" pitchFamily="18" charset="0"/>
                <a:ea typeface="Times New Roman" panose="02020603050405020304" pitchFamily="18" charset="0"/>
                <a:cs typeface="Times New Roman" panose="02020603050405020304" pitchFamily="18" charset="0"/>
              </a:rPr>
              <a:t>: There can be a higher propensity for aggression or hostility towards others.</a:t>
            </a:r>
            <a:endParaRPr dirty="0" sz="2300" lang="en-US">
              <a:solidFill>
                <a:prstClr val="black">
                  <a:lumMod val="75000"/>
                  <a:lumOff val="25000"/>
                </a:prstClr>
              </a:solidFill>
              <a:latin typeface="Book Antiqua" panose="02040602050305030304" pitchFamily="18" charset="0"/>
              <a:ea typeface="Calibri" panose="020F0502020204030204" pitchFamily="34" charset="0"/>
              <a:cs typeface="Times New Roman" panose="02020603050405020304" pitchFamily="18" charset="0"/>
            </a:endParaRPr>
          </a:p>
          <a:p>
            <a:pPr algn="just" defTabSz="457200" indent="-457200" lvl="0" marL="457200">
              <a:spcBef>
                <a:spcPts val="0"/>
              </a:spcBef>
              <a:spcAft>
                <a:spcPts val="1000"/>
              </a:spcAft>
              <a:buClr>
                <a:srgbClr val="353535"/>
              </a:buClr>
              <a:buSzPts val="1000"/>
              <a:buFont typeface="Wingdings" panose="05000000000000000000" pitchFamily="2" charset="2"/>
              <a:buChar char="q"/>
              <a:tabLst>
                <a:tab algn="l" pos="457200"/>
              </a:tabLst>
            </a:pPr>
            <a:r>
              <a:rPr b="1" dirty="0" sz="2300" lang="en-US">
                <a:solidFill>
                  <a:prstClr val="black">
                    <a:lumMod val="75000"/>
                    <a:lumOff val="25000"/>
                  </a:prstClr>
                </a:solidFill>
                <a:latin typeface="Book Antiqua" panose="02040602050305030304" pitchFamily="18" charset="0"/>
                <a:ea typeface="Times New Roman" panose="02020603050405020304" pitchFamily="18" charset="0"/>
                <a:cs typeface="Times New Roman" panose="02020603050405020304" pitchFamily="18" charset="0"/>
              </a:rPr>
              <a:t>Unconventional Thinking</a:t>
            </a:r>
            <a:r>
              <a:rPr dirty="0" sz="2300" lang="en-US">
                <a:solidFill>
                  <a:prstClr val="black">
                    <a:lumMod val="75000"/>
                    <a:lumOff val="25000"/>
                  </a:prstClr>
                </a:solidFill>
                <a:latin typeface="Book Antiqua" panose="02040602050305030304" pitchFamily="18" charset="0"/>
                <a:ea typeface="Times New Roman" panose="02020603050405020304" pitchFamily="18" charset="0"/>
                <a:cs typeface="Times New Roman" panose="02020603050405020304" pitchFamily="18" charset="0"/>
              </a:rPr>
              <a:t>: This trait may include a tendency towards unconventional or eccentric ideas and behaviors.</a:t>
            </a:r>
            <a:endParaRPr dirty="0" sz="2300" lang="en-US">
              <a:solidFill>
                <a:prstClr val="black">
                  <a:lumMod val="75000"/>
                  <a:lumOff val="25000"/>
                </a:prstClr>
              </a:solidFill>
              <a:latin typeface="Book Antiqua" panose="02040602050305030304" pitchFamily="18" charset="0"/>
              <a:ea typeface="Calibri" panose="020F0502020204030204" pitchFamily="34" charset="0"/>
              <a:cs typeface="Times New Roman" panose="02020603050405020304" pitchFamily="18" charset="0"/>
            </a:endParaRPr>
          </a:p>
          <a:p>
            <a:pPr algn="just" defTabSz="457200" indent="-457200" lvl="0" marL="457200">
              <a:spcBef>
                <a:spcPts val="0"/>
              </a:spcBef>
              <a:spcAft>
                <a:spcPts val="1000"/>
              </a:spcAft>
              <a:buClr>
                <a:srgbClr val="353535"/>
              </a:buClr>
              <a:buSzPts val="1000"/>
              <a:buFont typeface="Wingdings" panose="05000000000000000000" pitchFamily="2" charset="2"/>
              <a:buChar char="q"/>
              <a:tabLst>
                <a:tab algn="l" pos="457200"/>
              </a:tabLst>
            </a:pPr>
            <a:r>
              <a:rPr b="1" dirty="0" sz="2300" lang="en-US">
                <a:solidFill>
                  <a:prstClr val="black">
                    <a:lumMod val="75000"/>
                    <a:lumOff val="25000"/>
                  </a:prstClr>
                </a:solidFill>
                <a:latin typeface="Book Antiqua" panose="02040602050305030304" pitchFamily="18" charset="0"/>
                <a:ea typeface="Times New Roman" panose="02020603050405020304" pitchFamily="18" charset="0"/>
                <a:cs typeface="Times New Roman" panose="02020603050405020304" pitchFamily="18" charset="0"/>
              </a:rPr>
              <a:t>Lack of Empathy</a:t>
            </a:r>
            <a:r>
              <a:rPr dirty="0" sz="2300" lang="en-US">
                <a:solidFill>
                  <a:prstClr val="black">
                    <a:lumMod val="75000"/>
                    <a:lumOff val="25000"/>
                  </a:prstClr>
                </a:solidFill>
                <a:latin typeface="Book Antiqua" panose="02040602050305030304" pitchFamily="18" charset="0"/>
                <a:ea typeface="Times New Roman" panose="02020603050405020304" pitchFamily="18" charset="0"/>
                <a:cs typeface="Times New Roman" panose="02020603050405020304" pitchFamily="18" charset="0"/>
              </a:rPr>
              <a:t>: Individuals with high psychoticism might exhibit reduced empathy or emotional warmth.</a:t>
            </a:r>
            <a:endParaRPr dirty="0" sz="2300" lang="en-US">
              <a:solidFill>
                <a:prstClr val="black">
                  <a:lumMod val="75000"/>
                  <a:lumOff val="25000"/>
                </a:prstClr>
              </a:solidFill>
              <a:latin typeface="Book Antiqua" panose="02040602050305030304" pitchFamily="18" charset="0"/>
              <a:ea typeface="Calibri" panose="020F0502020204030204" pitchFamily="34" charset="0"/>
              <a:cs typeface="Times New Roman" panose="02020603050405020304" pitchFamily="18" charset="0"/>
            </a:endParaRPr>
          </a:p>
          <a:p>
            <a:pPr algn="just" indent="0" marL="0">
              <a:lnSpc>
                <a:spcPct val="150000"/>
              </a:lnSpc>
              <a:spcBef>
                <a:spcPts val="0"/>
              </a:spcBef>
              <a:buNone/>
            </a:pPr>
            <a:endParaRPr dirty="0" sz="2400" lang="en-US">
              <a:latin typeface="Calibri" panose="020F0502020204030204" pitchFamily="34" charset="0"/>
              <a:ea typeface="Calibri" panose="020F0502020204030204" pitchFamily="34" charset="0"/>
              <a:cs typeface="Times New Roman" panose="02020603050405020304" pitchFamily="18" charset="0"/>
            </a:endParaRPr>
          </a:p>
          <a:p>
            <a:endParaRPr altLang="x-none" dirty="0" sz="2500" lang="en-US">
              <a:latin typeface="+mj-lt"/>
              <a:cs typeface="Times New Roman" panose="02020603050405020304" pitchFamily="18" charset="0"/>
            </a:endParaRPr>
          </a:p>
        </p:txBody>
      </p:sp>
      <p:sp>
        <p:nvSpPr>
          <p:cNvPr id="1048818" name="Date Placeholder 11"/>
          <p:cNvSpPr>
            <a:spLocks noGrp="1"/>
          </p:cNvSpPr>
          <p:nvPr>
            <p:ph type="dt" sz="half" idx="10"/>
          </p:nvPr>
        </p:nvSpPr>
        <p:spPr/>
        <p:txBody>
          <a:bodyPr/>
          <a:p>
            <a:fld id="{840401DC-9B37-4341-B08E-32E49C3A82FC}" type="datetime1">
              <a:rPr lang="en-US" smtClean="0"/>
              <a:t>9/3/2024</a:t>
            </a:fld>
            <a:endParaRPr dirty="0" lang="en-US"/>
          </a:p>
        </p:txBody>
      </p:sp>
      <p:sp>
        <p:nvSpPr>
          <p:cNvPr id="1048819" name="Slide Number Placeholder 12"/>
          <p:cNvSpPr>
            <a:spLocks noGrp="1"/>
          </p:cNvSpPr>
          <p:nvPr>
            <p:ph type="sldNum" sz="quarter" idx="12"/>
          </p:nvPr>
        </p:nvSpPr>
        <p:spPr/>
        <p:txBody>
          <a:bodyPr/>
          <a:p>
            <a:r>
              <a:rPr dirty="0" lang="en-US"/>
              <a:t>15</a:t>
            </a:r>
          </a:p>
        </p:txBody>
      </p:sp>
      <p:grpSp>
        <p:nvGrpSpPr>
          <p:cNvPr id="93" name="Group 4"/>
          <p:cNvGrpSpPr/>
          <p:nvPr/>
        </p:nvGrpSpPr>
        <p:grpSpPr>
          <a:xfrm>
            <a:off x="9937179" y="332660"/>
            <a:ext cx="882403" cy="882403"/>
            <a:chOff x="9937179" y="332656"/>
            <a:chExt cx="882403" cy="882403"/>
          </a:xfrm>
        </p:grpSpPr>
        <p:sp>
          <p:nvSpPr>
            <p:cNvPr id="1048820" name="Oval 3"/>
            <p:cNvSpPr/>
            <p:nvPr/>
          </p:nvSpPr>
          <p:spPr>
            <a:xfrm>
              <a:off x="10009112" y="404663"/>
              <a:ext cx="720155" cy="720081"/>
            </a:xfrm>
            <a:prstGeom prst="ellipse"/>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pic>
          <p:nvPicPr>
            <p:cNvPr id="2097180" name="Picture 8"/>
            <p:cNvPicPr>
              <a:picLocks noChangeAspect="1"/>
            </p:cNvPicPr>
            <p:nvPr/>
          </p:nvPicPr>
          <p:blipFill>
            <a:blip xmlns:r="http://schemas.openxmlformats.org/officeDocument/2006/relationships" r:embed="rId1" cstate="print">
              <a:clrChange>
                <a:clrFrom>
                  <a:srgbClr val="FFFFFF"/>
                </a:clrFrom>
                <a:clrTo>
                  <a:srgbClr val="FFFFFF">
                    <a:alpha val="0"/>
                  </a:srgbClr>
                </a:clrTo>
              </a:clrChange>
            </a:blip>
            <a:stretch>
              <a:fillRect/>
            </a:stretch>
          </p:blipFill>
          <p:spPr>
            <a:xfrm>
              <a:off x="9937179" y="332656"/>
              <a:ext cx="882403" cy="882403"/>
            </a:xfrm>
            <a:prstGeom prst="rect"/>
          </p:spPr>
        </p:pic>
      </p:grpSp>
      <p:sp>
        <p:nvSpPr>
          <p:cNvPr id="1048821" name="AutoShape 2" descr="Image result for employees"/>
          <p:cNvSpPr>
            <a:spLocks noChangeAspect="1" noChangeArrowheads="1"/>
          </p:cNvSpPr>
          <p:nvPr/>
        </p:nvSpPr>
        <p:spPr bwMode="auto">
          <a:xfrm>
            <a:off x="155576" y="-144463"/>
            <a:ext cx="304800" cy="304801"/>
          </a:xfrm>
          <a:prstGeom prst="rect"/>
          <a:noFill/>
        </p:spPr>
        <p:txBody>
          <a:bodyPr anchor="t" anchorCtr="0" bIns="45720" compatLnSpc="1" lIns="91440" numCol="1" rIns="91440" tIns="45720" vert="horz" wrap="square">
            <a:prstTxWarp prst="textNoShape"/>
          </a:bodyPr>
          <a:p>
            <a:endParaRPr lang="en-US"/>
          </a:p>
        </p:txBody>
      </p:sp>
      <p:sp>
        <p:nvSpPr>
          <p:cNvPr id="1048822" name="AutoShape 4" descr="Image result for employees"/>
          <p:cNvSpPr>
            <a:spLocks noChangeAspect="1" noChangeArrowheads="1"/>
          </p:cNvSpPr>
          <p:nvPr/>
        </p:nvSpPr>
        <p:spPr bwMode="auto">
          <a:xfrm>
            <a:off x="307974" y="79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823" name="AutoShape 6" descr="Image result for employees"/>
          <p:cNvSpPr>
            <a:spLocks noChangeAspect="1" noChangeArrowheads="1"/>
          </p:cNvSpPr>
          <p:nvPr/>
        </p:nvSpPr>
        <p:spPr bwMode="auto">
          <a:xfrm>
            <a:off x="460375" y="1603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824" name="AutoShape 8" descr="Image result for employees"/>
          <p:cNvSpPr>
            <a:spLocks noChangeAspect="1" noChangeArrowheads="1"/>
          </p:cNvSpPr>
          <p:nvPr/>
        </p:nvSpPr>
        <p:spPr bwMode="auto">
          <a:xfrm>
            <a:off x="612775" y="3127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825" name="AutoShape 10" descr="Image result for employees"/>
          <p:cNvSpPr>
            <a:spLocks noChangeAspect="1" noChangeArrowheads="1"/>
          </p:cNvSpPr>
          <p:nvPr/>
        </p:nvSpPr>
        <p:spPr bwMode="auto">
          <a:xfrm>
            <a:off x="765175" y="4651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826" name="AutoShape 12" descr="Image result for employees"/>
          <p:cNvSpPr>
            <a:spLocks noChangeAspect="1" noChangeArrowheads="1"/>
          </p:cNvSpPr>
          <p:nvPr/>
        </p:nvSpPr>
        <p:spPr bwMode="auto">
          <a:xfrm>
            <a:off x="917575" y="6175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827" name="AutoShape 2" descr="Image result for uganda government"/>
          <p:cNvSpPr>
            <a:spLocks noChangeAspect="1" noChangeArrowheads="1"/>
          </p:cNvSpPr>
          <p:nvPr/>
        </p:nvSpPr>
        <p:spPr bwMode="auto">
          <a:xfrm>
            <a:off x="1222375" y="9223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828" name="AutoShape 4" descr="Image result for uganda government"/>
          <p:cNvSpPr>
            <a:spLocks noChangeAspect="1" noChangeArrowheads="1"/>
          </p:cNvSpPr>
          <p:nvPr/>
        </p:nvSpPr>
        <p:spPr bwMode="auto">
          <a:xfrm>
            <a:off x="1374776" y="10747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829" name="AutoShape 6" descr="Image result for uganda government"/>
          <p:cNvSpPr>
            <a:spLocks noChangeAspect="1" noChangeArrowheads="1"/>
          </p:cNvSpPr>
          <p:nvPr/>
        </p:nvSpPr>
        <p:spPr bwMode="auto">
          <a:xfrm>
            <a:off x="1527174" y="1227141"/>
            <a:ext cx="304800" cy="304801"/>
          </a:xfrm>
          <a:prstGeom prst="rect"/>
          <a:noFill/>
        </p:spPr>
        <p:txBody>
          <a:bodyPr anchor="t" anchorCtr="0" bIns="45720" compatLnSpc="1" lIns="91440" numCol="1" rIns="91440" tIns="45720" vert="horz" wrap="square">
            <a:prstTxWarp prst="textNoShape"/>
          </a:bodyPr>
          <a:p>
            <a:endParaRPr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3400">
        <p14:reveal dir="r"/>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94" name=""/>
        <p:cNvGrpSpPr/>
        <p:nvPr/>
      </p:nvGrpSpPr>
      <p:grpSpPr>
        <a:xfrm>
          <a:off x="0" y="0"/>
          <a:ext cx="0" cy="0"/>
          <a:chOff x="0" y="0"/>
          <a:chExt cx="0" cy="0"/>
        </a:xfrm>
      </p:grpSpPr>
      <p:sp>
        <p:nvSpPr>
          <p:cNvPr id="1048830" name="Title 1"/>
          <p:cNvSpPr>
            <a:spLocks noGrp="1"/>
          </p:cNvSpPr>
          <p:nvPr>
            <p:ph type="title"/>
          </p:nvPr>
        </p:nvSpPr>
        <p:spPr>
          <a:xfrm>
            <a:off x="480155" y="553842"/>
            <a:ext cx="9353520" cy="800103"/>
          </a:xfrm>
          <a:ln>
            <a:solidFill>
              <a:schemeClr val="accent1"/>
            </a:solidFill>
          </a:ln>
        </p:spPr>
        <p:txBody>
          <a:bodyPr/>
          <a:p>
            <a:pPr algn="ctr"/>
            <a:r>
              <a:rPr dirty="0" sz="4400" lang="en-US">
                <a:solidFill>
                  <a:schemeClr val="accent1">
                    <a:lumMod val="75000"/>
                  </a:schemeClr>
                </a:solidFill>
                <a:latin typeface="Bernard MT Condensed" panose="02050806060905020404" pitchFamily="18" charset="0"/>
              </a:rPr>
              <a:t> </a:t>
            </a:r>
            <a:r>
              <a:rPr dirty="0" sz="4400" lang="en-US" spc="0">
                <a:solidFill>
                  <a:schemeClr val="accent1">
                    <a:lumMod val="75000"/>
                  </a:schemeClr>
                </a:solidFill>
                <a:latin typeface="Bernard MT Condensed" panose="02050806060905020404" pitchFamily="18" charset="0"/>
                <a:cs typeface="Times New Roman" panose="02020603050405020304" pitchFamily="18" charset="0"/>
              </a:rPr>
              <a:t>Introduction to Emotional  Management</a:t>
            </a:r>
            <a:endParaRPr dirty="0" sz="4400" lang="en-US">
              <a:solidFill>
                <a:schemeClr val="accent1">
                  <a:lumMod val="75000"/>
                </a:schemeClr>
              </a:solidFill>
              <a:latin typeface="Bernard MT Condensed" panose="02050806060905020404" pitchFamily="18" charset="0"/>
            </a:endParaRPr>
          </a:p>
        </p:txBody>
      </p:sp>
      <p:sp>
        <p:nvSpPr>
          <p:cNvPr id="1048831" name="Content Placeholder 13"/>
          <p:cNvSpPr>
            <a:spLocks noGrp="1"/>
          </p:cNvSpPr>
          <p:nvPr>
            <p:ph idx="1"/>
          </p:nvPr>
        </p:nvSpPr>
        <p:spPr>
          <a:xfrm>
            <a:off x="480154" y="1379541"/>
            <a:ext cx="9363915" cy="5268484"/>
          </a:xfrm>
          <a:solidFill>
            <a:schemeClr val="bg1"/>
          </a:solidFill>
          <a:ln>
            <a:solidFill>
              <a:schemeClr val="accent1"/>
            </a:solidFill>
          </a:ln>
        </p:spPr>
        <p:txBody>
          <a:bodyPr>
            <a:noAutofit/>
          </a:bodyPr>
          <a:p>
            <a:pPr algn="just" defTabSz="457200" indent="-342900" lvl="0">
              <a:spcBef>
                <a:spcPts val="1000"/>
              </a:spcBef>
              <a:buClr>
                <a:srgbClr val="353535"/>
              </a:buClr>
              <a:buFont typeface="Wingdings 3" charset="2"/>
              <a:buChar char=""/>
            </a:pPr>
            <a:r>
              <a:rPr dirty="0" sz="3000" lang="en-US">
                <a:solidFill>
                  <a:prstClr val="black">
                    <a:lumMod val="75000"/>
                    <a:lumOff val="25000"/>
                  </a:prstClr>
                </a:solidFill>
                <a:latin typeface="Book Antiqua" panose="02040602050305030304" pitchFamily="18" charset="0"/>
                <a:cs typeface="Times New Roman" panose="02020603050405020304" pitchFamily="18" charset="0"/>
              </a:rPr>
              <a:t>Emotions are how individuals deal with matters or situations they find personally significant</a:t>
            </a:r>
            <a:r>
              <a:rPr dirty="0" sz="3000" lang="en-US" smtClean="0">
                <a:solidFill>
                  <a:prstClr val="black">
                    <a:lumMod val="75000"/>
                    <a:lumOff val="25000"/>
                  </a:prstClr>
                </a:solidFill>
                <a:latin typeface="Book Antiqua" panose="02040602050305030304" pitchFamily="18" charset="0"/>
                <a:cs typeface="Times New Roman" panose="02020603050405020304" pitchFamily="18" charset="0"/>
              </a:rPr>
              <a:t>.</a:t>
            </a:r>
            <a:endParaRPr dirty="0" sz="3000" lang="en-US">
              <a:solidFill>
                <a:srgbClr val="2D2D2D"/>
              </a:solidFill>
              <a:latin typeface="Book Antiqua" panose="02040602050305030304" pitchFamily="18" charset="0"/>
              <a:ea typeface="Calibri" panose="020F0502020204030204" pitchFamily="34" charset="0"/>
              <a:cs typeface="Times New Roman" panose="02020603050405020304" pitchFamily="18" charset="0"/>
            </a:endParaRPr>
          </a:p>
          <a:p>
            <a:pPr algn="just" defTabSz="457200" indent="-342900" lvl="0">
              <a:spcBef>
                <a:spcPts val="1000"/>
              </a:spcBef>
              <a:buClr>
                <a:srgbClr val="353535"/>
              </a:buClr>
              <a:buFont typeface="Wingdings 3" charset="2"/>
              <a:buChar char=""/>
            </a:pPr>
            <a:r>
              <a:rPr dirty="0" sz="3000" lang="en-US">
                <a:solidFill>
                  <a:srgbClr val="2D2D2D"/>
                </a:solidFill>
                <a:latin typeface="Book Antiqua" panose="02040602050305030304" pitchFamily="18" charset="0"/>
                <a:ea typeface="Calibri" panose="020F0502020204030204" pitchFamily="34" charset="0"/>
                <a:cs typeface="Times New Roman" panose="02020603050405020304" pitchFamily="18" charset="0"/>
              </a:rPr>
              <a:t>Emotional management is a set of skills that can help you react constructively to people or events. </a:t>
            </a:r>
          </a:p>
          <a:p>
            <a:pPr algn="just" defTabSz="457200" indent="-342900" lvl="0">
              <a:spcBef>
                <a:spcPts val="1000"/>
              </a:spcBef>
              <a:buClr>
                <a:srgbClr val="353535"/>
              </a:buClr>
              <a:buFont typeface="Wingdings 3" charset="2"/>
              <a:buChar char=""/>
            </a:pPr>
            <a:r>
              <a:rPr dirty="0" sz="3000" lang="en-US">
                <a:solidFill>
                  <a:srgbClr val="2D2D2D"/>
                </a:solidFill>
                <a:latin typeface="Book Antiqua" panose="02040602050305030304" pitchFamily="18" charset="0"/>
                <a:ea typeface="Calibri" panose="020F0502020204030204" pitchFamily="34" charset="0"/>
                <a:cs typeface="Times New Roman" panose="02020603050405020304" pitchFamily="18" charset="0"/>
              </a:rPr>
              <a:t>Learning how to manage your emotions can benefit your career by helping you make rational choices and develop relationships with others.</a:t>
            </a:r>
          </a:p>
          <a:p>
            <a:pPr algn="just" defTabSz="457200" indent="-342900" lvl="0">
              <a:spcBef>
                <a:spcPts val="1000"/>
              </a:spcBef>
              <a:buClr>
                <a:srgbClr val="353535"/>
              </a:buClr>
              <a:buFont typeface="Wingdings 3" charset="2"/>
              <a:buChar char=""/>
            </a:pPr>
            <a:r>
              <a:rPr dirty="0" sz="3000" lang="en-US" smtClean="0">
                <a:solidFill>
                  <a:prstClr val="black">
                    <a:lumMod val="75000"/>
                    <a:lumOff val="25000"/>
                  </a:prstClr>
                </a:solidFill>
                <a:latin typeface="Book Antiqua" panose="02040602050305030304" pitchFamily="18" charset="0"/>
                <a:ea typeface="Calibri" panose="020F0502020204030204" pitchFamily="34" charset="0"/>
                <a:cs typeface="Times New Roman" panose="02020603050405020304" pitchFamily="18" charset="0"/>
              </a:rPr>
              <a:t>Professionals </a:t>
            </a:r>
            <a:r>
              <a:rPr dirty="0" sz="3000" lang="en-US">
                <a:solidFill>
                  <a:prstClr val="black">
                    <a:lumMod val="75000"/>
                    <a:lumOff val="25000"/>
                  </a:prstClr>
                </a:solidFill>
                <a:latin typeface="Book Antiqua" panose="02040602050305030304" pitchFamily="18" charset="0"/>
                <a:ea typeface="Calibri" panose="020F0502020204030204" pitchFamily="34" charset="0"/>
                <a:cs typeface="Times New Roman" panose="02020603050405020304" pitchFamily="18" charset="0"/>
              </a:rPr>
              <a:t>who regulate their emotions might find it easier to act rationally in high-stress situations and make effective professional choices</a:t>
            </a:r>
            <a:endParaRPr dirty="0" sz="3000" lang="en-US">
              <a:latin typeface="Book Antiqua" panose="02040602050305030304" pitchFamily="18" charset="0"/>
              <a:ea typeface="Calibri" panose="020F0502020204030204" pitchFamily="34" charset="0"/>
              <a:cs typeface="Times New Roman" panose="02020603050405020304" pitchFamily="18" charset="0"/>
            </a:endParaRPr>
          </a:p>
          <a:p>
            <a:endParaRPr altLang="x-none" dirty="0" sz="3000" lang="en-US">
              <a:latin typeface="Book Antiqua" panose="02040602050305030304" pitchFamily="18" charset="0"/>
              <a:cs typeface="Times New Roman" panose="02020603050405020304" pitchFamily="18" charset="0"/>
            </a:endParaRPr>
          </a:p>
        </p:txBody>
      </p:sp>
      <p:sp>
        <p:nvSpPr>
          <p:cNvPr id="1048832" name="Date Placeholder 11"/>
          <p:cNvSpPr>
            <a:spLocks noGrp="1"/>
          </p:cNvSpPr>
          <p:nvPr>
            <p:ph type="dt" sz="half" idx="10"/>
          </p:nvPr>
        </p:nvSpPr>
        <p:spPr/>
        <p:txBody>
          <a:bodyPr/>
          <a:p>
            <a:fld id="{840401DC-9B37-4341-B08E-32E49C3A82FC}" type="datetime1">
              <a:rPr lang="en-US" smtClean="0"/>
              <a:t>9/3/2024</a:t>
            </a:fld>
            <a:endParaRPr dirty="0" lang="en-US"/>
          </a:p>
        </p:txBody>
      </p:sp>
      <p:sp>
        <p:nvSpPr>
          <p:cNvPr id="1048833" name="Slide Number Placeholder 12"/>
          <p:cNvSpPr>
            <a:spLocks noGrp="1"/>
          </p:cNvSpPr>
          <p:nvPr>
            <p:ph type="sldNum" sz="quarter" idx="12"/>
          </p:nvPr>
        </p:nvSpPr>
        <p:spPr/>
        <p:txBody>
          <a:bodyPr/>
          <a:p>
            <a:r>
              <a:rPr dirty="0" lang="en-US"/>
              <a:t>16</a:t>
            </a:r>
          </a:p>
        </p:txBody>
      </p:sp>
      <p:grpSp>
        <p:nvGrpSpPr>
          <p:cNvPr id="95" name="Group 4"/>
          <p:cNvGrpSpPr/>
          <p:nvPr/>
        </p:nvGrpSpPr>
        <p:grpSpPr>
          <a:xfrm>
            <a:off x="9937179" y="332660"/>
            <a:ext cx="882403" cy="882403"/>
            <a:chOff x="9937179" y="332656"/>
            <a:chExt cx="882403" cy="882403"/>
          </a:xfrm>
        </p:grpSpPr>
        <p:sp>
          <p:nvSpPr>
            <p:cNvPr id="1048834" name="Oval 3"/>
            <p:cNvSpPr/>
            <p:nvPr/>
          </p:nvSpPr>
          <p:spPr>
            <a:xfrm>
              <a:off x="10009112" y="404663"/>
              <a:ext cx="720155" cy="720081"/>
            </a:xfrm>
            <a:prstGeom prst="ellipse"/>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pic>
          <p:nvPicPr>
            <p:cNvPr id="2097181" name="Picture 8"/>
            <p:cNvPicPr>
              <a:picLocks noChangeAspect="1"/>
            </p:cNvPicPr>
            <p:nvPr/>
          </p:nvPicPr>
          <p:blipFill>
            <a:blip xmlns:r="http://schemas.openxmlformats.org/officeDocument/2006/relationships" r:embed="rId1" cstate="print">
              <a:clrChange>
                <a:clrFrom>
                  <a:srgbClr val="FFFFFF"/>
                </a:clrFrom>
                <a:clrTo>
                  <a:srgbClr val="FFFFFF">
                    <a:alpha val="0"/>
                  </a:srgbClr>
                </a:clrTo>
              </a:clrChange>
            </a:blip>
            <a:stretch>
              <a:fillRect/>
            </a:stretch>
          </p:blipFill>
          <p:spPr>
            <a:xfrm>
              <a:off x="9937179" y="332656"/>
              <a:ext cx="882403" cy="882403"/>
            </a:xfrm>
            <a:prstGeom prst="rect"/>
          </p:spPr>
        </p:pic>
      </p:grpSp>
      <p:sp>
        <p:nvSpPr>
          <p:cNvPr id="1048835" name="AutoShape 2" descr="Image result for employees"/>
          <p:cNvSpPr>
            <a:spLocks noChangeAspect="1" noChangeArrowheads="1"/>
          </p:cNvSpPr>
          <p:nvPr/>
        </p:nvSpPr>
        <p:spPr bwMode="auto">
          <a:xfrm>
            <a:off x="155576" y="-144463"/>
            <a:ext cx="304800" cy="304801"/>
          </a:xfrm>
          <a:prstGeom prst="rect"/>
          <a:noFill/>
        </p:spPr>
        <p:txBody>
          <a:bodyPr anchor="t" anchorCtr="0" bIns="45720" compatLnSpc="1" lIns="91440" numCol="1" rIns="91440" tIns="45720" vert="horz" wrap="square">
            <a:prstTxWarp prst="textNoShape"/>
          </a:bodyPr>
          <a:p>
            <a:endParaRPr lang="en-US"/>
          </a:p>
        </p:txBody>
      </p:sp>
      <p:sp>
        <p:nvSpPr>
          <p:cNvPr id="1048836" name="AutoShape 4" descr="Image result for employees"/>
          <p:cNvSpPr>
            <a:spLocks noChangeAspect="1" noChangeArrowheads="1"/>
          </p:cNvSpPr>
          <p:nvPr/>
        </p:nvSpPr>
        <p:spPr bwMode="auto">
          <a:xfrm>
            <a:off x="307974" y="79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837" name="AutoShape 6" descr="Image result for employees"/>
          <p:cNvSpPr>
            <a:spLocks noChangeAspect="1" noChangeArrowheads="1"/>
          </p:cNvSpPr>
          <p:nvPr/>
        </p:nvSpPr>
        <p:spPr bwMode="auto">
          <a:xfrm>
            <a:off x="460375" y="1603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838" name="AutoShape 8" descr="Image result for employees"/>
          <p:cNvSpPr>
            <a:spLocks noChangeAspect="1" noChangeArrowheads="1"/>
          </p:cNvSpPr>
          <p:nvPr/>
        </p:nvSpPr>
        <p:spPr bwMode="auto">
          <a:xfrm>
            <a:off x="612775" y="3127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839" name="AutoShape 10" descr="Image result for employees"/>
          <p:cNvSpPr>
            <a:spLocks noChangeAspect="1" noChangeArrowheads="1"/>
          </p:cNvSpPr>
          <p:nvPr/>
        </p:nvSpPr>
        <p:spPr bwMode="auto">
          <a:xfrm>
            <a:off x="765175" y="4651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840" name="AutoShape 12" descr="Image result for employees"/>
          <p:cNvSpPr>
            <a:spLocks noChangeAspect="1" noChangeArrowheads="1"/>
          </p:cNvSpPr>
          <p:nvPr/>
        </p:nvSpPr>
        <p:spPr bwMode="auto">
          <a:xfrm>
            <a:off x="917575" y="6175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841" name="AutoShape 2" descr="Image result for uganda government"/>
          <p:cNvSpPr>
            <a:spLocks noChangeAspect="1" noChangeArrowheads="1"/>
          </p:cNvSpPr>
          <p:nvPr/>
        </p:nvSpPr>
        <p:spPr bwMode="auto">
          <a:xfrm>
            <a:off x="1222375" y="9223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842" name="AutoShape 4" descr="Image result for uganda government"/>
          <p:cNvSpPr>
            <a:spLocks noChangeAspect="1" noChangeArrowheads="1"/>
          </p:cNvSpPr>
          <p:nvPr/>
        </p:nvSpPr>
        <p:spPr bwMode="auto">
          <a:xfrm>
            <a:off x="1374776" y="10747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843" name="AutoShape 6" descr="Image result for uganda government"/>
          <p:cNvSpPr>
            <a:spLocks noChangeAspect="1" noChangeArrowheads="1"/>
          </p:cNvSpPr>
          <p:nvPr/>
        </p:nvSpPr>
        <p:spPr bwMode="auto">
          <a:xfrm>
            <a:off x="1527174" y="1227141"/>
            <a:ext cx="304800" cy="304801"/>
          </a:xfrm>
          <a:prstGeom prst="rect"/>
          <a:noFill/>
        </p:spPr>
        <p:txBody>
          <a:bodyPr anchor="t" anchorCtr="0" bIns="45720" compatLnSpc="1" lIns="91440" numCol="1" rIns="91440" tIns="45720" vert="horz" wrap="square">
            <a:prstTxWarp prst="textNoShape"/>
          </a:bodyPr>
          <a:p>
            <a:endParaRPr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3400">
        <p14:reveal dir="r"/>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96" name=""/>
        <p:cNvGrpSpPr/>
        <p:nvPr/>
      </p:nvGrpSpPr>
      <p:grpSpPr>
        <a:xfrm>
          <a:off x="0" y="0"/>
          <a:ext cx="0" cy="0"/>
          <a:chOff x="0" y="0"/>
          <a:chExt cx="0" cy="0"/>
        </a:xfrm>
      </p:grpSpPr>
      <p:sp>
        <p:nvSpPr>
          <p:cNvPr id="1048844" name="Title 1"/>
          <p:cNvSpPr>
            <a:spLocks noGrp="1"/>
          </p:cNvSpPr>
          <p:nvPr>
            <p:ph type="title"/>
          </p:nvPr>
        </p:nvSpPr>
        <p:spPr>
          <a:xfrm>
            <a:off x="599984" y="174718"/>
            <a:ext cx="9256104" cy="647702"/>
          </a:xfrm>
          <a:ln>
            <a:solidFill>
              <a:schemeClr val="accent1"/>
            </a:solidFill>
          </a:ln>
        </p:spPr>
        <p:txBody>
          <a:bodyPr/>
          <a:p>
            <a:pPr algn="ctr"/>
            <a:r>
              <a:rPr dirty="0" sz="4800" lang="en-US">
                <a:solidFill>
                  <a:schemeClr val="accent1">
                    <a:lumMod val="75000"/>
                  </a:schemeClr>
                </a:solidFill>
                <a:latin typeface="Bernard MT Condensed" panose="02050806060905020404" pitchFamily="18" charset="0"/>
              </a:rPr>
              <a:t> </a:t>
            </a:r>
            <a:r>
              <a:rPr dirty="0" sz="4800" lang="en-US" spc="0">
                <a:solidFill>
                  <a:schemeClr val="accent1">
                    <a:lumMod val="75000"/>
                  </a:schemeClr>
                </a:solidFill>
                <a:latin typeface="Bernard MT Condensed" panose="02050806060905020404" pitchFamily="18" charset="0"/>
                <a:cs typeface="Times New Roman" panose="02020603050405020304" pitchFamily="18" charset="0"/>
              </a:rPr>
              <a:t>Examples of Positive Emotions</a:t>
            </a:r>
            <a:endParaRPr dirty="0" sz="4800" lang="en-US">
              <a:solidFill>
                <a:schemeClr val="accent1">
                  <a:lumMod val="75000"/>
                </a:schemeClr>
              </a:solidFill>
              <a:latin typeface="Bernard MT Condensed" panose="02050806060905020404" pitchFamily="18" charset="0"/>
            </a:endParaRPr>
          </a:p>
        </p:txBody>
      </p:sp>
      <p:sp>
        <p:nvSpPr>
          <p:cNvPr id="1048845" name="Content Placeholder 13"/>
          <p:cNvSpPr>
            <a:spLocks noGrp="1"/>
          </p:cNvSpPr>
          <p:nvPr>
            <p:ph idx="1"/>
          </p:nvPr>
        </p:nvSpPr>
        <p:spPr>
          <a:xfrm>
            <a:off x="590760" y="853972"/>
            <a:ext cx="9256104" cy="5671371"/>
          </a:xfrm>
          <a:solidFill>
            <a:schemeClr val="bg1"/>
          </a:solidFill>
          <a:ln>
            <a:solidFill>
              <a:schemeClr val="accent1"/>
            </a:solidFill>
          </a:ln>
        </p:spPr>
        <p:txBody>
          <a:bodyPr>
            <a:noAutofit/>
          </a:bodyPr>
          <a:p>
            <a:pPr algn="just" defTabSz="457200" indent="-342900" lvl="0">
              <a:spcBef>
                <a:spcPts val="0"/>
              </a:spcBef>
              <a:spcAft>
                <a:spcPts val="1000"/>
              </a:spcAft>
              <a:buClr>
                <a:srgbClr val="353535"/>
              </a:buClr>
              <a:buFont typeface="+mj-lt"/>
              <a:buAutoNum type="arabicPeriod"/>
            </a:pPr>
            <a:r>
              <a:rPr b="1" dirty="0" sz="2300" lang="en-US">
                <a:solidFill>
                  <a:prstClr val="black">
                    <a:lumMod val="75000"/>
                    <a:lumOff val="25000"/>
                  </a:prstClr>
                </a:solidFill>
                <a:latin typeface="Book Antiqua" panose="02040602050305030304" pitchFamily="18" charset="0"/>
                <a:ea typeface="Calibri" panose="020F0502020204030204" pitchFamily="34" charset="0"/>
                <a:cs typeface="Times New Roman" panose="02020603050405020304" pitchFamily="18" charset="0"/>
              </a:rPr>
              <a:t>Joy: </a:t>
            </a:r>
            <a:r>
              <a:rPr dirty="0" sz="2300" lang="en-US">
                <a:solidFill>
                  <a:prstClr val="black">
                    <a:lumMod val="75000"/>
                    <a:lumOff val="25000"/>
                  </a:prstClr>
                </a:solidFill>
                <a:latin typeface="Book Antiqua" panose="02040602050305030304" pitchFamily="18" charset="0"/>
                <a:ea typeface="Calibri" panose="020F0502020204030204" pitchFamily="34" charset="0"/>
                <a:cs typeface="Times New Roman" panose="02020603050405020304" pitchFamily="18" charset="0"/>
              </a:rPr>
              <a:t>A feeling of great pleasure and happiness, often experienced during moments of success or </a:t>
            </a:r>
            <a:r>
              <a:rPr dirty="0" sz="2300" lang="en-US" smtClean="0">
                <a:solidFill>
                  <a:prstClr val="black">
                    <a:lumMod val="75000"/>
                    <a:lumOff val="25000"/>
                  </a:prstClr>
                </a:solidFill>
                <a:latin typeface="Book Antiqua" panose="02040602050305030304" pitchFamily="18" charset="0"/>
                <a:ea typeface="Calibri" panose="020F0502020204030204" pitchFamily="34" charset="0"/>
                <a:cs typeface="Times New Roman" panose="02020603050405020304" pitchFamily="18" charset="0"/>
              </a:rPr>
              <a:t>celebration.</a:t>
            </a:r>
            <a:endParaRPr dirty="0" sz="2300" lang="en-US">
              <a:solidFill>
                <a:prstClr val="black">
                  <a:lumMod val="75000"/>
                  <a:lumOff val="25000"/>
                </a:prstClr>
              </a:solidFill>
              <a:latin typeface="Book Antiqua" panose="02040602050305030304" pitchFamily="18" charset="0"/>
              <a:ea typeface="Calibri" panose="020F0502020204030204" pitchFamily="34" charset="0"/>
              <a:cs typeface="Times New Roman" panose="02020603050405020304" pitchFamily="18" charset="0"/>
            </a:endParaRPr>
          </a:p>
          <a:p>
            <a:pPr algn="just" defTabSz="457200" indent="-342900" lvl="0">
              <a:spcBef>
                <a:spcPts val="0"/>
              </a:spcBef>
              <a:spcAft>
                <a:spcPts val="1000"/>
              </a:spcAft>
              <a:buClr>
                <a:srgbClr val="353535"/>
              </a:buClr>
              <a:buFont typeface="+mj-lt"/>
              <a:buAutoNum type="arabicPeriod"/>
            </a:pPr>
            <a:r>
              <a:rPr b="1" dirty="0" sz="2300" lang="en-US" smtClean="0">
                <a:solidFill>
                  <a:prstClr val="black">
                    <a:lumMod val="75000"/>
                    <a:lumOff val="25000"/>
                  </a:prstClr>
                </a:solidFill>
                <a:latin typeface="Book Antiqua" panose="02040602050305030304" pitchFamily="18" charset="0"/>
                <a:ea typeface="Calibri" panose="020F0502020204030204" pitchFamily="34" charset="0"/>
                <a:cs typeface="Times New Roman" panose="02020603050405020304" pitchFamily="18" charset="0"/>
              </a:rPr>
              <a:t>Gratitude</a:t>
            </a:r>
            <a:r>
              <a:rPr b="1" dirty="0" sz="2300" lang="en-US">
                <a:solidFill>
                  <a:prstClr val="black">
                    <a:lumMod val="75000"/>
                    <a:lumOff val="25000"/>
                  </a:prstClr>
                </a:solidFill>
                <a:latin typeface="Book Antiqua" panose="02040602050305030304" pitchFamily="18" charset="0"/>
                <a:ea typeface="Calibri" panose="020F0502020204030204" pitchFamily="34" charset="0"/>
                <a:cs typeface="Times New Roman" panose="02020603050405020304" pitchFamily="18" charset="0"/>
              </a:rPr>
              <a:t>: </a:t>
            </a:r>
            <a:r>
              <a:rPr dirty="0" sz="2300" lang="en-US">
                <a:solidFill>
                  <a:prstClr val="black">
                    <a:lumMod val="75000"/>
                    <a:lumOff val="25000"/>
                  </a:prstClr>
                </a:solidFill>
                <a:latin typeface="Book Antiqua" panose="02040602050305030304" pitchFamily="18" charset="0"/>
                <a:ea typeface="Calibri" panose="020F0502020204030204" pitchFamily="34" charset="0"/>
                <a:cs typeface="Times New Roman" panose="02020603050405020304" pitchFamily="18" charset="0"/>
              </a:rPr>
              <a:t>A warm, appreciative feeling towards someone or something, often resulting from receiving help or </a:t>
            </a:r>
            <a:r>
              <a:rPr dirty="0" sz="2300" lang="en-US" smtClean="0">
                <a:solidFill>
                  <a:prstClr val="black">
                    <a:lumMod val="75000"/>
                    <a:lumOff val="25000"/>
                  </a:prstClr>
                </a:solidFill>
                <a:latin typeface="Book Antiqua" panose="02040602050305030304" pitchFamily="18" charset="0"/>
                <a:ea typeface="Calibri" panose="020F0502020204030204" pitchFamily="34" charset="0"/>
                <a:cs typeface="Times New Roman" panose="02020603050405020304" pitchFamily="18" charset="0"/>
              </a:rPr>
              <a:t>kindness.</a:t>
            </a:r>
            <a:endParaRPr dirty="0" sz="2300" lang="en-US">
              <a:solidFill>
                <a:prstClr val="black">
                  <a:lumMod val="75000"/>
                  <a:lumOff val="25000"/>
                </a:prstClr>
              </a:solidFill>
              <a:latin typeface="Book Antiqua" panose="02040602050305030304" pitchFamily="18" charset="0"/>
              <a:ea typeface="Calibri" panose="020F0502020204030204" pitchFamily="34" charset="0"/>
              <a:cs typeface="Times New Roman" panose="02020603050405020304" pitchFamily="18" charset="0"/>
            </a:endParaRPr>
          </a:p>
          <a:p>
            <a:pPr algn="just" defTabSz="457200" indent="-342900" lvl="0">
              <a:spcBef>
                <a:spcPts val="0"/>
              </a:spcBef>
              <a:spcAft>
                <a:spcPts val="1000"/>
              </a:spcAft>
              <a:buClr>
                <a:srgbClr val="353535"/>
              </a:buClr>
              <a:buFont typeface="+mj-lt"/>
              <a:buAutoNum type="arabicPeriod"/>
            </a:pPr>
            <a:r>
              <a:rPr b="1" dirty="0" sz="2300" lang="en-US" smtClean="0">
                <a:solidFill>
                  <a:prstClr val="black">
                    <a:lumMod val="75000"/>
                    <a:lumOff val="25000"/>
                  </a:prstClr>
                </a:solidFill>
                <a:latin typeface="Book Antiqua" panose="02040602050305030304" pitchFamily="18" charset="0"/>
                <a:ea typeface="Calibri" panose="020F0502020204030204" pitchFamily="34" charset="0"/>
                <a:cs typeface="Times New Roman" panose="02020603050405020304" pitchFamily="18" charset="0"/>
              </a:rPr>
              <a:t>Love</a:t>
            </a:r>
            <a:r>
              <a:rPr b="1" dirty="0" sz="2300" lang="en-US">
                <a:solidFill>
                  <a:prstClr val="black">
                    <a:lumMod val="75000"/>
                    <a:lumOff val="25000"/>
                  </a:prstClr>
                </a:solidFill>
                <a:latin typeface="Book Antiqua" panose="02040602050305030304" pitchFamily="18" charset="0"/>
                <a:ea typeface="Calibri" panose="020F0502020204030204" pitchFamily="34" charset="0"/>
                <a:cs typeface="Times New Roman" panose="02020603050405020304" pitchFamily="18" charset="0"/>
              </a:rPr>
              <a:t>: </a:t>
            </a:r>
            <a:r>
              <a:rPr dirty="0" sz="2300" lang="en-US">
                <a:solidFill>
                  <a:prstClr val="black">
                    <a:lumMod val="75000"/>
                    <a:lumOff val="25000"/>
                  </a:prstClr>
                </a:solidFill>
                <a:latin typeface="Book Antiqua" panose="02040602050305030304" pitchFamily="18" charset="0"/>
                <a:ea typeface="Calibri" panose="020F0502020204030204" pitchFamily="34" charset="0"/>
                <a:cs typeface="Times New Roman" panose="02020603050405020304" pitchFamily="18" charset="0"/>
              </a:rPr>
              <a:t>Deep affection and care for someone or something, encompassing romantic, familial, or platonic </a:t>
            </a:r>
            <a:r>
              <a:rPr dirty="0" sz="2300" lang="en-US" smtClean="0">
                <a:solidFill>
                  <a:prstClr val="black">
                    <a:lumMod val="75000"/>
                    <a:lumOff val="25000"/>
                  </a:prstClr>
                </a:solidFill>
                <a:latin typeface="Book Antiqua" panose="02040602050305030304" pitchFamily="18" charset="0"/>
                <a:ea typeface="Calibri" panose="020F0502020204030204" pitchFamily="34" charset="0"/>
                <a:cs typeface="Times New Roman" panose="02020603050405020304" pitchFamily="18" charset="0"/>
              </a:rPr>
              <a:t>relationships.</a:t>
            </a:r>
            <a:endParaRPr dirty="0" sz="2300" lang="en-US">
              <a:solidFill>
                <a:prstClr val="black">
                  <a:lumMod val="75000"/>
                  <a:lumOff val="25000"/>
                </a:prstClr>
              </a:solidFill>
              <a:latin typeface="Book Antiqua" panose="02040602050305030304" pitchFamily="18" charset="0"/>
              <a:ea typeface="Calibri" panose="020F0502020204030204" pitchFamily="34" charset="0"/>
              <a:cs typeface="Times New Roman" panose="02020603050405020304" pitchFamily="18" charset="0"/>
            </a:endParaRPr>
          </a:p>
          <a:p>
            <a:pPr algn="just" defTabSz="457200" indent="-342900" lvl="0">
              <a:spcBef>
                <a:spcPts val="0"/>
              </a:spcBef>
              <a:spcAft>
                <a:spcPts val="1000"/>
              </a:spcAft>
              <a:buClr>
                <a:srgbClr val="353535"/>
              </a:buClr>
              <a:buFont typeface="+mj-lt"/>
              <a:buAutoNum type="arabicPeriod"/>
            </a:pPr>
            <a:r>
              <a:rPr b="1" dirty="0" sz="2300" lang="en-US" smtClean="0">
                <a:solidFill>
                  <a:prstClr val="black">
                    <a:lumMod val="75000"/>
                    <a:lumOff val="25000"/>
                  </a:prstClr>
                </a:solidFill>
                <a:latin typeface="Book Antiqua" panose="02040602050305030304" pitchFamily="18" charset="0"/>
                <a:ea typeface="Calibri" panose="020F0502020204030204" pitchFamily="34" charset="0"/>
                <a:cs typeface="Times New Roman" panose="02020603050405020304" pitchFamily="18" charset="0"/>
              </a:rPr>
              <a:t>Pride</a:t>
            </a:r>
            <a:r>
              <a:rPr b="1" dirty="0" sz="2300" lang="en-US">
                <a:solidFill>
                  <a:prstClr val="black">
                    <a:lumMod val="75000"/>
                    <a:lumOff val="25000"/>
                  </a:prstClr>
                </a:solidFill>
                <a:latin typeface="Book Antiqua" panose="02040602050305030304" pitchFamily="18" charset="0"/>
                <a:ea typeface="Calibri" panose="020F0502020204030204" pitchFamily="34" charset="0"/>
                <a:cs typeface="Times New Roman" panose="02020603050405020304" pitchFamily="18" charset="0"/>
              </a:rPr>
              <a:t>: </a:t>
            </a:r>
            <a:r>
              <a:rPr dirty="0" sz="2300" lang="en-US">
                <a:solidFill>
                  <a:prstClr val="black">
                    <a:lumMod val="75000"/>
                    <a:lumOff val="25000"/>
                  </a:prstClr>
                </a:solidFill>
                <a:latin typeface="Book Antiqua" panose="02040602050305030304" pitchFamily="18" charset="0"/>
                <a:ea typeface="Calibri" panose="020F0502020204030204" pitchFamily="34" charset="0"/>
                <a:cs typeface="Times New Roman" panose="02020603050405020304" pitchFamily="18" charset="0"/>
              </a:rPr>
              <a:t>A sense of accomplishment and satisfaction from one’s own or others' </a:t>
            </a:r>
            <a:r>
              <a:rPr dirty="0" sz="2300" lang="en-US" smtClean="0">
                <a:solidFill>
                  <a:prstClr val="black">
                    <a:lumMod val="75000"/>
                    <a:lumOff val="25000"/>
                  </a:prstClr>
                </a:solidFill>
                <a:latin typeface="Book Antiqua" panose="02040602050305030304" pitchFamily="18" charset="0"/>
                <a:ea typeface="Calibri" panose="020F0502020204030204" pitchFamily="34" charset="0"/>
                <a:cs typeface="Times New Roman" panose="02020603050405020304" pitchFamily="18" charset="0"/>
              </a:rPr>
              <a:t>achievements.</a:t>
            </a:r>
            <a:endParaRPr dirty="0" sz="2300" lang="en-US">
              <a:solidFill>
                <a:prstClr val="black">
                  <a:lumMod val="75000"/>
                  <a:lumOff val="25000"/>
                </a:prstClr>
              </a:solidFill>
              <a:latin typeface="Book Antiqua" panose="02040602050305030304" pitchFamily="18" charset="0"/>
              <a:ea typeface="Calibri" panose="020F0502020204030204" pitchFamily="34" charset="0"/>
              <a:cs typeface="Times New Roman" panose="02020603050405020304" pitchFamily="18" charset="0"/>
            </a:endParaRPr>
          </a:p>
          <a:p>
            <a:pPr algn="just" defTabSz="457200" indent="-342900" lvl="0">
              <a:spcBef>
                <a:spcPts val="0"/>
              </a:spcBef>
              <a:spcAft>
                <a:spcPts val="1000"/>
              </a:spcAft>
              <a:buClr>
                <a:srgbClr val="353535"/>
              </a:buClr>
              <a:buFont typeface="+mj-lt"/>
              <a:buAutoNum type="arabicPeriod"/>
            </a:pPr>
            <a:r>
              <a:rPr b="1" dirty="0" sz="2300" lang="en-US" smtClean="0">
                <a:solidFill>
                  <a:prstClr val="black">
                    <a:lumMod val="75000"/>
                    <a:lumOff val="25000"/>
                  </a:prstClr>
                </a:solidFill>
                <a:latin typeface="Book Antiqua" panose="02040602050305030304" pitchFamily="18" charset="0"/>
                <a:ea typeface="Calibri" panose="020F0502020204030204" pitchFamily="34" charset="0"/>
                <a:cs typeface="Times New Roman" panose="02020603050405020304" pitchFamily="18" charset="0"/>
              </a:rPr>
              <a:t>Contentment</a:t>
            </a:r>
            <a:r>
              <a:rPr b="1" dirty="0" sz="2300" lang="en-US">
                <a:solidFill>
                  <a:prstClr val="black">
                    <a:lumMod val="75000"/>
                    <a:lumOff val="25000"/>
                  </a:prstClr>
                </a:solidFill>
                <a:latin typeface="Book Antiqua" panose="02040602050305030304" pitchFamily="18" charset="0"/>
                <a:ea typeface="Calibri" panose="020F0502020204030204" pitchFamily="34" charset="0"/>
                <a:cs typeface="Times New Roman" panose="02020603050405020304" pitchFamily="18" charset="0"/>
              </a:rPr>
              <a:t>: </a:t>
            </a:r>
            <a:r>
              <a:rPr dirty="0" sz="2300" lang="en-US">
                <a:solidFill>
                  <a:prstClr val="black">
                    <a:lumMod val="75000"/>
                    <a:lumOff val="25000"/>
                  </a:prstClr>
                </a:solidFill>
                <a:latin typeface="Book Antiqua" panose="02040602050305030304" pitchFamily="18" charset="0"/>
                <a:ea typeface="Calibri" panose="020F0502020204030204" pitchFamily="34" charset="0"/>
                <a:cs typeface="Times New Roman" panose="02020603050405020304" pitchFamily="18" charset="0"/>
              </a:rPr>
              <a:t>A state of peaceful satisfaction and acceptance with one's current </a:t>
            </a:r>
            <a:r>
              <a:rPr dirty="0" sz="2300" lang="en-US" smtClean="0">
                <a:solidFill>
                  <a:prstClr val="black">
                    <a:lumMod val="75000"/>
                    <a:lumOff val="25000"/>
                  </a:prstClr>
                </a:solidFill>
                <a:latin typeface="Book Antiqua" panose="02040602050305030304" pitchFamily="18" charset="0"/>
                <a:ea typeface="Calibri" panose="020F0502020204030204" pitchFamily="34" charset="0"/>
                <a:cs typeface="Times New Roman" panose="02020603050405020304" pitchFamily="18" charset="0"/>
              </a:rPr>
              <a:t>situation.</a:t>
            </a:r>
            <a:endParaRPr dirty="0" sz="2300" lang="en-US">
              <a:solidFill>
                <a:prstClr val="black">
                  <a:lumMod val="75000"/>
                  <a:lumOff val="25000"/>
                </a:prstClr>
              </a:solidFill>
              <a:latin typeface="Book Antiqua" panose="02040602050305030304" pitchFamily="18" charset="0"/>
              <a:ea typeface="Calibri" panose="020F0502020204030204" pitchFamily="34" charset="0"/>
              <a:cs typeface="Times New Roman" panose="02020603050405020304" pitchFamily="18" charset="0"/>
            </a:endParaRPr>
          </a:p>
          <a:p>
            <a:pPr algn="just" defTabSz="457200" indent="-342900" lvl="0">
              <a:spcBef>
                <a:spcPts val="0"/>
              </a:spcBef>
              <a:spcAft>
                <a:spcPts val="1000"/>
              </a:spcAft>
              <a:buClr>
                <a:srgbClr val="353535"/>
              </a:buClr>
              <a:buFont typeface="+mj-lt"/>
              <a:buAutoNum type="arabicPeriod"/>
            </a:pPr>
            <a:r>
              <a:rPr b="1" dirty="0" sz="2300" lang="en-US" smtClean="0">
                <a:solidFill>
                  <a:prstClr val="black">
                    <a:lumMod val="75000"/>
                    <a:lumOff val="25000"/>
                  </a:prstClr>
                </a:solidFill>
                <a:latin typeface="Book Antiqua" panose="02040602050305030304" pitchFamily="18" charset="0"/>
                <a:ea typeface="Calibri" panose="020F0502020204030204" pitchFamily="34" charset="0"/>
                <a:cs typeface="Times New Roman" panose="02020603050405020304" pitchFamily="18" charset="0"/>
              </a:rPr>
              <a:t>Excitement</a:t>
            </a:r>
            <a:r>
              <a:rPr b="1" dirty="0" sz="2300" lang="en-US">
                <a:solidFill>
                  <a:prstClr val="black">
                    <a:lumMod val="75000"/>
                    <a:lumOff val="25000"/>
                  </a:prstClr>
                </a:solidFill>
                <a:latin typeface="Book Antiqua" panose="02040602050305030304" pitchFamily="18" charset="0"/>
                <a:ea typeface="Calibri" panose="020F0502020204030204" pitchFamily="34" charset="0"/>
                <a:cs typeface="Times New Roman" panose="02020603050405020304" pitchFamily="18" charset="0"/>
              </a:rPr>
              <a:t>: </a:t>
            </a:r>
            <a:r>
              <a:rPr dirty="0" sz="2300" lang="en-US">
                <a:solidFill>
                  <a:prstClr val="black">
                    <a:lumMod val="75000"/>
                    <a:lumOff val="25000"/>
                  </a:prstClr>
                </a:solidFill>
                <a:latin typeface="Book Antiqua" panose="02040602050305030304" pitchFamily="18" charset="0"/>
                <a:ea typeface="Calibri" panose="020F0502020204030204" pitchFamily="34" charset="0"/>
                <a:cs typeface="Times New Roman" panose="02020603050405020304" pitchFamily="18" charset="0"/>
              </a:rPr>
              <a:t>A high level of enthusiasm and eagerness, often about upcoming events or new </a:t>
            </a:r>
            <a:r>
              <a:rPr dirty="0" sz="2300" lang="en-US" smtClean="0">
                <a:solidFill>
                  <a:prstClr val="black">
                    <a:lumMod val="75000"/>
                    <a:lumOff val="25000"/>
                  </a:prstClr>
                </a:solidFill>
                <a:latin typeface="Book Antiqua" panose="02040602050305030304" pitchFamily="18" charset="0"/>
                <a:ea typeface="Calibri" panose="020F0502020204030204" pitchFamily="34" charset="0"/>
                <a:cs typeface="Times New Roman" panose="02020603050405020304" pitchFamily="18" charset="0"/>
              </a:rPr>
              <a:t>experiences.</a:t>
            </a:r>
            <a:endParaRPr dirty="0" sz="2300" lang="en-US">
              <a:solidFill>
                <a:prstClr val="black">
                  <a:lumMod val="75000"/>
                  <a:lumOff val="25000"/>
                </a:prstClr>
              </a:solidFill>
              <a:latin typeface="Book Antiqua" panose="02040602050305030304" pitchFamily="18" charset="0"/>
              <a:ea typeface="Calibri" panose="020F0502020204030204" pitchFamily="34" charset="0"/>
              <a:cs typeface="Times New Roman" panose="02020603050405020304" pitchFamily="18" charset="0"/>
            </a:endParaRPr>
          </a:p>
          <a:p>
            <a:pPr algn="just" defTabSz="457200" indent="-342900" lvl="0">
              <a:spcBef>
                <a:spcPts val="0"/>
              </a:spcBef>
              <a:spcAft>
                <a:spcPts val="1000"/>
              </a:spcAft>
              <a:buClr>
                <a:srgbClr val="353535"/>
              </a:buClr>
              <a:buFont typeface="+mj-lt"/>
              <a:buAutoNum type="arabicPeriod"/>
            </a:pPr>
            <a:r>
              <a:rPr b="1" dirty="0" sz="2300" lang="en-US" smtClean="0">
                <a:solidFill>
                  <a:prstClr val="black">
                    <a:lumMod val="75000"/>
                    <a:lumOff val="25000"/>
                  </a:prstClr>
                </a:solidFill>
                <a:latin typeface="Book Antiqua" panose="02040602050305030304" pitchFamily="18" charset="0"/>
                <a:ea typeface="Calibri" panose="020F0502020204030204" pitchFamily="34" charset="0"/>
                <a:cs typeface="Times New Roman" panose="02020603050405020304" pitchFamily="18" charset="0"/>
              </a:rPr>
              <a:t>Hope</a:t>
            </a:r>
            <a:r>
              <a:rPr b="1" dirty="0" sz="2300" lang="en-US">
                <a:solidFill>
                  <a:prstClr val="black">
                    <a:lumMod val="75000"/>
                    <a:lumOff val="25000"/>
                  </a:prstClr>
                </a:solidFill>
                <a:latin typeface="Book Antiqua" panose="02040602050305030304" pitchFamily="18" charset="0"/>
                <a:ea typeface="Calibri" panose="020F0502020204030204" pitchFamily="34" charset="0"/>
                <a:cs typeface="Times New Roman" panose="02020603050405020304" pitchFamily="18" charset="0"/>
              </a:rPr>
              <a:t>: </a:t>
            </a:r>
            <a:r>
              <a:rPr dirty="0" sz="2300" lang="en-US">
                <a:solidFill>
                  <a:prstClr val="black">
                    <a:lumMod val="75000"/>
                    <a:lumOff val="25000"/>
                  </a:prstClr>
                </a:solidFill>
                <a:latin typeface="Book Antiqua" panose="02040602050305030304" pitchFamily="18" charset="0"/>
                <a:ea typeface="Calibri" panose="020F0502020204030204" pitchFamily="34" charset="0"/>
                <a:cs typeface="Times New Roman" panose="02020603050405020304" pitchFamily="18" charset="0"/>
              </a:rPr>
              <a:t>A positive expectation or desire for a favorable outcome in the future.</a:t>
            </a:r>
          </a:p>
          <a:p>
            <a:pPr indent="0" marL="114300">
              <a:buNone/>
            </a:pPr>
            <a:endParaRPr altLang="x-none" dirty="0" sz="2500" lang="en-US">
              <a:latin typeface="+mj-lt"/>
              <a:cs typeface="Times New Roman" panose="02020603050405020304" pitchFamily="18" charset="0"/>
            </a:endParaRPr>
          </a:p>
        </p:txBody>
      </p:sp>
      <p:sp>
        <p:nvSpPr>
          <p:cNvPr id="1048846" name="Date Placeholder 11"/>
          <p:cNvSpPr>
            <a:spLocks noGrp="1"/>
          </p:cNvSpPr>
          <p:nvPr>
            <p:ph type="dt" sz="half" idx="10"/>
          </p:nvPr>
        </p:nvSpPr>
        <p:spPr/>
        <p:txBody>
          <a:bodyPr/>
          <a:p>
            <a:fld id="{840401DC-9B37-4341-B08E-32E49C3A82FC}" type="datetime1">
              <a:rPr lang="en-US" smtClean="0"/>
              <a:t>9/3/2024</a:t>
            </a:fld>
            <a:endParaRPr dirty="0" lang="en-US"/>
          </a:p>
        </p:txBody>
      </p:sp>
      <p:sp>
        <p:nvSpPr>
          <p:cNvPr id="1048847" name="Slide Number Placeholder 12"/>
          <p:cNvSpPr>
            <a:spLocks noGrp="1"/>
          </p:cNvSpPr>
          <p:nvPr>
            <p:ph type="sldNum" sz="quarter" idx="12"/>
          </p:nvPr>
        </p:nvSpPr>
        <p:spPr/>
        <p:txBody>
          <a:bodyPr/>
          <a:p>
            <a:r>
              <a:rPr dirty="0" lang="en-US"/>
              <a:t>17</a:t>
            </a:r>
          </a:p>
        </p:txBody>
      </p:sp>
      <p:grpSp>
        <p:nvGrpSpPr>
          <p:cNvPr id="97" name="Group 4"/>
          <p:cNvGrpSpPr/>
          <p:nvPr/>
        </p:nvGrpSpPr>
        <p:grpSpPr>
          <a:xfrm>
            <a:off x="9937179" y="332660"/>
            <a:ext cx="882403" cy="882403"/>
            <a:chOff x="9937179" y="332656"/>
            <a:chExt cx="882403" cy="882403"/>
          </a:xfrm>
        </p:grpSpPr>
        <p:sp>
          <p:nvSpPr>
            <p:cNvPr id="1048848" name="Oval 3"/>
            <p:cNvSpPr/>
            <p:nvPr/>
          </p:nvSpPr>
          <p:spPr>
            <a:xfrm>
              <a:off x="10009112" y="404663"/>
              <a:ext cx="720155" cy="720081"/>
            </a:xfrm>
            <a:prstGeom prst="ellipse"/>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pic>
          <p:nvPicPr>
            <p:cNvPr id="2097182" name="Picture 8"/>
            <p:cNvPicPr>
              <a:picLocks noChangeAspect="1"/>
            </p:cNvPicPr>
            <p:nvPr/>
          </p:nvPicPr>
          <p:blipFill>
            <a:blip xmlns:r="http://schemas.openxmlformats.org/officeDocument/2006/relationships" r:embed="rId1" cstate="print">
              <a:clrChange>
                <a:clrFrom>
                  <a:srgbClr val="FFFFFF"/>
                </a:clrFrom>
                <a:clrTo>
                  <a:srgbClr val="FFFFFF">
                    <a:alpha val="0"/>
                  </a:srgbClr>
                </a:clrTo>
              </a:clrChange>
            </a:blip>
            <a:stretch>
              <a:fillRect/>
            </a:stretch>
          </p:blipFill>
          <p:spPr>
            <a:xfrm>
              <a:off x="9937179" y="332656"/>
              <a:ext cx="882403" cy="882403"/>
            </a:xfrm>
            <a:prstGeom prst="rect"/>
          </p:spPr>
        </p:pic>
      </p:grpSp>
      <p:sp>
        <p:nvSpPr>
          <p:cNvPr id="1048849" name="AutoShape 2" descr="Image result for employees"/>
          <p:cNvSpPr>
            <a:spLocks noChangeAspect="1" noChangeArrowheads="1"/>
          </p:cNvSpPr>
          <p:nvPr/>
        </p:nvSpPr>
        <p:spPr bwMode="auto">
          <a:xfrm>
            <a:off x="155576" y="-144463"/>
            <a:ext cx="304800" cy="304801"/>
          </a:xfrm>
          <a:prstGeom prst="rect"/>
          <a:noFill/>
        </p:spPr>
        <p:txBody>
          <a:bodyPr anchor="t" anchorCtr="0" bIns="45720" compatLnSpc="1" lIns="91440" numCol="1" rIns="91440" tIns="45720" vert="horz" wrap="square">
            <a:prstTxWarp prst="textNoShape"/>
          </a:bodyPr>
          <a:p>
            <a:endParaRPr lang="en-US"/>
          </a:p>
        </p:txBody>
      </p:sp>
      <p:sp>
        <p:nvSpPr>
          <p:cNvPr id="1048850" name="AutoShape 4" descr="Image result for employees"/>
          <p:cNvSpPr>
            <a:spLocks noChangeAspect="1" noChangeArrowheads="1"/>
          </p:cNvSpPr>
          <p:nvPr/>
        </p:nvSpPr>
        <p:spPr bwMode="auto">
          <a:xfrm>
            <a:off x="307974" y="79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851" name="AutoShape 6" descr="Image result for employees"/>
          <p:cNvSpPr>
            <a:spLocks noChangeAspect="1" noChangeArrowheads="1"/>
          </p:cNvSpPr>
          <p:nvPr/>
        </p:nvSpPr>
        <p:spPr bwMode="auto">
          <a:xfrm>
            <a:off x="460375" y="1603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852" name="AutoShape 8" descr="Image result for employees"/>
          <p:cNvSpPr>
            <a:spLocks noChangeAspect="1" noChangeArrowheads="1"/>
          </p:cNvSpPr>
          <p:nvPr/>
        </p:nvSpPr>
        <p:spPr bwMode="auto">
          <a:xfrm>
            <a:off x="612775" y="3127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853" name="AutoShape 10" descr="Image result for employees"/>
          <p:cNvSpPr>
            <a:spLocks noChangeAspect="1" noChangeArrowheads="1"/>
          </p:cNvSpPr>
          <p:nvPr/>
        </p:nvSpPr>
        <p:spPr bwMode="auto">
          <a:xfrm>
            <a:off x="765175" y="4651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854" name="AutoShape 12" descr="Image result for employees"/>
          <p:cNvSpPr>
            <a:spLocks noChangeAspect="1" noChangeArrowheads="1"/>
          </p:cNvSpPr>
          <p:nvPr/>
        </p:nvSpPr>
        <p:spPr bwMode="auto">
          <a:xfrm>
            <a:off x="917575" y="6175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855" name="AutoShape 2" descr="Image result for uganda government"/>
          <p:cNvSpPr>
            <a:spLocks noChangeAspect="1" noChangeArrowheads="1"/>
          </p:cNvSpPr>
          <p:nvPr/>
        </p:nvSpPr>
        <p:spPr bwMode="auto">
          <a:xfrm>
            <a:off x="1222375" y="9223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856" name="AutoShape 4" descr="Image result for uganda government"/>
          <p:cNvSpPr>
            <a:spLocks noChangeAspect="1" noChangeArrowheads="1"/>
          </p:cNvSpPr>
          <p:nvPr/>
        </p:nvSpPr>
        <p:spPr bwMode="auto">
          <a:xfrm>
            <a:off x="1374776" y="10747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857" name="AutoShape 6" descr="Image result for uganda government"/>
          <p:cNvSpPr>
            <a:spLocks noChangeAspect="1" noChangeArrowheads="1"/>
          </p:cNvSpPr>
          <p:nvPr/>
        </p:nvSpPr>
        <p:spPr bwMode="auto">
          <a:xfrm>
            <a:off x="1527174" y="1227141"/>
            <a:ext cx="304800" cy="304801"/>
          </a:xfrm>
          <a:prstGeom prst="rect"/>
          <a:noFill/>
        </p:spPr>
        <p:txBody>
          <a:bodyPr anchor="t" anchorCtr="0" bIns="45720" compatLnSpc="1" lIns="91440" numCol="1" rIns="91440" tIns="45720" vert="horz" wrap="square">
            <a:prstTxWarp prst="textNoShape"/>
          </a:bodyPr>
          <a:p>
            <a:endParaRPr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3400">
        <p14:reveal dir="r"/>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98" name=""/>
        <p:cNvGrpSpPr/>
        <p:nvPr/>
      </p:nvGrpSpPr>
      <p:grpSpPr>
        <a:xfrm>
          <a:off x="0" y="0"/>
          <a:ext cx="0" cy="0"/>
          <a:chOff x="0" y="0"/>
          <a:chExt cx="0" cy="0"/>
        </a:xfrm>
      </p:grpSpPr>
      <p:sp>
        <p:nvSpPr>
          <p:cNvPr id="1048858" name="Title 1"/>
          <p:cNvSpPr>
            <a:spLocks noGrp="1"/>
          </p:cNvSpPr>
          <p:nvPr>
            <p:ph type="title"/>
          </p:nvPr>
        </p:nvSpPr>
        <p:spPr>
          <a:xfrm>
            <a:off x="540070" y="274638"/>
            <a:ext cx="9469042" cy="703245"/>
          </a:xfrm>
          <a:ln>
            <a:solidFill>
              <a:schemeClr val="accent1"/>
            </a:solidFill>
          </a:ln>
        </p:spPr>
        <p:txBody>
          <a:bodyPr/>
          <a:p>
            <a:pPr algn="ctr"/>
            <a:r>
              <a:rPr dirty="0" sz="3600" lang="en-US">
                <a:solidFill>
                  <a:schemeClr val="accent1">
                    <a:lumMod val="75000"/>
                  </a:schemeClr>
                </a:solidFill>
                <a:latin typeface="Bernard MT Condensed" panose="02050806060905020404" pitchFamily="18" charset="0"/>
              </a:rPr>
              <a:t> </a:t>
            </a:r>
            <a:r>
              <a:rPr dirty="0" sz="3600" lang="en-US" spc="0">
                <a:solidFill>
                  <a:schemeClr val="accent1">
                    <a:lumMod val="75000"/>
                  </a:schemeClr>
                </a:solidFill>
                <a:latin typeface="Bernard MT Condensed" panose="02050806060905020404" pitchFamily="18" charset="0"/>
                <a:cs typeface="Times New Roman" panose="02020603050405020304" pitchFamily="18" charset="0"/>
              </a:rPr>
              <a:t>Examples of Negative Emotions</a:t>
            </a:r>
            <a:endParaRPr dirty="0" sz="3600" lang="en-US">
              <a:solidFill>
                <a:schemeClr val="accent1">
                  <a:lumMod val="75000"/>
                </a:schemeClr>
              </a:solidFill>
              <a:latin typeface="Bernard MT Condensed" panose="02050806060905020404" pitchFamily="18" charset="0"/>
            </a:endParaRPr>
          </a:p>
        </p:txBody>
      </p:sp>
      <p:sp>
        <p:nvSpPr>
          <p:cNvPr id="1048859" name="Content Placeholder 13"/>
          <p:cNvSpPr>
            <a:spLocks noGrp="1"/>
          </p:cNvSpPr>
          <p:nvPr>
            <p:ph idx="1"/>
          </p:nvPr>
        </p:nvSpPr>
        <p:spPr>
          <a:xfrm>
            <a:off x="540069" y="967852"/>
            <a:ext cx="9451095" cy="5557492"/>
          </a:xfrm>
          <a:solidFill>
            <a:schemeClr val="bg1"/>
          </a:solidFill>
          <a:ln>
            <a:solidFill>
              <a:schemeClr val="accent1"/>
            </a:solidFill>
          </a:ln>
        </p:spPr>
        <p:txBody>
          <a:bodyPr>
            <a:noAutofit/>
          </a:bodyPr>
          <a:p>
            <a:pPr algn="just" defTabSz="457200" indent="-342900" lvl="0">
              <a:lnSpc>
                <a:spcPct val="115000"/>
              </a:lnSpc>
              <a:spcBef>
                <a:spcPts val="0"/>
              </a:spcBef>
              <a:spcAft>
                <a:spcPts val="1000"/>
              </a:spcAft>
              <a:buClr>
                <a:srgbClr val="353535"/>
              </a:buClr>
              <a:buFont typeface="+mj-lt"/>
              <a:buAutoNum type="arabicPeriod"/>
            </a:pPr>
            <a:r>
              <a:rPr b="1" dirty="0" sz="2000" lang="en-US">
                <a:solidFill>
                  <a:prstClr val="black">
                    <a:lumMod val="75000"/>
                    <a:lumOff val="25000"/>
                  </a:prstClr>
                </a:solidFill>
                <a:latin typeface="Book Antiqua" panose="02040602050305030304" pitchFamily="18" charset="0"/>
                <a:ea typeface="Calibri" panose="020F0502020204030204" pitchFamily="34" charset="0"/>
                <a:cs typeface="Times New Roman" panose="02020603050405020304" pitchFamily="18" charset="0"/>
              </a:rPr>
              <a:t>Sadness</a:t>
            </a:r>
            <a:r>
              <a:rPr dirty="0" sz="2000" lang="en-US">
                <a:solidFill>
                  <a:prstClr val="black">
                    <a:lumMod val="75000"/>
                    <a:lumOff val="25000"/>
                  </a:prstClr>
                </a:solidFill>
                <a:latin typeface="Book Antiqua" panose="02040602050305030304" pitchFamily="18" charset="0"/>
                <a:ea typeface="Calibri" panose="020F0502020204030204" pitchFamily="34" charset="0"/>
                <a:cs typeface="Times New Roman" panose="02020603050405020304" pitchFamily="18" charset="0"/>
              </a:rPr>
              <a:t>: A feeling of sorrow or unhappiness, often arising from loss or </a:t>
            </a:r>
            <a:r>
              <a:rPr dirty="0" sz="2000" lang="en-US" smtClean="0">
                <a:solidFill>
                  <a:prstClr val="black">
                    <a:lumMod val="75000"/>
                    <a:lumOff val="25000"/>
                  </a:prstClr>
                </a:solidFill>
                <a:latin typeface="Book Antiqua" panose="02040602050305030304" pitchFamily="18" charset="0"/>
                <a:ea typeface="Calibri" panose="020F0502020204030204" pitchFamily="34" charset="0"/>
                <a:cs typeface="Times New Roman" panose="02020603050405020304" pitchFamily="18" charset="0"/>
              </a:rPr>
              <a:t>disappointment.</a:t>
            </a:r>
          </a:p>
          <a:p>
            <a:pPr algn="just" defTabSz="457200" indent="-342900" lvl="0">
              <a:lnSpc>
                <a:spcPct val="115000"/>
              </a:lnSpc>
              <a:spcBef>
                <a:spcPts val="0"/>
              </a:spcBef>
              <a:spcAft>
                <a:spcPts val="1000"/>
              </a:spcAft>
              <a:buClr>
                <a:srgbClr val="353535"/>
              </a:buClr>
              <a:buFont typeface="+mj-lt"/>
              <a:buAutoNum type="arabicPeriod"/>
            </a:pPr>
            <a:r>
              <a:rPr b="1" dirty="0" sz="2000" lang="en-US" smtClean="0">
                <a:solidFill>
                  <a:prstClr val="black">
                    <a:lumMod val="75000"/>
                    <a:lumOff val="25000"/>
                  </a:prstClr>
                </a:solidFill>
                <a:latin typeface="Book Antiqua" panose="02040602050305030304" pitchFamily="18" charset="0"/>
                <a:ea typeface="Calibri" panose="020F0502020204030204" pitchFamily="34" charset="0"/>
                <a:cs typeface="Times New Roman" panose="02020603050405020304" pitchFamily="18" charset="0"/>
              </a:rPr>
              <a:t>Anger</a:t>
            </a:r>
            <a:r>
              <a:rPr b="1" dirty="0" sz="2000" lang="en-US">
                <a:solidFill>
                  <a:prstClr val="black">
                    <a:lumMod val="75000"/>
                    <a:lumOff val="25000"/>
                  </a:prstClr>
                </a:solidFill>
                <a:latin typeface="Book Antiqua" panose="02040602050305030304" pitchFamily="18" charset="0"/>
                <a:ea typeface="Calibri" panose="020F0502020204030204" pitchFamily="34" charset="0"/>
                <a:cs typeface="Times New Roman" panose="02020603050405020304" pitchFamily="18" charset="0"/>
              </a:rPr>
              <a:t>: </a:t>
            </a:r>
            <a:r>
              <a:rPr dirty="0" sz="2000" lang="en-US">
                <a:solidFill>
                  <a:prstClr val="black">
                    <a:lumMod val="75000"/>
                    <a:lumOff val="25000"/>
                  </a:prstClr>
                </a:solidFill>
                <a:latin typeface="Book Antiqua" panose="02040602050305030304" pitchFamily="18" charset="0"/>
                <a:ea typeface="Calibri" panose="020F0502020204030204" pitchFamily="34" charset="0"/>
                <a:cs typeface="Times New Roman" panose="02020603050405020304" pitchFamily="18" charset="0"/>
              </a:rPr>
              <a:t>A strong feeling of displeasure or frustration, often in response to perceived wrongdoing or </a:t>
            </a:r>
            <a:r>
              <a:rPr dirty="0" sz="2000" lang="en-US" smtClean="0">
                <a:solidFill>
                  <a:prstClr val="black">
                    <a:lumMod val="75000"/>
                    <a:lumOff val="25000"/>
                  </a:prstClr>
                </a:solidFill>
                <a:latin typeface="Book Antiqua" panose="02040602050305030304" pitchFamily="18" charset="0"/>
                <a:ea typeface="Calibri" panose="020F0502020204030204" pitchFamily="34" charset="0"/>
                <a:cs typeface="Times New Roman" panose="02020603050405020304" pitchFamily="18" charset="0"/>
              </a:rPr>
              <a:t>injustice.</a:t>
            </a:r>
          </a:p>
          <a:p>
            <a:pPr algn="just" defTabSz="457200" indent="-342900" lvl="0">
              <a:lnSpc>
                <a:spcPct val="115000"/>
              </a:lnSpc>
              <a:spcBef>
                <a:spcPts val="0"/>
              </a:spcBef>
              <a:spcAft>
                <a:spcPts val="1000"/>
              </a:spcAft>
              <a:buClr>
                <a:srgbClr val="353535"/>
              </a:buClr>
              <a:buFont typeface="+mj-lt"/>
              <a:buAutoNum type="arabicPeriod"/>
            </a:pPr>
            <a:r>
              <a:rPr b="1" dirty="0" sz="2000" lang="en-US" smtClean="0">
                <a:solidFill>
                  <a:prstClr val="black">
                    <a:lumMod val="75000"/>
                    <a:lumOff val="25000"/>
                  </a:prstClr>
                </a:solidFill>
                <a:latin typeface="Book Antiqua" panose="02040602050305030304" pitchFamily="18" charset="0"/>
                <a:ea typeface="Calibri" panose="020F0502020204030204" pitchFamily="34" charset="0"/>
                <a:cs typeface="Times New Roman" panose="02020603050405020304" pitchFamily="18" charset="0"/>
              </a:rPr>
              <a:t>Fear</a:t>
            </a:r>
            <a:r>
              <a:rPr b="1" dirty="0" sz="2000" lang="en-US">
                <a:solidFill>
                  <a:prstClr val="black">
                    <a:lumMod val="75000"/>
                    <a:lumOff val="25000"/>
                  </a:prstClr>
                </a:solidFill>
                <a:latin typeface="Book Antiqua" panose="02040602050305030304" pitchFamily="18" charset="0"/>
                <a:ea typeface="Calibri" panose="020F0502020204030204" pitchFamily="34" charset="0"/>
                <a:cs typeface="Times New Roman" panose="02020603050405020304" pitchFamily="18" charset="0"/>
              </a:rPr>
              <a:t>: </a:t>
            </a:r>
            <a:r>
              <a:rPr dirty="0" sz="2000" lang="en-US">
                <a:solidFill>
                  <a:prstClr val="black">
                    <a:lumMod val="75000"/>
                    <a:lumOff val="25000"/>
                  </a:prstClr>
                </a:solidFill>
                <a:latin typeface="Book Antiqua" panose="02040602050305030304" pitchFamily="18" charset="0"/>
                <a:ea typeface="Calibri" panose="020F0502020204030204" pitchFamily="34" charset="0"/>
                <a:cs typeface="Times New Roman" panose="02020603050405020304" pitchFamily="18" charset="0"/>
              </a:rPr>
              <a:t>An emotional response to a perceived threat or danger, which can be real or </a:t>
            </a:r>
            <a:r>
              <a:rPr dirty="0" sz="2000" lang="en-US" smtClean="0">
                <a:solidFill>
                  <a:prstClr val="black">
                    <a:lumMod val="75000"/>
                    <a:lumOff val="25000"/>
                  </a:prstClr>
                </a:solidFill>
                <a:latin typeface="Book Antiqua" panose="02040602050305030304" pitchFamily="18" charset="0"/>
                <a:ea typeface="Calibri" panose="020F0502020204030204" pitchFamily="34" charset="0"/>
                <a:cs typeface="Times New Roman" panose="02020603050405020304" pitchFamily="18" charset="0"/>
              </a:rPr>
              <a:t>imagined.</a:t>
            </a:r>
          </a:p>
          <a:p>
            <a:pPr algn="just" defTabSz="457200" indent="-342900" lvl="0">
              <a:lnSpc>
                <a:spcPct val="115000"/>
              </a:lnSpc>
              <a:spcBef>
                <a:spcPts val="0"/>
              </a:spcBef>
              <a:spcAft>
                <a:spcPts val="1000"/>
              </a:spcAft>
              <a:buClr>
                <a:srgbClr val="353535"/>
              </a:buClr>
              <a:buFont typeface="+mj-lt"/>
              <a:buAutoNum type="arabicPeriod"/>
            </a:pPr>
            <a:r>
              <a:rPr b="1" dirty="0" sz="2000" lang="en-US" smtClean="0">
                <a:solidFill>
                  <a:prstClr val="black">
                    <a:lumMod val="75000"/>
                    <a:lumOff val="25000"/>
                  </a:prstClr>
                </a:solidFill>
                <a:latin typeface="Book Antiqua" panose="02040602050305030304" pitchFamily="18" charset="0"/>
                <a:ea typeface="Calibri" panose="020F0502020204030204" pitchFamily="34" charset="0"/>
                <a:cs typeface="Times New Roman" panose="02020603050405020304" pitchFamily="18" charset="0"/>
              </a:rPr>
              <a:t>Guilt</a:t>
            </a:r>
            <a:r>
              <a:rPr b="1" dirty="0" sz="2000" lang="en-US">
                <a:solidFill>
                  <a:prstClr val="black">
                    <a:lumMod val="75000"/>
                    <a:lumOff val="25000"/>
                  </a:prstClr>
                </a:solidFill>
                <a:latin typeface="Book Antiqua" panose="02040602050305030304" pitchFamily="18" charset="0"/>
                <a:ea typeface="Calibri" panose="020F0502020204030204" pitchFamily="34" charset="0"/>
                <a:cs typeface="Times New Roman" panose="02020603050405020304" pitchFamily="18" charset="0"/>
              </a:rPr>
              <a:t>: </a:t>
            </a:r>
            <a:r>
              <a:rPr dirty="0" sz="2000" lang="en-US">
                <a:solidFill>
                  <a:prstClr val="black">
                    <a:lumMod val="75000"/>
                    <a:lumOff val="25000"/>
                  </a:prstClr>
                </a:solidFill>
                <a:latin typeface="Book Antiqua" panose="02040602050305030304" pitchFamily="18" charset="0"/>
                <a:ea typeface="Calibri" panose="020F0502020204030204" pitchFamily="34" charset="0"/>
                <a:cs typeface="Times New Roman" panose="02020603050405020304" pitchFamily="18" charset="0"/>
              </a:rPr>
              <a:t>A feeling of remorse or responsibility for something perceived as a wrongdoing or </a:t>
            </a:r>
            <a:r>
              <a:rPr dirty="0" sz="2000" lang="en-US" smtClean="0">
                <a:solidFill>
                  <a:prstClr val="black">
                    <a:lumMod val="75000"/>
                    <a:lumOff val="25000"/>
                  </a:prstClr>
                </a:solidFill>
                <a:latin typeface="Book Antiqua" panose="02040602050305030304" pitchFamily="18" charset="0"/>
                <a:ea typeface="Calibri" panose="020F0502020204030204" pitchFamily="34" charset="0"/>
                <a:cs typeface="Times New Roman" panose="02020603050405020304" pitchFamily="18" charset="0"/>
              </a:rPr>
              <a:t>failure.</a:t>
            </a:r>
          </a:p>
          <a:p>
            <a:pPr algn="just" defTabSz="457200" indent="-342900" lvl="0">
              <a:lnSpc>
                <a:spcPct val="115000"/>
              </a:lnSpc>
              <a:spcBef>
                <a:spcPts val="0"/>
              </a:spcBef>
              <a:spcAft>
                <a:spcPts val="1000"/>
              </a:spcAft>
              <a:buClr>
                <a:srgbClr val="353535"/>
              </a:buClr>
              <a:buFont typeface="+mj-lt"/>
              <a:buAutoNum type="arabicPeriod"/>
            </a:pPr>
            <a:r>
              <a:rPr b="1" dirty="0" sz="2000" lang="en-US" smtClean="0">
                <a:solidFill>
                  <a:prstClr val="black">
                    <a:lumMod val="75000"/>
                    <a:lumOff val="25000"/>
                  </a:prstClr>
                </a:solidFill>
                <a:latin typeface="Book Antiqua" panose="02040602050305030304" pitchFamily="18" charset="0"/>
                <a:ea typeface="Calibri" panose="020F0502020204030204" pitchFamily="34" charset="0"/>
                <a:cs typeface="Times New Roman" panose="02020603050405020304" pitchFamily="18" charset="0"/>
              </a:rPr>
              <a:t>Shame</a:t>
            </a:r>
            <a:r>
              <a:rPr b="1" dirty="0" sz="2000" lang="en-US">
                <a:solidFill>
                  <a:prstClr val="black">
                    <a:lumMod val="75000"/>
                    <a:lumOff val="25000"/>
                  </a:prstClr>
                </a:solidFill>
                <a:latin typeface="Book Antiqua" panose="02040602050305030304" pitchFamily="18" charset="0"/>
                <a:ea typeface="Calibri" panose="020F0502020204030204" pitchFamily="34" charset="0"/>
                <a:cs typeface="Times New Roman" panose="02020603050405020304" pitchFamily="18" charset="0"/>
              </a:rPr>
              <a:t>: </a:t>
            </a:r>
            <a:r>
              <a:rPr dirty="0" sz="2000" lang="en-US">
                <a:solidFill>
                  <a:prstClr val="black">
                    <a:lumMod val="75000"/>
                    <a:lumOff val="25000"/>
                  </a:prstClr>
                </a:solidFill>
                <a:latin typeface="Book Antiqua" panose="02040602050305030304" pitchFamily="18" charset="0"/>
                <a:ea typeface="Calibri" panose="020F0502020204030204" pitchFamily="34" charset="0"/>
                <a:cs typeface="Times New Roman" panose="02020603050405020304" pitchFamily="18" charset="0"/>
              </a:rPr>
              <a:t>A painful feeling of being inadequate or unworthy, often resulting from a perceived failure or </a:t>
            </a:r>
            <a:r>
              <a:rPr dirty="0" sz="2000" lang="en-US" smtClean="0">
                <a:solidFill>
                  <a:prstClr val="black">
                    <a:lumMod val="75000"/>
                    <a:lumOff val="25000"/>
                  </a:prstClr>
                </a:solidFill>
                <a:latin typeface="Book Antiqua" panose="02040602050305030304" pitchFamily="18" charset="0"/>
                <a:ea typeface="Calibri" panose="020F0502020204030204" pitchFamily="34" charset="0"/>
                <a:cs typeface="Times New Roman" panose="02020603050405020304" pitchFamily="18" charset="0"/>
              </a:rPr>
              <a:t>wrongdoing.</a:t>
            </a:r>
          </a:p>
          <a:p>
            <a:pPr algn="just" defTabSz="457200" indent="-342900" lvl="0">
              <a:lnSpc>
                <a:spcPct val="115000"/>
              </a:lnSpc>
              <a:spcBef>
                <a:spcPts val="0"/>
              </a:spcBef>
              <a:spcAft>
                <a:spcPts val="1000"/>
              </a:spcAft>
              <a:buClr>
                <a:srgbClr val="353535"/>
              </a:buClr>
              <a:buFont typeface="+mj-lt"/>
              <a:buAutoNum type="arabicPeriod"/>
            </a:pPr>
            <a:r>
              <a:rPr b="1" dirty="0" sz="2000" lang="en-US" smtClean="0">
                <a:solidFill>
                  <a:prstClr val="black">
                    <a:lumMod val="75000"/>
                    <a:lumOff val="25000"/>
                  </a:prstClr>
                </a:solidFill>
                <a:latin typeface="Book Antiqua" panose="02040602050305030304" pitchFamily="18" charset="0"/>
                <a:ea typeface="Calibri" panose="020F0502020204030204" pitchFamily="34" charset="0"/>
                <a:cs typeface="Times New Roman" panose="02020603050405020304" pitchFamily="18" charset="0"/>
              </a:rPr>
              <a:t>Jealousy</a:t>
            </a:r>
            <a:r>
              <a:rPr b="1" dirty="0" sz="2000" lang="en-US">
                <a:solidFill>
                  <a:prstClr val="black">
                    <a:lumMod val="75000"/>
                    <a:lumOff val="25000"/>
                  </a:prstClr>
                </a:solidFill>
                <a:latin typeface="Book Antiqua" panose="02040602050305030304" pitchFamily="18" charset="0"/>
                <a:ea typeface="Calibri" panose="020F0502020204030204" pitchFamily="34" charset="0"/>
                <a:cs typeface="Times New Roman" panose="02020603050405020304" pitchFamily="18" charset="0"/>
              </a:rPr>
              <a:t>: </a:t>
            </a:r>
            <a:r>
              <a:rPr dirty="0" sz="2000" lang="en-US">
                <a:solidFill>
                  <a:prstClr val="black">
                    <a:lumMod val="75000"/>
                    <a:lumOff val="25000"/>
                  </a:prstClr>
                </a:solidFill>
                <a:latin typeface="Book Antiqua" panose="02040602050305030304" pitchFamily="18" charset="0"/>
                <a:ea typeface="Calibri" panose="020F0502020204030204" pitchFamily="34" charset="0"/>
                <a:cs typeface="Times New Roman" panose="02020603050405020304" pitchFamily="18" charset="0"/>
              </a:rPr>
              <a:t>A complex emotion involving envy, insecurity, and fear of losing something valued to someone </a:t>
            </a:r>
            <a:r>
              <a:rPr dirty="0" sz="2000" lang="en-US" smtClean="0">
                <a:solidFill>
                  <a:prstClr val="black">
                    <a:lumMod val="75000"/>
                    <a:lumOff val="25000"/>
                  </a:prstClr>
                </a:solidFill>
                <a:latin typeface="Book Antiqua" panose="02040602050305030304" pitchFamily="18" charset="0"/>
                <a:ea typeface="Calibri" panose="020F0502020204030204" pitchFamily="34" charset="0"/>
                <a:cs typeface="Times New Roman" panose="02020603050405020304" pitchFamily="18" charset="0"/>
              </a:rPr>
              <a:t>else.</a:t>
            </a:r>
          </a:p>
          <a:p>
            <a:pPr algn="just" defTabSz="457200" indent="-342900" lvl="0">
              <a:lnSpc>
                <a:spcPct val="115000"/>
              </a:lnSpc>
              <a:spcBef>
                <a:spcPts val="0"/>
              </a:spcBef>
              <a:spcAft>
                <a:spcPts val="1000"/>
              </a:spcAft>
              <a:buClr>
                <a:srgbClr val="353535"/>
              </a:buClr>
              <a:buFont typeface="+mj-lt"/>
              <a:buAutoNum type="arabicPeriod"/>
            </a:pPr>
            <a:r>
              <a:rPr b="1" dirty="0" sz="2000" lang="en-US" smtClean="0">
                <a:solidFill>
                  <a:prstClr val="black">
                    <a:lumMod val="75000"/>
                    <a:lumOff val="25000"/>
                  </a:prstClr>
                </a:solidFill>
                <a:latin typeface="Book Antiqua" panose="02040602050305030304" pitchFamily="18" charset="0"/>
                <a:ea typeface="Calibri" panose="020F0502020204030204" pitchFamily="34" charset="0"/>
                <a:cs typeface="Times New Roman" panose="02020603050405020304" pitchFamily="18" charset="0"/>
              </a:rPr>
              <a:t>Frustration</a:t>
            </a:r>
            <a:r>
              <a:rPr b="1" dirty="0" sz="2000" lang="en-US">
                <a:solidFill>
                  <a:prstClr val="black">
                    <a:lumMod val="75000"/>
                    <a:lumOff val="25000"/>
                  </a:prstClr>
                </a:solidFill>
                <a:latin typeface="Book Antiqua" panose="02040602050305030304" pitchFamily="18" charset="0"/>
                <a:ea typeface="Calibri" panose="020F0502020204030204" pitchFamily="34" charset="0"/>
                <a:cs typeface="Times New Roman" panose="02020603050405020304" pitchFamily="18" charset="0"/>
              </a:rPr>
              <a:t>: </a:t>
            </a:r>
            <a:r>
              <a:rPr dirty="0" sz="2000" lang="en-US">
                <a:solidFill>
                  <a:prstClr val="black">
                    <a:lumMod val="75000"/>
                    <a:lumOff val="25000"/>
                  </a:prstClr>
                </a:solidFill>
                <a:latin typeface="Book Antiqua" panose="02040602050305030304" pitchFamily="18" charset="0"/>
                <a:ea typeface="Calibri" panose="020F0502020204030204" pitchFamily="34" charset="0"/>
                <a:cs typeface="Times New Roman" panose="02020603050405020304" pitchFamily="18" charset="0"/>
              </a:rPr>
              <a:t>A feeling of irritation or annoyance caused by obstacles or difficulties that hinder one's goals or desires.</a:t>
            </a:r>
          </a:p>
          <a:p>
            <a:pPr indent="0" marL="114300">
              <a:buNone/>
            </a:pPr>
            <a:endParaRPr altLang="x-none" dirty="0" sz="2000" lang="en-US">
              <a:latin typeface="Book Antiqua" panose="02040602050305030304" pitchFamily="18" charset="0"/>
              <a:cs typeface="Times New Roman" panose="02020603050405020304" pitchFamily="18" charset="0"/>
            </a:endParaRPr>
          </a:p>
        </p:txBody>
      </p:sp>
      <p:sp>
        <p:nvSpPr>
          <p:cNvPr id="1048860" name="Date Placeholder 11"/>
          <p:cNvSpPr>
            <a:spLocks noGrp="1"/>
          </p:cNvSpPr>
          <p:nvPr>
            <p:ph type="dt" sz="half" idx="10"/>
          </p:nvPr>
        </p:nvSpPr>
        <p:spPr/>
        <p:txBody>
          <a:bodyPr/>
          <a:p>
            <a:fld id="{840401DC-9B37-4341-B08E-32E49C3A82FC}" type="datetime1">
              <a:rPr lang="en-US" smtClean="0"/>
              <a:t>9/3/2024</a:t>
            </a:fld>
            <a:endParaRPr dirty="0" lang="en-US"/>
          </a:p>
        </p:txBody>
      </p:sp>
      <p:sp>
        <p:nvSpPr>
          <p:cNvPr id="1048861" name="Slide Number Placeholder 12"/>
          <p:cNvSpPr>
            <a:spLocks noGrp="1"/>
          </p:cNvSpPr>
          <p:nvPr>
            <p:ph type="sldNum" sz="quarter" idx="12"/>
          </p:nvPr>
        </p:nvSpPr>
        <p:spPr/>
        <p:txBody>
          <a:bodyPr/>
          <a:p>
            <a:r>
              <a:rPr dirty="0" lang="en-US"/>
              <a:t>18</a:t>
            </a:r>
          </a:p>
        </p:txBody>
      </p:sp>
      <p:grpSp>
        <p:nvGrpSpPr>
          <p:cNvPr id="99" name="Group 4"/>
          <p:cNvGrpSpPr/>
          <p:nvPr/>
        </p:nvGrpSpPr>
        <p:grpSpPr>
          <a:xfrm>
            <a:off x="9937179" y="332660"/>
            <a:ext cx="882403" cy="882403"/>
            <a:chOff x="9937179" y="332656"/>
            <a:chExt cx="882403" cy="882403"/>
          </a:xfrm>
        </p:grpSpPr>
        <p:sp>
          <p:nvSpPr>
            <p:cNvPr id="1048862" name="Oval 3"/>
            <p:cNvSpPr/>
            <p:nvPr/>
          </p:nvSpPr>
          <p:spPr>
            <a:xfrm>
              <a:off x="10009112" y="404663"/>
              <a:ext cx="720155" cy="720081"/>
            </a:xfrm>
            <a:prstGeom prst="ellipse"/>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pic>
          <p:nvPicPr>
            <p:cNvPr id="2097183" name="Picture 8"/>
            <p:cNvPicPr>
              <a:picLocks noChangeAspect="1"/>
            </p:cNvPicPr>
            <p:nvPr/>
          </p:nvPicPr>
          <p:blipFill>
            <a:blip xmlns:r="http://schemas.openxmlformats.org/officeDocument/2006/relationships" r:embed="rId1" cstate="print">
              <a:clrChange>
                <a:clrFrom>
                  <a:srgbClr val="FFFFFF"/>
                </a:clrFrom>
                <a:clrTo>
                  <a:srgbClr val="FFFFFF">
                    <a:alpha val="0"/>
                  </a:srgbClr>
                </a:clrTo>
              </a:clrChange>
            </a:blip>
            <a:stretch>
              <a:fillRect/>
            </a:stretch>
          </p:blipFill>
          <p:spPr>
            <a:xfrm>
              <a:off x="9937179" y="332656"/>
              <a:ext cx="882403" cy="882403"/>
            </a:xfrm>
            <a:prstGeom prst="rect"/>
          </p:spPr>
        </p:pic>
      </p:grpSp>
      <p:sp>
        <p:nvSpPr>
          <p:cNvPr id="1048863" name="AutoShape 2" descr="Image result for employees"/>
          <p:cNvSpPr>
            <a:spLocks noChangeAspect="1" noChangeArrowheads="1"/>
          </p:cNvSpPr>
          <p:nvPr/>
        </p:nvSpPr>
        <p:spPr bwMode="auto">
          <a:xfrm>
            <a:off x="155576" y="-144463"/>
            <a:ext cx="304800" cy="304801"/>
          </a:xfrm>
          <a:prstGeom prst="rect"/>
          <a:noFill/>
        </p:spPr>
        <p:txBody>
          <a:bodyPr anchor="t" anchorCtr="0" bIns="45720" compatLnSpc="1" lIns="91440" numCol="1" rIns="91440" tIns="45720" vert="horz" wrap="square">
            <a:prstTxWarp prst="textNoShape"/>
          </a:bodyPr>
          <a:p>
            <a:endParaRPr lang="en-US"/>
          </a:p>
        </p:txBody>
      </p:sp>
      <p:sp>
        <p:nvSpPr>
          <p:cNvPr id="1048864" name="AutoShape 4" descr="Image result for employees"/>
          <p:cNvSpPr>
            <a:spLocks noChangeAspect="1" noChangeArrowheads="1"/>
          </p:cNvSpPr>
          <p:nvPr/>
        </p:nvSpPr>
        <p:spPr bwMode="auto">
          <a:xfrm>
            <a:off x="307974" y="79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865" name="AutoShape 6" descr="Image result for employees"/>
          <p:cNvSpPr>
            <a:spLocks noChangeAspect="1" noChangeArrowheads="1"/>
          </p:cNvSpPr>
          <p:nvPr/>
        </p:nvSpPr>
        <p:spPr bwMode="auto">
          <a:xfrm>
            <a:off x="460375" y="1603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866" name="AutoShape 8" descr="Image result for employees"/>
          <p:cNvSpPr>
            <a:spLocks noChangeAspect="1" noChangeArrowheads="1"/>
          </p:cNvSpPr>
          <p:nvPr/>
        </p:nvSpPr>
        <p:spPr bwMode="auto">
          <a:xfrm>
            <a:off x="612775" y="3127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867" name="AutoShape 10" descr="Image result for employees"/>
          <p:cNvSpPr>
            <a:spLocks noChangeAspect="1" noChangeArrowheads="1"/>
          </p:cNvSpPr>
          <p:nvPr/>
        </p:nvSpPr>
        <p:spPr bwMode="auto">
          <a:xfrm>
            <a:off x="765175" y="4651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868" name="AutoShape 12" descr="Image result for employees"/>
          <p:cNvSpPr>
            <a:spLocks noChangeAspect="1" noChangeArrowheads="1"/>
          </p:cNvSpPr>
          <p:nvPr/>
        </p:nvSpPr>
        <p:spPr bwMode="auto">
          <a:xfrm>
            <a:off x="917575" y="6175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869" name="AutoShape 2" descr="Image result for uganda government"/>
          <p:cNvSpPr>
            <a:spLocks noChangeAspect="1" noChangeArrowheads="1"/>
          </p:cNvSpPr>
          <p:nvPr/>
        </p:nvSpPr>
        <p:spPr bwMode="auto">
          <a:xfrm>
            <a:off x="1222375" y="9223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870" name="AutoShape 4" descr="Image result for uganda government"/>
          <p:cNvSpPr>
            <a:spLocks noChangeAspect="1" noChangeArrowheads="1"/>
          </p:cNvSpPr>
          <p:nvPr/>
        </p:nvSpPr>
        <p:spPr bwMode="auto">
          <a:xfrm>
            <a:off x="1374776" y="10747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871" name="AutoShape 6" descr="Image result for uganda government"/>
          <p:cNvSpPr>
            <a:spLocks noChangeAspect="1" noChangeArrowheads="1"/>
          </p:cNvSpPr>
          <p:nvPr/>
        </p:nvSpPr>
        <p:spPr bwMode="auto">
          <a:xfrm>
            <a:off x="1527174" y="1227141"/>
            <a:ext cx="304800" cy="304801"/>
          </a:xfrm>
          <a:prstGeom prst="rect"/>
          <a:noFill/>
        </p:spPr>
        <p:txBody>
          <a:bodyPr anchor="t" anchorCtr="0" bIns="45720" compatLnSpc="1" lIns="91440" numCol="1" rIns="91440" tIns="45720" vert="horz" wrap="square">
            <a:prstTxWarp prst="textNoShape"/>
          </a:bodyPr>
          <a:p>
            <a:endParaRPr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3400">
        <p14:reveal dir="r"/>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61" name=""/>
        <p:cNvGrpSpPr/>
        <p:nvPr/>
      </p:nvGrpSpPr>
      <p:grpSpPr>
        <a:xfrm>
          <a:off x="0" y="0"/>
          <a:ext cx="0" cy="0"/>
          <a:chOff x="0" y="0"/>
          <a:chExt cx="0" cy="0"/>
        </a:xfrm>
      </p:grpSpPr>
      <p:sp>
        <p:nvSpPr>
          <p:cNvPr id="1048607" name="Date Placeholder 11"/>
          <p:cNvSpPr>
            <a:spLocks noGrp="1"/>
          </p:cNvSpPr>
          <p:nvPr>
            <p:ph type="dt" sz="half" idx="10"/>
          </p:nvPr>
        </p:nvSpPr>
        <p:spPr/>
        <p:txBody>
          <a:bodyPr/>
          <a:p>
            <a:fld id="{840401DC-9B37-4341-B08E-32E49C3A82FC}" type="datetime1">
              <a:rPr lang="en-US" smtClean="0"/>
              <a:t>9/3/2024</a:t>
            </a:fld>
            <a:endParaRPr lang="en-US"/>
          </a:p>
        </p:txBody>
      </p:sp>
      <p:sp>
        <p:nvSpPr>
          <p:cNvPr id="1048608" name="Slide Number Placeholder 12"/>
          <p:cNvSpPr>
            <a:spLocks noGrp="1"/>
          </p:cNvSpPr>
          <p:nvPr>
            <p:ph type="sldNum" sz="quarter" idx="12"/>
          </p:nvPr>
        </p:nvSpPr>
        <p:spPr/>
        <p:txBody>
          <a:bodyPr/>
          <a:p>
            <a:r>
              <a:rPr dirty="0" lang="en-US"/>
              <a:t>1</a:t>
            </a:r>
          </a:p>
        </p:txBody>
      </p:sp>
      <p:grpSp>
        <p:nvGrpSpPr>
          <p:cNvPr id="62" name="Group 4"/>
          <p:cNvGrpSpPr/>
          <p:nvPr/>
        </p:nvGrpSpPr>
        <p:grpSpPr>
          <a:xfrm>
            <a:off x="9937179" y="332660"/>
            <a:ext cx="882403" cy="882403"/>
            <a:chOff x="9937179" y="332656"/>
            <a:chExt cx="882403" cy="882403"/>
          </a:xfrm>
        </p:grpSpPr>
        <p:sp>
          <p:nvSpPr>
            <p:cNvPr id="1048609" name="Oval 3"/>
            <p:cNvSpPr/>
            <p:nvPr/>
          </p:nvSpPr>
          <p:spPr>
            <a:xfrm>
              <a:off x="10009112" y="404663"/>
              <a:ext cx="720155" cy="720081"/>
            </a:xfrm>
            <a:prstGeom prst="ellipse"/>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pic>
          <p:nvPicPr>
            <p:cNvPr id="2097156" name="Picture 8"/>
            <p:cNvPicPr>
              <a:picLocks noChangeAspect="1"/>
            </p:cNvPicPr>
            <p:nvPr/>
          </p:nvPicPr>
          <p:blipFill>
            <a:blip xmlns:r="http://schemas.openxmlformats.org/officeDocument/2006/relationships" r:embed="rId1" cstate="print">
              <a:clrChange>
                <a:clrFrom>
                  <a:srgbClr val="FFFFFF"/>
                </a:clrFrom>
                <a:clrTo>
                  <a:srgbClr val="FFFFFF">
                    <a:alpha val="0"/>
                  </a:srgbClr>
                </a:clrTo>
              </a:clrChange>
            </a:blip>
            <a:stretch>
              <a:fillRect/>
            </a:stretch>
          </p:blipFill>
          <p:spPr>
            <a:xfrm>
              <a:off x="9937179" y="332656"/>
              <a:ext cx="882403" cy="882403"/>
            </a:xfrm>
            <a:prstGeom prst="rect"/>
          </p:spPr>
        </p:pic>
      </p:grpSp>
      <p:sp>
        <p:nvSpPr>
          <p:cNvPr id="1048610" name="AutoShape 2" descr="Image result for employees"/>
          <p:cNvSpPr>
            <a:spLocks noChangeAspect="1" noChangeArrowheads="1"/>
          </p:cNvSpPr>
          <p:nvPr/>
        </p:nvSpPr>
        <p:spPr bwMode="auto">
          <a:xfrm>
            <a:off x="155576" y="-144463"/>
            <a:ext cx="304800" cy="304801"/>
          </a:xfrm>
          <a:prstGeom prst="rect"/>
          <a:noFill/>
        </p:spPr>
        <p:txBody>
          <a:bodyPr anchor="t" anchorCtr="0" bIns="45720" compatLnSpc="1" lIns="91440" numCol="1" rIns="91440" tIns="45720" vert="horz" wrap="square">
            <a:prstTxWarp prst="textNoShape"/>
          </a:bodyPr>
          <a:p>
            <a:endParaRPr lang="en-US"/>
          </a:p>
        </p:txBody>
      </p:sp>
      <p:sp>
        <p:nvSpPr>
          <p:cNvPr id="1048611" name="AutoShape 4" descr="Image result for employees"/>
          <p:cNvSpPr>
            <a:spLocks noChangeAspect="1" noChangeArrowheads="1"/>
          </p:cNvSpPr>
          <p:nvPr/>
        </p:nvSpPr>
        <p:spPr bwMode="auto">
          <a:xfrm>
            <a:off x="307974" y="79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612" name="AutoShape 6" descr="Image result for employees"/>
          <p:cNvSpPr>
            <a:spLocks noChangeAspect="1" noChangeArrowheads="1"/>
          </p:cNvSpPr>
          <p:nvPr/>
        </p:nvSpPr>
        <p:spPr bwMode="auto">
          <a:xfrm>
            <a:off x="460375" y="1603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613" name="AutoShape 8" descr="Image result for employees"/>
          <p:cNvSpPr>
            <a:spLocks noChangeAspect="1" noChangeArrowheads="1"/>
          </p:cNvSpPr>
          <p:nvPr/>
        </p:nvSpPr>
        <p:spPr bwMode="auto">
          <a:xfrm>
            <a:off x="612775" y="3127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614" name="AutoShape 10" descr="Image result for employees"/>
          <p:cNvSpPr>
            <a:spLocks noChangeAspect="1" noChangeArrowheads="1"/>
          </p:cNvSpPr>
          <p:nvPr/>
        </p:nvSpPr>
        <p:spPr bwMode="auto">
          <a:xfrm>
            <a:off x="765175" y="4651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615" name="AutoShape 12" descr="Image result for employees"/>
          <p:cNvSpPr>
            <a:spLocks noChangeAspect="1" noChangeArrowheads="1"/>
          </p:cNvSpPr>
          <p:nvPr/>
        </p:nvSpPr>
        <p:spPr bwMode="auto">
          <a:xfrm>
            <a:off x="917575" y="6175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616" name="AutoShape 2" descr="Image result for uganda government"/>
          <p:cNvSpPr>
            <a:spLocks noChangeAspect="1" noChangeArrowheads="1"/>
          </p:cNvSpPr>
          <p:nvPr/>
        </p:nvSpPr>
        <p:spPr bwMode="auto">
          <a:xfrm>
            <a:off x="1222375" y="9223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617" name="AutoShape 4" descr="Image result for uganda government"/>
          <p:cNvSpPr>
            <a:spLocks noChangeAspect="1" noChangeArrowheads="1"/>
          </p:cNvSpPr>
          <p:nvPr/>
        </p:nvSpPr>
        <p:spPr bwMode="auto">
          <a:xfrm>
            <a:off x="1374776" y="10747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618" name="AutoShape 6" descr="Image result for uganda government"/>
          <p:cNvSpPr>
            <a:spLocks noChangeAspect="1" noChangeArrowheads="1"/>
          </p:cNvSpPr>
          <p:nvPr/>
        </p:nvSpPr>
        <p:spPr bwMode="auto">
          <a:xfrm>
            <a:off x="1527174" y="12271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619" name="Title 1"/>
          <p:cNvSpPr txBox="1"/>
          <p:nvPr/>
        </p:nvSpPr>
        <p:spPr>
          <a:xfrm>
            <a:off x="1" y="312740"/>
            <a:ext cx="10369188" cy="5732460"/>
          </a:xfrm>
          <a:prstGeom prst="rect"/>
        </p:spPr>
        <p:txBody>
          <a:bodyPr anchor="ctr" bIns="45720" lIns="91440" rIns="91440" rtlCol="0" tIns="45720" vert="horz">
            <a:normAutofit/>
          </a:bodyPr>
          <a:lstStyle>
            <a:lvl1pPr algn="l" defTabSz="914400" eaLnBrk="1" hangingPunct="1" latinLnBrk="0" rtl="0">
              <a:spcBef>
                <a:spcPct val="0"/>
              </a:spcBef>
              <a:buNone/>
              <a:defRPr baseline="0" cap="none" sz="4600" kern="1200" spc="-100">
                <a:ln>
                  <a:noFill/>
                </a:ln>
                <a:solidFill>
                  <a:schemeClr val="tx2"/>
                </a:solidFill>
                <a:effectLst/>
                <a:latin typeface="+mj-lt"/>
                <a:ea typeface="+mj-ea"/>
                <a:cs typeface="+mj-cs"/>
              </a:defRPr>
            </a:lvl1pPr>
          </a:lstStyle>
          <a:p>
            <a:pPr algn="ctr"/>
            <a:r>
              <a:rPr b="1" dirty="0" sz="4800" lang="en-US"/>
              <a:t>TOPIC FOUR:INTERPERSONAL    COMMUNICATION</a:t>
            </a:r>
            <a:endParaRPr b="1" dirty="0" sz="4800" lang="en-GB"/>
          </a:p>
          <a:p>
            <a:pPr algn="ctr"/>
            <a:endParaRPr b="1" dirty="0" sz="4800" lang="en-GB"/>
          </a:p>
          <a:p>
            <a:pPr algn="ctr"/>
            <a:endParaRPr b="1" dirty="0" sz="4800" lang="en-GB"/>
          </a:p>
          <a:p>
            <a:pPr algn="ctr"/>
            <a:endParaRPr b="1" dirty="0" sz="4800" lang="en-GB"/>
          </a:p>
          <a:p>
            <a:pPr algn="ctr"/>
            <a:r>
              <a:rPr b="1" dirty="0" sz="4800" lang="en-GB"/>
              <a:t> </a:t>
            </a:r>
          </a:p>
          <a:p>
            <a:pPr algn="ctr"/>
            <a:endParaRPr b="1" dirty="0" sz="4800" lang="en-GB"/>
          </a:p>
          <a:p>
            <a:pPr algn="ctr"/>
            <a:endParaRPr dirty="0" sz="4800" lang="x-none"/>
          </a:p>
        </p:txBody>
      </p:sp>
      <p:pic>
        <p:nvPicPr>
          <p:cNvPr id="2097157" name="Picture 2"/>
          <p:cNvPicPr>
            <a:picLocks noChangeAspect="1" noChangeArrowheads="1"/>
          </p:cNvPicPr>
          <p:nvPr/>
        </p:nvPicPr>
        <p:blipFill>
          <a:blip xmlns:r="http://schemas.openxmlformats.org/officeDocument/2006/relationships" r:embed="rId2"/>
          <a:srcRect/>
          <a:stretch>
            <a:fillRect/>
          </a:stretch>
        </p:blipFill>
        <p:spPr bwMode="auto">
          <a:xfrm>
            <a:off x="1374777" y="1982089"/>
            <a:ext cx="7251512" cy="4319437"/>
          </a:xfrm>
          <a:prstGeom prst="rect"/>
          <a:noFill/>
          <a:ln>
            <a:noFill/>
          </a:ln>
          <a:effectLs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3400">
        <p14:reveal dir="r"/>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00" name=""/>
        <p:cNvGrpSpPr/>
        <p:nvPr/>
      </p:nvGrpSpPr>
      <p:grpSpPr>
        <a:xfrm>
          <a:off x="0" y="0"/>
          <a:ext cx="0" cy="0"/>
          <a:chOff x="0" y="0"/>
          <a:chExt cx="0" cy="0"/>
        </a:xfrm>
      </p:grpSpPr>
      <p:sp>
        <p:nvSpPr>
          <p:cNvPr id="1048872" name="Date Placeholder 11"/>
          <p:cNvSpPr>
            <a:spLocks noGrp="1"/>
          </p:cNvSpPr>
          <p:nvPr>
            <p:ph type="dt" sz="half" idx="10"/>
          </p:nvPr>
        </p:nvSpPr>
        <p:spPr/>
        <p:txBody>
          <a:bodyPr/>
          <a:p>
            <a:fld id="{840401DC-9B37-4341-B08E-32E49C3A82FC}" type="datetime1">
              <a:rPr lang="en-US" smtClean="0"/>
              <a:t>9/3/2024</a:t>
            </a:fld>
            <a:endParaRPr dirty="0" lang="en-US"/>
          </a:p>
        </p:txBody>
      </p:sp>
      <p:sp>
        <p:nvSpPr>
          <p:cNvPr id="1048873" name="Slide Number Placeholder 12"/>
          <p:cNvSpPr>
            <a:spLocks noGrp="1"/>
          </p:cNvSpPr>
          <p:nvPr>
            <p:ph type="sldNum" sz="quarter" idx="12"/>
          </p:nvPr>
        </p:nvSpPr>
        <p:spPr/>
        <p:txBody>
          <a:bodyPr/>
          <a:p>
            <a:r>
              <a:rPr dirty="0" lang="en-US"/>
              <a:t>19</a:t>
            </a:r>
          </a:p>
        </p:txBody>
      </p:sp>
      <p:grpSp>
        <p:nvGrpSpPr>
          <p:cNvPr id="101" name="Group 4"/>
          <p:cNvGrpSpPr/>
          <p:nvPr/>
        </p:nvGrpSpPr>
        <p:grpSpPr>
          <a:xfrm>
            <a:off x="9937179" y="332660"/>
            <a:ext cx="882403" cy="882403"/>
            <a:chOff x="9937179" y="332656"/>
            <a:chExt cx="882403" cy="882403"/>
          </a:xfrm>
        </p:grpSpPr>
        <p:sp>
          <p:nvSpPr>
            <p:cNvPr id="1048874" name="Oval 3"/>
            <p:cNvSpPr/>
            <p:nvPr/>
          </p:nvSpPr>
          <p:spPr>
            <a:xfrm>
              <a:off x="10009112" y="404663"/>
              <a:ext cx="720155" cy="720081"/>
            </a:xfrm>
            <a:prstGeom prst="ellipse"/>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pic>
          <p:nvPicPr>
            <p:cNvPr id="2097184" name="Picture 8"/>
            <p:cNvPicPr>
              <a:picLocks noChangeAspect="1"/>
            </p:cNvPicPr>
            <p:nvPr/>
          </p:nvPicPr>
          <p:blipFill>
            <a:blip xmlns:r="http://schemas.openxmlformats.org/officeDocument/2006/relationships" r:embed="rId1" cstate="print">
              <a:clrChange>
                <a:clrFrom>
                  <a:srgbClr val="FFFFFF"/>
                </a:clrFrom>
                <a:clrTo>
                  <a:srgbClr val="FFFFFF">
                    <a:alpha val="0"/>
                  </a:srgbClr>
                </a:clrTo>
              </a:clrChange>
            </a:blip>
            <a:stretch>
              <a:fillRect/>
            </a:stretch>
          </p:blipFill>
          <p:spPr>
            <a:xfrm>
              <a:off x="9937179" y="332656"/>
              <a:ext cx="882403" cy="882403"/>
            </a:xfrm>
            <a:prstGeom prst="rect"/>
          </p:spPr>
        </p:pic>
      </p:grpSp>
      <p:sp>
        <p:nvSpPr>
          <p:cNvPr id="1048875" name="AutoShape 2" descr="Image result for employees"/>
          <p:cNvSpPr>
            <a:spLocks noChangeAspect="1" noChangeArrowheads="1"/>
          </p:cNvSpPr>
          <p:nvPr/>
        </p:nvSpPr>
        <p:spPr bwMode="auto">
          <a:xfrm>
            <a:off x="155576" y="-144463"/>
            <a:ext cx="304800" cy="304801"/>
          </a:xfrm>
          <a:prstGeom prst="rect"/>
          <a:noFill/>
        </p:spPr>
        <p:txBody>
          <a:bodyPr anchor="t" anchorCtr="0" bIns="45720" compatLnSpc="1" lIns="91440" numCol="1" rIns="91440" tIns="45720" vert="horz" wrap="square">
            <a:prstTxWarp prst="textNoShape"/>
          </a:bodyPr>
          <a:p>
            <a:endParaRPr lang="en-US"/>
          </a:p>
        </p:txBody>
      </p:sp>
      <p:sp>
        <p:nvSpPr>
          <p:cNvPr id="1048876" name="AutoShape 4" descr="Image result for employees"/>
          <p:cNvSpPr>
            <a:spLocks noChangeAspect="1" noChangeArrowheads="1"/>
          </p:cNvSpPr>
          <p:nvPr/>
        </p:nvSpPr>
        <p:spPr bwMode="auto">
          <a:xfrm>
            <a:off x="307974" y="79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877" name="AutoShape 8" descr="Image result for employees"/>
          <p:cNvSpPr>
            <a:spLocks noChangeAspect="1" noChangeArrowheads="1"/>
          </p:cNvSpPr>
          <p:nvPr/>
        </p:nvSpPr>
        <p:spPr bwMode="auto">
          <a:xfrm>
            <a:off x="612775" y="3127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878" name="AutoShape 10" descr="Image result for employees"/>
          <p:cNvSpPr>
            <a:spLocks noChangeAspect="1" noChangeArrowheads="1"/>
          </p:cNvSpPr>
          <p:nvPr/>
        </p:nvSpPr>
        <p:spPr bwMode="auto">
          <a:xfrm>
            <a:off x="765175" y="4651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879" name="AutoShape 12" descr="Image result for employees"/>
          <p:cNvSpPr>
            <a:spLocks noChangeAspect="1" noChangeArrowheads="1"/>
          </p:cNvSpPr>
          <p:nvPr/>
        </p:nvSpPr>
        <p:spPr bwMode="auto">
          <a:xfrm>
            <a:off x="917575" y="6175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880" name="AutoShape 2" descr="Image result for uganda government"/>
          <p:cNvSpPr>
            <a:spLocks noChangeAspect="1" noChangeArrowheads="1"/>
          </p:cNvSpPr>
          <p:nvPr/>
        </p:nvSpPr>
        <p:spPr bwMode="auto">
          <a:xfrm>
            <a:off x="1222375" y="9223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881" name="AutoShape 4" descr="Image result for uganda government"/>
          <p:cNvSpPr>
            <a:spLocks noChangeAspect="1" noChangeArrowheads="1"/>
          </p:cNvSpPr>
          <p:nvPr/>
        </p:nvSpPr>
        <p:spPr bwMode="auto">
          <a:xfrm>
            <a:off x="1374776" y="10747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882" name="AutoShape 6" descr="Image result for uganda government"/>
          <p:cNvSpPr>
            <a:spLocks noChangeAspect="1" noChangeArrowheads="1"/>
          </p:cNvSpPr>
          <p:nvPr/>
        </p:nvSpPr>
        <p:spPr bwMode="auto">
          <a:xfrm>
            <a:off x="1527174" y="1227141"/>
            <a:ext cx="304800" cy="304801"/>
          </a:xfrm>
          <a:prstGeom prst="rect"/>
          <a:noFill/>
        </p:spPr>
        <p:txBody>
          <a:bodyPr anchor="t" anchorCtr="0" bIns="45720" compatLnSpc="1" lIns="91440" numCol="1" rIns="91440" tIns="45720" vert="horz" wrap="square">
            <a:prstTxWarp prst="textNoShape"/>
          </a:bodyPr>
          <a:p>
            <a:endParaRPr lang="en-US"/>
          </a:p>
        </p:txBody>
      </p:sp>
      <p:pic>
        <p:nvPicPr>
          <p:cNvPr id="2097185" name="Picture 2"/>
          <p:cNvPicPr>
            <a:picLocks noChangeAspect="1" noGrp="1" noChangeArrowheads="1"/>
          </p:cNvPicPr>
          <p:nvPr>
            <p:ph idx="1"/>
          </p:nvPr>
        </p:nvPicPr>
        <p:blipFill>
          <a:blip xmlns:r="http://schemas.openxmlformats.org/officeDocument/2006/relationships" r:embed="rId2"/>
          <a:srcRect/>
          <a:stretch>
            <a:fillRect/>
          </a:stretch>
        </p:blipFill>
        <p:spPr bwMode="auto">
          <a:xfrm>
            <a:off x="155576" y="160338"/>
            <a:ext cx="9700512" cy="6432783"/>
          </a:xfrm>
          <a:prstGeom prst="rect"/>
          <a:noFill/>
          <a:ln>
            <a:noFill/>
          </a:ln>
          <a:effectLs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3400">
        <p14:reveal dir="r"/>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02" name=""/>
        <p:cNvGrpSpPr/>
        <p:nvPr/>
      </p:nvGrpSpPr>
      <p:grpSpPr>
        <a:xfrm>
          <a:off x="0" y="0"/>
          <a:ext cx="0" cy="0"/>
          <a:chOff x="0" y="0"/>
          <a:chExt cx="0" cy="0"/>
        </a:xfrm>
      </p:grpSpPr>
      <p:sp>
        <p:nvSpPr>
          <p:cNvPr id="1048883" name="Title 1"/>
          <p:cNvSpPr>
            <a:spLocks noGrp="1"/>
          </p:cNvSpPr>
          <p:nvPr>
            <p:ph type="title"/>
          </p:nvPr>
        </p:nvSpPr>
        <p:spPr>
          <a:xfrm>
            <a:off x="460374" y="465140"/>
            <a:ext cx="9323781" cy="762000"/>
          </a:xfrm>
          <a:ln>
            <a:solidFill>
              <a:schemeClr val="accent1"/>
            </a:solidFill>
          </a:ln>
        </p:spPr>
        <p:txBody>
          <a:bodyPr/>
          <a:p>
            <a:pPr algn="ctr"/>
            <a:r>
              <a:rPr dirty="0" sz="4800" lang="en-US" spc="0">
                <a:solidFill>
                  <a:schemeClr val="accent1">
                    <a:lumMod val="75000"/>
                  </a:schemeClr>
                </a:solidFill>
                <a:latin typeface="Bernard MT Condensed" panose="02050806060905020404" pitchFamily="18" charset="0"/>
                <a:ea typeface="Calibri" panose="020F0502020204030204" pitchFamily="34" charset="0"/>
              </a:rPr>
              <a:t>Elements of Emotional </a:t>
            </a:r>
            <a:r>
              <a:rPr dirty="0" sz="4800" lang="en-US" spc="0" smtClean="0">
                <a:solidFill>
                  <a:schemeClr val="accent1">
                    <a:lumMod val="75000"/>
                  </a:schemeClr>
                </a:solidFill>
                <a:latin typeface="Bernard MT Condensed" panose="02050806060905020404" pitchFamily="18" charset="0"/>
                <a:ea typeface="Calibri" panose="020F0502020204030204" pitchFamily="34" charset="0"/>
              </a:rPr>
              <a:t>Management</a:t>
            </a:r>
            <a:endParaRPr dirty="0" sz="4800" lang="en-US">
              <a:solidFill>
                <a:schemeClr val="accent1">
                  <a:lumMod val="75000"/>
                </a:schemeClr>
              </a:solidFill>
              <a:latin typeface="Bernard MT Condensed" panose="02050806060905020404" pitchFamily="18" charset="0"/>
            </a:endParaRPr>
          </a:p>
        </p:txBody>
      </p:sp>
      <p:sp>
        <p:nvSpPr>
          <p:cNvPr id="1048884" name="Content Placeholder 13"/>
          <p:cNvSpPr>
            <a:spLocks noGrp="1"/>
          </p:cNvSpPr>
          <p:nvPr>
            <p:ph idx="1"/>
          </p:nvPr>
        </p:nvSpPr>
        <p:spPr>
          <a:xfrm>
            <a:off x="460374" y="1215063"/>
            <a:ext cx="9323781" cy="5382289"/>
          </a:xfrm>
          <a:solidFill>
            <a:schemeClr val="bg1"/>
          </a:solidFill>
          <a:ln>
            <a:solidFill>
              <a:schemeClr val="accent1"/>
            </a:solidFill>
          </a:ln>
        </p:spPr>
        <p:txBody>
          <a:bodyPr>
            <a:noAutofit/>
          </a:bodyPr>
          <a:p>
            <a:pPr algn="just" defTabSz="457200" indent="-457200" lvl="0" marL="457200">
              <a:spcBef>
                <a:spcPts val="1000"/>
              </a:spcBef>
              <a:buClr>
                <a:srgbClr val="353535"/>
              </a:buClr>
              <a:buFont typeface="+mj-lt"/>
              <a:buAutoNum type="arabicPeriod"/>
            </a:pPr>
            <a:r>
              <a:rPr b="1" dirty="0" sz="2400" lang="en-US" smtClean="0">
                <a:solidFill>
                  <a:prstClr val="black">
                    <a:lumMod val="75000"/>
                    <a:lumOff val="25000"/>
                  </a:prstClr>
                </a:solidFill>
                <a:latin typeface="Book Antiqua" panose="02040602050305030304" pitchFamily="18" charset="0"/>
                <a:ea typeface="Calibri" panose="020F0502020204030204" pitchFamily="34" charset="0"/>
              </a:rPr>
              <a:t>Self-Awareness: </a:t>
            </a:r>
            <a:r>
              <a:rPr dirty="0" sz="2400" lang="en-US" smtClean="0">
                <a:solidFill>
                  <a:prstClr val="black">
                    <a:lumMod val="75000"/>
                    <a:lumOff val="25000"/>
                  </a:prstClr>
                </a:solidFill>
                <a:latin typeface="Book Antiqua" panose="02040602050305030304" pitchFamily="18" charset="0"/>
                <a:ea typeface="Calibri" panose="020F0502020204030204" pitchFamily="34" charset="0"/>
              </a:rPr>
              <a:t>This is </a:t>
            </a:r>
            <a:r>
              <a:rPr dirty="0" sz="2400" lang="en-US">
                <a:solidFill>
                  <a:prstClr val="black">
                    <a:lumMod val="75000"/>
                    <a:lumOff val="25000"/>
                  </a:prstClr>
                </a:solidFill>
                <a:latin typeface="Book Antiqua" panose="02040602050305030304" pitchFamily="18" charset="0"/>
                <a:ea typeface="Calibri" panose="020F0502020204030204" pitchFamily="34" charset="0"/>
              </a:rPr>
              <a:t>a skill that allows you to predict how a situation or person might affect you by understanding your own emotional state. </a:t>
            </a:r>
            <a:r>
              <a:rPr dirty="0" sz="2400" lang="en-US" smtClean="0">
                <a:solidFill>
                  <a:prstClr val="black">
                    <a:lumMod val="75000"/>
                    <a:lumOff val="25000"/>
                  </a:prstClr>
                </a:solidFill>
                <a:latin typeface="Book Antiqua" panose="02040602050305030304" pitchFamily="18" charset="0"/>
                <a:ea typeface="Calibri" panose="020F0502020204030204" pitchFamily="34" charset="0"/>
              </a:rPr>
              <a:t> It </a:t>
            </a:r>
            <a:r>
              <a:rPr dirty="0" sz="2400" lang="en-US">
                <a:solidFill>
                  <a:prstClr val="black">
                    <a:lumMod val="75000"/>
                    <a:lumOff val="25000"/>
                  </a:prstClr>
                </a:solidFill>
                <a:latin typeface="Book Antiqua" panose="02040602050305030304" pitchFamily="18" charset="0"/>
                <a:ea typeface="Calibri" panose="020F0502020204030204" pitchFamily="34" charset="0"/>
              </a:rPr>
              <a:t>can allow you to observe your emotional reactions to situations and learn how to improve your responses. </a:t>
            </a:r>
            <a:r>
              <a:rPr dirty="0" sz="2400" lang="en-US" smtClean="0">
                <a:solidFill>
                  <a:prstClr val="black">
                    <a:lumMod val="75000"/>
                    <a:lumOff val="25000"/>
                  </a:prstClr>
                </a:solidFill>
                <a:latin typeface="Book Antiqua" panose="02040602050305030304" pitchFamily="18" charset="0"/>
                <a:ea typeface="Calibri" panose="020F0502020204030204" pitchFamily="34" charset="0"/>
              </a:rPr>
              <a:t> </a:t>
            </a:r>
            <a:r>
              <a:rPr dirty="0" sz="2400" i="1" lang="en-US" smtClean="0">
                <a:solidFill>
                  <a:prstClr val="black">
                    <a:lumMod val="75000"/>
                    <a:lumOff val="25000"/>
                  </a:prstClr>
                </a:solidFill>
                <a:latin typeface="Book Antiqua" panose="02040602050305030304" pitchFamily="18" charset="0"/>
                <a:ea typeface="Calibri" panose="020F0502020204030204" pitchFamily="34" charset="0"/>
              </a:rPr>
              <a:t>For </a:t>
            </a:r>
            <a:r>
              <a:rPr dirty="0" sz="2400" i="1" lang="en-US">
                <a:solidFill>
                  <a:prstClr val="black">
                    <a:lumMod val="75000"/>
                    <a:lumOff val="25000"/>
                  </a:prstClr>
                </a:solidFill>
                <a:latin typeface="Book Antiqua" panose="02040602050305030304" pitchFamily="18" charset="0"/>
                <a:ea typeface="Calibri" panose="020F0502020204030204" pitchFamily="34" charset="0"/>
              </a:rPr>
              <a:t>example</a:t>
            </a:r>
            <a:r>
              <a:rPr dirty="0" sz="2400" lang="en-US">
                <a:solidFill>
                  <a:prstClr val="black">
                    <a:lumMod val="75000"/>
                    <a:lumOff val="25000"/>
                  </a:prstClr>
                </a:solidFill>
                <a:latin typeface="Book Antiqua" panose="02040602050305030304" pitchFamily="18" charset="0"/>
                <a:ea typeface="Calibri" panose="020F0502020204030204" pitchFamily="34" charset="0"/>
              </a:rPr>
              <a:t>, if you understand that being prepared allows you to feel calmer and more confident at work, then you can take steps to ensure that you're as prepared as possible for the workday.</a:t>
            </a:r>
          </a:p>
          <a:p>
            <a:pPr algn="just" defTabSz="457200" indent="0" lvl="0" marL="0">
              <a:spcBef>
                <a:spcPts val="1000"/>
              </a:spcBef>
              <a:buClr>
                <a:srgbClr val="353535"/>
              </a:buClr>
              <a:buNone/>
            </a:pPr>
            <a:endParaRPr altLang="x-none" dirty="0" sz="2000" lang="en-US">
              <a:latin typeface="+mj-lt"/>
              <a:cs typeface="Times New Roman" panose="02020603050405020304" pitchFamily="18" charset="0"/>
            </a:endParaRPr>
          </a:p>
        </p:txBody>
      </p:sp>
      <p:sp>
        <p:nvSpPr>
          <p:cNvPr id="1048885" name="Date Placeholder 11"/>
          <p:cNvSpPr>
            <a:spLocks noGrp="1"/>
          </p:cNvSpPr>
          <p:nvPr>
            <p:ph type="dt" sz="half" idx="10"/>
          </p:nvPr>
        </p:nvSpPr>
        <p:spPr/>
        <p:txBody>
          <a:bodyPr/>
          <a:p>
            <a:fld id="{840401DC-9B37-4341-B08E-32E49C3A82FC}" type="datetime1">
              <a:rPr lang="en-US" smtClean="0"/>
              <a:t>9/3/2024</a:t>
            </a:fld>
            <a:endParaRPr dirty="0" lang="en-US"/>
          </a:p>
        </p:txBody>
      </p:sp>
      <p:sp>
        <p:nvSpPr>
          <p:cNvPr id="1048886" name="Slide Number Placeholder 12"/>
          <p:cNvSpPr>
            <a:spLocks noGrp="1"/>
          </p:cNvSpPr>
          <p:nvPr>
            <p:ph type="sldNum" sz="quarter" idx="12"/>
          </p:nvPr>
        </p:nvSpPr>
        <p:spPr/>
        <p:txBody>
          <a:bodyPr/>
          <a:p>
            <a:r>
              <a:rPr dirty="0" lang="en-US"/>
              <a:t>20</a:t>
            </a:r>
          </a:p>
        </p:txBody>
      </p:sp>
      <p:grpSp>
        <p:nvGrpSpPr>
          <p:cNvPr id="103" name="Group 4"/>
          <p:cNvGrpSpPr/>
          <p:nvPr/>
        </p:nvGrpSpPr>
        <p:grpSpPr>
          <a:xfrm>
            <a:off x="9937179" y="332660"/>
            <a:ext cx="882403" cy="882403"/>
            <a:chOff x="9937179" y="332656"/>
            <a:chExt cx="882403" cy="882403"/>
          </a:xfrm>
        </p:grpSpPr>
        <p:sp>
          <p:nvSpPr>
            <p:cNvPr id="1048887" name="Oval 3"/>
            <p:cNvSpPr/>
            <p:nvPr/>
          </p:nvSpPr>
          <p:spPr>
            <a:xfrm>
              <a:off x="10009112" y="404663"/>
              <a:ext cx="720155" cy="720081"/>
            </a:xfrm>
            <a:prstGeom prst="ellipse"/>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pic>
          <p:nvPicPr>
            <p:cNvPr id="2097186" name="Picture 8"/>
            <p:cNvPicPr>
              <a:picLocks noChangeAspect="1"/>
            </p:cNvPicPr>
            <p:nvPr/>
          </p:nvPicPr>
          <p:blipFill>
            <a:blip xmlns:r="http://schemas.openxmlformats.org/officeDocument/2006/relationships" r:embed="rId1" cstate="print">
              <a:clrChange>
                <a:clrFrom>
                  <a:srgbClr val="FFFFFF"/>
                </a:clrFrom>
                <a:clrTo>
                  <a:srgbClr val="FFFFFF">
                    <a:alpha val="0"/>
                  </a:srgbClr>
                </a:clrTo>
              </a:clrChange>
            </a:blip>
            <a:stretch>
              <a:fillRect/>
            </a:stretch>
          </p:blipFill>
          <p:spPr>
            <a:xfrm>
              <a:off x="9937179" y="332656"/>
              <a:ext cx="882403" cy="882403"/>
            </a:xfrm>
            <a:prstGeom prst="rect"/>
          </p:spPr>
        </p:pic>
      </p:grpSp>
      <p:sp>
        <p:nvSpPr>
          <p:cNvPr id="1048888" name="AutoShape 2" descr="Image result for employees"/>
          <p:cNvSpPr>
            <a:spLocks noChangeAspect="1" noChangeArrowheads="1"/>
          </p:cNvSpPr>
          <p:nvPr/>
        </p:nvSpPr>
        <p:spPr bwMode="auto">
          <a:xfrm>
            <a:off x="155576" y="-144463"/>
            <a:ext cx="304800" cy="304801"/>
          </a:xfrm>
          <a:prstGeom prst="rect"/>
          <a:noFill/>
        </p:spPr>
        <p:txBody>
          <a:bodyPr anchor="t" anchorCtr="0" bIns="45720" compatLnSpc="1" lIns="91440" numCol="1" rIns="91440" tIns="45720" vert="horz" wrap="square">
            <a:prstTxWarp prst="textNoShape"/>
          </a:bodyPr>
          <a:p>
            <a:endParaRPr lang="en-US"/>
          </a:p>
        </p:txBody>
      </p:sp>
      <p:sp>
        <p:nvSpPr>
          <p:cNvPr id="1048889" name="AutoShape 4" descr="Image result for employees"/>
          <p:cNvSpPr>
            <a:spLocks noChangeAspect="1" noChangeArrowheads="1"/>
          </p:cNvSpPr>
          <p:nvPr/>
        </p:nvSpPr>
        <p:spPr bwMode="auto">
          <a:xfrm>
            <a:off x="307974" y="79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890" name="AutoShape 6" descr="Image result for employees"/>
          <p:cNvSpPr>
            <a:spLocks noChangeAspect="1" noChangeArrowheads="1"/>
          </p:cNvSpPr>
          <p:nvPr/>
        </p:nvSpPr>
        <p:spPr bwMode="auto">
          <a:xfrm>
            <a:off x="460375" y="1603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891" name="AutoShape 8" descr="Image result for employees"/>
          <p:cNvSpPr>
            <a:spLocks noChangeAspect="1" noChangeArrowheads="1"/>
          </p:cNvSpPr>
          <p:nvPr/>
        </p:nvSpPr>
        <p:spPr bwMode="auto">
          <a:xfrm>
            <a:off x="612775" y="3127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892" name="AutoShape 10" descr="Image result for employees"/>
          <p:cNvSpPr>
            <a:spLocks noChangeAspect="1" noChangeArrowheads="1"/>
          </p:cNvSpPr>
          <p:nvPr/>
        </p:nvSpPr>
        <p:spPr bwMode="auto">
          <a:xfrm>
            <a:off x="765175" y="4651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893" name="AutoShape 12" descr="Image result for employees"/>
          <p:cNvSpPr>
            <a:spLocks noChangeAspect="1" noChangeArrowheads="1"/>
          </p:cNvSpPr>
          <p:nvPr/>
        </p:nvSpPr>
        <p:spPr bwMode="auto">
          <a:xfrm>
            <a:off x="917575" y="6175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894" name="AutoShape 2" descr="Image result for uganda government"/>
          <p:cNvSpPr>
            <a:spLocks noChangeAspect="1" noChangeArrowheads="1"/>
          </p:cNvSpPr>
          <p:nvPr/>
        </p:nvSpPr>
        <p:spPr bwMode="auto">
          <a:xfrm>
            <a:off x="1222375" y="9223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895" name="AutoShape 4" descr="Image result for uganda government"/>
          <p:cNvSpPr>
            <a:spLocks noChangeAspect="1" noChangeArrowheads="1"/>
          </p:cNvSpPr>
          <p:nvPr/>
        </p:nvSpPr>
        <p:spPr bwMode="auto">
          <a:xfrm>
            <a:off x="1374776" y="10747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896" name="AutoShape 6" descr="Image result for uganda government"/>
          <p:cNvSpPr>
            <a:spLocks noChangeAspect="1" noChangeArrowheads="1"/>
          </p:cNvSpPr>
          <p:nvPr/>
        </p:nvSpPr>
        <p:spPr bwMode="auto">
          <a:xfrm>
            <a:off x="1527174" y="1227141"/>
            <a:ext cx="304800" cy="304801"/>
          </a:xfrm>
          <a:prstGeom prst="rect"/>
          <a:noFill/>
        </p:spPr>
        <p:txBody>
          <a:bodyPr anchor="t" anchorCtr="0" bIns="45720" compatLnSpc="1" lIns="91440" numCol="1" rIns="91440" tIns="45720" vert="horz" wrap="square">
            <a:prstTxWarp prst="textNoShape"/>
          </a:bodyPr>
          <a:p>
            <a:endParaRPr lang="en-US"/>
          </a:p>
        </p:txBody>
      </p:sp>
      <p:pic>
        <p:nvPicPr>
          <p:cNvPr id="2097187" name="Picture 17"/>
          <p:cNvPicPr>
            <a:picLocks noChangeAspect="1"/>
          </p:cNvPicPr>
          <p:nvPr/>
        </p:nvPicPr>
        <p:blipFill>
          <a:blip xmlns:r="http://schemas.openxmlformats.org/officeDocument/2006/relationships" r:embed="rId2"/>
          <a:stretch>
            <a:fillRect/>
          </a:stretch>
        </p:blipFill>
        <p:spPr>
          <a:xfrm>
            <a:off x="1679576" y="4221088"/>
            <a:ext cx="7033467" cy="2376264"/>
          </a:xfrm>
          <a:prstGeom prst="rec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3400">
        <p14:reveal dir="r"/>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897" name="Title 1"/>
          <p:cNvSpPr>
            <a:spLocks noGrp="1"/>
          </p:cNvSpPr>
          <p:nvPr>
            <p:ph type="title"/>
          </p:nvPr>
        </p:nvSpPr>
        <p:spPr>
          <a:xfrm>
            <a:off x="540070" y="274638"/>
            <a:ext cx="9001125" cy="703245"/>
          </a:xfrm>
          <a:ln>
            <a:solidFill>
              <a:schemeClr val="accent1"/>
            </a:solidFill>
          </a:ln>
        </p:spPr>
        <p:txBody>
          <a:bodyPr/>
          <a:p>
            <a:pPr algn="ctr"/>
            <a:r>
              <a:rPr dirty="0" sz="4000" lang="en-US" spc="0">
                <a:solidFill>
                  <a:schemeClr val="accent1">
                    <a:lumMod val="75000"/>
                  </a:schemeClr>
                </a:solidFill>
                <a:latin typeface="Bernard MT Condensed" panose="02050806060905020404" pitchFamily="18" charset="0"/>
                <a:ea typeface="Calibri" panose="020F0502020204030204" pitchFamily="34" charset="0"/>
              </a:rPr>
              <a:t>Elements of Emotional </a:t>
            </a:r>
            <a:r>
              <a:rPr dirty="0" sz="4000" lang="en-US" spc="0" smtClean="0">
                <a:solidFill>
                  <a:schemeClr val="accent1">
                    <a:lumMod val="75000"/>
                  </a:schemeClr>
                </a:solidFill>
                <a:latin typeface="Bernard MT Condensed" panose="02050806060905020404" pitchFamily="18" charset="0"/>
                <a:ea typeface="Calibri" panose="020F0502020204030204" pitchFamily="34" charset="0"/>
              </a:rPr>
              <a:t>Management cont.…</a:t>
            </a:r>
            <a:endParaRPr dirty="0" sz="4000" lang="en-US">
              <a:solidFill>
                <a:schemeClr val="accent1">
                  <a:lumMod val="75000"/>
                </a:schemeClr>
              </a:solidFill>
              <a:latin typeface="Bernard MT Condensed" panose="02050806060905020404" pitchFamily="18" charset="0"/>
            </a:endParaRPr>
          </a:p>
        </p:txBody>
      </p:sp>
      <p:sp>
        <p:nvSpPr>
          <p:cNvPr id="1048898" name="Content Placeholder 13"/>
          <p:cNvSpPr>
            <a:spLocks noGrp="1"/>
          </p:cNvSpPr>
          <p:nvPr>
            <p:ph idx="1"/>
          </p:nvPr>
        </p:nvSpPr>
        <p:spPr>
          <a:xfrm>
            <a:off x="470923" y="1015986"/>
            <a:ext cx="9466256" cy="5509358"/>
          </a:xfrm>
          <a:solidFill>
            <a:schemeClr val="bg1"/>
          </a:solidFill>
          <a:ln>
            <a:solidFill>
              <a:schemeClr val="accent1"/>
            </a:solidFill>
          </a:ln>
        </p:spPr>
        <p:txBody>
          <a:bodyPr>
            <a:noAutofit/>
          </a:bodyPr>
          <a:p>
            <a:pPr algn="just" defTabSz="457200" indent="-514350" lvl="0" marL="514350">
              <a:spcBef>
                <a:spcPts val="1000"/>
              </a:spcBef>
              <a:buClr>
                <a:srgbClr val="353535"/>
              </a:buClr>
              <a:buFont typeface="+mj-lt"/>
              <a:buAutoNum type="arabicPeriod" startAt="2"/>
            </a:pPr>
            <a:r>
              <a:rPr b="1" dirty="0" sz="2400" lang="en-US">
                <a:solidFill>
                  <a:prstClr val="black">
                    <a:lumMod val="75000"/>
                    <a:lumOff val="25000"/>
                  </a:prstClr>
                </a:solidFill>
                <a:latin typeface="Book Antiqua" panose="02040602050305030304" pitchFamily="18" charset="0"/>
                <a:cs typeface="Times New Roman" panose="02020603050405020304" pitchFamily="18" charset="0"/>
              </a:rPr>
              <a:t>Self </a:t>
            </a:r>
            <a:r>
              <a:rPr b="1" dirty="0" sz="2400" lang="en-US" smtClean="0">
                <a:solidFill>
                  <a:prstClr val="black">
                    <a:lumMod val="75000"/>
                    <a:lumOff val="25000"/>
                  </a:prstClr>
                </a:solidFill>
                <a:latin typeface="Book Antiqua" panose="02040602050305030304" pitchFamily="18" charset="0"/>
                <a:cs typeface="Times New Roman" panose="02020603050405020304" pitchFamily="18" charset="0"/>
              </a:rPr>
              <a:t>Regulation: </a:t>
            </a:r>
          </a:p>
          <a:p>
            <a:pPr algn="just" defTabSz="457200" indent="-342900" lvl="0">
              <a:spcBef>
                <a:spcPts val="1000"/>
              </a:spcBef>
              <a:buClr>
                <a:srgbClr val="353535"/>
              </a:buClr>
              <a:buFont typeface="Wingdings" panose="05000000000000000000" pitchFamily="2" charset="2"/>
              <a:buChar char="q"/>
            </a:pPr>
            <a:r>
              <a:rPr dirty="0" sz="2400" lang="en-US" smtClean="0">
                <a:solidFill>
                  <a:srgbClr val="231F20"/>
                </a:solidFill>
                <a:latin typeface="Book Antiqua" panose="02040602050305030304" pitchFamily="18" charset="0"/>
                <a:cs typeface="Times New Roman" panose="02020603050405020304" pitchFamily="18" charset="0"/>
              </a:rPr>
              <a:t>Emotional </a:t>
            </a:r>
            <a:r>
              <a:rPr dirty="0" sz="2400" lang="en-US">
                <a:solidFill>
                  <a:srgbClr val="231F20"/>
                </a:solidFill>
                <a:latin typeface="Book Antiqua" panose="02040602050305030304" pitchFamily="18" charset="0"/>
                <a:cs typeface="Times New Roman" panose="02020603050405020304" pitchFamily="18" charset="0"/>
              </a:rPr>
              <a:t>self-regulation is a skill that people learn and develop throughout childhood and adolescence and into adulthood. Feeling strong emotions is healthy. Learning how to process emotions and respond with appropriate behavior is essential to a person’s well-being.</a:t>
            </a:r>
          </a:p>
          <a:p>
            <a:pPr algn="just" defTabSz="457200" indent="-342900" lvl="0">
              <a:spcBef>
                <a:spcPts val="1000"/>
              </a:spcBef>
              <a:buClr>
                <a:srgbClr val="353535"/>
              </a:buClr>
              <a:buFont typeface="Wingdings" panose="05000000000000000000" pitchFamily="2" charset="2"/>
              <a:buChar char="q"/>
            </a:pPr>
            <a:r>
              <a:rPr dirty="0" sz="2400" lang="en-US" smtClean="0">
                <a:solidFill>
                  <a:srgbClr val="231F20"/>
                </a:solidFill>
                <a:latin typeface="Book Antiqua" panose="02040602050305030304" pitchFamily="18" charset="0"/>
                <a:cs typeface="Times New Roman" panose="02020603050405020304" pitchFamily="18" charset="0"/>
              </a:rPr>
              <a:t>Emotional </a:t>
            </a:r>
            <a:r>
              <a:rPr dirty="0" sz="2400" lang="en-US">
                <a:solidFill>
                  <a:srgbClr val="231F20"/>
                </a:solidFill>
                <a:latin typeface="Book Antiqua" panose="02040602050305030304" pitchFamily="18" charset="0"/>
                <a:cs typeface="Times New Roman" panose="02020603050405020304" pitchFamily="18" charset="0"/>
              </a:rPr>
              <a:t>self-regulation is the </a:t>
            </a:r>
            <a:r>
              <a:rPr dirty="0" sz="2400" lang="en-US">
                <a:solidFill>
                  <a:prstClr val="black"/>
                </a:solidFill>
                <a:latin typeface="Book Antiqua" panose="02040602050305030304" pitchFamily="18" charset="0"/>
                <a:cs typeface="Times New Roman" panose="02020603050405020304" pitchFamily="18" charset="0"/>
              </a:rPr>
              <a:t>learned skill </a:t>
            </a:r>
            <a:r>
              <a:rPr dirty="0" sz="2400" lang="en-US">
                <a:solidFill>
                  <a:srgbClr val="231F20"/>
                </a:solidFill>
                <a:latin typeface="Book Antiqua" panose="02040602050305030304" pitchFamily="18" charset="0"/>
                <a:cs typeface="Times New Roman" panose="02020603050405020304" pitchFamily="18" charset="0"/>
              </a:rPr>
              <a:t>of applying conscious thought to events that prompt strong emotions. When people engage in it, it increases emotional responses, consider the consequences of different responses and thus choose responses that move toward a positive </a:t>
            </a:r>
            <a:r>
              <a:rPr dirty="0" sz="2400" lang="en-US" smtClean="0">
                <a:solidFill>
                  <a:srgbClr val="231F20"/>
                </a:solidFill>
                <a:latin typeface="Book Antiqua" panose="02040602050305030304" pitchFamily="18" charset="0"/>
                <a:cs typeface="Times New Roman" panose="02020603050405020304" pitchFamily="18" charset="0"/>
              </a:rPr>
              <a:t>outcome.</a:t>
            </a:r>
          </a:p>
          <a:p>
            <a:pPr algn="just" defTabSz="457200" indent="-342900" lvl="0">
              <a:spcBef>
                <a:spcPts val="1000"/>
              </a:spcBef>
              <a:buClr>
                <a:srgbClr val="353535"/>
              </a:buClr>
              <a:buFont typeface="Wingdings" panose="05000000000000000000" pitchFamily="2" charset="2"/>
              <a:buChar char="q"/>
            </a:pPr>
            <a:r>
              <a:rPr dirty="0" sz="2400" lang="en-US" smtClean="0">
                <a:solidFill>
                  <a:srgbClr val="231F20"/>
                </a:solidFill>
                <a:latin typeface="Book Antiqua" panose="02040602050305030304" pitchFamily="18" charset="0"/>
                <a:cs typeface="Times New Roman" panose="02020603050405020304" pitchFamily="18" charset="0"/>
              </a:rPr>
              <a:t>Lacking </a:t>
            </a:r>
            <a:r>
              <a:rPr dirty="0" sz="2400" lang="en-US">
                <a:solidFill>
                  <a:srgbClr val="231F20"/>
                </a:solidFill>
                <a:latin typeface="Book Antiqua" panose="02040602050305030304" pitchFamily="18" charset="0"/>
                <a:cs typeface="Times New Roman" panose="02020603050405020304" pitchFamily="18" charset="0"/>
              </a:rPr>
              <a:t>emotional self-regulation can perpetuate negative emotions. It can also have social repercussions, such as damaging relationships with others.</a:t>
            </a:r>
          </a:p>
          <a:p>
            <a:pPr algn="just" defTabSz="457200" indent="0" lvl="0" marL="0">
              <a:spcBef>
                <a:spcPts val="1000"/>
              </a:spcBef>
              <a:buClr>
                <a:srgbClr val="353535"/>
              </a:buClr>
              <a:buNone/>
            </a:pPr>
            <a:endParaRPr altLang="x-none" dirty="0" sz="2400" lang="en-US">
              <a:latin typeface="Book Antiqua" panose="02040602050305030304" pitchFamily="18" charset="0"/>
              <a:cs typeface="Times New Roman" panose="02020603050405020304" pitchFamily="18" charset="0"/>
            </a:endParaRPr>
          </a:p>
        </p:txBody>
      </p:sp>
      <p:sp>
        <p:nvSpPr>
          <p:cNvPr id="1048899" name="Date Placeholder 11"/>
          <p:cNvSpPr>
            <a:spLocks noGrp="1"/>
          </p:cNvSpPr>
          <p:nvPr>
            <p:ph type="dt" sz="half" idx="10"/>
          </p:nvPr>
        </p:nvSpPr>
        <p:spPr/>
        <p:txBody>
          <a:bodyPr/>
          <a:p>
            <a:fld id="{840401DC-9B37-4341-B08E-32E49C3A82FC}" type="datetime1">
              <a:rPr lang="en-US" smtClean="0"/>
              <a:t>9/3/2024</a:t>
            </a:fld>
            <a:endParaRPr dirty="0" lang="en-US"/>
          </a:p>
        </p:txBody>
      </p:sp>
      <p:sp>
        <p:nvSpPr>
          <p:cNvPr id="1048900" name="Slide Number Placeholder 12"/>
          <p:cNvSpPr>
            <a:spLocks noGrp="1"/>
          </p:cNvSpPr>
          <p:nvPr>
            <p:ph type="sldNum" sz="quarter" idx="12"/>
          </p:nvPr>
        </p:nvSpPr>
        <p:spPr/>
        <p:txBody>
          <a:bodyPr/>
          <a:p>
            <a:r>
              <a:rPr dirty="0" lang="en-US"/>
              <a:t>21</a:t>
            </a:r>
          </a:p>
        </p:txBody>
      </p:sp>
      <p:grpSp>
        <p:nvGrpSpPr>
          <p:cNvPr id="105" name="Group 4"/>
          <p:cNvGrpSpPr/>
          <p:nvPr/>
        </p:nvGrpSpPr>
        <p:grpSpPr>
          <a:xfrm>
            <a:off x="9937179" y="332660"/>
            <a:ext cx="882403" cy="882403"/>
            <a:chOff x="9937179" y="332656"/>
            <a:chExt cx="882403" cy="882403"/>
          </a:xfrm>
        </p:grpSpPr>
        <p:sp>
          <p:nvSpPr>
            <p:cNvPr id="1048901" name="Oval 3"/>
            <p:cNvSpPr/>
            <p:nvPr/>
          </p:nvSpPr>
          <p:spPr>
            <a:xfrm>
              <a:off x="10009112" y="404663"/>
              <a:ext cx="720155" cy="720081"/>
            </a:xfrm>
            <a:prstGeom prst="ellipse"/>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pic>
          <p:nvPicPr>
            <p:cNvPr id="2097188" name="Picture 8"/>
            <p:cNvPicPr>
              <a:picLocks noChangeAspect="1"/>
            </p:cNvPicPr>
            <p:nvPr/>
          </p:nvPicPr>
          <p:blipFill>
            <a:blip xmlns:r="http://schemas.openxmlformats.org/officeDocument/2006/relationships" r:embed="rId1" cstate="print">
              <a:clrChange>
                <a:clrFrom>
                  <a:srgbClr val="FFFFFF"/>
                </a:clrFrom>
                <a:clrTo>
                  <a:srgbClr val="FFFFFF">
                    <a:alpha val="0"/>
                  </a:srgbClr>
                </a:clrTo>
              </a:clrChange>
            </a:blip>
            <a:stretch>
              <a:fillRect/>
            </a:stretch>
          </p:blipFill>
          <p:spPr>
            <a:xfrm>
              <a:off x="9937179" y="332656"/>
              <a:ext cx="882403" cy="882403"/>
            </a:xfrm>
            <a:prstGeom prst="rect"/>
          </p:spPr>
        </p:pic>
      </p:grpSp>
      <p:sp>
        <p:nvSpPr>
          <p:cNvPr id="1048902" name="AutoShape 2" descr="Image result for employees"/>
          <p:cNvSpPr>
            <a:spLocks noChangeAspect="1" noChangeArrowheads="1"/>
          </p:cNvSpPr>
          <p:nvPr/>
        </p:nvSpPr>
        <p:spPr bwMode="auto">
          <a:xfrm>
            <a:off x="155576" y="-144463"/>
            <a:ext cx="304800" cy="304801"/>
          </a:xfrm>
          <a:prstGeom prst="rect"/>
          <a:noFill/>
        </p:spPr>
        <p:txBody>
          <a:bodyPr anchor="t" anchorCtr="0" bIns="45720" compatLnSpc="1" lIns="91440" numCol="1" rIns="91440" tIns="45720" vert="horz" wrap="square">
            <a:prstTxWarp prst="textNoShape"/>
          </a:bodyPr>
          <a:p>
            <a:endParaRPr lang="en-US"/>
          </a:p>
        </p:txBody>
      </p:sp>
      <p:sp>
        <p:nvSpPr>
          <p:cNvPr id="1048903" name="AutoShape 4" descr="Image result for employees"/>
          <p:cNvSpPr>
            <a:spLocks noChangeAspect="1" noChangeArrowheads="1"/>
          </p:cNvSpPr>
          <p:nvPr/>
        </p:nvSpPr>
        <p:spPr bwMode="auto">
          <a:xfrm>
            <a:off x="307974" y="79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904" name="AutoShape 6" descr="Image result for employees"/>
          <p:cNvSpPr>
            <a:spLocks noChangeAspect="1" noChangeArrowheads="1"/>
          </p:cNvSpPr>
          <p:nvPr/>
        </p:nvSpPr>
        <p:spPr bwMode="auto">
          <a:xfrm>
            <a:off x="460375" y="1603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905" name="AutoShape 8" descr="Image result for employees"/>
          <p:cNvSpPr>
            <a:spLocks noChangeAspect="1" noChangeArrowheads="1"/>
          </p:cNvSpPr>
          <p:nvPr/>
        </p:nvSpPr>
        <p:spPr bwMode="auto">
          <a:xfrm>
            <a:off x="612775" y="3127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906" name="AutoShape 10" descr="Image result for employees"/>
          <p:cNvSpPr>
            <a:spLocks noChangeAspect="1" noChangeArrowheads="1"/>
          </p:cNvSpPr>
          <p:nvPr/>
        </p:nvSpPr>
        <p:spPr bwMode="auto">
          <a:xfrm>
            <a:off x="765175" y="4651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907" name="AutoShape 12" descr="Image result for employees"/>
          <p:cNvSpPr>
            <a:spLocks noChangeAspect="1" noChangeArrowheads="1"/>
          </p:cNvSpPr>
          <p:nvPr/>
        </p:nvSpPr>
        <p:spPr bwMode="auto">
          <a:xfrm>
            <a:off x="917575" y="6175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908" name="AutoShape 2" descr="Image result for uganda government"/>
          <p:cNvSpPr>
            <a:spLocks noChangeAspect="1" noChangeArrowheads="1"/>
          </p:cNvSpPr>
          <p:nvPr/>
        </p:nvSpPr>
        <p:spPr bwMode="auto">
          <a:xfrm>
            <a:off x="1222375" y="9223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909" name="AutoShape 4" descr="Image result for uganda government"/>
          <p:cNvSpPr>
            <a:spLocks noChangeAspect="1" noChangeArrowheads="1"/>
          </p:cNvSpPr>
          <p:nvPr/>
        </p:nvSpPr>
        <p:spPr bwMode="auto">
          <a:xfrm>
            <a:off x="1374776" y="10747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910" name="AutoShape 6" descr="Image result for uganda government"/>
          <p:cNvSpPr>
            <a:spLocks noChangeAspect="1" noChangeArrowheads="1"/>
          </p:cNvSpPr>
          <p:nvPr/>
        </p:nvSpPr>
        <p:spPr bwMode="auto">
          <a:xfrm>
            <a:off x="1527174" y="1227141"/>
            <a:ext cx="304800" cy="304801"/>
          </a:xfrm>
          <a:prstGeom prst="rect"/>
          <a:noFill/>
        </p:spPr>
        <p:txBody>
          <a:bodyPr anchor="t" anchorCtr="0" bIns="45720" compatLnSpc="1" lIns="91440" numCol="1" rIns="91440" tIns="45720" vert="horz" wrap="square">
            <a:prstTxWarp prst="textNoShape"/>
          </a:bodyPr>
          <a:p>
            <a:endParaRPr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3400">
        <p14:reveal dir="r"/>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911" name="Title 1"/>
          <p:cNvSpPr>
            <a:spLocks noGrp="1"/>
          </p:cNvSpPr>
          <p:nvPr>
            <p:ph type="title"/>
          </p:nvPr>
        </p:nvSpPr>
        <p:spPr>
          <a:xfrm>
            <a:off x="540070" y="274638"/>
            <a:ext cx="9001125" cy="703245"/>
          </a:xfrm>
          <a:ln>
            <a:solidFill>
              <a:schemeClr val="accent1"/>
            </a:solidFill>
          </a:ln>
        </p:spPr>
        <p:txBody>
          <a:bodyPr/>
          <a:p>
            <a:r>
              <a:rPr dirty="0" sz="4800" lang="en-US" spc="0">
                <a:solidFill>
                  <a:schemeClr val="accent1">
                    <a:lumMod val="75000"/>
                  </a:schemeClr>
                </a:solidFill>
                <a:latin typeface="Bernard MT Condensed" panose="02050806060905020404" pitchFamily="18" charset="0"/>
                <a:ea typeface="Calibri" panose="020F0502020204030204" pitchFamily="34" charset="0"/>
              </a:rPr>
              <a:t>Elements of Emotional Management</a:t>
            </a:r>
            <a:endParaRPr dirty="0" sz="4800" lang="en-US">
              <a:solidFill>
                <a:schemeClr val="accent1">
                  <a:lumMod val="75000"/>
                </a:schemeClr>
              </a:solidFill>
              <a:latin typeface="Bernard MT Condensed" panose="02050806060905020404" pitchFamily="18" charset="0"/>
            </a:endParaRPr>
          </a:p>
        </p:txBody>
      </p:sp>
      <p:sp>
        <p:nvSpPr>
          <p:cNvPr id="1048912" name="Content Placeholder 13"/>
          <p:cNvSpPr>
            <a:spLocks noGrp="1"/>
          </p:cNvSpPr>
          <p:nvPr>
            <p:ph idx="1"/>
          </p:nvPr>
        </p:nvSpPr>
        <p:spPr>
          <a:xfrm>
            <a:off x="470923" y="1092180"/>
            <a:ext cx="9385165" cy="5433164"/>
          </a:xfrm>
          <a:solidFill>
            <a:schemeClr val="bg1"/>
          </a:solidFill>
          <a:ln>
            <a:solidFill>
              <a:schemeClr val="accent1"/>
            </a:solidFill>
          </a:ln>
        </p:spPr>
        <p:txBody>
          <a:bodyPr>
            <a:noAutofit/>
          </a:bodyPr>
          <a:p>
            <a:pPr algn="just" defTabSz="457200" indent="-514350" lvl="0" marL="514350">
              <a:lnSpc>
                <a:spcPct val="115000"/>
              </a:lnSpc>
              <a:spcBef>
                <a:spcPts val="0"/>
              </a:spcBef>
              <a:spcAft>
                <a:spcPts val="1000"/>
              </a:spcAft>
              <a:buClr>
                <a:srgbClr val="353535"/>
              </a:buClr>
              <a:buFont typeface="+mj-lt"/>
              <a:buAutoNum type="arabicPeriod" startAt="3"/>
            </a:pPr>
            <a:r>
              <a:rPr b="1" dirty="0" sz="2900" lang="en-US" smtClean="0">
                <a:solidFill>
                  <a:prstClr val="black">
                    <a:lumMod val="75000"/>
                    <a:lumOff val="25000"/>
                  </a:prstClr>
                </a:solidFill>
                <a:latin typeface="Book Antiqua" panose="02040602050305030304" pitchFamily="18" charset="0"/>
                <a:ea typeface="Calibri" panose="020F0502020204030204" pitchFamily="34" charset="0"/>
                <a:cs typeface="Times New Roman" panose="02020603050405020304" pitchFamily="18" charset="0"/>
              </a:rPr>
              <a:t>Empathy</a:t>
            </a:r>
            <a:r>
              <a:rPr b="1" dirty="0" sz="2900" lang="en-US" smtClean="0">
                <a:solidFill>
                  <a:prstClr val="black">
                    <a:lumMod val="75000"/>
                    <a:lumOff val="25000"/>
                  </a:prstClr>
                </a:solidFill>
                <a:latin typeface="Book Antiqua" panose="02040602050305030304" pitchFamily="18" charset="0"/>
                <a:ea typeface="Calibri" panose="020F0502020204030204" pitchFamily="34" charset="0"/>
                <a:cs typeface="Times New Roman" panose="02020603050405020304" pitchFamily="18" charset="0"/>
              </a:rPr>
              <a:t>: </a:t>
            </a:r>
            <a:r>
              <a:rPr dirty="0" sz="2900" lang="en-US" smtClean="0">
                <a:solidFill>
                  <a:prstClr val="black">
                    <a:lumMod val="75000"/>
                    <a:lumOff val="25000"/>
                  </a:prstClr>
                </a:solidFill>
                <a:latin typeface="Book Antiqua" panose="02040602050305030304" pitchFamily="18" charset="0"/>
                <a:ea typeface="Calibri" panose="020F0502020204030204" pitchFamily="34" charset="0"/>
              </a:rPr>
              <a:t>Empathy </a:t>
            </a:r>
            <a:r>
              <a:rPr dirty="0" sz="2900" lang="en-US">
                <a:solidFill>
                  <a:prstClr val="black">
                    <a:lumMod val="75000"/>
                    <a:lumOff val="25000"/>
                  </a:prstClr>
                </a:solidFill>
                <a:latin typeface="Book Antiqua" panose="02040602050305030304" pitchFamily="18" charset="0"/>
                <a:ea typeface="Calibri" panose="020F0502020204030204" pitchFamily="34" charset="0"/>
              </a:rPr>
              <a:t>is the ability to relate to how other people feel in a situation using your own experience. Using empathy in the workplace can help you build rewarding relationships with colleagues and prevent conflicts. </a:t>
            </a:r>
            <a:r>
              <a:rPr dirty="0" sz="2900" i="1" lang="en-US" smtClean="0">
                <a:solidFill>
                  <a:prstClr val="black">
                    <a:lumMod val="75000"/>
                    <a:lumOff val="25000"/>
                  </a:prstClr>
                </a:solidFill>
                <a:latin typeface="Book Antiqua" panose="02040602050305030304" pitchFamily="18" charset="0"/>
                <a:ea typeface="Calibri" panose="020F0502020204030204" pitchFamily="34" charset="0"/>
              </a:rPr>
              <a:t>For </a:t>
            </a:r>
            <a:r>
              <a:rPr dirty="0" sz="2900" i="1" lang="en-US">
                <a:solidFill>
                  <a:prstClr val="black">
                    <a:lumMod val="75000"/>
                    <a:lumOff val="25000"/>
                  </a:prstClr>
                </a:solidFill>
                <a:latin typeface="Book Antiqua" panose="02040602050305030304" pitchFamily="18" charset="0"/>
                <a:ea typeface="Calibri" panose="020F0502020204030204" pitchFamily="34" charset="0"/>
              </a:rPr>
              <a:t>example,</a:t>
            </a:r>
            <a:r>
              <a:rPr dirty="0" sz="2900" lang="en-US">
                <a:solidFill>
                  <a:prstClr val="black">
                    <a:lumMod val="75000"/>
                    <a:lumOff val="25000"/>
                  </a:prstClr>
                </a:solidFill>
                <a:latin typeface="Book Antiqua" panose="02040602050305030304" pitchFamily="18" charset="0"/>
                <a:ea typeface="Calibri" panose="020F0502020204030204" pitchFamily="34" charset="0"/>
              </a:rPr>
              <a:t> you can use empathy to recognize when a colleague needs help managing their workload and understand when they become frustrated by an obstacle or delay. Understanding their feelings can help you work with them to create a solution to the problem.</a:t>
            </a:r>
            <a:endParaRPr dirty="0" sz="2900" lang="en-US">
              <a:solidFill>
                <a:prstClr val="black">
                  <a:lumMod val="75000"/>
                  <a:lumOff val="25000"/>
                </a:prstClr>
              </a:solidFill>
              <a:latin typeface="Book Antiqua" panose="02040602050305030304" pitchFamily="18" charset="0"/>
            </a:endParaRPr>
          </a:p>
          <a:p>
            <a:pPr defTabSz="457200" indent="0" lvl="0" marL="0">
              <a:spcBef>
                <a:spcPts val="1000"/>
              </a:spcBef>
              <a:buClr>
                <a:srgbClr val="353535"/>
              </a:buClr>
              <a:buNone/>
            </a:pPr>
            <a:endParaRPr altLang="x-none" dirty="0" sz="2900" lang="en-US">
              <a:latin typeface="Book Antiqua" panose="02040602050305030304" pitchFamily="18" charset="0"/>
              <a:cs typeface="Times New Roman" panose="02020603050405020304" pitchFamily="18" charset="0"/>
            </a:endParaRPr>
          </a:p>
        </p:txBody>
      </p:sp>
      <p:sp>
        <p:nvSpPr>
          <p:cNvPr id="1048913" name="Date Placeholder 11"/>
          <p:cNvSpPr>
            <a:spLocks noGrp="1"/>
          </p:cNvSpPr>
          <p:nvPr>
            <p:ph type="dt" sz="half" idx="10"/>
          </p:nvPr>
        </p:nvSpPr>
        <p:spPr/>
        <p:txBody>
          <a:bodyPr/>
          <a:p>
            <a:fld id="{840401DC-9B37-4341-B08E-32E49C3A82FC}" type="datetime1">
              <a:rPr lang="en-US" smtClean="0"/>
              <a:t>9/3/2024</a:t>
            </a:fld>
            <a:endParaRPr dirty="0" lang="en-US"/>
          </a:p>
        </p:txBody>
      </p:sp>
      <p:sp>
        <p:nvSpPr>
          <p:cNvPr id="1048914" name="Slide Number Placeholder 12"/>
          <p:cNvSpPr>
            <a:spLocks noGrp="1"/>
          </p:cNvSpPr>
          <p:nvPr>
            <p:ph type="sldNum" sz="quarter" idx="12"/>
          </p:nvPr>
        </p:nvSpPr>
        <p:spPr/>
        <p:txBody>
          <a:bodyPr/>
          <a:p>
            <a:r>
              <a:rPr dirty="0" lang="en-US"/>
              <a:t>22</a:t>
            </a:r>
          </a:p>
        </p:txBody>
      </p:sp>
      <p:grpSp>
        <p:nvGrpSpPr>
          <p:cNvPr id="107" name="Group 4"/>
          <p:cNvGrpSpPr/>
          <p:nvPr/>
        </p:nvGrpSpPr>
        <p:grpSpPr>
          <a:xfrm>
            <a:off x="9937179" y="332660"/>
            <a:ext cx="882403" cy="882403"/>
            <a:chOff x="9937179" y="332656"/>
            <a:chExt cx="882403" cy="882403"/>
          </a:xfrm>
        </p:grpSpPr>
        <p:sp>
          <p:nvSpPr>
            <p:cNvPr id="1048915" name="Oval 3"/>
            <p:cNvSpPr/>
            <p:nvPr/>
          </p:nvSpPr>
          <p:spPr>
            <a:xfrm>
              <a:off x="10009112" y="404663"/>
              <a:ext cx="720155" cy="720081"/>
            </a:xfrm>
            <a:prstGeom prst="ellipse"/>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pic>
          <p:nvPicPr>
            <p:cNvPr id="2097189" name="Picture 8"/>
            <p:cNvPicPr>
              <a:picLocks noChangeAspect="1"/>
            </p:cNvPicPr>
            <p:nvPr/>
          </p:nvPicPr>
          <p:blipFill>
            <a:blip xmlns:r="http://schemas.openxmlformats.org/officeDocument/2006/relationships" r:embed="rId1" cstate="print">
              <a:clrChange>
                <a:clrFrom>
                  <a:srgbClr val="FFFFFF"/>
                </a:clrFrom>
                <a:clrTo>
                  <a:srgbClr val="FFFFFF">
                    <a:alpha val="0"/>
                  </a:srgbClr>
                </a:clrTo>
              </a:clrChange>
            </a:blip>
            <a:stretch>
              <a:fillRect/>
            </a:stretch>
          </p:blipFill>
          <p:spPr>
            <a:xfrm>
              <a:off x="9937179" y="332656"/>
              <a:ext cx="882403" cy="882403"/>
            </a:xfrm>
            <a:prstGeom prst="rect"/>
          </p:spPr>
        </p:pic>
      </p:grpSp>
      <p:sp>
        <p:nvSpPr>
          <p:cNvPr id="1048916" name="AutoShape 2" descr="Image result for employees"/>
          <p:cNvSpPr>
            <a:spLocks noChangeAspect="1" noChangeArrowheads="1"/>
          </p:cNvSpPr>
          <p:nvPr/>
        </p:nvSpPr>
        <p:spPr bwMode="auto">
          <a:xfrm>
            <a:off x="155576" y="-144463"/>
            <a:ext cx="304800" cy="304801"/>
          </a:xfrm>
          <a:prstGeom prst="rect"/>
          <a:noFill/>
        </p:spPr>
        <p:txBody>
          <a:bodyPr anchor="t" anchorCtr="0" bIns="45720" compatLnSpc="1" lIns="91440" numCol="1" rIns="91440" tIns="45720" vert="horz" wrap="square">
            <a:prstTxWarp prst="textNoShape"/>
          </a:bodyPr>
          <a:p>
            <a:endParaRPr lang="en-US"/>
          </a:p>
        </p:txBody>
      </p:sp>
      <p:sp>
        <p:nvSpPr>
          <p:cNvPr id="1048917" name="AutoShape 4" descr="Image result for employees"/>
          <p:cNvSpPr>
            <a:spLocks noChangeAspect="1" noChangeArrowheads="1"/>
          </p:cNvSpPr>
          <p:nvPr/>
        </p:nvSpPr>
        <p:spPr bwMode="auto">
          <a:xfrm>
            <a:off x="307974" y="79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918" name="AutoShape 6" descr="Image result for employees"/>
          <p:cNvSpPr>
            <a:spLocks noChangeAspect="1" noChangeArrowheads="1"/>
          </p:cNvSpPr>
          <p:nvPr/>
        </p:nvSpPr>
        <p:spPr bwMode="auto">
          <a:xfrm>
            <a:off x="460375" y="1603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919" name="AutoShape 8" descr="Image result for employees"/>
          <p:cNvSpPr>
            <a:spLocks noChangeAspect="1" noChangeArrowheads="1"/>
          </p:cNvSpPr>
          <p:nvPr/>
        </p:nvSpPr>
        <p:spPr bwMode="auto">
          <a:xfrm>
            <a:off x="612775" y="3127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920" name="AutoShape 10" descr="Image result for employees"/>
          <p:cNvSpPr>
            <a:spLocks noChangeAspect="1" noChangeArrowheads="1"/>
          </p:cNvSpPr>
          <p:nvPr/>
        </p:nvSpPr>
        <p:spPr bwMode="auto">
          <a:xfrm>
            <a:off x="765175" y="4651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921" name="AutoShape 12" descr="Image result for employees"/>
          <p:cNvSpPr>
            <a:spLocks noChangeAspect="1" noChangeArrowheads="1"/>
          </p:cNvSpPr>
          <p:nvPr/>
        </p:nvSpPr>
        <p:spPr bwMode="auto">
          <a:xfrm>
            <a:off x="917575" y="6175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922" name="AutoShape 2" descr="Image result for uganda government"/>
          <p:cNvSpPr>
            <a:spLocks noChangeAspect="1" noChangeArrowheads="1"/>
          </p:cNvSpPr>
          <p:nvPr/>
        </p:nvSpPr>
        <p:spPr bwMode="auto">
          <a:xfrm>
            <a:off x="1222375" y="9223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923" name="AutoShape 4" descr="Image result for uganda government"/>
          <p:cNvSpPr>
            <a:spLocks noChangeAspect="1" noChangeArrowheads="1"/>
          </p:cNvSpPr>
          <p:nvPr/>
        </p:nvSpPr>
        <p:spPr bwMode="auto">
          <a:xfrm>
            <a:off x="1374776" y="10747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924" name="AutoShape 6" descr="Image result for uganda government"/>
          <p:cNvSpPr>
            <a:spLocks noChangeAspect="1" noChangeArrowheads="1"/>
          </p:cNvSpPr>
          <p:nvPr/>
        </p:nvSpPr>
        <p:spPr bwMode="auto">
          <a:xfrm>
            <a:off x="1527174" y="1227141"/>
            <a:ext cx="304800" cy="304801"/>
          </a:xfrm>
          <a:prstGeom prst="rect"/>
          <a:noFill/>
        </p:spPr>
        <p:txBody>
          <a:bodyPr anchor="t" anchorCtr="0" bIns="45720" compatLnSpc="1" lIns="91440" numCol="1" rIns="91440" tIns="45720" vert="horz" wrap="square">
            <a:prstTxWarp prst="textNoShape"/>
          </a:bodyPr>
          <a:p>
            <a:endParaRPr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3400">
        <p14:reveal dir="r"/>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08" name=""/>
        <p:cNvGrpSpPr/>
        <p:nvPr/>
      </p:nvGrpSpPr>
      <p:grpSpPr>
        <a:xfrm>
          <a:off x="0" y="0"/>
          <a:ext cx="0" cy="0"/>
          <a:chOff x="0" y="0"/>
          <a:chExt cx="0" cy="0"/>
        </a:xfrm>
      </p:grpSpPr>
      <p:sp>
        <p:nvSpPr>
          <p:cNvPr id="1048925" name="Title 1"/>
          <p:cNvSpPr>
            <a:spLocks noGrp="1"/>
          </p:cNvSpPr>
          <p:nvPr>
            <p:ph type="title"/>
          </p:nvPr>
        </p:nvSpPr>
        <p:spPr>
          <a:xfrm>
            <a:off x="540070" y="274638"/>
            <a:ext cx="9360779" cy="592162"/>
          </a:xfrm>
          <a:ln>
            <a:solidFill>
              <a:schemeClr val="accent1"/>
            </a:solidFill>
          </a:ln>
        </p:spPr>
        <p:txBody>
          <a:bodyPr/>
          <a:p>
            <a:pPr algn="ctr"/>
            <a:r>
              <a:rPr dirty="0" sz="4400" lang="en-US" spc="0">
                <a:solidFill>
                  <a:schemeClr val="accent1">
                    <a:lumMod val="75000"/>
                  </a:schemeClr>
                </a:solidFill>
                <a:latin typeface="Bernard MT Condensed" panose="02050806060905020404" pitchFamily="18" charset="0"/>
                <a:ea typeface="Calibri" panose="020F0502020204030204" pitchFamily="34" charset="0"/>
              </a:rPr>
              <a:t>Elements of Emotional Management</a:t>
            </a:r>
            <a:endParaRPr dirty="0" sz="4400" lang="en-US">
              <a:solidFill>
                <a:schemeClr val="accent1">
                  <a:lumMod val="75000"/>
                </a:schemeClr>
              </a:solidFill>
              <a:latin typeface="Bernard MT Condensed" panose="02050806060905020404" pitchFamily="18" charset="0"/>
            </a:endParaRPr>
          </a:p>
        </p:txBody>
      </p:sp>
      <p:sp>
        <p:nvSpPr>
          <p:cNvPr id="1048926" name="Content Placeholder 13"/>
          <p:cNvSpPr>
            <a:spLocks noGrp="1"/>
          </p:cNvSpPr>
          <p:nvPr>
            <p:ph idx="1"/>
          </p:nvPr>
        </p:nvSpPr>
        <p:spPr>
          <a:xfrm>
            <a:off x="540069" y="872716"/>
            <a:ext cx="9360779" cy="5508612"/>
          </a:xfrm>
          <a:solidFill>
            <a:schemeClr val="bg1"/>
          </a:solidFill>
          <a:ln>
            <a:solidFill>
              <a:schemeClr val="accent1"/>
            </a:solidFill>
          </a:ln>
        </p:spPr>
        <p:txBody>
          <a:bodyPr>
            <a:noAutofit/>
          </a:bodyPr>
          <a:p>
            <a:pPr algn="just" defTabSz="457200" indent="-457200" lvl="0" marL="457200">
              <a:spcBef>
                <a:spcPts val="1000"/>
              </a:spcBef>
              <a:buClr>
                <a:srgbClr val="353535"/>
              </a:buClr>
              <a:buFont typeface="+mj-lt"/>
              <a:buAutoNum type="arabicPeriod" startAt="4"/>
            </a:pPr>
            <a:r>
              <a:rPr b="1" dirty="0" sz="2700" lang="en-US">
                <a:solidFill>
                  <a:prstClr val="black">
                    <a:lumMod val="75000"/>
                    <a:lumOff val="25000"/>
                  </a:prstClr>
                </a:solidFill>
                <a:latin typeface="Book Antiqua" panose="02040602050305030304" pitchFamily="18" charset="0"/>
                <a:cs typeface="Times New Roman" panose="02020603050405020304" pitchFamily="18" charset="0"/>
              </a:rPr>
              <a:t>Social </a:t>
            </a:r>
            <a:r>
              <a:rPr b="1" dirty="0" sz="2700" lang="en-US" smtClean="0">
                <a:solidFill>
                  <a:prstClr val="black">
                    <a:lumMod val="75000"/>
                    <a:lumOff val="25000"/>
                  </a:prstClr>
                </a:solidFill>
                <a:latin typeface="Book Antiqua" panose="02040602050305030304" pitchFamily="18" charset="0"/>
                <a:cs typeface="Times New Roman" panose="02020603050405020304" pitchFamily="18" charset="0"/>
              </a:rPr>
              <a:t>Skills: </a:t>
            </a:r>
            <a:r>
              <a:rPr dirty="0" sz="2700" lang="en-US" smtClean="0">
                <a:solidFill>
                  <a:srgbClr val="2A2A2A"/>
                </a:solidFill>
                <a:latin typeface="Book Antiqua" panose="02040602050305030304" pitchFamily="18" charset="0"/>
                <a:cs typeface="Times New Roman" panose="02020603050405020304" pitchFamily="18" charset="0"/>
              </a:rPr>
              <a:t>This refer </a:t>
            </a:r>
            <a:r>
              <a:rPr dirty="0" sz="2700" lang="en-US">
                <a:solidFill>
                  <a:srgbClr val="2A2A2A"/>
                </a:solidFill>
                <a:latin typeface="Book Antiqua" panose="02040602050305030304" pitchFamily="18" charset="0"/>
                <a:cs typeface="Times New Roman" panose="02020603050405020304" pitchFamily="18" charset="0"/>
              </a:rPr>
              <a:t>to the skills needed to handle and influence other people’s emotions effectively. </a:t>
            </a:r>
            <a:r>
              <a:rPr dirty="0" sz="2700" lang="en-US" smtClean="0">
                <a:solidFill>
                  <a:srgbClr val="2A2A2A"/>
                </a:solidFill>
                <a:latin typeface="Book Antiqua" panose="02040602050305030304" pitchFamily="18" charset="0"/>
                <a:cs typeface="Times New Roman" panose="02020603050405020304" pitchFamily="18" charset="0"/>
              </a:rPr>
              <a:t>This </a:t>
            </a:r>
            <a:r>
              <a:rPr dirty="0" sz="2700" lang="en-US">
                <a:solidFill>
                  <a:srgbClr val="2A2A2A"/>
                </a:solidFill>
                <a:latin typeface="Book Antiqua" panose="02040602050305030304" pitchFamily="18" charset="0"/>
                <a:cs typeface="Times New Roman" panose="02020603050405020304" pitchFamily="18" charset="0"/>
              </a:rPr>
              <a:t>may sound like manipulation, but it can actually be as simple as understanding that smiling at people makes them smile back, and can therefore make them feel much more positive</a:t>
            </a:r>
            <a:r>
              <a:rPr dirty="0" sz="2700" lang="en-US" smtClean="0">
                <a:solidFill>
                  <a:srgbClr val="2A2A2A"/>
                </a:solidFill>
                <a:latin typeface="Book Antiqua" panose="02040602050305030304" pitchFamily="18" charset="0"/>
                <a:cs typeface="Times New Roman" panose="02020603050405020304" pitchFamily="18" charset="0"/>
              </a:rPr>
              <a:t>.</a:t>
            </a:r>
            <a:endParaRPr dirty="0" sz="2700" lang="en-US">
              <a:solidFill>
                <a:srgbClr val="2A2A2A"/>
              </a:solidFill>
              <a:latin typeface="Book Antiqua" panose="02040602050305030304" pitchFamily="18" charset="0"/>
              <a:cs typeface="Times New Roman" panose="02020603050405020304" pitchFamily="18" charset="0"/>
            </a:endParaRPr>
          </a:p>
          <a:p>
            <a:pPr algn="just" defTabSz="457200" indent="-342900" lvl="0">
              <a:spcBef>
                <a:spcPts val="1000"/>
              </a:spcBef>
              <a:buClr>
                <a:srgbClr val="353535"/>
              </a:buClr>
              <a:buFont typeface="Wingdings" panose="05000000000000000000" pitchFamily="2" charset="2"/>
              <a:buChar char="q"/>
            </a:pPr>
            <a:r>
              <a:rPr b="1" dirty="0" sz="2700" lang="en-US">
                <a:solidFill>
                  <a:srgbClr val="2A2A2A"/>
                </a:solidFill>
                <a:latin typeface="Book Antiqua" panose="02040602050305030304" pitchFamily="18" charset="0"/>
                <a:cs typeface="Times New Roman" panose="02020603050405020304" pitchFamily="18" charset="0"/>
              </a:rPr>
              <a:t>The social skills include:</a:t>
            </a:r>
            <a:r>
              <a:rPr dirty="0" sz="2700" lang="en-US">
                <a:solidFill>
                  <a:srgbClr val="2A2A2A"/>
                </a:solidFill>
                <a:latin typeface="Book Antiqua" panose="02040602050305030304" pitchFamily="18" charset="0"/>
                <a:cs typeface="Times New Roman" panose="02020603050405020304" pitchFamily="18" charset="0"/>
              </a:rPr>
              <a:t> Persuasion</a:t>
            </a:r>
            <a:r>
              <a:rPr dirty="0" sz="2700" lang="en-US">
                <a:solidFill>
                  <a:prstClr val="black"/>
                </a:solidFill>
                <a:latin typeface="Book Antiqua" panose="02040602050305030304" pitchFamily="18" charset="0"/>
                <a:cs typeface="Times New Roman" panose="02020603050405020304" pitchFamily="18" charset="0"/>
              </a:rPr>
              <a:t> and Influencing Skills, Communication Skills, Conflict Management Skills, Leadership Skills, Change Management Skills, Building Bonds (Rapport) and Team-Working </a:t>
            </a:r>
            <a:r>
              <a:rPr dirty="0" sz="2700" lang="en-US" smtClean="0">
                <a:solidFill>
                  <a:prstClr val="black"/>
                </a:solidFill>
                <a:latin typeface="Book Antiqua" panose="02040602050305030304" pitchFamily="18" charset="0"/>
                <a:cs typeface="Times New Roman" panose="02020603050405020304" pitchFamily="18" charset="0"/>
              </a:rPr>
              <a:t>Skills.</a:t>
            </a:r>
          </a:p>
          <a:p>
            <a:pPr algn="just" defTabSz="457200" indent="-342900" lvl="0">
              <a:spcBef>
                <a:spcPts val="1000"/>
              </a:spcBef>
              <a:buClr>
                <a:srgbClr val="353535"/>
              </a:buClr>
              <a:buFont typeface="Wingdings" panose="05000000000000000000" pitchFamily="2" charset="2"/>
              <a:buChar char="q"/>
            </a:pPr>
            <a:r>
              <a:rPr dirty="0" sz="2700" lang="en-US" smtClean="0">
                <a:solidFill>
                  <a:srgbClr val="2A2A2A"/>
                </a:solidFill>
                <a:latin typeface="Book Antiqua" panose="02040602050305030304" pitchFamily="18" charset="0"/>
                <a:cs typeface="Times New Roman" panose="02020603050405020304" pitchFamily="18" charset="0"/>
              </a:rPr>
              <a:t>Only </a:t>
            </a:r>
            <a:r>
              <a:rPr dirty="0" sz="2700" lang="en-US">
                <a:solidFill>
                  <a:srgbClr val="2A2A2A"/>
                </a:solidFill>
                <a:latin typeface="Book Antiqua" panose="02040602050305030304" pitchFamily="18" charset="0"/>
                <a:cs typeface="Times New Roman" panose="02020603050405020304" pitchFamily="18" charset="0"/>
              </a:rPr>
              <a:t>those who understand and regulate themselves and their emotions are able to work well and effectively with others.</a:t>
            </a:r>
          </a:p>
          <a:p>
            <a:pPr algn="just" defTabSz="457200" indent="0" lvl="0" marL="0">
              <a:spcBef>
                <a:spcPts val="1000"/>
              </a:spcBef>
              <a:buClr>
                <a:srgbClr val="353535"/>
              </a:buClr>
              <a:buNone/>
            </a:pPr>
            <a:endParaRPr b="1" dirty="0" sz="2700" lang="en-US">
              <a:solidFill>
                <a:prstClr val="black">
                  <a:lumMod val="75000"/>
                  <a:lumOff val="25000"/>
                </a:prstClr>
              </a:solidFill>
              <a:latin typeface="Book Antiqua" panose="02040602050305030304" pitchFamily="18" charset="0"/>
            </a:endParaRPr>
          </a:p>
          <a:p>
            <a:pPr algn="just" defTabSz="457200" indent="0" lvl="0" marL="0">
              <a:spcBef>
                <a:spcPts val="1000"/>
              </a:spcBef>
              <a:buClr>
                <a:srgbClr val="353535"/>
              </a:buClr>
              <a:buNone/>
            </a:pPr>
            <a:endParaRPr altLang="x-none" dirty="0" sz="2700" lang="en-US">
              <a:latin typeface="Book Antiqua" panose="02040602050305030304" pitchFamily="18" charset="0"/>
              <a:cs typeface="Times New Roman" panose="02020603050405020304" pitchFamily="18" charset="0"/>
            </a:endParaRPr>
          </a:p>
        </p:txBody>
      </p:sp>
      <p:sp>
        <p:nvSpPr>
          <p:cNvPr id="1048927" name="Date Placeholder 11"/>
          <p:cNvSpPr>
            <a:spLocks noGrp="1"/>
          </p:cNvSpPr>
          <p:nvPr>
            <p:ph type="dt" sz="half" idx="10"/>
          </p:nvPr>
        </p:nvSpPr>
        <p:spPr/>
        <p:txBody>
          <a:bodyPr/>
          <a:p>
            <a:fld id="{840401DC-9B37-4341-B08E-32E49C3A82FC}" type="datetime1">
              <a:rPr lang="en-US" smtClean="0"/>
              <a:t>9/3/2024</a:t>
            </a:fld>
            <a:endParaRPr dirty="0" lang="en-US"/>
          </a:p>
        </p:txBody>
      </p:sp>
      <p:sp>
        <p:nvSpPr>
          <p:cNvPr id="1048928" name="Slide Number Placeholder 12"/>
          <p:cNvSpPr>
            <a:spLocks noGrp="1"/>
          </p:cNvSpPr>
          <p:nvPr>
            <p:ph type="sldNum" sz="quarter" idx="12"/>
          </p:nvPr>
        </p:nvSpPr>
        <p:spPr/>
        <p:txBody>
          <a:bodyPr/>
          <a:p>
            <a:r>
              <a:rPr dirty="0" lang="en-US"/>
              <a:t>23</a:t>
            </a:r>
          </a:p>
        </p:txBody>
      </p:sp>
      <p:grpSp>
        <p:nvGrpSpPr>
          <p:cNvPr id="109" name="Group 4"/>
          <p:cNvGrpSpPr/>
          <p:nvPr/>
        </p:nvGrpSpPr>
        <p:grpSpPr>
          <a:xfrm>
            <a:off x="9937179" y="332660"/>
            <a:ext cx="882403" cy="882403"/>
            <a:chOff x="9937179" y="332656"/>
            <a:chExt cx="882403" cy="882403"/>
          </a:xfrm>
        </p:grpSpPr>
        <p:sp>
          <p:nvSpPr>
            <p:cNvPr id="1048929" name="Oval 3"/>
            <p:cNvSpPr/>
            <p:nvPr/>
          </p:nvSpPr>
          <p:spPr>
            <a:xfrm>
              <a:off x="10009112" y="404663"/>
              <a:ext cx="720155" cy="720081"/>
            </a:xfrm>
            <a:prstGeom prst="ellipse"/>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pic>
          <p:nvPicPr>
            <p:cNvPr id="2097190" name="Picture 8"/>
            <p:cNvPicPr>
              <a:picLocks noChangeAspect="1"/>
            </p:cNvPicPr>
            <p:nvPr/>
          </p:nvPicPr>
          <p:blipFill>
            <a:blip xmlns:r="http://schemas.openxmlformats.org/officeDocument/2006/relationships" r:embed="rId1" cstate="print">
              <a:clrChange>
                <a:clrFrom>
                  <a:srgbClr val="FFFFFF"/>
                </a:clrFrom>
                <a:clrTo>
                  <a:srgbClr val="FFFFFF">
                    <a:alpha val="0"/>
                  </a:srgbClr>
                </a:clrTo>
              </a:clrChange>
            </a:blip>
            <a:stretch>
              <a:fillRect/>
            </a:stretch>
          </p:blipFill>
          <p:spPr>
            <a:xfrm>
              <a:off x="9937179" y="332656"/>
              <a:ext cx="882403" cy="882403"/>
            </a:xfrm>
            <a:prstGeom prst="rect"/>
          </p:spPr>
        </p:pic>
      </p:grpSp>
      <p:sp>
        <p:nvSpPr>
          <p:cNvPr id="1048930" name="AutoShape 2" descr="Image result for employees"/>
          <p:cNvSpPr>
            <a:spLocks noChangeAspect="1" noChangeArrowheads="1"/>
          </p:cNvSpPr>
          <p:nvPr/>
        </p:nvSpPr>
        <p:spPr bwMode="auto">
          <a:xfrm>
            <a:off x="155576" y="-144463"/>
            <a:ext cx="304800" cy="304801"/>
          </a:xfrm>
          <a:prstGeom prst="rect"/>
          <a:noFill/>
        </p:spPr>
        <p:txBody>
          <a:bodyPr anchor="t" anchorCtr="0" bIns="45720" compatLnSpc="1" lIns="91440" numCol="1" rIns="91440" tIns="45720" vert="horz" wrap="square">
            <a:prstTxWarp prst="textNoShape"/>
          </a:bodyPr>
          <a:p>
            <a:endParaRPr lang="en-US"/>
          </a:p>
        </p:txBody>
      </p:sp>
      <p:sp>
        <p:nvSpPr>
          <p:cNvPr id="1048931" name="AutoShape 4" descr="Image result for employees"/>
          <p:cNvSpPr>
            <a:spLocks noChangeAspect="1" noChangeArrowheads="1"/>
          </p:cNvSpPr>
          <p:nvPr/>
        </p:nvSpPr>
        <p:spPr bwMode="auto">
          <a:xfrm>
            <a:off x="307974" y="79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932" name="AutoShape 6" descr="Image result for employees"/>
          <p:cNvSpPr>
            <a:spLocks noChangeAspect="1" noChangeArrowheads="1"/>
          </p:cNvSpPr>
          <p:nvPr/>
        </p:nvSpPr>
        <p:spPr bwMode="auto">
          <a:xfrm>
            <a:off x="460375" y="1603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933" name="AutoShape 8" descr="Image result for employees"/>
          <p:cNvSpPr>
            <a:spLocks noChangeAspect="1" noChangeArrowheads="1"/>
          </p:cNvSpPr>
          <p:nvPr/>
        </p:nvSpPr>
        <p:spPr bwMode="auto">
          <a:xfrm>
            <a:off x="612775" y="3127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934" name="AutoShape 10" descr="Image result for employees"/>
          <p:cNvSpPr>
            <a:spLocks noChangeAspect="1" noChangeArrowheads="1"/>
          </p:cNvSpPr>
          <p:nvPr/>
        </p:nvSpPr>
        <p:spPr bwMode="auto">
          <a:xfrm>
            <a:off x="765175" y="4651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935" name="AutoShape 12" descr="Image result for employees"/>
          <p:cNvSpPr>
            <a:spLocks noChangeAspect="1" noChangeArrowheads="1"/>
          </p:cNvSpPr>
          <p:nvPr/>
        </p:nvSpPr>
        <p:spPr bwMode="auto">
          <a:xfrm>
            <a:off x="917575" y="6175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936" name="AutoShape 2" descr="Image result for uganda government"/>
          <p:cNvSpPr>
            <a:spLocks noChangeAspect="1" noChangeArrowheads="1"/>
          </p:cNvSpPr>
          <p:nvPr/>
        </p:nvSpPr>
        <p:spPr bwMode="auto">
          <a:xfrm>
            <a:off x="1222375" y="9223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937" name="AutoShape 4" descr="Image result for uganda government"/>
          <p:cNvSpPr>
            <a:spLocks noChangeAspect="1" noChangeArrowheads="1"/>
          </p:cNvSpPr>
          <p:nvPr/>
        </p:nvSpPr>
        <p:spPr bwMode="auto">
          <a:xfrm>
            <a:off x="1374776" y="10747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938" name="AutoShape 6" descr="Image result for uganda government"/>
          <p:cNvSpPr>
            <a:spLocks noChangeAspect="1" noChangeArrowheads="1"/>
          </p:cNvSpPr>
          <p:nvPr/>
        </p:nvSpPr>
        <p:spPr bwMode="auto">
          <a:xfrm>
            <a:off x="1527174" y="1227141"/>
            <a:ext cx="304800" cy="304801"/>
          </a:xfrm>
          <a:prstGeom prst="rect"/>
          <a:noFill/>
        </p:spPr>
        <p:txBody>
          <a:bodyPr anchor="t" anchorCtr="0" bIns="45720" compatLnSpc="1" lIns="91440" numCol="1" rIns="91440" tIns="45720" vert="horz" wrap="square">
            <a:prstTxWarp prst="textNoShape"/>
          </a:bodyPr>
          <a:p>
            <a:endParaRPr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3400">
        <p14:reveal dir="r"/>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10" name=""/>
        <p:cNvGrpSpPr/>
        <p:nvPr/>
      </p:nvGrpSpPr>
      <p:grpSpPr>
        <a:xfrm>
          <a:off x="0" y="0"/>
          <a:ext cx="0" cy="0"/>
          <a:chOff x="0" y="0"/>
          <a:chExt cx="0" cy="0"/>
        </a:xfrm>
      </p:grpSpPr>
      <p:sp>
        <p:nvSpPr>
          <p:cNvPr id="1048939" name="Date Placeholder 11"/>
          <p:cNvSpPr>
            <a:spLocks noGrp="1"/>
          </p:cNvSpPr>
          <p:nvPr>
            <p:ph type="dt" sz="half" idx="10"/>
          </p:nvPr>
        </p:nvSpPr>
        <p:spPr/>
        <p:txBody>
          <a:bodyPr/>
          <a:p>
            <a:fld id="{840401DC-9B37-4341-B08E-32E49C3A82FC}" type="datetime1">
              <a:rPr lang="en-US" smtClean="0"/>
              <a:t>9/3/2024</a:t>
            </a:fld>
            <a:endParaRPr dirty="0" lang="en-US"/>
          </a:p>
        </p:txBody>
      </p:sp>
      <p:sp>
        <p:nvSpPr>
          <p:cNvPr id="1048940" name="Slide Number Placeholder 12"/>
          <p:cNvSpPr>
            <a:spLocks noGrp="1"/>
          </p:cNvSpPr>
          <p:nvPr>
            <p:ph type="sldNum" sz="quarter" idx="12"/>
          </p:nvPr>
        </p:nvSpPr>
        <p:spPr/>
        <p:txBody>
          <a:bodyPr/>
          <a:p>
            <a:r>
              <a:rPr dirty="0" lang="en-US"/>
              <a:t>24</a:t>
            </a:r>
          </a:p>
        </p:txBody>
      </p:sp>
      <p:grpSp>
        <p:nvGrpSpPr>
          <p:cNvPr id="111" name="Group 4"/>
          <p:cNvGrpSpPr/>
          <p:nvPr/>
        </p:nvGrpSpPr>
        <p:grpSpPr>
          <a:xfrm>
            <a:off x="9937179" y="332660"/>
            <a:ext cx="882403" cy="882403"/>
            <a:chOff x="9937179" y="332656"/>
            <a:chExt cx="882403" cy="882403"/>
          </a:xfrm>
        </p:grpSpPr>
        <p:sp>
          <p:nvSpPr>
            <p:cNvPr id="1048941" name="Oval 3"/>
            <p:cNvSpPr/>
            <p:nvPr/>
          </p:nvSpPr>
          <p:spPr>
            <a:xfrm>
              <a:off x="10009112" y="404663"/>
              <a:ext cx="720155" cy="720081"/>
            </a:xfrm>
            <a:prstGeom prst="ellipse"/>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pic>
          <p:nvPicPr>
            <p:cNvPr id="2097191" name="Picture 8"/>
            <p:cNvPicPr>
              <a:picLocks noChangeAspect="1"/>
            </p:cNvPicPr>
            <p:nvPr/>
          </p:nvPicPr>
          <p:blipFill>
            <a:blip xmlns:r="http://schemas.openxmlformats.org/officeDocument/2006/relationships" r:embed="rId1" cstate="print">
              <a:clrChange>
                <a:clrFrom>
                  <a:srgbClr val="FFFFFF"/>
                </a:clrFrom>
                <a:clrTo>
                  <a:srgbClr val="FFFFFF">
                    <a:alpha val="0"/>
                  </a:srgbClr>
                </a:clrTo>
              </a:clrChange>
            </a:blip>
            <a:stretch>
              <a:fillRect/>
            </a:stretch>
          </p:blipFill>
          <p:spPr>
            <a:xfrm>
              <a:off x="9937179" y="332656"/>
              <a:ext cx="882403" cy="882403"/>
            </a:xfrm>
            <a:prstGeom prst="rect"/>
          </p:spPr>
        </p:pic>
      </p:grpSp>
      <p:sp>
        <p:nvSpPr>
          <p:cNvPr id="1048942" name="AutoShape 2" descr="Image result for employees"/>
          <p:cNvSpPr>
            <a:spLocks noChangeAspect="1" noChangeArrowheads="1"/>
          </p:cNvSpPr>
          <p:nvPr/>
        </p:nvSpPr>
        <p:spPr bwMode="auto">
          <a:xfrm>
            <a:off x="155576" y="-144463"/>
            <a:ext cx="304800" cy="304801"/>
          </a:xfrm>
          <a:prstGeom prst="rect"/>
          <a:noFill/>
        </p:spPr>
        <p:txBody>
          <a:bodyPr anchor="t" anchorCtr="0" bIns="45720" compatLnSpc="1" lIns="91440" numCol="1" rIns="91440" tIns="45720" vert="horz" wrap="square">
            <a:prstTxWarp prst="textNoShape"/>
          </a:bodyPr>
          <a:p>
            <a:endParaRPr lang="en-US"/>
          </a:p>
        </p:txBody>
      </p:sp>
      <p:sp>
        <p:nvSpPr>
          <p:cNvPr id="1048943" name="AutoShape 4" descr="Image result for employees"/>
          <p:cNvSpPr>
            <a:spLocks noChangeAspect="1" noChangeArrowheads="1"/>
          </p:cNvSpPr>
          <p:nvPr/>
        </p:nvSpPr>
        <p:spPr bwMode="auto">
          <a:xfrm>
            <a:off x="307974" y="79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944" name="AutoShape 6" descr="Image result for employees"/>
          <p:cNvSpPr>
            <a:spLocks noChangeAspect="1" noChangeArrowheads="1"/>
          </p:cNvSpPr>
          <p:nvPr/>
        </p:nvSpPr>
        <p:spPr bwMode="auto">
          <a:xfrm>
            <a:off x="460375" y="1603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945" name="AutoShape 8" descr="Image result for employees"/>
          <p:cNvSpPr>
            <a:spLocks noChangeAspect="1" noChangeArrowheads="1"/>
          </p:cNvSpPr>
          <p:nvPr/>
        </p:nvSpPr>
        <p:spPr bwMode="auto">
          <a:xfrm>
            <a:off x="612775" y="3127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946" name="AutoShape 10" descr="Image result for employees"/>
          <p:cNvSpPr>
            <a:spLocks noChangeAspect="1" noChangeArrowheads="1"/>
          </p:cNvSpPr>
          <p:nvPr/>
        </p:nvSpPr>
        <p:spPr bwMode="auto">
          <a:xfrm>
            <a:off x="765175" y="4651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947" name="AutoShape 12" descr="Image result for employees"/>
          <p:cNvSpPr>
            <a:spLocks noChangeAspect="1" noChangeArrowheads="1"/>
          </p:cNvSpPr>
          <p:nvPr/>
        </p:nvSpPr>
        <p:spPr bwMode="auto">
          <a:xfrm>
            <a:off x="917575" y="6175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948" name="AutoShape 2" descr="Image result for uganda government"/>
          <p:cNvSpPr>
            <a:spLocks noChangeAspect="1" noChangeArrowheads="1"/>
          </p:cNvSpPr>
          <p:nvPr/>
        </p:nvSpPr>
        <p:spPr bwMode="auto">
          <a:xfrm>
            <a:off x="1222375" y="9223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949" name="AutoShape 4" descr="Image result for uganda government"/>
          <p:cNvSpPr>
            <a:spLocks noChangeAspect="1" noChangeArrowheads="1"/>
          </p:cNvSpPr>
          <p:nvPr/>
        </p:nvSpPr>
        <p:spPr bwMode="auto">
          <a:xfrm>
            <a:off x="1374776" y="10747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950" name="AutoShape 6" descr="Image result for uganda government"/>
          <p:cNvSpPr>
            <a:spLocks noChangeAspect="1" noChangeArrowheads="1"/>
          </p:cNvSpPr>
          <p:nvPr/>
        </p:nvSpPr>
        <p:spPr bwMode="auto">
          <a:xfrm>
            <a:off x="1527174" y="1227141"/>
            <a:ext cx="304800" cy="304801"/>
          </a:xfrm>
          <a:prstGeom prst="rect"/>
          <a:noFill/>
        </p:spPr>
        <p:txBody>
          <a:bodyPr anchor="t" anchorCtr="0" bIns="45720" compatLnSpc="1" lIns="91440" numCol="1" rIns="91440" tIns="45720" vert="horz" wrap="square">
            <a:prstTxWarp prst="textNoShape"/>
          </a:bodyPr>
          <a:p>
            <a:endParaRPr lang="en-US"/>
          </a:p>
        </p:txBody>
      </p:sp>
      <p:pic>
        <p:nvPicPr>
          <p:cNvPr id="2097192" name="Content Placeholder 4"/>
          <p:cNvPicPr>
            <a:picLocks noChangeAspect="1"/>
          </p:cNvPicPr>
          <p:nvPr/>
        </p:nvPicPr>
        <p:blipFill>
          <a:blip xmlns:r="http://schemas.openxmlformats.org/officeDocument/2006/relationships" r:embed="rId2"/>
          <a:stretch>
            <a:fillRect/>
          </a:stretch>
        </p:blipFill>
        <p:spPr>
          <a:xfrm>
            <a:off x="0" y="7941"/>
            <a:ext cx="10009112" cy="6850059"/>
          </a:xfrm>
          <a:prstGeom prst="rec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3400">
        <p14:reveal dir="r"/>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12" name=""/>
        <p:cNvGrpSpPr/>
        <p:nvPr/>
      </p:nvGrpSpPr>
      <p:grpSpPr>
        <a:xfrm>
          <a:off x="0" y="0"/>
          <a:ext cx="0" cy="0"/>
          <a:chOff x="0" y="0"/>
          <a:chExt cx="0" cy="0"/>
        </a:xfrm>
      </p:grpSpPr>
      <p:sp>
        <p:nvSpPr>
          <p:cNvPr id="1048951" name="Title 1"/>
          <p:cNvSpPr>
            <a:spLocks noGrp="1"/>
          </p:cNvSpPr>
          <p:nvPr>
            <p:ph type="title"/>
          </p:nvPr>
        </p:nvSpPr>
        <p:spPr>
          <a:xfrm>
            <a:off x="612773" y="274638"/>
            <a:ext cx="9288076" cy="703245"/>
          </a:xfrm>
          <a:ln>
            <a:solidFill>
              <a:schemeClr val="accent1"/>
            </a:solidFill>
          </a:ln>
        </p:spPr>
        <p:txBody>
          <a:bodyPr/>
          <a:p>
            <a:pPr algn="ctr"/>
            <a:r>
              <a:rPr dirty="0" sz="4000" lang="en-US" spc="0">
                <a:solidFill>
                  <a:schemeClr val="accent1">
                    <a:lumMod val="50000"/>
                  </a:schemeClr>
                </a:solidFill>
                <a:latin typeface="Bernard MT Condensed" panose="02050806060905020404" pitchFamily="18" charset="0"/>
                <a:cs typeface="Times New Roman" panose="02020603050405020304" pitchFamily="18" charset="0"/>
              </a:rPr>
              <a:t>How to Develop Emotional Management Skills</a:t>
            </a:r>
            <a:endParaRPr b="1" dirty="0" sz="4000" lang="en-US">
              <a:solidFill>
                <a:schemeClr val="accent1">
                  <a:lumMod val="50000"/>
                </a:schemeClr>
              </a:solidFill>
              <a:latin typeface="Bernard MT Condensed" panose="02050806060905020404" pitchFamily="18" charset="0"/>
            </a:endParaRPr>
          </a:p>
        </p:txBody>
      </p:sp>
      <p:sp>
        <p:nvSpPr>
          <p:cNvPr id="1048952" name="Content Placeholder 13"/>
          <p:cNvSpPr>
            <a:spLocks noGrp="1"/>
          </p:cNvSpPr>
          <p:nvPr>
            <p:ph idx="1"/>
          </p:nvPr>
        </p:nvSpPr>
        <p:spPr>
          <a:xfrm>
            <a:off x="612773" y="1022048"/>
            <a:ext cx="9324405" cy="5503296"/>
          </a:xfrm>
          <a:solidFill>
            <a:schemeClr val="bg1"/>
          </a:solidFill>
          <a:ln>
            <a:solidFill>
              <a:schemeClr val="accent1"/>
            </a:solidFill>
          </a:ln>
        </p:spPr>
        <p:txBody>
          <a:bodyPr>
            <a:noAutofit/>
          </a:bodyPr>
          <a:p>
            <a:pPr algn="just" indent="-514350" marL="285750" marR="0">
              <a:spcBef>
                <a:spcPts val="0"/>
              </a:spcBef>
              <a:spcAft>
                <a:spcPts val="1000"/>
              </a:spcAft>
              <a:buFont typeface="+mj-lt"/>
              <a:buAutoNum type="arabicPeriod"/>
            </a:pPr>
            <a:r>
              <a:rPr dirty="0" sz="3000" lang="en-US">
                <a:latin typeface="Book Antiqua" panose="02040602050305030304" pitchFamily="18" charset="0"/>
                <a:ea typeface="Calibri" panose="020F0502020204030204" pitchFamily="34" charset="0"/>
                <a:cs typeface="Times New Roman" panose="02020603050405020304" pitchFamily="18" charset="0"/>
              </a:rPr>
              <a:t>Find ways to express your emotions</a:t>
            </a:r>
          </a:p>
          <a:p>
            <a:pPr algn="just" indent="-514350" marL="285750" marR="0">
              <a:spcBef>
                <a:spcPts val="0"/>
              </a:spcBef>
              <a:spcAft>
                <a:spcPts val="1000"/>
              </a:spcAft>
              <a:buFont typeface="+mj-lt"/>
              <a:buAutoNum type="arabicPeriod"/>
            </a:pPr>
            <a:r>
              <a:rPr dirty="0" sz="3000" lang="en-US">
                <a:latin typeface="Book Antiqua" panose="02040602050305030304" pitchFamily="18" charset="0"/>
                <a:ea typeface="Calibri" panose="020F0502020204030204" pitchFamily="34" charset="0"/>
                <a:cs typeface="Times New Roman" panose="02020603050405020304" pitchFamily="18" charset="0"/>
              </a:rPr>
              <a:t>Recognize what makes you feel good</a:t>
            </a:r>
          </a:p>
          <a:p>
            <a:pPr algn="just" indent="-514350" marL="285750" marR="0">
              <a:spcBef>
                <a:spcPts val="0"/>
              </a:spcBef>
              <a:spcAft>
                <a:spcPts val="1000"/>
              </a:spcAft>
              <a:buFont typeface="+mj-lt"/>
              <a:buAutoNum type="arabicPeriod"/>
            </a:pPr>
            <a:r>
              <a:rPr dirty="0" sz="3000" lang="en-US">
                <a:latin typeface="Book Antiqua" panose="02040602050305030304" pitchFamily="18" charset="0"/>
                <a:ea typeface="Calibri" panose="020F0502020204030204" pitchFamily="34" charset="0"/>
                <a:cs typeface="Times New Roman" panose="02020603050405020304" pitchFamily="18" charset="0"/>
              </a:rPr>
              <a:t>Give yourself space</a:t>
            </a:r>
          </a:p>
          <a:p>
            <a:pPr algn="just" indent="-514350" marL="285750" marR="0">
              <a:spcBef>
                <a:spcPts val="0"/>
              </a:spcBef>
              <a:spcAft>
                <a:spcPts val="1000"/>
              </a:spcAft>
              <a:buFont typeface="+mj-lt"/>
              <a:buAutoNum type="arabicPeriod"/>
            </a:pPr>
            <a:r>
              <a:rPr dirty="0" sz="3000" lang="en-US">
                <a:latin typeface="Book Antiqua" panose="02040602050305030304" pitchFamily="18" charset="0"/>
                <a:ea typeface="Calibri" panose="020F0502020204030204" pitchFamily="34" charset="0"/>
                <a:cs typeface="Times New Roman" panose="02020603050405020304" pitchFamily="18" charset="0"/>
              </a:rPr>
              <a:t>Explore mindfulness</a:t>
            </a:r>
          </a:p>
          <a:p>
            <a:pPr algn="just" indent="-514350" marL="285750" marR="0">
              <a:spcBef>
                <a:spcPts val="0"/>
              </a:spcBef>
              <a:spcAft>
                <a:spcPts val="1000"/>
              </a:spcAft>
              <a:buFont typeface="+mj-lt"/>
              <a:buAutoNum type="arabicPeriod"/>
            </a:pPr>
            <a:r>
              <a:rPr dirty="0" sz="3000" lang="en-US">
                <a:latin typeface="Book Antiqua" panose="02040602050305030304" pitchFamily="18" charset="0"/>
                <a:ea typeface="Calibri" panose="020F0502020204030204" pitchFamily="34" charset="0"/>
                <a:cs typeface="Times New Roman" panose="02020603050405020304" pitchFamily="18" charset="0"/>
              </a:rPr>
              <a:t>Learn breathing techniques</a:t>
            </a:r>
          </a:p>
          <a:p>
            <a:pPr algn="just" indent="-514350" marL="285750" marR="0">
              <a:spcBef>
                <a:spcPts val="0"/>
              </a:spcBef>
              <a:spcAft>
                <a:spcPts val="1000"/>
              </a:spcAft>
              <a:buFont typeface="+mj-lt"/>
              <a:buAutoNum type="arabicPeriod"/>
            </a:pPr>
            <a:r>
              <a:rPr dirty="0" sz="3000" lang="en-US">
                <a:latin typeface="Book Antiqua" panose="02040602050305030304" pitchFamily="18" charset="0"/>
                <a:ea typeface="Calibri" panose="020F0502020204030204" pitchFamily="34" charset="0"/>
                <a:cs typeface="Times New Roman" panose="02020603050405020304" pitchFamily="18" charset="0"/>
              </a:rPr>
              <a:t>Keep a journal for your </a:t>
            </a:r>
            <a:r>
              <a:rPr dirty="0" sz="3000" lang="en-US" smtClean="0">
                <a:latin typeface="Book Antiqua" panose="02040602050305030304" pitchFamily="18" charset="0"/>
                <a:ea typeface="Calibri" panose="020F0502020204030204" pitchFamily="34" charset="0"/>
                <a:cs typeface="Times New Roman" panose="02020603050405020304" pitchFamily="18" charset="0"/>
              </a:rPr>
              <a:t>moods</a:t>
            </a:r>
          </a:p>
          <a:p>
            <a:pPr algn="just" indent="-514350" marL="285750" marR="0">
              <a:spcBef>
                <a:spcPts val="0"/>
              </a:spcBef>
              <a:spcAft>
                <a:spcPts val="1000"/>
              </a:spcAft>
              <a:buFont typeface="+mj-lt"/>
              <a:buAutoNum type="arabicPeriod"/>
            </a:pPr>
            <a:r>
              <a:rPr dirty="0" sz="3000" lang="en-US" smtClean="0">
                <a:latin typeface="Book Antiqua" panose="02040602050305030304" pitchFamily="18" charset="0"/>
                <a:ea typeface="Calibri" panose="020F0502020204030204" pitchFamily="34" charset="0"/>
                <a:cs typeface="Times New Roman" panose="02020603050405020304" pitchFamily="18" charset="0"/>
              </a:rPr>
              <a:t>Listen </a:t>
            </a:r>
            <a:r>
              <a:rPr dirty="0" sz="3000" lang="en-US">
                <a:latin typeface="Book Antiqua" panose="02040602050305030304" pitchFamily="18" charset="0"/>
                <a:ea typeface="Calibri" panose="020F0502020204030204" pitchFamily="34" charset="0"/>
                <a:cs typeface="Times New Roman" panose="02020603050405020304" pitchFamily="18" charset="0"/>
              </a:rPr>
              <a:t>to podcasts or read books about emotional </a:t>
            </a:r>
            <a:r>
              <a:rPr dirty="0" sz="3000" lang="en-US" smtClean="0">
                <a:latin typeface="Book Antiqua" panose="02040602050305030304" pitchFamily="18" charset="0"/>
                <a:ea typeface="Calibri" panose="020F0502020204030204" pitchFamily="34" charset="0"/>
                <a:cs typeface="Times New Roman" panose="02020603050405020304" pitchFamily="18" charset="0"/>
              </a:rPr>
              <a:t>management.</a:t>
            </a:r>
          </a:p>
          <a:p>
            <a:pPr algn="just" indent="-514350" marL="285750" marR="0">
              <a:spcBef>
                <a:spcPts val="0"/>
              </a:spcBef>
              <a:spcAft>
                <a:spcPts val="1000"/>
              </a:spcAft>
              <a:buFont typeface="+mj-lt"/>
              <a:buAutoNum type="arabicPeriod"/>
            </a:pPr>
            <a:r>
              <a:rPr dirty="0" sz="3000" lang="en-US" smtClean="0">
                <a:latin typeface="Book Antiqua" panose="02040602050305030304" pitchFamily="18" charset="0"/>
                <a:ea typeface="Calibri" panose="020F0502020204030204" pitchFamily="34" charset="0"/>
                <a:cs typeface="Times New Roman" panose="02020603050405020304" pitchFamily="18" charset="0"/>
              </a:rPr>
              <a:t>Consider </a:t>
            </a:r>
            <a:r>
              <a:rPr dirty="0" sz="3000" lang="en-US">
                <a:latin typeface="Book Antiqua" panose="02040602050305030304" pitchFamily="18" charset="0"/>
                <a:ea typeface="Calibri" panose="020F0502020204030204" pitchFamily="34" charset="0"/>
                <a:cs typeface="Times New Roman" panose="02020603050405020304" pitchFamily="18" charset="0"/>
              </a:rPr>
              <a:t>speaking to a professional</a:t>
            </a:r>
          </a:p>
          <a:p>
            <a:pPr defTabSz="457200" indent="0" lvl="0" marL="0">
              <a:spcBef>
                <a:spcPts val="1000"/>
              </a:spcBef>
              <a:buClr>
                <a:srgbClr val="353535"/>
              </a:buClr>
              <a:buNone/>
            </a:pPr>
            <a:endParaRPr b="1" dirty="0" sz="3000" lang="en-US">
              <a:solidFill>
                <a:prstClr val="black">
                  <a:lumMod val="75000"/>
                  <a:lumOff val="25000"/>
                </a:prstClr>
              </a:solidFill>
              <a:latin typeface="Book Antiqua" panose="02040602050305030304" pitchFamily="18" charset="0"/>
            </a:endParaRPr>
          </a:p>
          <a:p>
            <a:pPr defTabSz="457200" indent="0" lvl="0" marL="0">
              <a:spcBef>
                <a:spcPts val="1000"/>
              </a:spcBef>
              <a:buClr>
                <a:srgbClr val="353535"/>
              </a:buClr>
              <a:buNone/>
            </a:pPr>
            <a:endParaRPr altLang="x-none" dirty="0" sz="3000" lang="en-US">
              <a:latin typeface="Book Antiqua" panose="02040602050305030304" pitchFamily="18" charset="0"/>
              <a:cs typeface="Times New Roman" panose="02020603050405020304" pitchFamily="18" charset="0"/>
            </a:endParaRPr>
          </a:p>
        </p:txBody>
      </p:sp>
      <p:sp>
        <p:nvSpPr>
          <p:cNvPr id="1048953" name="Date Placeholder 11"/>
          <p:cNvSpPr>
            <a:spLocks noGrp="1"/>
          </p:cNvSpPr>
          <p:nvPr>
            <p:ph type="dt" sz="half" idx="10"/>
          </p:nvPr>
        </p:nvSpPr>
        <p:spPr/>
        <p:txBody>
          <a:bodyPr/>
          <a:p>
            <a:fld id="{840401DC-9B37-4341-B08E-32E49C3A82FC}" type="datetime1">
              <a:rPr lang="en-US" smtClean="0"/>
              <a:t>9/3/2024</a:t>
            </a:fld>
            <a:endParaRPr dirty="0" lang="en-US"/>
          </a:p>
        </p:txBody>
      </p:sp>
      <p:sp>
        <p:nvSpPr>
          <p:cNvPr id="1048954" name="Slide Number Placeholder 12"/>
          <p:cNvSpPr>
            <a:spLocks noGrp="1"/>
          </p:cNvSpPr>
          <p:nvPr>
            <p:ph type="sldNum" sz="quarter" idx="12"/>
          </p:nvPr>
        </p:nvSpPr>
        <p:spPr/>
        <p:txBody>
          <a:bodyPr/>
          <a:p>
            <a:r>
              <a:rPr dirty="0" lang="en-US"/>
              <a:t>25</a:t>
            </a:r>
          </a:p>
        </p:txBody>
      </p:sp>
      <p:grpSp>
        <p:nvGrpSpPr>
          <p:cNvPr id="113" name="Group 4"/>
          <p:cNvGrpSpPr/>
          <p:nvPr/>
        </p:nvGrpSpPr>
        <p:grpSpPr>
          <a:xfrm>
            <a:off x="9937179" y="332660"/>
            <a:ext cx="882403" cy="882403"/>
            <a:chOff x="9937179" y="332656"/>
            <a:chExt cx="882403" cy="882403"/>
          </a:xfrm>
        </p:grpSpPr>
        <p:sp>
          <p:nvSpPr>
            <p:cNvPr id="1048955" name="Oval 3"/>
            <p:cNvSpPr/>
            <p:nvPr/>
          </p:nvSpPr>
          <p:spPr>
            <a:xfrm>
              <a:off x="10009112" y="404663"/>
              <a:ext cx="720155" cy="720081"/>
            </a:xfrm>
            <a:prstGeom prst="ellipse"/>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pic>
          <p:nvPicPr>
            <p:cNvPr id="2097193" name="Picture 8"/>
            <p:cNvPicPr>
              <a:picLocks noChangeAspect="1"/>
            </p:cNvPicPr>
            <p:nvPr/>
          </p:nvPicPr>
          <p:blipFill>
            <a:blip xmlns:r="http://schemas.openxmlformats.org/officeDocument/2006/relationships" r:embed="rId1" cstate="print">
              <a:clrChange>
                <a:clrFrom>
                  <a:srgbClr val="FFFFFF"/>
                </a:clrFrom>
                <a:clrTo>
                  <a:srgbClr val="FFFFFF">
                    <a:alpha val="0"/>
                  </a:srgbClr>
                </a:clrTo>
              </a:clrChange>
            </a:blip>
            <a:stretch>
              <a:fillRect/>
            </a:stretch>
          </p:blipFill>
          <p:spPr>
            <a:xfrm>
              <a:off x="9937179" y="332656"/>
              <a:ext cx="882403" cy="882403"/>
            </a:xfrm>
            <a:prstGeom prst="rect"/>
          </p:spPr>
        </p:pic>
      </p:grpSp>
      <p:sp>
        <p:nvSpPr>
          <p:cNvPr id="1048956" name="AutoShape 2" descr="Image result for employees"/>
          <p:cNvSpPr>
            <a:spLocks noChangeAspect="1" noChangeArrowheads="1"/>
          </p:cNvSpPr>
          <p:nvPr/>
        </p:nvSpPr>
        <p:spPr bwMode="auto">
          <a:xfrm>
            <a:off x="155576" y="-144463"/>
            <a:ext cx="304800" cy="304801"/>
          </a:xfrm>
          <a:prstGeom prst="rect"/>
          <a:noFill/>
        </p:spPr>
        <p:txBody>
          <a:bodyPr anchor="t" anchorCtr="0" bIns="45720" compatLnSpc="1" lIns="91440" numCol="1" rIns="91440" tIns="45720" vert="horz" wrap="square">
            <a:prstTxWarp prst="textNoShape"/>
          </a:bodyPr>
          <a:p>
            <a:endParaRPr lang="en-US"/>
          </a:p>
        </p:txBody>
      </p:sp>
      <p:sp>
        <p:nvSpPr>
          <p:cNvPr id="1048957" name="AutoShape 4" descr="Image result for employees"/>
          <p:cNvSpPr>
            <a:spLocks noChangeAspect="1" noChangeArrowheads="1"/>
          </p:cNvSpPr>
          <p:nvPr/>
        </p:nvSpPr>
        <p:spPr bwMode="auto">
          <a:xfrm>
            <a:off x="307974" y="79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958" name="AutoShape 6" descr="Image result for employees"/>
          <p:cNvSpPr>
            <a:spLocks noChangeAspect="1" noChangeArrowheads="1"/>
          </p:cNvSpPr>
          <p:nvPr/>
        </p:nvSpPr>
        <p:spPr bwMode="auto">
          <a:xfrm>
            <a:off x="460375" y="1603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959" name="AutoShape 8" descr="Image result for employees"/>
          <p:cNvSpPr>
            <a:spLocks noChangeAspect="1" noChangeArrowheads="1"/>
          </p:cNvSpPr>
          <p:nvPr/>
        </p:nvSpPr>
        <p:spPr bwMode="auto">
          <a:xfrm>
            <a:off x="612775" y="3127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960" name="AutoShape 10" descr="Image result for employees"/>
          <p:cNvSpPr>
            <a:spLocks noChangeAspect="1" noChangeArrowheads="1"/>
          </p:cNvSpPr>
          <p:nvPr/>
        </p:nvSpPr>
        <p:spPr bwMode="auto">
          <a:xfrm>
            <a:off x="765175" y="4651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961" name="AutoShape 12" descr="Image result for employees"/>
          <p:cNvSpPr>
            <a:spLocks noChangeAspect="1" noChangeArrowheads="1"/>
          </p:cNvSpPr>
          <p:nvPr/>
        </p:nvSpPr>
        <p:spPr bwMode="auto">
          <a:xfrm>
            <a:off x="917575" y="6175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962" name="AutoShape 2" descr="Image result for uganda government"/>
          <p:cNvSpPr>
            <a:spLocks noChangeAspect="1" noChangeArrowheads="1"/>
          </p:cNvSpPr>
          <p:nvPr/>
        </p:nvSpPr>
        <p:spPr bwMode="auto">
          <a:xfrm>
            <a:off x="1222375" y="9223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963" name="AutoShape 4" descr="Image result for uganda government"/>
          <p:cNvSpPr>
            <a:spLocks noChangeAspect="1" noChangeArrowheads="1"/>
          </p:cNvSpPr>
          <p:nvPr/>
        </p:nvSpPr>
        <p:spPr bwMode="auto">
          <a:xfrm>
            <a:off x="1374776" y="10747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964" name="AutoShape 6" descr="Image result for uganda government"/>
          <p:cNvSpPr>
            <a:spLocks noChangeAspect="1" noChangeArrowheads="1"/>
          </p:cNvSpPr>
          <p:nvPr/>
        </p:nvSpPr>
        <p:spPr bwMode="auto">
          <a:xfrm>
            <a:off x="1527174" y="1227141"/>
            <a:ext cx="304800" cy="304801"/>
          </a:xfrm>
          <a:prstGeom prst="rect"/>
          <a:noFill/>
        </p:spPr>
        <p:txBody>
          <a:bodyPr anchor="t" anchorCtr="0" bIns="45720" compatLnSpc="1" lIns="91440" numCol="1" rIns="91440" tIns="45720" vert="horz" wrap="square">
            <a:prstTxWarp prst="textNoShape"/>
          </a:bodyPr>
          <a:p>
            <a:endParaRPr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3400">
        <p14:reveal dir="r"/>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14" name=""/>
        <p:cNvGrpSpPr/>
        <p:nvPr/>
      </p:nvGrpSpPr>
      <p:grpSpPr>
        <a:xfrm>
          <a:off x="0" y="0"/>
          <a:ext cx="0" cy="0"/>
          <a:chOff x="0" y="0"/>
          <a:chExt cx="0" cy="0"/>
        </a:xfrm>
      </p:grpSpPr>
      <p:sp>
        <p:nvSpPr>
          <p:cNvPr id="1048965" name="Title 1"/>
          <p:cNvSpPr>
            <a:spLocks noGrp="1"/>
          </p:cNvSpPr>
          <p:nvPr>
            <p:ph type="title"/>
          </p:nvPr>
        </p:nvSpPr>
        <p:spPr>
          <a:xfrm>
            <a:off x="612774" y="495378"/>
            <a:ext cx="9001125" cy="935219"/>
          </a:xfrm>
          <a:ln>
            <a:solidFill>
              <a:schemeClr val="accent1"/>
            </a:solidFill>
          </a:ln>
        </p:spPr>
        <p:txBody>
          <a:bodyPr/>
          <a:p>
            <a:pPr algn="ctr"/>
            <a:r>
              <a:rPr dirty="0" sz="6600" lang="en-US" spc="0">
                <a:solidFill>
                  <a:schemeClr val="accent1">
                    <a:lumMod val="50000"/>
                  </a:schemeClr>
                </a:solidFill>
                <a:latin typeface="Bernard MT Condensed" panose="02050806060905020404" pitchFamily="18" charset="0"/>
                <a:cs typeface="Times New Roman" panose="02020603050405020304" pitchFamily="18" charset="0"/>
              </a:rPr>
              <a:t>Exercise</a:t>
            </a:r>
            <a:endParaRPr dirty="0" sz="6600" lang="en-US">
              <a:solidFill>
                <a:schemeClr val="accent1">
                  <a:lumMod val="50000"/>
                </a:schemeClr>
              </a:solidFill>
              <a:latin typeface="Bernard MT Condensed" panose="02050806060905020404" pitchFamily="18" charset="0"/>
            </a:endParaRPr>
          </a:p>
        </p:txBody>
      </p:sp>
      <p:sp>
        <p:nvSpPr>
          <p:cNvPr id="1048966" name="Content Placeholder 13"/>
          <p:cNvSpPr>
            <a:spLocks noGrp="1"/>
          </p:cNvSpPr>
          <p:nvPr>
            <p:ph idx="1"/>
          </p:nvPr>
        </p:nvSpPr>
        <p:spPr>
          <a:xfrm>
            <a:off x="612774" y="1409778"/>
            <a:ext cx="9001125" cy="5043557"/>
          </a:xfrm>
          <a:solidFill>
            <a:schemeClr val="bg1"/>
          </a:solidFill>
          <a:ln>
            <a:solidFill>
              <a:schemeClr val="accent1"/>
            </a:solidFill>
          </a:ln>
        </p:spPr>
        <p:txBody>
          <a:bodyPr>
            <a:noAutofit/>
          </a:bodyPr>
          <a:p>
            <a:pPr algn="just" defTabSz="457200" indent="0" lvl="0" marL="0">
              <a:spcBef>
                <a:spcPts val="1000"/>
              </a:spcBef>
              <a:buClr>
                <a:srgbClr val="353535"/>
              </a:buClr>
              <a:buNone/>
            </a:pPr>
            <a:r>
              <a:rPr dirty="0" sz="3100" lang="en-US">
                <a:latin typeface="Book Antiqua" panose="02040602050305030304" pitchFamily="18" charset="0"/>
              </a:rPr>
              <a:t>Reflect on a recent experience with a classmate or family member or any person superior to you that created negative emotions</a:t>
            </a:r>
          </a:p>
          <a:p>
            <a:pPr algn="just" defTabSz="457200" indent="-514350" lvl="0" marL="514350">
              <a:spcBef>
                <a:spcPts val="1000"/>
              </a:spcBef>
              <a:buClr>
                <a:srgbClr val="353535"/>
              </a:buClr>
              <a:buAutoNum type="alphaLcParenR"/>
            </a:pPr>
            <a:r>
              <a:rPr dirty="0" sz="3100" lang="en-US">
                <a:latin typeface="Book Antiqua" panose="02040602050305030304" pitchFamily="18" charset="0"/>
              </a:rPr>
              <a:t>Describe how you responded to that situation.</a:t>
            </a:r>
          </a:p>
          <a:p>
            <a:pPr algn="just" defTabSz="457200" indent="-514350" lvl="0" marL="514350">
              <a:spcBef>
                <a:spcPts val="1000"/>
              </a:spcBef>
              <a:buClr>
                <a:srgbClr val="353535"/>
              </a:buClr>
              <a:buAutoNum type="alphaLcParenR"/>
            </a:pPr>
            <a:r>
              <a:rPr dirty="0" sz="3100" lang="en-US">
                <a:latin typeface="Book Antiqua" panose="02040602050305030304" pitchFamily="18" charset="0"/>
              </a:rPr>
              <a:t>How does knowledge from this lecture help you respond more appropriately in a subsequent similar experience?</a:t>
            </a:r>
          </a:p>
          <a:p>
            <a:pPr algn="just" defTabSz="457200" indent="-514350" lvl="0" marL="514350">
              <a:spcBef>
                <a:spcPts val="1000"/>
              </a:spcBef>
              <a:buClr>
                <a:srgbClr val="353535"/>
              </a:buClr>
              <a:buAutoNum type="alphaLcParenR"/>
            </a:pPr>
            <a:r>
              <a:rPr dirty="0" sz="3100" lang="en-US">
                <a:latin typeface="Book Antiqua" panose="02040602050305030304" pitchFamily="18" charset="0"/>
              </a:rPr>
              <a:t>How can you better relate with a colleague who is an extravert, introvert, neurotic or psychotic?</a:t>
            </a:r>
          </a:p>
          <a:p>
            <a:pPr algn="just" defTabSz="457200" indent="-514350" lvl="0" marL="514350">
              <a:spcBef>
                <a:spcPts val="1000"/>
              </a:spcBef>
              <a:buClr>
                <a:srgbClr val="353535"/>
              </a:buClr>
              <a:buAutoNum type="alphaLcParenR"/>
            </a:pPr>
            <a:endParaRPr dirty="0" sz="3100" lang="en-US">
              <a:latin typeface="Book Antiqua" panose="02040602050305030304" pitchFamily="18" charset="0"/>
            </a:endParaRPr>
          </a:p>
          <a:p>
            <a:pPr algn="just" defTabSz="457200" indent="0" lvl="0" marL="0">
              <a:spcBef>
                <a:spcPts val="1000"/>
              </a:spcBef>
              <a:buClr>
                <a:srgbClr val="353535"/>
              </a:buClr>
              <a:buNone/>
            </a:pPr>
            <a:endParaRPr altLang="x-none" dirty="0" sz="3100" lang="en-US">
              <a:latin typeface="Book Antiqua" panose="02040602050305030304" pitchFamily="18" charset="0"/>
              <a:cs typeface="Times New Roman" panose="02020603050405020304" pitchFamily="18" charset="0"/>
            </a:endParaRPr>
          </a:p>
        </p:txBody>
      </p:sp>
      <p:sp>
        <p:nvSpPr>
          <p:cNvPr id="1048967" name="Date Placeholder 11"/>
          <p:cNvSpPr>
            <a:spLocks noGrp="1"/>
          </p:cNvSpPr>
          <p:nvPr>
            <p:ph type="dt" sz="half" idx="10"/>
          </p:nvPr>
        </p:nvSpPr>
        <p:spPr/>
        <p:txBody>
          <a:bodyPr/>
          <a:p>
            <a:fld id="{840401DC-9B37-4341-B08E-32E49C3A82FC}" type="datetime1">
              <a:rPr lang="en-US" smtClean="0"/>
              <a:t>9/3/2024</a:t>
            </a:fld>
            <a:endParaRPr dirty="0" lang="en-US"/>
          </a:p>
        </p:txBody>
      </p:sp>
      <p:sp>
        <p:nvSpPr>
          <p:cNvPr id="1048968" name="Slide Number Placeholder 12"/>
          <p:cNvSpPr>
            <a:spLocks noGrp="1"/>
          </p:cNvSpPr>
          <p:nvPr>
            <p:ph type="sldNum" sz="quarter" idx="12"/>
          </p:nvPr>
        </p:nvSpPr>
        <p:spPr/>
        <p:txBody>
          <a:bodyPr/>
          <a:p>
            <a:r>
              <a:rPr dirty="0" lang="en-US"/>
              <a:t>26</a:t>
            </a:r>
          </a:p>
        </p:txBody>
      </p:sp>
      <p:grpSp>
        <p:nvGrpSpPr>
          <p:cNvPr id="115" name="Group 4"/>
          <p:cNvGrpSpPr/>
          <p:nvPr/>
        </p:nvGrpSpPr>
        <p:grpSpPr>
          <a:xfrm>
            <a:off x="9937179" y="332660"/>
            <a:ext cx="882403" cy="882403"/>
            <a:chOff x="9937179" y="332656"/>
            <a:chExt cx="882403" cy="882403"/>
          </a:xfrm>
        </p:grpSpPr>
        <p:sp>
          <p:nvSpPr>
            <p:cNvPr id="1048969" name="Oval 3"/>
            <p:cNvSpPr/>
            <p:nvPr/>
          </p:nvSpPr>
          <p:spPr>
            <a:xfrm>
              <a:off x="10009112" y="404663"/>
              <a:ext cx="720155" cy="720081"/>
            </a:xfrm>
            <a:prstGeom prst="ellipse"/>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pic>
          <p:nvPicPr>
            <p:cNvPr id="2097194" name="Picture 8"/>
            <p:cNvPicPr>
              <a:picLocks noChangeAspect="1"/>
            </p:cNvPicPr>
            <p:nvPr/>
          </p:nvPicPr>
          <p:blipFill>
            <a:blip xmlns:r="http://schemas.openxmlformats.org/officeDocument/2006/relationships" r:embed="rId1" cstate="print">
              <a:clrChange>
                <a:clrFrom>
                  <a:srgbClr val="FFFFFF"/>
                </a:clrFrom>
                <a:clrTo>
                  <a:srgbClr val="FFFFFF">
                    <a:alpha val="0"/>
                  </a:srgbClr>
                </a:clrTo>
              </a:clrChange>
            </a:blip>
            <a:stretch>
              <a:fillRect/>
            </a:stretch>
          </p:blipFill>
          <p:spPr>
            <a:xfrm>
              <a:off x="9937179" y="332656"/>
              <a:ext cx="882403" cy="882403"/>
            </a:xfrm>
            <a:prstGeom prst="rect"/>
          </p:spPr>
        </p:pic>
      </p:grpSp>
      <p:sp>
        <p:nvSpPr>
          <p:cNvPr id="1048970" name="AutoShape 2" descr="Image result for employees"/>
          <p:cNvSpPr>
            <a:spLocks noChangeAspect="1" noChangeArrowheads="1"/>
          </p:cNvSpPr>
          <p:nvPr/>
        </p:nvSpPr>
        <p:spPr bwMode="auto">
          <a:xfrm>
            <a:off x="155576" y="-144463"/>
            <a:ext cx="304800" cy="304801"/>
          </a:xfrm>
          <a:prstGeom prst="rect"/>
          <a:noFill/>
        </p:spPr>
        <p:txBody>
          <a:bodyPr anchor="t" anchorCtr="0" bIns="45720" compatLnSpc="1" lIns="91440" numCol="1" rIns="91440" tIns="45720" vert="horz" wrap="square">
            <a:prstTxWarp prst="textNoShape"/>
          </a:bodyPr>
          <a:p>
            <a:endParaRPr lang="en-US"/>
          </a:p>
        </p:txBody>
      </p:sp>
      <p:sp>
        <p:nvSpPr>
          <p:cNvPr id="1048971" name="AutoShape 4" descr="Image result for employees"/>
          <p:cNvSpPr>
            <a:spLocks noChangeAspect="1" noChangeArrowheads="1"/>
          </p:cNvSpPr>
          <p:nvPr/>
        </p:nvSpPr>
        <p:spPr bwMode="auto">
          <a:xfrm>
            <a:off x="307974" y="79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972" name="AutoShape 6" descr="Image result for employees"/>
          <p:cNvSpPr>
            <a:spLocks noChangeAspect="1" noChangeArrowheads="1"/>
          </p:cNvSpPr>
          <p:nvPr/>
        </p:nvSpPr>
        <p:spPr bwMode="auto">
          <a:xfrm>
            <a:off x="460375" y="1603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973" name="AutoShape 8" descr="Image result for employees"/>
          <p:cNvSpPr>
            <a:spLocks noChangeAspect="1" noChangeArrowheads="1"/>
          </p:cNvSpPr>
          <p:nvPr/>
        </p:nvSpPr>
        <p:spPr bwMode="auto">
          <a:xfrm>
            <a:off x="612775" y="3127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974" name="AutoShape 10" descr="Image result for employees"/>
          <p:cNvSpPr>
            <a:spLocks noChangeAspect="1" noChangeArrowheads="1"/>
          </p:cNvSpPr>
          <p:nvPr/>
        </p:nvSpPr>
        <p:spPr bwMode="auto">
          <a:xfrm>
            <a:off x="765175" y="4651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975" name="AutoShape 12" descr="Image result for employees"/>
          <p:cNvSpPr>
            <a:spLocks noChangeAspect="1" noChangeArrowheads="1"/>
          </p:cNvSpPr>
          <p:nvPr/>
        </p:nvSpPr>
        <p:spPr bwMode="auto">
          <a:xfrm>
            <a:off x="917575" y="6175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976" name="AutoShape 2" descr="Image result for uganda government"/>
          <p:cNvSpPr>
            <a:spLocks noChangeAspect="1" noChangeArrowheads="1"/>
          </p:cNvSpPr>
          <p:nvPr/>
        </p:nvSpPr>
        <p:spPr bwMode="auto">
          <a:xfrm>
            <a:off x="1222375" y="9223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977" name="AutoShape 4" descr="Image result for uganda government"/>
          <p:cNvSpPr>
            <a:spLocks noChangeAspect="1" noChangeArrowheads="1"/>
          </p:cNvSpPr>
          <p:nvPr/>
        </p:nvSpPr>
        <p:spPr bwMode="auto">
          <a:xfrm>
            <a:off x="1374776" y="10747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978" name="AutoShape 6" descr="Image result for uganda government"/>
          <p:cNvSpPr>
            <a:spLocks noChangeAspect="1" noChangeArrowheads="1"/>
          </p:cNvSpPr>
          <p:nvPr/>
        </p:nvSpPr>
        <p:spPr bwMode="auto">
          <a:xfrm>
            <a:off x="1527174" y="1227141"/>
            <a:ext cx="304800" cy="304801"/>
          </a:xfrm>
          <a:prstGeom prst="rect"/>
          <a:noFill/>
        </p:spPr>
        <p:txBody>
          <a:bodyPr anchor="t" anchorCtr="0" bIns="45720" compatLnSpc="1" lIns="91440" numCol="1" rIns="91440" tIns="45720" vert="horz" wrap="square">
            <a:prstTxWarp prst="textNoShape"/>
          </a:bodyPr>
          <a:p>
            <a:endParaRPr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3400">
        <p14:reveal dir="r"/>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16" name=""/>
        <p:cNvGrpSpPr/>
        <p:nvPr/>
      </p:nvGrpSpPr>
      <p:grpSpPr>
        <a:xfrm>
          <a:off x="0" y="0"/>
          <a:ext cx="0" cy="0"/>
          <a:chOff x="0" y="0"/>
          <a:chExt cx="0" cy="0"/>
        </a:xfrm>
      </p:grpSpPr>
      <p:sp>
        <p:nvSpPr>
          <p:cNvPr id="1048979" name="Date Placeholder 11"/>
          <p:cNvSpPr>
            <a:spLocks noGrp="1"/>
          </p:cNvSpPr>
          <p:nvPr>
            <p:ph type="dt" sz="half" idx="10"/>
          </p:nvPr>
        </p:nvSpPr>
        <p:spPr/>
        <p:txBody>
          <a:bodyPr/>
          <a:p>
            <a:fld id="{840401DC-9B37-4341-B08E-32E49C3A82FC}" type="datetime1">
              <a:rPr lang="en-US" smtClean="0"/>
              <a:t>9/3/2024</a:t>
            </a:fld>
            <a:endParaRPr dirty="0" lang="en-US"/>
          </a:p>
        </p:txBody>
      </p:sp>
      <p:sp>
        <p:nvSpPr>
          <p:cNvPr id="1048980" name="Slide Number Placeholder 12"/>
          <p:cNvSpPr>
            <a:spLocks noGrp="1"/>
          </p:cNvSpPr>
          <p:nvPr>
            <p:ph type="sldNum" sz="quarter" idx="12"/>
          </p:nvPr>
        </p:nvSpPr>
        <p:spPr/>
        <p:txBody>
          <a:bodyPr/>
          <a:p>
            <a:r>
              <a:rPr dirty="0" lang="en-US"/>
              <a:t>27</a:t>
            </a:r>
          </a:p>
        </p:txBody>
      </p:sp>
      <p:grpSp>
        <p:nvGrpSpPr>
          <p:cNvPr id="117" name="Group 4"/>
          <p:cNvGrpSpPr/>
          <p:nvPr/>
        </p:nvGrpSpPr>
        <p:grpSpPr>
          <a:xfrm>
            <a:off x="9937179" y="332660"/>
            <a:ext cx="882403" cy="882403"/>
            <a:chOff x="9937179" y="332656"/>
            <a:chExt cx="882403" cy="882403"/>
          </a:xfrm>
        </p:grpSpPr>
        <p:sp>
          <p:nvSpPr>
            <p:cNvPr id="1048981" name="Oval 3"/>
            <p:cNvSpPr/>
            <p:nvPr/>
          </p:nvSpPr>
          <p:spPr>
            <a:xfrm>
              <a:off x="10009112" y="404663"/>
              <a:ext cx="720155" cy="720081"/>
            </a:xfrm>
            <a:prstGeom prst="ellipse"/>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pic>
          <p:nvPicPr>
            <p:cNvPr id="2097195" name="Picture 8"/>
            <p:cNvPicPr>
              <a:picLocks noChangeAspect="1"/>
            </p:cNvPicPr>
            <p:nvPr/>
          </p:nvPicPr>
          <p:blipFill>
            <a:blip xmlns:r="http://schemas.openxmlformats.org/officeDocument/2006/relationships" r:embed="rId1" cstate="print">
              <a:clrChange>
                <a:clrFrom>
                  <a:srgbClr val="FFFFFF"/>
                </a:clrFrom>
                <a:clrTo>
                  <a:srgbClr val="FFFFFF">
                    <a:alpha val="0"/>
                  </a:srgbClr>
                </a:clrTo>
              </a:clrChange>
            </a:blip>
            <a:stretch>
              <a:fillRect/>
            </a:stretch>
          </p:blipFill>
          <p:spPr>
            <a:xfrm>
              <a:off x="9937179" y="332656"/>
              <a:ext cx="882403" cy="882403"/>
            </a:xfrm>
            <a:prstGeom prst="rect"/>
          </p:spPr>
        </p:pic>
      </p:grpSp>
      <p:sp>
        <p:nvSpPr>
          <p:cNvPr id="1048982" name="AutoShape 2" descr="Image result for employees"/>
          <p:cNvSpPr>
            <a:spLocks noChangeAspect="1" noChangeArrowheads="1"/>
          </p:cNvSpPr>
          <p:nvPr/>
        </p:nvSpPr>
        <p:spPr bwMode="auto">
          <a:xfrm>
            <a:off x="155576" y="-144463"/>
            <a:ext cx="304800" cy="304801"/>
          </a:xfrm>
          <a:prstGeom prst="rect"/>
          <a:noFill/>
        </p:spPr>
        <p:txBody>
          <a:bodyPr anchor="t" anchorCtr="0" bIns="45720" compatLnSpc="1" lIns="91440" numCol="1" rIns="91440" tIns="45720" vert="horz" wrap="square">
            <a:prstTxWarp prst="textNoShape"/>
          </a:bodyPr>
          <a:p>
            <a:endParaRPr lang="en-US"/>
          </a:p>
        </p:txBody>
      </p:sp>
      <p:sp>
        <p:nvSpPr>
          <p:cNvPr id="1048983" name="AutoShape 4" descr="Image result for employees"/>
          <p:cNvSpPr>
            <a:spLocks noChangeAspect="1" noChangeArrowheads="1"/>
          </p:cNvSpPr>
          <p:nvPr/>
        </p:nvSpPr>
        <p:spPr bwMode="auto">
          <a:xfrm>
            <a:off x="307974" y="79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984" name="AutoShape 6" descr="Image result for employees"/>
          <p:cNvSpPr>
            <a:spLocks noChangeAspect="1" noChangeArrowheads="1"/>
          </p:cNvSpPr>
          <p:nvPr/>
        </p:nvSpPr>
        <p:spPr bwMode="auto">
          <a:xfrm>
            <a:off x="460375" y="1603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985" name="AutoShape 8" descr="Image result for employees"/>
          <p:cNvSpPr>
            <a:spLocks noChangeAspect="1" noChangeArrowheads="1"/>
          </p:cNvSpPr>
          <p:nvPr/>
        </p:nvSpPr>
        <p:spPr bwMode="auto">
          <a:xfrm>
            <a:off x="612775" y="3127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986" name="AutoShape 10" descr="Image result for employees"/>
          <p:cNvSpPr>
            <a:spLocks noChangeAspect="1" noChangeArrowheads="1"/>
          </p:cNvSpPr>
          <p:nvPr/>
        </p:nvSpPr>
        <p:spPr bwMode="auto">
          <a:xfrm>
            <a:off x="765175" y="4651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987" name="AutoShape 12" descr="Image result for employees"/>
          <p:cNvSpPr>
            <a:spLocks noChangeAspect="1" noChangeArrowheads="1"/>
          </p:cNvSpPr>
          <p:nvPr/>
        </p:nvSpPr>
        <p:spPr bwMode="auto">
          <a:xfrm>
            <a:off x="917575" y="6175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988" name="AutoShape 2" descr="Image result for uganda government"/>
          <p:cNvSpPr>
            <a:spLocks noChangeAspect="1" noChangeArrowheads="1"/>
          </p:cNvSpPr>
          <p:nvPr/>
        </p:nvSpPr>
        <p:spPr bwMode="auto">
          <a:xfrm>
            <a:off x="1222375" y="9223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989" name="AutoShape 4" descr="Image result for uganda government"/>
          <p:cNvSpPr>
            <a:spLocks noChangeAspect="1" noChangeArrowheads="1"/>
          </p:cNvSpPr>
          <p:nvPr/>
        </p:nvSpPr>
        <p:spPr bwMode="auto">
          <a:xfrm>
            <a:off x="1374776" y="10747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990" name="AutoShape 6" descr="Image result for uganda government"/>
          <p:cNvSpPr>
            <a:spLocks noChangeAspect="1" noChangeArrowheads="1"/>
          </p:cNvSpPr>
          <p:nvPr/>
        </p:nvSpPr>
        <p:spPr bwMode="auto">
          <a:xfrm>
            <a:off x="1527174" y="1227141"/>
            <a:ext cx="304800" cy="304801"/>
          </a:xfrm>
          <a:prstGeom prst="rect"/>
          <a:noFill/>
        </p:spPr>
        <p:txBody>
          <a:bodyPr anchor="t" anchorCtr="0" bIns="45720" compatLnSpc="1" lIns="91440" numCol="1" rIns="91440" tIns="45720" vert="horz" wrap="square">
            <a:prstTxWarp prst="textNoShape"/>
          </a:bodyPr>
          <a:p>
            <a:endParaRPr lang="en-US"/>
          </a:p>
        </p:txBody>
      </p:sp>
      <p:pic>
        <p:nvPicPr>
          <p:cNvPr id="2097196" name="Picture 2"/>
          <p:cNvPicPr>
            <a:picLocks noChangeAspect="1" noChangeArrowheads="1"/>
          </p:cNvPicPr>
          <p:nvPr/>
        </p:nvPicPr>
        <p:blipFill>
          <a:blip xmlns:r="http://schemas.openxmlformats.org/officeDocument/2006/relationships" r:embed="rId2" cstate="print"/>
          <a:srcRect/>
          <a:stretch>
            <a:fillRect/>
          </a:stretch>
        </p:blipFill>
        <p:spPr bwMode="auto">
          <a:xfrm>
            <a:off x="5400675" y="160338"/>
            <a:ext cx="4448348" cy="6365005"/>
          </a:xfrm>
          <a:prstGeom prst="rect"/>
          <a:noFill/>
          <a:ln>
            <a:noFill/>
          </a:ln>
          <a:effectLst/>
        </p:spPr>
      </p:pic>
      <p:pic>
        <p:nvPicPr>
          <p:cNvPr id="2097197" name="Picture 3"/>
          <p:cNvPicPr>
            <a:picLocks noChangeAspect="1" noGrp="1" noChangeArrowheads="1"/>
          </p:cNvPicPr>
          <p:nvPr>
            <p:ph sz="half" idx="2"/>
          </p:nvPr>
        </p:nvPicPr>
        <p:blipFill>
          <a:blip xmlns:r="http://schemas.openxmlformats.org/officeDocument/2006/relationships" r:embed="rId3" cstate="print"/>
          <a:srcRect/>
          <a:stretch>
            <a:fillRect/>
          </a:stretch>
        </p:blipFill>
        <p:spPr bwMode="auto">
          <a:xfrm>
            <a:off x="885677" y="1531942"/>
            <a:ext cx="4493518" cy="3841274"/>
          </a:xfrm>
          <a:prstGeom prst="rect"/>
          <a:noFill/>
          <a:ln>
            <a:noFill/>
          </a:ln>
          <a:effectLs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3400">
        <p14:reveal dir="r"/>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18" name=""/>
        <p:cNvGrpSpPr/>
        <p:nvPr/>
      </p:nvGrpSpPr>
      <p:grpSpPr>
        <a:xfrm>
          <a:off x="0" y="0"/>
          <a:ext cx="0" cy="0"/>
          <a:chOff x="0" y="0"/>
          <a:chExt cx="0" cy="0"/>
        </a:xfrm>
      </p:grpSpPr>
      <p:sp>
        <p:nvSpPr>
          <p:cNvPr id="1048991" name="Oval 32"/>
          <p:cNvSpPr/>
          <p:nvPr/>
        </p:nvSpPr>
        <p:spPr>
          <a:xfrm>
            <a:off x="1839759" y="202285"/>
            <a:ext cx="1764806" cy="1714551"/>
          </a:xfrm>
          <a:prstGeom prst="ellipse"/>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pic>
        <p:nvPicPr>
          <p:cNvPr id="2097198" name="Picture 30"/>
          <p:cNvPicPr>
            <a:picLocks noChangeAspect="1"/>
          </p:cNvPicPr>
          <p:nvPr/>
        </p:nvPicPr>
        <p:blipFill>
          <a:blip xmlns:r="http://schemas.openxmlformats.org/officeDocument/2006/relationships" r:embed="rId1">
            <a:clrChange>
              <a:clrFrom>
                <a:srgbClr val="FFFFFF"/>
              </a:clrFrom>
              <a:clrTo>
                <a:srgbClr val="FFFFFF">
                  <a:alpha val="0"/>
                </a:srgbClr>
              </a:clrTo>
            </a:clrChange>
          </a:blip>
          <a:stretch>
            <a:fillRect/>
          </a:stretch>
        </p:blipFill>
        <p:spPr>
          <a:xfrm>
            <a:off x="1839759" y="202281"/>
            <a:ext cx="1764806" cy="1764806"/>
          </a:xfrm>
          <a:prstGeom prst="rect"/>
        </p:spPr>
      </p:pic>
      <p:pic>
        <p:nvPicPr>
          <p:cNvPr id="2097199" name="Picture 15" descr="Top 10 Universities In Uganda(2020 Update) 2024"/>
          <p:cNvPicPr>
            <a:picLocks noChangeAspect="1" noChangeArrowheads="1"/>
          </p:cNvPicPr>
          <p:nvPr/>
        </p:nvPicPr>
        <p:blipFill rotWithShape="1">
          <a:blip xmlns:r="http://schemas.openxmlformats.org/officeDocument/2006/relationships" r:embed="rId2"/>
          <a:srcRect l="24510" t="7225" b="21348"/>
          <a:stretch>
            <a:fillRect/>
          </a:stretch>
        </p:blipFill>
        <p:spPr bwMode="auto">
          <a:xfrm>
            <a:off x="0" y="0"/>
            <a:ext cx="10801350" cy="6813376"/>
          </a:xfrm>
          <a:prstGeom prst="rect"/>
          <a:noFill/>
        </p:spPr>
      </p:pic>
      <p:sp>
        <p:nvSpPr>
          <p:cNvPr id="1048992" name="Rectangle 31"/>
          <p:cNvSpPr/>
          <p:nvPr/>
        </p:nvSpPr>
        <p:spPr>
          <a:xfrm>
            <a:off x="0" y="0"/>
            <a:ext cx="10801350" cy="6841976"/>
          </a:xfrm>
          <a:prstGeom prst="rect"/>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993" name="Rectangle 35"/>
          <p:cNvSpPr/>
          <p:nvPr/>
        </p:nvSpPr>
        <p:spPr>
          <a:xfrm>
            <a:off x="2174532" y="-56779"/>
            <a:ext cx="705863" cy="6914779"/>
          </a:xfrm>
          <a:prstGeom prst="rect"/>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994" name="TextBox 34"/>
          <p:cNvSpPr txBox="1"/>
          <p:nvPr/>
        </p:nvSpPr>
        <p:spPr>
          <a:xfrm>
            <a:off x="2880397" y="836714"/>
            <a:ext cx="7704856" cy="523220"/>
          </a:xfrm>
          <a:prstGeom prst="rect"/>
          <a:noFill/>
        </p:spPr>
        <p:txBody>
          <a:bodyPr rtlCol="0" wrap="square">
            <a:spAutoFit/>
          </a:bodyPr>
          <a:p>
            <a:pPr algn="ctr"/>
            <a:r>
              <a:rPr dirty="0" sz="2800" lang="en-US">
                <a:latin typeface="Arial Black" pitchFamily="34" charset="0"/>
              </a:rPr>
              <a:t>Thank you for being a great audience</a:t>
            </a:r>
          </a:p>
        </p:txBody>
      </p:sp>
      <p:sp>
        <p:nvSpPr>
          <p:cNvPr id="1048995" name="TextBox 47"/>
          <p:cNvSpPr txBox="1"/>
          <p:nvPr/>
        </p:nvSpPr>
        <p:spPr>
          <a:xfrm>
            <a:off x="4879165" y="2072465"/>
            <a:ext cx="5274041" cy="492443"/>
          </a:xfrm>
          <a:prstGeom prst="rect"/>
          <a:noFill/>
          <a:ln>
            <a:solidFill>
              <a:srgbClr val="002060"/>
            </a:solidFill>
          </a:ln>
        </p:spPr>
        <p:txBody>
          <a:bodyPr rtlCol="0" wrap="square">
            <a:spAutoFit/>
          </a:bodyPr>
          <a:p>
            <a:r>
              <a:rPr dirty="0" sz="1300" lang="en-US" u="sng">
                <a:solidFill>
                  <a:srgbClr val="000000"/>
                </a:solidFill>
                <a:latin typeface="Arial Black" pitchFamily="34" charset="0"/>
              </a:rPr>
              <a:t>Address</a:t>
            </a:r>
          </a:p>
          <a:p>
            <a:r>
              <a:rPr dirty="0" sz="1300" lang="en-US">
                <a:solidFill>
                  <a:srgbClr val="0070C0"/>
                </a:solidFill>
                <a:latin typeface="Arial Black" pitchFamily="34" charset="0"/>
              </a:rPr>
              <a:t>Main building , first floor Room 1.0</a:t>
            </a:r>
          </a:p>
        </p:txBody>
      </p:sp>
      <p:sp>
        <p:nvSpPr>
          <p:cNvPr id="1048996" name="TextBox 48"/>
          <p:cNvSpPr txBox="1"/>
          <p:nvPr/>
        </p:nvSpPr>
        <p:spPr>
          <a:xfrm>
            <a:off x="4807157" y="4782187"/>
            <a:ext cx="5274041" cy="492443"/>
          </a:xfrm>
          <a:prstGeom prst="rect"/>
          <a:noFill/>
          <a:ln>
            <a:solidFill>
              <a:srgbClr val="002060"/>
            </a:solidFill>
          </a:ln>
        </p:spPr>
        <p:txBody>
          <a:bodyPr rtlCol="0" wrap="square">
            <a:spAutoFit/>
          </a:bodyPr>
          <a:p>
            <a:r>
              <a:rPr dirty="0" sz="1300" lang="en-US" u="sng">
                <a:solidFill>
                  <a:srgbClr val="000000"/>
                </a:solidFill>
                <a:latin typeface="Arial Black" pitchFamily="34" charset="0"/>
              </a:rPr>
              <a:t>Email</a:t>
            </a:r>
          </a:p>
          <a:p>
            <a:r>
              <a:rPr dirty="0" sz="1300" lang="en-GB">
                <a:solidFill>
                  <a:srgbClr val="0070C0"/>
                </a:solidFill>
                <a:latin typeface="Arial Black" panose="020B0A04020102020204" pitchFamily="34" charset="0"/>
                <a:hlinkClick r:id="rId3"/>
              </a:rPr>
              <a:t>hodcommunication@mubs.ac.ug/</a:t>
            </a:r>
            <a:r>
              <a:rPr dirty="0" sz="1300" lang="en-GB">
                <a:solidFill>
                  <a:srgbClr val="0070C0"/>
                </a:solidFill>
                <a:latin typeface="Arial Black" panose="020B0A04020102020204" pitchFamily="34" charset="0"/>
              </a:rPr>
              <a:t>  jodiya@mubs.ac.ug</a:t>
            </a:r>
            <a:endParaRPr dirty="0" sz="1300" lang="en-US">
              <a:solidFill>
                <a:srgbClr val="0070C0"/>
              </a:solidFill>
              <a:latin typeface="Arial Black" panose="020B0A04020102020204" pitchFamily="34" charset="0"/>
            </a:endParaRPr>
          </a:p>
        </p:txBody>
      </p:sp>
      <p:sp>
        <p:nvSpPr>
          <p:cNvPr id="1048997" name="TextBox 49"/>
          <p:cNvSpPr txBox="1"/>
          <p:nvPr/>
        </p:nvSpPr>
        <p:spPr>
          <a:xfrm>
            <a:off x="4824613" y="3312571"/>
            <a:ext cx="5274041" cy="692497"/>
          </a:xfrm>
          <a:prstGeom prst="rect"/>
          <a:noFill/>
          <a:ln>
            <a:solidFill>
              <a:srgbClr val="002060"/>
            </a:solidFill>
          </a:ln>
        </p:spPr>
        <p:txBody>
          <a:bodyPr rtlCol="0" wrap="square">
            <a:spAutoFit/>
          </a:bodyPr>
          <a:p>
            <a:r>
              <a:rPr dirty="0" sz="1300" lang="en-US" u="sng">
                <a:solidFill>
                  <a:srgbClr val="000000"/>
                </a:solidFill>
                <a:latin typeface="Arial Black" pitchFamily="34" charset="0"/>
              </a:rPr>
              <a:t>Contacts</a:t>
            </a:r>
          </a:p>
          <a:p>
            <a:r>
              <a:rPr dirty="0" sz="1300" lang="en-US">
                <a:solidFill>
                  <a:srgbClr val="0070C0"/>
                </a:solidFill>
                <a:latin typeface="Arial Black" pitchFamily="34" charset="0"/>
              </a:rPr>
              <a:t>Facilitator: 	</a:t>
            </a:r>
          </a:p>
          <a:p>
            <a:r>
              <a:rPr dirty="0" sz="1300" lang="en-US">
                <a:solidFill>
                  <a:srgbClr val="0070C0"/>
                </a:solidFill>
                <a:latin typeface="Arial Black" pitchFamily="34" charset="0"/>
              </a:rPr>
              <a:t>Team Leader: +256-772-156-003</a:t>
            </a:r>
          </a:p>
        </p:txBody>
      </p:sp>
      <p:sp>
        <p:nvSpPr>
          <p:cNvPr id="1048998" name="TextBox 50"/>
          <p:cNvSpPr txBox="1"/>
          <p:nvPr/>
        </p:nvSpPr>
        <p:spPr>
          <a:xfrm>
            <a:off x="3024411" y="6479760"/>
            <a:ext cx="7776939" cy="261610"/>
          </a:xfrm>
          <a:prstGeom prst="rect"/>
          <a:noFill/>
        </p:spPr>
        <p:txBody>
          <a:bodyPr rtlCol="0" wrap="square">
            <a:spAutoFit/>
          </a:bodyPr>
          <a:p>
            <a:r>
              <a:rPr dirty="0" sz="1100" lang="en-US">
                <a:latin typeface="Arial Black" pitchFamily="34" charset="0"/>
              </a:rPr>
              <a:t>©2024    - FACULTY OF BUSINESS ADMINISTRATION, Department of Communication</a:t>
            </a:r>
          </a:p>
        </p:txBody>
      </p:sp>
      <p:grpSp>
        <p:nvGrpSpPr>
          <p:cNvPr id="119" name="Group 15"/>
          <p:cNvGrpSpPr/>
          <p:nvPr/>
        </p:nvGrpSpPr>
        <p:grpSpPr>
          <a:xfrm>
            <a:off x="2088307" y="5507044"/>
            <a:ext cx="882403" cy="882403"/>
            <a:chOff x="9937179" y="332656"/>
            <a:chExt cx="882403" cy="882403"/>
          </a:xfrm>
        </p:grpSpPr>
        <p:sp>
          <p:nvSpPr>
            <p:cNvPr id="1048999" name="Oval 16"/>
            <p:cNvSpPr/>
            <p:nvPr/>
          </p:nvSpPr>
          <p:spPr>
            <a:xfrm>
              <a:off x="10009112" y="404663"/>
              <a:ext cx="720155" cy="720081"/>
            </a:xfrm>
            <a:prstGeom prst="ellipse"/>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pic>
          <p:nvPicPr>
            <p:cNvPr id="2097200" name="Picture 17"/>
            <p:cNvPicPr>
              <a:picLocks noChangeAspect="1"/>
            </p:cNvPicPr>
            <p:nvPr/>
          </p:nvPicPr>
          <p:blipFill>
            <a:blip xmlns:r="http://schemas.openxmlformats.org/officeDocument/2006/relationships" r:embed="rId1" cstate="print">
              <a:clrChange>
                <a:clrFrom>
                  <a:srgbClr val="FFFFFF"/>
                </a:clrFrom>
                <a:clrTo>
                  <a:srgbClr val="FFFFFF">
                    <a:alpha val="0"/>
                  </a:srgbClr>
                </a:clrTo>
              </a:clrChange>
            </a:blip>
            <a:stretch>
              <a:fillRect/>
            </a:stretch>
          </p:blipFill>
          <p:spPr>
            <a:xfrm>
              <a:off x="9937179" y="332656"/>
              <a:ext cx="882403" cy="882403"/>
            </a:xfrm>
            <a:prstGeom prst="rect"/>
          </p:spPr>
        </p:pic>
      </p:grpSp>
      <p:sp>
        <p:nvSpPr>
          <p:cNvPr id="1049000" name="Oval 1"/>
          <p:cNvSpPr/>
          <p:nvPr/>
        </p:nvSpPr>
        <p:spPr>
          <a:xfrm>
            <a:off x="1771022" y="2645612"/>
            <a:ext cx="1586388" cy="1586388"/>
          </a:xfrm>
          <a:prstGeom prst="ellipse"/>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pic>
        <p:nvPicPr>
          <p:cNvPr id="2097201" name="Picture 2" descr="Arbeiterbetriebsrat App - Apps on Google Play"/>
          <p:cNvPicPr>
            <a:picLocks noChangeAspect="1" noChangeArrowheads="1"/>
          </p:cNvPicPr>
          <p:nvPr/>
        </p:nvPicPr>
        <p:blipFill>
          <a:blip xmlns:r="http://schemas.openxmlformats.org/officeDocument/2006/relationships" r:embed="rId4" cstate="print">
            <a:duotone>
              <a:prstClr val="black"/>
              <a:srgbClr val="002060">
                <a:tint val="45000"/>
                <a:satMod val="400000"/>
              </a:srgbClr>
            </a:duotone>
          </a:blip>
          <a:srcRect/>
          <a:stretch>
            <a:fillRect/>
          </a:stretch>
        </p:blipFill>
        <p:spPr bwMode="auto">
          <a:xfrm>
            <a:off x="1771021" y="2645612"/>
            <a:ext cx="1586388" cy="1586388"/>
          </a:xfrm>
          <a:prstGeom prst="rect"/>
          <a:noFill/>
        </p:spPr>
      </p:pic>
      <p:pic>
        <p:nvPicPr>
          <p:cNvPr id="2097202" name="Picture 4" descr="Address, location, map, marker, red icon"/>
          <p:cNvPicPr>
            <a:picLocks noChangeAspect="1" noChangeArrowheads="1"/>
          </p:cNvPicPr>
          <p:nvPr/>
        </p:nvPicPr>
        <p:blipFill>
          <a:blip xmlns:r="http://schemas.openxmlformats.org/officeDocument/2006/relationships" r:embed="rId5" cstate="print">
            <a:clrChange>
              <a:clrFrom>
                <a:srgbClr val="FEFEFE"/>
              </a:clrFrom>
              <a:clrTo>
                <a:srgbClr val="FEFEFE">
                  <a:alpha val="0"/>
                </a:srgbClr>
              </a:clrTo>
            </a:clrChange>
            <a:duotone>
              <a:schemeClr val="accent1">
                <a:shade val="45000"/>
                <a:satMod val="135000"/>
              </a:schemeClr>
              <a:prstClr val="white"/>
            </a:duotone>
          </a:blip>
          <a:srcRect/>
          <a:stretch>
            <a:fillRect/>
          </a:stretch>
        </p:blipFill>
        <p:spPr bwMode="auto">
          <a:xfrm>
            <a:off x="4021610" y="1854240"/>
            <a:ext cx="928884" cy="928884"/>
          </a:xfrm>
          <a:prstGeom prst="rect"/>
          <a:noFill/>
        </p:spPr>
      </p:pic>
      <p:pic>
        <p:nvPicPr>
          <p:cNvPr id="2097203" name="Picture 8" descr="Mail Email Address Round Outline Red Icon Transparent PNG | Citypng"/>
          <p:cNvPicPr>
            <a:picLocks noChangeAspect="1" noChangeArrowheads="1"/>
          </p:cNvPicPr>
          <p:nvPr/>
        </p:nvPicPr>
        <p:blipFill>
          <a:blip xmlns:r="http://schemas.openxmlformats.org/officeDocument/2006/relationships" r:embed="rId6" cstate="print">
            <a:duotone>
              <a:schemeClr val="accent1">
                <a:shade val="45000"/>
                <a:satMod val="135000"/>
              </a:schemeClr>
              <a:prstClr val="white"/>
            </a:duotone>
          </a:blip>
          <a:srcRect/>
          <a:stretch>
            <a:fillRect/>
          </a:stretch>
        </p:blipFill>
        <p:spPr bwMode="auto">
          <a:xfrm>
            <a:off x="4081900" y="4692912"/>
            <a:ext cx="677117" cy="680304"/>
          </a:xfrm>
          <a:prstGeom prst="rect"/>
          <a:noFill/>
        </p:spPr>
      </p:pic>
      <p:pic>
        <p:nvPicPr>
          <p:cNvPr id="2097204" name="Picture 10" descr="Download Telephone Icon Red | Transparent PNG Download | SeekPNG"/>
          <p:cNvPicPr>
            <a:picLocks noChangeAspect="1" noChangeArrowheads="1"/>
          </p:cNvPicPr>
          <p:nvPr/>
        </p:nvPicPr>
        <p:blipFill>
          <a:blip xmlns:r="http://schemas.openxmlformats.org/officeDocument/2006/relationships" r:embed="rId7" cstate="print">
            <a:clrChange>
              <a:clrFrom>
                <a:srgbClr val="F6F6F6"/>
              </a:clrFrom>
              <a:clrTo>
                <a:srgbClr val="F6F6F6">
                  <a:alpha val="0"/>
                </a:srgbClr>
              </a:clrTo>
            </a:clrChange>
            <a:duotone>
              <a:schemeClr val="accent1">
                <a:shade val="45000"/>
                <a:satMod val="135000"/>
              </a:schemeClr>
              <a:prstClr val="white"/>
            </a:duotone>
          </a:blip>
          <a:srcRect/>
          <a:stretch>
            <a:fillRect/>
          </a:stretch>
        </p:blipFill>
        <p:spPr bwMode="auto">
          <a:xfrm>
            <a:off x="4064628" y="3312093"/>
            <a:ext cx="711663" cy="694305"/>
          </a:xfrm>
          <a:prstGeom prst="rect"/>
          <a:noFill/>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3400">
        <p14:revea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64" name=""/>
        <p:cNvGrpSpPr/>
        <p:nvPr/>
      </p:nvGrpSpPr>
      <p:grpSpPr>
        <a:xfrm>
          <a:off x="0" y="0"/>
          <a:ext cx="0" cy="0"/>
          <a:chOff x="0" y="0"/>
          <a:chExt cx="0" cy="0"/>
        </a:xfrm>
      </p:grpSpPr>
      <p:sp>
        <p:nvSpPr>
          <p:cNvPr id="1048625" name="Title 1"/>
          <p:cNvSpPr>
            <a:spLocks noGrp="1"/>
          </p:cNvSpPr>
          <p:nvPr>
            <p:ph type="title"/>
          </p:nvPr>
        </p:nvSpPr>
        <p:spPr>
          <a:ln>
            <a:solidFill>
              <a:schemeClr val="accent1"/>
            </a:solidFill>
          </a:ln>
        </p:spPr>
        <p:txBody>
          <a:bodyPr/>
          <a:p>
            <a:pPr algn="ctr"/>
            <a:r>
              <a:rPr b="1" dirty="0" sz="3600" lang="en-US"/>
              <a:t>Topic Outline</a:t>
            </a:r>
          </a:p>
        </p:txBody>
      </p:sp>
      <p:sp>
        <p:nvSpPr>
          <p:cNvPr id="1048626" name="Content Placeholder 13"/>
          <p:cNvSpPr>
            <a:spLocks noGrp="1"/>
          </p:cNvSpPr>
          <p:nvPr>
            <p:ph idx="1"/>
          </p:nvPr>
        </p:nvSpPr>
        <p:spPr>
          <a:ln>
            <a:solidFill>
              <a:schemeClr val="accent1"/>
            </a:solidFill>
          </a:ln>
        </p:spPr>
        <p:txBody>
          <a:bodyPr>
            <a:noAutofit/>
          </a:bodyPr>
          <a:p>
            <a:pPr>
              <a:buFont typeface="Wingdings" panose="05000000000000000000" pitchFamily="2" charset="2"/>
              <a:buChar char="q"/>
            </a:pPr>
            <a:r>
              <a:rPr dirty="0" sz="2800" lang="en-US">
                <a:latin typeface="Times New Roman" panose="02020603050405020304" pitchFamily="18" charset="0"/>
                <a:cs typeface="Times New Roman" panose="02020603050405020304" pitchFamily="18" charset="0"/>
              </a:rPr>
              <a:t>Introduction to interpersonal communication.</a:t>
            </a:r>
          </a:p>
          <a:p>
            <a:pPr>
              <a:buFont typeface="Wingdings" panose="05000000000000000000" pitchFamily="2" charset="2"/>
              <a:buChar char="q"/>
            </a:pPr>
            <a:r>
              <a:rPr dirty="0" sz="2800" lang="en-US">
                <a:latin typeface="Times New Roman" panose="02020603050405020304" pitchFamily="18" charset="0"/>
                <a:cs typeface="Times New Roman" panose="02020603050405020304" pitchFamily="18" charset="0"/>
              </a:rPr>
              <a:t>Understanding  different personalities:                                                        </a:t>
            </a:r>
            <a:r>
              <a:rPr dirty="0" sz="2800" lang="en-US">
                <a:latin typeface="Times New Roman" panose="02020603050405020304" pitchFamily="18" charset="0"/>
                <a:ea typeface="Times New Roman" panose="02020603050405020304" pitchFamily="18" charset="0"/>
                <a:cs typeface="Times New Roman" panose="02020603050405020304" pitchFamily="18" charset="0"/>
              </a:rPr>
              <a:t>Hans Eysenck’s Theory</a:t>
            </a:r>
            <a:endParaRPr dirty="0" sz="2800" lang="en-US">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dirty="0" sz="2800" lang="en-US">
                <a:latin typeface="Times New Roman" panose="02020603050405020304" pitchFamily="18" charset="0"/>
                <a:cs typeface="Times New Roman" panose="02020603050405020304" pitchFamily="18" charset="0"/>
              </a:rPr>
              <a:t>Relating with people with different                                              personalities </a:t>
            </a:r>
          </a:p>
          <a:p>
            <a:pPr>
              <a:buFont typeface="Wingdings" panose="05000000000000000000" pitchFamily="2" charset="2"/>
              <a:buChar char="q"/>
            </a:pPr>
            <a:r>
              <a:rPr dirty="0" sz="2800" lang="en-US">
                <a:latin typeface="Times New Roman" panose="02020603050405020304" pitchFamily="18" charset="0"/>
                <a:cs typeface="Times New Roman" panose="02020603050405020304" pitchFamily="18" charset="0"/>
              </a:rPr>
              <a:t>Introduction to Emotional management.</a:t>
            </a:r>
          </a:p>
          <a:p>
            <a:pPr>
              <a:buFont typeface="Wingdings" panose="05000000000000000000" pitchFamily="2" charset="2"/>
              <a:buChar char="q"/>
            </a:pPr>
            <a:r>
              <a:rPr dirty="0" sz="2800" lang="en-US">
                <a:latin typeface="Times New Roman" panose="02020603050405020304" pitchFamily="18" charset="0"/>
                <a:cs typeface="Times New Roman" panose="02020603050405020304" pitchFamily="18" charset="0"/>
              </a:rPr>
              <a:t>Elements of emotional management</a:t>
            </a:r>
          </a:p>
          <a:p>
            <a:pPr>
              <a:buFont typeface="Wingdings" panose="05000000000000000000" pitchFamily="2" charset="2"/>
              <a:buChar char="q"/>
            </a:pPr>
            <a:r>
              <a:rPr dirty="0" sz="2800" lang="en-US">
                <a:latin typeface="Times New Roman" panose="02020603050405020304" pitchFamily="18" charset="0"/>
                <a:cs typeface="Times New Roman" panose="02020603050405020304" pitchFamily="18" charset="0"/>
              </a:rPr>
              <a:t>Developing emotional management skills.</a:t>
            </a:r>
          </a:p>
          <a:p>
            <a:pPr>
              <a:buFont typeface="Wingdings" panose="05000000000000000000" pitchFamily="2" charset="2"/>
              <a:buChar char="q"/>
            </a:pPr>
            <a:r>
              <a:rPr dirty="0" sz="2800" lang="en-US">
                <a:latin typeface="Times New Roman" panose="02020603050405020304" pitchFamily="18" charset="0"/>
                <a:cs typeface="Times New Roman" panose="02020603050405020304" pitchFamily="18" charset="0"/>
              </a:rPr>
              <a:t>Video</a:t>
            </a:r>
          </a:p>
          <a:p>
            <a:pPr indent="0" marL="114300">
              <a:spcBef>
                <a:spcPts val="0"/>
              </a:spcBef>
              <a:spcAft>
                <a:spcPts val="800"/>
              </a:spcAft>
              <a:buNone/>
            </a:pPr>
            <a:endParaRPr dirty="0" sz="2700" lang="en-US">
              <a:latin typeface="+mj-lt"/>
              <a:ea typeface="Calibri"/>
              <a:cs typeface="Times New Roman"/>
            </a:endParaRPr>
          </a:p>
          <a:p>
            <a:pPr indent="0" marL="0">
              <a:buNone/>
            </a:pPr>
            <a:endParaRPr dirty="0" sz="1800" lang="en-US">
              <a:latin typeface="+mj-lt"/>
            </a:endParaRPr>
          </a:p>
          <a:p>
            <a:pPr indent="0" marL="114300">
              <a:buNone/>
            </a:pPr>
            <a:endParaRPr dirty="0" sz="1800" lang="en-US">
              <a:latin typeface="+mj-lt"/>
            </a:endParaRPr>
          </a:p>
        </p:txBody>
      </p:sp>
      <p:sp>
        <p:nvSpPr>
          <p:cNvPr id="1048627" name="Date Placeholder 11"/>
          <p:cNvSpPr>
            <a:spLocks noGrp="1"/>
          </p:cNvSpPr>
          <p:nvPr>
            <p:ph type="dt" sz="half" idx="10"/>
          </p:nvPr>
        </p:nvSpPr>
        <p:spPr/>
        <p:txBody>
          <a:bodyPr/>
          <a:p>
            <a:fld id="{840401DC-9B37-4341-B08E-32E49C3A82FC}" type="datetime1">
              <a:rPr lang="en-US" smtClean="0"/>
              <a:t>9/3/2024</a:t>
            </a:fld>
            <a:endParaRPr lang="en-US"/>
          </a:p>
        </p:txBody>
      </p:sp>
      <p:sp>
        <p:nvSpPr>
          <p:cNvPr id="1048628" name="Slide Number Placeholder 12"/>
          <p:cNvSpPr>
            <a:spLocks noGrp="1"/>
          </p:cNvSpPr>
          <p:nvPr>
            <p:ph type="sldNum" sz="quarter" idx="12"/>
          </p:nvPr>
        </p:nvSpPr>
        <p:spPr/>
        <p:txBody>
          <a:bodyPr/>
          <a:p>
            <a:r>
              <a:rPr dirty="0" lang="en-US"/>
              <a:t>2</a:t>
            </a:r>
          </a:p>
        </p:txBody>
      </p:sp>
      <p:grpSp>
        <p:nvGrpSpPr>
          <p:cNvPr id="65" name="Group 4"/>
          <p:cNvGrpSpPr/>
          <p:nvPr/>
        </p:nvGrpSpPr>
        <p:grpSpPr>
          <a:xfrm>
            <a:off x="9937179" y="332660"/>
            <a:ext cx="882403" cy="882403"/>
            <a:chOff x="9937179" y="332656"/>
            <a:chExt cx="882403" cy="882403"/>
          </a:xfrm>
        </p:grpSpPr>
        <p:sp>
          <p:nvSpPr>
            <p:cNvPr id="1048629" name="Oval 3"/>
            <p:cNvSpPr/>
            <p:nvPr/>
          </p:nvSpPr>
          <p:spPr>
            <a:xfrm>
              <a:off x="10009112" y="404663"/>
              <a:ext cx="720155" cy="720081"/>
            </a:xfrm>
            <a:prstGeom prst="ellipse"/>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pic>
          <p:nvPicPr>
            <p:cNvPr id="2097158" name="Picture 8"/>
            <p:cNvPicPr>
              <a:picLocks noChangeAspect="1"/>
            </p:cNvPicPr>
            <p:nvPr/>
          </p:nvPicPr>
          <p:blipFill>
            <a:blip xmlns:r="http://schemas.openxmlformats.org/officeDocument/2006/relationships" r:embed="rId1" cstate="print">
              <a:clrChange>
                <a:clrFrom>
                  <a:srgbClr val="FFFFFF"/>
                </a:clrFrom>
                <a:clrTo>
                  <a:srgbClr val="FFFFFF">
                    <a:alpha val="0"/>
                  </a:srgbClr>
                </a:clrTo>
              </a:clrChange>
            </a:blip>
            <a:stretch>
              <a:fillRect/>
            </a:stretch>
          </p:blipFill>
          <p:spPr>
            <a:xfrm>
              <a:off x="9937179" y="332656"/>
              <a:ext cx="882403" cy="882403"/>
            </a:xfrm>
            <a:prstGeom prst="rect"/>
          </p:spPr>
        </p:pic>
      </p:grpSp>
      <p:sp>
        <p:nvSpPr>
          <p:cNvPr id="1048630" name="AutoShape 2" descr="Image result for employees"/>
          <p:cNvSpPr>
            <a:spLocks noChangeAspect="1" noChangeArrowheads="1"/>
          </p:cNvSpPr>
          <p:nvPr/>
        </p:nvSpPr>
        <p:spPr bwMode="auto">
          <a:xfrm>
            <a:off x="155576" y="-144463"/>
            <a:ext cx="304800" cy="304801"/>
          </a:xfrm>
          <a:prstGeom prst="rect"/>
          <a:noFill/>
        </p:spPr>
        <p:txBody>
          <a:bodyPr anchor="t" anchorCtr="0" bIns="45720" compatLnSpc="1" lIns="91440" numCol="1" rIns="91440" tIns="45720" vert="horz" wrap="square">
            <a:prstTxWarp prst="textNoShape"/>
          </a:bodyPr>
          <a:p>
            <a:endParaRPr lang="en-US"/>
          </a:p>
        </p:txBody>
      </p:sp>
      <p:sp>
        <p:nvSpPr>
          <p:cNvPr id="1048631" name="AutoShape 4" descr="Image result for employees"/>
          <p:cNvSpPr>
            <a:spLocks noChangeAspect="1" noChangeArrowheads="1"/>
          </p:cNvSpPr>
          <p:nvPr/>
        </p:nvSpPr>
        <p:spPr bwMode="auto">
          <a:xfrm>
            <a:off x="307974" y="79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632" name="AutoShape 6" descr="Image result for employees"/>
          <p:cNvSpPr>
            <a:spLocks noChangeAspect="1" noChangeArrowheads="1"/>
          </p:cNvSpPr>
          <p:nvPr/>
        </p:nvSpPr>
        <p:spPr bwMode="auto">
          <a:xfrm>
            <a:off x="460375" y="1603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633" name="AutoShape 8" descr="Image result for employees"/>
          <p:cNvSpPr>
            <a:spLocks noChangeAspect="1" noChangeArrowheads="1"/>
          </p:cNvSpPr>
          <p:nvPr/>
        </p:nvSpPr>
        <p:spPr bwMode="auto">
          <a:xfrm>
            <a:off x="612775" y="3127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634" name="AutoShape 10" descr="Image result for employees"/>
          <p:cNvSpPr>
            <a:spLocks noChangeAspect="1" noChangeArrowheads="1"/>
          </p:cNvSpPr>
          <p:nvPr/>
        </p:nvSpPr>
        <p:spPr bwMode="auto">
          <a:xfrm>
            <a:off x="765175" y="4651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635" name="AutoShape 12" descr="Image result for employees"/>
          <p:cNvSpPr>
            <a:spLocks noChangeAspect="1" noChangeArrowheads="1"/>
          </p:cNvSpPr>
          <p:nvPr/>
        </p:nvSpPr>
        <p:spPr bwMode="auto">
          <a:xfrm>
            <a:off x="917575" y="6175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636" name="AutoShape 2" descr="Image result for uganda government"/>
          <p:cNvSpPr>
            <a:spLocks noChangeAspect="1" noChangeArrowheads="1"/>
          </p:cNvSpPr>
          <p:nvPr/>
        </p:nvSpPr>
        <p:spPr bwMode="auto">
          <a:xfrm>
            <a:off x="1222375" y="9223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637" name="AutoShape 4" descr="Image result for uganda government"/>
          <p:cNvSpPr>
            <a:spLocks noChangeAspect="1" noChangeArrowheads="1"/>
          </p:cNvSpPr>
          <p:nvPr/>
        </p:nvSpPr>
        <p:spPr bwMode="auto">
          <a:xfrm>
            <a:off x="1374776" y="10747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638" name="Rectangle 20"/>
          <p:cNvSpPr/>
          <p:nvPr/>
        </p:nvSpPr>
        <p:spPr>
          <a:xfrm>
            <a:off x="6552801" y="1531942"/>
            <a:ext cx="3024337" cy="4921394"/>
          </a:xfrm>
          <a:prstGeom prst="rect"/>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639" name="AutoShape 6" descr="Image result for uganda government"/>
          <p:cNvSpPr>
            <a:spLocks noChangeAspect="1" noChangeArrowheads="1"/>
          </p:cNvSpPr>
          <p:nvPr/>
        </p:nvSpPr>
        <p:spPr bwMode="auto">
          <a:xfrm>
            <a:off x="1527174" y="1227141"/>
            <a:ext cx="304800" cy="304801"/>
          </a:xfrm>
          <a:prstGeom prst="rect"/>
          <a:noFill/>
        </p:spPr>
        <p:txBody>
          <a:bodyPr anchor="t" anchorCtr="0" bIns="45720" compatLnSpc="1" lIns="91440" numCol="1" rIns="91440" tIns="45720" vert="horz" wrap="square">
            <a:prstTxWarp prst="textNoShape"/>
          </a:bodyPr>
          <a:p>
            <a:endParaRPr lang="en-US"/>
          </a:p>
        </p:txBody>
      </p:sp>
      <p:grpSp>
        <p:nvGrpSpPr>
          <p:cNvPr id="66" name="Group 19"/>
          <p:cNvGrpSpPr/>
          <p:nvPr/>
        </p:nvGrpSpPr>
        <p:grpSpPr>
          <a:xfrm>
            <a:off x="6552802" y="1838245"/>
            <a:ext cx="2520281" cy="4687099"/>
            <a:chOff x="4906128" y="1406198"/>
            <a:chExt cx="4658459" cy="4759105"/>
          </a:xfrm>
        </p:grpSpPr>
        <p:pic>
          <p:nvPicPr>
            <p:cNvPr id="2097159" name="Picture 2" descr="Lets get started stock illustration. Illustration of business - 116264815"/>
            <p:cNvPicPr>
              <a:picLocks noChangeAspect="1" noChangeArrowheads="1"/>
            </p:cNvPicPr>
            <p:nvPr/>
          </p:nvPicPr>
          <p:blipFill rotWithShape="1">
            <a:blip xmlns:r="http://schemas.openxmlformats.org/officeDocument/2006/relationships" r:embed="rId2" cstate="print">
              <a:clrChange>
                <a:clrFrom>
                  <a:srgbClr val="FFFFFF"/>
                </a:clrFrom>
                <a:clrTo>
                  <a:srgbClr val="FFFFFF">
                    <a:alpha val="0"/>
                  </a:srgbClr>
                </a:clrTo>
              </a:clrChange>
              <a:duotone>
                <a:schemeClr val="accent1">
                  <a:shade val="45000"/>
                  <a:satMod val="135000"/>
                </a:schemeClr>
                <a:prstClr val="white"/>
              </a:duotone>
            </a:blip>
            <a:srcRect l="1000" b="7479"/>
            <a:stretch>
              <a:fillRect/>
            </a:stretch>
          </p:blipFill>
          <p:spPr bwMode="auto">
            <a:xfrm>
              <a:off x="4906128" y="1406198"/>
              <a:ext cx="4595960" cy="3462962"/>
            </a:xfrm>
            <a:prstGeom prst="rect"/>
            <a:noFill/>
          </p:spPr>
        </p:pic>
        <p:pic>
          <p:nvPicPr>
            <p:cNvPr id="2097160" name="Picture 2" descr="Lets get started stock illustration. Illustration of business - 116264815"/>
            <p:cNvPicPr>
              <a:picLocks noChangeAspect="1" noChangeArrowheads="1"/>
            </p:cNvPicPr>
            <p:nvPr/>
          </p:nvPicPr>
          <p:blipFill rotWithShape="1">
            <a:blip xmlns:r="http://schemas.openxmlformats.org/officeDocument/2006/relationships" r:embed="rId3">
              <a:clrChange>
                <a:clrFrom>
                  <a:srgbClr val="FFFFFF"/>
                </a:clrFrom>
                <a:clrTo>
                  <a:srgbClr val="FFFFFF">
                    <a:alpha val="0"/>
                  </a:srgbClr>
                </a:clrTo>
              </a:clrChange>
              <a:duotone>
                <a:schemeClr val="accent1">
                  <a:shade val="45000"/>
                  <a:satMod val="135000"/>
                </a:schemeClr>
                <a:prstClr val="white"/>
              </a:duotone>
            </a:blip>
            <a:srcRect l="1000" t="69259" b="7479"/>
            <a:stretch>
              <a:fillRect/>
            </a:stretch>
          </p:blipFill>
          <p:spPr bwMode="auto">
            <a:xfrm rot="10800000">
              <a:off x="4968627" y="4869158"/>
              <a:ext cx="4595960" cy="1296145"/>
            </a:xfrm>
            <a:prstGeom prst="rect"/>
            <a:noFill/>
          </p:spPr>
        </p:pic>
      </p:gr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3400">
        <p14:reveal dir="r"/>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67" name=""/>
        <p:cNvGrpSpPr/>
        <p:nvPr/>
      </p:nvGrpSpPr>
      <p:grpSpPr>
        <a:xfrm>
          <a:off x="0" y="0"/>
          <a:ext cx="0" cy="0"/>
          <a:chOff x="0" y="0"/>
          <a:chExt cx="0" cy="0"/>
        </a:xfrm>
      </p:grpSpPr>
      <p:sp>
        <p:nvSpPr>
          <p:cNvPr id="1048640" name="Title 1"/>
          <p:cNvSpPr>
            <a:spLocks noGrp="1"/>
          </p:cNvSpPr>
          <p:nvPr>
            <p:ph type="title"/>
          </p:nvPr>
        </p:nvSpPr>
        <p:spPr>
          <a:xfrm>
            <a:off x="540070" y="404666"/>
            <a:ext cx="9001125" cy="718443"/>
          </a:xfrm>
          <a:ln>
            <a:solidFill>
              <a:schemeClr val="accent1"/>
            </a:solidFill>
          </a:ln>
        </p:spPr>
        <p:txBody>
          <a:bodyPr/>
          <a:p>
            <a:pPr algn="ctr"/>
            <a:r>
              <a:rPr dirty="0" sz="6000" lang="en-US">
                <a:latin typeface="Bernard MT Condensed" panose="02050806060905020404" pitchFamily="18" charset="0"/>
              </a:rPr>
              <a:t>Introduction </a:t>
            </a:r>
          </a:p>
        </p:txBody>
      </p:sp>
      <p:sp>
        <p:nvSpPr>
          <p:cNvPr id="1048641" name="Content Placeholder 13"/>
          <p:cNvSpPr>
            <a:spLocks noGrp="1"/>
          </p:cNvSpPr>
          <p:nvPr>
            <p:ph idx="1"/>
          </p:nvPr>
        </p:nvSpPr>
        <p:spPr>
          <a:xfrm>
            <a:off x="540070" y="1183585"/>
            <a:ext cx="9001125" cy="5217216"/>
          </a:xfrm>
          <a:solidFill>
            <a:schemeClr val="bg1"/>
          </a:solidFill>
          <a:ln>
            <a:solidFill>
              <a:schemeClr val="accent1"/>
            </a:solidFill>
          </a:ln>
        </p:spPr>
        <p:txBody>
          <a:bodyPr>
            <a:noAutofit/>
          </a:bodyPr>
          <a:p>
            <a:pPr algn="just">
              <a:buFont typeface="Wingdings" panose="05000000000000000000" pitchFamily="2" charset="2"/>
              <a:buChar char="q"/>
            </a:pPr>
            <a:r>
              <a:rPr dirty="0" sz="2400" lang="en-US">
                <a:solidFill>
                  <a:srgbClr val="000000"/>
                </a:solidFill>
                <a:latin typeface="Times New Roman" panose="02020603050405020304" pitchFamily="18" charset="0"/>
                <a:ea typeface="Calibri" panose="020F0502020204030204" pitchFamily="34" charset="0"/>
              </a:rPr>
              <a:t>Interpersonal communication involves the exchange of information, ideas, and emotions between two or more individuals. It encompasses both verbal and nonverbal communication and takes place in diverse contexts.</a:t>
            </a:r>
            <a:endParaRPr dirty="0" sz="2400" lang="en-US">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dirty="0" sz="2400" lang="en-US">
                <a:latin typeface="Times New Roman" panose="02020603050405020304" pitchFamily="18" charset="0"/>
                <a:cs typeface="Times New Roman" panose="02020603050405020304" pitchFamily="18" charset="0"/>
              </a:rPr>
              <a:t> </a:t>
            </a:r>
            <a:r>
              <a:rPr dirty="0" sz="2400" lang="en-US">
                <a:solidFill>
                  <a:srgbClr val="000000"/>
                </a:solidFill>
                <a:latin typeface="Times New Roman" panose="02020603050405020304" pitchFamily="18" charset="0"/>
                <a:ea typeface="Calibri" panose="020F0502020204030204" pitchFamily="34" charset="0"/>
              </a:rPr>
              <a:t>Interpersonal communication refers to how well one interacts with others effectively.</a:t>
            </a:r>
          </a:p>
          <a:p>
            <a:pPr indent="0" marL="0">
              <a:buNone/>
            </a:pPr>
            <a:r>
              <a:rPr b="1" dirty="0" sz="2400" lang="en-US" smtClean="0">
                <a:latin typeface="Times New Roman" panose="02020603050405020304" pitchFamily="18" charset="0"/>
                <a:cs typeface="Times New Roman" panose="02020603050405020304" pitchFamily="18" charset="0"/>
              </a:rPr>
              <a:t>Components </a:t>
            </a:r>
            <a:r>
              <a:rPr b="1" dirty="0" sz="2400" lang="en-US">
                <a:latin typeface="Times New Roman" panose="02020603050405020304" pitchFamily="18" charset="0"/>
                <a:cs typeface="Times New Roman" panose="02020603050405020304" pitchFamily="18" charset="0"/>
              </a:rPr>
              <a:t>of Interpersonal Communication</a:t>
            </a:r>
            <a:endParaRPr dirty="0" sz="2400" lang="en-US">
              <a:latin typeface="Times New Roman" panose="02020603050405020304" pitchFamily="18" charset="0"/>
              <a:cs typeface="Times New Roman" panose="02020603050405020304" pitchFamily="18" charset="0"/>
            </a:endParaRPr>
          </a:p>
          <a:p>
            <a:pPr indent="0" marL="0">
              <a:buNone/>
            </a:pPr>
            <a:r>
              <a:rPr dirty="0" sz="2400" lang="en-US">
                <a:latin typeface="Times New Roman" panose="02020603050405020304" pitchFamily="18" charset="0"/>
                <a:cs typeface="Times New Roman" panose="02020603050405020304" pitchFamily="18" charset="0"/>
              </a:rPr>
              <a:t>There are two vital components of interpersonal communication.</a:t>
            </a:r>
          </a:p>
          <a:p>
            <a:pPr indent="0" marL="0">
              <a:buNone/>
            </a:pPr>
            <a:r>
              <a:rPr dirty="0" sz="2400" lang="en-US">
                <a:latin typeface="Times New Roman" panose="02020603050405020304" pitchFamily="18" charset="0"/>
                <a:cs typeface="Times New Roman" panose="02020603050405020304" pitchFamily="18" charset="0"/>
              </a:rPr>
              <a:t> These include;</a:t>
            </a:r>
          </a:p>
          <a:p>
            <a:r>
              <a:rPr dirty="0" sz="2400" lang="en-US">
                <a:latin typeface="Times New Roman" panose="02020603050405020304" pitchFamily="18" charset="0"/>
                <a:cs typeface="Times New Roman" panose="02020603050405020304" pitchFamily="18" charset="0"/>
              </a:rPr>
              <a:t>Understanding different personalities</a:t>
            </a:r>
          </a:p>
          <a:p>
            <a:r>
              <a:rPr dirty="0" sz="2400" lang="en-US">
                <a:latin typeface="Times New Roman" panose="02020603050405020304" pitchFamily="18" charset="0"/>
                <a:cs typeface="Times New Roman" panose="02020603050405020304" pitchFamily="18" charset="0"/>
              </a:rPr>
              <a:t>Emotional management</a:t>
            </a:r>
          </a:p>
        </p:txBody>
      </p:sp>
      <p:sp>
        <p:nvSpPr>
          <p:cNvPr id="1048642" name="Date Placeholder 11"/>
          <p:cNvSpPr>
            <a:spLocks noGrp="1"/>
          </p:cNvSpPr>
          <p:nvPr>
            <p:ph type="dt" sz="half" idx="10"/>
          </p:nvPr>
        </p:nvSpPr>
        <p:spPr/>
        <p:txBody>
          <a:bodyPr/>
          <a:p>
            <a:fld id="{840401DC-9B37-4341-B08E-32E49C3A82FC}" type="datetime1">
              <a:rPr lang="en-US" smtClean="0"/>
              <a:t>9/3/2024</a:t>
            </a:fld>
            <a:endParaRPr lang="en-US"/>
          </a:p>
        </p:txBody>
      </p:sp>
      <p:sp>
        <p:nvSpPr>
          <p:cNvPr id="1048643" name="Slide Number Placeholder 12"/>
          <p:cNvSpPr>
            <a:spLocks noGrp="1"/>
          </p:cNvSpPr>
          <p:nvPr>
            <p:ph type="sldNum" sz="quarter" idx="12"/>
          </p:nvPr>
        </p:nvSpPr>
        <p:spPr/>
        <p:txBody>
          <a:bodyPr/>
          <a:p>
            <a:r>
              <a:rPr dirty="0" lang="en-US"/>
              <a:t>3</a:t>
            </a:r>
          </a:p>
        </p:txBody>
      </p:sp>
      <p:grpSp>
        <p:nvGrpSpPr>
          <p:cNvPr id="68" name="Group 4"/>
          <p:cNvGrpSpPr/>
          <p:nvPr/>
        </p:nvGrpSpPr>
        <p:grpSpPr>
          <a:xfrm>
            <a:off x="9937179" y="332660"/>
            <a:ext cx="882403" cy="882403"/>
            <a:chOff x="9937179" y="332656"/>
            <a:chExt cx="882403" cy="882403"/>
          </a:xfrm>
        </p:grpSpPr>
        <p:sp>
          <p:nvSpPr>
            <p:cNvPr id="1048644" name="Oval 3"/>
            <p:cNvSpPr/>
            <p:nvPr/>
          </p:nvSpPr>
          <p:spPr>
            <a:xfrm>
              <a:off x="10009112" y="404663"/>
              <a:ext cx="720155" cy="720081"/>
            </a:xfrm>
            <a:prstGeom prst="ellipse"/>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pic>
          <p:nvPicPr>
            <p:cNvPr id="2097161" name="Picture 8"/>
            <p:cNvPicPr>
              <a:picLocks noChangeAspect="1"/>
            </p:cNvPicPr>
            <p:nvPr/>
          </p:nvPicPr>
          <p:blipFill>
            <a:blip xmlns:r="http://schemas.openxmlformats.org/officeDocument/2006/relationships" r:embed="rId1" cstate="print">
              <a:clrChange>
                <a:clrFrom>
                  <a:srgbClr val="FFFFFF"/>
                </a:clrFrom>
                <a:clrTo>
                  <a:srgbClr val="FFFFFF">
                    <a:alpha val="0"/>
                  </a:srgbClr>
                </a:clrTo>
              </a:clrChange>
            </a:blip>
            <a:stretch>
              <a:fillRect/>
            </a:stretch>
          </p:blipFill>
          <p:spPr>
            <a:xfrm>
              <a:off x="9937179" y="332656"/>
              <a:ext cx="882403" cy="882403"/>
            </a:xfrm>
            <a:prstGeom prst="rect"/>
          </p:spPr>
        </p:pic>
      </p:grpSp>
      <p:sp>
        <p:nvSpPr>
          <p:cNvPr id="1048645" name="AutoShape 2" descr="Image result for employees"/>
          <p:cNvSpPr>
            <a:spLocks noChangeAspect="1" noChangeArrowheads="1"/>
          </p:cNvSpPr>
          <p:nvPr/>
        </p:nvSpPr>
        <p:spPr bwMode="auto">
          <a:xfrm>
            <a:off x="155576" y="-144463"/>
            <a:ext cx="304800" cy="304801"/>
          </a:xfrm>
          <a:prstGeom prst="rect"/>
          <a:noFill/>
        </p:spPr>
        <p:txBody>
          <a:bodyPr anchor="t" anchorCtr="0" bIns="45720" compatLnSpc="1" lIns="91440" numCol="1" rIns="91440" tIns="45720" vert="horz" wrap="square">
            <a:prstTxWarp prst="textNoShape"/>
          </a:bodyPr>
          <a:p>
            <a:endParaRPr lang="en-US"/>
          </a:p>
        </p:txBody>
      </p:sp>
      <p:sp>
        <p:nvSpPr>
          <p:cNvPr id="1048646" name="AutoShape 4" descr="Image result for employees"/>
          <p:cNvSpPr>
            <a:spLocks noChangeAspect="1" noChangeArrowheads="1"/>
          </p:cNvSpPr>
          <p:nvPr/>
        </p:nvSpPr>
        <p:spPr bwMode="auto">
          <a:xfrm>
            <a:off x="307974" y="79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647" name="AutoShape 6" descr="Image result for employees"/>
          <p:cNvSpPr>
            <a:spLocks noChangeAspect="1" noChangeArrowheads="1"/>
          </p:cNvSpPr>
          <p:nvPr/>
        </p:nvSpPr>
        <p:spPr bwMode="auto">
          <a:xfrm>
            <a:off x="460375" y="1603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648" name="AutoShape 8" descr="Image result for employees"/>
          <p:cNvSpPr>
            <a:spLocks noChangeAspect="1" noChangeArrowheads="1"/>
          </p:cNvSpPr>
          <p:nvPr/>
        </p:nvSpPr>
        <p:spPr bwMode="auto">
          <a:xfrm>
            <a:off x="612775" y="3127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649" name="AutoShape 10" descr="Image result for employees"/>
          <p:cNvSpPr>
            <a:spLocks noChangeAspect="1" noChangeArrowheads="1"/>
          </p:cNvSpPr>
          <p:nvPr/>
        </p:nvSpPr>
        <p:spPr bwMode="auto">
          <a:xfrm>
            <a:off x="765175" y="4651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650" name="AutoShape 12" descr="Image result for employees"/>
          <p:cNvSpPr>
            <a:spLocks noChangeAspect="1" noChangeArrowheads="1"/>
          </p:cNvSpPr>
          <p:nvPr/>
        </p:nvSpPr>
        <p:spPr bwMode="auto">
          <a:xfrm>
            <a:off x="917575" y="6175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651" name="AutoShape 2" descr="Image result for uganda government"/>
          <p:cNvSpPr>
            <a:spLocks noChangeAspect="1" noChangeArrowheads="1"/>
          </p:cNvSpPr>
          <p:nvPr/>
        </p:nvSpPr>
        <p:spPr bwMode="auto">
          <a:xfrm>
            <a:off x="1222375" y="9223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652" name="AutoShape 4" descr="Image result for uganda government"/>
          <p:cNvSpPr>
            <a:spLocks noChangeAspect="1" noChangeArrowheads="1"/>
          </p:cNvSpPr>
          <p:nvPr/>
        </p:nvSpPr>
        <p:spPr bwMode="auto">
          <a:xfrm>
            <a:off x="1374776" y="10747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653" name="AutoShape 6" descr="Image result for uganda government"/>
          <p:cNvSpPr>
            <a:spLocks noChangeAspect="1" noChangeArrowheads="1"/>
          </p:cNvSpPr>
          <p:nvPr/>
        </p:nvSpPr>
        <p:spPr bwMode="auto">
          <a:xfrm>
            <a:off x="1527174" y="1227141"/>
            <a:ext cx="304800" cy="304801"/>
          </a:xfrm>
          <a:prstGeom prst="rect"/>
          <a:noFill/>
        </p:spPr>
        <p:txBody>
          <a:bodyPr anchor="t" anchorCtr="0" bIns="45720" compatLnSpc="1" lIns="91440" numCol="1" rIns="91440" tIns="45720" vert="horz" wrap="square">
            <a:prstTxWarp prst="textNoShape"/>
          </a:bodyPr>
          <a:p>
            <a:endParaRPr lang="en-US"/>
          </a:p>
        </p:txBody>
      </p:sp>
      <p:pic>
        <p:nvPicPr>
          <p:cNvPr id="2097162" name="Picture 17"/>
          <p:cNvPicPr>
            <a:picLocks noChangeAspect="1"/>
          </p:cNvPicPr>
          <p:nvPr/>
        </p:nvPicPr>
        <p:blipFill>
          <a:blip xmlns:r="http://schemas.openxmlformats.org/officeDocument/2006/relationships" r:embed="rId2"/>
          <a:stretch>
            <a:fillRect/>
          </a:stretch>
        </p:blipFill>
        <p:spPr>
          <a:xfrm>
            <a:off x="5544691" y="4293096"/>
            <a:ext cx="3996504" cy="2107705"/>
          </a:xfrm>
          <a:prstGeom prst="rec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3400">
        <p14:reveal dir="r"/>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70" name=""/>
        <p:cNvGrpSpPr/>
        <p:nvPr/>
      </p:nvGrpSpPr>
      <p:grpSpPr>
        <a:xfrm>
          <a:off x="0" y="0"/>
          <a:ext cx="0" cy="0"/>
          <a:chOff x="0" y="0"/>
          <a:chExt cx="0" cy="0"/>
        </a:xfrm>
      </p:grpSpPr>
      <p:sp>
        <p:nvSpPr>
          <p:cNvPr id="1048660" name="Title 1"/>
          <p:cNvSpPr>
            <a:spLocks noGrp="1"/>
          </p:cNvSpPr>
          <p:nvPr>
            <p:ph type="title"/>
          </p:nvPr>
        </p:nvSpPr>
        <p:spPr>
          <a:xfrm>
            <a:off x="540070" y="465141"/>
            <a:ext cx="9001125" cy="605350"/>
          </a:xfrm>
          <a:ln>
            <a:solidFill>
              <a:schemeClr val="accent1"/>
            </a:solidFill>
          </a:ln>
        </p:spPr>
        <p:txBody>
          <a:bodyPr/>
          <a:p>
            <a:pPr algn="ctr"/>
            <a:r>
              <a:rPr dirty="0" sz="4800" lang="en-US">
                <a:latin typeface="Bernard MT Condensed" panose="02050806060905020404" pitchFamily="18" charset="0"/>
              </a:rPr>
              <a:t>Topic Learning Outcomes</a:t>
            </a:r>
          </a:p>
        </p:txBody>
      </p:sp>
      <p:sp>
        <p:nvSpPr>
          <p:cNvPr id="1048661" name="Content Placeholder 13"/>
          <p:cNvSpPr>
            <a:spLocks noGrp="1"/>
          </p:cNvSpPr>
          <p:nvPr>
            <p:ph sz="half" idx="1"/>
          </p:nvPr>
        </p:nvSpPr>
        <p:spPr>
          <a:xfrm>
            <a:off x="540067" y="1379542"/>
            <a:ext cx="8965064" cy="5073794"/>
          </a:xfrm>
          <a:ln>
            <a:solidFill>
              <a:schemeClr val="accent1"/>
            </a:solidFill>
          </a:ln>
        </p:spPr>
        <p:txBody>
          <a:bodyPr>
            <a:noAutofit/>
          </a:bodyPr>
          <a:p>
            <a:pPr indent="0" marL="0">
              <a:buNone/>
            </a:pPr>
            <a:r>
              <a:rPr b="1" dirty="0" sz="3600" lang="en-US">
                <a:latin typeface="Times New Roman" panose="02020603050405020304" pitchFamily="18" charset="0"/>
                <a:cs typeface="Times New Roman" panose="02020603050405020304" pitchFamily="18" charset="0"/>
              </a:rPr>
              <a:t>At the end of this course, learners shall be able to:</a:t>
            </a:r>
          </a:p>
          <a:p>
            <a:pPr>
              <a:buFont typeface="Wingdings" panose="05000000000000000000" pitchFamily="2" charset="2"/>
              <a:buChar char="q"/>
            </a:pPr>
            <a:r>
              <a:rPr dirty="0" sz="3600" lang="en-US">
                <a:latin typeface="Times New Roman" panose="02020603050405020304" pitchFamily="18" charset="0"/>
                <a:cs typeface="Times New Roman" panose="02020603050405020304" pitchFamily="18" charset="0"/>
              </a:rPr>
              <a:t>Define the concepts of interpersonal communication, personality traits and emotional management.</a:t>
            </a:r>
          </a:p>
          <a:p>
            <a:pPr>
              <a:buFont typeface="Wingdings" panose="05000000000000000000" pitchFamily="2" charset="2"/>
              <a:buChar char="q"/>
            </a:pPr>
            <a:r>
              <a:rPr dirty="0" sz="3600" lang="en-US">
                <a:latin typeface="Times New Roman" panose="02020603050405020304" pitchFamily="18" charset="0"/>
                <a:cs typeface="Times New Roman" panose="02020603050405020304" pitchFamily="18" charset="0"/>
              </a:rPr>
              <a:t>Relate with different personalities</a:t>
            </a:r>
          </a:p>
          <a:p>
            <a:pPr>
              <a:buFont typeface="Wingdings" panose="05000000000000000000" pitchFamily="2" charset="2"/>
              <a:buChar char="q"/>
            </a:pPr>
            <a:r>
              <a:rPr dirty="0" sz="3600" lang="en-US">
                <a:latin typeface="Times New Roman" panose="02020603050405020304" pitchFamily="18" charset="0"/>
                <a:cs typeface="Times New Roman" panose="02020603050405020304" pitchFamily="18" charset="0"/>
              </a:rPr>
              <a:t>Manage their emotions</a:t>
            </a:r>
          </a:p>
          <a:p>
            <a:pPr>
              <a:buFont typeface="Wingdings" panose="05000000000000000000" pitchFamily="2" charset="2"/>
              <a:buChar char="q"/>
            </a:pPr>
            <a:r>
              <a:rPr dirty="0" sz="3600" lang="en-US">
                <a:latin typeface="Times New Roman" panose="02020603050405020304" pitchFamily="18" charset="0"/>
                <a:cs typeface="Times New Roman" panose="02020603050405020304" pitchFamily="18" charset="0"/>
              </a:rPr>
              <a:t>Support others in managing their emotions</a:t>
            </a:r>
          </a:p>
          <a:p>
            <a:pPr algn="just" indent="-457200" marL="457200">
              <a:lnSpc>
                <a:spcPct val="150000"/>
              </a:lnSpc>
            </a:pPr>
            <a:endParaRPr dirty="0" sz="3600" lang="en-US">
              <a:latin typeface="+mj-lt"/>
              <a:cs typeface="Times New Roman" panose="02020603050405020304" pitchFamily="18" charset="0"/>
            </a:endParaRPr>
          </a:p>
          <a:p>
            <a:pPr algn="just" indent="-457200" marL="457200">
              <a:lnSpc>
                <a:spcPct val="150000"/>
              </a:lnSpc>
            </a:pPr>
            <a:endParaRPr dirty="0" sz="3600" lang="en-US">
              <a:latin typeface="Times New Roman" panose="02020603050405020304" pitchFamily="18" charset="0"/>
              <a:cs typeface="Times New Roman" panose="02020603050405020304" pitchFamily="18" charset="0"/>
            </a:endParaRPr>
          </a:p>
          <a:p>
            <a:pPr algn="just" indent="-457200" marL="457200">
              <a:lnSpc>
                <a:spcPct val="150000"/>
              </a:lnSpc>
            </a:pPr>
            <a:endParaRPr dirty="0" sz="3600" lang="en-US">
              <a:latin typeface="+mj-lt"/>
              <a:cs typeface="Times New Roman" panose="02020603050405020304" pitchFamily="18" charset="0"/>
            </a:endParaRPr>
          </a:p>
          <a:p>
            <a:pPr algn="just" indent="-285750" marL="285750">
              <a:lnSpc>
                <a:spcPct val="150000"/>
              </a:lnSpc>
            </a:pPr>
            <a:endParaRPr dirty="0" sz="3600" lang="en-US">
              <a:latin typeface="+mj-lt"/>
              <a:cs typeface="Times New Roman" panose="02020603050405020304" pitchFamily="18" charset="0"/>
            </a:endParaRPr>
          </a:p>
        </p:txBody>
      </p:sp>
      <p:sp>
        <p:nvSpPr>
          <p:cNvPr id="1048662" name="Date Placeholder 11"/>
          <p:cNvSpPr>
            <a:spLocks noGrp="1"/>
          </p:cNvSpPr>
          <p:nvPr>
            <p:ph type="dt" sz="half" idx="10"/>
          </p:nvPr>
        </p:nvSpPr>
        <p:spPr/>
        <p:txBody>
          <a:bodyPr/>
          <a:p>
            <a:fld id="{840401DC-9B37-4341-B08E-32E49C3A82FC}" type="datetime1">
              <a:rPr lang="en-US" smtClean="0"/>
              <a:t>9/3/2024</a:t>
            </a:fld>
            <a:endParaRPr lang="en-US"/>
          </a:p>
        </p:txBody>
      </p:sp>
      <p:sp>
        <p:nvSpPr>
          <p:cNvPr id="1048663" name="Slide Number Placeholder 12"/>
          <p:cNvSpPr>
            <a:spLocks noGrp="1"/>
          </p:cNvSpPr>
          <p:nvPr>
            <p:ph type="sldNum" sz="quarter" idx="12"/>
          </p:nvPr>
        </p:nvSpPr>
        <p:spPr/>
        <p:txBody>
          <a:bodyPr/>
          <a:p>
            <a:r>
              <a:rPr dirty="0" lang="en-US"/>
              <a:t>4</a:t>
            </a:r>
          </a:p>
        </p:txBody>
      </p:sp>
      <p:grpSp>
        <p:nvGrpSpPr>
          <p:cNvPr id="71" name="Group 4"/>
          <p:cNvGrpSpPr/>
          <p:nvPr/>
        </p:nvGrpSpPr>
        <p:grpSpPr>
          <a:xfrm>
            <a:off x="9937179" y="332660"/>
            <a:ext cx="882403" cy="882403"/>
            <a:chOff x="9937179" y="332656"/>
            <a:chExt cx="882403" cy="882403"/>
          </a:xfrm>
        </p:grpSpPr>
        <p:sp>
          <p:nvSpPr>
            <p:cNvPr id="1048664" name="Oval 3"/>
            <p:cNvSpPr/>
            <p:nvPr/>
          </p:nvSpPr>
          <p:spPr>
            <a:xfrm>
              <a:off x="10009112" y="404663"/>
              <a:ext cx="720155" cy="720081"/>
            </a:xfrm>
            <a:prstGeom prst="ellipse"/>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pic>
          <p:nvPicPr>
            <p:cNvPr id="2097163" name="Picture 8"/>
            <p:cNvPicPr>
              <a:picLocks noChangeAspect="1"/>
            </p:cNvPicPr>
            <p:nvPr/>
          </p:nvPicPr>
          <p:blipFill>
            <a:blip xmlns:r="http://schemas.openxmlformats.org/officeDocument/2006/relationships" r:embed="rId1" cstate="print">
              <a:clrChange>
                <a:clrFrom>
                  <a:srgbClr val="FFFFFF"/>
                </a:clrFrom>
                <a:clrTo>
                  <a:srgbClr val="FFFFFF">
                    <a:alpha val="0"/>
                  </a:srgbClr>
                </a:clrTo>
              </a:clrChange>
            </a:blip>
            <a:stretch>
              <a:fillRect/>
            </a:stretch>
          </p:blipFill>
          <p:spPr>
            <a:xfrm>
              <a:off x="9937179" y="332656"/>
              <a:ext cx="882403" cy="882403"/>
            </a:xfrm>
            <a:prstGeom prst="rect"/>
          </p:spPr>
        </p:pic>
      </p:grpSp>
      <p:sp>
        <p:nvSpPr>
          <p:cNvPr id="1048665" name="AutoShape 2" descr="Image result for employees"/>
          <p:cNvSpPr>
            <a:spLocks noChangeAspect="1" noChangeArrowheads="1"/>
          </p:cNvSpPr>
          <p:nvPr/>
        </p:nvSpPr>
        <p:spPr bwMode="auto">
          <a:xfrm>
            <a:off x="155576" y="-144463"/>
            <a:ext cx="304800" cy="304801"/>
          </a:xfrm>
          <a:prstGeom prst="rect"/>
          <a:noFill/>
        </p:spPr>
        <p:txBody>
          <a:bodyPr anchor="t" anchorCtr="0" bIns="45720" compatLnSpc="1" lIns="91440" numCol="1" rIns="91440" tIns="45720" vert="horz" wrap="square">
            <a:prstTxWarp prst="textNoShape"/>
          </a:bodyPr>
          <a:p>
            <a:endParaRPr lang="en-US"/>
          </a:p>
        </p:txBody>
      </p:sp>
      <p:sp>
        <p:nvSpPr>
          <p:cNvPr id="1048666" name="AutoShape 4" descr="Image result for employees"/>
          <p:cNvSpPr>
            <a:spLocks noChangeAspect="1" noChangeArrowheads="1"/>
          </p:cNvSpPr>
          <p:nvPr/>
        </p:nvSpPr>
        <p:spPr bwMode="auto">
          <a:xfrm>
            <a:off x="307974" y="79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667" name="AutoShape 6" descr="Image result for employees"/>
          <p:cNvSpPr>
            <a:spLocks noChangeAspect="1" noChangeArrowheads="1"/>
          </p:cNvSpPr>
          <p:nvPr/>
        </p:nvSpPr>
        <p:spPr bwMode="auto">
          <a:xfrm>
            <a:off x="460375" y="1603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668" name="AutoShape 8" descr="Image result for employees"/>
          <p:cNvSpPr>
            <a:spLocks noChangeAspect="1" noChangeArrowheads="1"/>
          </p:cNvSpPr>
          <p:nvPr/>
        </p:nvSpPr>
        <p:spPr bwMode="auto">
          <a:xfrm>
            <a:off x="612775" y="3127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669" name="AutoShape 10" descr="Image result for employees"/>
          <p:cNvSpPr>
            <a:spLocks noChangeAspect="1" noChangeArrowheads="1"/>
          </p:cNvSpPr>
          <p:nvPr/>
        </p:nvSpPr>
        <p:spPr bwMode="auto">
          <a:xfrm>
            <a:off x="765175" y="4651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670" name="AutoShape 12" descr="Image result for employees"/>
          <p:cNvSpPr>
            <a:spLocks noChangeAspect="1" noChangeArrowheads="1"/>
          </p:cNvSpPr>
          <p:nvPr/>
        </p:nvSpPr>
        <p:spPr bwMode="auto">
          <a:xfrm>
            <a:off x="917575" y="6175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671" name="AutoShape 2" descr="Image result for uganda government"/>
          <p:cNvSpPr>
            <a:spLocks noChangeAspect="1" noChangeArrowheads="1"/>
          </p:cNvSpPr>
          <p:nvPr/>
        </p:nvSpPr>
        <p:spPr bwMode="auto">
          <a:xfrm>
            <a:off x="1222375" y="9223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672" name="AutoShape 4" descr="Image result for uganda government"/>
          <p:cNvSpPr>
            <a:spLocks noChangeAspect="1" noChangeArrowheads="1"/>
          </p:cNvSpPr>
          <p:nvPr/>
        </p:nvSpPr>
        <p:spPr bwMode="auto">
          <a:xfrm>
            <a:off x="1374776" y="10747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673" name="AutoShape 6" descr="Image result for uganda government"/>
          <p:cNvSpPr>
            <a:spLocks noChangeAspect="1" noChangeArrowheads="1"/>
          </p:cNvSpPr>
          <p:nvPr/>
        </p:nvSpPr>
        <p:spPr bwMode="auto">
          <a:xfrm>
            <a:off x="1527174" y="1227141"/>
            <a:ext cx="304800" cy="304801"/>
          </a:xfrm>
          <a:prstGeom prst="rect"/>
          <a:noFill/>
        </p:spPr>
        <p:txBody>
          <a:bodyPr anchor="t" anchorCtr="0" bIns="45720" compatLnSpc="1" lIns="91440" numCol="1" rIns="91440" tIns="45720" vert="horz" wrap="square">
            <a:prstTxWarp prst="textNoShape"/>
          </a:bodyPr>
          <a:p>
            <a:endParaRPr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3400">
        <p14:reveal dir="r"/>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72" name=""/>
        <p:cNvGrpSpPr/>
        <p:nvPr/>
      </p:nvGrpSpPr>
      <p:grpSpPr>
        <a:xfrm>
          <a:off x="0" y="0"/>
          <a:ext cx="0" cy="0"/>
          <a:chOff x="0" y="0"/>
          <a:chExt cx="0" cy="0"/>
        </a:xfrm>
      </p:grpSpPr>
      <p:sp>
        <p:nvSpPr>
          <p:cNvPr id="1048674" name="Title 1"/>
          <p:cNvSpPr>
            <a:spLocks noGrp="1"/>
          </p:cNvSpPr>
          <p:nvPr>
            <p:ph type="title"/>
          </p:nvPr>
        </p:nvSpPr>
        <p:spPr>
          <a:xfrm>
            <a:off x="540070" y="274638"/>
            <a:ext cx="9001125" cy="800103"/>
          </a:xfrm>
          <a:ln>
            <a:solidFill>
              <a:schemeClr val="accent1"/>
            </a:solidFill>
          </a:ln>
        </p:spPr>
        <p:txBody>
          <a:bodyPr/>
          <a:p>
            <a:pPr algn="ctr"/>
            <a:r>
              <a:rPr dirty="0" sz="4800" lang="en-US">
                <a:latin typeface="Bernard MT Condensed" panose="02050806060905020404" pitchFamily="18" charset="0"/>
              </a:rPr>
              <a:t> </a:t>
            </a:r>
            <a:r>
              <a:rPr dirty="0" sz="4800" lang="en-US">
                <a:latin typeface="Bernard MT Condensed" panose="02050806060905020404" pitchFamily="18" charset="0"/>
                <a:cs typeface="Times New Roman" panose="02020603050405020304" pitchFamily="18" charset="0"/>
              </a:rPr>
              <a:t>Understanding  Personality</a:t>
            </a:r>
            <a:endParaRPr dirty="0" sz="4800" lang="en-US">
              <a:latin typeface="Bernard MT Condensed" panose="02050806060905020404" pitchFamily="18" charset="0"/>
            </a:endParaRPr>
          </a:p>
        </p:txBody>
      </p:sp>
      <p:sp>
        <p:nvSpPr>
          <p:cNvPr id="1048675" name="Content Placeholder 13"/>
          <p:cNvSpPr>
            <a:spLocks noGrp="1"/>
          </p:cNvSpPr>
          <p:nvPr>
            <p:ph idx="1"/>
          </p:nvPr>
        </p:nvSpPr>
        <p:spPr>
          <a:xfrm>
            <a:off x="540070" y="1379542"/>
            <a:ext cx="9397109" cy="5021258"/>
          </a:xfrm>
          <a:solidFill>
            <a:schemeClr val="bg1"/>
          </a:solidFill>
          <a:ln>
            <a:solidFill>
              <a:schemeClr val="accent1"/>
            </a:solidFill>
          </a:ln>
        </p:spPr>
        <p:txBody>
          <a:bodyPr>
            <a:noAutofit/>
          </a:bodyPr>
          <a:p>
            <a:pPr algn="just" indent="0" marL="0" marR="0">
              <a:lnSpc>
                <a:spcPct val="150000"/>
              </a:lnSpc>
              <a:spcBef>
                <a:spcPts val="0"/>
              </a:spcBef>
              <a:spcAft>
                <a:spcPts val="0"/>
              </a:spcAft>
              <a:buNone/>
            </a:pPr>
            <a:r>
              <a:rPr dirty="0" sz="2400" lang="en-US">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According to </a:t>
            </a:r>
            <a:r>
              <a:rPr b="1" dirty="0" sz="2400" lang="en-US">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Han’s Theory of Personality.</a:t>
            </a:r>
          </a:p>
          <a:p>
            <a:pPr algn="just" indent="0" marL="0" marR="0">
              <a:lnSpc>
                <a:spcPct val="150000"/>
              </a:lnSpc>
              <a:spcBef>
                <a:spcPts val="0"/>
              </a:spcBef>
              <a:spcAft>
                <a:spcPts val="0"/>
              </a:spcAft>
              <a:buNone/>
            </a:pPr>
            <a:r>
              <a:rPr dirty="0" sz="2400" lang="en-US">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He focused on three dimensions: </a:t>
            </a:r>
          </a:p>
          <a:p>
            <a:pPr algn="just" marR="0">
              <a:lnSpc>
                <a:spcPct val="150000"/>
              </a:lnSpc>
              <a:spcBef>
                <a:spcPts val="0"/>
              </a:spcBef>
              <a:spcAft>
                <a:spcPts val="0"/>
              </a:spcAft>
              <a:buFont typeface="Wingdings" panose="05000000000000000000" pitchFamily="2" charset="2"/>
              <a:buChar char="q"/>
            </a:pPr>
            <a:r>
              <a:rPr b="1" dirty="0" sz="2400" lang="en-US">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Extraversion-introversion</a:t>
            </a:r>
          </a:p>
          <a:p>
            <a:pPr algn="just" marR="0">
              <a:lnSpc>
                <a:spcPct val="150000"/>
              </a:lnSpc>
              <a:spcBef>
                <a:spcPts val="0"/>
              </a:spcBef>
              <a:spcAft>
                <a:spcPts val="0"/>
              </a:spcAft>
              <a:buFont typeface="Wingdings" panose="05000000000000000000" pitchFamily="2" charset="2"/>
              <a:buChar char="q"/>
            </a:pPr>
            <a:r>
              <a:rPr b="1" dirty="0" sz="2400" lang="en-US">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Neuroticism-emotional stability</a:t>
            </a:r>
          </a:p>
          <a:p>
            <a:pPr algn="just" marR="0">
              <a:lnSpc>
                <a:spcPct val="150000"/>
              </a:lnSpc>
              <a:spcBef>
                <a:spcPts val="0"/>
              </a:spcBef>
              <a:spcAft>
                <a:spcPts val="0"/>
              </a:spcAft>
              <a:buFont typeface="Wingdings" panose="05000000000000000000" pitchFamily="2" charset="2"/>
              <a:buChar char="q"/>
            </a:pPr>
            <a:r>
              <a:rPr b="1" dirty="0" sz="2400" lang="en-US">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Psychoticism</a:t>
            </a:r>
            <a:endParaRPr dirty="0" sz="2400" lang="en-US">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indent="0" marL="0" marR="0">
              <a:lnSpc>
                <a:spcPct val="150000"/>
              </a:lnSpc>
              <a:spcBef>
                <a:spcPts val="0"/>
              </a:spcBef>
              <a:spcAft>
                <a:spcPts val="0"/>
              </a:spcAft>
              <a:buNone/>
            </a:pPr>
            <a:endParaRPr dirty="0" sz="2400" lang="en-US">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indent="0" marL="0" marR="0">
              <a:lnSpc>
                <a:spcPct val="150000"/>
              </a:lnSpc>
              <a:spcBef>
                <a:spcPts val="0"/>
              </a:spcBef>
              <a:spcAft>
                <a:spcPts val="0"/>
              </a:spcAft>
              <a:buNone/>
            </a:pPr>
            <a:r>
              <a:rPr dirty="0" sz="2400" lang="en-US">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He believed that these dimensions could explain a wide range of personality traits and behaviors.</a:t>
            </a:r>
            <a:endParaRPr dirty="0" sz="2400" lang="en-US">
              <a:latin typeface="Calibri" panose="020F0502020204030204" pitchFamily="34" charset="0"/>
              <a:ea typeface="Calibri" panose="020F0502020204030204" pitchFamily="34" charset="0"/>
              <a:cs typeface="Times New Roman" panose="02020603050405020304" pitchFamily="18" charset="0"/>
            </a:endParaRPr>
          </a:p>
          <a:p>
            <a:pPr algn="just" indent="0" marL="0" marR="0">
              <a:lnSpc>
                <a:spcPct val="150000"/>
              </a:lnSpc>
              <a:spcBef>
                <a:spcPts val="0"/>
              </a:spcBef>
              <a:spcAft>
                <a:spcPts val="0"/>
              </a:spcAft>
              <a:buNone/>
            </a:pPr>
            <a:r>
              <a:rPr dirty="0" sz="2400" lang="en-US">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 </a:t>
            </a:r>
            <a:endParaRPr dirty="0" sz="2400" lang="en-US">
              <a:latin typeface="Calibri" panose="020F0502020204030204" pitchFamily="34" charset="0"/>
              <a:ea typeface="Calibri" panose="020F0502020204030204" pitchFamily="34" charset="0"/>
              <a:cs typeface="Times New Roman" panose="02020603050405020304" pitchFamily="18" charset="0"/>
            </a:endParaRPr>
          </a:p>
          <a:p>
            <a:endParaRPr altLang="x-none" dirty="0" sz="2500" lang="en-US">
              <a:latin typeface="+mj-lt"/>
              <a:cs typeface="Times New Roman" panose="02020603050405020304" pitchFamily="18" charset="0"/>
            </a:endParaRPr>
          </a:p>
        </p:txBody>
      </p:sp>
      <p:sp>
        <p:nvSpPr>
          <p:cNvPr id="1048676" name="Date Placeholder 11"/>
          <p:cNvSpPr>
            <a:spLocks noGrp="1"/>
          </p:cNvSpPr>
          <p:nvPr>
            <p:ph type="dt" sz="half" idx="10"/>
          </p:nvPr>
        </p:nvSpPr>
        <p:spPr/>
        <p:txBody>
          <a:bodyPr/>
          <a:p>
            <a:fld id="{840401DC-9B37-4341-B08E-32E49C3A82FC}" type="datetime1">
              <a:rPr lang="en-US" smtClean="0"/>
              <a:t>9/3/2024</a:t>
            </a:fld>
            <a:endParaRPr lang="en-US"/>
          </a:p>
        </p:txBody>
      </p:sp>
      <p:sp>
        <p:nvSpPr>
          <p:cNvPr id="1048677" name="Slide Number Placeholder 12"/>
          <p:cNvSpPr>
            <a:spLocks noGrp="1"/>
          </p:cNvSpPr>
          <p:nvPr>
            <p:ph type="sldNum" sz="quarter" idx="12"/>
          </p:nvPr>
        </p:nvSpPr>
        <p:spPr/>
        <p:txBody>
          <a:bodyPr/>
          <a:p>
            <a:r>
              <a:rPr dirty="0" lang="en-US"/>
              <a:t>5</a:t>
            </a:r>
          </a:p>
        </p:txBody>
      </p:sp>
      <p:grpSp>
        <p:nvGrpSpPr>
          <p:cNvPr id="73" name="Group 4"/>
          <p:cNvGrpSpPr/>
          <p:nvPr/>
        </p:nvGrpSpPr>
        <p:grpSpPr>
          <a:xfrm>
            <a:off x="9937179" y="332660"/>
            <a:ext cx="882403" cy="882403"/>
            <a:chOff x="9937179" y="332656"/>
            <a:chExt cx="882403" cy="882403"/>
          </a:xfrm>
        </p:grpSpPr>
        <p:sp>
          <p:nvSpPr>
            <p:cNvPr id="1048678" name="Oval 3"/>
            <p:cNvSpPr/>
            <p:nvPr/>
          </p:nvSpPr>
          <p:spPr>
            <a:xfrm>
              <a:off x="10009112" y="404663"/>
              <a:ext cx="720155" cy="720081"/>
            </a:xfrm>
            <a:prstGeom prst="ellipse"/>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pic>
          <p:nvPicPr>
            <p:cNvPr id="2097164" name="Picture 8"/>
            <p:cNvPicPr>
              <a:picLocks noChangeAspect="1"/>
            </p:cNvPicPr>
            <p:nvPr/>
          </p:nvPicPr>
          <p:blipFill>
            <a:blip xmlns:r="http://schemas.openxmlformats.org/officeDocument/2006/relationships" r:embed="rId1" cstate="print">
              <a:clrChange>
                <a:clrFrom>
                  <a:srgbClr val="FFFFFF"/>
                </a:clrFrom>
                <a:clrTo>
                  <a:srgbClr val="FFFFFF">
                    <a:alpha val="0"/>
                  </a:srgbClr>
                </a:clrTo>
              </a:clrChange>
            </a:blip>
            <a:stretch>
              <a:fillRect/>
            </a:stretch>
          </p:blipFill>
          <p:spPr>
            <a:xfrm>
              <a:off x="9937179" y="332656"/>
              <a:ext cx="882403" cy="882403"/>
            </a:xfrm>
            <a:prstGeom prst="rect"/>
          </p:spPr>
        </p:pic>
      </p:grpSp>
      <p:sp>
        <p:nvSpPr>
          <p:cNvPr id="1048679" name="AutoShape 2" descr="Image result for employees"/>
          <p:cNvSpPr>
            <a:spLocks noChangeAspect="1" noChangeArrowheads="1"/>
          </p:cNvSpPr>
          <p:nvPr/>
        </p:nvSpPr>
        <p:spPr bwMode="auto">
          <a:xfrm>
            <a:off x="155576" y="-144463"/>
            <a:ext cx="304800" cy="304801"/>
          </a:xfrm>
          <a:prstGeom prst="rect"/>
          <a:noFill/>
        </p:spPr>
        <p:txBody>
          <a:bodyPr anchor="t" anchorCtr="0" bIns="45720" compatLnSpc="1" lIns="91440" numCol="1" rIns="91440" tIns="45720" vert="horz" wrap="square">
            <a:prstTxWarp prst="textNoShape"/>
          </a:bodyPr>
          <a:p>
            <a:endParaRPr lang="en-US"/>
          </a:p>
        </p:txBody>
      </p:sp>
      <p:sp>
        <p:nvSpPr>
          <p:cNvPr id="1048680" name="AutoShape 4" descr="Image result for employees"/>
          <p:cNvSpPr>
            <a:spLocks noChangeAspect="1" noChangeArrowheads="1"/>
          </p:cNvSpPr>
          <p:nvPr/>
        </p:nvSpPr>
        <p:spPr bwMode="auto">
          <a:xfrm>
            <a:off x="307974" y="79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681" name="AutoShape 6" descr="Image result for employees"/>
          <p:cNvSpPr>
            <a:spLocks noChangeAspect="1" noChangeArrowheads="1"/>
          </p:cNvSpPr>
          <p:nvPr/>
        </p:nvSpPr>
        <p:spPr bwMode="auto">
          <a:xfrm>
            <a:off x="460375" y="1603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682" name="AutoShape 8" descr="Image result for employees"/>
          <p:cNvSpPr>
            <a:spLocks noChangeAspect="1" noChangeArrowheads="1"/>
          </p:cNvSpPr>
          <p:nvPr/>
        </p:nvSpPr>
        <p:spPr bwMode="auto">
          <a:xfrm>
            <a:off x="612775" y="3127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683" name="AutoShape 10" descr="Image result for employees"/>
          <p:cNvSpPr>
            <a:spLocks noChangeAspect="1" noChangeArrowheads="1"/>
          </p:cNvSpPr>
          <p:nvPr/>
        </p:nvSpPr>
        <p:spPr bwMode="auto">
          <a:xfrm>
            <a:off x="765175" y="4651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684" name="AutoShape 12" descr="Image result for employees"/>
          <p:cNvSpPr>
            <a:spLocks noChangeAspect="1" noChangeArrowheads="1"/>
          </p:cNvSpPr>
          <p:nvPr/>
        </p:nvSpPr>
        <p:spPr bwMode="auto">
          <a:xfrm>
            <a:off x="917575" y="6175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685" name="AutoShape 2" descr="Image result for uganda government"/>
          <p:cNvSpPr>
            <a:spLocks noChangeAspect="1" noChangeArrowheads="1"/>
          </p:cNvSpPr>
          <p:nvPr/>
        </p:nvSpPr>
        <p:spPr bwMode="auto">
          <a:xfrm>
            <a:off x="1222375" y="9223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686" name="AutoShape 4" descr="Image result for uganda government"/>
          <p:cNvSpPr>
            <a:spLocks noChangeAspect="1" noChangeArrowheads="1"/>
          </p:cNvSpPr>
          <p:nvPr/>
        </p:nvSpPr>
        <p:spPr bwMode="auto">
          <a:xfrm>
            <a:off x="1374776" y="10747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687" name="AutoShape 6" descr="Image result for uganda government"/>
          <p:cNvSpPr>
            <a:spLocks noChangeAspect="1" noChangeArrowheads="1"/>
          </p:cNvSpPr>
          <p:nvPr/>
        </p:nvSpPr>
        <p:spPr bwMode="auto">
          <a:xfrm>
            <a:off x="1527174" y="1227141"/>
            <a:ext cx="304800" cy="304801"/>
          </a:xfrm>
          <a:prstGeom prst="rect"/>
          <a:noFill/>
        </p:spPr>
        <p:txBody>
          <a:bodyPr anchor="t" anchorCtr="0" bIns="45720" compatLnSpc="1" lIns="91440" numCol="1" rIns="91440" tIns="45720" vert="horz" wrap="square">
            <a:prstTxWarp prst="textNoShape"/>
          </a:bodyPr>
          <a:p>
            <a:endParaRPr lang="en-US"/>
          </a:p>
        </p:txBody>
      </p:sp>
      <p:pic>
        <p:nvPicPr>
          <p:cNvPr id="2097165" name="Picture 17"/>
          <p:cNvPicPr>
            <a:picLocks noChangeAspect="1"/>
          </p:cNvPicPr>
          <p:nvPr/>
        </p:nvPicPr>
        <p:blipFill>
          <a:blip xmlns:r="http://schemas.openxmlformats.org/officeDocument/2006/relationships" r:embed="rId2"/>
          <a:stretch>
            <a:fillRect/>
          </a:stretch>
        </p:blipFill>
        <p:spPr>
          <a:xfrm>
            <a:off x="6048747" y="1531942"/>
            <a:ext cx="3852102" cy="3193202"/>
          </a:xfrm>
          <a:prstGeom prst="rec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3400">
        <p14:reveal dir="r"/>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74" name=""/>
        <p:cNvGrpSpPr/>
        <p:nvPr/>
      </p:nvGrpSpPr>
      <p:grpSpPr>
        <a:xfrm>
          <a:off x="0" y="0"/>
          <a:ext cx="0" cy="0"/>
          <a:chOff x="0" y="0"/>
          <a:chExt cx="0" cy="0"/>
        </a:xfrm>
      </p:grpSpPr>
      <p:sp>
        <p:nvSpPr>
          <p:cNvPr id="1048688" name="Text Placeholder 19"/>
          <p:cNvSpPr>
            <a:spLocks noGrp="1"/>
          </p:cNvSpPr>
          <p:nvPr>
            <p:ph type="body" idx="1"/>
          </p:nvPr>
        </p:nvSpPr>
        <p:spPr>
          <a:xfrm>
            <a:off x="420593" y="206380"/>
            <a:ext cx="4320540" cy="639762"/>
          </a:xfrm>
        </p:spPr>
        <p:txBody>
          <a:bodyPr/>
          <a:p>
            <a:r>
              <a:rPr b="0" dirty="0" sz="4400" lang="en-US">
                <a:latin typeface="Bernard MT Condensed" panose="02050806060905020404" pitchFamily="18" charset="0"/>
              </a:rPr>
              <a:t>Introversion </a:t>
            </a:r>
            <a:endParaRPr b="0" dirty="0" sz="4400" lang="x-none">
              <a:latin typeface="Bernard MT Condensed" panose="02050806060905020404" pitchFamily="18" charset="0"/>
            </a:endParaRPr>
          </a:p>
        </p:txBody>
      </p:sp>
      <p:sp>
        <p:nvSpPr>
          <p:cNvPr id="1048689" name="Text Placeholder 20"/>
          <p:cNvSpPr>
            <a:spLocks noGrp="1"/>
          </p:cNvSpPr>
          <p:nvPr>
            <p:ph type="body" sz="quarter" idx="3"/>
          </p:nvPr>
        </p:nvSpPr>
        <p:spPr>
          <a:xfrm>
            <a:off x="5491167" y="240664"/>
            <a:ext cx="4320540" cy="639762"/>
          </a:xfrm>
        </p:spPr>
        <p:txBody>
          <a:bodyPr/>
          <a:p>
            <a:r>
              <a:rPr b="0" dirty="0" sz="4400" lang="en-US">
                <a:latin typeface="Bernard MT Condensed" panose="02050806060905020404" pitchFamily="18" charset="0"/>
              </a:rPr>
              <a:t>Extraversion</a:t>
            </a:r>
            <a:endParaRPr b="0" dirty="0" sz="4400" lang="x-none">
              <a:latin typeface="Bernard MT Condensed" panose="02050806060905020404" pitchFamily="18" charset="0"/>
            </a:endParaRPr>
          </a:p>
        </p:txBody>
      </p:sp>
      <p:sp>
        <p:nvSpPr>
          <p:cNvPr id="1048690" name="Content Placeholder 21"/>
          <p:cNvSpPr>
            <a:spLocks noGrp="1"/>
          </p:cNvSpPr>
          <p:nvPr>
            <p:ph sz="quarter" idx="4"/>
          </p:nvPr>
        </p:nvSpPr>
        <p:spPr>
          <a:xfrm>
            <a:off x="4824612" y="773861"/>
            <a:ext cx="5166552" cy="5440355"/>
          </a:xfrm>
        </p:spPr>
        <p:txBody>
          <a:bodyPr>
            <a:normAutofit/>
          </a:bodyPr>
          <a:p>
            <a:pPr>
              <a:buFont typeface="Wingdings" panose="05000000000000000000" pitchFamily="2" charset="2"/>
              <a:buChar char="q"/>
            </a:pPr>
            <a:r>
              <a:rPr dirty="0" lang="en-US">
                <a:latin typeface="Book Antiqua" panose="02040602050305030304" pitchFamily="18" charset="0"/>
                <a:cs typeface="Times New Roman" panose="02020603050405020304" pitchFamily="18" charset="0"/>
              </a:rPr>
              <a:t>Extraversion is a personality trait characterized by outgoing and sociable </a:t>
            </a:r>
            <a:r>
              <a:rPr dirty="0" lang="en-US" err="1">
                <a:latin typeface="Book Antiqua" panose="02040602050305030304" pitchFamily="18" charset="0"/>
                <a:cs typeface="Times New Roman" panose="02020603050405020304" pitchFamily="18" charset="0"/>
              </a:rPr>
              <a:t>behaviour</a:t>
            </a:r>
            <a:r>
              <a:rPr dirty="0" lang="en-US">
                <a:latin typeface="Book Antiqua" panose="02040602050305030304" pitchFamily="18" charset="0"/>
                <a:cs typeface="Times New Roman" panose="02020603050405020304" pitchFamily="18" charset="0"/>
              </a:rPr>
              <a:t>, </a:t>
            </a:r>
          </a:p>
          <a:p>
            <a:pPr>
              <a:buFont typeface="Wingdings" panose="05000000000000000000" pitchFamily="2" charset="2"/>
              <a:buChar char="q"/>
            </a:pPr>
            <a:r>
              <a:rPr dirty="0" lang="en-US">
                <a:latin typeface="Book Antiqua" panose="02040602050305030304" pitchFamily="18" charset="0"/>
                <a:cs typeface="Times New Roman" panose="02020603050405020304" pitchFamily="18" charset="0"/>
              </a:rPr>
              <a:t>According to Eysenck’s theory, extraverts have a lower level of cortical arousal than introverts, which causes them to seek out stimulating environments and social interactions.</a:t>
            </a:r>
          </a:p>
          <a:p>
            <a:endParaRPr dirty="0" lang="x-none"/>
          </a:p>
        </p:txBody>
      </p:sp>
      <p:sp>
        <p:nvSpPr>
          <p:cNvPr id="1048691" name="Date Placeholder 11"/>
          <p:cNvSpPr>
            <a:spLocks noGrp="1"/>
          </p:cNvSpPr>
          <p:nvPr>
            <p:ph type="dt" sz="half" idx="10"/>
          </p:nvPr>
        </p:nvSpPr>
        <p:spPr/>
        <p:txBody>
          <a:bodyPr/>
          <a:p>
            <a:fld id="{840401DC-9B37-4341-B08E-32E49C3A82FC}" type="datetime1">
              <a:rPr lang="en-US" smtClean="0"/>
              <a:t>9/3/2024</a:t>
            </a:fld>
            <a:endParaRPr lang="en-US"/>
          </a:p>
        </p:txBody>
      </p:sp>
      <p:sp>
        <p:nvSpPr>
          <p:cNvPr id="1048692" name="Slide Number Placeholder 12"/>
          <p:cNvSpPr>
            <a:spLocks noGrp="1"/>
          </p:cNvSpPr>
          <p:nvPr>
            <p:ph type="sldNum" sz="quarter" idx="12"/>
          </p:nvPr>
        </p:nvSpPr>
        <p:spPr/>
        <p:txBody>
          <a:bodyPr/>
          <a:p>
            <a:r>
              <a:rPr dirty="0" lang="en-US"/>
              <a:t>6</a:t>
            </a:r>
          </a:p>
        </p:txBody>
      </p:sp>
      <p:grpSp>
        <p:nvGrpSpPr>
          <p:cNvPr id="75" name="Group 4"/>
          <p:cNvGrpSpPr/>
          <p:nvPr/>
        </p:nvGrpSpPr>
        <p:grpSpPr>
          <a:xfrm>
            <a:off x="9937179" y="332660"/>
            <a:ext cx="882403" cy="882403"/>
            <a:chOff x="9937179" y="332656"/>
            <a:chExt cx="882403" cy="882403"/>
          </a:xfrm>
        </p:grpSpPr>
        <p:sp>
          <p:nvSpPr>
            <p:cNvPr id="1048693" name="Oval 3"/>
            <p:cNvSpPr/>
            <p:nvPr/>
          </p:nvSpPr>
          <p:spPr>
            <a:xfrm>
              <a:off x="10009112" y="404663"/>
              <a:ext cx="720155" cy="720081"/>
            </a:xfrm>
            <a:prstGeom prst="ellipse"/>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pic>
          <p:nvPicPr>
            <p:cNvPr id="2097166" name="Picture 8"/>
            <p:cNvPicPr>
              <a:picLocks noChangeAspect="1"/>
            </p:cNvPicPr>
            <p:nvPr/>
          </p:nvPicPr>
          <p:blipFill>
            <a:blip xmlns:r="http://schemas.openxmlformats.org/officeDocument/2006/relationships" r:embed="rId1" cstate="print">
              <a:clrChange>
                <a:clrFrom>
                  <a:srgbClr val="FFFFFF"/>
                </a:clrFrom>
                <a:clrTo>
                  <a:srgbClr val="FFFFFF">
                    <a:alpha val="0"/>
                  </a:srgbClr>
                </a:clrTo>
              </a:clrChange>
            </a:blip>
            <a:stretch>
              <a:fillRect/>
            </a:stretch>
          </p:blipFill>
          <p:spPr>
            <a:xfrm>
              <a:off x="9937179" y="332656"/>
              <a:ext cx="882403" cy="882403"/>
            </a:xfrm>
            <a:prstGeom prst="rect"/>
          </p:spPr>
        </p:pic>
      </p:grpSp>
      <p:sp>
        <p:nvSpPr>
          <p:cNvPr id="1048694" name="AutoShape 2" descr="Image result for employees"/>
          <p:cNvSpPr>
            <a:spLocks noChangeAspect="1" noChangeArrowheads="1"/>
          </p:cNvSpPr>
          <p:nvPr/>
        </p:nvSpPr>
        <p:spPr bwMode="auto">
          <a:xfrm>
            <a:off x="155576" y="-144463"/>
            <a:ext cx="304800" cy="304801"/>
          </a:xfrm>
          <a:prstGeom prst="rect"/>
          <a:noFill/>
        </p:spPr>
        <p:txBody>
          <a:bodyPr anchor="t" anchorCtr="0" bIns="45720" compatLnSpc="1" lIns="91440" numCol="1" rIns="91440" tIns="45720" vert="horz" wrap="square">
            <a:prstTxWarp prst="textNoShape"/>
          </a:bodyPr>
          <a:p>
            <a:endParaRPr lang="en-US"/>
          </a:p>
        </p:txBody>
      </p:sp>
      <p:sp>
        <p:nvSpPr>
          <p:cNvPr id="1048695" name="AutoShape 4" descr="Image result for employees"/>
          <p:cNvSpPr>
            <a:spLocks noChangeAspect="1" noChangeArrowheads="1"/>
          </p:cNvSpPr>
          <p:nvPr/>
        </p:nvSpPr>
        <p:spPr bwMode="auto">
          <a:xfrm>
            <a:off x="307974" y="79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696" name="AutoShape 6" descr="Image result for employees"/>
          <p:cNvSpPr>
            <a:spLocks noChangeAspect="1" noChangeArrowheads="1"/>
          </p:cNvSpPr>
          <p:nvPr/>
        </p:nvSpPr>
        <p:spPr bwMode="auto">
          <a:xfrm>
            <a:off x="460375" y="1603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697" name="AutoShape 8" descr="Image result for employees"/>
          <p:cNvSpPr>
            <a:spLocks noChangeAspect="1" noChangeArrowheads="1"/>
          </p:cNvSpPr>
          <p:nvPr/>
        </p:nvSpPr>
        <p:spPr bwMode="auto">
          <a:xfrm>
            <a:off x="612775" y="3127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698" name="AutoShape 10" descr="Image result for employees"/>
          <p:cNvSpPr>
            <a:spLocks noChangeAspect="1" noChangeArrowheads="1"/>
          </p:cNvSpPr>
          <p:nvPr/>
        </p:nvSpPr>
        <p:spPr bwMode="auto">
          <a:xfrm>
            <a:off x="765175" y="4651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699" name="AutoShape 12" descr="Image result for employees"/>
          <p:cNvSpPr>
            <a:spLocks noChangeAspect="1" noChangeArrowheads="1"/>
          </p:cNvSpPr>
          <p:nvPr/>
        </p:nvSpPr>
        <p:spPr bwMode="auto">
          <a:xfrm>
            <a:off x="917575" y="6175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700" name="AutoShape 2" descr="Image result for uganda government"/>
          <p:cNvSpPr>
            <a:spLocks noChangeAspect="1" noChangeArrowheads="1"/>
          </p:cNvSpPr>
          <p:nvPr/>
        </p:nvSpPr>
        <p:spPr bwMode="auto">
          <a:xfrm>
            <a:off x="1222375" y="9223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701" name="AutoShape 4" descr="Image result for uganda government"/>
          <p:cNvSpPr>
            <a:spLocks noChangeAspect="1" noChangeArrowheads="1"/>
          </p:cNvSpPr>
          <p:nvPr/>
        </p:nvSpPr>
        <p:spPr bwMode="auto">
          <a:xfrm>
            <a:off x="1374776" y="10747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702" name="AutoShape 6" descr="Image result for uganda government"/>
          <p:cNvSpPr>
            <a:spLocks noChangeAspect="1" noChangeArrowheads="1"/>
          </p:cNvSpPr>
          <p:nvPr/>
        </p:nvSpPr>
        <p:spPr bwMode="auto">
          <a:xfrm>
            <a:off x="1527174" y="1227141"/>
            <a:ext cx="304800" cy="304801"/>
          </a:xfrm>
          <a:prstGeom prst="rect"/>
          <a:noFill/>
        </p:spPr>
        <p:txBody>
          <a:bodyPr anchor="t" anchorCtr="0" bIns="45720" compatLnSpc="1" lIns="91440" numCol="1" rIns="91440" tIns="45720" vert="horz" wrap="square">
            <a:prstTxWarp prst="textNoShape"/>
          </a:bodyPr>
          <a:p>
            <a:endParaRPr lang="en-US"/>
          </a:p>
        </p:txBody>
      </p:sp>
      <p:pic>
        <p:nvPicPr>
          <p:cNvPr id="2097167" name="Picture 24"/>
          <p:cNvPicPr>
            <a:picLocks noChangeAspect="1"/>
          </p:cNvPicPr>
          <p:nvPr/>
        </p:nvPicPr>
        <p:blipFill>
          <a:blip xmlns:r="http://schemas.openxmlformats.org/officeDocument/2006/relationships" r:embed="rId2"/>
          <a:stretch>
            <a:fillRect/>
          </a:stretch>
        </p:blipFill>
        <p:spPr>
          <a:xfrm>
            <a:off x="307974" y="4149080"/>
            <a:ext cx="9503733" cy="2518012"/>
          </a:xfrm>
          <a:prstGeom prst="rect"/>
        </p:spPr>
      </p:pic>
      <p:sp>
        <p:nvSpPr>
          <p:cNvPr id="1048703" name="Content Placeholder 22"/>
          <p:cNvSpPr>
            <a:spLocks noGrp="1"/>
          </p:cNvSpPr>
          <p:nvPr>
            <p:ph sz="half" idx="2"/>
          </p:nvPr>
        </p:nvSpPr>
        <p:spPr>
          <a:xfrm>
            <a:off x="290026" y="845939"/>
            <a:ext cx="4660653" cy="5440356"/>
          </a:xfrm>
        </p:spPr>
        <p:txBody>
          <a:bodyPr/>
          <a:p>
            <a:pPr algn="just">
              <a:buFont typeface="Wingdings" panose="05000000000000000000" pitchFamily="2" charset="2"/>
              <a:buChar char="q"/>
            </a:pPr>
            <a:r>
              <a:rPr dirty="0" sz="2600" lang="en-US" smtClean="0">
                <a:latin typeface="Book Antiqua" panose="02040602050305030304" pitchFamily="18" charset="0"/>
                <a:cs typeface="Times New Roman" panose="02020603050405020304" pitchFamily="18" charset="0"/>
              </a:rPr>
              <a:t>Introversion </a:t>
            </a:r>
            <a:r>
              <a:rPr dirty="0" sz="2600" lang="en-US">
                <a:latin typeface="Book Antiqua" panose="02040602050305030304" pitchFamily="18" charset="0"/>
                <a:cs typeface="Times New Roman" panose="02020603050405020304" pitchFamily="18" charset="0"/>
              </a:rPr>
              <a:t>is characterized by reserved and meditative </a:t>
            </a:r>
            <a:r>
              <a:rPr dirty="0" sz="2600" lang="en-US" smtClean="0">
                <a:latin typeface="Book Antiqua" panose="02040602050305030304" pitchFamily="18" charset="0"/>
                <a:cs typeface="Times New Roman" panose="02020603050405020304" pitchFamily="18" charset="0"/>
              </a:rPr>
              <a:t>behavior.</a:t>
            </a:r>
          </a:p>
          <a:p>
            <a:pPr algn="just">
              <a:buFont typeface="Wingdings" panose="05000000000000000000" pitchFamily="2" charset="2"/>
              <a:buChar char="q"/>
            </a:pPr>
            <a:r>
              <a:rPr dirty="0" sz="2600" lang="en-US" smtClean="0">
                <a:latin typeface="Book Antiqua" panose="02040602050305030304" pitchFamily="18" charset="0"/>
                <a:cs typeface="Times New Roman" panose="02020603050405020304" pitchFamily="18" charset="0"/>
              </a:rPr>
              <a:t>According </a:t>
            </a:r>
            <a:r>
              <a:rPr dirty="0" sz="2600" lang="en-US">
                <a:latin typeface="Book Antiqua" panose="02040602050305030304" pitchFamily="18" charset="0"/>
                <a:cs typeface="Times New Roman" panose="02020603050405020304" pitchFamily="18" charset="0"/>
              </a:rPr>
              <a:t>to Eysenck’s theory introverts, have a higher level of cortical arousal than extraverts</a:t>
            </a:r>
          </a:p>
          <a:p>
            <a:endParaRPr dirty="0" lang="x-none"/>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3400">
        <p14:reveal dir="r"/>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76" name=""/>
        <p:cNvGrpSpPr/>
        <p:nvPr/>
      </p:nvGrpSpPr>
      <p:grpSpPr>
        <a:xfrm>
          <a:off x="0" y="0"/>
          <a:ext cx="0" cy="0"/>
          <a:chOff x="0" y="0"/>
          <a:chExt cx="0" cy="0"/>
        </a:xfrm>
      </p:grpSpPr>
      <p:sp>
        <p:nvSpPr>
          <p:cNvPr id="1048704" name="Title 1"/>
          <p:cNvSpPr>
            <a:spLocks noGrp="1"/>
          </p:cNvSpPr>
          <p:nvPr>
            <p:ph type="title"/>
          </p:nvPr>
        </p:nvSpPr>
        <p:spPr>
          <a:xfrm>
            <a:off x="540070" y="274638"/>
            <a:ext cx="9001125" cy="643453"/>
          </a:xfrm>
          <a:ln>
            <a:solidFill>
              <a:schemeClr val="accent1"/>
            </a:solidFill>
          </a:ln>
        </p:spPr>
        <p:txBody>
          <a:bodyPr/>
          <a:p>
            <a:r>
              <a:rPr b="1" dirty="0" sz="5400" lang="en-US"/>
              <a:t> </a:t>
            </a:r>
            <a:r>
              <a:rPr b="1" dirty="0" sz="5400" lang="en-US" smtClean="0">
                <a:latin typeface="Times New Roman" panose="02020603050405020304" pitchFamily="18" charset="0"/>
                <a:cs typeface="Times New Roman" panose="02020603050405020304" pitchFamily="18" charset="0"/>
              </a:rPr>
              <a:t>Extroverts</a:t>
            </a:r>
            <a:endParaRPr b="1" dirty="0" sz="5400" lang="en-US"/>
          </a:p>
        </p:txBody>
      </p:sp>
      <p:sp>
        <p:nvSpPr>
          <p:cNvPr id="1048705" name="Content Placeholder 13"/>
          <p:cNvSpPr>
            <a:spLocks noGrp="1"/>
          </p:cNvSpPr>
          <p:nvPr>
            <p:ph sz="half" idx="1"/>
          </p:nvPr>
        </p:nvSpPr>
        <p:spPr>
          <a:xfrm>
            <a:off x="307975" y="956194"/>
            <a:ext cx="5092700" cy="5497142"/>
          </a:xfrm>
          <a:solidFill>
            <a:schemeClr val="bg1"/>
          </a:solidFill>
          <a:ln>
            <a:solidFill>
              <a:schemeClr val="accent1"/>
            </a:solidFill>
          </a:ln>
        </p:spPr>
        <p:txBody>
          <a:bodyPr>
            <a:noAutofit/>
          </a:bodyPr>
          <a:p>
            <a:pPr algn="just" indent="-342900">
              <a:lnSpc>
                <a:spcPct val="115000"/>
              </a:lnSpc>
              <a:spcBef>
                <a:spcPts val="0"/>
              </a:spcBef>
              <a:buFont typeface="Wingdings" panose="05000000000000000000" pitchFamily="2" charset="2"/>
              <a:buChar char="q"/>
            </a:pPr>
            <a:r>
              <a:rPr dirty="0" sz="2300" lang="en-US">
                <a:latin typeface="Book Antiqua" panose="02040602050305030304" pitchFamily="18" charset="0"/>
                <a:ea typeface="Times New Roman"/>
                <a:cs typeface="Times New Roman" panose="02020603050405020304" pitchFamily="18" charset="0"/>
              </a:rPr>
              <a:t>People who are extroverts get their energy from social interactions and frequently feel more alive when they are among other people. </a:t>
            </a:r>
            <a:endParaRPr dirty="0" sz="2300" lang="en-US" smtClean="0">
              <a:latin typeface="Book Antiqua" panose="02040602050305030304" pitchFamily="18" charset="0"/>
              <a:ea typeface="Times New Roman"/>
              <a:cs typeface="Times New Roman" panose="02020603050405020304" pitchFamily="18" charset="0"/>
            </a:endParaRPr>
          </a:p>
          <a:p>
            <a:pPr algn="just" indent="-342900">
              <a:lnSpc>
                <a:spcPct val="115000"/>
              </a:lnSpc>
              <a:spcBef>
                <a:spcPts val="0"/>
              </a:spcBef>
              <a:buFont typeface="Wingdings" panose="05000000000000000000" pitchFamily="2" charset="2"/>
              <a:buChar char="q"/>
            </a:pPr>
            <a:r>
              <a:rPr dirty="0" sz="2300" lang="en-US" smtClean="0">
                <a:latin typeface="Book Antiqua" panose="02040602050305030304" pitchFamily="18" charset="0"/>
                <a:ea typeface="Times New Roman"/>
                <a:cs typeface="Times New Roman" panose="02020603050405020304" pitchFamily="18" charset="0"/>
              </a:rPr>
              <a:t>They </a:t>
            </a:r>
            <a:r>
              <a:rPr dirty="0" sz="2300" lang="en-US">
                <a:latin typeface="Book Antiqua" panose="02040602050305030304" pitchFamily="18" charset="0"/>
                <a:ea typeface="Times New Roman"/>
                <a:cs typeface="Times New Roman" panose="02020603050405020304" pitchFamily="18" charset="0"/>
              </a:rPr>
              <a:t>are often gregarious, chatty, and vivacious. Unlike introverts, who frequently experience energy depletion, social events tend to replenish introverts' </a:t>
            </a:r>
            <a:r>
              <a:rPr dirty="0" sz="2300" lang="en-US" smtClean="0">
                <a:latin typeface="Book Antiqua" panose="02040602050305030304" pitchFamily="18" charset="0"/>
                <a:ea typeface="Times New Roman"/>
                <a:cs typeface="Times New Roman" panose="02020603050405020304" pitchFamily="18" charset="0"/>
              </a:rPr>
              <a:t>reserves.</a:t>
            </a:r>
          </a:p>
          <a:p>
            <a:pPr algn="just" indent="-342900">
              <a:lnSpc>
                <a:spcPct val="115000"/>
              </a:lnSpc>
              <a:spcBef>
                <a:spcPts val="0"/>
              </a:spcBef>
              <a:buFont typeface="Wingdings" panose="05000000000000000000" pitchFamily="2" charset="2"/>
              <a:buChar char="q"/>
            </a:pPr>
            <a:r>
              <a:rPr dirty="0" sz="2300" lang="en-US" smtClean="0">
                <a:latin typeface="Book Antiqua" panose="02040602050305030304" pitchFamily="18" charset="0"/>
                <a:ea typeface="Times New Roman"/>
                <a:cs typeface="Times New Roman" panose="02020603050405020304" pitchFamily="18" charset="0"/>
              </a:rPr>
              <a:t>Extroverts </a:t>
            </a:r>
            <a:r>
              <a:rPr dirty="0" sz="2300" lang="en-US">
                <a:latin typeface="Book Antiqua" panose="02040602050305030304" pitchFamily="18" charset="0"/>
                <a:ea typeface="Times New Roman"/>
                <a:cs typeface="Times New Roman" panose="02020603050405020304" pitchFamily="18" charset="0"/>
              </a:rPr>
              <a:t>often find it simple to establish new friends and acquaintances, and they frequently like group activities and public events.</a:t>
            </a:r>
            <a:endParaRPr dirty="0" sz="2300" lang="en-US">
              <a:latin typeface="Book Antiqua" panose="02040602050305030304" pitchFamily="18" charset="0"/>
              <a:ea typeface="Calibri"/>
              <a:cs typeface="Times New Roman" panose="02020603050405020304" pitchFamily="18" charset="0"/>
            </a:endParaRPr>
          </a:p>
          <a:p>
            <a:pPr algn="just" indent="0" marL="0">
              <a:lnSpc>
                <a:spcPct val="150000"/>
              </a:lnSpc>
              <a:spcBef>
                <a:spcPts val="0"/>
              </a:spcBef>
              <a:buNone/>
            </a:pPr>
            <a:endParaRPr dirty="0" sz="2000" lang="en-US">
              <a:latin typeface="Calibri" panose="020F0502020204030204" pitchFamily="34" charset="0"/>
              <a:ea typeface="Calibri" panose="020F0502020204030204" pitchFamily="34" charset="0"/>
              <a:cs typeface="Times New Roman" panose="02020603050405020304" pitchFamily="18" charset="0"/>
            </a:endParaRPr>
          </a:p>
          <a:p>
            <a:endParaRPr altLang="x-none" dirty="0" sz="2000" lang="en-US">
              <a:latin typeface="+mj-lt"/>
              <a:cs typeface="Times New Roman" panose="02020603050405020304" pitchFamily="18" charset="0"/>
            </a:endParaRPr>
          </a:p>
        </p:txBody>
      </p:sp>
      <p:sp>
        <p:nvSpPr>
          <p:cNvPr id="1048706" name="Date Placeholder 11"/>
          <p:cNvSpPr>
            <a:spLocks noGrp="1"/>
          </p:cNvSpPr>
          <p:nvPr>
            <p:ph type="dt" sz="half" idx="10"/>
          </p:nvPr>
        </p:nvSpPr>
        <p:spPr/>
        <p:txBody>
          <a:bodyPr/>
          <a:p>
            <a:fld id="{840401DC-9B37-4341-B08E-32E49C3A82FC}" type="datetime1">
              <a:rPr lang="en-US" smtClean="0"/>
              <a:t>9/3/2024</a:t>
            </a:fld>
            <a:endParaRPr lang="en-US"/>
          </a:p>
        </p:txBody>
      </p:sp>
      <p:sp>
        <p:nvSpPr>
          <p:cNvPr id="1048707" name="Slide Number Placeholder 12"/>
          <p:cNvSpPr>
            <a:spLocks noGrp="1"/>
          </p:cNvSpPr>
          <p:nvPr>
            <p:ph type="sldNum" sz="quarter" idx="12"/>
          </p:nvPr>
        </p:nvSpPr>
        <p:spPr/>
        <p:txBody>
          <a:bodyPr/>
          <a:p>
            <a:r>
              <a:rPr dirty="0" lang="en-US"/>
              <a:t>7</a:t>
            </a:r>
          </a:p>
        </p:txBody>
      </p:sp>
      <p:grpSp>
        <p:nvGrpSpPr>
          <p:cNvPr id="77" name="Group 4"/>
          <p:cNvGrpSpPr/>
          <p:nvPr/>
        </p:nvGrpSpPr>
        <p:grpSpPr>
          <a:xfrm>
            <a:off x="9937179" y="332660"/>
            <a:ext cx="882403" cy="882403"/>
            <a:chOff x="9937179" y="332656"/>
            <a:chExt cx="882403" cy="882403"/>
          </a:xfrm>
        </p:grpSpPr>
        <p:sp>
          <p:nvSpPr>
            <p:cNvPr id="1048708" name="Oval 3"/>
            <p:cNvSpPr/>
            <p:nvPr/>
          </p:nvSpPr>
          <p:spPr>
            <a:xfrm>
              <a:off x="10009112" y="404663"/>
              <a:ext cx="720155" cy="720081"/>
            </a:xfrm>
            <a:prstGeom prst="ellipse"/>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pic>
          <p:nvPicPr>
            <p:cNvPr id="2097168" name="Picture 8"/>
            <p:cNvPicPr>
              <a:picLocks noChangeAspect="1"/>
            </p:cNvPicPr>
            <p:nvPr/>
          </p:nvPicPr>
          <p:blipFill>
            <a:blip xmlns:r="http://schemas.openxmlformats.org/officeDocument/2006/relationships" r:embed="rId1" cstate="print">
              <a:clrChange>
                <a:clrFrom>
                  <a:srgbClr val="FFFFFF"/>
                </a:clrFrom>
                <a:clrTo>
                  <a:srgbClr val="FFFFFF">
                    <a:alpha val="0"/>
                  </a:srgbClr>
                </a:clrTo>
              </a:clrChange>
            </a:blip>
            <a:stretch>
              <a:fillRect/>
            </a:stretch>
          </p:blipFill>
          <p:spPr>
            <a:xfrm>
              <a:off x="9937179" y="332656"/>
              <a:ext cx="882403" cy="882403"/>
            </a:xfrm>
            <a:prstGeom prst="rect"/>
          </p:spPr>
        </p:pic>
      </p:grpSp>
      <p:sp>
        <p:nvSpPr>
          <p:cNvPr id="1048709" name="AutoShape 2" descr="Image result for employees"/>
          <p:cNvSpPr>
            <a:spLocks noChangeAspect="1" noChangeArrowheads="1"/>
          </p:cNvSpPr>
          <p:nvPr/>
        </p:nvSpPr>
        <p:spPr bwMode="auto">
          <a:xfrm>
            <a:off x="155576" y="-144463"/>
            <a:ext cx="304800" cy="304801"/>
          </a:xfrm>
          <a:prstGeom prst="rect"/>
          <a:noFill/>
        </p:spPr>
        <p:txBody>
          <a:bodyPr anchor="t" anchorCtr="0" bIns="45720" compatLnSpc="1" lIns="91440" numCol="1" rIns="91440" tIns="45720" vert="horz" wrap="square">
            <a:prstTxWarp prst="textNoShape"/>
          </a:bodyPr>
          <a:p>
            <a:endParaRPr lang="en-US"/>
          </a:p>
        </p:txBody>
      </p:sp>
      <p:sp>
        <p:nvSpPr>
          <p:cNvPr id="1048710" name="AutoShape 4" descr="Image result for employees"/>
          <p:cNvSpPr>
            <a:spLocks noChangeAspect="1" noChangeArrowheads="1"/>
          </p:cNvSpPr>
          <p:nvPr/>
        </p:nvSpPr>
        <p:spPr bwMode="auto">
          <a:xfrm>
            <a:off x="307974" y="79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711" name="AutoShape 6" descr="Image result for employees"/>
          <p:cNvSpPr>
            <a:spLocks noChangeAspect="1" noChangeArrowheads="1"/>
          </p:cNvSpPr>
          <p:nvPr/>
        </p:nvSpPr>
        <p:spPr bwMode="auto">
          <a:xfrm>
            <a:off x="460375" y="1603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712" name="AutoShape 8" descr="Image result for employees"/>
          <p:cNvSpPr>
            <a:spLocks noChangeAspect="1" noChangeArrowheads="1"/>
          </p:cNvSpPr>
          <p:nvPr/>
        </p:nvSpPr>
        <p:spPr bwMode="auto">
          <a:xfrm>
            <a:off x="612775" y="3127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713" name="AutoShape 10" descr="Image result for employees"/>
          <p:cNvSpPr>
            <a:spLocks noChangeAspect="1" noChangeArrowheads="1"/>
          </p:cNvSpPr>
          <p:nvPr/>
        </p:nvSpPr>
        <p:spPr bwMode="auto">
          <a:xfrm>
            <a:off x="765175" y="4651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714" name="AutoShape 12" descr="Image result for employees"/>
          <p:cNvSpPr>
            <a:spLocks noChangeAspect="1" noChangeArrowheads="1"/>
          </p:cNvSpPr>
          <p:nvPr/>
        </p:nvSpPr>
        <p:spPr bwMode="auto">
          <a:xfrm>
            <a:off x="917575" y="6175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715" name="AutoShape 2" descr="Image result for uganda government"/>
          <p:cNvSpPr>
            <a:spLocks noChangeAspect="1" noChangeArrowheads="1"/>
          </p:cNvSpPr>
          <p:nvPr/>
        </p:nvSpPr>
        <p:spPr bwMode="auto">
          <a:xfrm>
            <a:off x="1222375" y="9223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716" name="AutoShape 4" descr="Image result for uganda government"/>
          <p:cNvSpPr>
            <a:spLocks noChangeAspect="1" noChangeArrowheads="1"/>
          </p:cNvSpPr>
          <p:nvPr/>
        </p:nvSpPr>
        <p:spPr bwMode="auto">
          <a:xfrm>
            <a:off x="1374776" y="10747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717" name="AutoShape 6" descr="Image result for uganda government"/>
          <p:cNvSpPr>
            <a:spLocks noChangeAspect="1" noChangeArrowheads="1"/>
          </p:cNvSpPr>
          <p:nvPr/>
        </p:nvSpPr>
        <p:spPr bwMode="auto">
          <a:xfrm>
            <a:off x="1527174" y="1227141"/>
            <a:ext cx="304800" cy="304801"/>
          </a:xfrm>
          <a:prstGeom prst="rect"/>
          <a:noFill/>
        </p:spPr>
        <p:txBody>
          <a:bodyPr anchor="t" anchorCtr="0" bIns="45720" compatLnSpc="1" lIns="91440" numCol="1" rIns="91440" tIns="45720" vert="horz" wrap="square">
            <a:prstTxWarp prst="textNoShape"/>
          </a:bodyPr>
          <a:p>
            <a:endParaRPr lang="en-US"/>
          </a:p>
        </p:txBody>
      </p:sp>
      <p:pic>
        <p:nvPicPr>
          <p:cNvPr id="2097169" name="Picture 2"/>
          <p:cNvPicPr>
            <a:picLocks noChangeAspect="1" noGrp="1" noChangeArrowheads="1"/>
          </p:cNvPicPr>
          <p:nvPr>
            <p:ph sz="half" idx="2"/>
          </p:nvPr>
        </p:nvPicPr>
        <p:blipFill>
          <a:blip xmlns:r="http://schemas.openxmlformats.org/officeDocument/2006/relationships" r:embed="rId2"/>
          <a:srcRect/>
          <a:stretch>
            <a:fillRect/>
          </a:stretch>
        </p:blipFill>
        <p:spPr bwMode="auto">
          <a:xfrm>
            <a:off x="5472682" y="1844824"/>
            <a:ext cx="4362155" cy="3804136"/>
          </a:xfrm>
          <a:prstGeom prst="rect"/>
          <a:noFill/>
          <a:ln>
            <a:noFill/>
          </a:ln>
          <a:effectLs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3400">
        <p14:reveal dir="r"/>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78" name=""/>
        <p:cNvGrpSpPr/>
        <p:nvPr/>
      </p:nvGrpSpPr>
      <p:grpSpPr>
        <a:xfrm>
          <a:off x="0" y="0"/>
          <a:ext cx="0" cy="0"/>
          <a:chOff x="0" y="0"/>
          <a:chExt cx="0" cy="0"/>
        </a:xfrm>
      </p:grpSpPr>
      <p:sp>
        <p:nvSpPr>
          <p:cNvPr id="1048718" name="Title 1"/>
          <p:cNvSpPr>
            <a:spLocks noGrp="1"/>
          </p:cNvSpPr>
          <p:nvPr>
            <p:ph type="title"/>
          </p:nvPr>
        </p:nvSpPr>
        <p:spPr>
          <a:xfrm>
            <a:off x="540070" y="274638"/>
            <a:ext cx="9001125" cy="657994"/>
          </a:xfrm>
          <a:ln>
            <a:solidFill>
              <a:schemeClr val="accent1"/>
            </a:solidFill>
          </a:ln>
        </p:spPr>
        <p:txBody>
          <a:bodyPr/>
          <a:p>
            <a:pPr algn="ctr"/>
            <a:r>
              <a:rPr dirty="0" sz="4800" lang="en-US">
                <a:latin typeface="Bernard MT Condensed" panose="02050806060905020404" pitchFamily="18" charset="0"/>
                <a:cs typeface="Times New Roman" panose="02020603050405020304" pitchFamily="18" charset="0"/>
              </a:rPr>
              <a:t> Characteristics of </a:t>
            </a:r>
            <a:r>
              <a:rPr dirty="0" sz="4800" lang="en-US" smtClean="0">
                <a:latin typeface="Bernard MT Condensed" panose="02050806060905020404" pitchFamily="18" charset="0"/>
                <a:cs typeface="Times New Roman" panose="02020603050405020304" pitchFamily="18" charset="0"/>
              </a:rPr>
              <a:t>Extroverts</a:t>
            </a:r>
            <a:endParaRPr dirty="0" sz="4800" lang="en-US">
              <a:latin typeface="Bernard MT Condensed" panose="02050806060905020404" pitchFamily="18" charset="0"/>
            </a:endParaRPr>
          </a:p>
        </p:txBody>
      </p:sp>
      <p:sp>
        <p:nvSpPr>
          <p:cNvPr id="1048719" name="Content Placeholder 13"/>
          <p:cNvSpPr>
            <a:spLocks noGrp="1"/>
          </p:cNvSpPr>
          <p:nvPr>
            <p:ph idx="1"/>
          </p:nvPr>
        </p:nvSpPr>
        <p:spPr>
          <a:xfrm>
            <a:off x="514348" y="970735"/>
            <a:ext cx="9404449" cy="5770633"/>
          </a:xfrm>
          <a:solidFill>
            <a:schemeClr val="bg1"/>
          </a:solidFill>
          <a:ln>
            <a:solidFill>
              <a:schemeClr val="accent1"/>
            </a:solidFill>
          </a:ln>
        </p:spPr>
        <p:txBody>
          <a:bodyPr>
            <a:noAutofit/>
          </a:bodyPr>
          <a:p>
            <a:pPr indent="-514350" marL="628650">
              <a:lnSpc>
                <a:spcPct val="150000"/>
              </a:lnSpc>
              <a:buFont typeface="+mj-lt"/>
              <a:buAutoNum type="arabicPeriod"/>
            </a:pPr>
            <a:r>
              <a:rPr dirty="0" sz="2800" lang="en-US">
                <a:latin typeface="Book Antiqua" panose="02040602050305030304" pitchFamily="18" charset="0"/>
                <a:cs typeface="Times New Roman" panose="02020603050405020304" pitchFamily="18" charset="0"/>
              </a:rPr>
              <a:t>Enjoying social settings</a:t>
            </a:r>
          </a:p>
          <a:p>
            <a:pPr indent="-514350" marL="628650">
              <a:lnSpc>
                <a:spcPct val="150000"/>
              </a:lnSpc>
              <a:buFont typeface="+mj-lt"/>
              <a:buAutoNum type="arabicPeriod"/>
            </a:pPr>
            <a:r>
              <a:rPr dirty="0" sz="2800" lang="en-US">
                <a:latin typeface="Book Antiqua" panose="02040602050305030304" pitchFamily="18" charset="0"/>
                <a:cs typeface="Times New Roman" panose="02020603050405020304" pitchFamily="18" charset="0"/>
              </a:rPr>
              <a:t>Energized by being with others</a:t>
            </a:r>
          </a:p>
          <a:p>
            <a:pPr indent="-514350" marL="628650">
              <a:lnSpc>
                <a:spcPct val="150000"/>
              </a:lnSpc>
              <a:buFont typeface="+mj-lt"/>
              <a:buAutoNum type="arabicPeriod"/>
            </a:pPr>
            <a:r>
              <a:rPr dirty="0" sz="2800" lang="en-US" smtClean="0">
                <a:latin typeface="Book Antiqua" panose="02040602050305030304" pitchFamily="18" charset="0"/>
                <a:cs typeface="Times New Roman" panose="02020603050405020304" pitchFamily="18" charset="0"/>
              </a:rPr>
              <a:t>Friendly to </a:t>
            </a:r>
            <a:r>
              <a:rPr dirty="0" sz="2800" lang="en-US">
                <a:latin typeface="Book Antiqua" panose="02040602050305030304" pitchFamily="18" charset="0"/>
                <a:cs typeface="Times New Roman" panose="02020603050405020304" pitchFamily="18" charset="0"/>
              </a:rPr>
              <a:t>many people</a:t>
            </a:r>
          </a:p>
          <a:p>
            <a:pPr indent="-514350" marL="628650">
              <a:lnSpc>
                <a:spcPct val="150000"/>
              </a:lnSpc>
              <a:buFont typeface="+mj-lt"/>
              <a:buAutoNum type="arabicPeriod"/>
            </a:pPr>
            <a:r>
              <a:rPr dirty="0" sz="2800" lang="en-US">
                <a:latin typeface="Book Antiqua" panose="02040602050305030304" pitchFamily="18" charset="0"/>
                <a:cs typeface="Times New Roman" panose="02020603050405020304" pitchFamily="18" charset="0"/>
              </a:rPr>
              <a:t>They are outgoing</a:t>
            </a:r>
          </a:p>
          <a:p>
            <a:pPr indent="-514350" marL="628650">
              <a:lnSpc>
                <a:spcPct val="150000"/>
              </a:lnSpc>
              <a:buFont typeface="+mj-lt"/>
              <a:buAutoNum type="arabicPeriod"/>
            </a:pPr>
            <a:r>
              <a:rPr dirty="0" sz="2800" lang="en-US">
                <a:latin typeface="Book Antiqua" panose="02040602050305030304" pitchFamily="18" charset="0"/>
                <a:cs typeface="Times New Roman" panose="02020603050405020304" pitchFamily="18" charset="0"/>
              </a:rPr>
              <a:t>Enjoy group work</a:t>
            </a:r>
          </a:p>
          <a:p>
            <a:pPr indent="-514350" marL="628650">
              <a:lnSpc>
                <a:spcPct val="150000"/>
              </a:lnSpc>
              <a:buFont typeface="+mj-lt"/>
              <a:buAutoNum type="arabicPeriod"/>
            </a:pPr>
            <a:r>
              <a:rPr dirty="0" sz="2800" lang="en-US">
                <a:latin typeface="Book Antiqua" panose="02040602050305030304" pitchFamily="18" charset="0"/>
                <a:cs typeface="Times New Roman" panose="02020603050405020304" pitchFamily="18" charset="0"/>
              </a:rPr>
              <a:t>Prefer talking over writing</a:t>
            </a:r>
          </a:p>
          <a:p>
            <a:pPr indent="-514350" marL="628650">
              <a:lnSpc>
                <a:spcPct val="150000"/>
              </a:lnSpc>
              <a:buFont typeface="+mj-lt"/>
              <a:buAutoNum type="arabicPeriod"/>
            </a:pPr>
            <a:r>
              <a:rPr dirty="0" sz="2800" lang="en-US">
                <a:latin typeface="Book Antiqua" panose="02040602050305030304" pitchFamily="18" charset="0"/>
                <a:cs typeface="Times New Roman" panose="02020603050405020304" pitchFamily="18" charset="0"/>
              </a:rPr>
              <a:t> Not so thoughtful</a:t>
            </a:r>
          </a:p>
          <a:p>
            <a:pPr algn="just" indent="0" marL="0">
              <a:lnSpc>
                <a:spcPct val="150000"/>
              </a:lnSpc>
              <a:spcBef>
                <a:spcPts val="0"/>
              </a:spcBef>
              <a:buNone/>
            </a:pPr>
            <a:endParaRPr dirty="0" sz="2400" lang="en-US">
              <a:latin typeface="Calibri" panose="020F0502020204030204" pitchFamily="34" charset="0"/>
              <a:ea typeface="Calibri" panose="020F0502020204030204" pitchFamily="34" charset="0"/>
              <a:cs typeface="Times New Roman" panose="02020603050405020304" pitchFamily="18" charset="0"/>
            </a:endParaRPr>
          </a:p>
          <a:p>
            <a:endParaRPr altLang="x-none" dirty="0" sz="2500" lang="en-US">
              <a:latin typeface="+mj-lt"/>
              <a:cs typeface="Times New Roman" panose="02020603050405020304" pitchFamily="18" charset="0"/>
            </a:endParaRPr>
          </a:p>
        </p:txBody>
      </p:sp>
      <p:sp>
        <p:nvSpPr>
          <p:cNvPr id="1048720" name="Date Placeholder 11"/>
          <p:cNvSpPr>
            <a:spLocks noGrp="1"/>
          </p:cNvSpPr>
          <p:nvPr>
            <p:ph type="dt" sz="half" idx="10"/>
          </p:nvPr>
        </p:nvSpPr>
        <p:spPr/>
        <p:txBody>
          <a:bodyPr/>
          <a:p>
            <a:fld id="{840401DC-9B37-4341-B08E-32E49C3A82FC}" type="datetime1">
              <a:rPr lang="en-US" smtClean="0"/>
              <a:t>9/3/2024</a:t>
            </a:fld>
            <a:endParaRPr lang="en-US"/>
          </a:p>
        </p:txBody>
      </p:sp>
      <p:sp>
        <p:nvSpPr>
          <p:cNvPr id="1048721" name="Slide Number Placeholder 12"/>
          <p:cNvSpPr>
            <a:spLocks noGrp="1"/>
          </p:cNvSpPr>
          <p:nvPr>
            <p:ph type="sldNum" sz="quarter" idx="12"/>
          </p:nvPr>
        </p:nvSpPr>
        <p:spPr/>
        <p:txBody>
          <a:bodyPr/>
          <a:p>
            <a:r>
              <a:rPr dirty="0" lang="en-US"/>
              <a:t>8</a:t>
            </a:r>
          </a:p>
        </p:txBody>
      </p:sp>
      <p:grpSp>
        <p:nvGrpSpPr>
          <p:cNvPr id="79" name="Group 4"/>
          <p:cNvGrpSpPr/>
          <p:nvPr/>
        </p:nvGrpSpPr>
        <p:grpSpPr>
          <a:xfrm>
            <a:off x="9937179" y="332660"/>
            <a:ext cx="882403" cy="882403"/>
            <a:chOff x="9937179" y="332656"/>
            <a:chExt cx="882403" cy="882403"/>
          </a:xfrm>
        </p:grpSpPr>
        <p:sp>
          <p:nvSpPr>
            <p:cNvPr id="1048722" name="Oval 3"/>
            <p:cNvSpPr/>
            <p:nvPr/>
          </p:nvSpPr>
          <p:spPr>
            <a:xfrm>
              <a:off x="10009112" y="404663"/>
              <a:ext cx="720155" cy="720081"/>
            </a:xfrm>
            <a:prstGeom prst="ellipse"/>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pic>
          <p:nvPicPr>
            <p:cNvPr id="2097170" name="Picture 8"/>
            <p:cNvPicPr>
              <a:picLocks noChangeAspect="1"/>
            </p:cNvPicPr>
            <p:nvPr/>
          </p:nvPicPr>
          <p:blipFill>
            <a:blip xmlns:r="http://schemas.openxmlformats.org/officeDocument/2006/relationships" r:embed="rId1" cstate="print">
              <a:clrChange>
                <a:clrFrom>
                  <a:srgbClr val="FFFFFF"/>
                </a:clrFrom>
                <a:clrTo>
                  <a:srgbClr val="FFFFFF">
                    <a:alpha val="0"/>
                  </a:srgbClr>
                </a:clrTo>
              </a:clrChange>
            </a:blip>
            <a:stretch>
              <a:fillRect/>
            </a:stretch>
          </p:blipFill>
          <p:spPr>
            <a:xfrm>
              <a:off x="9937179" y="332656"/>
              <a:ext cx="882403" cy="882403"/>
            </a:xfrm>
            <a:prstGeom prst="rect"/>
          </p:spPr>
        </p:pic>
      </p:grpSp>
      <p:sp>
        <p:nvSpPr>
          <p:cNvPr id="1048723" name="AutoShape 2" descr="Image result for employees"/>
          <p:cNvSpPr>
            <a:spLocks noChangeAspect="1" noChangeArrowheads="1"/>
          </p:cNvSpPr>
          <p:nvPr/>
        </p:nvSpPr>
        <p:spPr bwMode="auto">
          <a:xfrm>
            <a:off x="155576" y="-144463"/>
            <a:ext cx="304800" cy="304801"/>
          </a:xfrm>
          <a:prstGeom prst="rect"/>
          <a:noFill/>
        </p:spPr>
        <p:txBody>
          <a:bodyPr anchor="t" anchorCtr="0" bIns="45720" compatLnSpc="1" lIns="91440" numCol="1" rIns="91440" tIns="45720" vert="horz" wrap="square">
            <a:prstTxWarp prst="textNoShape"/>
          </a:bodyPr>
          <a:p>
            <a:endParaRPr lang="en-US"/>
          </a:p>
        </p:txBody>
      </p:sp>
      <p:sp>
        <p:nvSpPr>
          <p:cNvPr id="1048724" name="AutoShape 4" descr="Image result for employees"/>
          <p:cNvSpPr>
            <a:spLocks noChangeAspect="1" noChangeArrowheads="1"/>
          </p:cNvSpPr>
          <p:nvPr/>
        </p:nvSpPr>
        <p:spPr bwMode="auto">
          <a:xfrm>
            <a:off x="307974" y="79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725" name="AutoShape 6" descr="Image result for employees"/>
          <p:cNvSpPr>
            <a:spLocks noChangeAspect="1" noChangeArrowheads="1"/>
          </p:cNvSpPr>
          <p:nvPr/>
        </p:nvSpPr>
        <p:spPr bwMode="auto">
          <a:xfrm>
            <a:off x="460375" y="1603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726" name="AutoShape 8" descr="Image result for employees"/>
          <p:cNvSpPr>
            <a:spLocks noChangeAspect="1" noChangeArrowheads="1"/>
          </p:cNvSpPr>
          <p:nvPr/>
        </p:nvSpPr>
        <p:spPr bwMode="auto">
          <a:xfrm>
            <a:off x="612775" y="3127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727" name="AutoShape 10" descr="Image result for employees"/>
          <p:cNvSpPr>
            <a:spLocks noChangeAspect="1" noChangeArrowheads="1"/>
          </p:cNvSpPr>
          <p:nvPr/>
        </p:nvSpPr>
        <p:spPr bwMode="auto">
          <a:xfrm>
            <a:off x="765175" y="4651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728" name="AutoShape 12" descr="Image result for employees"/>
          <p:cNvSpPr>
            <a:spLocks noChangeAspect="1" noChangeArrowheads="1"/>
          </p:cNvSpPr>
          <p:nvPr/>
        </p:nvSpPr>
        <p:spPr bwMode="auto">
          <a:xfrm>
            <a:off x="917575" y="6175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729" name="AutoShape 2" descr="Image result for uganda government"/>
          <p:cNvSpPr>
            <a:spLocks noChangeAspect="1" noChangeArrowheads="1"/>
          </p:cNvSpPr>
          <p:nvPr/>
        </p:nvSpPr>
        <p:spPr bwMode="auto">
          <a:xfrm>
            <a:off x="1222375" y="9223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730" name="AutoShape 4" descr="Image result for uganda government"/>
          <p:cNvSpPr>
            <a:spLocks noChangeAspect="1" noChangeArrowheads="1"/>
          </p:cNvSpPr>
          <p:nvPr/>
        </p:nvSpPr>
        <p:spPr bwMode="auto">
          <a:xfrm>
            <a:off x="1374776" y="1074741"/>
            <a:ext cx="304800" cy="304801"/>
          </a:xfrm>
          <a:prstGeom prst="rect"/>
          <a:noFill/>
        </p:spPr>
        <p:txBody>
          <a:bodyPr anchor="t" anchorCtr="0" bIns="45720" compatLnSpc="1" lIns="91440" numCol="1" rIns="91440" tIns="45720" vert="horz" wrap="square">
            <a:prstTxWarp prst="textNoShape"/>
          </a:bodyPr>
          <a:p>
            <a:endParaRPr lang="en-US"/>
          </a:p>
        </p:txBody>
      </p:sp>
      <p:sp>
        <p:nvSpPr>
          <p:cNvPr id="1048731" name="AutoShape 6" descr="Image result for uganda government"/>
          <p:cNvSpPr>
            <a:spLocks noChangeAspect="1" noChangeArrowheads="1"/>
          </p:cNvSpPr>
          <p:nvPr/>
        </p:nvSpPr>
        <p:spPr bwMode="auto">
          <a:xfrm>
            <a:off x="1527174" y="1227141"/>
            <a:ext cx="304800" cy="304801"/>
          </a:xfrm>
          <a:prstGeom prst="rect"/>
          <a:noFill/>
        </p:spPr>
        <p:txBody>
          <a:bodyPr anchor="t" anchorCtr="0" bIns="45720" compatLnSpc="1" lIns="91440" numCol="1" rIns="91440" tIns="45720" vert="horz" wrap="square">
            <a:prstTxWarp prst="textNoShape"/>
          </a:bodyPr>
          <a:p>
            <a:endParaRPr lang="en-US"/>
          </a:p>
        </p:txBody>
      </p:sp>
      <p:pic>
        <p:nvPicPr>
          <p:cNvPr id="2097171" name="Picture 17"/>
          <p:cNvPicPr>
            <a:picLocks noChangeAspect="1"/>
          </p:cNvPicPr>
          <p:nvPr/>
        </p:nvPicPr>
        <p:blipFill>
          <a:blip xmlns:r="http://schemas.openxmlformats.org/officeDocument/2006/relationships" r:embed="rId2"/>
          <a:stretch>
            <a:fillRect/>
          </a:stretch>
        </p:blipFill>
        <p:spPr>
          <a:xfrm>
            <a:off x="5256659" y="2266392"/>
            <a:ext cx="4572182" cy="2602768"/>
          </a:xfrm>
          <a:prstGeom prst="rec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3400">
        <p14:reveal dir="r"/>
      </p:transition>
    </mc:Choice>
    <mc:Fallback>
      <p:transition spd="slow">
        <p:fad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Adjacency">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algn="bl" blurRad="50800" dist="25400" rotWithShape="0">
              <a:srgbClr val="000000">
                <a:alpha val="60000"/>
              </a:srgbClr>
            </a:outerShdw>
          </a:effectLst>
        </a:effectStyle>
        <a:effectStyle>
          <a:effectLst/>
          <a:scene3d>
            <a:camera prst="orthographicFront">
              <a:rot lat="0" lon="0" rev="0"/>
            </a:camera>
            <a:lightRig dir="tl" rig="brightRoom">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algn="tl" flip="none" sx="32000" sy="32000" tx="0" ty="0"/>
        </a:blipFill>
      </a:bgFillStyleLst>
    </a:fmtScheme>
  </a:themeElements>
</a:theme>
</file>

<file path=ppt/theme/theme3.xml><?xml version="1.0" encoding="utf-8"?>
<a:theme xmlns:a="http://schemas.openxmlformats.org/drawingml/2006/main"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15.0000</AppVersion>
</Properties>
</file>

<file path=docProps/core.xml><?xml version="1.0" encoding="utf-8"?>
<cp:coreProperties xmlns:cp="http://schemas.openxmlformats.org/package/2006/metadata/core-properties" xmlns:dc="http://purl.org/dc/elements/1.1/" xmlns:dcterms="http://purl.org/dc/terms/" xmlns:xsi="http://www.w3.org/2001/XMLSchema-instance">
  <dc:title>PowerPoint Presentation</dc:title>
  <dc:creator>lenovo</dc:creator>
  <cp:lastModifiedBy>ODIYA JOSEPH</cp:lastModifiedBy>
  <dcterms:created xsi:type="dcterms:W3CDTF">2024-07-22T08:26:40Z</dcterms:created>
  <dcterms:modified xsi:type="dcterms:W3CDTF">2024-09-03T17:56:47Z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45fa8b5c7778428db453e9f9866ef7ad</vt:lpwstr>
  </property>
</Properties>
</file>