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sendi Samuel" userId="c31fa1bae423994b" providerId="LiveId" clId="{D0CC897A-0EF8-4CCA-86BA-EF8FF0FEDC99}"/>
    <pc:docChg chg="undo custSel addSld modSld">
      <pc:chgData name="Ssendi Samuel" userId="c31fa1bae423994b" providerId="LiveId" clId="{D0CC897A-0EF8-4CCA-86BA-EF8FF0FEDC99}" dt="2023-10-19T06:53:20.091" v="92" actId="26606"/>
      <pc:docMkLst>
        <pc:docMk/>
      </pc:docMkLst>
      <pc:sldChg chg="addSp delSp modSp mod setBg setClrOvrMap">
        <pc:chgData name="Ssendi Samuel" userId="c31fa1bae423994b" providerId="LiveId" clId="{D0CC897A-0EF8-4CCA-86BA-EF8FF0FEDC99}" dt="2023-10-19T06:46:20.980" v="57" actId="26606"/>
        <pc:sldMkLst>
          <pc:docMk/>
          <pc:sldMk cId="4072236498" sldId="256"/>
        </pc:sldMkLst>
        <pc:spChg chg="mod">
          <ac:chgData name="Ssendi Samuel" userId="c31fa1bae423994b" providerId="LiveId" clId="{D0CC897A-0EF8-4CCA-86BA-EF8FF0FEDC99}" dt="2023-10-19T06:46:20.980" v="57" actId="26606"/>
          <ac:spMkLst>
            <pc:docMk/>
            <pc:sldMk cId="4072236498" sldId="256"/>
            <ac:spMk id="2" creationId="{1123DF21-193B-1778-9C2B-D1462D8511D1}"/>
          </ac:spMkLst>
        </pc:spChg>
        <pc:spChg chg="mod">
          <ac:chgData name="Ssendi Samuel" userId="c31fa1bae423994b" providerId="LiveId" clId="{D0CC897A-0EF8-4CCA-86BA-EF8FF0FEDC99}" dt="2023-10-19T06:46:20.980" v="57" actId="26606"/>
          <ac:spMkLst>
            <pc:docMk/>
            <pc:sldMk cId="4072236498" sldId="256"/>
            <ac:spMk id="3" creationId="{64EA688A-8B5E-AD6B-D65C-E49008AB4278}"/>
          </ac:spMkLst>
        </pc:spChg>
        <pc:spChg chg="add del">
          <ac:chgData name="Ssendi Samuel" userId="c31fa1bae423994b" providerId="LiveId" clId="{D0CC897A-0EF8-4CCA-86BA-EF8FF0FEDC99}" dt="2023-10-19T06:46:08.232" v="54" actId="26606"/>
          <ac:spMkLst>
            <pc:docMk/>
            <pc:sldMk cId="4072236498" sldId="256"/>
            <ac:spMk id="9" creationId="{71B2258F-86CA-4D4D-8270-BC05FCDEBFB3}"/>
          </ac:spMkLst>
        </pc:spChg>
        <pc:spChg chg="add del">
          <ac:chgData name="Ssendi Samuel" userId="c31fa1bae423994b" providerId="LiveId" clId="{D0CC897A-0EF8-4CCA-86BA-EF8FF0FEDC99}" dt="2023-10-19T06:46:20.955" v="56" actId="26606"/>
          <ac:spMkLst>
            <pc:docMk/>
            <pc:sldMk cId="4072236498" sldId="256"/>
            <ac:spMk id="11" creationId="{007891EC-4501-44ED-A8C8-B11B6DB767AB}"/>
          </ac:spMkLst>
        </pc:spChg>
        <pc:spChg chg="add del">
          <ac:chgData name="Ssendi Samuel" userId="c31fa1bae423994b" providerId="LiveId" clId="{D0CC897A-0EF8-4CCA-86BA-EF8FF0FEDC99}" dt="2023-10-19T06:46:20.955" v="56" actId="26606"/>
          <ac:spMkLst>
            <pc:docMk/>
            <pc:sldMk cId="4072236498" sldId="256"/>
            <ac:spMk id="12" creationId="{C1DD1A8A-57D5-4A81-AD04-532B043C5611}"/>
          </ac:spMkLst>
        </pc:spChg>
        <pc:spChg chg="add">
          <ac:chgData name="Ssendi Samuel" userId="c31fa1bae423994b" providerId="LiveId" clId="{D0CC897A-0EF8-4CCA-86BA-EF8FF0FEDC99}" dt="2023-10-19T06:46:20.980" v="57" actId="26606"/>
          <ac:spMkLst>
            <pc:docMk/>
            <pc:sldMk cId="4072236498" sldId="256"/>
            <ac:spMk id="15" creationId="{71B2258F-86CA-4D4D-8270-BC05FCDEBFB3}"/>
          </ac:spMkLst>
        </pc:spChg>
        <pc:picChg chg="add del">
          <ac:chgData name="Ssendi Samuel" userId="c31fa1bae423994b" providerId="LiveId" clId="{D0CC897A-0EF8-4CCA-86BA-EF8FF0FEDC99}" dt="2023-10-19T06:46:08.232" v="54" actId="26606"/>
          <ac:picMkLst>
            <pc:docMk/>
            <pc:sldMk cId="4072236498" sldId="256"/>
            <ac:picMk id="5" creationId="{D6DC3144-B453-9E25-9E8C-CE04EBBBC809}"/>
          </ac:picMkLst>
        </pc:picChg>
        <pc:picChg chg="add del">
          <ac:chgData name="Ssendi Samuel" userId="c31fa1bae423994b" providerId="LiveId" clId="{D0CC897A-0EF8-4CCA-86BA-EF8FF0FEDC99}" dt="2023-10-19T06:46:20.955" v="56" actId="26606"/>
          <ac:picMkLst>
            <pc:docMk/>
            <pc:sldMk cId="4072236498" sldId="256"/>
            <ac:picMk id="13" creationId="{3AA8594E-4536-99AB-BBC5-AFE9AD06F8CC}"/>
          </ac:picMkLst>
        </pc:picChg>
        <pc:picChg chg="add">
          <ac:chgData name="Ssendi Samuel" userId="c31fa1bae423994b" providerId="LiveId" clId="{D0CC897A-0EF8-4CCA-86BA-EF8FF0FEDC99}" dt="2023-10-19T06:46:20.980" v="57" actId="26606"/>
          <ac:picMkLst>
            <pc:docMk/>
            <pc:sldMk cId="4072236498" sldId="256"/>
            <ac:picMk id="16" creationId="{D6DC3144-B453-9E25-9E8C-CE04EBBBC809}"/>
          </ac:picMkLst>
        </pc:picChg>
      </pc:sldChg>
      <pc:sldChg chg="addSp modSp mod setBg">
        <pc:chgData name="Ssendi Samuel" userId="c31fa1bae423994b" providerId="LiveId" clId="{D0CC897A-0EF8-4CCA-86BA-EF8FF0FEDC99}" dt="2023-10-19T06:47:33.271" v="58" actId="26606"/>
        <pc:sldMkLst>
          <pc:docMk/>
          <pc:sldMk cId="2465157286" sldId="257"/>
        </pc:sldMkLst>
        <pc:spChg chg="mod">
          <ac:chgData name="Ssendi Samuel" userId="c31fa1bae423994b" providerId="LiveId" clId="{D0CC897A-0EF8-4CCA-86BA-EF8FF0FEDC99}" dt="2023-10-19T06:47:33.271" v="58" actId="26606"/>
          <ac:spMkLst>
            <pc:docMk/>
            <pc:sldMk cId="2465157286" sldId="257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7:33.271" v="58" actId="26606"/>
          <ac:spMkLst>
            <pc:docMk/>
            <pc:sldMk cId="2465157286" sldId="257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47:33.271" v="58" actId="26606"/>
          <ac:spMkLst>
            <pc:docMk/>
            <pc:sldMk cId="2465157286" sldId="257"/>
            <ac:spMk id="9" creationId="{3ECBE1F1-D69B-4AFA-ABD5-8E41720EF6DE}"/>
          </ac:spMkLst>
        </pc:spChg>
        <pc:spChg chg="add">
          <ac:chgData name="Ssendi Samuel" userId="c31fa1bae423994b" providerId="LiveId" clId="{D0CC897A-0EF8-4CCA-86BA-EF8FF0FEDC99}" dt="2023-10-19T06:47:33.271" v="58" actId="26606"/>
          <ac:spMkLst>
            <pc:docMk/>
            <pc:sldMk cId="2465157286" sldId="257"/>
            <ac:spMk id="11" creationId="{603A6265-E10C-4B85-9C20-E75FCAF9CC63}"/>
          </ac:spMkLst>
        </pc:spChg>
        <pc:picChg chg="add">
          <ac:chgData name="Ssendi Samuel" userId="c31fa1bae423994b" providerId="LiveId" clId="{D0CC897A-0EF8-4CCA-86BA-EF8FF0FEDC99}" dt="2023-10-19T06:47:33.271" v="58" actId="26606"/>
          <ac:picMkLst>
            <pc:docMk/>
            <pc:sldMk cId="2465157286" sldId="257"/>
            <ac:picMk id="5" creationId="{16DCE5D8-F6E0-2B2F-8BEB-1BC3A9F67F88}"/>
          </ac:picMkLst>
        </pc:picChg>
      </pc:sldChg>
      <pc:sldChg chg="addSp modSp mod setBg">
        <pc:chgData name="Ssendi Samuel" userId="c31fa1bae423994b" providerId="LiveId" clId="{D0CC897A-0EF8-4CCA-86BA-EF8FF0FEDC99}" dt="2023-10-19T06:48:15.822" v="64" actId="14100"/>
        <pc:sldMkLst>
          <pc:docMk/>
          <pc:sldMk cId="899015371" sldId="258"/>
        </pc:sldMkLst>
        <pc:spChg chg="mod">
          <ac:chgData name="Ssendi Samuel" userId="c31fa1bae423994b" providerId="LiveId" clId="{D0CC897A-0EF8-4CCA-86BA-EF8FF0FEDC99}" dt="2023-10-19T06:47:59.124" v="59" actId="26606"/>
          <ac:spMkLst>
            <pc:docMk/>
            <pc:sldMk cId="899015371" sldId="258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8:15.822" v="64" actId="14100"/>
          <ac:spMkLst>
            <pc:docMk/>
            <pc:sldMk cId="899015371" sldId="258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47:59.124" v="59" actId="26606"/>
          <ac:spMkLst>
            <pc:docMk/>
            <pc:sldMk cId="899015371" sldId="258"/>
            <ac:spMk id="9" creationId="{E81BF4F6-F2CF-4984-9D14-D6966D92F99F}"/>
          </ac:spMkLst>
        </pc:spChg>
        <pc:picChg chg="add">
          <ac:chgData name="Ssendi Samuel" userId="c31fa1bae423994b" providerId="LiveId" clId="{D0CC897A-0EF8-4CCA-86BA-EF8FF0FEDC99}" dt="2023-10-19T06:47:59.124" v="59" actId="26606"/>
          <ac:picMkLst>
            <pc:docMk/>
            <pc:sldMk cId="899015371" sldId="258"/>
            <ac:picMk id="5" creationId="{71D4190D-86A5-AE73-3A18-048E3EB2A015}"/>
          </ac:picMkLst>
        </pc:picChg>
      </pc:sldChg>
      <pc:sldChg chg="addSp modSp mod setBg">
        <pc:chgData name="Ssendi Samuel" userId="c31fa1bae423994b" providerId="LiveId" clId="{D0CC897A-0EF8-4CCA-86BA-EF8FF0FEDC99}" dt="2023-10-19T06:48:48.948" v="65" actId="26606"/>
        <pc:sldMkLst>
          <pc:docMk/>
          <pc:sldMk cId="712057575" sldId="259"/>
        </pc:sldMkLst>
        <pc:spChg chg="mod">
          <ac:chgData name="Ssendi Samuel" userId="c31fa1bae423994b" providerId="LiveId" clId="{D0CC897A-0EF8-4CCA-86BA-EF8FF0FEDC99}" dt="2023-10-19T06:48:48.948" v="65" actId="26606"/>
          <ac:spMkLst>
            <pc:docMk/>
            <pc:sldMk cId="712057575" sldId="259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8:48.948" v="65" actId="26606"/>
          <ac:spMkLst>
            <pc:docMk/>
            <pc:sldMk cId="712057575" sldId="259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48:48.948" v="65" actId="26606"/>
          <ac:spMkLst>
            <pc:docMk/>
            <pc:sldMk cId="712057575" sldId="259"/>
            <ac:spMk id="9" creationId="{E81BF4F6-F2CF-4984-9D14-D6966D92F99F}"/>
          </ac:spMkLst>
        </pc:spChg>
        <pc:picChg chg="add">
          <ac:chgData name="Ssendi Samuel" userId="c31fa1bae423994b" providerId="LiveId" clId="{D0CC897A-0EF8-4CCA-86BA-EF8FF0FEDC99}" dt="2023-10-19T06:48:48.948" v="65" actId="26606"/>
          <ac:picMkLst>
            <pc:docMk/>
            <pc:sldMk cId="712057575" sldId="259"/>
            <ac:picMk id="5" creationId="{429479C2-144A-8509-F785-8B5E0567514E}"/>
          </ac:picMkLst>
        </pc:picChg>
      </pc:sldChg>
      <pc:sldChg chg="addSp modSp mod setBg">
        <pc:chgData name="Ssendi Samuel" userId="c31fa1bae423994b" providerId="LiveId" clId="{D0CC897A-0EF8-4CCA-86BA-EF8FF0FEDC99}" dt="2023-10-19T06:48:57.692" v="66" actId="26606"/>
        <pc:sldMkLst>
          <pc:docMk/>
          <pc:sldMk cId="866601803" sldId="260"/>
        </pc:sldMkLst>
        <pc:spChg chg="mod">
          <ac:chgData name="Ssendi Samuel" userId="c31fa1bae423994b" providerId="LiveId" clId="{D0CC897A-0EF8-4CCA-86BA-EF8FF0FEDC99}" dt="2023-10-19T06:48:57.692" v="66" actId="26606"/>
          <ac:spMkLst>
            <pc:docMk/>
            <pc:sldMk cId="866601803" sldId="260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8:57.692" v="66" actId="26606"/>
          <ac:spMkLst>
            <pc:docMk/>
            <pc:sldMk cId="866601803" sldId="260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48:57.692" v="66" actId="26606"/>
          <ac:spMkLst>
            <pc:docMk/>
            <pc:sldMk cId="866601803" sldId="260"/>
            <ac:spMk id="9" creationId="{E81BF4F6-F2CF-4984-9D14-D6966D92F99F}"/>
          </ac:spMkLst>
        </pc:spChg>
        <pc:picChg chg="add">
          <ac:chgData name="Ssendi Samuel" userId="c31fa1bae423994b" providerId="LiveId" clId="{D0CC897A-0EF8-4CCA-86BA-EF8FF0FEDC99}" dt="2023-10-19T06:48:57.692" v="66" actId="26606"/>
          <ac:picMkLst>
            <pc:docMk/>
            <pc:sldMk cId="866601803" sldId="260"/>
            <ac:picMk id="5" creationId="{A411CD39-AB7C-6F1A-E089-ECBEF02AAD11}"/>
          </ac:picMkLst>
        </pc:picChg>
      </pc:sldChg>
      <pc:sldChg chg="addSp modSp mod setBg">
        <pc:chgData name="Ssendi Samuel" userId="c31fa1bae423994b" providerId="LiveId" clId="{D0CC897A-0EF8-4CCA-86BA-EF8FF0FEDC99}" dt="2023-10-19T06:49:09.902" v="67" actId="26606"/>
        <pc:sldMkLst>
          <pc:docMk/>
          <pc:sldMk cId="3301655169" sldId="261"/>
        </pc:sldMkLst>
        <pc:spChg chg="mod">
          <ac:chgData name="Ssendi Samuel" userId="c31fa1bae423994b" providerId="LiveId" clId="{D0CC897A-0EF8-4CCA-86BA-EF8FF0FEDC99}" dt="2023-10-19T06:49:09.902" v="67" actId="26606"/>
          <ac:spMkLst>
            <pc:docMk/>
            <pc:sldMk cId="3301655169" sldId="261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9:09.902" v="67" actId="26606"/>
          <ac:spMkLst>
            <pc:docMk/>
            <pc:sldMk cId="3301655169" sldId="261"/>
            <ac:spMk id="3" creationId="{6B5D3E40-D446-0186-58E5-B1520FF96EEF}"/>
          </ac:spMkLst>
        </pc:spChg>
        <pc:grpChg chg="add">
          <ac:chgData name="Ssendi Samuel" userId="c31fa1bae423994b" providerId="LiveId" clId="{D0CC897A-0EF8-4CCA-86BA-EF8FF0FEDC99}" dt="2023-10-19T06:49:09.902" v="67" actId="26606"/>
          <ac:grpSpMkLst>
            <pc:docMk/>
            <pc:sldMk cId="3301655169" sldId="261"/>
            <ac:grpSpMk id="9" creationId="{8CE57D37-C2D0-066B-1AE3-6F4244344F27}"/>
          </ac:grpSpMkLst>
        </pc:grpChg>
        <pc:picChg chg="add">
          <ac:chgData name="Ssendi Samuel" userId="c31fa1bae423994b" providerId="LiveId" clId="{D0CC897A-0EF8-4CCA-86BA-EF8FF0FEDC99}" dt="2023-10-19T06:49:09.902" v="67" actId="26606"/>
          <ac:picMkLst>
            <pc:docMk/>
            <pc:sldMk cId="3301655169" sldId="261"/>
            <ac:picMk id="5" creationId="{0D6B4433-56BE-A16E-FDE2-2319C18D61D7}"/>
          </ac:picMkLst>
        </pc:picChg>
      </pc:sldChg>
      <pc:sldChg chg="addSp modSp mod setBg">
        <pc:chgData name="Ssendi Samuel" userId="c31fa1bae423994b" providerId="LiveId" clId="{D0CC897A-0EF8-4CCA-86BA-EF8FF0FEDC99}" dt="2023-10-19T06:49:40.951" v="68" actId="26606"/>
        <pc:sldMkLst>
          <pc:docMk/>
          <pc:sldMk cId="2345071733" sldId="262"/>
        </pc:sldMkLst>
        <pc:spChg chg="mod">
          <ac:chgData name="Ssendi Samuel" userId="c31fa1bae423994b" providerId="LiveId" clId="{D0CC897A-0EF8-4CCA-86BA-EF8FF0FEDC99}" dt="2023-10-19T06:49:40.951" v="68" actId="26606"/>
          <ac:spMkLst>
            <pc:docMk/>
            <pc:sldMk cId="2345071733" sldId="262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49:40.951" v="68" actId="26606"/>
          <ac:spMkLst>
            <pc:docMk/>
            <pc:sldMk cId="2345071733" sldId="262"/>
            <ac:spMk id="3" creationId="{6B5D3E40-D446-0186-58E5-B1520FF96EEF}"/>
          </ac:spMkLst>
        </pc:spChg>
        <pc:grpChg chg="add">
          <ac:chgData name="Ssendi Samuel" userId="c31fa1bae423994b" providerId="LiveId" clId="{D0CC897A-0EF8-4CCA-86BA-EF8FF0FEDC99}" dt="2023-10-19T06:49:40.951" v="68" actId="26606"/>
          <ac:grpSpMkLst>
            <pc:docMk/>
            <pc:sldMk cId="2345071733" sldId="262"/>
            <ac:grpSpMk id="9" creationId="{5EFBDE31-BB3E-6CFC-23CD-B5976DA38438}"/>
          </ac:grpSpMkLst>
        </pc:grpChg>
        <pc:picChg chg="add">
          <ac:chgData name="Ssendi Samuel" userId="c31fa1bae423994b" providerId="LiveId" clId="{D0CC897A-0EF8-4CCA-86BA-EF8FF0FEDC99}" dt="2023-10-19T06:49:40.951" v="68" actId="26606"/>
          <ac:picMkLst>
            <pc:docMk/>
            <pc:sldMk cId="2345071733" sldId="262"/>
            <ac:picMk id="5" creationId="{8FE62352-AA68-83D2-BB76-38D4B4A95605}"/>
          </ac:picMkLst>
        </pc:picChg>
      </pc:sldChg>
      <pc:sldChg chg="addSp modSp mod setBg">
        <pc:chgData name="Ssendi Samuel" userId="c31fa1bae423994b" providerId="LiveId" clId="{D0CC897A-0EF8-4CCA-86BA-EF8FF0FEDC99}" dt="2023-10-19T06:50:38.641" v="69" actId="26606"/>
        <pc:sldMkLst>
          <pc:docMk/>
          <pc:sldMk cId="332148309" sldId="263"/>
        </pc:sldMkLst>
        <pc:spChg chg="mod">
          <ac:chgData name="Ssendi Samuel" userId="c31fa1bae423994b" providerId="LiveId" clId="{D0CC897A-0EF8-4CCA-86BA-EF8FF0FEDC99}" dt="2023-10-19T06:50:38.641" v="69" actId="26606"/>
          <ac:spMkLst>
            <pc:docMk/>
            <pc:sldMk cId="332148309" sldId="263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0:38.641" v="69" actId="26606"/>
          <ac:spMkLst>
            <pc:docMk/>
            <pc:sldMk cId="332148309" sldId="263"/>
            <ac:spMk id="3" creationId="{6B5D3E40-D446-0186-58E5-B1520FF96EEF}"/>
          </ac:spMkLst>
        </pc:spChg>
        <pc:picChg chg="add">
          <ac:chgData name="Ssendi Samuel" userId="c31fa1bae423994b" providerId="LiveId" clId="{D0CC897A-0EF8-4CCA-86BA-EF8FF0FEDC99}" dt="2023-10-19T06:50:38.641" v="69" actId="26606"/>
          <ac:picMkLst>
            <pc:docMk/>
            <pc:sldMk cId="332148309" sldId="263"/>
            <ac:picMk id="5" creationId="{0F99D8CA-1ED4-C92C-76BE-3E01CE16CE72}"/>
          </ac:picMkLst>
        </pc:picChg>
        <pc:cxnChg chg="add">
          <ac:chgData name="Ssendi Samuel" userId="c31fa1bae423994b" providerId="LiveId" clId="{D0CC897A-0EF8-4CCA-86BA-EF8FF0FEDC99}" dt="2023-10-19T06:50:38.641" v="69" actId="26606"/>
          <ac:cxnSpMkLst>
            <pc:docMk/>
            <pc:sldMk cId="332148309" sldId="263"/>
            <ac:cxnSpMk id="9" creationId="{1503BFE4-729B-D9D0-C17B-501E6AF1127A}"/>
          </ac:cxnSpMkLst>
        </pc:cxnChg>
      </pc:sldChg>
      <pc:sldChg chg="addSp modSp mod setBg">
        <pc:chgData name="Ssendi Samuel" userId="c31fa1bae423994b" providerId="LiveId" clId="{D0CC897A-0EF8-4CCA-86BA-EF8FF0FEDC99}" dt="2023-10-19T06:50:51.041" v="70" actId="26606"/>
        <pc:sldMkLst>
          <pc:docMk/>
          <pc:sldMk cId="3096878955" sldId="264"/>
        </pc:sldMkLst>
        <pc:spChg chg="mod">
          <ac:chgData name="Ssendi Samuel" userId="c31fa1bae423994b" providerId="LiveId" clId="{D0CC897A-0EF8-4CCA-86BA-EF8FF0FEDC99}" dt="2023-10-19T06:50:51.041" v="70" actId="26606"/>
          <ac:spMkLst>
            <pc:docMk/>
            <pc:sldMk cId="3096878955" sldId="264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0:51.041" v="70" actId="26606"/>
          <ac:spMkLst>
            <pc:docMk/>
            <pc:sldMk cId="3096878955" sldId="264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50:51.041" v="70" actId="26606"/>
          <ac:spMkLst>
            <pc:docMk/>
            <pc:sldMk cId="3096878955" sldId="264"/>
            <ac:spMk id="9" creationId="{9F7D5CDA-D291-4307-BF55-1381FED29634}"/>
          </ac:spMkLst>
        </pc:spChg>
        <pc:spChg chg="add">
          <ac:chgData name="Ssendi Samuel" userId="c31fa1bae423994b" providerId="LiveId" clId="{D0CC897A-0EF8-4CCA-86BA-EF8FF0FEDC99}" dt="2023-10-19T06:50:51.041" v="70" actId="26606"/>
          <ac:spMkLst>
            <pc:docMk/>
            <pc:sldMk cId="3096878955" sldId="264"/>
            <ac:spMk id="11" creationId="{59B296B9-C5A5-4E4F-9B60-C907B5F1466C}"/>
          </ac:spMkLst>
        </pc:spChg>
        <pc:spChg chg="add">
          <ac:chgData name="Ssendi Samuel" userId="c31fa1bae423994b" providerId="LiveId" clId="{D0CC897A-0EF8-4CCA-86BA-EF8FF0FEDC99}" dt="2023-10-19T06:50:51.041" v="70" actId="26606"/>
          <ac:spMkLst>
            <pc:docMk/>
            <pc:sldMk cId="3096878955" sldId="264"/>
            <ac:spMk id="13" creationId="{D0300FD3-5AF1-6305-15FA-9078072672E2}"/>
          </ac:spMkLst>
        </pc:spChg>
        <pc:picChg chg="add">
          <ac:chgData name="Ssendi Samuel" userId="c31fa1bae423994b" providerId="LiveId" clId="{D0CC897A-0EF8-4CCA-86BA-EF8FF0FEDC99}" dt="2023-10-19T06:50:51.041" v="70" actId="26606"/>
          <ac:picMkLst>
            <pc:docMk/>
            <pc:sldMk cId="3096878955" sldId="264"/>
            <ac:picMk id="5" creationId="{8ADE8802-3CDF-4689-83FC-61DEE4648140}"/>
          </ac:picMkLst>
        </pc:picChg>
      </pc:sldChg>
      <pc:sldChg chg="addSp delSp modSp mod setBg setClrOvrMap">
        <pc:chgData name="Ssendi Samuel" userId="c31fa1bae423994b" providerId="LiveId" clId="{D0CC897A-0EF8-4CCA-86BA-EF8FF0FEDC99}" dt="2023-10-19T06:51:24.870" v="73" actId="26606"/>
        <pc:sldMkLst>
          <pc:docMk/>
          <pc:sldMk cId="1428555965" sldId="265"/>
        </pc:sldMkLst>
        <pc:spChg chg="mod">
          <ac:chgData name="Ssendi Samuel" userId="c31fa1bae423994b" providerId="LiveId" clId="{D0CC897A-0EF8-4CCA-86BA-EF8FF0FEDC99}" dt="2023-10-19T06:51:24.870" v="73" actId="26606"/>
          <ac:spMkLst>
            <pc:docMk/>
            <pc:sldMk cId="1428555965" sldId="265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1:24.870" v="73" actId="26606"/>
          <ac:spMkLst>
            <pc:docMk/>
            <pc:sldMk cId="1428555965" sldId="265"/>
            <ac:spMk id="3" creationId="{6B5D3E40-D446-0186-58E5-B1520FF96EEF}"/>
          </ac:spMkLst>
        </pc:spChg>
        <pc:spChg chg="add del">
          <ac:chgData name="Ssendi Samuel" userId="c31fa1bae423994b" providerId="LiveId" clId="{D0CC897A-0EF8-4CCA-86BA-EF8FF0FEDC99}" dt="2023-10-19T06:51:24.860" v="72" actId="26606"/>
          <ac:spMkLst>
            <pc:docMk/>
            <pc:sldMk cId="1428555965" sldId="265"/>
            <ac:spMk id="8" creationId="{FF94087D-5ED6-4AF0-86E3-306941D95E6E}"/>
          </ac:spMkLst>
        </pc:spChg>
        <pc:spChg chg="add">
          <ac:chgData name="Ssendi Samuel" userId="c31fa1bae423994b" providerId="LiveId" clId="{D0CC897A-0EF8-4CCA-86BA-EF8FF0FEDC99}" dt="2023-10-19T06:51:24.870" v="73" actId="26606"/>
          <ac:spMkLst>
            <pc:docMk/>
            <pc:sldMk cId="1428555965" sldId="265"/>
            <ac:spMk id="9" creationId="{9228552E-C8B1-4A80-8448-0787CE0FC704}"/>
          </ac:spMkLst>
        </pc:spChg>
        <pc:spChg chg="add del">
          <ac:chgData name="Ssendi Samuel" userId="c31fa1bae423994b" providerId="LiveId" clId="{D0CC897A-0EF8-4CCA-86BA-EF8FF0FEDC99}" dt="2023-10-19T06:51:24.860" v="72" actId="26606"/>
          <ac:spMkLst>
            <pc:docMk/>
            <pc:sldMk cId="1428555965" sldId="265"/>
            <ac:spMk id="10" creationId="{94457FD7-1B48-485E-863C-CEF6CB9F172A}"/>
          </ac:spMkLst>
        </pc:spChg>
        <pc:spChg chg="add del">
          <ac:chgData name="Ssendi Samuel" userId="c31fa1bae423994b" providerId="LiveId" clId="{D0CC897A-0EF8-4CCA-86BA-EF8FF0FEDC99}" dt="2023-10-19T06:51:24.860" v="72" actId="26606"/>
          <ac:spMkLst>
            <pc:docMk/>
            <pc:sldMk cId="1428555965" sldId="265"/>
            <ac:spMk id="12" creationId="{BD3B9541-007D-40EC-AD1F-635901243706}"/>
          </ac:spMkLst>
        </pc:spChg>
        <pc:picChg chg="add">
          <ac:chgData name="Ssendi Samuel" userId="c31fa1bae423994b" providerId="LiveId" clId="{D0CC897A-0EF8-4CCA-86BA-EF8FF0FEDC99}" dt="2023-10-19T06:51:24.870" v="73" actId="26606"/>
          <ac:picMkLst>
            <pc:docMk/>
            <pc:sldMk cId="1428555965" sldId="265"/>
            <ac:picMk id="5" creationId="{DD76C864-EDE9-1C1B-B6F7-E44A00BF30B9}"/>
          </ac:picMkLst>
        </pc:picChg>
      </pc:sldChg>
      <pc:sldChg chg="addSp modSp mod setBg setClrOvrMap">
        <pc:chgData name="Ssendi Samuel" userId="c31fa1bae423994b" providerId="LiveId" clId="{D0CC897A-0EF8-4CCA-86BA-EF8FF0FEDC99}" dt="2023-10-19T06:51:34.087" v="74" actId="26606"/>
        <pc:sldMkLst>
          <pc:docMk/>
          <pc:sldMk cId="3793737904" sldId="266"/>
        </pc:sldMkLst>
        <pc:spChg chg="mod">
          <ac:chgData name="Ssendi Samuel" userId="c31fa1bae423994b" providerId="LiveId" clId="{D0CC897A-0EF8-4CCA-86BA-EF8FF0FEDC99}" dt="2023-10-19T06:51:34.087" v="74" actId="26606"/>
          <ac:spMkLst>
            <pc:docMk/>
            <pc:sldMk cId="3793737904" sldId="266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1:34.087" v="74" actId="26606"/>
          <ac:spMkLst>
            <pc:docMk/>
            <pc:sldMk cId="3793737904" sldId="266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51:34.087" v="74" actId="26606"/>
          <ac:spMkLst>
            <pc:docMk/>
            <pc:sldMk cId="3793737904" sldId="266"/>
            <ac:spMk id="9" creationId="{9228552E-C8B1-4A80-8448-0787CE0FC704}"/>
          </ac:spMkLst>
        </pc:spChg>
        <pc:picChg chg="add">
          <ac:chgData name="Ssendi Samuel" userId="c31fa1bae423994b" providerId="LiveId" clId="{D0CC897A-0EF8-4CCA-86BA-EF8FF0FEDC99}" dt="2023-10-19T06:51:34.087" v="74" actId="26606"/>
          <ac:picMkLst>
            <pc:docMk/>
            <pc:sldMk cId="3793737904" sldId="266"/>
            <ac:picMk id="5" creationId="{4A20953F-DEA6-F539-BE9B-AE359CAC96A8}"/>
          </ac:picMkLst>
        </pc:picChg>
      </pc:sldChg>
      <pc:sldChg chg="addSp modSp add mod setBg setClrOvrMap">
        <pc:chgData name="Ssendi Samuel" userId="c31fa1bae423994b" providerId="LiveId" clId="{D0CC897A-0EF8-4CCA-86BA-EF8FF0FEDC99}" dt="2023-10-19T06:51:50.401" v="75" actId="26606"/>
        <pc:sldMkLst>
          <pc:docMk/>
          <pc:sldMk cId="789900205" sldId="267"/>
        </pc:sldMkLst>
        <pc:spChg chg="mod">
          <ac:chgData name="Ssendi Samuel" userId="c31fa1bae423994b" providerId="LiveId" clId="{D0CC897A-0EF8-4CCA-86BA-EF8FF0FEDC99}" dt="2023-10-19T06:51:50.401" v="75" actId="26606"/>
          <ac:spMkLst>
            <pc:docMk/>
            <pc:sldMk cId="789900205" sldId="267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1:50.401" v="75" actId="26606"/>
          <ac:spMkLst>
            <pc:docMk/>
            <pc:sldMk cId="789900205" sldId="267"/>
            <ac:spMk id="3" creationId="{6B5D3E40-D446-0186-58E5-B1520FF96EEF}"/>
          </ac:spMkLst>
        </pc:spChg>
        <pc:spChg chg="add">
          <ac:chgData name="Ssendi Samuel" userId="c31fa1bae423994b" providerId="LiveId" clId="{D0CC897A-0EF8-4CCA-86BA-EF8FF0FEDC99}" dt="2023-10-19T06:51:50.401" v="75" actId="26606"/>
          <ac:spMkLst>
            <pc:docMk/>
            <pc:sldMk cId="789900205" sldId="267"/>
            <ac:spMk id="9" creationId="{9228552E-C8B1-4A80-8448-0787CE0FC704}"/>
          </ac:spMkLst>
        </pc:spChg>
        <pc:picChg chg="add">
          <ac:chgData name="Ssendi Samuel" userId="c31fa1bae423994b" providerId="LiveId" clId="{D0CC897A-0EF8-4CCA-86BA-EF8FF0FEDC99}" dt="2023-10-19T06:51:50.401" v="75" actId="26606"/>
          <ac:picMkLst>
            <pc:docMk/>
            <pc:sldMk cId="789900205" sldId="267"/>
            <ac:picMk id="5" creationId="{42DD2128-62B5-1CAC-C3E6-ADA6630C8C94}"/>
          </ac:picMkLst>
        </pc:picChg>
      </pc:sldChg>
      <pc:sldChg chg="addSp modSp add mod setBg">
        <pc:chgData name="Ssendi Samuel" userId="c31fa1bae423994b" providerId="LiveId" clId="{D0CC897A-0EF8-4CCA-86BA-EF8FF0FEDC99}" dt="2023-10-19T06:51:54.241" v="76" actId="26606"/>
        <pc:sldMkLst>
          <pc:docMk/>
          <pc:sldMk cId="1031724903" sldId="268"/>
        </pc:sldMkLst>
        <pc:spChg chg="mod">
          <ac:chgData name="Ssendi Samuel" userId="c31fa1bae423994b" providerId="LiveId" clId="{D0CC897A-0EF8-4CCA-86BA-EF8FF0FEDC99}" dt="2023-10-19T06:51:54.241" v="76" actId="26606"/>
          <ac:spMkLst>
            <pc:docMk/>
            <pc:sldMk cId="1031724903" sldId="268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1:54.241" v="76" actId="26606"/>
          <ac:spMkLst>
            <pc:docMk/>
            <pc:sldMk cId="1031724903" sldId="268"/>
            <ac:spMk id="3" creationId="{6B5D3E40-D446-0186-58E5-B1520FF96EEF}"/>
          </ac:spMkLst>
        </pc:spChg>
        <pc:picChg chg="add">
          <ac:chgData name="Ssendi Samuel" userId="c31fa1bae423994b" providerId="LiveId" clId="{D0CC897A-0EF8-4CCA-86BA-EF8FF0FEDC99}" dt="2023-10-19T06:51:54.241" v="76" actId="26606"/>
          <ac:picMkLst>
            <pc:docMk/>
            <pc:sldMk cId="1031724903" sldId="268"/>
            <ac:picMk id="5" creationId="{F17084C9-22A2-CCF3-DD21-5C643474E727}"/>
          </ac:picMkLst>
        </pc:picChg>
        <pc:cxnChg chg="add">
          <ac:chgData name="Ssendi Samuel" userId="c31fa1bae423994b" providerId="LiveId" clId="{D0CC897A-0EF8-4CCA-86BA-EF8FF0FEDC99}" dt="2023-10-19T06:51:54.241" v="76" actId="26606"/>
          <ac:cxnSpMkLst>
            <pc:docMk/>
            <pc:sldMk cId="1031724903" sldId="268"/>
            <ac:cxnSpMk id="9" creationId="{1503BFE4-729B-D9D0-C17B-501E6AF1127A}"/>
          </ac:cxnSpMkLst>
        </pc:cxnChg>
      </pc:sldChg>
      <pc:sldChg chg="addSp delSp modSp add mod setBg setClrOvrMap">
        <pc:chgData name="Ssendi Samuel" userId="c31fa1bae423994b" providerId="LiveId" clId="{D0CC897A-0EF8-4CCA-86BA-EF8FF0FEDC99}" dt="2023-10-19T06:52:56.446" v="91" actId="26606"/>
        <pc:sldMkLst>
          <pc:docMk/>
          <pc:sldMk cId="56823796" sldId="269"/>
        </pc:sldMkLst>
        <pc:spChg chg="mod">
          <ac:chgData name="Ssendi Samuel" userId="c31fa1bae423994b" providerId="LiveId" clId="{D0CC897A-0EF8-4CCA-86BA-EF8FF0FEDC99}" dt="2023-10-19T06:52:56.446" v="91" actId="26606"/>
          <ac:spMkLst>
            <pc:docMk/>
            <pc:sldMk cId="56823796" sldId="269"/>
            <ac:spMk id="2" creationId="{E48A68EA-FD74-DECC-5BB9-EC5C25A1C00C}"/>
          </ac:spMkLst>
        </pc:spChg>
        <pc:spChg chg="mod">
          <ac:chgData name="Ssendi Samuel" userId="c31fa1bae423994b" providerId="LiveId" clId="{D0CC897A-0EF8-4CCA-86BA-EF8FF0FEDC99}" dt="2023-10-19T06:52:56.446" v="91" actId="26606"/>
          <ac:spMkLst>
            <pc:docMk/>
            <pc:sldMk cId="56823796" sldId="269"/>
            <ac:spMk id="3" creationId="{6B5D3E40-D446-0186-58E5-B1520FF96EEF}"/>
          </ac:spMkLst>
        </pc:spChg>
        <pc:spChg chg="add del">
          <ac:chgData name="Ssendi Samuel" userId="c31fa1bae423994b" providerId="LiveId" clId="{D0CC897A-0EF8-4CCA-86BA-EF8FF0FEDC99}" dt="2023-10-19T06:52:36.006" v="78" actId="26606"/>
          <ac:spMkLst>
            <pc:docMk/>
            <pc:sldMk cId="56823796" sldId="269"/>
            <ac:spMk id="9" creationId="{A9D6EEA4-51EF-4796-BE5B-F3EB11F23ED7}"/>
          </ac:spMkLst>
        </pc:spChg>
        <pc:spChg chg="add del">
          <ac:chgData name="Ssendi Samuel" userId="c31fa1bae423994b" providerId="LiveId" clId="{D0CC897A-0EF8-4CCA-86BA-EF8FF0FEDC99}" dt="2023-10-19T06:52:37.758" v="80" actId="26606"/>
          <ac:spMkLst>
            <pc:docMk/>
            <pc:sldMk cId="56823796" sldId="269"/>
            <ac:spMk id="11" creationId="{DC39DE25-0E4E-0AA7-0932-1D78C2372786}"/>
          </ac:spMkLst>
        </pc:spChg>
        <pc:spChg chg="add del">
          <ac:chgData name="Ssendi Samuel" userId="c31fa1bae423994b" providerId="LiveId" clId="{D0CC897A-0EF8-4CCA-86BA-EF8FF0FEDC99}" dt="2023-10-19T06:52:37.758" v="80" actId="26606"/>
          <ac:spMkLst>
            <pc:docMk/>
            <pc:sldMk cId="56823796" sldId="269"/>
            <ac:spMk id="13" creationId="{8D6EA299-0840-6DEA-E670-C49AEBC87E89}"/>
          </ac:spMkLst>
        </pc:spChg>
        <pc:spChg chg="add del">
          <ac:chgData name="Ssendi Samuel" userId="c31fa1bae423994b" providerId="LiveId" clId="{D0CC897A-0EF8-4CCA-86BA-EF8FF0FEDC99}" dt="2023-10-19T06:52:37.758" v="80" actId="26606"/>
          <ac:spMkLst>
            <pc:docMk/>
            <pc:sldMk cId="56823796" sldId="269"/>
            <ac:spMk id="14" creationId="{AE3A741D-C19B-960A-5803-1C5887147820}"/>
          </ac:spMkLst>
        </pc:spChg>
        <pc:spChg chg="add del">
          <ac:chgData name="Ssendi Samuel" userId="c31fa1bae423994b" providerId="LiveId" clId="{D0CC897A-0EF8-4CCA-86BA-EF8FF0FEDC99}" dt="2023-10-19T06:52:42.043" v="84" actId="26606"/>
          <ac:spMkLst>
            <pc:docMk/>
            <pc:sldMk cId="56823796" sldId="269"/>
            <ac:spMk id="20" creationId="{AE3A741D-C19B-960A-5803-1C5887147820}"/>
          </ac:spMkLst>
        </pc:spChg>
        <pc:spChg chg="add del">
          <ac:chgData name="Ssendi Samuel" userId="c31fa1bae423994b" providerId="LiveId" clId="{D0CC897A-0EF8-4CCA-86BA-EF8FF0FEDC99}" dt="2023-10-19T06:52:42.043" v="84" actId="26606"/>
          <ac:spMkLst>
            <pc:docMk/>
            <pc:sldMk cId="56823796" sldId="269"/>
            <ac:spMk id="21" creationId="{DC39DE25-0E4E-0AA7-0932-1D78C2372786}"/>
          </ac:spMkLst>
        </pc:spChg>
        <pc:spChg chg="add del">
          <ac:chgData name="Ssendi Samuel" userId="c31fa1bae423994b" providerId="LiveId" clId="{D0CC897A-0EF8-4CCA-86BA-EF8FF0FEDC99}" dt="2023-10-19T06:52:42.043" v="84" actId="26606"/>
          <ac:spMkLst>
            <pc:docMk/>
            <pc:sldMk cId="56823796" sldId="269"/>
            <ac:spMk id="22" creationId="{8D6EA299-0840-6DEA-E670-C49AEBC87E89}"/>
          </ac:spMkLst>
        </pc:spChg>
        <pc:spChg chg="add del">
          <ac:chgData name="Ssendi Samuel" userId="c31fa1bae423994b" providerId="LiveId" clId="{D0CC897A-0EF8-4CCA-86BA-EF8FF0FEDC99}" dt="2023-10-19T06:52:45.115" v="86" actId="26606"/>
          <ac:spMkLst>
            <pc:docMk/>
            <pc:sldMk cId="56823796" sldId="269"/>
            <ac:spMk id="24" creationId="{B210AC1D-4063-4C6E-9528-FA9C4C0C18E6}"/>
          </ac:spMkLst>
        </pc:spChg>
        <pc:spChg chg="add del">
          <ac:chgData name="Ssendi Samuel" userId="c31fa1bae423994b" providerId="LiveId" clId="{D0CC897A-0EF8-4CCA-86BA-EF8FF0FEDC99}" dt="2023-10-19T06:52:45.115" v="86" actId="26606"/>
          <ac:spMkLst>
            <pc:docMk/>
            <pc:sldMk cId="56823796" sldId="269"/>
            <ac:spMk id="25" creationId="{02F8C595-E68C-4306-AED8-DC7826A0A506}"/>
          </ac:spMkLst>
        </pc:spChg>
        <pc:spChg chg="add del">
          <ac:chgData name="Ssendi Samuel" userId="c31fa1bae423994b" providerId="LiveId" clId="{D0CC897A-0EF8-4CCA-86BA-EF8FF0FEDC99}" dt="2023-10-19T06:52:56.433" v="90" actId="26606"/>
          <ac:spMkLst>
            <pc:docMk/>
            <pc:sldMk cId="56823796" sldId="269"/>
            <ac:spMk id="31" creationId="{A9D6EEA4-51EF-4796-BE5B-F3EB11F23ED7}"/>
          </ac:spMkLst>
        </pc:spChg>
        <pc:picChg chg="add del">
          <ac:chgData name="Ssendi Samuel" userId="c31fa1bae423994b" providerId="LiveId" clId="{D0CC897A-0EF8-4CCA-86BA-EF8FF0FEDC99}" dt="2023-10-19T06:52:36.006" v="78" actId="26606"/>
          <ac:picMkLst>
            <pc:docMk/>
            <pc:sldMk cId="56823796" sldId="269"/>
            <ac:picMk id="5" creationId="{D134B1E6-7233-A3E7-F7F5-4D645080C9BE}"/>
          </ac:picMkLst>
        </pc:picChg>
        <pc:picChg chg="add del">
          <ac:chgData name="Ssendi Samuel" userId="c31fa1bae423994b" providerId="LiveId" clId="{D0CC897A-0EF8-4CCA-86BA-EF8FF0FEDC99}" dt="2023-10-19T06:52:37.758" v="80" actId="26606"/>
          <ac:picMkLst>
            <pc:docMk/>
            <pc:sldMk cId="56823796" sldId="269"/>
            <ac:picMk id="12" creationId="{D58026B9-F035-8F3C-01A5-5C4E27E73077}"/>
          </ac:picMkLst>
        </pc:picChg>
        <pc:picChg chg="add del">
          <ac:chgData name="Ssendi Samuel" userId="c31fa1bae423994b" providerId="LiveId" clId="{D0CC897A-0EF8-4CCA-86BA-EF8FF0FEDC99}" dt="2023-10-19T06:52:39.573" v="82" actId="26606"/>
          <ac:picMkLst>
            <pc:docMk/>
            <pc:sldMk cId="56823796" sldId="269"/>
            <ac:picMk id="16" creationId="{42691981-93FC-AD20-5824-35D5A98BA814}"/>
          </ac:picMkLst>
        </pc:picChg>
        <pc:picChg chg="add del">
          <ac:chgData name="Ssendi Samuel" userId="c31fa1bae423994b" providerId="LiveId" clId="{D0CC897A-0EF8-4CCA-86BA-EF8FF0FEDC99}" dt="2023-10-19T06:52:42.043" v="84" actId="26606"/>
          <ac:picMkLst>
            <pc:docMk/>
            <pc:sldMk cId="56823796" sldId="269"/>
            <ac:picMk id="19" creationId="{D58026B9-F035-8F3C-01A5-5C4E27E73077}"/>
          </ac:picMkLst>
        </pc:picChg>
        <pc:picChg chg="add del">
          <ac:chgData name="Ssendi Samuel" userId="c31fa1bae423994b" providerId="LiveId" clId="{D0CC897A-0EF8-4CCA-86BA-EF8FF0FEDC99}" dt="2023-10-19T06:52:45.115" v="86" actId="26606"/>
          <ac:picMkLst>
            <pc:docMk/>
            <pc:sldMk cId="56823796" sldId="269"/>
            <ac:picMk id="26" creationId="{949593AA-C9AD-8CAC-AA5D-B010E3147D99}"/>
          </ac:picMkLst>
        </pc:picChg>
        <pc:picChg chg="add del">
          <ac:chgData name="Ssendi Samuel" userId="c31fa1bae423994b" providerId="LiveId" clId="{D0CC897A-0EF8-4CCA-86BA-EF8FF0FEDC99}" dt="2023-10-19T06:52:51.627" v="88" actId="26606"/>
          <ac:picMkLst>
            <pc:docMk/>
            <pc:sldMk cId="56823796" sldId="269"/>
            <ac:picMk id="29" creationId="{9A78E4B5-4E62-C072-82CE-FEF909A774D7}"/>
          </ac:picMkLst>
        </pc:picChg>
        <pc:picChg chg="add del">
          <ac:chgData name="Ssendi Samuel" userId="c31fa1bae423994b" providerId="LiveId" clId="{D0CC897A-0EF8-4CCA-86BA-EF8FF0FEDC99}" dt="2023-10-19T06:52:56.433" v="90" actId="26606"/>
          <ac:picMkLst>
            <pc:docMk/>
            <pc:sldMk cId="56823796" sldId="269"/>
            <ac:picMk id="32" creationId="{D134B1E6-7233-A3E7-F7F5-4D645080C9BE}"/>
          </ac:picMkLst>
        </pc:picChg>
        <pc:picChg chg="add">
          <ac:chgData name="Ssendi Samuel" userId="c31fa1bae423994b" providerId="LiveId" clId="{D0CC897A-0EF8-4CCA-86BA-EF8FF0FEDC99}" dt="2023-10-19T06:52:56.446" v="91" actId="26606"/>
          <ac:picMkLst>
            <pc:docMk/>
            <pc:sldMk cId="56823796" sldId="269"/>
            <ac:picMk id="34" creationId="{90D636AA-9789-66AF-6142-16B0C5CD0C9A}"/>
          </ac:picMkLst>
        </pc:picChg>
        <pc:cxnChg chg="add del">
          <ac:chgData name="Ssendi Samuel" userId="c31fa1bae423994b" providerId="LiveId" clId="{D0CC897A-0EF8-4CCA-86BA-EF8FF0FEDC99}" dt="2023-10-19T06:52:39.573" v="82" actId="26606"/>
          <ac:cxnSpMkLst>
            <pc:docMk/>
            <pc:sldMk cId="56823796" sldId="269"/>
            <ac:cxnSpMk id="17" creationId="{249EDD1B-F94D-B4E6-ACAA-566B9A26FDE3}"/>
          </ac:cxnSpMkLst>
        </pc:cxnChg>
        <pc:cxnChg chg="add del">
          <ac:chgData name="Ssendi Samuel" userId="c31fa1bae423994b" providerId="LiveId" clId="{D0CC897A-0EF8-4CCA-86BA-EF8FF0FEDC99}" dt="2023-10-19T06:52:51.627" v="88" actId="26606"/>
          <ac:cxnSpMkLst>
            <pc:docMk/>
            <pc:sldMk cId="56823796" sldId="269"/>
            <ac:cxnSpMk id="28" creationId="{1503BFE4-729B-D9D0-C17B-501E6AF1127A}"/>
          </ac:cxnSpMkLst>
        </pc:cxnChg>
      </pc:sldChg>
      <pc:sldChg chg="addSp modSp new mod setBg setClrOvrMap">
        <pc:chgData name="Ssendi Samuel" userId="c31fa1bae423994b" providerId="LiveId" clId="{D0CC897A-0EF8-4CCA-86BA-EF8FF0FEDC99}" dt="2023-10-19T06:53:20.091" v="92" actId="26606"/>
        <pc:sldMkLst>
          <pc:docMk/>
          <pc:sldMk cId="3980807963" sldId="270"/>
        </pc:sldMkLst>
        <pc:spChg chg="mod">
          <ac:chgData name="Ssendi Samuel" userId="c31fa1bae423994b" providerId="LiveId" clId="{D0CC897A-0EF8-4CCA-86BA-EF8FF0FEDC99}" dt="2023-10-19T06:53:20.091" v="92" actId="26606"/>
          <ac:spMkLst>
            <pc:docMk/>
            <pc:sldMk cId="3980807963" sldId="270"/>
            <ac:spMk id="2" creationId="{AC96F45B-18E6-EA59-AFED-EEC47C24B40C}"/>
          </ac:spMkLst>
        </pc:spChg>
        <pc:picChg chg="add">
          <ac:chgData name="Ssendi Samuel" userId="c31fa1bae423994b" providerId="LiveId" clId="{D0CC897A-0EF8-4CCA-86BA-EF8FF0FEDC99}" dt="2023-10-19T06:53:20.091" v="92" actId="26606"/>
          <ac:picMkLst>
            <pc:docMk/>
            <pc:sldMk cId="3980807963" sldId="270"/>
            <ac:picMk id="4" creationId="{851C84D3-BA7A-22C7-39D9-8A8BE496E9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5FA0-1250-8C7F-2F61-BAF4AC4DB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CC2C3-36AE-C7AD-62A1-FB1134E4A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E78B-A711-C74D-29E8-3AA78CD2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2DE64-17FD-FDD7-9D80-749163D6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71C0B-7726-E1E6-AC89-D157C013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1859-EE1A-FE11-900E-B9BBE085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DE7CD-1D6E-DC51-D820-92E14BC67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18C7-9BCD-524C-9925-DD067FF9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4A1B9-85BE-6E7A-74F7-BCD61192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CFDEE-17D9-9EEF-6D21-EDBCE263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270B93-48BB-DEC6-78EC-E591EF692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00EA4-CCB1-70A3-5201-1994B9F2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95DCF-6B2C-0B88-B83F-FED09EAA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134C2-D757-8D30-D490-3D67AA5B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2C6C-CBD4-D5D3-F47B-D46F9880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8DF4-86F9-0C0A-9B2D-1A86945F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0712-1C54-B39A-6197-8252A9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FD1B4-B645-BCF5-9170-3F9BE58A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2507-126D-01A0-3EED-9D3E8810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1363-EFBC-36D8-27F2-81C8EA3C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103A-E5BA-20C7-5328-0F65A9C9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5AF69-6E46-D1A5-060C-4453104B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E04D4-BE4C-3BCA-CA9A-C793D9C2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AFD49-E980-A7C2-899D-E6329B2D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47C8-23A3-CCD0-08FF-EA405806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A64B-5D06-C567-0907-3111DAD4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ACA4-4DDE-C970-CB29-F0422C086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88DA9-5DF7-75A6-2870-8908DF1D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618C-5D35-B055-004C-73408BB5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7ADFD-8799-F140-18E6-41AE80C7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F8A42-B17A-191E-DB47-D7BCDCB0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5540-BD06-65E6-D016-5E810473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723F-303C-AC08-3312-B9E8B7FA6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D991-C129-9035-DFD1-C40B03B02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4EDDB-5DD0-F57D-1D2A-A227C338D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48DD8-9C49-2B56-CD11-990B2BE36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E197-4A7C-B3A3-BFE6-34CC67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19AD8-2AE7-9215-F536-3A6FD0D9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7152A-22FA-5456-8EBC-58B12C81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6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47A5-210A-86A5-120B-C650B1CE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3B07D-CAF3-063F-B82D-8F8C0543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FCA9D-0BF3-1ADE-48C3-71FB869F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6F776-A2FB-8A8C-DAB2-50FB01A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01D16-01FD-1243-0C67-E63AA2DE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92E79-96C9-64AD-2FC9-AC37748B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CFB2-B740-0DEC-6F32-C8D6B2C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EE1C-4344-1A6F-9C3F-AFFA316A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7D95-F768-5C38-4283-27083D24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9A802-E7CF-515D-7D86-E72D1C85C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4D3FF-95AA-D0AA-5DBB-C2230457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7CB3-C1FD-6917-551A-AFABBD0D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F948-45EE-7F67-6AE2-1C020917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B2D6-40FC-BF64-DEF1-DE76B0CF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D572B-64FD-85B9-CD75-29A6FD085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49740-0E5B-95B7-4259-0B86B6A62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C8CA4-FD7D-19D1-8145-069FD2B4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7F2BC-622C-9A38-ABCE-69569A25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C99BF-970D-BE31-C714-11262D7D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80E0A-ED22-932D-34C5-130CB860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A57B-E674-82D9-0BC6-F8D33176F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BD05-61CA-026C-4CE3-AFF4F67DA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B7DB-1DF9-4261-AF33-923332D7D9E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897A-ED31-5FD2-078E-4B35F5C9F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AB7C3-2145-8247-F445-D9387FA3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3188-E5EB-4D9D-A5D3-F18B6326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alculator, pen, compass, money and a paper with graphs printed on it">
            <a:extLst>
              <a:ext uri="{FF2B5EF4-FFF2-40B4-BE49-F238E27FC236}">
                <a16:creationId xmlns:a16="http://schemas.microsoft.com/office/drawing/2014/main" id="{D6DC3144-B453-9E25-9E8C-CE04EBBBC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63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23DF21-193B-1778-9C2B-D1462D851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1122362"/>
            <a:ext cx="10109200" cy="2900518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FF"/>
                </a:solidFill>
              </a:rPr>
              <a:t>ENTREPRENEURIAL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A688A-8B5E-AD6B-D65C-E49008AB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440"/>
            <a:ext cx="9144000" cy="229616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DEBORAH DIANA AGABA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DEPT OF ENTREPRENEURSHIP &amp; INNOVATION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INTRODUCTION TO ENTREPRENEURSHIP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BACHELOR OF ENTREPRENERUSHIP YEAR ONE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6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DD76C864-EDE9-1C1B-B6F7-E44A00BF3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FINANCING STRATEGIES: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Once the start-up cost has been determined, the entrepreneur needs to develop a financing plan. </a:t>
            </a:r>
          </a:p>
          <a:p>
            <a:r>
              <a:rPr lang="en-US">
                <a:solidFill>
                  <a:srgbClr val="FFFFFF"/>
                </a:solidFill>
              </a:rPr>
              <a:t>This plan should outline how the entrepreneur plans to raise the necessary capital. The financing plan should include the following information:</a:t>
            </a:r>
          </a:p>
          <a:p>
            <a:pPr marL="571500" indent="-571500">
              <a:buFont typeface="+mj-lt"/>
              <a:buAutoNum type="alphaLcParenR"/>
            </a:pPr>
            <a:r>
              <a:rPr lang="en-US">
                <a:solidFill>
                  <a:srgbClr val="FFFFFF"/>
                </a:solidFill>
              </a:rPr>
              <a:t>The total amount of capital needed</a:t>
            </a:r>
          </a:p>
          <a:p>
            <a:pPr marL="571500" indent="-571500">
              <a:buFont typeface="+mj-lt"/>
              <a:buAutoNum type="alphaLcParenR"/>
            </a:pPr>
            <a:r>
              <a:rPr lang="en-US">
                <a:solidFill>
                  <a:srgbClr val="FFFFFF"/>
                </a:solidFill>
              </a:rPr>
              <a:t>The sources of capital</a:t>
            </a:r>
          </a:p>
          <a:p>
            <a:pPr marL="571500" indent="-571500">
              <a:buFont typeface="+mj-lt"/>
              <a:buAutoNum type="alphaLcParenR"/>
            </a:pPr>
            <a:r>
              <a:rPr lang="en-US">
                <a:solidFill>
                  <a:srgbClr val="FFFFFF"/>
                </a:solidFill>
              </a:rPr>
              <a:t>The timeline for raising the capital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4A20953F-DEA6-F539-BE9B-AE359CAC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FINANCING STRATEGIES: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b="1">
                <a:solidFill>
                  <a:srgbClr val="FFFFFF"/>
                </a:solidFill>
              </a:rPr>
              <a:t>Equity Financing: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Issuing shares of the company in exchange for capital.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Example: A technology startup offering ownership shares to investors.</a:t>
            </a:r>
          </a:p>
          <a:p>
            <a:r>
              <a:rPr lang="en-US" sz="2600" b="1">
                <a:solidFill>
                  <a:srgbClr val="FFFFFF"/>
                </a:solidFill>
              </a:rPr>
              <a:t>Debt Financing: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Borrowing money with the commitment to repay.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Example: Taking a business loan from a bank to finance expansion.</a:t>
            </a:r>
          </a:p>
          <a:p>
            <a:r>
              <a:rPr lang="en-US" sz="2600" b="1">
                <a:solidFill>
                  <a:srgbClr val="FFFFFF"/>
                </a:solidFill>
              </a:rPr>
              <a:t>Hybrid financing: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Hybrid financing involves a combination of equity financing and debt financing.</a:t>
            </a:r>
          </a:p>
          <a:p>
            <a:endParaRPr 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7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42DD2128-62B5-1CAC-C3E6-ADA6630C8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EXAMPLES OF MODES OF FINANCE: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Business angels and venture capital: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Business angels and venture capitalists are typically individuals or firms that invest in early-stage businesses. They are often looking for businesses with high growth potential.</a:t>
            </a:r>
          </a:p>
          <a:p>
            <a:r>
              <a:rPr lang="en-US" b="1">
                <a:solidFill>
                  <a:srgbClr val="FFFFFF"/>
                </a:solidFill>
              </a:rPr>
              <a:t>Financial institutions: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Financial institutions, such as banks and credit unions, can also provide loans to businesses. However, financial institutions are often reluctant to lend money to early-stage businesses, as they are considered to be high risk.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0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EXAMPLES OF MODES OF FINANCE:</a:t>
            </a:r>
          </a:p>
        </p:txBody>
      </p:sp>
      <p:pic>
        <p:nvPicPr>
          <p:cNvPr id="5" name="Picture 4" descr="hand holding ball">
            <a:extLst>
              <a:ext uri="{FF2B5EF4-FFF2-40B4-BE49-F238E27FC236}">
                <a16:creationId xmlns:a16="http://schemas.microsoft.com/office/drawing/2014/main" id="{F17084C9-22A2-CCF3-DD21-5C643474E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2" r="2314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1700" b="1"/>
              <a:t>Uganda government programs: </a:t>
            </a:r>
          </a:p>
          <a:p>
            <a:pPr marL="0" indent="0">
              <a:buNone/>
            </a:pPr>
            <a:r>
              <a:rPr lang="en-US" sz="1700"/>
              <a:t>There are a number of Uganda government programs that provide funding to businesses. Some of these programs include the Youth Venture Capital Fund and the Women Entrepreneurship Development Fund.</a:t>
            </a:r>
          </a:p>
          <a:p>
            <a:r>
              <a:rPr lang="en-US" sz="1700" b="1"/>
              <a:t>Going public: </a:t>
            </a:r>
          </a:p>
          <a:p>
            <a:pPr marL="0" indent="0">
              <a:buNone/>
            </a:pPr>
            <a:r>
              <a:rPr lang="en-US" sz="1700"/>
              <a:t>Going public involves selling shares of the company to the public on a stock exchange. This is a common form of financing for established businesses that are looking to raise large amounts of capital.</a:t>
            </a:r>
          </a:p>
          <a:p>
            <a:pPr marL="0" indent="0">
              <a:buNone/>
            </a:pPr>
            <a:r>
              <a:rPr lang="en-US" sz="1700" b="1"/>
              <a:t>Example: </a:t>
            </a:r>
            <a:r>
              <a:rPr lang="en-US" sz="1700"/>
              <a:t>Initial Public Offering (IPO): A Airtel Uganda conducting an IPO to raise capital for expansion.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03172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Display stock market numbers">
            <a:extLst>
              <a:ext uri="{FF2B5EF4-FFF2-40B4-BE49-F238E27FC236}">
                <a16:creationId xmlns:a16="http://schemas.microsoft.com/office/drawing/2014/main" id="{90D636AA-9789-66AF-6142-16B0C5CD0C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415" b="9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Entrepreneurial finance is an important aspect of starting and running a business. </a:t>
            </a:r>
          </a:p>
          <a:p>
            <a:r>
              <a:rPr lang="en-US"/>
              <a:t>There are a number of different ways for entrepreneurs to obtain finance, including personal savings, family and friends, crowdfunding, angel investors, venture capital, financial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3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pcakes with candles">
            <a:extLst>
              <a:ext uri="{FF2B5EF4-FFF2-40B4-BE49-F238E27FC236}">
                <a16:creationId xmlns:a16="http://schemas.microsoft.com/office/drawing/2014/main" id="{851C84D3-BA7A-22C7-39D9-8A8BE496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6F45B-18E6-EA59-AFED-EEC47C24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980807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6DCE5D8-F6E0-2B2F-8BEB-1BC3A9F67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1" r="361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en-US" sz="3700" b="1" dirty="0"/>
              <a:t>ENTREPRENEURSHIP AND THE PROCESS OF OBATAINING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Entrepreneurship is the process of starting and running a new business. </a:t>
            </a:r>
          </a:p>
          <a:p>
            <a:r>
              <a:rPr lang="en-US" sz="2000"/>
              <a:t>It is a complex and challenging process, but it can also be very rewarding.</a:t>
            </a:r>
          </a:p>
          <a:p>
            <a:r>
              <a:rPr lang="en-US" sz="2000"/>
              <a:t>One of the most important aspects of entrepreneurship is financing. </a:t>
            </a:r>
          </a:p>
          <a:p>
            <a:r>
              <a:rPr lang="en-US" sz="2000"/>
              <a:t>Entrepreneurs need to secure enough capital to start and grow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246515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THE NEED FOR FINANCE IN ENTREPRENEURSHIP:</a:t>
            </a:r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71D4190D-86A5-AE73-3A18-048E3EB2A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" r="-1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909" y="92364"/>
            <a:ext cx="5671127" cy="6073721"/>
          </a:xfrm>
        </p:spPr>
        <p:txBody>
          <a:bodyPr anchor="ctr">
            <a:normAutofit/>
          </a:bodyPr>
          <a:lstStyle/>
          <a:p>
            <a:r>
              <a:rPr lang="en-US" dirty="0"/>
              <a:t>Starting and running a business requires capital for various purposes such as product development, marketing, hiring employees, and operational expenses.</a:t>
            </a:r>
          </a:p>
          <a:p>
            <a:r>
              <a:rPr lang="en-US" dirty="0"/>
              <a:t>Finance is crucial for turning entrepreneurial ideas into viable and sustainable ventures.</a:t>
            </a:r>
          </a:p>
        </p:txBody>
      </p:sp>
    </p:spTree>
    <p:extLst>
      <p:ext uri="{BB962C8B-B14F-4D97-AF65-F5344CB8AC3E}">
        <p14:creationId xmlns:p14="http://schemas.microsoft.com/office/powerpoint/2010/main" val="89901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PROCESS OF OBTAINING FINANCE:</a:t>
            </a:r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429479C2-144A-8509-F785-8B5E0567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0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r>
              <a:rPr lang="en-US" sz="2000" b="1"/>
              <a:t>Self-Financing (Bootstrapping):</a:t>
            </a:r>
          </a:p>
          <a:p>
            <a:pPr marL="0" indent="0">
              <a:buNone/>
            </a:pPr>
            <a:r>
              <a:rPr lang="en-US" sz="2000"/>
              <a:t>Personal savings: This is often the first source of finance for entrepreneurs. Many entrepreneurs use their personal savings to start their businesses.</a:t>
            </a:r>
          </a:p>
          <a:p>
            <a:pPr marL="0" indent="0">
              <a:buNone/>
            </a:pPr>
            <a:r>
              <a:rPr lang="en-US" sz="2000" b="1"/>
              <a:t>Example: </a:t>
            </a:r>
            <a:r>
              <a:rPr lang="en-US" sz="2000"/>
              <a:t>A Fashion Designer using personal savings to start a boutique business.</a:t>
            </a:r>
          </a:p>
          <a:p>
            <a:r>
              <a:rPr lang="en-US" sz="2000" b="1"/>
              <a:t>Friends and Family:</a:t>
            </a:r>
          </a:p>
          <a:p>
            <a:pPr marL="0" indent="0">
              <a:buNone/>
            </a:pPr>
            <a:r>
              <a:rPr lang="en-US" sz="2000"/>
              <a:t>Entrepreneurs can also raise money from family and friends. This can be a good option for entrepreneurs who have a strong network of supportive people.</a:t>
            </a:r>
          </a:p>
          <a:p>
            <a:pPr marL="0" indent="0">
              <a:buNone/>
            </a:pPr>
            <a:r>
              <a:rPr lang="en-US" sz="2000"/>
              <a:t>Example: A fashion designer borrowing seed capital from relatives to launch a clothing line.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205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PROCESS OF OBTAINING FINANCE: (CONTD)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A411CD39-AB7C-6F1A-E089-ECBEF02AA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1" r="3260" b="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r>
              <a:rPr lang="en-US" sz="1900" b="1"/>
              <a:t>Financial institutions:</a:t>
            </a:r>
          </a:p>
          <a:p>
            <a:pPr marL="0" indent="0">
              <a:buNone/>
            </a:pPr>
            <a:r>
              <a:rPr lang="en-US" sz="1900"/>
              <a:t>Financial institutions, such as banks and credit unions, can also provide loans to businesses. However, financial institutions are often reluctant to lend money to early-stage businesses, as they are considered to be high risk.</a:t>
            </a:r>
          </a:p>
          <a:p>
            <a:pPr marL="0" indent="0">
              <a:buNone/>
            </a:pPr>
            <a:r>
              <a:rPr lang="en-US" sz="1900" b="1"/>
              <a:t>Example: </a:t>
            </a:r>
            <a:r>
              <a:rPr lang="en-US" sz="1900"/>
              <a:t>A business securing a business loan to open a new restaurant.</a:t>
            </a:r>
          </a:p>
          <a:p>
            <a:r>
              <a:rPr lang="en-US" sz="1900" b="1"/>
              <a:t>Angel Investors:</a:t>
            </a:r>
          </a:p>
          <a:p>
            <a:pPr marL="0" indent="0">
              <a:buNone/>
            </a:pPr>
            <a:r>
              <a:rPr lang="en-US" sz="1900"/>
              <a:t>Angel investors are individuals who invest their own money in early-stage businesses. Angel investors are often looking for businesses with high growth potential.</a:t>
            </a:r>
          </a:p>
          <a:p>
            <a:pPr marL="0" indent="0">
              <a:buNone/>
            </a:pPr>
            <a:r>
              <a:rPr lang="en-US" sz="1900" b="1"/>
              <a:t>Example: </a:t>
            </a:r>
            <a:r>
              <a:rPr lang="en-US" sz="1900"/>
              <a:t>An angel investor funding a startup in exchange for shares eg Prof Moya invested in Naya Stores.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86660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PROCESS OF OBTAINING FINANCE: (CONTD)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r>
              <a:rPr lang="en-US" sz="1700" b="1"/>
              <a:t>Venture Capital:</a:t>
            </a:r>
          </a:p>
          <a:p>
            <a:pPr marL="0" indent="0">
              <a:buNone/>
            </a:pPr>
            <a:r>
              <a:rPr lang="en-US" sz="1700"/>
              <a:t>Venture capital is a type of private equity that is invested in early-stage, high-growth businesses. Venture capital firms typically invest larger amounts of money than angel investors.</a:t>
            </a:r>
          </a:p>
          <a:p>
            <a:pPr marL="0" indent="0">
              <a:buNone/>
            </a:pPr>
            <a:r>
              <a:rPr lang="en-US" sz="1700" b="1"/>
              <a:t>Example: </a:t>
            </a:r>
            <a:r>
              <a:rPr lang="en-US" sz="1700"/>
              <a:t>A biotech company securing funding from a venture capital firm to develop a new drug. Eg Covidex</a:t>
            </a:r>
          </a:p>
          <a:p>
            <a:r>
              <a:rPr lang="en-US" sz="1700" b="1"/>
              <a:t>Crowdfunding: </a:t>
            </a:r>
          </a:p>
          <a:p>
            <a:pPr marL="0" indent="0">
              <a:buNone/>
            </a:pPr>
            <a:r>
              <a:rPr lang="en-US" sz="1700"/>
              <a:t>Crowdfunding is a process of raising money from a large number of people, typically through an online platform. This can be a good option for entrepreneurs who need to raise a relatively small amount of money.</a:t>
            </a:r>
          </a:p>
          <a:p>
            <a:endParaRPr lang="en-US" sz="1700"/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0D6B4433-56BE-A16E-FDE2-2319C18D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9" r="2782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165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PROCESS OF OBTAINING FINANCE: (CONTD)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8FE62352-AA68-83D2-BB76-38D4B4A95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3" r="2111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/>
          </a:bodyPr>
          <a:lstStyle/>
          <a:p>
            <a:r>
              <a:rPr lang="en-US" sz="2000" b="1"/>
              <a:t>Government programs: </a:t>
            </a:r>
          </a:p>
          <a:p>
            <a:pPr marL="0" indent="0">
              <a:buNone/>
            </a:pPr>
            <a:r>
              <a:rPr lang="en-US" sz="2000"/>
              <a:t>There are a number of government programs that provide funding to businesses. These programs typically have specific requirements that businesses must meet in order to be eligible for funding.</a:t>
            </a:r>
          </a:p>
          <a:p>
            <a:pPr marL="0" indent="0">
              <a:buNone/>
            </a:pPr>
            <a:r>
              <a:rPr lang="en-US" sz="2000" b="1"/>
              <a:t>Example: </a:t>
            </a:r>
            <a:r>
              <a:rPr lang="en-US" sz="2000"/>
              <a:t>PDM (Parish Development Model) , The Emyooga programme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4507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DETERMINE START-UP COST AND FINANCING: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US" sz="2000" b="1"/>
              <a:t>Start-up Costs:</a:t>
            </a:r>
          </a:p>
          <a:p>
            <a:pPr marL="0" indent="0">
              <a:buNone/>
            </a:pPr>
            <a:r>
              <a:rPr lang="en-US" sz="2000"/>
              <a:t>The first step in obtaining finance is to determine the start-up cost of the business. This includes the cost of all of the resources that the business will need to get started, such as equipment, inventory, and marketing expenses.</a:t>
            </a:r>
          </a:p>
          <a:p>
            <a:r>
              <a:rPr lang="en-US" sz="2000"/>
              <a:t>Identify all expenses involved in starting and operating the business.</a:t>
            </a:r>
          </a:p>
          <a:p>
            <a:endParaRPr lang="en-US" sz="2000"/>
          </a:p>
        </p:txBody>
      </p:sp>
      <p:pic>
        <p:nvPicPr>
          <p:cNvPr id="5" name="Picture 4" descr="Calculator on a notebook">
            <a:extLst>
              <a:ext uri="{FF2B5EF4-FFF2-40B4-BE49-F238E27FC236}">
                <a16:creationId xmlns:a16="http://schemas.microsoft.com/office/drawing/2014/main" id="{0F99D8CA-1ED4-C92C-76BE-3E01CE16C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3" r="15191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8ADE8802-3CDF-4689-83FC-61DEE4648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" r="39083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A68EA-FD74-DECC-5BB9-EC5C25A1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/>
              <a:t>METHODS TO DETERMINE START-UP COSTS: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E40-D446-0186-58E5-B1520FF9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1700" b="1"/>
              <a:t>Bottom-Up Approach:</a:t>
            </a:r>
          </a:p>
          <a:p>
            <a:pPr marL="0" indent="0">
              <a:buNone/>
            </a:pPr>
            <a:r>
              <a:rPr lang="en-US" sz="1700"/>
              <a:t>Calculating individual costs and aggregating them.</a:t>
            </a:r>
          </a:p>
          <a:p>
            <a:pPr marL="0" indent="0">
              <a:buNone/>
            </a:pPr>
            <a:r>
              <a:rPr lang="en-US" sz="1700"/>
              <a:t>Example: Estimating the cost of each item required for a bakery (ovens, ingredients, licenses) and summing them up.</a:t>
            </a:r>
          </a:p>
          <a:p>
            <a:r>
              <a:rPr lang="en-US" sz="1700" b="1"/>
              <a:t>Top-Down Approach:</a:t>
            </a:r>
          </a:p>
          <a:p>
            <a:pPr marL="0" indent="0">
              <a:buNone/>
            </a:pPr>
            <a:r>
              <a:rPr lang="en-US" sz="1700"/>
              <a:t>Setting an overall budget and allocating funds to different categories.</a:t>
            </a:r>
          </a:p>
          <a:p>
            <a:pPr marL="0" indent="0">
              <a:buNone/>
            </a:pPr>
            <a:r>
              <a:rPr lang="en-US" sz="1700"/>
              <a:t>Example: Deciding on a total budget for a marketing agency and allocating funds for office space, advertising, and employee salaries.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9687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984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ENTREPRENEURIAL FINANCE</vt:lpstr>
      <vt:lpstr>ENTREPRENEURSHIP AND THE PROCESS OF OBATAINING FINANCE</vt:lpstr>
      <vt:lpstr>THE NEED FOR FINANCE IN ENTREPRENEURSHIP:</vt:lpstr>
      <vt:lpstr>PROCESS OF OBTAINING FINANCE:</vt:lpstr>
      <vt:lpstr>PROCESS OF OBTAINING FINANCE: (CONTD)</vt:lpstr>
      <vt:lpstr>PROCESS OF OBTAINING FINANCE: (CONTD)</vt:lpstr>
      <vt:lpstr>PROCESS OF OBTAINING FINANCE: (CONTD)</vt:lpstr>
      <vt:lpstr>DETERMINE START-UP COST AND FINANCING:</vt:lpstr>
      <vt:lpstr>METHODS TO DETERMINE START-UP COSTS:</vt:lpstr>
      <vt:lpstr>FINANCING STRATEGIES:</vt:lpstr>
      <vt:lpstr>FINANCING STRATEGIES: (CONTD)</vt:lpstr>
      <vt:lpstr>EXAMPLES OF MODES OF FINANCE:</vt:lpstr>
      <vt:lpstr>EXAMPLES OF MODES OF FINANCE:</vt:lpstr>
      <vt:lpstr>CONCLUSION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Entrepreneurial Finance</dc:title>
  <dc:creator>Ssendi Samuel</dc:creator>
  <cp:lastModifiedBy>DEBORAH DIANA AGABA</cp:lastModifiedBy>
  <cp:revision>13</cp:revision>
  <dcterms:created xsi:type="dcterms:W3CDTF">2023-10-19T06:19:01Z</dcterms:created>
  <dcterms:modified xsi:type="dcterms:W3CDTF">2023-11-21T07:29:24Z</dcterms:modified>
</cp:coreProperties>
</file>