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1" r:id="rId1"/>
  </p:sldMasterIdLst>
  <p:notesMasterIdLst>
    <p:notesMasterId r:id="rId40"/>
  </p:notesMasterIdLst>
  <p:handoutMasterIdLst>
    <p:handoutMasterId r:id="rId41"/>
  </p:handoutMasterIdLst>
  <p:sldIdLst>
    <p:sldId id="256" r:id="rId2"/>
    <p:sldId id="338" r:id="rId3"/>
    <p:sldId id="292" r:id="rId4"/>
    <p:sldId id="293" r:id="rId5"/>
    <p:sldId id="299" r:id="rId6"/>
    <p:sldId id="300" r:id="rId7"/>
    <p:sldId id="294" r:id="rId8"/>
    <p:sldId id="301" r:id="rId9"/>
    <p:sldId id="295" r:id="rId10"/>
    <p:sldId id="302" r:id="rId11"/>
    <p:sldId id="303" r:id="rId12"/>
    <p:sldId id="296" r:id="rId13"/>
    <p:sldId id="304" r:id="rId14"/>
    <p:sldId id="305" r:id="rId15"/>
    <p:sldId id="306" r:id="rId16"/>
    <p:sldId id="298" r:id="rId17"/>
    <p:sldId id="316" r:id="rId18"/>
    <p:sldId id="297" r:id="rId19"/>
    <p:sldId id="307" r:id="rId20"/>
    <p:sldId id="308" r:id="rId21"/>
    <p:sldId id="319" r:id="rId22"/>
    <p:sldId id="321" r:id="rId23"/>
    <p:sldId id="336" r:id="rId24"/>
    <p:sldId id="337" r:id="rId25"/>
    <p:sldId id="330" r:id="rId26"/>
    <p:sldId id="331" r:id="rId27"/>
    <p:sldId id="313" r:id="rId28"/>
    <p:sldId id="317" r:id="rId29"/>
    <p:sldId id="318" r:id="rId30"/>
    <p:sldId id="324" r:id="rId31"/>
    <p:sldId id="325" r:id="rId32"/>
    <p:sldId id="326" r:id="rId33"/>
    <p:sldId id="327" r:id="rId34"/>
    <p:sldId id="328" r:id="rId35"/>
    <p:sldId id="329" r:id="rId36"/>
    <p:sldId id="332" r:id="rId37"/>
    <p:sldId id="333" r:id="rId38"/>
    <p:sldId id="291" r:id="rId39"/>
  </p:sldIdLst>
  <p:sldSz cx="9144000" cy="6858000" type="screen4x3"/>
  <p:notesSz cx="9928225" cy="67976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8117A8-5E72-4CDA-BE3B-B6693FF4FFC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676A103D-6C3D-4581-87B8-03815B64E4B8}">
      <dgm:prSet phldrT="[Text]"/>
      <dgm:spPr/>
      <dgm:t>
        <a:bodyPr/>
        <a:lstStyle/>
        <a:p>
          <a:r>
            <a:rPr lang="en-US" dirty="0" smtClean="0"/>
            <a:t>Business Transactions</a:t>
          </a:r>
          <a:endParaRPr lang="en-US" dirty="0"/>
        </a:p>
      </dgm:t>
    </dgm:pt>
    <dgm:pt modelId="{FB64F6CC-5475-4753-AF0E-6891129E8E43}" type="parTrans" cxnId="{B1014D0D-7C60-4583-8981-4BA80B3BFAAE}">
      <dgm:prSet/>
      <dgm:spPr/>
      <dgm:t>
        <a:bodyPr/>
        <a:lstStyle/>
        <a:p>
          <a:endParaRPr lang="en-US"/>
        </a:p>
      </dgm:t>
    </dgm:pt>
    <dgm:pt modelId="{E6A5A758-B07F-45F0-894E-7486C774292D}" type="sibTrans" cxnId="{B1014D0D-7C60-4583-8981-4BA80B3BFAAE}">
      <dgm:prSet/>
      <dgm:spPr/>
      <dgm:t>
        <a:bodyPr/>
        <a:lstStyle/>
        <a:p>
          <a:endParaRPr lang="en-US"/>
        </a:p>
      </dgm:t>
    </dgm:pt>
    <dgm:pt modelId="{1FCB44DD-0A4B-4F22-A646-C38EC116F419}">
      <dgm:prSet phldrT="[Text]"/>
      <dgm:spPr/>
      <dgm:t>
        <a:bodyPr/>
        <a:lstStyle/>
        <a:p>
          <a:r>
            <a:rPr lang="en-US" dirty="0" smtClean="0"/>
            <a:t>Trial Balance</a:t>
          </a:r>
          <a:endParaRPr lang="en-US" dirty="0"/>
        </a:p>
      </dgm:t>
    </dgm:pt>
    <dgm:pt modelId="{6F981DB4-CF44-467A-963D-36B849AF0086}" type="parTrans" cxnId="{29D106F6-1883-4947-8D88-295CB345433D}">
      <dgm:prSet/>
      <dgm:spPr/>
      <dgm:t>
        <a:bodyPr/>
        <a:lstStyle/>
        <a:p>
          <a:endParaRPr lang="en-US"/>
        </a:p>
      </dgm:t>
    </dgm:pt>
    <dgm:pt modelId="{B98EEE1E-9701-48B5-AC33-FED17C249BE7}" type="sibTrans" cxnId="{29D106F6-1883-4947-8D88-295CB345433D}">
      <dgm:prSet/>
      <dgm:spPr/>
      <dgm:t>
        <a:bodyPr/>
        <a:lstStyle/>
        <a:p>
          <a:endParaRPr lang="en-US"/>
        </a:p>
      </dgm:t>
    </dgm:pt>
    <dgm:pt modelId="{AC967504-4A16-4BEE-A356-62CE90227C02}">
      <dgm:prSet phldrT="[Text]"/>
      <dgm:spPr/>
      <dgm:t>
        <a:bodyPr/>
        <a:lstStyle/>
        <a:p>
          <a:r>
            <a:rPr lang="en-US" dirty="0" smtClean="0"/>
            <a:t>Financial Statements</a:t>
          </a:r>
          <a:endParaRPr lang="en-US" dirty="0"/>
        </a:p>
      </dgm:t>
    </dgm:pt>
    <dgm:pt modelId="{3F138BC8-5FA8-4A0E-A615-31957127F566}" type="parTrans" cxnId="{48FF0CA6-2B58-40AF-B47F-2CCA05E6FA2D}">
      <dgm:prSet/>
      <dgm:spPr/>
      <dgm:t>
        <a:bodyPr/>
        <a:lstStyle/>
        <a:p>
          <a:endParaRPr lang="en-US"/>
        </a:p>
      </dgm:t>
    </dgm:pt>
    <dgm:pt modelId="{0C7F3D4E-33ED-49D3-B334-D517721C727C}" type="sibTrans" cxnId="{48FF0CA6-2B58-40AF-B47F-2CCA05E6FA2D}">
      <dgm:prSet/>
      <dgm:spPr/>
      <dgm:t>
        <a:bodyPr/>
        <a:lstStyle/>
        <a:p>
          <a:endParaRPr lang="en-US"/>
        </a:p>
      </dgm:t>
    </dgm:pt>
    <dgm:pt modelId="{468DEB7B-A7DF-4733-AA89-439BC3D7C01B}">
      <dgm:prSet/>
      <dgm:spPr/>
      <dgm:t>
        <a:bodyPr/>
        <a:lstStyle/>
        <a:p>
          <a:r>
            <a:rPr lang="en-US" dirty="0" smtClean="0"/>
            <a:t>Journal Entries</a:t>
          </a:r>
          <a:endParaRPr lang="en-US" dirty="0"/>
        </a:p>
      </dgm:t>
    </dgm:pt>
    <dgm:pt modelId="{BCFAAD0F-442C-4AA0-91C6-4CD6D88738B8}" type="parTrans" cxnId="{5D9B468F-0EBF-4B9C-A575-798F46A21392}">
      <dgm:prSet/>
      <dgm:spPr/>
      <dgm:t>
        <a:bodyPr/>
        <a:lstStyle/>
        <a:p>
          <a:endParaRPr lang="en-US"/>
        </a:p>
      </dgm:t>
    </dgm:pt>
    <dgm:pt modelId="{98990FC1-2420-4FCA-865B-6021B8D98F27}" type="sibTrans" cxnId="{5D9B468F-0EBF-4B9C-A575-798F46A21392}">
      <dgm:prSet/>
      <dgm:spPr/>
      <dgm:t>
        <a:bodyPr/>
        <a:lstStyle/>
        <a:p>
          <a:endParaRPr lang="en-US"/>
        </a:p>
      </dgm:t>
    </dgm:pt>
    <dgm:pt modelId="{9EB7CE3D-F072-4139-AF99-B1F11AECBD3B}">
      <dgm:prSet/>
      <dgm:spPr/>
      <dgm:t>
        <a:bodyPr/>
        <a:lstStyle/>
        <a:p>
          <a:r>
            <a:rPr lang="en-US" dirty="0" smtClean="0"/>
            <a:t>General Ledger</a:t>
          </a:r>
          <a:endParaRPr lang="en-US" dirty="0"/>
        </a:p>
      </dgm:t>
    </dgm:pt>
    <dgm:pt modelId="{4FF83BF6-6646-40A1-9010-C5A733F88475}" type="parTrans" cxnId="{6260FDDD-E611-40DF-B698-DD488B2DDC92}">
      <dgm:prSet/>
      <dgm:spPr/>
      <dgm:t>
        <a:bodyPr/>
        <a:lstStyle/>
        <a:p>
          <a:endParaRPr lang="en-US"/>
        </a:p>
      </dgm:t>
    </dgm:pt>
    <dgm:pt modelId="{9BC66EA5-4DCD-4F74-9C81-3280ECD97BB8}" type="sibTrans" cxnId="{6260FDDD-E611-40DF-B698-DD488B2DDC92}">
      <dgm:prSet/>
      <dgm:spPr/>
      <dgm:t>
        <a:bodyPr/>
        <a:lstStyle/>
        <a:p>
          <a:endParaRPr lang="en-US"/>
        </a:p>
      </dgm:t>
    </dgm:pt>
    <dgm:pt modelId="{3A0F13BF-0D24-4A65-8F2D-C050918E1B7F}" type="pres">
      <dgm:prSet presAssocID="{D58117A8-5E72-4CDA-BE3B-B6693FF4FFC5}" presName="Name0" presStyleCnt="0">
        <dgm:presLayoutVars>
          <dgm:dir/>
          <dgm:resizeHandles val="exact"/>
        </dgm:presLayoutVars>
      </dgm:prSet>
      <dgm:spPr/>
      <dgm:t>
        <a:bodyPr/>
        <a:lstStyle/>
        <a:p>
          <a:endParaRPr lang="en-US"/>
        </a:p>
      </dgm:t>
    </dgm:pt>
    <dgm:pt modelId="{81055ED6-23AC-47D7-8F90-57BCA5EB41B5}" type="pres">
      <dgm:prSet presAssocID="{676A103D-6C3D-4581-87B8-03815B64E4B8}" presName="node" presStyleLbl="node1" presStyleIdx="0" presStyleCnt="5">
        <dgm:presLayoutVars>
          <dgm:bulletEnabled val="1"/>
        </dgm:presLayoutVars>
      </dgm:prSet>
      <dgm:spPr/>
      <dgm:t>
        <a:bodyPr/>
        <a:lstStyle/>
        <a:p>
          <a:endParaRPr lang="en-US"/>
        </a:p>
      </dgm:t>
    </dgm:pt>
    <dgm:pt modelId="{A2700BAF-9291-41C5-8FA5-9833E1EE0302}" type="pres">
      <dgm:prSet presAssocID="{E6A5A758-B07F-45F0-894E-7486C774292D}" presName="sibTrans" presStyleLbl="sibTrans2D1" presStyleIdx="0" presStyleCnt="4"/>
      <dgm:spPr/>
      <dgm:t>
        <a:bodyPr/>
        <a:lstStyle/>
        <a:p>
          <a:endParaRPr lang="en-US"/>
        </a:p>
      </dgm:t>
    </dgm:pt>
    <dgm:pt modelId="{127D2E71-BE1D-494A-9AFF-5B31E2B6B423}" type="pres">
      <dgm:prSet presAssocID="{E6A5A758-B07F-45F0-894E-7486C774292D}" presName="connectorText" presStyleLbl="sibTrans2D1" presStyleIdx="0" presStyleCnt="4"/>
      <dgm:spPr/>
      <dgm:t>
        <a:bodyPr/>
        <a:lstStyle/>
        <a:p>
          <a:endParaRPr lang="en-US"/>
        </a:p>
      </dgm:t>
    </dgm:pt>
    <dgm:pt modelId="{3686E11E-79CB-4DB4-9CA0-CCA163C9BC2F}" type="pres">
      <dgm:prSet presAssocID="{468DEB7B-A7DF-4733-AA89-439BC3D7C01B}" presName="node" presStyleLbl="node1" presStyleIdx="1" presStyleCnt="5">
        <dgm:presLayoutVars>
          <dgm:bulletEnabled val="1"/>
        </dgm:presLayoutVars>
      </dgm:prSet>
      <dgm:spPr/>
      <dgm:t>
        <a:bodyPr/>
        <a:lstStyle/>
        <a:p>
          <a:endParaRPr lang="en-US"/>
        </a:p>
      </dgm:t>
    </dgm:pt>
    <dgm:pt modelId="{03612FC3-1A8F-47D2-82D1-B903869A79D6}" type="pres">
      <dgm:prSet presAssocID="{98990FC1-2420-4FCA-865B-6021B8D98F27}" presName="sibTrans" presStyleLbl="sibTrans2D1" presStyleIdx="1" presStyleCnt="4"/>
      <dgm:spPr/>
      <dgm:t>
        <a:bodyPr/>
        <a:lstStyle/>
        <a:p>
          <a:endParaRPr lang="en-US"/>
        </a:p>
      </dgm:t>
    </dgm:pt>
    <dgm:pt modelId="{9C8225A4-ED22-4E43-8433-E86560EABFEC}" type="pres">
      <dgm:prSet presAssocID="{98990FC1-2420-4FCA-865B-6021B8D98F27}" presName="connectorText" presStyleLbl="sibTrans2D1" presStyleIdx="1" presStyleCnt="4"/>
      <dgm:spPr/>
      <dgm:t>
        <a:bodyPr/>
        <a:lstStyle/>
        <a:p>
          <a:endParaRPr lang="en-US"/>
        </a:p>
      </dgm:t>
    </dgm:pt>
    <dgm:pt modelId="{5F7D1640-C25C-4179-9E30-5C43405A5C9D}" type="pres">
      <dgm:prSet presAssocID="{9EB7CE3D-F072-4139-AF99-B1F11AECBD3B}" presName="node" presStyleLbl="node1" presStyleIdx="2" presStyleCnt="5">
        <dgm:presLayoutVars>
          <dgm:bulletEnabled val="1"/>
        </dgm:presLayoutVars>
      </dgm:prSet>
      <dgm:spPr/>
      <dgm:t>
        <a:bodyPr/>
        <a:lstStyle/>
        <a:p>
          <a:endParaRPr lang="en-US"/>
        </a:p>
      </dgm:t>
    </dgm:pt>
    <dgm:pt modelId="{473A2D9A-F766-43FB-8D9A-5C89CBE66470}" type="pres">
      <dgm:prSet presAssocID="{9BC66EA5-4DCD-4F74-9C81-3280ECD97BB8}" presName="sibTrans" presStyleLbl="sibTrans2D1" presStyleIdx="2" presStyleCnt="4"/>
      <dgm:spPr/>
      <dgm:t>
        <a:bodyPr/>
        <a:lstStyle/>
        <a:p>
          <a:endParaRPr lang="en-US"/>
        </a:p>
      </dgm:t>
    </dgm:pt>
    <dgm:pt modelId="{3C2E330C-ED06-46A8-B8DB-13E7D9A3E7DF}" type="pres">
      <dgm:prSet presAssocID="{9BC66EA5-4DCD-4F74-9C81-3280ECD97BB8}" presName="connectorText" presStyleLbl="sibTrans2D1" presStyleIdx="2" presStyleCnt="4"/>
      <dgm:spPr/>
      <dgm:t>
        <a:bodyPr/>
        <a:lstStyle/>
        <a:p>
          <a:endParaRPr lang="en-US"/>
        </a:p>
      </dgm:t>
    </dgm:pt>
    <dgm:pt modelId="{040E3444-63C1-4898-AAEB-4DF6966D7BDF}" type="pres">
      <dgm:prSet presAssocID="{1FCB44DD-0A4B-4F22-A646-C38EC116F419}" presName="node" presStyleLbl="node1" presStyleIdx="3" presStyleCnt="5">
        <dgm:presLayoutVars>
          <dgm:bulletEnabled val="1"/>
        </dgm:presLayoutVars>
      </dgm:prSet>
      <dgm:spPr/>
      <dgm:t>
        <a:bodyPr/>
        <a:lstStyle/>
        <a:p>
          <a:endParaRPr lang="en-US"/>
        </a:p>
      </dgm:t>
    </dgm:pt>
    <dgm:pt modelId="{230ADC17-ECBE-417B-89BE-BA0AF24B921E}" type="pres">
      <dgm:prSet presAssocID="{B98EEE1E-9701-48B5-AC33-FED17C249BE7}" presName="sibTrans" presStyleLbl="sibTrans2D1" presStyleIdx="3" presStyleCnt="4"/>
      <dgm:spPr/>
      <dgm:t>
        <a:bodyPr/>
        <a:lstStyle/>
        <a:p>
          <a:endParaRPr lang="en-US"/>
        </a:p>
      </dgm:t>
    </dgm:pt>
    <dgm:pt modelId="{8CB3469E-94CA-4155-BC3C-9CEE94D29740}" type="pres">
      <dgm:prSet presAssocID="{B98EEE1E-9701-48B5-AC33-FED17C249BE7}" presName="connectorText" presStyleLbl="sibTrans2D1" presStyleIdx="3" presStyleCnt="4"/>
      <dgm:spPr/>
      <dgm:t>
        <a:bodyPr/>
        <a:lstStyle/>
        <a:p>
          <a:endParaRPr lang="en-US"/>
        </a:p>
      </dgm:t>
    </dgm:pt>
    <dgm:pt modelId="{E2174860-10AD-47C9-9756-670A5DA72C15}" type="pres">
      <dgm:prSet presAssocID="{AC967504-4A16-4BEE-A356-62CE90227C02}" presName="node" presStyleLbl="node1" presStyleIdx="4" presStyleCnt="5">
        <dgm:presLayoutVars>
          <dgm:bulletEnabled val="1"/>
        </dgm:presLayoutVars>
      </dgm:prSet>
      <dgm:spPr/>
      <dgm:t>
        <a:bodyPr/>
        <a:lstStyle/>
        <a:p>
          <a:endParaRPr lang="en-US"/>
        </a:p>
      </dgm:t>
    </dgm:pt>
  </dgm:ptLst>
  <dgm:cxnLst>
    <dgm:cxn modelId="{134D5B1C-007B-4598-8B1E-BBF80FB56697}" type="presOf" srcId="{98990FC1-2420-4FCA-865B-6021B8D98F27}" destId="{9C8225A4-ED22-4E43-8433-E86560EABFEC}" srcOrd="1" destOrd="0" presId="urn:microsoft.com/office/officeart/2005/8/layout/process1"/>
    <dgm:cxn modelId="{6260FDDD-E611-40DF-B698-DD488B2DDC92}" srcId="{D58117A8-5E72-4CDA-BE3B-B6693FF4FFC5}" destId="{9EB7CE3D-F072-4139-AF99-B1F11AECBD3B}" srcOrd="2" destOrd="0" parTransId="{4FF83BF6-6646-40A1-9010-C5A733F88475}" sibTransId="{9BC66EA5-4DCD-4F74-9C81-3280ECD97BB8}"/>
    <dgm:cxn modelId="{41DC243E-9BB9-4304-8ACA-C84E8CE95315}" type="presOf" srcId="{1FCB44DD-0A4B-4F22-A646-C38EC116F419}" destId="{040E3444-63C1-4898-AAEB-4DF6966D7BDF}" srcOrd="0" destOrd="0" presId="urn:microsoft.com/office/officeart/2005/8/layout/process1"/>
    <dgm:cxn modelId="{5D9B468F-0EBF-4B9C-A575-798F46A21392}" srcId="{D58117A8-5E72-4CDA-BE3B-B6693FF4FFC5}" destId="{468DEB7B-A7DF-4733-AA89-439BC3D7C01B}" srcOrd="1" destOrd="0" parTransId="{BCFAAD0F-442C-4AA0-91C6-4CD6D88738B8}" sibTransId="{98990FC1-2420-4FCA-865B-6021B8D98F27}"/>
    <dgm:cxn modelId="{29D106F6-1883-4947-8D88-295CB345433D}" srcId="{D58117A8-5E72-4CDA-BE3B-B6693FF4FFC5}" destId="{1FCB44DD-0A4B-4F22-A646-C38EC116F419}" srcOrd="3" destOrd="0" parTransId="{6F981DB4-CF44-467A-963D-36B849AF0086}" sibTransId="{B98EEE1E-9701-48B5-AC33-FED17C249BE7}"/>
    <dgm:cxn modelId="{907D7E0D-5333-4519-9BC3-CB712CEE70EB}" type="presOf" srcId="{AC967504-4A16-4BEE-A356-62CE90227C02}" destId="{E2174860-10AD-47C9-9756-670A5DA72C15}" srcOrd="0" destOrd="0" presId="urn:microsoft.com/office/officeart/2005/8/layout/process1"/>
    <dgm:cxn modelId="{36F284AB-AAAF-4593-95BC-7E0151EA3EA0}" type="presOf" srcId="{B98EEE1E-9701-48B5-AC33-FED17C249BE7}" destId="{8CB3469E-94CA-4155-BC3C-9CEE94D29740}" srcOrd="1" destOrd="0" presId="urn:microsoft.com/office/officeart/2005/8/layout/process1"/>
    <dgm:cxn modelId="{E3BE09E4-6048-487E-8CB5-2DBCA50F16EB}" type="presOf" srcId="{B98EEE1E-9701-48B5-AC33-FED17C249BE7}" destId="{230ADC17-ECBE-417B-89BE-BA0AF24B921E}" srcOrd="0" destOrd="0" presId="urn:microsoft.com/office/officeart/2005/8/layout/process1"/>
    <dgm:cxn modelId="{B10B77F9-DB41-43C1-AFA5-3C8F6E85C156}" type="presOf" srcId="{E6A5A758-B07F-45F0-894E-7486C774292D}" destId="{A2700BAF-9291-41C5-8FA5-9833E1EE0302}" srcOrd="0" destOrd="0" presId="urn:microsoft.com/office/officeart/2005/8/layout/process1"/>
    <dgm:cxn modelId="{5BDA5656-B14A-4E3B-96F4-EFE502E16FA2}" type="presOf" srcId="{E6A5A758-B07F-45F0-894E-7486C774292D}" destId="{127D2E71-BE1D-494A-9AFF-5B31E2B6B423}" srcOrd="1" destOrd="0" presId="urn:microsoft.com/office/officeart/2005/8/layout/process1"/>
    <dgm:cxn modelId="{75FDF22D-0DEE-46CA-9866-AB089796AE05}" type="presOf" srcId="{9BC66EA5-4DCD-4F74-9C81-3280ECD97BB8}" destId="{3C2E330C-ED06-46A8-B8DB-13E7D9A3E7DF}" srcOrd="1" destOrd="0" presId="urn:microsoft.com/office/officeart/2005/8/layout/process1"/>
    <dgm:cxn modelId="{48FF0CA6-2B58-40AF-B47F-2CCA05E6FA2D}" srcId="{D58117A8-5E72-4CDA-BE3B-B6693FF4FFC5}" destId="{AC967504-4A16-4BEE-A356-62CE90227C02}" srcOrd="4" destOrd="0" parTransId="{3F138BC8-5FA8-4A0E-A615-31957127F566}" sibTransId="{0C7F3D4E-33ED-49D3-B334-D517721C727C}"/>
    <dgm:cxn modelId="{8CE9F593-AB25-491D-8A1E-900319CD68F9}" type="presOf" srcId="{9EB7CE3D-F072-4139-AF99-B1F11AECBD3B}" destId="{5F7D1640-C25C-4179-9E30-5C43405A5C9D}" srcOrd="0" destOrd="0" presId="urn:microsoft.com/office/officeart/2005/8/layout/process1"/>
    <dgm:cxn modelId="{E1B945C3-2433-4C74-A0CC-13CDE4CF52DC}" type="presOf" srcId="{676A103D-6C3D-4581-87B8-03815B64E4B8}" destId="{81055ED6-23AC-47D7-8F90-57BCA5EB41B5}" srcOrd="0" destOrd="0" presId="urn:microsoft.com/office/officeart/2005/8/layout/process1"/>
    <dgm:cxn modelId="{4B26028C-87ED-41A7-AE0D-5DC5EE6BCE81}" type="presOf" srcId="{9BC66EA5-4DCD-4F74-9C81-3280ECD97BB8}" destId="{473A2D9A-F766-43FB-8D9A-5C89CBE66470}" srcOrd="0" destOrd="0" presId="urn:microsoft.com/office/officeart/2005/8/layout/process1"/>
    <dgm:cxn modelId="{2D62F2B8-427A-4FBE-AA27-87DE0460FCC6}" type="presOf" srcId="{98990FC1-2420-4FCA-865B-6021B8D98F27}" destId="{03612FC3-1A8F-47D2-82D1-B903869A79D6}" srcOrd="0" destOrd="0" presId="urn:microsoft.com/office/officeart/2005/8/layout/process1"/>
    <dgm:cxn modelId="{4C6C832D-7616-47BE-B916-4DB86E4C3C1E}" type="presOf" srcId="{468DEB7B-A7DF-4733-AA89-439BC3D7C01B}" destId="{3686E11E-79CB-4DB4-9CA0-CCA163C9BC2F}" srcOrd="0" destOrd="0" presId="urn:microsoft.com/office/officeart/2005/8/layout/process1"/>
    <dgm:cxn modelId="{B1014D0D-7C60-4583-8981-4BA80B3BFAAE}" srcId="{D58117A8-5E72-4CDA-BE3B-B6693FF4FFC5}" destId="{676A103D-6C3D-4581-87B8-03815B64E4B8}" srcOrd="0" destOrd="0" parTransId="{FB64F6CC-5475-4753-AF0E-6891129E8E43}" sibTransId="{E6A5A758-B07F-45F0-894E-7486C774292D}"/>
    <dgm:cxn modelId="{DDA58070-FCC7-4810-A3DB-ABBC761FF0C2}" type="presOf" srcId="{D58117A8-5E72-4CDA-BE3B-B6693FF4FFC5}" destId="{3A0F13BF-0D24-4A65-8F2D-C050918E1B7F}" srcOrd="0" destOrd="0" presId="urn:microsoft.com/office/officeart/2005/8/layout/process1"/>
    <dgm:cxn modelId="{0D8E8B02-7EF4-4109-8D45-A44B19B303ED}" type="presParOf" srcId="{3A0F13BF-0D24-4A65-8F2D-C050918E1B7F}" destId="{81055ED6-23AC-47D7-8F90-57BCA5EB41B5}" srcOrd="0" destOrd="0" presId="urn:microsoft.com/office/officeart/2005/8/layout/process1"/>
    <dgm:cxn modelId="{13E6284E-A2A9-4B8A-B3E9-9F4440EDF392}" type="presParOf" srcId="{3A0F13BF-0D24-4A65-8F2D-C050918E1B7F}" destId="{A2700BAF-9291-41C5-8FA5-9833E1EE0302}" srcOrd="1" destOrd="0" presId="urn:microsoft.com/office/officeart/2005/8/layout/process1"/>
    <dgm:cxn modelId="{D69A031B-4C82-4F9E-827E-D09E39F97DD5}" type="presParOf" srcId="{A2700BAF-9291-41C5-8FA5-9833E1EE0302}" destId="{127D2E71-BE1D-494A-9AFF-5B31E2B6B423}" srcOrd="0" destOrd="0" presId="urn:microsoft.com/office/officeart/2005/8/layout/process1"/>
    <dgm:cxn modelId="{6B73CEC6-4B35-4338-A2E0-318D8B19B0B0}" type="presParOf" srcId="{3A0F13BF-0D24-4A65-8F2D-C050918E1B7F}" destId="{3686E11E-79CB-4DB4-9CA0-CCA163C9BC2F}" srcOrd="2" destOrd="0" presId="urn:microsoft.com/office/officeart/2005/8/layout/process1"/>
    <dgm:cxn modelId="{946AB5B3-859D-494B-B812-BE47C884C7D0}" type="presParOf" srcId="{3A0F13BF-0D24-4A65-8F2D-C050918E1B7F}" destId="{03612FC3-1A8F-47D2-82D1-B903869A79D6}" srcOrd="3" destOrd="0" presId="urn:microsoft.com/office/officeart/2005/8/layout/process1"/>
    <dgm:cxn modelId="{F508EE5B-F424-4B02-8F9A-1C49326B73BA}" type="presParOf" srcId="{03612FC3-1A8F-47D2-82D1-B903869A79D6}" destId="{9C8225A4-ED22-4E43-8433-E86560EABFEC}" srcOrd="0" destOrd="0" presId="urn:microsoft.com/office/officeart/2005/8/layout/process1"/>
    <dgm:cxn modelId="{4A08242B-42FE-4FEC-88A2-C14CA1334B35}" type="presParOf" srcId="{3A0F13BF-0D24-4A65-8F2D-C050918E1B7F}" destId="{5F7D1640-C25C-4179-9E30-5C43405A5C9D}" srcOrd="4" destOrd="0" presId="urn:microsoft.com/office/officeart/2005/8/layout/process1"/>
    <dgm:cxn modelId="{39F65C98-78B4-4FB1-BF80-D3C276B8BAC1}" type="presParOf" srcId="{3A0F13BF-0D24-4A65-8F2D-C050918E1B7F}" destId="{473A2D9A-F766-43FB-8D9A-5C89CBE66470}" srcOrd="5" destOrd="0" presId="urn:microsoft.com/office/officeart/2005/8/layout/process1"/>
    <dgm:cxn modelId="{2B947A85-ACA6-44E6-B5C3-D488EBA6D341}" type="presParOf" srcId="{473A2D9A-F766-43FB-8D9A-5C89CBE66470}" destId="{3C2E330C-ED06-46A8-B8DB-13E7D9A3E7DF}" srcOrd="0" destOrd="0" presId="urn:microsoft.com/office/officeart/2005/8/layout/process1"/>
    <dgm:cxn modelId="{B1236320-DCE4-4F36-9C1A-46E0A9D9AD93}" type="presParOf" srcId="{3A0F13BF-0D24-4A65-8F2D-C050918E1B7F}" destId="{040E3444-63C1-4898-AAEB-4DF6966D7BDF}" srcOrd="6" destOrd="0" presId="urn:microsoft.com/office/officeart/2005/8/layout/process1"/>
    <dgm:cxn modelId="{5E754BB1-FE8F-4D85-BDED-3C8E3D2B6094}" type="presParOf" srcId="{3A0F13BF-0D24-4A65-8F2D-C050918E1B7F}" destId="{230ADC17-ECBE-417B-89BE-BA0AF24B921E}" srcOrd="7" destOrd="0" presId="urn:microsoft.com/office/officeart/2005/8/layout/process1"/>
    <dgm:cxn modelId="{89217ED6-A857-45AA-8C0F-F3463692E836}" type="presParOf" srcId="{230ADC17-ECBE-417B-89BE-BA0AF24B921E}" destId="{8CB3469E-94CA-4155-BC3C-9CEE94D29740}" srcOrd="0" destOrd="0" presId="urn:microsoft.com/office/officeart/2005/8/layout/process1"/>
    <dgm:cxn modelId="{8AE2A072-74E2-42B4-A600-0EFE096D76AE}" type="presParOf" srcId="{3A0F13BF-0D24-4A65-8F2D-C050918E1B7F}" destId="{E2174860-10AD-47C9-9756-670A5DA72C15}"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55ED6-23AC-47D7-8F90-57BCA5EB41B5}">
      <dsp:nvSpPr>
        <dsp:cNvPr id="0" name=""/>
        <dsp:cNvSpPr/>
      </dsp:nvSpPr>
      <dsp:spPr>
        <a:xfrm>
          <a:off x="4316"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Business Transactions</a:t>
          </a:r>
          <a:endParaRPr lang="en-US" sz="1500" kern="1200" dirty="0"/>
        </a:p>
      </dsp:txBody>
      <dsp:txXfrm>
        <a:off x="27829" y="1590623"/>
        <a:ext cx="1290938" cy="755752"/>
      </dsp:txXfrm>
    </dsp:sp>
    <dsp:sp modelId="{A2700BAF-9291-41C5-8FA5-9833E1EE0302}">
      <dsp:nvSpPr>
        <dsp:cNvPr id="0" name=""/>
        <dsp:cNvSpPr/>
      </dsp:nvSpPr>
      <dsp:spPr>
        <a:xfrm>
          <a:off x="1476077"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476077" y="1868955"/>
        <a:ext cx="198554" cy="199089"/>
      </dsp:txXfrm>
    </dsp:sp>
    <dsp:sp modelId="{3686E11E-79CB-4DB4-9CA0-CCA163C9BC2F}">
      <dsp:nvSpPr>
        <dsp:cNvPr id="0" name=""/>
        <dsp:cNvSpPr/>
      </dsp:nvSpPr>
      <dsp:spPr>
        <a:xfrm>
          <a:off x="1877466"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Journal Entries</a:t>
          </a:r>
          <a:endParaRPr lang="en-US" sz="1500" kern="1200" dirty="0"/>
        </a:p>
      </dsp:txBody>
      <dsp:txXfrm>
        <a:off x="1900979" y="1590623"/>
        <a:ext cx="1290938" cy="755752"/>
      </dsp:txXfrm>
    </dsp:sp>
    <dsp:sp modelId="{03612FC3-1A8F-47D2-82D1-B903869A79D6}">
      <dsp:nvSpPr>
        <dsp:cNvPr id="0" name=""/>
        <dsp:cNvSpPr/>
      </dsp:nvSpPr>
      <dsp:spPr>
        <a:xfrm>
          <a:off x="3349228"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3349228" y="1868955"/>
        <a:ext cx="198554" cy="199089"/>
      </dsp:txXfrm>
    </dsp:sp>
    <dsp:sp modelId="{5F7D1640-C25C-4179-9E30-5C43405A5C9D}">
      <dsp:nvSpPr>
        <dsp:cNvPr id="0" name=""/>
        <dsp:cNvSpPr/>
      </dsp:nvSpPr>
      <dsp:spPr>
        <a:xfrm>
          <a:off x="3750617"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General Ledger</a:t>
          </a:r>
          <a:endParaRPr lang="en-US" sz="1500" kern="1200" dirty="0"/>
        </a:p>
      </dsp:txBody>
      <dsp:txXfrm>
        <a:off x="3774130" y="1590623"/>
        <a:ext cx="1290938" cy="755752"/>
      </dsp:txXfrm>
    </dsp:sp>
    <dsp:sp modelId="{473A2D9A-F766-43FB-8D9A-5C89CBE66470}">
      <dsp:nvSpPr>
        <dsp:cNvPr id="0" name=""/>
        <dsp:cNvSpPr/>
      </dsp:nvSpPr>
      <dsp:spPr>
        <a:xfrm>
          <a:off x="5222378"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222378" y="1868955"/>
        <a:ext cx="198554" cy="199089"/>
      </dsp:txXfrm>
    </dsp:sp>
    <dsp:sp modelId="{040E3444-63C1-4898-AAEB-4DF6966D7BDF}">
      <dsp:nvSpPr>
        <dsp:cNvPr id="0" name=""/>
        <dsp:cNvSpPr/>
      </dsp:nvSpPr>
      <dsp:spPr>
        <a:xfrm>
          <a:off x="5623768"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Trial Balance</a:t>
          </a:r>
          <a:endParaRPr lang="en-US" sz="1500" kern="1200" dirty="0"/>
        </a:p>
      </dsp:txBody>
      <dsp:txXfrm>
        <a:off x="5647281" y="1590623"/>
        <a:ext cx="1290938" cy="755752"/>
      </dsp:txXfrm>
    </dsp:sp>
    <dsp:sp modelId="{230ADC17-ECBE-417B-89BE-BA0AF24B921E}">
      <dsp:nvSpPr>
        <dsp:cNvPr id="0" name=""/>
        <dsp:cNvSpPr/>
      </dsp:nvSpPr>
      <dsp:spPr>
        <a:xfrm>
          <a:off x="7095529"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7095529" y="1868955"/>
        <a:ext cx="198554" cy="199089"/>
      </dsp:txXfrm>
    </dsp:sp>
    <dsp:sp modelId="{E2174860-10AD-47C9-9756-670A5DA72C15}">
      <dsp:nvSpPr>
        <dsp:cNvPr id="0" name=""/>
        <dsp:cNvSpPr/>
      </dsp:nvSpPr>
      <dsp:spPr>
        <a:xfrm>
          <a:off x="7496919"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Financial Statements</a:t>
          </a:r>
          <a:endParaRPr lang="en-US" sz="1500" kern="1200" dirty="0"/>
        </a:p>
      </dsp:txBody>
      <dsp:txXfrm>
        <a:off x="7520432" y="1590623"/>
        <a:ext cx="1290938" cy="7557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5624271" y="0"/>
            <a:ext cx="4302231" cy="339884"/>
          </a:xfrm>
          <a:prstGeom prst="rect">
            <a:avLst/>
          </a:prstGeom>
        </p:spPr>
        <p:txBody>
          <a:bodyPr vert="horz" lIns="91440" tIns="45720" rIns="91440" bIns="45720" rtlCol="0"/>
          <a:lstStyle>
            <a:lvl1pPr algn="r">
              <a:defRPr sz="1200"/>
            </a:lvl1pPr>
          </a:lstStyle>
          <a:p>
            <a:pPr>
              <a:defRPr/>
            </a:pPr>
            <a:fld id="{F81FA447-9829-4B44-8FAE-E239275E40CE}" type="datetimeFigureOut">
              <a:rPr lang="en-US"/>
              <a:pPr>
                <a:defRPr/>
              </a:pPr>
              <a:t>1/18/2024</a:t>
            </a:fld>
            <a:endParaRPr lang="en-US"/>
          </a:p>
        </p:txBody>
      </p:sp>
      <p:sp>
        <p:nvSpPr>
          <p:cNvPr id="4" name="Footer Placeholder 3"/>
          <p:cNvSpPr>
            <a:spLocks noGrp="1"/>
          </p:cNvSpPr>
          <p:nvPr>
            <p:ph type="ftr" sz="quarter" idx="2"/>
          </p:nvPr>
        </p:nvSpPr>
        <p:spPr>
          <a:xfrm>
            <a:off x="0" y="6456218"/>
            <a:ext cx="4302231" cy="339884"/>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624271" y="6456218"/>
            <a:ext cx="4302231" cy="339884"/>
          </a:xfrm>
          <a:prstGeom prst="rect">
            <a:avLst/>
          </a:prstGeom>
        </p:spPr>
        <p:txBody>
          <a:bodyPr vert="horz" lIns="91440" tIns="45720" rIns="91440" bIns="45720" rtlCol="0" anchor="b"/>
          <a:lstStyle>
            <a:lvl1pPr algn="r">
              <a:defRPr sz="1200"/>
            </a:lvl1pPr>
          </a:lstStyle>
          <a:p>
            <a:pPr>
              <a:defRPr/>
            </a:pPr>
            <a:fld id="{AC828C2A-2B06-47DF-9716-65F69C77BE2E}" type="slidenum">
              <a:rPr lang="en-US"/>
              <a:pPr>
                <a:defRPr/>
              </a:pPr>
              <a:t>‹#›</a:t>
            </a:fld>
            <a:endParaRPr lang="en-US"/>
          </a:p>
        </p:txBody>
      </p:sp>
    </p:spTree>
    <p:extLst>
      <p:ext uri="{BB962C8B-B14F-4D97-AF65-F5344CB8AC3E}">
        <p14:creationId xmlns:p14="http://schemas.microsoft.com/office/powerpoint/2010/main" val="3645096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5624271" y="0"/>
            <a:ext cx="4302231" cy="339884"/>
          </a:xfrm>
          <a:prstGeom prst="rect">
            <a:avLst/>
          </a:prstGeom>
        </p:spPr>
        <p:txBody>
          <a:bodyPr vert="horz" lIns="91440" tIns="45720" rIns="91440" bIns="45720" rtlCol="0"/>
          <a:lstStyle>
            <a:lvl1pPr algn="r">
              <a:defRPr sz="1200"/>
            </a:lvl1pPr>
          </a:lstStyle>
          <a:p>
            <a:pPr>
              <a:defRPr/>
            </a:pPr>
            <a:fld id="{5EE8F10D-CB1B-454E-B4AB-41CF13C1E9AC}" type="datetimeFigureOut">
              <a:rPr lang="en-US"/>
              <a:pPr>
                <a:defRPr/>
              </a:pPr>
              <a:t>1/18/2024</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456218"/>
            <a:ext cx="4302231" cy="339884"/>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624271" y="6456218"/>
            <a:ext cx="4302231" cy="339884"/>
          </a:xfrm>
          <a:prstGeom prst="rect">
            <a:avLst/>
          </a:prstGeom>
        </p:spPr>
        <p:txBody>
          <a:bodyPr vert="horz" lIns="91440" tIns="45720" rIns="91440" bIns="45720" rtlCol="0" anchor="b"/>
          <a:lstStyle>
            <a:lvl1pPr algn="r">
              <a:defRPr sz="1200"/>
            </a:lvl1pPr>
          </a:lstStyle>
          <a:p>
            <a:pPr>
              <a:defRPr/>
            </a:pPr>
            <a:fld id="{F94B44B8-0A5C-41D5-92BE-A428C4114B66}" type="slidenum">
              <a:rPr lang="en-US"/>
              <a:pPr>
                <a:defRPr/>
              </a:pPr>
              <a:t>‹#›</a:t>
            </a:fld>
            <a:endParaRPr lang="en-US"/>
          </a:p>
        </p:txBody>
      </p:sp>
    </p:spTree>
    <p:extLst>
      <p:ext uri="{BB962C8B-B14F-4D97-AF65-F5344CB8AC3E}">
        <p14:creationId xmlns:p14="http://schemas.microsoft.com/office/powerpoint/2010/main" val="6601552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2EE4F-BFF6-43E0-AD95-14762C11942D}" type="slidenum">
              <a:rPr lang="en-US" smtClean="0"/>
              <a:pPr/>
              <a:t>1</a:t>
            </a:fld>
            <a:endParaRPr lang="en-US" smtClean="0"/>
          </a:p>
        </p:txBody>
      </p:sp>
    </p:spTree>
    <p:extLst>
      <p:ext uri="{BB962C8B-B14F-4D97-AF65-F5344CB8AC3E}">
        <p14:creationId xmlns:p14="http://schemas.microsoft.com/office/powerpoint/2010/main" val="611271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10</a:t>
            </a:fld>
            <a:endParaRPr lang="en-US" smtClean="0"/>
          </a:p>
        </p:txBody>
      </p:sp>
    </p:spTree>
    <p:extLst>
      <p:ext uri="{BB962C8B-B14F-4D97-AF65-F5344CB8AC3E}">
        <p14:creationId xmlns:p14="http://schemas.microsoft.com/office/powerpoint/2010/main" val="2033040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11</a:t>
            </a:fld>
            <a:endParaRPr lang="en-US" smtClean="0"/>
          </a:p>
        </p:txBody>
      </p:sp>
    </p:spTree>
    <p:extLst>
      <p:ext uri="{BB962C8B-B14F-4D97-AF65-F5344CB8AC3E}">
        <p14:creationId xmlns:p14="http://schemas.microsoft.com/office/powerpoint/2010/main" val="2704480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12</a:t>
            </a:fld>
            <a:endParaRPr lang="en-US" smtClean="0"/>
          </a:p>
        </p:txBody>
      </p:sp>
    </p:spTree>
    <p:extLst>
      <p:ext uri="{BB962C8B-B14F-4D97-AF65-F5344CB8AC3E}">
        <p14:creationId xmlns:p14="http://schemas.microsoft.com/office/powerpoint/2010/main" val="757403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13</a:t>
            </a:fld>
            <a:endParaRPr lang="en-US" smtClean="0"/>
          </a:p>
        </p:txBody>
      </p:sp>
    </p:spTree>
    <p:extLst>
      <p:ext uri="{BB962C8B-B14F-4D97-AF65-F5344CB8AC3E}">
        <p14:creationId xmlns:p14="http://schemas.microsoft.com/office/powerpoint/2010/main" val="1972732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14</a:t>
            </a:fld>
            <a:endParaRPr lang="en-US" smtClean="0"/>
          </a:p>
        </p:txBody>
      </p:sp>
    </p:spTree>
    <p:extLst>
      <p:ext uri="{BB962C8B-B14F-4D97-AF65-F5344CB8AC3E}">
        <p14:creationId xmlns:p14="http://schemas.microsoft.com/office/powerpoint/2010/main" val="3810085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15</a:t>
            </a:fld>
            <a:endParaRPr lang="en-US" smtClean="0"/>
          </a:p>
        </p:txBody>
      </p:sp>
    </p:spTree>
    <p:extLst>
      <p:ext uri="{BB962C8B-B14F-4D97-AF65-F5344CB8AC3E}">
        <p14:creationId xmlns:p14="http://schemas.microsoft.com/office/powerpoint/2010/main" val="764207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16</a:t>
            </a:fld>
            <a:endParaRPr lang="en-US" smtClean="0"/>
          </a:p>
        </p:txBody>
      </p:sp>
    </p:spTree>
    <p:extLst>
      <p:ext uri="{BB962C8B-B14F-4D97-AF65-F5344CB8AC3E}">
        <p14:creationId xmlns:p14="http://schemas.microsoft.com/office/powerpoint/2010/main" val="4064007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17</a:t>
            </a:fld>
            <a:endParaRPr lang="en-US" smtClean="0"/>
          </a:p>
        </p:txBody>
      </p:sp>
    </p:spTree>
    <p:extLst>
      <p:ext uri="{BB962C8B-B14F-4D97-AF65-F5344CB8AC3E}">
        <p14:creationId xmlns:p14="http://schemas.microsoft.com/office/powerpoint/2010/main" val="188431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18</a:t>
            </a:fld>
            <a:endParaRPr lang="en-US" smtClean="0"/>
          </a:p>
        </p:txBody>
      </p:sp>
    </p:spTree>
    <p:extLst>
      <p:ext uri="{BB962C8B-B14F-4D97-AF65-F5344CB8AC3E}">
        <p14:creationId xmlns:p14="http://schemas.microsoft.com/office/powerpoint/2010/main" val="3960830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19</a:t>
            </a:fld>
            <a:endParaRPr lang="en-US" smtClean="0"/>
          </a:p>
        </p:txBody>
      </p:sp>
    </p:spTree>
    <p:extLst>
      <p:ext uri="{BB962C8B-B14F-4D97-AF65-F5344CB8AC3E}">
        <p14:creationId xmlns:p14="http://schemas.microsoft.com/office/powerpoint/2010/main" val="2703137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2EE4F-BFF6-43E0-AD95-14762C11942D}" type="slidenum">
              <a:rPr lang="en-US" smtClean="0"/>
              <a:pPr/>
              <a:t>2</a:t>
            </a:fld>
            <a:endParaRPr lang="en-US" smtClean="0"/>
          </a:p>
        </p:txBody>
      </p:sp>
    </p:spTree>
    <p:extLst>
      <p:ext uri="{BB962C8B-B14F-4D97-AF65-F5344CB8AC3E}">
        <p14:creationId xmlns:p14="http://schemas.microsoft.com/office/powerpoint/2010/main" val="2449042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20</a:t>
            </a:fld>
            <a:endParaRPr lang="en-US" smtClean="0"/>
          </a:p>
        </p:txBody>
      </p:sp>
    </p:spTree>
    <p:extLst>
      <p:ext uri="{BB962C8B-B14F-4D97-AF65-F5344CB8AC3E}">
        <p14:creationId xmlns:p14="http://schemas.microsoft.com/office/powerpoint/2010/main" val="22008350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21</a:t>
            </a:fld>
            <a:endParaRPr lang="en-US" smtClean="0"/>
          </a:p>
        </p:txBody>
      </p:sp>
    </p:spTree>
    <p:extLst>
      <p:ext uri="{BB962C8B-B14F-4D97-AF65-F5344CB8AC3E}">
        <p14:creationId xmlns:p14="http://schemas.microsoft.com/office/powerpoint/2010/main" val="10245920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22</a:t>
            </a:fld>
            <a:endParaRPr lang="en-US" smtClean="0"/>
          </a:p>
        </p:txBody>
      </p:sp>
    </p:spTree>
    <p:extLst>
      <p:ext uri="{BB962C8B-B14F-4D97-AF65-F5344CB8AC3E}">
        <p14:creationId xmlns:p14="http://schemas.microsoft.com/office/powerpoint/2010/main" val="6348841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23</a:t>
            </a:fld>
            <a:endParaRPr lang="en-US" smtClean="0"/>
          </a:p>
        </p:txBody>
      </p:sp>
    </p:spTree>
    <p:extLst>
      <p:ext uri="{BB962C8B-B14F-4D97-AF65-F5344CB8AC3E}">
        <p14:creationId xmlns:p14="http://schemas.microsoft.com/office/powerpoint/2010/main" val="32053651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24</a:t>
            </a:fld>
            <a:endParaRPr lang="en-US" smtClean="0"/>
          </a:p>
        </p:txBody>
      </p:sp>
    </p:spTree>
    <p:extLst>
      <p:ext uri="{BB962C8B-B14F-4D97-AF65-F5344CB8AC3E}">
        <p14:creationId xmlns:p14="http://schemas.microsoft.com/office/powerpoint/2010/main" val="111737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25</a:t>
            </a:fld>
            <a:endParaRPr lang="en-US" smtClean="0"/>
          </a:p>
        </p:txBody>
      </p:sp>
    </p:spTree>
    <p:extLst>
      <p:ext uri="{BB962C8B-B14F-4D97-AF65-F5344CB8AC3E}">
        <p14:creationId xmlns:p14="http://schemas.microsoft.com/office/powerpoint/2010/main" val="3465122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26</a:t>
            </a:fld>
            <a:endParaRPr lang="en-US" smtClean="0"/>
          </a:p>
        </p:txBody>
      </p:sp>
    </p:spTree>
    <p:extLst>
      <p:ext uri="{BB962C8B-B14F-4D97-AF65-F5344CB8AC3E}">
        <p14:creationId xmlns:p14="http://schemas.microsoft.com/office/powerpoint/2010/main" val="35726281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27</a:t>
            </a:fld>
            <a:endParaRPr lang="en-US" smtClean="0"/>
          </a:p>
        </p:txBody>
      </p:sp>
    </p:spTree>
    <p:extLst>
      <p:ext uri="{BB962C8B-B14F-4D97-AF65-F5344CB8AC3E}">
        <p14:creationId xmlns:p14="http://schemas.microsoft.com/office/powerpoint/2010/main" val="30846359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28</a:t>
            </a:fld>
            <a:endParaRPr lang="en-US" smtClean="0"/>
          </a:p>
        </p:txBody>
      </p:sp>
    </p:spTree>
    <p:extLst>
      <p:ext uri="{BB962C8B-B14F-4D97-AF65-F5344CB8AC3E}">
        <p14:creationId xmlns:p14="http://schemas.microsoft.com/office/powerpoint/2010/main" val="40835648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29</a:t>
            </a:fld>
            <a:endParaRPr lang="en-US" smtClean="0"/>
          </a:p>
        </p:txBody>
      </p:sp>
    </p:spTree>
    <p:extLst>
      <p:ext uri="{BB962C8B-B14F-4D97-AF65-F5344CB8AC3E}">
        <p14:creationId xmlns:p14="http://schemas.microsoft.com/office/powerpoint/2010/main" val="3546867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a:t>
            </a:fld>
            <a:endParaRPr lang="en-US" smtClean="0"/>
          </a:p>
        </p:txBody>
      </p:sp>
    </p:spTree>
    <p:extLst>
      <p:ext uri="{BB962C8B-B14F-4D97-AF65-F5344CB8AC3E}">
        <p14:creationId xmlns:p14="http://schemas.microsoft.com/office/powerpoint/2010/main" val="10694954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30</a:t>
            </a:fld>
            <a:endParaRPr lang="en-US" smtClean="0"/>
          </a:p>
        </p:txBody>
      </p:sp>
    </p:spTree>
    <p:extLst>
      <p:ext uri="{BB962C8B-B14F-4D97-AF65-F5344CB8AC3E}">
        <p14:creationId xmlns:p14="http://schemas.microsoft.com/office/powerpoint/2010/main" val="42527812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31</a:t>
            </a:fld>
            <a:endParaRPr lang="en-US" smtClean="0"/>
          </a:p>
        </p:txBody>
      </p:sp>
    </p:spTree>
    <p:extLst>
      <p:ext uri="{BB962C8B-B14F-4D97-AF65-F5344CB8AC3E}">
        <p14:creationId xmlns:p14="http://schemas.microsoft.com/office/powerpoint/2010/main" val="22677528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32</a:t>
            </a:fld>
            <a:endParaRPr lang="en-US" smtClean="0"/>
          </a:p>
        </p:txBody>
      </p:sp>
    </p:spTree>
    <p:extLst>
      <p:ext uri="{BB962C8B-B14F-4D97-AF65-F5344CB8AC3E}">
        <p14:creationId xmlns:p14="http://schemas.microsoft.com/office/powerpoint/2010/main" val="7644924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33</a:t>
            </a:fld>
            <a:endParaRPr lang="en-US" smtClean="0"/>
          </a:p>
        </p:txBody>
      </p:sp>
    </p:spTree>
    <p:extLst>
      <p:ext uri="{BB962C8B-B14F-4D97-AF65-F5344CB8AC3E}">
        <p14:creationId xmlns:p14="http://schemas.microsoft.com/office/powerpoint/2010/main" val="3016055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34</a:t>
            </a:fld>
            <a:endParaRPr lang="en-US" smtClean="0"/>
          </a:p>
        </p:txBody>
      </p:sp>
    </p:spTree>
    <p:extLst>
      <p:ext uri="{BB962C8B-B14F-4D97-AF65-F5344CB8AC3E}">
        <p14:creationId xmlns:p14="http://schemas.microsoft.com/office/powerpoint/2010/main" val="31219630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35</a:t>
            </a:fld>
            <a:endParaRPr lang="en-US" smtClean="0"/>
          </a:p>
        </p:txBody>
      </p:sp>
    </p:spTree>
    <p:extLst>
      <p:ext uri="{BB962C8B-B14F-4D97-AF65-F5344CB8AC3E}">
        <p14:creationId xmlns:p14="http://schemas.microsoft.com/office/powerpoint/2010/main" val="162494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36</a:t>
            </a:fld>
            <a:endParaRPr lang="en-US" smtClean="0"/>
          </a:p>
        </p:txBody>
      </p:sp>
    </p:spTree>
    <p:extLst>
      <p:ext uri="{BB962C8B-B14F-4D97-AF65-F5344CB8AC3E}">
        <p14:creationId xmlns:p14="http://schemas.microsoft.com/office/powerpoint/2010/main" val="13495004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37</a:t>
            </a:fld>
            <a:endParaRPr lang="en-US" smtClean="0"/>
          </a:p>
        </p:txBody>
      </p:sp>
    </p:spTree>
    <p:extLst>
      <p:ext uri="{BB962C8B-B14F-4D97-AF65-F5344CB8AC3E}">
        <p14:creationId xmlns:p14="http://schemas.microsoft.com/office/powerpoint/2010/main" val="677137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4</a:t>
            </a:fld>
            <a:endParaRPr lang="en-US" smtClean="0"/>
          </a:p>
        </p:txBody>
      </p:sp>
    </p:spTree>
    <p:extLst>
      <p:ext uri="{BB962C8B-B14F-4D97-AF65-F5344CB8AC3E}">
        <p14:creationId xmlns:p14="http://schemas.microsoft.com/office/powerpoint/2010/main" val="2300469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5</a:t>
            </a:fld>
            <a:endParaRPr lang="en-US" smtClean="0"/>
          </a:p>
        </p:txBody>
      </p:sp>
    </p:spTree>
    <p:extLst>
      <p:ext uri="{BB962C8B-B14F-4D97-AF65-F5344CB8AC3E}">
        <p14:creationId xmlns:p14="http://schemas.microsoft.com/office/powerpoint/2010/main" val="961241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6</a:t>
            </a:fld>
            <a:endParaRPr lang="en-US" smtClean="0"/>
          </a:p>
        </p:txBody>
      </p:sp>
    </p:spTree>
    <p:extLst>
      <p:ext uri="{BB962C8B-B14F-4D97-AF65-F5344CB8AC3E}">
        <p14:creationId xmlns:p14="http://schemas.microsoft.com/office/powerpoint/2010/main" val="2099466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7</a:t>
            </a:fld>
            <a:endParaRPr lang="en-US" smtClean="0"/>
          </a:p>
        </p:txBody>
      </p:sp>
    </p:spTree>
    <p:extLst>
      <p:ext uri="{BB962C8B-B14F-4D97-AF65-F5344CB8AC3E}">
        <p14:creationId xmlns:p14="http://schemas.microsoft.com/office/powerpoint/2010/main" val="3785895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8</a:t>
            </a:fld>
            <a:endParaRPr lang="en-US" smtClean="0"/>
          </a:p>
        </p:txBody>
      </p:sp>
    </p:spTree>
    <p:extLst>
      <p:ext uri="{BB962C8B-B14F-4D97-AF65-F5344CB8AC3E}">
        <p14:creationId xmlns:p14="http://schemas.microsoft.com/office/powerpoint/2010/main" val="2749506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9</a:t>
            </a:fld>
            <a:endParaRPr lang="en-US" smtClean="0"/>
          </a:p>
        </p:txBody>
      </p:sp>
    </p:spTree>
    <p:extLst>
      <p:ext uri="{BB962C8B-B14F-4D97-AF65-F5344CB8AC3E}">
        <p14:creationId xmlns:p14="http://schemas.microsoft.com/office/powerpoint/2010/main" val="38185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32E826BF-ECB2-46DA-8F6D-5033AF494CDA}" type="datetime1">
              <a:rPr lang="en-US" smtClean="0"/>
              <a:pPr>
                <a:defRPr/>
              </a:pPr>
              <a:t>1/18/2024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938F4F00-489C-4AB3-9854-6717D0AD476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41633AB-7323-4AC3-A128-54F0DEC2CA35}" type="datetime1">
              <a:rPr lang="en-US" smtClean="0"/>
              <a:pPr>
                <a:defRPr/>
              </a:pPr>
              <a:t>1/18/2024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049E46-0996-4084-900D-9A5A24D895F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5DA8EEF-937B-4EF2-BE7D-EBE06420A9A6}" type="datetime1">
              <a:rPr lang="en-US" smtClean="0"/>
              <a:pPr>
                <a:defRPr/>
              </a:pPr>
              <a:t>1/18/2024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880180-6247-4984-889E-A4B640328BC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EF311311-4712-4DF8-B7F8-DD959284A638}" type="datetime1">
              <a:rPr lang="en-US" smtClean="0"/>
              <a:pPr>
                <a:defRPr/>
              </a:pPr>
              <a:t>1/18/2024</a:t>
            </a:fld>
            <a:endParaRPr lang="en-US"/>
          </a:p>
        </p:txBody>
      </p:sp>
      <p:sp>
        <p:nvSpPr>
          <p:cNvPr id="9" name="Slide Number Placeholder 8"/>
          <p:cNvSpPr>
            <a:spLocks noGrp="1"/>
          </p:cNvSpPr>
          <p:nvPr>
            <p:ph type="sldNum" sz="quarter" idx="15"/>
          </p:nvPr>
        </p:nvSpPr>
        <p:spPr/>
        <p:txBody>
          <a:bodyPr rtlCol="0"/>
          <a:lstStyle/>
          <a:p>
            <a:pPr>
              <a:defRPr/>
            </a:pPr>
            <a:fld id="{1779D429-3738-42A7-A188-1B870869819C}"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53812685-DBC7-4E96-8184-C5A23208C890}" type="datetime1">
              <a:rPr lang="en-US" smtClean="0"/>
              <a:pPr>
                <a:defRPr/>
              </a:pPr>
              <a:t>1/18/2024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1A8FBCB9-2062-40B1-94B9-B33A8772F033}"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FF457A9B-2EF2-4D41-990F-F232CBB666E6}" type="datetime1">
              <a:rPr lang="en-US" smtClean="0"/>
              <a:pPr>
                <a:defRPr/>
              </a:pPr>
              <a:t>1/18/2024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4519F1F-D52E-43E0-9C97-A760EA59A0F6}"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B2CC705C-E869-4586-B4A0-A442560A0078}" type="datetime1">
              <a:rPr lang="en-US" smtClean="0"/>
              <a:pPr>
                <a:defRPr/>
              </a:pPr>
              <a:t>1/18/2024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384A68A-5B4B-4155-A303-ADAFC6901E51}"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082345A4-79DE-4D77-B1DA-15777517AC21}" type="datetime1">
              <a:rPr lang="en-US" smtClean="0"/>
              <a:pPr>
                <a:defRPr/>
              </a:pPr>
              <a:t>1/18/2024</a:t>
            </a:fld>
            <a:endParaRPr lang="en-US"/>
          </a:p>
        </p:txBody>
      </p:sp>
      <p:sp>
        <p:nvSpPr>
          <p:cNvPr id="7" name="Slide Number Placeholder 6"/>
          <p:cNvSpPr>
            <a:spLocks noGrp="1"/>
          </p:cNvSpPr>
          <p:nvPr>
            <p:ph type="sldNum" sz="quarter" idx="11"/>
          </p:nvPr>
        </p:nvSpPr>
        <p:spPr/>
        <p:txBody>
          <a:bodyPr rtlCol="0"/>
          <a:lstStyle/>
          <a:p>
            <a:pPr>
              <a:defRPr/>
            </a:pPr>
            <a:fld id="{94846AB8-E888-451D-B0F7-73A28BD6FF57}"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97158DC-3A9F-4DD3-A777-AB980FC7E1A3}" type="datetime1">
              <a:rPr lang="en-US" smtClean="0"/>
              <a:pPr>
                <a:defRPr/>
              </a:pPr>
              <a:t>1/18/2024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0F0DF7E-B108-4DD6-A6EA-65719B97581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A29A1B93-24ED-495B-8BB9-8316E0B66EBE}" type="datetime1">
              <a:rPr lang="en-US" smtClean="0"/>
              <a:pPr>
                <a:defRPr/>
              </a:pPr>
              <a:t>1/18/2024</a:t>
            </a:fld>
            <a:endParaRPr lang="en-US"/>
          </a:p>
        </p:txBody>
      </p:sp>
      <p:sp>
        <p:nvSpPr>
          <p:cNvPr id="22" name="Slide Number Placeholder 21"/>
          <p:cNvSpPr>
            <a:spLocks noGrp="1"/>
          </p:cNvSpPr>
          <p:nvPr>
            <p:ph type="sldNum" sz="quarter" idx="15"/>
          </p:nvPr>
        </p:nvSpPr>
        <p:spPr/>
        <p:txBody>
          <a:bodyPr rtlCol="0"/>
          <a:lstStyle/>
          <a:p>
            <a:pPr>
              <a:defRPr/>
            </a:pPr>
            <a:fld id="{F1380466-8554-4747-BBA5-2929FCC66087}"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CAC314C7-6D48-4B31-A4D7-DEC556F39004}" type="datetime1">
              <a:rPr lang="en-US" smtClean="0"/>
              <a:pPr>
                <a:defRPr/>
              </a:pPr>
              <a:t>1/18/2024</a:t>
            </a:fld>
            <a:endParaRPr lang="en-US"/>
          </a:p>
        </p:txBody>
      </p:sp>
      <p:sp>
        <p:nvSpPr>
          <p:cNvPr id="18" name="Slide Number Placeholder 17"/>
          <p:cNvSpPr>
            <a:spLocks noGrp="1"/>
          </p:cNvSpPr>
          <p:nvPr>
            <p:ph type="sldNum" sz="quarter" idx="11"/>
          </p:nvPr>
        </p:nvSpPr>
        <p:spPr/>
        <p:txBody>
          <a:bodyPr rtlCol="0"/>
          <a:lstStyle/>
          <a:p>
            <a:pPr>
              <a:defRPr/>
            </a:pPr>
            <a:fld id="{809FCE25-D14E-4CF4-8600-D108FDFB08C1}"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E549E0C7-56EA-4136-B15F-EA1DAEEA9360}" type="datetime1">
              <a:rPr lang="en-US" smtClean="0"/>
              <a:pPr>
                <a:defRPr/>
              </a:pPr>
              <a:t>1/18/2024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43A5E22C-96EF-4D82-8DB7-050A8F4A00B5}"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92" r:id="rId1"/>
    <p:sldLayoutId id="2147484193" r:id="rId2"/>
    <p:sldLayoutId id="2147484194" r:id="rId3"/>
    <p:sldLayoutId id="2147484195" r:id="rId4"/>
    <p:sldLayoutId id="2147484196" r:id="rId5"/>
    <p:sldLayoutId id="2147484197" r:id="rId6"/>
    <p:sldLayoutId id="2147484198" r:id="rId7"/>
    <p:sldLayoutId id="2147484199" r:id="rId8"/>
    <p:sldLayoutId id="2147484200" r:id="rId9"/>
    <p:sldLayoutId id="2147484201" r:id="rId10"/>
    <p:sldLayoutId id="2147484202"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0"/>
            <a:ext cx="8534400" cy="1828800"/>
          </a:xfrm>
        </p:spPr>
        <p:txBody>
          <a:bodyPr>
            <a:noAutofit/>
          </a:bodyPr>
          <a:lstStyle/>
          <a:p>
            <a:pPr algn="ctr" eaLnBrk="1" fontAlgn="auto" hangingPunct="1">
              <a:spcAft>
                <a:spcPts val="0"/>
              </a:spcAft>
              <a:defRPr/>
            </a:pPr>
            <a:r>
              <a:rPr lang="en-US" sz="4600" b="1" dirty="0" smtClean="0"/>
              <a:t>Introducing Accounting Information Systems</a:t>
            </a:r>
            <a:endParaRPr lang="en-US" sz="4600" b="1" dirty="0"/>
          </a:p>
        </p:txBody>
      </p:sp>
      <p:sp>
        <p:nvSpPr>
          <p:cNvPr id="9222" name="Slide Number Placeholder 7"/>
          <p:cNvSpPr>
            <a:spLocks noGrp="1"/>
          </p:cNvSpPr>
          <p:nvPr>
            <p:ph type="sldNum" sz="quarter" idx="12"/>
          </p:nvPr>
        </p:nvSpPr>
        <p:spPr bwMode="auto">
          <a:noFill/>
          <a:ln>
            <a:miter lim="800000"/>
            <a:headEnd/>
            <a:tailEnd/>
          </a:ln>
        </p:spPr>
        <p:txBody>
          <a:bodyPr wrap="square" lIns="91440" tIns="45720" rIns="91440" bIns="45720" numCol="1" compatLnSpc="1">
            <a:prstTxWarp prst="textNoShape">
              <a:avLst/>
            </a:prstTxWarp>
          </a:bodyPr>
          <a:lstStyle/>
          <a:p>
            <a:fld id="{BCE8A0E3-F7DF-4067-BF25-D4D26D87E020}" type="slidenum">
              <a:rPr lang="en-US" smtClean="0"/>
              <a:pPr/>
              <a:t>1</a:t>
            </a:fld>
            <a:endParaRPr lang="en-US" smtClean="0"/>
          </a:p>
        </p:txBody>
      </p:sp>
      <p:sp>
        <p:nvSpPr>
          <p:cNvPr id="9220" name="TextBox 3"/>
          <p:cNvSpPr txBox="1">
            <a:spLocks noChangeArrowheads="1"/>
          </p:cNvSpPr>
          <p:nvPr/>
        </p:nvSpPr>
        <p:spPr bwMode="auto">
          <a:xfrm>
            <a:off x="4468813" y="4313238"/>
            <a:ext cx="4256293" cy="1477328"/>
          </a:xfrm>
          <a:prstGeom prst="rect">
            <a:avLst/>
          </a:prstGeom>
          <a:noFill/>
          <a:ln w="9525">
            <a:noFill/>
            <a:miter lim="800000"/>
            <a:headEnd/>
            <a:tailEnd/>
          </a:ln>
        </p:spPr>
        <p:txBody>
          <a:bodyPr wrap="none">
            <a:spAutoFit/>
          </a:bodyPr>
          <a:lstStyle/>
          <a:p>
            <a:r>
              <a:rPr lang="en-US" i="1" dirty="0">
                <a:latin typeface="+mj-lt"/>
              </a:rPr>
              <a:t>By </a:t>
            </a:r>
            <a:r>
              <a:rPr lang="en-US" i="1" dirty="0" err="1" smtClean="0">
                <a:latin typeface="+mj-lt"/>
              </a:rPr>
              <a:t>Lovince</a:t>
            </a:r>
            <a:r>
              <a:rPr lang="en-US" i="1" dirty="0" smtClean="0">
                <a:latin typeface="+mj-lt"/>
              </a:rPr>
              <a:t> </a:t>
            </a:r>
            <a:r>
              <a:rPr lang="en-US" i="1" dirty="0" err="1" smtClean="0">
                <a:latin typeface="+mj-lt"/>
              </a:rPr>
              <a:t>Akurut</a:t>
            </a:r>
            <a:endParaRPr lang="en-US" i="1" dirty="0">
              <a:latin typeface="+mj-lt"/>
            </a:endParaRPr>
          </a:p>
          <a:p>
            <a:r>
              <a:rPr lang="en-US" i="1" dirty="0" smtClean="0">
                <a:latin typeface="+mj-lt"/>
              </a:rPr>
              <a:t>Makerere University Business School</a:t>
            </a:r>
            <a:endParaRPr lang="en-US" i="1" dirty="0">
              <a:latin typeface="+mj-lt"/>
            </a:endParaRPr>
          </a:p>
          <a:p>
            <a:r>
              <a:rPr lang="en-US" i="1" dirty="0" smtClean="0">
                <a:latin typeface="+mj-lt"/>
              </a:rPr>
              <a:t>Faculty </a:t>
            </a:r>
            <a:r>
              <a:rPr lang="en-US" i="1" dirty="0">
                <a:latin typeface="+mj-lt"/>
              </a:rPr>
              <a:t>of </a:t>
            </a:r>
            <a:r>
              <a:rPr lang="en-US" i="1" dirty="0" smtClean="0">
                <a:latin typeface="+mj-lt"/>
              </a:rPr>
              <a:t>Commerce</a:t>
            </a:r>
          </a:p>
          <a:p>
            <a:r>
              <a:rPr lang="en-US" i="1" dirty="0" smtClean="0">
                <a:latin typeface="+mj-lt"/>
              </a:rPr>
              <a:t>Department of Accounting</a:t>
            </a:r>
            <a:endParaRPr lang="en-US" i="1" dirty="0">
              <a:latin typeface="+mj-lt"/>
            </a:endParaRPr>
          </a:p>
          <a:p>
            <a:r>
              <a:rPr lang="en-US" i="1" dirty="0" smtClean="0">
                <a:latin typeface="+mj-lt"/>
              </a:rPr>
              <a:t>0773758662/ lakurut@mubs.ac.ug</a:t>
            </a:r>
            <a:endParaRPr lang="en-US" i="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u="sng" dirty="0" smtClean="0"/>
              <a:t>System: </a:t>
            </a:r>
          </a:p>
          <a:p>
            <a:pPr marL="566738" lvl="1" indent="-219075">
              <a:spcBef>
                <a:spcPts val="200"/>
              </a:spcBef>
              <a:spcAft>
                <a:spcPts val="200"/>
              </a:spcAft>
              <a:buFont typeface="Wingdings" pitchFamily="2" charset="2"/>
              <a:buChar char="§"/>
            </a:pPr>
            <a:r>
              <a:rPr lang="en-US" sz="2600" b="1" dirty="0" smtClean="0"/>
              <a:t>Role of the Systems Theory to AIS: </a:t>
            </a:r>
            <a:r>
              <a:rPr lang="en-US" sz="2600" dirty="0" smtClean="0"/>
              <a:t>The </a:t>
            </a:r>
            <a:r>
              <a:rPr lang="en-US" sz="2600" i="1" dirty="0" smtClean="0"/>
              <a:t>systems</a:t>
            </a:r>
            <a:r>
              <a:rPr lang="en-US" sz="2600" b="1" dirty="0" smtClean="0"/>
              <a:t> </a:t>
            </a:r>
            <a:r>
              <a:rPr lang="en-US" sz="2600" i="1" dirty="0" smtClean="0"/>
              <a:t>concept</a:t>
            </a:r>
            <a:r>
              <a:rPr lang="en-US" sz="2600" dirty="0" smtClean="0"/>
              <a:t> encourages integration (i.e., minimizing the duplication of recording, storing, reporting, and processing).</a:t>
            </a:r>
          </a:p>
          <a:p>
            <a:pPr marL="566738" lvl="1" indent="-219075">
              <a:spcBef>
                <a:spcPts val="200"/>
              </a:spcBef>
              <a:spcAft>
                <a:spcPts val="200"/>
              </a:spcAft>
              <a:buFont typeface="Wingdings" pitchFamily="2" charset="2"/>
              <a:buChar char="§"/>
            </a:pPr>
            <a:r>
              <a:rPr lang="en-US" sz="2600" b="1" dirty="0" smtClean="0"/>
              <a:t>The </a:t>
            </a:r>
            <a:r>
              <a:rPr lang="en-US" sz="2600" b="1" u="sng" dirty="0" smtClean="0"/>
              <a:t>Accounting System</a:t>
            </a:r>
            <a:r>
              <a:rPr lang="en-US" sz="2600" b="1" dirty="0" smtClean="0"/>
              <a:t> </a:t>
            </a:r>
            <a:r>
              <a:rPr lang="en-US" sz="2600" dirty="0" smtClean="0"/>
              <a:t>is a series of steps  performed to analyze, record, quantify, accumulate, summarize, classify, report, and interpret economic events and their effects on an organization and to prepare the financial statements.</a:t>
            </a:r>
          </a:p>
          <a:p>
            <a:pPr marL="566738" lvl="1" indent="-219075">
              <a:spcBef>
                <a:spcPts val="200"/>
              </a:spcBef>
              <a:spcAft>
                <a:spcPts val="200"/>
              </a:spcAft>
              <a:buFont typeface="Wingdings" pitchFamily="2" charset="2"/>
              <a:buChar char="§"/>
            </a:pPr>
            <a:r>
              <a:rPr lang="en-US" sz="2600" dirty="0" smtClean="0"/>
              <a:t>The accounting system involves; </a:t>
            </a:r>
            <a:r>
              <a:rPr lang="en-US" sz="2600" b="1" u="sng" dirty="0" smtClean="0"/>
              <a:t>Methods</a:t>
            </a:r>
            <a:r>
              <a:rPr lang="en-US" sz="2600" dirty="0" smtClean="0"/>
              <a:t>, </a:t>
            </a:r>
            <a:r>
              <a:rPr lang="en-US" sz="2600" b="1" u="sng" dirty="0" smtClean="0"/>
              <a:t>Procedures</a:t>
            </a:r>
            <a:r>
              <a:rPr lang="en-US" sz="2600" dirty="0" smtClean="0"/>
              <a:t>, and </a:t>
            </a:r>
            <a:r>
              <a:rPr lang="en-US" sz="2600" b="1" u="sng" dirty="0" smtClean="0"/>
              <a:t>Standards</a:t>
            </a:r>
            <a:r>
              <a:rPr lang="en-US" sz="2600" dirty="0" smtClean="0"/>
              <a:t> followed in accumulating, classifying, recording, and reporting business events and transactions.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10</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400" b="1" dirty="0" smtClean="0">
                <a:effectLst>
                  <a:outerShdw blurRad="38100" dist="38100" dir="2700000" algn="tl">
                    <a:srgbClr val="000000">
                      <a:alpha val="43137"/>
                    </a:srgbClr>
                  </a:outerShdw>
                </a:effectLst>
              </a:rPr>
              <a:t>Graphical Representation of an Accounting System</a:t>
            </a:r>
            <a:endParaRPr lang="en-US" sz="21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11</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grpSp>
        <p:nvGrpSpPr>
          <p:cNvPr id="11" name="Group 15"/>
          <p:cNvGrpSpPr>
            <a:grpSpLocks/>
          </p:cNvGrpSpPr>
          <p:nvPr/>
        </p:nvGrpSpPr>
        <p:grpSpPr bwMode="auto">
          <a:xfrm>
            <a:off x="152400" y="-431800"/>
            <a:ext cx="8839200" cy="3937000"/>
            <a:chOff x="152400" y="1524000"/>
            <a:chExt cx="8839200" cy="3937000"/>
          </a:xfrm>
        </p:grpSpPr>
        <p:graphicFrame>
          <p:nvGraphicFramePr>
            <p:cNvPr id="12" name="Diagram 11"/>
            <p:cNvGraphicFramePr/>
            <p:nvPr/>
          </p:nvGraphicFramePr>
          <p:xfrm>
            <a:off x="152400" y="1524000"/>
            <a:ext cx="8839200" cy="393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304800" y="4191000"/>
              <a:ext cx="1143000" cy="646113"/>
            </a:xfrm>
            <a:prstGeom prst="rect">
              <a:avLst/>
            </a:prstGeom>
            <a:noFill/>
          </p:spPr>
          <p:txBody>
            <a:bodyPr>
              <a:spAutoFit/>
            </a:bodyPr>
            <a:lstStyle/>
            <a:p>
              <a:pPr algn="ctr">
                <a:defRPr/>
              </a:pPr>
              <a:r>
                <a:rPr lang="en-US" i="1" dirty="0">
                  <a:latin typeface="+mj-lt"/>
                  <a:cs typeface="Arial" charset="0"/>
                </a:rPr>
                <a:t>Inputted Data</a:t>
              </a:r>
            </a:p>
          </p:txBody>
        </p:sp>
        <p:sp>
          <p:nvSpPr>
            <p:cNvPr id="14" name="Left Brace 13"/>
            <p:cNvSpPr/>
            <p:nvPr/>
          </p:nvSpPr>
          <p:spPr>
            <a:xfrm rot="16200000">
              <a:off x="647700" y="3543300"/>
              <a:ext cx="304800" cy="990600"/>
            </a:xfrm>
            <a:prstGeom prst="leftBrace">
              <a:avLst>
                <a:gd name="adj1" fmla="val 8333"/>
                <a:gd name="adj2" fmla="val 53386"/>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TextBox 14"/>
            <p:cNvSpPr txBox="1"/>
            <p:nvPr/>
          </p:nvSpPr>
          <p:spPr>
            <a:xfrm>
              <a:off x="2895600" y="4343400"/>
              <a:ext cx="3657600" cy="369888"/>
            </a:xfrm>
            <a:prstGeom prst="rect">
              <a:avLst/>
            </a:prstGeom>
            <a:noFill/>
          </p:spPr>
          <p:txBody>
            <a:bodyPr>
              <a:spAutoFit/>
            </a:bodyPr>
            <a:lstStyle/>
            <a:p>
              <a:pPr algn="ctr">
                <a:defRPr/>
              </a:pPr>
              <a:r>
                <a:rPr lang="en-US" i="1" dirty="0">
                  <a:latin typeface="+mj-lt"/>
                  <a:cs typeface="Arial" charset="0"/>
                </a:rPr>
                <a:t>Financial &amp; Accounting Processing</a:t>
              </a:r>
            </a:p>
          </p:txBody>
        </p:sp>
        <p:sp>
          <p:nvSpPr>
            <p:cNvPr id="16" name="Left Brace 15"/>
            <p:cNvSpPr/>
            <p:nvPr/>
          </p:nvSpPr>
          <p:spPr>
            <a:xfrm rot="16200000">
              <a:off x="4305300" y="1790700"/>
              <a:ext cx="457200" cy="4648200"/>
            </a:xfrm>
            <a:prstGeom prst="leftBrace">
              <a:avLst>
                <a:gd name="adj1" fmla="val 8333"/>
                <a:gd name="adj2" fmla="val 53386"/>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Left Brace 16"/>
            <p:cNvSpPr/>
            <p:nvPr/>
          </p:nvSpPr>
          <p:spPr>
            <a:xfrm rot="16200000">
              <a:off x="8191500" y="3543300"/>
              <a:ext cx="304800" cy="990600"/>
            </a:xfrm>
            <a:prstGeom prst="leftBrace">
              <a:avLst>
                <a:gd name="adj1" fmla="val 8333"/>
                <a:gd name="adj2" fmla="val 53386"/>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8" name="TextBox 17"/>
            <p:cNvSpPr txBox="1"/>
            <p:nvPr/>
          </p:nvSpPr>
          <p:spPr>
            <a:xfrm>
              <a:off x="6629400" y="4181475"/>
              <a:ext cx="2286000" cy="923925"/>
            </a:xfrm>
            <a:prstGeom prst="rect">
              <a:avLst/>
            </a:prstGeom>
            <a:noFill/>
          </p:spPr>
          <p:txBody>
            <a:bodyPr>
              <a:spAutoFit/>
            </a:bodyPr>
            <a:lstStyle/>
            <a:p>
              <a:pPr algn="ctr">
                <a:buFont typeface="Wingdings" pitchFamily="2" charset="2"/>
                <a:buChar char="ü"/>
                <a:defRPr/>
              </a:pPr>
              <a:r>
                <a:rPr lang="en-US" i="1" dirty="0">
                  <a:latin typeface="+mj-lt"/>
                  <a:cs typeface="Arial" charset="0"/>
                </a:rPr>
                <a:t>Balance Sheets</a:t>
              </a:r>
            </a:p>
            <a:p>
              <a:pPr algn="ctr">
                <a:buFont typeface="Wingdings" pitchFamily="2" charset="2"/>
                <a:buChar char="ü"/>
                <a:defRPr/>
              </a:pPr>
              <a:r>
                <a:rPr lang="en-US" i="1" dirty="0">
                  <a:latin typeface="+mj-lt"/>
                  <a:cs typeface="Arial" charset="0"/>
                </a:rPr>
                <a:t>Income Statements</a:t>
              </a:r>
            </a:p>
            <a:p>
              <a:pPr algn="ctr">
                <a:buFont typeface="Wingdings" pitchFamily="2" charset="2"/>
                <a:buChar char="ü"/>
                <a:defRPr/>
              </a:pPr>
              <a:r>
                <a:rPr lang="en-US" i="1" dirty="0">
                  <a:latin typeface="+mj-lt"/>
                  <a:cs typeface="Arial" charset="0"/>
                </a:rPr>
                <a:t>Cash flow Statements</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System (IS)</a:t>
            </a:r>
          </a:p>
          <a:p>
            <a:pPr marL="566738" lvl="1" indent="-219075">
              <a:spcBef>
                <a:spcPts val="200"/>
              </a:spcBef>
              <a:spcAft>
                <a:spcPts val="200"/>
              </a:spcAft>
              <a:buFont typeface="Wingdings" pitchFamily="2" charset="2"/>
              <a:buChar char="§"/>
            </a:pPr>
            <a:r>
              <a:rPr lang="en-US" sz="2600" dirty="0" smtClean="0"/>
              <a:t>An Information system consists of an integrated set of computer-based and manual components established to collect, process, transform, manage and distribute output information to users for planning, decision making, and control. </a:t>
            </a:r>
          </a:p>
          <a:p>
            <a:pPr marL="566738" lvl="1" indent="-219075">
              <a:spcBef>
                <a:spcPts val="200"/>
              </a:spcBef>
              <a:spcAft>
                <a:spcPts val="200"/>
              </a:spcAft>
              <a:buFont typeface="Wingdings" pitchFamily="2" charset="2"/>
              <a:buChar char="§"/>
            </a:pPr>
            <a:r>
              <a:rPr lang="en-US" sz="2600" b="1" dirty="0" smtClean="0"/>
              <a:t>Broad Classifications of IS: </a:t>
            </a:r>
            <a:r>
              <a:rPr lang="en-US" sz="2600" dirty="0" smtClean="0"/>
              <a:t>They are broadly categorized into; manual and computer-based information systems as seen below;</a:t>
            </a:r>
          </a:p>
          <a:p>
            <a:pPr marL="798513" lvl="2" indent="-231775">
              <a:spcBef>
                <a:spcPts val="200"/>
              </a:spcBef>
              <a:spcAft>
                <a:spcPts val="200"/>
              </a:spcAft>
              <a:buSzPct val="80000"/>
              <a:buFont typeface="Wingdings" pitchFamily="2" charset="2"/>
              <a:buChar char="ü"/>
            </a:pPr>
            <a:r>
              <a:rPr lang="en-US" sz="2600" b="1" i="1" dirty="0" smtClean="0"/>
              <a:t>Manual Information Systems: </a:t>
            </a:r>
            <a:r>
              <a:rPr lang="en-US" sz="2600" dirty="0" smtClean="0"/>
              <a:t>These are systems where written data is input, processed, output and stored on paper and there is no usage of computer technologies and systems in these systems.</a:t>
            </a:r>
            <a:endParaRPr lang="en-US" sz="26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12</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0"/>
              </a:spcBef>
              <a:buFont typeface="Wingdings" pitchFamily="2" charset="2"/>
              <a:buChar char="q"/>
            </a:pPr>
            <a:r>
              <a:rPr lang="en-US" sz="2500" b="1" u="sng" dirty="0" smtClean="0"/>
              <a:t>Information System (IS)</a:t>
            </a:r>
          </a:p>
          <a:p>
            <a:pPr marL="566738" lvl="1" indent="-219075">
              <a:spcBef>
                <a:spcPts val="0"/>
              </a:spcBef>
              <a:buFont typeface="Wingdings" pitchFamily="2" charset="2"/>
              <a:buChar char="§"/>
            </a:pPr>
            <a:r>
              <a:rPr lang="en-US" sz="2500" b="1" dirty="0" smtClean="0"/>
              <a:t>Broad Classifications of IS:</a:t>
            </a:r>
            <a:endParaRPr lang="en-US" sz="2500" dirty="0" smtClean="0"/>
          </a:p>
          <a:p>
            <a:pPr marL="798513" lvl="2" indent="-231775">
              <a:spcBef>
                <a:spcPts val="0"/>
              </a:spcBef>
              <a:buSzPct val="80000"/>
              <a:buFont typeface="Wingdings" pitchFamily="2" charset="2"/>
              <a:buChar char="ü"/>
            </a:pPr>
            <a:r>
              <a:rPr lang="en-US" sz="2500" b="1" i="1" dirty="0" smtClean="0"/>
              <a:t>Manual Information Systems: </a:t>
            </a:r>
            <a:r>
              <a:rPr lang="en-US" sz="2500" dirty="0" smtClean="0"/>
              <a:t>Tasks are completed manually through practiced routines and there is limited reliance on information stored in, and retrieved from, either fixed computerized databases.</a:t>
            </a:r>
          </a:p>
          <a:p>
            <a:pPr marL="798513" lvl="2" indent="-231775">
              <a:spcBef>
                <a:spcPts val="0"/>
              </a:spcBef>
              <a:buSzPct val="80000"/>
              <a:buFont typeface="Wingdings" pitchFamily="2" charset="2"/>
              <a:buChar char="ü"/>
            </a:pPr>
            <a:r>
              <a:rPr lang="en-US" sz="2500" b="1" i="1" dirty="0" smtClean="0"/>
              <a:t>Computer-based information system: </a:t>
            </a:r>
            <a:r>
              <a:rPr lang="en-US" sz="2500" dirty="0" smtClean="0"/>
              <a:t>includes any organized combination of people, hardware, software, communications network and data resources to perform the activities of input, processing, output and control activities that collect transform data resources into information products in an organization or disseminate information in an organization.</a:t>
            </a:r>
            <a:endParaRPr lang="en-US" sz="25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Functional Model of an Information System (IS)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pic>
        <p:nvPicPr>
          <p:cNvPr id="9" name="Picture 4"/>
          <p:cNvPicPr>
            <a:picLocks noChangeAspect="1" noChangeArrowheads="1"/>
          </p:cNvPicPr>
          <p:nvPr/>
        </p:nvPicPr>
        <p:blipFill rotWithShape="1">
          <a:blip r:embed="rId3" cstate="print"/>
          <a:srcRect b="16829"/>
          <a:stretch/>
        </p:blipFill>
        <p:spPr>
          <a:xfrm>
            <a:off x="692150" y="1371600"/>
            <a:ext cx="7689850" cy="4343400"/>
          </a:xfrm>
          <a:prstGeom prst="rect">
            <a:avLst/>
          </a:prstGeom>
          <a:solidFill>
            <a:schemeClr val="accent1">
              <a:lumMod val="60000"/>
              <a:lumOff val="40000"/>
            </a:schemeClr>
          </a:solid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0"/>
              </a:spcBef>
              <a:buFont typeface="Wingdings" pitchFamily="2" charset="2"/>
              <a:buChar char="q"/>
            </a:pPr>
            <a:r>
              <a:rPr lang="en-US" sz="2600" b="1" u="sng" dirty="0" smtClean="0">
                <a:latin typeface="+mj-lt"/>
              </a:rPr>
              <a:t>Information Technology Vs. Information System</a:t>
            </a:r>
          </a:p>
          <a:p>
            <a:pPr marL="566738" lvl="1" indent="-219075">
              <a:spcBef>
                <a:spcPts val="0"/>
              </a:spcBef>
              <a:buFont typeface="Wingdings" pitchFamily="2" charset="2"/>
              <a:buChar char="§"/>
            </a:pPr>
            <a:r>
              <a:rPr lang="en-US" sz="2600" b="1" i="1" dirty="0" smtClean="0">
                <a:latin typeface="+mj-lt"/>
              </a:rPr>
              <a:t>Information Technology (IT): </a:t>
            </a:r>
            <a:r>
              <a:rPr lang="en-US" sz="2600" dirty="0" smtClean="0">
                <a:latin typeface="+mj-lt"/>
              </a:rPr>
              <a:t>A combination of computer technology (hardware and software) with telecommunications technology (data, image, and voice networks) used to process data.</a:t>
            </a:r>
          </a:p>
          <a:p>
            <a:pPr marL="566738" lvl="1" indent="-219075">
              <a:spcBef>
                <a:spcPts val="0"/>
              </a:spcBef>
              <a:buFont typeface="Wingdings" pitchFamily="2" charset="2"/>
              <a:buChar char="§"/>
            </a:pPr>
            <a:r>
              <a:rPr lang="en-US" sz="2600" b="1" i="1" dirty="0" smtClean="0">
                <a:latin typeface="+mj-lt"/>
              </a:rPr>
              <a:t>Information System (IS): </a:t>
            </a:r>
            <a:r>
              <a:rPr lang="en-US" altLang="en-US" sz="2600" dirty="0" smtClean="0">
                <a:latin typeface="+mj-lt"/>
              </a:rPr>
              <a:t>Combinations of hardware, software, and telecom networks that people build and use to collect, create, and distribute useful data in organizations (for decision making)</a:t>
            </a:r>
            <a:endParaRPr lang="en-US" sz="2600" b="1" dirty="0" smtClean="0">
              <a:latin typeface="+mj-lt"/>
            </a:endParaRP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500" b="1" dirty="0" smtClean="0"/>
              <a:t>Defining An Accounting Information System (AIS)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lnSpc>
                <a:spcPts val="2500"/>
              </a:lnSpc>
              <a:spcBef>
                <a:spcPts val="200"/>
              </a:spcBef>
              <a:spcAft>
                <a:spcPts val="200"/>
              </a:spcAft>
              <a:buFont typeface="Wingdings" pitchFamily="2" charset="2"/>
              <a:buChar char="q"/>
            </a:pPr>
            <a:r>
              <a:rPr lang="en-US" sz="2500" b="1" dirty="0" smtClean="0"/>
              <a:t>AIS: At The Intersection Of Accounting And IS</a:t>
            </a:r>
            <a:r>
              <a:rPr lang="en-US" sz="2500" dirty="0" smtClean="0"/>
              <a:t>: Accounting information systems exists at the intersection of two important disciplines:</a:t>
            </a:r>
          </a:p>
          <a:p>
            <a:pPr marL="566738" lvl="1" indent="-219075">
              <a:lnSpc>
                <a:spcPts val="2500"/>
              </a:lnSpc>
              <a:spcBef>
                <a:spcPts val="200"/>
              </a:spcBef>
              <a:spcAft>
                <a:spcPts val="200"/>
              </a:spcAft>
              <a:buFont typeface="Wingdings" pitchFamily="2" charset="2"/>
              <a:buChar char="§"/>
            </a:pPr>
            <a:r>
              <a:rPr lang="en-US" sz="2500" dirty="0" smtClean="0"/>
              <a:t>(1) accounting and </a:t>
            </a:r>
          </a:p>
          <a:p>
            <a:pPr marL="566738" lvl="1" indent="-219075">
              <a:lnSpc>
                <a:spcPts val="2500"/>
              </a:lnSpc>
              <a:spcBef>
                <a:spcPts val="200"/>
              </a:spcBef>
              <a:spcAft>
                <a:spcPts val="200"/>
              </a:spcAft>
              <a:buFont typeface="Wingdings" pitchFamily="2" charset="2"/>
              <a:buChar char="§"/>
            </a:pPr>
            <a:r>
              <a:rPr lang="en-US" sz="2500" dirty="0" smtClean="0"/>
              <a:t>(2) information sy</a:t>
            </a:r>
            <a:r>
              <a:rPr lang="en-US" sz="2300" dirty="0" smtClean="0"/>
              <a:t>stems.</a:t>
            </a:r>
          </a:p>
          <a:p>
            <a:pPr marL="347663" lvl="0" indent="-347663">
              <a:spcBef>
                <a:spcPts val="200"/>
              </a:spcBef>
              <a:spcAft>
                <a:spcPts val="200"/>
              </a:spcAft>
              <a:buFont typeface="Wingdings" pitchFamily="2" charset="2"/>
              <a:buChar char="q"/>
            </a:pPr>
            <a:endParaRPr lang="en-US" sz="26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grpSp>
        <p:nvGrpSpPr>
          <p:cNvPr id="23" name="Group 22"/>
          <p:cNvGrpSpPr/>
          <p:nvPr/>
        </p:nvGrpSpPr>
        <p:grpSpPr>
          <a:xfrm>
            <a:off x="336550" y="2514600"/>
            <a:ext cx="8482013" cy="4038600"/>
            <a:chOff x="336550" y="1828800"/>
            <a:chExt cx="8482013" cy="4038600"/>
          </a:xfrm>
        </p:grpSpPr>
        <p:sp>
          <p:nvSpPr>
            <p:cNvPr id="18" name="Oval 1028"/>
            <p:cNvSpPr>
              <a:spLocks noChangeArrowheads="1"/>
            </p:cNvSpPr>
            <p:nvPr/>
          </p:nvSpPr>
          <p:spPr bwMode="auto">
            <a:xfrm>
              <a:off x="336550" y="1828800"/>
              <a:ext cx="5791200" cy="4038600"/>
            </a:xfrm>
            <a:prstGeom prst="ellipse">
              <a:avLst/>
            </a:prstGeom>
            <a:solidFill>
              <a:schemeClr val="accent1"/>
            </a:solidFill>
            <a:ln w="12700">
              <a:solidFill>
                <a:schemeClr val="tx1"/>
              </a:solidFill>
              <a:round/>
              <a:headEnd/>
              <a:tailEnd/>
            </a:ln>
          </p:spPr>
          <p:txBody>
            <a:bodyPr wrap="none" anchor="ctr"/>
            <a:lstStyle/>
            <a:p>
              <a:endParaRPr lang="en-US">
                <a:latin typeface="+mj-lt"/>
              </a:endParaRPr>
            </a:p>
          </p:txBody>
        </p:sp>
        <p:sp>
          <p:nvSpPr>
            <p:cNvPr id="19" name="Oval 1029"/>
            <p:cNvSpPr>
              <a:spLocks noChangeArrowheads="1"/>
            </p:cNvSpPr>
            <p:nvPr/>
          </p:nvSpPr>
          <p:spPr bwMode="auto">
            <a:xfrm>
              <a:off x="3179763" y="1828800"/>
              <a:ext cx="5562600" cy="4038600"/>
            </a:xfrm>
            <a:prstGeom prst="ellipse">
              <a:avLst/>
            </a:prstGeom>
            <a:solidFill>
              <a:schemeClr val="bg1">
                <a:alpha val="56078"/>
              </a:schemeClr>
            </a:solidFill>
            <a:ln w="12700">
              <a:solidFill>
                <a:schemeClr val="tx1"/>
              </a:solidFill>
              <a:round/>
              <a:headEnd/>
              <a:tailEnd/>
            </a:ln>
          </p:spPr>
          <p:txBody>
            <a:bodyPr wrap="none" anchor="ctr"/>
            <a:lstStyle/>
            <a:p>
              <a:endParaRPr lang="en-US">
                <a:latin typeface="+mj-lt"/>
              </a:endParaRPr>
            </a:p>
          </p:txBody>
        </p:sp>
        <p:sp>
          <p:nvSpPr>
            <p:cNvPr id="20" name="Text Box 1030"/>
            <p:cNvSpPr txBox="1">
              <a:spLocks noChangeArrowheads="1"/>
            </p:cNvSpPr>
            <p:nvPr/>
          </p:nvSpPr>
          <p:spPr bwMode="auto">
            <a:xfrm>
              <a:off x="3429000" y="3354388"/>
              <a:ext cx="2438400" cy="1200329"/>
            </a:xfrm>
            <a:prstGeom prst="rect">
              <a:avLst/>
            </a:prstGeom>
            <a:noFill/>
            <a:ln w="12700">
              <a:noFill/>
              <a:miter lim="800000"/>
              <a:headEnd/>
              <a:tailEnd/>
            </a:ln>
          </p:spPr>
          <p:txBody>
            <a:bodyPr>
              <a:spAutoFit/>
            </a:bodyPr>
            <a:lstStyle/>
            <a:p>
              <a:pPr algn="l">
                <a:spcBef>
                  <a:spcPct val="50000"/>
                </a:spcBef>
              </a:pPr>
              <a:r>
                <a:rPr lang="en-US" dirty="0">
                  <a:latin typeface="+mj-lt"/>
                </a:rPr>
                <a:t>Accounting</a:t>
              </a:r>
            </a:p>
            <a:p>
              <a:pPr algn="l">
                <a:spcBef>
                  <a:spcPct val="50000"/>
                </a:spcBef>
              </a:pPr>
              <a:r>
                <a:rPr lang="en-US" dirty="0">
                  <a:latin typeface="+mj-lt"/>
                </a:rPr>
                <a:t>      Information</a:t>
              </a:r>
            </a:p>
            <a:p>
              <a:pPr algn="l">
                <a:spcBef>
                  <a:spcPct val="50000"/>
                </a:spcBef>
              </a:pPr>
              <a:r>
                <a:rPr lang="en-US" dirty="0">
                  <a:latin typeface="+mj-lt"/>
                </a:rPr>
                <a:t>              Systems</a:t>
              </a:r>
            </a:p>
          </p:txBody>
        </p:sp>
        <p:sp>
          <p:nvSpPr>
            <p:cNvPr id="21" name="Text Box 1031"/>
            <p:cNvSpPr txBox="1">
              <a:spLocks noChangeArrowheads="1"/>
            </p:cNvSpPr>
            <p:nvPr/>
          </p:nvSpPr>
          <p:spPr bwMode="auto">
            <a:xfrm>
              <a:off x="674688" y="3124200"/>
              <a:ext cx="2743200" cy="1754326"/>
            </a:xfrm>
            <a:prstGeom prst="rect">
              <a:avLst/>
            </a:prstGeom>
            <a:noFill/>
            <a:ln w="12700">
              <a:noFill/>
              <a:miter lim="800000"/>
              <a:headEnd/>
              <a:tailEnd/>
            </a:ln>
          </p:spPr>
          <p:txBody>
            <a:bodyPr>
              <a:spAutoFit/>
            </a:bodyPr>
            <a:lstStyle/>
            <a:p>
              <a:pPr algn="l">
                <a:spcBef>
                  <a:spcPct val="50000"/>
                </a:spcBef>
              </a:pPr>
              <a:r>
                <a:rPr lang="en-US">
                  <a:latin typeface="+mj-lt"/>
                </a:rPr>
                <a:t>Accounting</a:t>
              </a:r>
            </a:p>
            <a:p>
              <a:pPr lvl="1" algn="l"/>
              <a:r>
                <a:rPr lang="en-US" b="1">
                  <a:latin typeface="+mj-lt"/>
                </a:rPr>
                <a:t>financial accounting, </a:t>
              </a:r>
            </a:p>
            <a:p>
              <a:pPr lvl="1" algn="l"/>
              <a:r>
                <a:rPr lang="en-US" b="1">
                  <a:latin typeface="+mj-lt"/>
                </a:rPr>
                <a:t>managerial accounting, and taxation</a:t>
              </a:r>
            </a:p>
          </p:txBody>
        </p:sp>
        <p:sp>
          <p:nvSpPr>
            <p:cNvPr id="22" name="Text Box 1032"/>
            <p:cNvSpPr txBox="1">
              <a:spLocks noChangeArrowheads="1"/>
            </p:cNvSpPr>
            <p:nvPr/>
          </p:nvSpPr>
          <p:spPr bwMode="auto">
            <a:xfrm>
              <a:off x="5999163" y="3124200"/>
              <a:ext cx="2819400" cy="1200329"/>
            </a:xfrm>
            <a:prstGeom prst="rect">
              <a:avLst/>
            </a:prstGeom>
            <a:noFill/>
            <a:ln w="12700">
              <a:noFill/>
              <a:miter lim="800000"/>
              <a:headEnd/>
              <a:tailEnd/>
            </a:ln>
          </p:spPr>
          <p:txBody>
            <a:bodyPr>
              <a:spAutoFit/>
            </a:bodyPr>
            <a:lstStyle/>
            <a:p>
              <a:pPr algn="l">
                <a:spcBef>
                  <a:spcPct val="50000"/>
                </a:spcBef>
              </a:pPr>
              <a:r>
                <a:rPr lang="en-US">
                  <a:latin typeface="+mj-lt"/>
                </a:rPr>
                <a:t>Information Systems</a:t>
              </a:r>
            </a:p>
            <a:p>
              <a:pPr lvl="1" algn="l"/>
              <a:r>
                <a:rPr lang="en-US" b="1">
                  <a:latin typeface="+mj-lt"/>
                </a:rPr>
                <a:t>collect, process, store, transform, and distribute</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500" b="1" dirty="0" smtClean="0"/>
              <a:t>Defining An Accounting Information System (AIS)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500" b="1" dirty="0" smtClean="0"/>
              <a:t>The figure above suggests that;</a:t>
            </a:r>
            <a:r>
              <a:rPr lang="en-US" sz="2500" dirty="0" smtClean="0"/>
              <a:t> </a:t>
            </a:r>
          </a:p>
          <a:p>
            <a:pPr marL="566738" lvl="1" indent="-219075">
              <a:spcBef>
                <a:spcPts val="200"/>
              </a:spcBef>
              <a:spcAft>
                <a:spcPts val="200"/>
              </a:spcAft>
              <a:buFont typeface="Wingdings" pitchFamily="2" charset="2"/>
              <a:buChar char="§"/>
            </a:pPr>
            <a:r>
              <a:rPr lang="en-US" sz="2600" dirty="0" smtClean="0"/>
              <a:t>Accounting information systems (AISs) stand at the crossroads of two disciplines: ‘‘accounting’’ and ‘‘information systems.’’ Thus, the study of AISs is often viewed as the study of computerized accounting systems. But because we cannot define an AIS by its size; it is better to define it by what it does. This latter approach leads us to the following definition:</a:t>
            </a:r>
          </a:p>
          <a:p>
            <a:pPr marL="566738" lvl="1" indent="-219075" algn="ctr">
              <a:spcBef>
                <a:spcPts val="200"/>
              </a:spcBef>
              <a:spcAft>
                <a:spcPts val="200"/>
              </a:spcAft>
              <a:buNone/>
            </a:pPr>
            <a:r>
              <a:rPr lang="en-US" sz="2600" b="1" i="1" dirty="0" smtClean="0"/>
              <a:t>An accounting information system is a collection of data and processing procedures that creates needed information for its users.</a:t>
            </a:r>
          </a:p>
          <a:p>
            <a:pPr marL="566738" lvl="1" indent="-219075">
              <a:spcBef>
                <a:spcPts val="200"/>
              </a:spcBef>
              <a:spcAft>
                <a:spcPts val="200"/>
              </a:spcAft>
              <a:buFont typeface="Wingdings" pitchFamily="2" charset="2"/>
              <a:buChar char="§"/>
            </a:pPr>
            <a:endParaRPr lang="en-US" sz="26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600" b="1" dirty="0" smtClean="0"/>
              <a:t>What Is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Font typeface="Wingdings" pitchFamily="2" charset="2"/>
              <a:buChar char="q"/>
            </a:pPr>
            <a:r>
              <a:rPr lang="en-US" sz="2600" b="1" dirty="0" smtClean="0"/>
              <a:t>Definition of an (AIS): </a:t>
            </a:r>
            <a:r>
              <a:rPr lang="en-US" sz="2600" dirty="0" smtClean="0"/>
              <a:t>Is </a:t>
            </a:r>
            <a:r>
              <a:rPr lang="en-US" altLang="en-US" sz="2600" dirty="0" smtClean="0"/>
              <a:t>a specialized subsystem of the IS </a:t>
            </a:r>
            <a:r>
              <a:rPr lang="en-US" sz="2600" dirty="0" smtClean="0"/>
              <a:t>within an organization that accumulates financial/ economic information from the entity’s various subsystems and communicates it to the organization’s information processing subsystem.</a:t>
            </a:r>
          </a:p>
          <a:p>
            <a:pPr marL="566738" lvl="1" indent="-201613">
              <a:buFont typeface="Wingdings" pitchFamily="2" charset="2"/>
              <a:buChar char="§"/>
            </a:pPr>
            <a:r>
              <a:rPr lang="en-US" sz="2600" dirty="0" smtClean="0"/>
              <a:t>Accounting information system is a collection of interrelated manual or computer parts &amp; equipment plus people, records, and methods that collect and process accounting and economic data from transactions and events, organize them in useful forms, and communicate results to decision makers.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18</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600" b="1" dirty="0" smtClean="0"/>
              <a:t>Nature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buFont typeface="Wingdings" pitchFamily="2" charset="2"/>
              <a:buChar char="q"/>
            </a:pPr>
            <a:r>
              <a:rPr lang="en-US" sz="2600" dirty="0" smtClean="0"/>
              <a:t>Therefore from the above definition, it can be concluded that AIS;</a:t>
            </a:r>
          </a:p>
          <a:p>
            <a:pPr marL="566738" lvl="1" indent="-201613">
              <a:buFont typeface="Wingdings" pitchFamily="2" charset="2"/>
              <a:buChar char="§"/>
            </a:pPr>
            <a:r>
              <a:rPr lang="en-US" sz="2600" dirty="0" smtClean="0"/>
              <a:t>Uses advanced technology; or be a simple paper-and-pencil system/ manual system; or be something in between, i.e. both. Technology is simply a tool to create, maintain, or improve a system.</a:t>
            </a:r>
          </a:p>
          <a:p>
            <a:pPr marL="566738" lvl="1" indent="-201613">
              <a:buFont typeface="Wingdings" pitchFamily="2" charset="2"/>
              <a:buChar char="§"/>
            </a:pPr>
            <a:r>
              <a:rPr lang="en-US" sz="2600" dirty="0" smtClean="0"/>
              <a:t>Uses a set of interrelated and interdependent components called modules which include accounts payable (AP), accounts receivable (AR), general ledger (GL), etc.</a:t>
            </a:r>
          </a:p>
          <a:p>
            <a:pPr marL="566738" lvl="1" indent="-201613">
              <a:buFont typeface="Wingdings" pitchFamily="2" charset="2"/>
              <a:buChar char="§"/>
            </a:pPr>
            <a:r>
              <a:rPr lang="en-US" sz="2600" dirty="0" smtClean="0"/>
              <a:t>It is an </a:t>
            </a:r>
            <a:r>
              <a:rPr lang="en-US" sz="2600" i="1" dirty="0" smtClean="0"/>
              <a:t>enterprise-wide information system</a:t>
            </a:r>
            <a:r>
              <a:rPr lang="en-US" sz="2600" dirty="0" smtClean="0"/>
              <a:t>, focused on business processes.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19</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838200"/>
            <a:ext cx="8534400" cy="990600"/>
          </a:xfrm>
        </p:spPr>
        <p:txBody>
          <a:bodyPr>
            <a:noAutofit/>
          </a:bodyPr>
          <a:lstStyle/>
          <a:p>
            <a:pPr lvl="0" algn="ctr">
              <a:defRPr/>
            </a:pPr>
            <a:r>
              <a:rPr lang="en-US" sz="4800" dirty="0" smtClean="0"/>
              <a:t/>
            </a:r>
            <a:br>
              <a:rPr lang="en-US" sz="4800" dirty="0" smtClean="0"/>
            </a:br>
            <a:r>
              <a:rPr lang="en-US" sz="1800" dirty="0" smtClean="0"/>
              <a:t>Content </a:t>
            </a:r>
            <a:r>
              <a:rPr lang="en-US" sz="1800" dirty="0"/>
              <a:t>coverage</a:t>
            </a:r>
            <a:br>
              <a:rPr lang="en-US" sz="1800" dirty="0"/>
            </a:br>
            <a:endParaRPr lang="en-US" sz="1800" dirty="0"/>
          </a:p>
        </p:txBody>
      </p:sp>
      <p:sp>
        <p:nvSpPr>
          <p:cNvPr id="9222" name="Slide Number Placeholder 7"/>
          <p:cNvSpPr>
            <a:spLocks noGrp="1"/>
          </p:cNvSpPr>
          <p:nvPr>
            <p:ph type="sldNum" sz="quarter" idx="12"/>
          </p:nvPr>
        </p:nvSpPr>
        <p:spPr bwMode="auto">
          <a:noFill/>
          <a:ln>
            <a:miter lim="800000"/>
            <a:headEnd/>
            <a:tailEnd/>
          </a:ln>
        </p:spPr>
        <p:txBody>
          <a:bodyPr wrap="square" lIns="91440" tIns="45720" rIns="91440" bIns="45720" numCol="1" compatLnSpc="1">
            <a:prstTxWarp prst="textNoShape">
              <a:avLst/>
            </a:prstTxWarp>
          </a:bodyPr>
          <a:lstStyle/>
          <a:p>
            <a:fld id="{BCE8A0E3-F7DF-4067-BF25-D4D26D87E020}" type="slidenum">
              <a:rPr lang="en-US" smtClean="0"/>
              <a:pPr/>
              <a:t>2</a:t>
            </a:fld>
            <a:endParaRPr lang="en-US" smtClean="0"/>
          </a:p>
        </p:txBody>
      </p:sp>
      <p:sp>
        <p:nvSpPr>
          <p:cNvPr id="9220" name="TextBox 3"/>
          <p:cNvSpPr txBox="1">
            <a:spLocks noChangeArrowheads="1"/>
          </p:cNvSpPr>
          <p:nvPr/>
        </p:nvSpPr>
        <p:spPr bwMode="auto">
          <a:xfrm>
            <a:off x="2133600" y="3276600"/>
            <a:ext cx="7010400" cy="2031325"/>
          </a:xfrm>
          <a:prstGeom prst="rect">
            <a:avLst/>
          </a:prstGeom>
          <a:noFill/>
          <a:ln w="9525">
            <a:noFill/>
            <a:miter lim="800000"/>
            <a:headEnd/>
            <a:tailEnd/>
          </a:ln>
        </p:spPr>
        <p:txBody>
          <a:bodyPr wrap="square">
            <a:spAutoFit/>
          </a:bodyPr>
          <a:lstStyle/>
          <a:p>
            <a:pPr lvl="0"/>
            <a:r>
              <a:rPr lang="en-US" dirty="0" smtClean="0"/>
              <a:t>Basic </a:t>
            </a:r>
            <a:r>
              <a:rPr lang="en-US" dirty="0"/>
              <a:t>concepts of Accounting Information Systems, business processes </a:t>
            </a:r>
            <a:endParaRPr lang="en-US" dirty="0"/>
          </a:p>
          <a:p>
            <a:pPr lvl="0"/>
            <a:r>
              <a:rPr lang="en-US" dirty="0"/>
              <a:t>Categorization of Accounting information system</a:t>
            </a:r>
            <a:endParaRPr lang="en-US" dirty="0"/>
          </a:p>
          <a:p>
            <a:pPr lvl="0"/>
            <a:r>
              <a:rPr lang="en-US" dirty="0"/>
              <a:t>Role &amp; Purpose of Accounting Systems</a:t>
            </a:r>
            <a:endParaRPr lang="en-US" dirty="0"/>
          </a:p>
          <a:p>
            <a:pPr lvl="0"/>
            <a:r>
              <a:rPr lang="en-US" dirty="0"/>
              <a:t>Transaction Processing in the AIS</a:t>
            </a:r>
            <a:endParaRPr lang="en-US" dirty="0"/>
          </a:p>
          <a:p>
            <a:pPr lvl="0"/>
            <a:r>
              <a:rPr lang="en-US" dirty="0"/>
              <a:t>Management Concepts</a:t>
            </a:r>
            <a:endParaRPr lang="en-US" dirty="0"/>
          </a:p>
          <a:p>
            <a:r>
              <a:rPr lang="en-US" dirty="0"/>
              <a:t>Information System Concepts</a:t>
            </a:r>
            <a:endParaRPr lang="en-US" i="1" dirty="0">
              <a:latin typeface="+mj-lt"/>
            </a:endParaRPr>
          </a:p>
        </p:txBody>
      </p:sp>
    </p:spTree>
    <p:extLst>
      <p:ext uri="{BB962C8B-B14F-4D97-AF65-F5344CB8AC3E}">
        <p14:creationId xmlns:p14="http://schemas.microsoft.com/office/powerpoint/2010/main" val="2723520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600" b="1" dirty="0" smtClean="0"/>
              <a:t>Nature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buFont typeface="Wingdings" pitchFamily="2" charset="2"/>
              <a:buChar char="q"/>
            </a:pPr>
            <a:r>
              <a:rPr lang="en-US" sz="2500" dirty="0" smtClean="0"/>
              <a:t>Therefore from the </a:t>
            </a:r>
            <a:r>
              <a:rPr lang="en-US" sz="2600" dirty="0" smtClean="0"/>
              <a:t>above definition, it can be concluded that AIS;</a:t>
            </a:r>
          </a:p>
          <a:p>
            <a:pPr marL="566738" lvl="1" indent="-201613">
              <a:buFont typeface="Wingdings" pitchFamily="2" charset="2"/>
              <a:buChar char="§"/>
            </a:pPr>
            <a:r>
              <a:rPr lang="en-US" sz="2600" dirty="0" smtClean="0"/>
              <a:t>Is a specialized subsystem of the information system or management information system.</a:t>
            </a:r>
          </a:p>
          <a:p>
            <a:pPr marL="566738" lvl="1" indent="-201613">
              <a:buFont typeface="Wingdings" pitchFamily="2" charset="2"/>
              <a:buChar char="§"/>
            </a:pPr>
            <a:r>
              <a:rPr lang="en-US" sz="2600" dirty="0" smtClean="0"/>
              <a:t>The primary goal of an AIS is to aid in operations, management and decision making of financial events to achieve organizational goals.</a:t>
            </a:r>
          </a:p>
          <a:p>
            <a:pPr marL="566738" lvl="1" indent="-201613">
              <a:buFont typeface="Wingdings" pitchFamily="2" charset="2"/>
              <a:buChar char="§"/>
            </a:pPr>
            <a:r>
              <a:rPr lang="en-US" sz="2600" dirty="0" smtClean="0"/>
              <a:t>Keeps track of the results of each of the various business activities (financing, investing, and operating).</a:t>
            </a:r>
          </a:p>
          <a:p>
            <a:pPr marL="566738" lvl="1" indent="-201613">
              <a:buFont typeface="Wingdings" pitchFamily="2" charset="2"/>
              <a:buChar char="§"/>
            </a:pPr>
            <a:r>
              <a:rPr lang="en-US" sz="2600" dirty="0" smtClean="0"/>
              <a:t>AIS don’t just support accounting and finance business processes. They often create information that is useful to non-Accountants. </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20</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300" b="1" dirty="0" smtClean="0"/>
              <a:t>Core Objective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SzPct val="80000"/>
              <a:buFont typeface="Wingdings" pitchFamily="2" charset="2"/>
              <a:buChar char="q"/>
            </a:pPr>
            <a:r>
              <a:rPr lang="en-US" b="1" dirty="0" smtClean="0"/>
              <a:t>The Ultimate/ Major Goal of An Accounting Information System</a:t>
            </a:r>
            <a:endParaRPr lang="en-US" dirty="0" smtClean="0"/>
          </a:p>
          <a:p>
            <a:pPr marL="566738" lvl="2" indent="-219075">
              <a:buSzPct val="80000"/>
              <a:buFont typeface="Wingdings" pitchFamily="2" charset="2"/>
              <a:buChar char="§"/>
            </a:pPr>
            <a:r>
              <a:rPr lang="en-US" sz="2600" dirty="0" smtClean="0"/>
              <a:t>Whether manual or computer-based, the purpose of AIS is to </a:t>
            </a:r>
            <a:r>
              <a:rPr lang="en-US" sz="2600" b="1" dirty="0" smtClean="0"/>
              <a:t>gather</a:t>
            </a:r>
            <a:r>
              <a:rPr lang="en-US" sz="2600" dirty="0" smtClean="0"/>
              <a:t> and </a:t>
            </a:r>
            <a:r>
              <a:rPr lang="en-US" sz="2600" b="1" dirty="0" smtClean="0"/>
              <a:t>accumulate</a:t>
            </a:r>
            <a:r>
              <a:rPr lang="en-US" sz="2600" dirty="0" smtClean="0"/>
              <a:t> data to be </a:t>
            </a:r>
            <a:r>
              <a:rPr lang="en-US" sz="2600" b="1" dirty="0" smtClean="0"/>
              <a:t>processed</a:t>
            </a:r>
            <a:r>
              <a:rPr lang="en-US" sz="2600" dirty="0" smtClean="0"/>
              <a:t> in order to; provide internal </a:t>
            </a:r>
            <a:r>
              <a:rPr lang="en-US" sz="2600" b="1" dirty="0" smtClean="0"/>
              <a:t>reporting</a:t>
            </a:r>
            <a:r>
              <a:rPr lang="en-US" sz="2600" dirty="0" smtClean="0"/>
              <a:t> to managers for use in planning and controlling current and future operations for non-routine decision making; and lastly external reporting to outside parties such as to stockholders, creditors, and government agencies.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21</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100" b="1" dirty="0" smtClean="0"/>
              <a:t>Specific Objectives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buSzPct val="80000"/>
              <a:buFont typeface="Wingdings" pitchFamily="2" charset="2"/>
              <a:buChar char="q"/>
            </a:pPr>
            <a:r>
              <a:rPr lang="en-US" sz="2600" b="1" dirty="0" smtClean="0"/>
              <a:t>The Specific Objectives of an AIS: </a:t>
            </a:r>
            <a:r>
              <a:rPr lang="en-US" sz="2600" dirty="0" smtClean="0"/>
              <a:t>Whether manual or computer-based system are to;</a:t>
            </a:r>
          </a:p>
          <a:p>
            <a:pPr marL="566738" lvl="2" indent="-219075">
              <a:buSzPct val="80000"/>
              <a:buFont typeface="Wingdings" pitchFamily="2" charset="2"/>
              <a:buChar char="§"/>
            </a:pPr>
            <a:r>
              <a:rPr lang="en-US" sz="2600" dirty="0" smtClean="0"/>
              <a:t>Record valid transactions,</a:t>
            </a:r>
          </a:p>
          <a:p>
            <a:pPr marL="566738" lvl="2" indent="-219075">
              <a:buSzPct val="80000"/>
              <a:buFont typeface="Wingdings" pitchFamily="2" charset="2"/>
              <a:buChar char="§"/>
            </a:pPr>
            <a:r>
              <a:rPr lang="en-US" sz="2600" dirty="0" smtClean="0"/>
              <a:t>Properly classify transactions,</a:t>
            </a:r>
          </a:p>
          <a:p>
            <a:pPr marL="566738" lvl="2" indent="-219075">
              <a:buSzPct val="80000"/>
              <a:buFont typeface="Wingdings" pitchFamily="2" charset="2"/>
              <a:buChar char="§"/>
            </a:pPr>
            <a:r>
              <a:rPr lang="en-US" sz="2600" dirty="0" smtClean="0"/>
              <a:t>Record the transactions at their proper values,</a:t>
            </a:r>
          </a:p>
          <a:p>
            <a:pPr marL="566738" lvl="2" indent="-219075">
              <a:buSzPct val="80000"/>
              <a:buFont typeface="Wingdings" pitchFamily="2" charset="2"/>
              <a:buChar char="§"/>
            </a:pPr>
            <a:r>
              <a:rPr lang="en-US" sz="2600" dirty="0" smtClean="0"/>
              <a:t>Record the transactions in the proper accounting period, and</a:t>
            </a:r>
          </a:p>
          <a:p>
            <a:pPr marL="566738" lvl="2" indent="-219075">
              <a:buSzPct val="80000"/>
              <a:buFont typeface="Wingdings" pitchFamily="2" charset="2"/>
              <a:buChar char="§"/>
            </a:pPr>
            <a:r>
              <a:rPr lang="en-US" sz="2600" dirty="0" smtClean="0"/>
              <a:t>Properly present the transactions and related information in the financial statements. (actual preparation of the financial statements may be manual)</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22</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600" b="1" dirty="0" smtClean="0"/>
              <a:t>The Three Core Functions Performed By An AIS</a:t>
            </a:r>
            <a:endParaRPr lang="en-US" sz="26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hangingPunct="0">
              <a:buFont typeface="Wingdings" pitchFamily="2" charset="2"/>
              <a:buChar char="q"/>
            </a:pPr>
            <a:r>
              <a:rPr lang="en-US" sz="2600" b="1" dirty="0" smtClean="0"/>
              <a:t>The efficient and effective processing of data about a company’s transactions: </a:t>
            </a:r>
          </a:p>
          <a:p>
            <a:pPr marL="566738" lvl="2" indent="-219075" hangingPunct="0">
              <a:buSzPct val="80000"/>
              <a:buFont typeface="Wingdings" pitchFamily="2" charset="2"/>
              <a:buChar char="§"/>
            </a:pPr>
            <a:r>
              <a:rPr lang="en-US" sz="2600" dirty="0" smtClean="0"/>
              <a:t>Capture transaction data on source documents. </a:t>
            </a:r>
          </a:p>
          <a:p>
            <a:pPr marL="566738" lvl="1" indent="-219075">
              <a:buFont typeface="Wingdings" pitchFamily="2" charset="2"/>
              <a:buChar char="§"/>
            </a:pPr>
            <a:r>
              <a:rPr lang="en-US" sz="2600" dirty="0" smtClean="0"/>
              <a:t>Record transaction data in journals, which present a chronological record of what occurred. </a:t>
            </a:r>
          </a:p>
          <a:p>
            <a:pPr marL="566738" lvl="1" indent="-219075">
              <a:buFont typeface="Wingdings" pitchFamily="2" charset="2"/>
              <a:buChar char="§"/>
            </a:pPr>
            <a:r>
              <a:rPr lang="en-US" sz="2600" dirty="0" smtClean="0"/>
              <a:t>Post data from journals to ledgers, which sort data by account type. </a:t>
            </a:r>
          </a:p>
          <a:p>
            <a:pPr marL="366713" indent="-385763">
              <a:buFont typeface="Wingdings" pitchFamily="2" charset="2"/>
              <a:buChar char="q"/>
            </a:pPr>
            <a:r>
              <a:rPr lang="en-US" sz="2600" b="1" dirty="0" smtClean="0"/>
              <a:t>To provide management with information useful for decision making:</a:t>
            </a:r>
          </a:p>
          <a:p>
            <a:pPr marL="566738" lvl="1" indent="-220663">
              <a:buFont typeface="Wingdings" pitchFamily="2" charset="2"/>
              <a:buChar char="§"/>
            </a:pPr>
            <a:r>
              <a:rPr lang="en-US" sz="2600" dirty="0" smtClean="0"/>
              <a:t>This information is provided in the form of reports that fall into two main categories: i.e. Financial statements and Managerial reports.</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600" b="1" dirty="0" smtClean="0"/>
              <a:t>The Three Core Functions Performed By An AIS</a:t>
            </a:r>
            <a:endParaRPr lang="en-US" sz="26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hangingPunct="0">
              <a:buFont typeface="Wingdings" pitchFamily="2" charset="2"/>
              <a:buChar char="q"/>
            </a:pPr>
            <a:r>
              <a:rPr lang="en-US" sz="2600" b="1" dirty="0" smtClean="0"/>
              <a:t>To provide adequate internal controls: </a:t>
            </a:r>
          </a:p>
          <a:p>
            <a:pPr marL="566738" lvl="1" indent="-220663">
              <a:buFont typeface="Wingdings" pitchFamily="2" charset="2"/>
              <a:buChar char="§"/>
            </a:pPr>
            <a:r>
              <a:rPr lang="en-US" sz="2600" dirty="0" smtClean="0"/>
              <a:t>Ensure that the information produced by the system is reliable.</a:t>
            </a:r>
          </a:p>
          <a:p>
            <a:pPr marL="566738" lvl="1" indent="-220663">
              <a:buFont typeface="Wingdings" pitchFamily="2" charset="2"/>
              <a:buChar char="§"/>
            </a:pPr>
            <a:r>
              <a:rPr lang="en-US" sz="2600" dirty="0" smtClean="0"/>
              <a:t>Ensure that business activities are performed efficiently and in accordance with management objectives.</a:t>
            </a:r>
          </a:p>
          <a:p>
            <a:pPr marL="566738" lvl="1" indent="-220663">
              <a:buFont typeface="Wingdings" pitchFamily="2" charset="2"/>
              <a:buChar char="§"/>
            </a:pPr>
            <a:r>
              <a:rPr lang="en-US" sz="2600" dirty="0" smtClean="0"/>
              <a:t>Safeguard organizational assets. </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3200" b="1" dirty="0" smtClean="0"/>
              <a:t>Basic Subsystem in the AIS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hangingPunct="0">
              <a:lnSpc>
                <a:spcPts val="2900"/>
              </a:lnSpc>
              <a:buFont typeface="Wingdings" pitchFamily="2" charset="2"/>
              <a:buChar char="q"/>
            </a:pPr>
            <a:r>
              <a:rPr lang="en-US" sz="2600" dirty="0" smtClean="0"/>
              <a:t>The </a:t>
            </a:r>
            <a:r>
              <a:rPr lang="en-US" sz="2600" b="1" dirty="0" smtClean="0"/>
              <a:t>expenditure cycle</a:t>
            </a:r>
            <a:r>
              <a:rPr lang="en-US" sz="2600" i="1" dirty="0" smtClean="0"/>
              <a:t>:</a:t>
            </a:r>
            <a:r>
              <a:rPr lang="en-US" sz="2600" dirty="0" smtClean="0"/>
              <a:t> involves activities of buying and paying for goods or services used by the organization. </a:t>
            </a:r>
          </a:p>
          <a:p>
            <a:pPr marL="347663" indent="-347663">
              <a:lnSpc>
                <a:spcPts val="2900"/>
              </a:lnSpc>
              <a:buFont typeface="Wingdings" pitchFamily="2" charset="2"/>
              <a:buChar char="q"/>
            </a:pPr>
            <a:r>
              <a:rPr lang="en-US" sz="2600" dirty="0" smtClean="0"/>
              <a:t>The </a:t>
            </a:r>
            <a:r>
              <a:rPr lang="en-US" sz="2600" b="1" dirty="0" smtClean="0"/>
              <a:t>production cycle</a:t>
            </a:r>
            <a:r>
              <a:rPr lang="en-US" sz="2600" i="1" dirty="0" smtClean="0"/>
              <a:t>:</a:t>
            </a:r>
            <a:r>
              <a:rPr lang="en-US" sz="2600" dirty="0" smtClean="0"/>
              <a:t> involves activities converting raw materials and labor into finished goods. </a:t>
            </a:r>
          </a:p>
          <a:p>
            <a:pPr marL="347663" indent="-347663">
              <a:lnSpc>
                <a:spcPts val="2900"/>
              </a:lnSpc>
              <a:buFont typeface="Wingdings" pitchFamily="2" charset="2"/>
              <a:buChar char="q"/>
            </a:pPr>
            <a:r>
              <a:rPr lang="en-US" sz="2600" dirty="0" smtClean="0"/>
              <a:t>The </a:t>
            </a:r>
            <a:r>
              <a:rPr lang="en-US" sz="2600" b="1" dirty="0" smtClean="0"/>
              <a:t>human resources/payroll cycle</a:t>
            </a:r>
            <a:r>
              <a:rPr lang="en-US" sz="2600" i="1" dirty="0" smtClean="0"/>
              <a:t>:</a:t>
            </a:r>
            <a:r>
              <a:rPr lang="en-US" sz="2600" dirty="0" smtClean="0"/>
              <a:t> involves activities of hiring and paying employees. </a:t>
            </a:r>
          </a:p>
          <a:p>
            <a:pPr marL="347663" indent="-347663">
              <a:lnSpc>
                <a:spcPts val="2900"/>
              </a:lnSpc>
              <a:buFont typeface="Wingdings" pitchFamily="2" charset="2"/>
              <a:buChar char="q"/>
            </a:pPr>
            <a:r>
              <a:rPr lang="en-US" sz="2600" dirty="0" smtClean="0"/>
              <a:t>The </a:t>
            </a:r>
            <a:r>
              <a:rPr lang="en-US" sz="2600" b="1" dirty="0" smtClean="0"/>
              <a:t>revenue cycle</a:t>
            </a:r>
            <a:r>
              <a:rPr lang="en-US" sz="2600" i="1" dirty="0" smtClean="0"/>
              <a:t>:</a:t>
            </a:r>
            <a:r>
              <a:rPr lang="en-US" sz="2600" dirty="0" smtClean="0"/>
              <a:t> involves activities of selling goods or services and collecting payment for those sales. </a:t>
            </a:r>
          </a:p>
          <a:p>
            <a:pPr marL="347663" indent="-347663">
              <a:lnSpc>
                <a:spcPts val="2900"/>
              </a:lnSpc>
              <a:buFont typeface="Wingdings" pitchFamily="2" charset="2"/>
              <a:buChar char="q"/>
            </a:pPr>
            <a:r>
              <a:rPr lang="en-US" sz="2600" dirty="0" smtClean="0"/>
              <a:t>The </a:t>
            </a:r>
            <a:r>
              <a:rPr lang="en-US" sz="2600" b="1" dirty="0" smtClean="0"/>
              <a:t>financing cycle</a:t>
            </a:r>
            <a:r>
              <a:rPr lang="en-US" sz="2600" i="1" dirty="0" smtClean="0"/>
              <a:t>:</a:t>
            </a:r>
            <a:r>
              <a:rPr lang="en-US" sz="2600" dirty="0" smtClean="0"/>
              <a:t> involves activities of obtaining necessary funds to run the organization, repay creditors, and distribute profits to investors. </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3200" b="1" dirty="0" smtClean="0"/>
              <a:t>Basic Subsystem in the AIS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pic>
        <p:nvPicPr>
          <p:cNvPr id="2050" name="Picture 2"/>
          <p:cNvPicPr>
            <a:picLocks noChangeAspect="1" noChangeArrowheads="1"/>
          </p:cNvPicPr>
          <p:nvPr/>
        </p:nvPicPr>
        <p:blipFill>
          <a:blip r:embed="rId3" cstate="print"/>
          <a:srcRect/>
          <a:stretch>
            <a:fillRect/>
          </a:stretch>
        </p:blipFill>
        <p:spPr bwMode="auto">
          <a:xfrm>
            <a:off x="400050" y="1133475"/>
            <a:ext cx="8343900" cy="459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200" b="1" dirty="0" smtClean="0"/>
              <a:t>2 Broad Categories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lnSpc>
                <a:spcPts val="2500"/>
              </a:lnSpc>
              <a:buFont typeface="Wingdings" pitchFamily="2" charset="2"/>
              <a:buChar char="q"/>
            </a:pPr>
            <a:r>
              <a:rPr lang="en-US" sz="2500" dirty="0" smtClean="0"/>
              <a:t>According to Carl S. Warren, James M. Reeve and Jonathan E. </a:t>
            </a:r>
            <a:r>
              <a:rPr lang="en-US" sz="2500" dirty="0" err="1" smtClean="0"/>
              <a:t>Duchac</a:t>
            </a:r>
            <a:r>
              <a:rPr lang="en-US" sz="2500" dirty="0" smtClean="0"/>
              <a:t> in the book “Accounting,” accounting information systems can either be;</a:t>
            </a:r>
          </a:p>
          <a:p>
            <a:pPr marL="566738" lvl="1" indent="-219075">
              <a:lnSpc>
                <a:spcPts val="2500"/>
              </a:lnSpc>
              <a:buFont typeface="Wingdings" pitchFamily="2" charset="2"/>
              <a:buChar char="§"/>
            </a:pPr>
            <a:r>
              <a:rPr lang="en-US" sz="2500" i="1" dirty="0" smtClean="0"/>
              <a:t>Manual</a:t>
            </a:r>
            <a:r>
              <a:rPr lang="en-US" sz="2500" dirty="0" smtClean="0"/>
              <a:t> or </a:t>
            </a:r>
            <a:r>
              <a:rPr lang="en-US" sz="2500" i="1" dirty="0" smtClean="0"/>
              <a:t>Computerized</a:t>
            </a:r>
          </a:p>
          <a:p>
            <a:pPr marL="347663" indent="-347663">
              <a:lnSpc>
                <a:spcPts val="2500"/>
              </a:lnSpc>
              <a:buFont typeface="Wingdings" pitchFamily="2" charset="2"/>
              <a:buChar char="q"/>
            </a:pPr>
            <a:r>
              <a:rPr lang="en-US" sz="2500" b="1" dirty="0" smtClean="0"/>
              <a:t>Manual Accounting Information Systems: </a:t>
            </a:r>
            <a:r>
              <a:rPr lang="en-US" sz="2500" dirty="0" smtClean="0"/>
              <a:t>Before using computer-based accounting information systems, all the accounting data was and is still done manually, where the accountant posts/ records business transactions to the general ledger and worksheet by hand, i.e. all the data and information is processed and managed by paper and pencil technology.</a:t>
            </a:r>
          </a:p>
          <a:p>
            <a:pPr marL="566738" lvl="1" indent="-219075">
              <a:lnSpc>
                <a:spcPts val="2500"/>
              </a:lnSpc>
              <a:buFont typeface="Wingdings" pitchFamily="2" charset="2"/>
              <a:buChar char="§"/>
            </a:pPr>
            <a:r>
              <a:rPr lang="en-US" sz="2500" dirty="0" smtClean="0"/>
              <a:t>Sometimes, this process is called non-computerized system. </a:t>
            </a:r>
          </a:p>
          <a:p>
            <a:pPr marL="566738" lvl="1" indent="-219075">
              <a:lnSpc>
                <a:spcPts val="2500"/>
              </a:lnSpc>
              <a:buFont typeface="Wingdings" pitchFamily="2" charset="2"/>
              <a:buChar char="§"/>
            </a:pPr>
            <a:r>
              <a:rPr lang="en-US" sz="2500" dirty="0" smtClean="0"/>
              <a:t>These are systems which do not use any computer devices.</a:t>
            </a:r>
          </a:p>
          <a:p>
            <a:pPr marL="566738" lvl="1" indent="-219075">
              <a:lnSpc>
                <a:spcPts val="2500"/>
              </a:lnSpc>
              <a:buFont typeface="Wingdings" pitchFamily="2" charset="2"/>
              <a:buChar char="§"/>
            </a:pPr>
            <a:r>
              <a:rPr lang="en-US" sz="2500" dirty="0" smtClean="0"/>
              <a:t>All data would be kept in other ways, mainly paper</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200" b="1" dirty="0" smtClean="0"/>
              <a:t>2 Broad Categories Of Accounting Information Systems</a:t>
            </a:r>
            <a:endParaRPr lang="en-US" sz="22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dirty="0" smtClean="0"/>
              <a:t>Computer-based Accounting Information Systems; </a:t>
            </a:r>
            <a:r>
              <a:rPr lang="en-US" sz="2600" dirty="0" smtClean="0"/>
              <a:t>Although an AIS can be a manual system, today most accounting information systems are computer-based.</a:t>
            </a:r>
          </a:p>
          <a:p>
            <a:pPr marL="347663" lvl="2" indent="-347663">
              <a:spcBef>
                <a:spcPts val="200"/>
              </a:spcBef>
              <a:spcAft>
                <a:spcPts val="200"/>
              </a:spcAft>
              <a:buClr>
                <a:schemeClr val="accent1"/>
              </a:buClr>
              <a:buSzPct val="70000"/>
              <a:buFont typeface="Wingdings" pitchFamily="2" charset="2"/>
              <a:buChar char="q"/>
            </a:pPr>
            <a:r>
              <a:rPr lang="en-US" sz="2600" b="1" dirty="0" smtClean="0"/>
              <a:t>Defined - </a:t>
            </a:r>
            <a:r>
              <a:rPr lang="en-US" sz="2600" dirty="0" smtClean="0"/>
              <a:t>A computer-based accounting information system refers set of components which include; hardware, software, databases, telecommunications, people, procedures  and internal controls configured to collect, store and transform accounting data into accounting information  that is made available to those who legitimately (Accountants, management, employees, </a:t>
            </a:r>
            <a:r>
              <a:rPr lang="en-US" sz="2600" dirty="0" err="1" smtClean="0"/>
              <a:t>gov’t</a:t>
            </a:r>
            <a:r>
              <a:rPr lang="en-US" sz="2600" dirty="0" smtClean="0"/>
              <a:t>, etc) need access to it, all while keeping data intact and secure. used by managers to make decisions.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28</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600" b="1" dirty="0" smtClean="0"/>
              <a:t>Computerized Accounting Information Systems</a:t>
            </a:r>
            <a:endParaRPr lang="en-US" sz="26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dirty="0" smtClean="0"/>
              <a:t>Basic</a:t>
            </a:r>
            <a:r>
              <a:rPr lang="en-US" sz="2600" b="1" i="1" dirty="0" smtClean="0"/>
              <a:t> </a:t>
            </a:r>
            <a:r>
              <a:rPr lang="en-US" sz="2600" b="1" dirty="0" smtClean="0"/>
              <a:t>Requirements</a:t>
            </a:r>
            <a:r>
              <a:rPr lang="en-US" sz="2600" b="1" i="1" dirty="0" smtClean="0"/>
              <a:t> </a:t>
            </a:r>
            <a:r>
              <a:rPr lang="en-US" sz="2600" b="1" dirty="0" smtClean="0"/>
              <a:t>For</a:t>
            </a:r>
            <a:r>
              <a:rPr lang="en-US" sz="2600" b="1" i="1" dirty="0" smtClean="0"/>
              <a:t> </a:t>
            </a:r>
            <a:r>
              <a:rPr lang="en-US" sz="2600" b="1" dirty="0" smtClean="0"/>
              <a:t>Computerized</a:t>
            </a:r>
            <a:r>
              <a:rPr lang="en-US" sz="2600" b="1" i="1" dirty="0" smtClean="0"/>
              <a:t> </a:t>
            </a:r>
            <a:r>
              <a:rPr lang="en-US" sz="2600" b="1" dirty="0" smtClean="0"/>
              <a:t>AIS</a:t>
            </a:r>
            <a:endParaRPr lang="en-US" sz="2600" dirty="0" smtClean="0"/>
          </a:p>
          <a:p>
            <a:pPr marL="566738" lvl="1" indent="-219075">
              <a:buFont typeface="Wingdings" pitchFamily="2" charset="2"/>
              <a:buChar char="§"/>
            </a:pPr>
            <a:r>
              <a:rPr lang="en-US" sz="2600" dirty="0" smtClean="0"/>
              <a:t>Every computerized accounting system has two basic requirements which include;</a:t>
            </a:r>
          </a:p>
          <a:p>
            <a:pPr marL="798513" lvl="2" indent="-231775">
              <a:buSzPct val="80000"/>
              <a:buFont typeface="Wingdings" pitchFamily="2" charset="2"/>
              <a:buChar char="§"/>
            </a:pPr>
            <a:r>
              <a:rPr lang="en-US" sz="2600" i="1" dirty="0" smtClean="0"/>
              <a:t>Accounting</a:t>
            </a:r>
            <a:r>
              <a:rPr lang="en-US" sz="2600" dirty="0" smtClean="0"/>
              <a:t> </a:t>
            </a:r>
            <a:r>
              <a:rPr lang="en-US" sz="2600" i="1" dirty="0" smtClean="0"/>
              <a:t>Framework</a:t>
            </a:r>
            <a:r>
              <a:rPr lang="en-US" sz="2600" dirty="0" smtClean="0"/>
              <a:t>: It consists a set of principles, coding and grouping structure of accounting. An accounting information systems that combines traditional accounting practices such as the Generally Accepted Accounting Principles (GAAP) with modern information technology resources</a:t>
            </a:r>
          </a:p>
          <a:p>
            <a:pPr marL="798513" lvl="2" indent="-231775">
              <a:buSzPct val="80000"/>
              <a:buFont typeface="Wingdings" pitchFamily="2" charset="2"/>
              <a:buChar char="§"/>
            </a:pPr>
            <a:r>
              <a:rPr lang="en-US" sz="2600" i="1" dirty="0" smtClean="0"/>
              <a:t>Operating</a:t>
            </a:r>
            <a:r>
              <a:rPr lang="en-US" sz="2600" dirty="0" smtClean="0"/>
              <a:t> </a:t>
            </a:r>
            <a:r>
              <a:rPr lang="en-US" sz="2600" i="1" dirty="0" smtClean="0"/>
              <a:t>Procedure</a:t>
            </a:r>
            <a:r>
              <a:rPr lang="en-US" sz="2600" dirty="0" smtClean="0"/>
              <a:t>: It is a well-defined operating procedure blended suitably with the operating environment of the organization. </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29</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100"/>
              </a:spcBef>
              <a:spcAft>
                <a:spcPts val="100"/>
              </a:spcAft>
              <a:buFont typeface="Wingdings" pitchFamily="2" charset="2"/>
              <a:buChar char="q"/>
            </a:pPr>
            <a:r>
              <a:rPr lang="en-US" sz="2600" b="1" u="sng" dirty="0" smtClean="0"/>
              <a:t>Accounting</a:t>
            </a:r>
            <a:r>
              <a:rPr lang="en-US" sz="2600" b="1" dirty="0" smtClean="0"/>
              <a:t> </a:t>
            </a:r>
            <a:endParaRPr lang="en-US" sz="2600" dirty="0" smtClean="0"/>
          </a:p>
          <a:p>
            <a:pPr marL="566738" lvl="1" indent="-219075">
              <a:spcBef>
                <a:spcPts val="100"/>
              </a:spcBef>
              <a:spcAft>
                <a:spcPts val="100"/>
              </a:spcAft>
              <a:buFont typeface="Wingdings" pitchFamily="2" charset="2"/>
              <a:buChar char="§"/>
            </a:pPr>
            <a:r>
              <a:rPr lang="en-US" sz="2600" dirty="0" smtClean="0"/>
              <a:t>Accounting has been defined as: the art of recording, classifying, and summarizing in a significant manner and in terms of money, transactions and events which are, in part at least, of financial character, and interpreting the results thereof.(AICPA)</a:t>
            </a:r>
          </a:p>
          <a:p>
            <a:pPr marL="798513" lvl="2" indent="-231775">
              <a:spcBef>
                <a:spcPts val="100"/>
              </a:spcBef>
              <a:spcAft>
                <a:spcPts val="100"/>
              </a:spcAft>
              <a:buFont typeface="Wingdings" pitchFamily="2" charset="2"/>
              <a:buChar char="ü"/>
            </a:pPr>
            <a:r>
              <a:rPr lang="en-US" sz="2600" dirty="0" smtClean="0"/>
              <a:t>It is a process of identifying, recording, summarizing, and reporting economic information to decision makers in the form of </a:t>
            </a:r>
            <a:r>
              <a:rPr lang="en-US" sz="2600" u="sng" dirty="0" smtClean="0"/>
              <a:t>financial statements. </a:t>
            </a:r>
          </a:p>
          <a:p>
            <a:pPr marL="798513" lvl="2" indent="-231775">
              <a:spcBef>
                <a:spcPts val="100"/>
              </a:spcBef>
              <a:spcAft>
                <a:spcPts val="100"/>
              </a:spcAft>
              <a:buFont typeface="Wingdings" pitchFamily="2" charset="2"/>
              <a:buChar char="ü"/>
            </a:pPr>
            <a:r>
              <a:rPr lang="en-US" sz="2600" dirty="0" smtClean="0"/>
              <a:t>Accounting allows a company to analyze the financial performance of the business, and look at statistics such as net profit.</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    Introduction to Accounting Information Systems</a:t>
            </a:r>
            <a:r>
              <a:rPr lang="en-US" sz="800" b="1" i="1" dirty="0">
                <a:latin typeface="+mj-lt"/>
              </a:rPr>
              <a:t> </a:t>
            </a:r>
            <a:r>
              <a:rPr lang="en-US" sz="800" b="1" i="1" dirty="0" smtClean="0">
                <a:latin typeface="+mj-lt"/>
              </a:rPr>
              <a:t>1</a:t>
            </a:r>
            <a:r>
              <a:rPr lang="en-US" sz="800" b="1" i="1" dirty="0">
                <a:latin typeface="+mj-lt"/>
              </a:rPr>
              <a:t>	</a:t>
            </a:r>
            <a:r>
              <a:rPr lang="en-US" sz="800" b="1" i="1" dirty="0" smtClean="0">
                <a:latin typeface="+mj-lt"/>
              </a:rPr>
              <a:t>                                                                                                                                                                BSA 1</a:t>
            </a:r>
            <a:endParaRPr lang="en-US" sz="800" dirty="0">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lnSpc>
                <a:spcPts val="2600"/>
              </a:lnSpc>
              <a:spcBef>
                <a:spcPts val="200"/>
              </a:spcBef>
              <a:spcAft>
                <a:spcPts val="200"/>
              </a:spcAft>
              <a:buFont typeface="Wingdings" pitchFamily="2" charset="2"/>
              <a:buChar char="q"/>
            </a:pPr>
            <a:r>
              <a:rPr lang="en-US" sz="2500" b="1" dirty="0" smtClean="0"/>
              <a:t>Components/ Parts/ Elements of a C-AIS: </a:t>
            </a:r>
            <a:r>
              <a:rPr lang="en-US" sz="2500" dirty="0" smtClean="0"/>
              <a:t>Every computerized accounting system has six basic components which include;</a:t>
            </a:r>
          </a:p>
          <a:p>
            <a:pPr marL="347663" indent="-347663">
              <a:lnSpc>
                <a:spcPts val="2600"/>
              </a:lnSpc>
              <a:spcBef>
                <a:spcPts val="200"/>
              </a:spcBef>
              <a:spcAft>
                <a:spcPts val="200"/>
              </a:spcAft>
              <a:buFont typeface="Wingdings" pitchFamily="2" charset="2"/>
              <a:buChar char="q"/>
            </a:pPr>
            <a:r>
              <a:rPr lang="en-US" sz="2500" b="1" dirty="0" smtClean="0"/>
              <a:t>(a) People: </a:t>
            </a:r>
            <a:r>
              <a:rPr lang="en-US" sz="2500" dirty="0" smtClean="0"/>
              <a:t>The people in an AIS are simply the system users. Professionals who may need to use an organization's AIS include accountants, consultants, business analysts, managers, chief financial officers and auditors.</a:t>
            </a:r>
          </a:p>
          <a:p>
            <a:pPr marL="566738" lvl="1" indent="-219075">
              <a:lnSpc>
                <a:spcPts val="2600"/>
              </a:lnSpc>
              <a:spcBef>
                <a:spcPts val="200"/>
              </a:spcBef>
              <a:spcAft>
                <a:spcPts val="200"/>
              </a:spcAft>
              <a:buFont typeface="Wingdings" pitchFamily="2" charset="2"/>
              <a:buChar char="§"/>
              <a:tabLst>
                <a:tab pos="566738" algn="l"/>
              </a:tabLst>
            </a:pPr>
            <a:r>
              <a:rPr lang="en-US" sz="2500" dirty="0" smtClean="0"/>
              <a:t>For example, consultants might use the information in an AIS to analyze the effectiveness of the company's pricing structure by looking at cost data, sales data and revenue. Also, auditors can use the data to assess a company's internal controls, financial condition and compliance.</a:t>
            </a:r>
          </a:p>
          <a:p>
            <a:pPr marL="566738" lvl="1" indent="-219075">
              <a:lnSpc>
                <a:spcPts val="2600"/>
              </a:lnSpc>
              <a:spcBef>
                <a:spcPts val="200"/>
              </a:spcBef>
              <a:spcAft>
                <a:spcPts val="200"/>
              </a:spcAft>
              <a:buFont typeface="Wingdings" pitchFamily="2" charset="2"/>
              <a:buChar char="§"/>
              <a:tabLst>
                <a:tab pos="566738" algn="l"/>
              </a:tabLst>
            </a:pPr>
            <a:r>
              <a:rPr lang="en-US" sz="2500" dirty="0" smtClean="0"/>
              <a:t>The AIS should be designed to meet the needs of the people who will be using it. The system should also be easy to use and should improve, not hinder, efficiency.</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30</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lnSpc>
                <a:spcPts val="2800"/>
              </a:lnSpc>
              <a:spcBef>
                <a:spcPts val="200"/>
              </a:spcBef>
              <a:spcAft>
                <a:spcPts val="200"/>
              </a:spcAft>
              <a:buFont typeface="Wingdings" pitchFamily="2" charset="2"/>
              <a:buChar char="q"/>
            </a:pPr>
            <a:r>
              <a:rPr lang="en-US" sz="2600" b="1" dirty="0" smtClean="0"/>
              <a:t>(b) Procedure and Instructions: </a:t>
            </a:r>
            <a:r>
              <a:rPr lang="en-US" sz="2600" dirty="0" smtClean="0"/>
              <a:t>The procedure and instructions of an AIS are the methods it uses for collecting, storing, retrieving and processing data. </a:t>
            </a:r>
          </a:p>
          <a:p>
            <a:pPr marL="566738" lvl="1" indent="-219075">
              <a:lnSpc>
                <a:spcPts val="2800"/>
              </a:lnSpc>
              <a:spcBef>
                <a:spcPts val="200"/>
              </a:spcBef>
              <a:spcAft>
                <a:spcPts val="200"/>
              </a:spcAft>
              <a:buFont typeface="Wingdings" pitchFamily="2" charset="2"/>
              <a:buChar char="§"/>
            </a:pPr>
            <a:r>
              <a:rPr lang="en-US" sz="2600" dirty="0" smtClean="0"/>
              <a:t>These methods will be both manual and automated, </a:t>
            </a:r>
          </a:p>
          <a:p>
            <a:pPr marL="566738" lvl="1" indent="-219075">
              <a:lnSpc>
                <a:spcPts val="2800"/>
              </a:lnSpc>
              <a:spcBef>
                <a:spcPts val="200"/>
              </a:spcBef>
              <a:spcAft>
                <a:spcPts val="200"/>
              </a:spcAft>
              <a:buFont typeface="Wingdings" pitchFamily="2" charset="2"/>
              <a:buChar char="§"/>
            </a:pPr>
            <a:r>
              <a:rPr lang="en-US" sz="2600" dirty="0" smtClean="0"/>
              <a:t>Procedures and instructions will be coded into AIS software; they should also be "coded" into employees through documentation and training.</a:t>
            </a:r>
          </a:p>
          <a:p>
            <a:pPr marL="566738" lvl="1" indent="-219075">
              <a:lnSpc>
                <a:spcPts val="2800"/>
              </a:lnSpc>
              <a:spcBef>
                <a:spcPts val="200"/>
              </a:spcBef>
              <a:spcAft>
                <a:spcPts val="200"/>
              </a:spcAft>
              <a:buFont typeface="Wingdings" pitchFamily="2" charset="2"/>
              <a:buChar char="§"/>
            </a:pPr>
            <a:r>
              <a:rPr lang="en-US" sz="2600" dirty="0" smtClean="0"/>
              <a:t>Procedures and instructions must be followed consistently to be effective.</a:t>
            </a:r>
          </a:p>
          <a:p>
            <a:pPr marL="366713" indent="-385763">
              <a:lnSpc>
                <a:spcPts val="2800"/>
              </a:lnSpc>
              <a:spcBef>
                <a:spcPts val="200"/>
              </a:spcBef>
              <a:spcAft>
                <a:spcPts val="200"/>
              </a:spcAft>
              <a:buFont typeface="Wingdings" pitchFamily="2" charset="2"/>
              <a:buChar char="q"/>
            </a:pPr>
            <a:r>
              <a:rPr lang="en-US" sz="2500" b="1" dirty="0" smtClean="0"/>
              <a:t>(c) Data: </a:t>
            </a:r>
            <a:r>
              <a:rPr lang="en-US" sz="2500" dirty="0" smtClean="0"/>
              <a:t>The data contained in an AIS is all the financial information pertinent to the organization's business practices. Any business data that impacts the company's finances should go into an AIS. </a:t>
            </a:r>
            <a:endParaRPr lang="en-US" sz="22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31</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nSpc>
                <a:spcPts val="2800"/>
              </a:lnSpc>
              <a:spcBef>
                <a:spcPts val="200"/>
              </a:spcBef>
              <a:spcAft>
                <a:spcPts val="200"/>
              </a:spcAft>
              <a:buFont typeface="Wingdings" pitchFamily="2" charset="2"/>
              <a:buChar char="q"/>
            </a:pPr>
            <a:r>
              <a:rPr lang="en-US" sz="2600" b="1" dirty="0" smtClean="0"/>
              <a:t>(c) Data:  </a:t>
            </a:r>
            <a:r>
              <a:rPr lang="en-US" sz="2600" dirty="0" smtClean="0"/>
              <a:t>The data included in an AIS will depend on the nature of the business, but it may consist of the following: sales orders, customer billing statements, sales analysis reports, purchase requisitions, vendor invoices, check registers, general ledger, inventory data, payroll information, timekeeping and tax information.</a:t>
            </a:r>
          </a:p>
          <a:p>
            <a:pPr marL="566738" lvl="1" indent="-161925">
              <a:lnSpc>
                <a:spcPts val="2800"/>
              </a:lnSpc>
              <a:spcBef>
                <a:spcPts val="200"/>
              </a:spcBef>
              <a:spcAft>
                <a:spcPts val="200"/>
              </a:spcAft>
              <a:buFont typeface="Wingdings" pitchFamily="2" charset="2"/>
              <a:buChar char="§"/>
            </a:pPr>
            <a:r>
              <a:rPr lang="en-US" sz="2600" dirty="0" smtClean="0"/>
              <a:t>This data can then be used to prepare accounting statements and reports such as accounts receivable aging, depreciation/amortization schedules, trial balance, profit and loss, and so on. </a:t>
            </a:r>
          </a:p>
          <a:p>
            <a:pPr marL="566738" lvl="1" indent="-219075">
              <a:lnSpc>
                <a:spcPts val="2800"/>
              </a:lnSpc>
              <a:spcBef>
                <a:spcPts val="200"/>
              </a:spcBef>
              <a:spcAft>
                <a:spcPts val="200"/>
              </a:spcAft>
              <a:buFont typeface="Wingdings" pitchFamily="2" charset="2"/>
              <a:buChar char="§"/>
            </a:pPr>
            <a:r>
              <a:rPr lang="en-US" sz="2600" dirty="0" smtClean="0"/>
              <a:t>Having all this data in one place - in the AIS - facilitates a business's recordkeeping, reporting, analysis, auditing and decision-making activities. For the data to be useful, it must be complete, correct and relevant.</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32</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nSpc>
                <a:spcPts val="2800"/>
              </a:lnSpc>
              <a:spcBef>
                <a:spcPts val="200"/>
              </a:spcBef>
              <a:spcAft>
                <a:spcPts val="200"/>
              </a:spcAft>
              <a:buFont typeface="Wingdings" pitchFamily="2" charset="2"/>
              <a:buChar char="q"/>
            </a:pPr>
            <a:r>
              <a:rPr lang="en-US" sz="2600" b="1" dirty="0" smtClean="0"/>
              <a:t>(d) Software: </a:t>
            </a:r>
            <a:r>
              <a:rPr lang="en-US" sz="2600" dirty="0" smtClean="0"/>
              <a:t>The software component of an AIS is the computer programs used to store, retrieve, process and analyze the company's financial data.</a:t>
            </a:r>
          </a:p>
          <a:p>
            <a:pPr marL="682625" lvl="1" indent="-277813">
              <a:lnSpc>
                <a:spcPts val="2800"/>
              </a:lnSpc>
              <a:spcBef>
                <a:spcPts val="200"/>
              </a:spcBef>
              <a:spcAft>
                <a:spcPts val="200"/>
              </a:spcAft>
              <a:buFont typeface="Wingdings" pitchFamily="2" charset="2"/>
              <a:buChar char="§"/>
            </a:pPr>
            <a:r>
              <a:rPr lang="en-US" sz="2600" dirty="0" smtClean="0"/>
              <a:t>Before there were computers, AISs were manual, paper-based systems, but today, most companies are using computer software as the basis of the AIS.</a:t>
            </a:r>
          </a:p>
          <a:p>
            <a:pPr marL="682625" lvl="1" indent="-277813">
              <a:lnSpc>
                <a:spcPts val="2800"/>
              </a:lnSpc>
              <a:spcBef>
                <a:spcPts val="200"/>
              </a:spcBef>
              <a:spcAft>
                <a:spcPts val="200"/>
              </a:spcAft>
              <a:buFont typeface="Wingdings" pitchFamily="2" charset="2"/>
              <a:buChar char="§"/>
            </a:pPr>
            <a:r>
              <a:rPr lang="en-US" sz="2600" dirty="0" smtClean="0"/>
              <a:t>Small businesses might use Intuit's </a:t>
            </a:r>
            <a:r>
              <a:rPr lang="en-US" sz="2600" dirty="0" err="1" smtClean="0"/>
              <a:t>Quickbooks</a:t>
            </a:r>
            <a:r>
              <a:rPr lang="en-US" sz="2600" dirty="0" smtClean="0"/>
              <a:t>, Sage Peachtree Accounting, or Microsoft's Small Business Accounting but there are many others. </a:t>
            </a:r>
          </a:p>
          <a:p>
            <a:pPr marL="682625" lvl="1" indent="-277813">
              <a:lnSpc>
                <a:spcPts val="2800"/>
              </a:lnSpc>
              <a:spcBef>
                <a:spcPts val="200"/>
              </a:spcBef>
              <a:spcAft>
                <a:spcPts val="200"/>
              </a:spcAft>
              <a:buFont typeface="Wingdings" pitchFamily="2" charset="2"/>
              <a:buChar char="§"/>
            </a:pPr>
            <a:r>
              <a:rPr lang="en-US" sz="2600" dirty="0" smtClean="0"/>
              <a:t>Small to mid-sized businesses might use SAP's Business One.</a:t>
            </a:r>
          </a:p>
          <a:p>
            <a:pPr marL="682625" lvl="1" indent="-277813">
              <a:lnSpc>
                <a:spcPts val="2800"/>
              </a:lnSpc>
              <a:spcBef>
                <a:spcPts val="200"/>
              </a:spcBef>
              <a:spcAft>
                <a:spcPts val="200"/>
              </a:spcAft>
              <a:buFont typeface="Wingdings" pitchFamily="2" charset="2"/>
              <a:buChar char="§"/>
            </a:pPr>
            <a:r>
              <a:rPr lang="en-US" sz="2600" dirty="0" smtClean="0"/>
              <a:t>Mid-sized and large businesses might use Microsoft's Dynamics GP, Sage Group's MAS 90 or MAS 200, Oracle's </a:t>
            </a:r>
            <a:r>
              <a:rPr lang="en-US" sz="2600" dirty="0" err="1" smtClean="0"/>
              <a:t>Peoplesoft</a:t>
            </a:r>
            <a:r>
              <a:rPr lang="en-US" sz="2600" dirty="0" smtClean="0"/>
              <a:t> etc.</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nSpc>
                <a:spcPts val="2800"/>
              </a:lnSpc>
              <a:spcBef>
                <a:spcPts val="200"/>
              </a:spcBef>
              <a:spcAft>
                <a:spcPts val="200"/>
              </a:spcAft>
              <a:buFont typeface="Wingdings" pitchFamily="2" charset="2"/>
              <a:buChar char="q"/>
            </a:pPr>
            <a:r>
              <a:rPr lang="en-US" b="1" dirty="0" smtClean="0"/>
              <a:t>(e) Information Technology Infrastructure: </a:t>
            </a:r>
            <a:r>
              <a:rPr lang="en-US" dirty="0" smtClean="0"/>
              <a:t>Information technology infrastructure is just a fancy name for the hardware used to operate the accounting information system.</a:t>
            </a:r>
          </a:p>
          <a:p>
            <a:pPr marL="566738" lvl="1" indent="-161925">
              <a:lnSpc>
                <a:spcPts val="2800"/>
              </a:lnSpc>
              <a:spcBef>
                <a:spcPts val="200"/>
              </a:spcBef>
              <a:spcAft>
                <a:spcPts val="200"/>
              </a:spcAft>
              <a:buFont typeface="Wingdings" pitchFamily="2" charset="2"/>
              <a:buChar char="§"/>
              <a:tabLst>
                <a:tab pos="741363" algn="l"/>
              </a:tabLst>
            </a:pPr>
            <a:r>
              <a:rPr lang="en-US" sz="2400" dirty="0" smtClean="0"/>
              <a:t>Most of these hardware items are things a business would need to have anyway. they include personal computers, servers, printers, surge protectors, routers, storage media, and possibly a backup power supply. </a:t>
            </a:r>
          </a:p>
          <a:p>
            <a:pPr marL="566738" lvl="1" indent="-161925">
              <a:lnSpc>
                <a:spcPts val="2800"/>
              </a:lnSpc>
              <a:spcBef>
                <a:spcPts val="200"/>
              </a:spcBef>
              <a:spcAft>
                <a:spcPts val="200"/>
              </a:spcAft>
              <a:buFont typeface="Wingdings" pitchFamily="2" charset="2"/>
              <a:buChar char="§"/>
              <a:tabLst>
                <a:tab pos="741363" algn="l"/>
              </a:tabLst>
            </a:pPr>
            <a:r>
              <a:rPr lang="en-US" sz="2400" dirty="0" smtClean="0"/>
              <a:t>Perhaps most importantly, the hardware selected for an AIS must be compatible with the intended software. </a:t>
            </a:r>
          </a:p>
          <a:p>
            <a:pPr marL="566738" lvl="1" indent="-161925">
              <a:lnSpc>
                <a:spcPts val="2800"/>
              </a:lnSpc>
              <a:spcBef>
                <a:spcPts val="200"/>
              </a:spcBef>
              <a:spcAft>
                <a:spcPts val="200"/>
              </a:spcAft>
              <a:buFont typeface="Wingdings" pitchFamily="2" charset="2"/>
              <a:buChar char="§"/>
              <a:tabLst>
                <a:tab pos="741363" algn="l"/>
              </a:tabLst>
            </a:pPr>
            <a:r>
              <a:rPr lang="en-US" sz="2400" dirty="0" smtClean="0"/>
              <a:t>A good AIS should also include a plan for maintaining, servicing, replacing and upgrading components of the hardware system, as well as a plan for the disposal of broken and outdated hardware so that sensitive data is completely destroyed.</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nSpc>
                <a:spcPts val="2500"/>
              </a:lnSpc>
              <a:spcBef>
                <a:spcPts val="200"/>
              </a:spcBef>
              <a:spcAft>
                <a:spcPts val="200"/>
              </a:spcAft>
              <a:buFont typeface="Wingdings" pitchFamily="2" charset="2"/>
              <a:buChar char="q"/>
            </a:pPr>
            <a:r>
              <a:rPr lang="en-US" sz="2300" b="1" dirty="0" smtClean="0"/>
              <a:t>(f) Internal Controls: </a:t>
            </a:r>
            <a:r>
              <a:rPr lang="en-US" sz="2300" dirty="0" smtClean="0"/>
              <a:t>The internal controls of an AIS are the security measures it contains to protect sensitive data.</a:t>
            </a:r>
          </a:p>
          <a:p>
            <a:pPr marL="566738" lvl="1" indent="-161925">
              <a:lnSpc>
                <a:spcPts val="2500"/>
              </a:lnSpc>
              <a:spcBef>
                <a:spcPts val="200"/>
              </a:spcBef>
              <a:spcAft>
                <a:spcPts val="200"/>
              </a:spcAft>
              <a:buFont typeface="Wingdings" pitchFamily="2" charset="2"/>
              <a:buChar char="§"/>
            </a:pPr>
            <a:r>
              <a:rPr lang="en-US" sz="2300" dirty="0" smtClean="0"/>
              <a:t>These can be as simple as passwords or as complex as biometric identification. An AIS must have internal controls to protect against unauthorized computer access and to limit access to authorized users which includes some users inside the company.</a:t>
            </a:r>
          </a:p>
          <a:p>
            <a:pPr marL="566738" lvl="1" indent="-161925">
              <a:lnSpc>
                <a:spcPts val="2500"/>
              </a:lnSpc>
              <a:spcBef>
                <a:spcPts val="200"/>
              </a:spcBef>
              <a:spcAft>
                <a:spcPts val="200"/>
              </a:spcAft>
              <a:buFont typeface="Wingdings" pitchFamily="2" charset="2"/>
              <a:buChar char="§"/>
            </a:pPr>
            <a:r>
              <a:rPr lang="en-US" sz="2300" dirty="0" smtClean="0"/>
              <a:t>It must also prevent unauthorized file access by individuals who are allowed to access only select parts of the system.</a:t>
            </a:r>
          </a:p>
          <a:p>
            <a:pPr marL="566738" lvl="1" indent="-161925">
              <a:lnSpc>
                <a:spcPts val="2500"/>
              </a:lnSpc>
              <a:spcBef>
                <a:spcPts val="200"/>
              </a:spcBef>
              <a:spcAft>
                <a:spcPts val="200"/>
              </a:spcAft>
              <a:buFont typeface="Wingdings" pitchFamily="2" charset="2"/>
              <a:buChar char="§"/>
            </a:pPr>
            <a:r>
              <a:rPr lang="en-US" sz="2300" dirty="0" smtClean="0"/>
              <a:t>All of the data in an AIS should be encrypted, and access to the system should be logged and surveilled.</a:t>
            </a:r>
          </a:p>
          <a:p>
            <a:pPr marL="566738" lvl="1" indent="-161925">
              <a:lnSpc>
                <a:spcPts val="2500"/>
              </a:lnSpc>
              <a:spcBef>
                <a:spcPts val="200"/>
              </a:spcBef>
              <a:spcAft>
                <a:spcPts val="200"/>
              </a:spcAft>
              <a:buFont typeface="Wingdings" pitchFamily="2" charset="2"/>
              <a:buChar char="§"/>
            </a:pPr>
            <a:r>
              <a:rPr lang="en-US" sz="2300" dirty="0" smtClean="0"/>
              <a:t>An AIS also needs internal controls that protect it from computer viruses, hackers and other internal and external threats to network security. Furthermore, it must be protected from natural disasters and power surges that can cause data loss.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Font typeface="Wingdings" pitchFamily="2" charset="2"/>
              <a:buChar char="q"/>
            </a:pPr>
            <a:r>
              <a:rPr lang="en-US" sz="2600" b="1" dirty="0" smtClean="0"/>
              <a:t>The Functions of an AIS are to:</a:t>
            </a:r>
            <a:endParaRPr lang="en-US" sz="2600" dirty="0" smtClean="0"/>
          </a:p>
          <a:p>
            <a:pPr marL="566738" lvl="1" indent="-201613">
              <a:buFont typeface="Wingdings" pitchFamily="2" charset="2"/>
              <a:buChar char="§"/>
            </a:pPr>
            <a:r>
              <a:rPr lang="en-US" sz="2600" b="1" dirty="0" smtClean="0"/>
              <a:t>Inputs: </a:t>
            </a:r>
            <a:r>
              <a:rPr lang="en-US" sz="2600" dirty="0" smtClean="0"/>
              <a:t>Collect and store data about events, resources, and agents.</a:t>
            </a:r>
          </a:p>
          <a:p>
            <a:pPr marL="566738" lvl="1" indent="-201613">
              <a:buFont typeface="Wingdings" pitchFamily="2" charset="2"/>
              <a:buChar char="§"/>
            </a:pPr>
            <a:r>
              <a:rPr lang="en-US" sz="2600" b="1" dirty="0" smtClean="0"/>
              <a:t>Processes: </a:t>
            </a:r>
            <a:r>
              <a:rPr lang="en-US" sz="2600" dirty="0" smtClean="0"/>
              <a:t>Transforms/ processes transaction data into information and delivers it to internal decision makers (managers) and external decision makers (investors and creditors) to make decisions about events, resources, and agents.</a:t>
            </a:r>
          </a:p>
          <a:p>
            <a:pPr marL="566738" lvl="1" indent="-201613">
              <a:buFont typeface="Wingdings" pitchFamily="2" charset="2"/>
              <a:buChar char="§"/>
            </a:pPr>
            <a:r>
              <a:rPr lang="en-US" sz="2600" b="1" dirty="0" smtClean="0"/>
              <a:t>Outputs:</a:t>
            </a:r>
            <a:r>
              <a:rPr lang="en-US" sz="2600" dirty="0" smtClean="0"/>
              <a:t> Delivers processed information to internal decision makers (managers) and external decision makers (investors and creditors).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pic>
        <p:nvPicPr>
          <p:cNvPr id="15" name="Picture 5" descr="Fig-1-7"/>
          <p:cNvPicPr>
            <a:picLocks noChangeAspect="1" noChangeArrowheads="1"/>
          </p:cNvPicPr>
          <p:nvPr/>
        </p:nvPicPr>
        <p:blipFill>
          <a:blip r:embed="rId3" cstate="print"/>
          <a:srcRect/>
          <a:stretch>
            <a:fillRect/>
          </a:stretch>
        </p:blipFill>
        <p:spPr bwMode="auto">
          <a:xfrm>
            <a:off x="332642" y="914400"/>
            <a:ext cx="8277958"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2"/>
          <p:cNvGrpSpPr>
            <a:grpSpLocks/>
          </p:cNvGrpSpPr>
          <p:nvPr/>
        </p:nvGrpSpPr>
        <p:grpSpPr bwMode="auto">
          <a:xfrm>
            <a:off x="2555875" y="2070100"/>
            <a:ext cx="628650" cy="514350"/>
            <a:chOff x="1964" y="1975"/>
            <a:chExt cx="574" cy="588"/>
          </a:xfrm>
        </p:grpSpPr>
        <p:sp>
          <p:nvSpPr>
            <p:cNvPr id="10" name="Freeform 3"/>
            <p:cNvSpPr>
              <a:spLocks noEditPoints="1"/>
            </p:cNvSpPr>
            <p:nvPr/>
          </p:nvSpPr>
          <p:spPr bwMode="auto">
            <a:xfrm>
              <a:off x="1964" y="2122"/>
              <a:ext cx="323" cy="441"/>
            </a:xfrm>
            <a:custGeom>
              <a:avLst/>
              <a:gdLst>
                <a:gd name="T0" fmla="*/ 222 w 323"/>
                <a:gd name="T1" fmla="*/ 172 h 441"/>
                <a:gd name="T2" fmla="*/ 97 w 323"/>
                <a:gd name="T3" fmla="*/ 115 h 441"/>
                <a:gd name="T4" fmla="*/ 18 w 323"/>
                <a:gd name="T5" fmla="*/ 208 h 441"/>
                <a:gd name="T6" fmla="*/ 15 w 323"/>
                <a:gd name="T7" fmla="*/ 201 h 441"/>
                <a:gd name="T8" fmla="*/ 0 w 323"/>
                <a:gd name="T9" fmla="*/ 143 h 441"/>
                <a:gd name="T10" fmla="*/ 11 w 323"/>
                <a:gd name="T11" fmla="*/ 93 h 441"/>
                <a:gd name="T12" fmla="*/ 43 w 323"/>
                <a:gd name="T13" fmla="*/ 50 h 441"/>
                <a:gd name="T14" fmla="*/ 104 w 323"/>
                <a:gd name="T15" fmla="*/ 18 h 441"/>
                <a:gd name="T16" fmla="*/ 136 w 323"/>
                <a:gd name="T17" fmla="*/ 4 h 441"/>
                <a:gd name="T18" fmla="*/ 201 w 323"/>
                <a:gd name="T19" fmla="*/ 0 h 441"/>
                <a:gd name="T20" fmla="*/ 251 w 323"/>
                <a:gd name="T21" fmla="*/ 11 h 441"/>
                <a:gd name="T22" fmla="*/ 290 w 323"/>
                <a:gd name="T23" fmla="*/ 40 h 441"/>
                <a:gd name="T24" fmla="*/ 301 w 323"/>
                <a:gd name="T25" fmla="*/ 57 h 441"/>
                <a:gd name="T26" fmla="*/ 319 w 323"/>
                <a:gd name="T27" fmla="*/ 122 h 441"/>
                <a:gd name="T28" fmla="*/ 319 w 323"/>
                <a:gd name="T29" fmla="*/ 172 h 441"/>
                <a:gd name="T30" fmla="*/ 294 w 323"/>
                <a:gd name="T31" fmla="*/ 212 h 441"/>
                <a:gd name="T32" fmla="*/ 244 w 323"/>
                <a:gd name="T33" fmla="*/ 240 h 441"/>
                <a:gd name="T34" fmla="*/ 258 w 323"/>
                <a:gd name="T35" fmla="*/ 283 h 441"/>
                <a:gd name="T36" fmla="*/ 115 w 323"/>
                <a:gd name="T37" fmla="*/ 215 h 441"/>
                <a:gd name="T38" fmla="*/ 176 w 323"/>
                <a:gd name="T39" fmla="*/ 401 h 441"/>
                <a:gd name="T40" fmla="*/ 172 w 323"/>
                <a:gd name="T41" fmla="*/ 384 h 441"/>
                <a:gd name="T42" fmla="*/ 183 w 323"/>
                <a:gd name="T43" fmla="*/ 351 h 441"/>
                <a:gd name="T44" fmla="*/ 201 w 323"/>
                <a:gd name="T45" fmla="*/ 333 h 441"/>
                <a:gd name="T46" fmla="*/ 212 w 323"/>
                <a:gd name="T47" fmla="*/ 326 h 441"/>
                <a:gd name="T48" fmla="*/ 240 w 323"/>
                <a:gd name="T49" fmla="*/ 319 h 441"/>
                <a:gd name="T50" fmla="*/ 269 w 323"/>
                <a:gd name="T51" fmla="*/ 323 h 441"/>
                <a:gd name="T52" fmla="*/ 294 w 323"/>
                <a:gd name="T53" fmla="*/ 330 h 441"/>
                <a:gd name="T54" fmla="*/ 305 w 323"/>
                <a:gd name="T55" fmla="*/ 344 h 441"/>
                <a:gd name="T56" fmla="*/ 312 w 323"/>
                <a:gd name="T57" fmla="*/ 358 h 441"/>
                <a:gd name="T58" fmla="*/ 316 w 323"/>
                <a:gd name="T59" fmla="*/ 387 h 441"/>
                <a:gd name="T60" fmla="*/ 305 w 323"/>
                <a:gd name="T61" fmla="*/ 409 h 441"/>
                <a:gd name="T62" fmla="*/ 287 w 323"/>
                <a:gd name="T63" fmla="*/ 427 h 441"/>
                <a:gd name="T64" fmla="*/ 276 w 323"/>
                <a:gd name="T65" fmla="*/ 434 h 441"/>
                <a:gd name="T66" fmla="*/ 240 w 323"/>
                <a:gd name="T67" fmla="*/ 441 h 441"/>
                <a:gd name="T68" fmla="*/ 212 w 323"/>
                <a:gd name="T69" fmla="*/ 437 h 441"/>
                <a:gd name="T70" fmla="*/ 190 w 323"/>
                <a:gd name="T71" fmla="*/ 423 h 441"/>
                <a:gd name="T72" fmla="*/ 176 w 323"/>
                <a:gd name="T73" fmla="*/ 401 h 4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3"/>
                <a:gd name="T112" fmla="*/ 0 h 441"/>
                <a:gd name="T113" fmla="*/ 323 w 323"/>
                <a:gd name="T114" fmla="*/ 441 h 44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3" h="441">
                  <a:moveTo>
                    <a:pt x="115" y="215"/>
                  </a:moveTo>
                  <a:lnTo>
                    <a:pt x="222" y="172"/>
                  </a:lnTo>
                  <a:lnTo>
                    <a:pt x="179" y="79"/>
                  </a:lnTo>
                  <a:lnTo>
                    <a:pt x="97" y="115"/>
                  </a:lnTo>
                  <a:lnTo>
                    <a:pt x="122" y="169"/>
                  </a:lnTo>
                  <a:lnTo>
                    <a:pt x="18" y="208"/>
                  </a:lnTo>
                  <a:lnTo>
                    <a:pt x="15" y="201"/>
                  </a:lnTo>
                  <a:lnTo>
                    <a:pt x="4" y="172"/>
                  </a:lnTo>
                  <a:lnTo>
                    <a:pt x="0" y="143"/>
                  </a:lnTo>
                  <a:lnTo>
                    <a:pt x="4" y="115"/>
                  </a:lnTo>
                  <a:lnTo>
                    <a:pt x="11" y="93"/>
                  </a:lnTo>
                  <a:lnTo>
                    <a:pt x="25" y="68"/>
                  </a:lnTo>
                  <a:lnTo>
                    <a:pt x="43" y="50"/>
                  </a:lnTo>
                  <a:lnTo>
                    <a:pt x="72" y="32"/>
                  </a:lnTo>
                  <a:lnTo>
                    <a:pt x="104" y="18"/>
                  </a:lnTo>
                  <a:lnTo>
                    <a:pt x="136" y="4"/>
                  </a:lnTo>
                  <a:lnTo>
                    <a:pt x="169" y="0"/>
                  </a:lnTo>
                  <a:lnTo>
                    <a:pt x="201" y="0"/>
                  </a:lnTo>
                  <a:lnTo>
                    <a:pt x="230" y="4"/>
                  </a:lnTo>
                  <a:lnTo>
                    <a:pt x="251" y="11"/>
                  </a:lnTo>
                  <a:lnTo>
                    <a:pt x="273" y="22"/>
                  </a:lnTo>
                  <a:lnTo>
                    <a:pt x="290" y="40"/>
                  </a:lnTo>
                  <a:lnTo>
                    <a:pt x="301" y="57"/>
                  </a:lnTo>
                  <a:lnTo>
                    <a:pt x="312" y="90"/>
                  </a:lnTo>
                  <a:lnTo>
                    <a:pt x="319" y="122"/>
                  </a:lnTo>
                  <a:lnTo>
                    <a:pt x="323" y="147"/>
                  </a:lnTo>
                  <a:lnTo>
                    <a:pt x="319" y="172"/>
                  </a:lnTo>
                  <a:lnTo>
                    <a:pt x="308" y="194"/>
                  </a:lnTo>
                  <a:lnTo>
                    <a:pt x="294" y="212"/>
                  </a:lnTo>
                  <a:lnTo>
                    <a:pt x="273" y="226"/>
                  </a:lnTo>
                  <a:lnTo>
                    <a:pt x="244" y="240"/>
                  </a:lnTo>
                  <a:lnTo>
                    <a:pt x="240" y="240"/>
                  </a:lnTo>
                  <a:lnTo>
                    <a:pt x="258" y="283"/>
                  </a:lnTo>
                  <a:lnTo>
                    <a:pt x="161" y="319"/>
                  </a:lnTo>
                  <a:lnTo>
                    <a:pt x="115" y="215"/>
                  </a:lnTo>
                  <a:close/>
                  <a:moveTo>
                    <a:pt x="176" y="401"/>
                  </a:moveTo>
                  <a:lnTo>
                    <a:pt x="176" y="401"/>
                  </a:lnTo>
                  <a:lnTo>
                    <a:pt x="172" y="391"/>
                  </a:lnTo>
                  <a:lnTo>
                    <a:pt x="172" y="384"/>
                  </a:lnTo>
                  <a:lnTo>
                    <a:pt x="176" y="362"/>
                  </a:lnTo>
                  <a:lnTo>
                    <a:pt x="183" y="351"/>
                  </a:lnTo>
                  <a:lnTo>
                    <a:pt x="190" y="341"/>
                  </a:lnTo>
                  <a:lnTo>
                    <a:pt x="201" y="333"/>
                  </a:lnTo>
                  <a:lnTo>
                    <a:pt x="212" y="326"/>
                  </a:lnTo>
                  <a:lnTo>
                    <a:pt x="226" y="323"/>
                  </a:lnTo>
                  <a:lnTo>
                    <a:pt x="240" y="319"/>
                  </a:lnTo>
                  <a:lnTo>
                    <a:pt x="258" y="319"/>
                  </a:lnTo>
                  <a:lnTo>
                    <a:pt x="269" y="323"/>
                  </a:lnTo>
                  <a:lnTo>
                    <a:pt x="283" y="326"/>
                  </a:lnTo>
                  <a:lnTo>
                    <a:pt x="294" y="330"/>
                  </a:lnTo>
                  <a:lnTo>
                    <a:pt x="301" y="337"/>
                  </a:lnTo>
                  <a:lnTo>
                    <a:pt x="305" y="344"/>
                  </a:lnTo>
                  <a:lnTo>
                    <a:pt x="312" y="358"/>
                  </a:lnTo>
                  <a:lnTo>
                    <a:pt x="316" y="373"/>
                  </a:lnTo>
                  <a:lnTo>
                    <a:pt x="316" y="387"/>
                  </a:lnTo>
                  <a:lnTo>
                    <a:pt x="312" y="398"/>
                  </a:lnTo>
                  <a:lnTo>
                    <a:pt x="305" y="409"/>
                  </a:lnTo>
                  <a:lnTo>
                    <a:pt x="298" y="419"/>
                  </a:lnTo>
                  <a:lnTo>
                    <a:pt x="287" y="427"/>
                  </a:lnTo>
                  <a:lnTo>
                    <a:pt x="276" y="434"/>
                  </a:lnTo>
                  <a:lnTo>
                    <a:pt x="258" y="437"/>
                  </a:lnTo>
                  <a:lnTo>
                    <a:pt x="240" y="441"/>
                  </a:lnTo>
                  <a:lnTo>
                    <a:pt x="226" y="441"/>
                  </a:lnTo>
                  <a:lnTo>
                    <a:pt x="212" y="437"/>
                  </a:lnTo>
                  <a:lnTo>
                    <a:pt x="201" y="430"/>
                  </a:lnTo>
                  <a:lnTo>
                    <a:pt x="190" y="423"/>
                  </a:lnTo>
                  <a:lnTo>
                    <a:pt x="183" y="412"/>
                  </a:lnTo>
                  <a:lnTo>
                    <a:pt x="176" y="401"/>
                  </a:lnTo>
                  <a:close/>
                </a:path>
              </a:pathLst>
            </a:custGeom>
            <a:solidFill>
              <a:srgbClr val="2EB0CF"/>
            </a:solidFill>
            <a:ln w="9525">
              <a:noFill/>
              <a:round/>
              <a:headEnd/>
              <a:tailEnd/>
            </a:ln>
          </p:spPr>
          <p:txBody>
            <a:bodyPr/>
            <a:lstStyle/>
            <a:p>
              <a:endParaRPr lang="en-US"/>
            </a:p>
          </p:txBody>
        </p:sp>
        <p:sp>
          <p:nvSpPr>
            <p:cNvPr id="11" name="Freeform 4"/>
            <p:cNvSpPr>
              <a:spLocks noEditPoints="1"/>
            </p:cNvSpPr>
            <p:nvPr/>
          </p:nvSpPr>
          <p:spPr bwMode="auto">
            <a:xfrm>
              <a:off x="2323" y="1975"/>
              <a:ext cx="215" cy="301"/>
            </a:xfrm>
            <a:custGeom>
              <a:avLst/>
              <a:gdLst>
                <a:gd name="T0" fmla="*/ 53 w 215"/>
                <a:gd name="T1" fmla="*/ 122 h 301"/>
                <a:gd name="T2" fmla="*/ 132 w 215"/>
                <a:gd name="T3" fmla="*/ 133 h 301"/>
                <a:gd name="T4" fmla="*/ 136 w 215"/>
                <a:gd name="T5" fmla="*/ 65 h 301"/>
                <a:gd name="T6" fmla="*/ 75 w 215"/>
                <a:gd name="T7" fmla="*/ 58 h 301"/>
                <a:gd name="T8" fmla="*/ 75 w 215"/>
                <a:gd name="T9" fmla="*/ 97 h 301"/>
                <a:gd name="T10" fmla="*/ 0 w 215"/>
                <a:gd name="T11" fmla="*/ 90 h 301"/>
                <a:gd name="T12" fmla="*/ 0 w 215"/>
                <a:gd name="T13" fmla="*/ 83 h 301"/>
                <a:gd name="T14" fmla="*/ 0 w 215"/>
                <a:gd name="T15" fmla="*/ 83 h 301"/>
                <a:gd name="T16" fmla="*/ 3 w 215"/>
                <a:gd name="T17" fmla="*/ 61 h 301"/>
                <a:gd name="T18" fmla="*/ 10 w 215"/>
                <a:gd name="T19" fmla="*/ 43 h 301"/>
                <a:gd name="T20" fmla="*/ 21 w 215"/>
                <a:gd name="T21" fmla="*/ 29 h 301"/>
                <a:gd name="T22" fmla="*/ 32 w 215"/>
                <a:gd name="T23" fmla="*/ 18 h 301"/>
                <a:gd name="T24" fmla="*/ 50 w 215"/>
                <a:gd name="T25" fmla="*/ 7 h 301"/>
                <a:gd name="T26" fmla="*/ 68 w 215"/>
                <a:gd name="T27" fmla="*/ 4 h 301"/>
                <a:gd name="T28" fmla="*/ 89 w 215"/>
                <a:gd name="T29" fmla="*/ 0 h 301"/>
                <a:gd name="T30" fmla="*/ 111 w 215"/>
                <a:gd name="T31" fmla="*/ 4 h 301"/>
                <a:gd name="T32" fmla="*/ 111 w 215"/>
                <a:gd name="T33" fmla="*/ 4 h 301"/>
                <a:gd name="T34" fmla="*/ 136 w 215"/>
                <a:gd name="T35" fmla="*/ 7 h 301"/>
                <a:gd name="T36" fmla="*/ 157 w 215"/>
                <a:gd name="T37" fmla="*/ 15 h 301"/>
                <a:gd name="T38" fmla="*/ 175 w 215"/>
                <a:gd name="T39" fmla="*/ 25 h 301"/>
                <a:gd name="T40" fmla="*/ 190 w 215"/>
                <a:gd name="T41" fmla="*/ 36 h 301"/>
                <a:gd name="T42" fmla="*/ 200 w 215"/>
                <a:gd name="T43" fmla="*/ 47 h 301"/>
                <a:gd name="T44" fmla="*/ 207 w 215"/>
                <a:gd name="T45" fmla="*/ 61 h 301"/>
                <a:gd name="T46" fmla="*/ 215 w 215"/>
                <a:gd name="T47" fmla="*/ 75 h 301"/>
                <a:gd name="T48" fmla="*/ 215 w 215"/>
                <a:gd name="T49" fmla="*/ 90 h 301"/>
                <a:gd name="T50" fmla="*/ 215 w 215"/>
                <a:gd name="T51" fmla="*/ 90 h 301"/>
                <a:gd name="T52" fmla="*/ 211 w 215"/>
                <a:gd name="T53" fmla="*/ 115 h 301"/>
                <a:gd name="T54" fmla="*/ 204 w 215"/>
                <a:gd name="T55" fmla="*/ 133 h 301"/>
                <a:gd name="T56" fmla="*/ 197 w 215"/>
                <a:gd name="T57" fmla="*/ 151 h 301"/>
                <a:gd name="T58" fmla="*/ 190 w 215"/>
                <a:gd name="T59" fmla="*/ 161 h 301"/>
                <a:gd name="T60" fmla="*/ 175 w 215"/>
                <a:gd name="T61" fmla="*/ 172 h 301"/>
                <a:gd name="T62" fmla="*/ 161 w 215"/>
                <a:gd name="T63" fmla="*/ 176 h 301"/>
                <a:gd name="T64" fmla="*/ 143 w 215"/>
                <a:gd name="T65" fmla="*/ 179 h 301"/>
                <a:gd name="T66" fmla="*/ 121 w 215"/>
                <a:gd name="T67" fmla="*/ 179 h 301"/>
                <a:gd name="T68" fmla="*/ 118 w 215"/>
                <a:gd name="T69" fmla="*/ 179 h 301"/>
                <a:gd name="T70" fmla="*/ 118 w 215"/>
                <a:gd name="T71" fmla="*/ 208 h 301"/>
                <a:gd name="T72" fmla="*/ 46 w 215"/>
                <a:gd name="T73" fmla="*/ 201 h 301"/>
                <a:gd name="T74" fmla="*/ 53 w 215"/>
                <a:gd name="T75" fmla="*/ 122 h 301"/>
                <a:gd name="T76" fmla="*/ 28 w 215"/>
                <a:gd name="T77" fmla="*/ 251 h 301"/>
                <a:gd name="T78" fmla="*/ 28 w 215"/>
                <a:gd name="T79" fmla="*/ 251 h 301"/>
                <a:gd name="T80" fmla="*/ 35 w 215"/>
                <a:gd name="T81" fmla="*/ 240 h 301"/>
                <a:gd name="T82" fmla="*/ 43 w 215"/>
                <a:gd name="T83" fmla="*/ 230 h 301"/>
                <a:gd name="T84" fmla="*/ 57 w 215"/>
                <a:gd name="T85" fmla="*/ 222 h 301"/>
                <a:gd name="T86" fmla="*/ 75 w 215"/>
                <a:gd name="T87" fmla="*/ 219 h 301"/>
                <a:gd name="T88" fmla="*/ 75 w 215"/>
                <a:gd name="T89" fmla="*/ 219 h 301"/>
                <a:gd name="T90" fmla="*/ 96 w 215"/>
                <a:gd name="T91" fmla="*/ 226 h 301"/>
                <a:gd name="T92" fmla="*/ 111 w 215"/>
                <a:gd name="T93" fmla="*/ 237 h 301"/>
                <a:gd name="T94" fmla="*/ 121 w 215"/>
                <a:gd name="T95" fmla="*/ 247 h 301"/>
                <a:gd name="T96" fmla="*/ 125 w 215"/>
                <a:gd name="T97" fmla="*/ 262 h 301"/>
                <a:gd name="T98" fmla="*/ 125 w 215"/>
                <a:gd name="T99" fmla="*/ 262 h 301"/>
                <a:gd name="T100" fmla="*/ 121 w 215"/>
                <a:gd name="T101" fmla="*/ 280 h 301"/>
                <a:gd name="T102" fmla="*/ 111 w 215"/>
                <a:gd name="T103" fmla="*/ 294 h 301"/>
                <a:gd name="T104" fmla="*/ 96 w 215"/>
                <a:gd name="T105" fmla="*/ 301 h 301"/>
                <a:gd name="T106" fmla="*/ 78 w 215"/>
                <a:gd name="T107" fmla="*/ 301 h 301"/>
                <a:gd name="T108" fmla="*/ 78 w 215"/>
                <a:gd name="T109" fmla="*/ 301 h 301"/>
                <a:gd name="T110" fmla="*/ 57 w 215"/>
                <a:gd name="T111" fmla="*/ 298 h 301"/>
                <a:gd name="T112" fmla="*/ 39 w 215"/>
                <a:gd name="T113" fmla="*/ 283 h 301"/>
                <a:gd name="T114" fmla="*/ 32 w 215"/>
                <a:gd name="T115" fmla="*/ 269 h 301"/>
                <a:gd name="T116" fmla="*/ 28 w 215"/>
                <a:gd name="T117" fmla="*/ 251 h 301"/>
                <a:gd name="T118" fmla="*/ 28 w 215"/>
                <a:gd name="T119" fmla="*/ 251 h 3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5"/>
                <a:gd name="T181" fmla="*/ 0 h 301"/>
                <a:gd name="T182" fmla="*/ 215 w 215"/>
                <a:gd name="T183" fmla="*/ 301 h 3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5" h="301">
                  <a:moveTo>
                    <a:pt x="53" y="122"/>
                  </a:moveTo>
                  <a:lnTo>
                    <a:pt x="132" y="133"/>
                  </a:lnTo>
                  <a:lnTo>
                    <a:pt x="136" y="65"/>
                  </a:lnTo>
                  <a:lnTo>
                    <a:pt x="75" y="58"/>
                  </a:lnTo>
                  <a:lnTo>
                    <a:pt x="75" y="97"/>
                  </a:lnTo>
                  <a:lnTo>
                    <a:pt x="0" y="90"/>
                  </a:lnTo>
                  <a:lnTo>
                    <a:pt x="0" y="83"/>
                  </a:lnTo>
                  <a:lnTo>
                    <a:pt x="3" y="61"/>
                  </a:lnTo>
                  <a:lnTo>
                    <a:pt x="10" y="43"/>
                  </a:lnTo>
                  <a:lnTo>
                    <a:pt x="21" y="29"/>
                  </a:lnTo>
                  <a:lnTo>
                    <a:pt x="32" y="18"/>
                  </a:lnTo>
                  <a:lnTo>
                    <a:pt x="50" y="7"/>
                  </a:lnTo>
                  <a:lnTo>
                    <a:pt x="68" y="4"/>
                  </a:lnTo>
                  <a:lnTo>
                    <a:pt x="89" y="0"/>
                  </a:lnTo>
                  <a:lnTo>
                    <a:pt x="111" y="4"/>
                  </a:lnTo>
                  <a:lnTo>
                    <a:pt x="136" y="7"/>
                  </a:lnTo>
                  <a:lnTo>
                    <a:pt x="157" y="15"/>
                  </a:lnTo>
                  <a:lnTo>
                    <a:pt x="175" y="25"/>
                  </a:lnTo>
                  <a:lnTo>
                    <a:pt x="190" y="36"/>
                  </a:lnTo>
                  <a:lnTo>
                    <a:pt x="200" y="47"/>
                  </a:lnTo>
                  <a:lnTo>
                    <a:pt x="207" y="61"/>
                  </a:lnTo>
                  <a:lnTo>
                    <a:pt x="215" y="75"/>
                  </a:lnTo>
                  <a:lnTo>
                    <a:pt x="215" y="90"/>
                  </a:lnTo>
                  <a:lnTo>
                    <a:pt x="211" y="115"/>
                  </a:lnTo>
                  <a:lnTo>
                    <a:pt x="204" y="133"/>
                  </a:lnTo>
                  <a:lnTo>
                    <a:pt x="197" y="151"/>
                  </a:lnTo>
                  <a:lnTo>
                    <a:pt x="190" y="161"/>
                  </a:lnTo>
                  <a:lnTo>
                    <a:pt x="175" y="172"/>
                  </a:lnTo>
                  <a:lnTo>
                    <a:pt x="161" y="176"/>
                  </a:lnTo>
                  <a:lnTo>
                    <a:pt x="143" y="179"/>
                  </a:lnTo>
                  <a:lnTo>
                    <a:pt x="121" y="179"/>
                  </a:lnTo>
                  <a:lnTo>
                    <a:pt x="118" y="179"/>
                  </a:lnTo>
                  <a:lnTo>
                    <a:pt x="118" y="208"/>
                  </a:lnTo>
                  <a:lnTo>
                    <a:pt x="46" y="201"/>
                  </a:lnTo>
                  <a:lnTo>
                    <a:pt x="53" y="122"/>
                  </a:lnTo>
                  <a:close/>
                  <a:moveTo>
                    <a:pt x="28" y="251"/>
                  </a:moveTo>
                  <a:lnTo>
                    <a:pt x="28" y="251"/>
                  </a:lnTo>
                  <a:lnTo>
                    <a:pt x="35" y="240"/>
                  </a:lnTo>
                  <a:lnTo>
                    <a:pt x="43" y="230"/>
                  </a:lnTo>
                  <a:lnTo>
                    <a:pt x="57" y="222"/>
                  </a:lnTo>
                  <a:lnTo>
                    <a:pt x="75" y="219"/>
                  </a:lnTo>
                  <a:lnTo>
                    <a:pt x="96" y="226"/>
                  </a:lnTo>
                  <a:lnTo>
                    <a:pt x="111" y="237"/>
                  </a:lnTo>
                  <a:lnTo>
                    <a:pt x="121" y="247"/>
                  </a:lnTo>
                  <a:lnTo>
                    <a:pt x="125" y="262"/>
                  </a:lnTo>
                  <a:lnTo>
                    <a:pt x="121" y="280"/>
                  </a:lnTo>
                  <a:lnTo>
                    <a:pt x="111" y="294"/>
                  </a:lnTo>
                  <a:lnTo>
                    <a:pt x="96" y="301"/>
                  </a:lnTo>
                  <a:lnTo>
                    <a:pt x="78" y="301"/>
                  </a:lnTo>
                  <a:lnTo>
                    <a:pt x="57" y="298"/>
                  </a:lnTo>
                  <a:lnTo>
                    <a:pt x="39" y="283"/>
                  </a:lnTo>
                  <a:lnTo>
                    <a:pt x="32" y="269"/>
                  </a:lnTo>
                  <a:lnTo>
                    <a:pt x="28" y="251"/>
                  </a:lnTo>
                  <a:close/>
                </a:path>
              </a:pathLst>
            </a:custGeom>
            <a:solidFill>
              <a:srgbClr val="2EB0CF"/>
            </a:solidFill>
            <a:ln w="9525">
              <a:noFill/>
              <a:round/>
              <a:headEnd/>
              <a:tailEnd/>
            </a:ln>
          </p:spPr>
          <p:txBody>
            <a:bodyPr/>
            <a:lstStyle/>
            <a:p>
              <a:endParaRPr lang="en-US"/>
            </a:p>
          </p:txBody>
        </p:sp>
      </p:grpSp>
      <p:sp>
        <p:nvSpPr>
          <p:cNvPr id="12" name="AutoShape 5"/>
          <p:cNvSpPr>
            <a:spLocks noChangeAspect="1" noChangeArrowheads="1" noTextEdit="1"/>
          </p:cNvSpPr>
          <p:nvPr/>
        </p:nvSpPr>
        <p:spPr bwMode="auto">
          <a:xfrm>
            <a:off x="3552825" y="3182938"/>
            <a:ext cx="2009775" cy="2260600"/>
          </a:xfrm>
          <a:prstGeom prst="rect">
            <a:avLst/>
          </a:prstGeom>
          <a:noFill/>
          <a:ln w="9525">
            <a:noFill/>
            <a:miter lim="800000"/>
            <a:headEnd/>
            <a:tailEnd/>
          </a:ln>
        </p:spPr>
        <p:txBody>
          <a:bodyPr/>
          <a:lstStyle/>
          <a:p>
            <a:endParaRPr lang="en-US"/>
          </a:p>
        </p:txBody>
      </p:sp>
      <p:sp>
        <p:nvSpPr>
          <p:cNvPr id="13" name="Freeform 6"/>
          <p:cNvSpPr>
            <a:spLocks/>
          </p:cNvSpPr>
          <p:nvPr/>
        </p:nvSpPr>
        <p:spPr bwMode="auto">
          <a:xfrm>
            <a:off x="2686050" y="2387600"/>
            <a:ext cx="3949700" cy="3321050"/>
          </a:xfrm>
          <a:custGeom>
            <a:avLst/>
            <a:gdLst>
              <a:gd name="T0" fmla="*/ 2147483646 w 1426"/>
              <a:gd name="T1" fmla="*/ 0 h 1501"/>
              <a:gd name="T2" fmla="*/ 2147483646 w 1426"/>
              <a:gd name="T3" fmla="*/ 2147483646 h 1501"/>
              <a:gd name="T4" fmla="*/ 2147483646 w 1426"/>
              <a:gd name="T5" fmla="*/ 2147483646 h 1501"/>
              <a:gd name="T6" fmla="*/ 2147483646 w 1426"/>
              <a:gd name="T7" fmla="*/ 2147483646 h 1501"/>
              <a:gd name="T8" fmla="*/ 2147483646 w 1426"/>
              <a:gd name="T9" fmla="*/ 2147483646 h 1501"/>
              <a:gd name="T10" fmla="*/ 2147483646 w 1426"/>
              <a:gd name="T11" fmla="*/ 2147483646 h 1501"/>
              <a:gd name="T12" fmla="*/ 2147483646 w 1426"/>
              <a:gd name="T13" fmla="*/ 2147483646 h 1501"/>
              <a:gd name="T14" fmla="*/ 2147483646 w 1426"/>
              <a:gd name="T15" fmla="*/ 2147483646 h 1501"/>
              <a:gd name="T16" fmla="*/ 2147483646 w 1426"/>
              <a:gd name="T17" fmla="*/ 2147483646 h 1501"/>
              <a:gd name="T18" fmla="*/ 2147483646 w 1426"/>
              <a:gd name="T19" fmla="*/ 2147483646 h 1501"/>
              <a:gd name="T20" fmla="*/ 2147483646 w 1426"/>
              <a:gd name="T21" fmla="*/ 2147483646 h 1501"/>
              <a:gd name="T22" fmla="*/ 2147483646 w 1426"/>
              <a:gd name="T23" fmla="*/ 2147483646 h 1501"/>
              <a:gd name="T24" fmla="*/ 2147483646 w 1426"/>
              <a:gd name="T25" fmla="*/ 2147483646 h 1501"/>
              <a:gd name="T26" fmla="*/ 2147483646 w 1426"/>
              <a:gd name="T27" fmla="*/ 2147483646 h 1501"/>
              <a:gd name="T28" fmla="*/ 2147483646 w 1426"/>
              <a:gd name="T29" fmla="*/ 2147483646 h 1501"/>
              <a:gd name="T30" fmla="*/ 2147483646 w 1426"/>
              <a:gd name="T31" fmla="*/ 2147483646 h 1501"/>
              <a:gd name="T32" fmla="*/ 2147483646 w 1426"/>
              <a:gd name="T33" fmla="*/ 2147483646 h 1501"/>
              <a:gd name="T34" fmla="*/ 2147483646 w 1426"/>
              <a:gd name="T35" fmla="*/ 2147483646 h 1501"/>
              <a:gd name="T36" fmla="*/ 2147483646 w 1426"/>
              <a:gd name="T37" fmla="*/ 2147483646 h 1501"/>
              <a:gd name="T38" fmla="*/ 2147483646 w 1426"/>
              <a:gd name="T39" fmla="*/ 2147483646 h 1501"/>
              <a:gd name="T40" fmla="*/ 2147483646 w 1426"/>
              <a:gd name="T41" fmla="*/ 2147483646 h 1501"/>
              <a:gd name="T42" fmla="*/ 2147483646 w 1426"/>
              <a:gd name="T43" fmla="*/ 2147483646 h 1501"/>
              <a:gd name="T44" fmla="*/ 2147483646 w 1426"/>
              <a:gd name="T45" fmla="*/ 2147483646 h 1501"/>
              <a:gd name="T46" fmla="*/ 2147483646 w 1426"/>
              <a:gd name="T47" fmla="*/ 2147483646 h 1501"/>
              <a:gd name="T48" fmla="*/ 2147483646 w 1426"/>
              <a:gd name="T49" fmla="*/ 2147483646 h 1501"/>
              <a:gd name="T50" fmla="*/ 0 w 1426"/>
              <a:gd name="T51" fmla="*/ 2147483646 h 1501"/>
              <a:gd name="T52" fmla="*/ 2147483646 w 1426"/>
              <a:gd name="T53" fmla="*/ 2147483646 h 1501"/>
              <a:gd name="T54" fmla="*/ 2147483646 w 1426"/>
              <a:gd name="T55" fmla="*/ 2147483646 h 1501"/>
              <a:gd name="T56" fmla="*/ 2147483646 w 1426"/>
              <a:gd name="T57" fmla="*/ 2147483646 h 1501"/>
              <a:gd name="T58" fmla="*/ 2147483646 w 1426"/>
              <a:gd name="T59" fmla="*/ 2147483646 h 1501"/>
              <a:gd name="T60" fmla="*/ 2147483646 w 1426"/>
              <a:gd name="T61" fmla="*/ 2147483646 h 1501"/>
              <a:gd name="T62" fmla="*/ 2147483646 w 1426"/>
              <a:gd name="T63" fmla="*/ 2147483646 h 1501"/>
              <a:gd name="T64" fmla="*/ 2147483646 w 1426"/>
              <a:gd name="T65" fmla="*/ 2147483646 h 1501"/>
              <a:gd name="T66" fmla="*/ 2147483646 w 1426"/>
              <a:gd name="T67" fmla="*/ 2147483646 h 1501"/>
              <a:gd name="T68" fmla="*/ 2147483646 w 1426"/>
              <a:gd name="T69" fmla="*/ 0 h 150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26"/>
              <a:gd name="T106" fmla="*/ 0 h 1501"/>
              <a:gd name="T107" fmla="*/ 1426 w 1426"/>
              <a:gd name="T108" fmla="*/ 1501 h 150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26" h="1501">
                <a:moveTo>
                  <a:pt x="713" y="0"/>
                </a:moveTo>
                <a:lnTo>
                  <a:pt x="713" y="0"/>
                </a:lnTo>
                <a:lnTo>
                  <a:pt x="785" y="3"/>
                </a:lnTo>
                <a:lnTo>
                  <a:pt x="857" y="14"/>
                </a:lnTo>
                <a:lnTo>
                  <a:pt x="925" y="32"/>
                </a:lnTo>
                <a:lnTo>
                  <a:pt x="989" y="57"/>
                </a:lnTo>
                <a:lnTo>
                  <a:pt x="1050" y="89"/>
                </a:lnTo>
                <a:lnTo>
                  <a:pt x="1111" y="129"/>
                </a:lnTo>
                <a:lnTo>
                  <a:pt x="1165" y="172"/>
                </a:lnTo>
                <a:lnTo>
                  <a:pt x="1215" y="218"/>
                </a:lnTo>
                <a:lnTo>
                  <a:pt x="1262" y="272"/>
                </a:lnTo>
                <a:lnTo>
                  <a:pt x="1305" y="329"/>
                </a:lnTo>
                <a:lnTo>
                  <a:pt x="1337" y="394"/>
                </a:lnTo>
                <a:lnTo>
                  <a:pt x="1369" y="458"/>
                </a:lnTo>
                <a:lnTo>
                  <a:pt x="1394" y="527"/>
                </a:lnTo>
                <a:lnTo>
                  <a:pt x="1409" y="598"/>
                </a:lnTo>
                <a:lnTo>
                  <a:pt x="1419" y="673"/>
                </a:lnTo>
                <a:lnTo>
                  <a:pt x="1426" y="752"/>
                </a:lnTo>
                <a:lnTo>
                  <a:pt x="1419" y="828"/>
                </a:lnTo>
                <a:lnTo>
                  <a:pt x="1409" y="903"/>
                </a:lnTo>
                <a:lnTo>
                  <a:pt x="1394" y="974"/>
                </a:lnTo>
                <a:lnTo>
                  <a:pt x="1369" y="1043"/>
                </a:lnTo>
                <a:lnTo>
                  <a:pt x="1337" y="1107"/>
                </a:lnTo>
                <a:lnTo>
                  <a:pt x="1305" y="1172"/>
                </a:lnTo>
                <a:lnTo>
                  <a:pt x="1262" y="1229"/>
                </a:lnTo>
                <a:lnTo>
                  <a:pt x="1215" y="1283"/>
                </a:lnTo>
                <a:lnTo>
                  <a:pt x="1165" y="1329"/>
                </a:lnTo>
                <a:lnTo>
                  <a:pt x="1111" y="1372"/>
                </a:lnTo>
                <a:lnTo>
                  <a:pt x="1050" y="1412"/>
                </a:lnTo>
                <a:lnTo>
                  <a:pt x="989" y="1444"/>
                </a:lnTo>
                <a:lnTo>
                  <a:pt x="925" y="1469"/>
                </a:lnTo>
                <a:lnTo>
                  <a:pt x="857" y="1487"/>
                </a:lnTo>
                <a:lnTo>
                  <a:pt x="785" y="1498"/>
                </a:lnTo>
                <a:lnTo>
                  <a:pt x="713" y="1501"/>
                </a:lnTo>
                <a:lnTo>
                  <a:pt x="642" y="1498"/>
                </a:lnTo>
                <a:lnTo>
                  <a:pt x="570" y="1487"/>
                </a:lnTo>
                <a:lnTo>
                  <a:pt x="502" y="1469"/>
                </a:lnTo>
                <a:lnTo>
                  <a:pt x="437" y="1444"/>
                </a:lnTo>
                <a:lnTo>
                  <a:pt x="373" y="1412"/>
                </a:lnTo>
                <a:lnTo>
                  <a:pt x="315" y="1372"/>
                </a:lnTo>
                <a:lnTo>
                  <a:pt x="262" y="1329"/>
                </a:lnTo>
                <a:lnTo>
                  <a:pt x="212" y="1283"/>
                </a:lnTo>
                <a:lnTo>
                  <a:pt x="165" y="1229"/>
                </a:lnTo>
                <a:lnTo>
                  <a:pt x="122" y="1172"/>
                </a:lnTo>
                <a:lnTo>
                  <a:pt x="86" y="1107"/>
                </a:lnTo>
                <a:lnTo>
                  <a:pt x="57" y="1043"/>
                </a:lnTo>
                <a:lnTo>
                  <a:pt x="32" y="974"/>
                </a:lnTo>
                <a:lnTo>
                  <a:pt x="14" y="903"/>
                </a:lnTo>
                <a:lnTo>
                  <a:pt x="4" y="828"/>
                </a:lnTo>
                <a:lnTo>
                  <a:pt x="0" y="752"/>
                </a:lnTo>
                <a:lnTo>
                  <a:pt x="4" y="673"/>
                </a:lnTo>
                <a:lnTo>
                  <a:pt x="14" y="598"/>
                </a:lnTo>
                <a:lnTo>
                  <a:pt x="32" y="527"/>
                </a:lnTo>
                <a:lnTo>
                  <a:pt x="57" y="458"/>
                </a:lnTo>
                <a:lnTo>
                  <a:pt x="86" y="394"/>
                </a:lnTo>
                <a:lnTo>
                  <a:pt x="122" y="329"/>
                </a:lnTo>
                <a:lnTo>
                  <a:pt x="165" y="272"/>
                </a:lnTo>
                <a:lnTo>
                  <a:pt x="212" y="218"/>
                </a:lnTo>
                <a:lnTo>
                  <a:pt x="262" y="172"/>
                </a:lnTo>
                <a:lnTo>
                  <a:pt x="315" y="129"/>
                </a:lnTo>
                <a:lnTo>
                  <a:pt x="373" y="89"/>
                </a:lnTo>
                <a:lnTo>
                  <a:pt x="437" y="57"/>
                </a:lnTo>
                <a:lnTo>
                  <a:pt x="502" y="32"/>
                </a:lnTo>
                <a:lnTo>
                  <a:pt x="570" y="14"/>
                </a:lnTo>
                <a:lnTo>
                  <a:pt x="642" y="3"/>
                </a:lnTo>
                <a:lnTo>
                  <a:pt x="713" y="0"/>
                </a:lnTo>
                <a:close/>
              </a:path>
            </a:pathLst>
          </a:custGeom>
          <a:solidFill>
            <a:srgbClr val="FFFF00"/>
          </a:solidFill>
          <a:ln w="9525">
            <a:noFill/>
            <a:round/>
            <a:headEnd/>
            <a:tailEnd/>
          </a:ln>
        </p:spPr>
        <p:txBody>
          <a:bodyPr/>
          <a:lstStyle/>
          <a:p>
            <a:endParaRPr lang="en-US"/>
          </a:p>
        </p:txBody>
      </p:sp>
      <p:sp>
        <p:nvSpPr>
          <p:cNvPr id="14" name="Freeform 7"/>
          <p:cNvSpPr>
            <a:spLocks/>
          </p:cNvSpPr>
          <p:nvPr/>
        </p:nvSpPr>
        <p:spPr bwMode="auto">
          <a:xfrm>
            <a:off x="2674938" y="2371725"/>
            <a:ext cx="3960812" cy="3346450"/>
          </a:xfrm>
          <a:custGeom>
            <a:avLst/>
            <a:gdLst>
              <a:gd name="T0" fmla="*/ 2147483646 w 1430"/>
              <a:gd name="T1" fmla="*/ 0 h 1512"/>
              <a:gd name="T2" fmla="*/ 2147483646 w 1430"/>
              <a:gd name="T3" fmla="*/ 2147483646 h 1512"/>
              <a:gd name="T4" fmla="*/ 2147483646 w 1430"/>
              <a:gd name="T5" fmla="*/ 2147483646 h 1512"/>
              <a:gd name="T6" fmla="*/ 2147483646 w 1430"/>
              <a:gd name="T7" fmla="*/ 2147483646 h 1512"/>
              <a:gd name="T8" fmla="*/ 2147483646 w 1430"/>
              <a:gd name="T9" fmla="*/ 2147483646 h 1512"/>
              <a:gd name="T10" fmla="*/ 2147483646 w 1430"/>
              <a:gd name="T11" fmla="*/ 2147483646 h 1512"/>
              <a:gd name="T12" fmla="*/ 2147483646 w 1430"/>
              <a:gd name="T13" fmla="*/ 2147483646 h 1512"/>
              <a:gd name="T14" fmla="*/ 2147483646 w 1430"/>
              <a:gd name="T15" fmla="*/ 2147483646 h 1512"/>
              <a:gd name="T16" fmla="*/ 2147483646 w 1430"/>
              <a:gd name="T17" fmla="*/ 2147483646 h 1512"/>
              <a:gd name="T18" fmla="*/ 2147483646 w 1430"/>
              <a:gd name="T19" fmla="*/ 2147483646 h 1512"/>
              <a:gd name="T20" fmla="*/ 2147483646 w 1430"/>
              <a:gd name="T21" fmla="*/ 2147483646 h 1512"/>
              <a:gd name="T22" fmla="*/ 2147483646 w 1430"/>
              <a:gd name="T23" fmla="*/ 2147483646 h 1512"/>
              <a:gd name="T24" fmla="*/ 2147483646 w 1430"/>
              <a:gd name="T25" fmla="*/ 2147483646 h 1512"/>
              <a:gd name="T26" fmla="*/ 2147483646 w 1430"/>
              <a:gd name="T27" fmla="*/ 2147483646 h 1512"/>
              <a:gd name="T28" fmla="*/ 2147483646 w 1430"/>
              <a:gd name="T29" fmla="*/ 2147483646 h 1512"/>
              <a:gd name="T30" fmla="*/ 2147483646 w 1430"/>
              <a:gd name="T31" fmla="*/ 2147483646 h 1512"/>
              <a:gd name="T32" fmla="*/ 2147483646 w 1430"/>
              <a:gd name="T33" fmla="*/ 2147483646 h 1512"/>
              <a:gd name="T34" fmla="*/ 2147483646 w 1430"/>
              <a:gd name="T35" fmla="*/ 2147483646 h 1512"/>
              <a:gd name="T36" fmla="*/ 2147483646 w 1430"/>
              <a:gd name="T37" fmla="*/ 2147483646 h 1512"/>
              <a:gd name="T38" fmla="*/ 2147483646 w 1430"/>
              <a:gd name="T39" fmla="*/ 2147483646 h 1512"/>
              <a:gd name="T40" fmla="*/ 2147483646 w 1430"/>
              <a:gd name="T41" fmla="*/ 2147483646 h 1512"/>
              <a:gd name="T42" fmla="*/ 2147483646 w 1430"/>
              <a:gd name="T43" fmla="*/ 2147483646 h 1512"/>
              <a:gd name="T44" fmla="*/ 2147483646 w 1430"/>
              <a:gd name="T45" fmla="*/ 2147483646 h 1512"/>
              <a:gd name="T46" fmla="*/ 2147483646 w 1430"/>
              <a:gd name="T47" fmla="*/ 2147483646 h 1512"/>
              <a:gd name="T48" fmla="*/ 2147483646 w 1430"/>
              <a:gd name="T49" fmla="*/ 2147483646 h 1512"/>
              <a:gd name="T50" fmla="*/ 0 w 1430"/>
              <a:gd name="T51" fmla="*/ 2147483646 h 1512"/>
              <a:gd name="T52" fmla="*/ 2147483646 w 1430"/>
              <a:gd name="T53" fmla="*/ 2147483646 h 1512"/>
              <a:gd name="T54" fmla="*/ 2147483646 w 1430"/>
              <a:gd name="T55" fmla="*/ 2147483646 h 1512"/>
              <a:gd name="T56" fmla="*/ 2147483646 w 1430"/>
              <a:gd name="T57" fmla="*/ 2147483646 h 1512"/>
              <a:gd name="T58" fmla="*/ 2147483646 w 1430"/>
              <a:gd name="T59" fmla="*/ 2147483646 h 1512"/>
              <a:gd name="T60" fmla="*/ 2147483646 w 1430"/>
              <a:gd name="T61" fmla="*/ 2147483646 h 1512"/>
              <a:gd name="T62" fmla="*/ 2147483646 w 1430"/>
              <a:gd name="T63" fmla="*/ 2147483646 h 1512"/>
              <a:gd name="T64" fmla="*/ 2147483646 w 1430"/>
              <a:gd name="T65" fmla="*/ 2147483646 h 1512"/>
              <a:gd name="T66" fmla="*/ 2147483646 w 1430"/>
              <a:gd name="T67" fmla="*/ 2147483646 h 1512"/>
              <a:gd name="T68" fmla="*/ 2147483646 w 1430"/>
              <a:gd name="T69" fmla="*/ 0 h 15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30"/>
              <a:gd name="T106" fmla="*/ 0 h 1512"/>
              <a:gd name="T107" fmla="*/ 1430 w 1430"/>
              <a:gd name="T108" fmla="*/ 1512 h 15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30" h="1512">
                <a:moveTo>
                  <a:pt x="714" y="0"/>
                </a:moveTo>
                <a:lnTo>
                  <a:pt x="714" y="0"/>
                </a:lnTo>
                <a:lnTo>
                  <a:pt x="789" y="3"/>
                </a:lnTo>
                <a:lnTo>
                  <a:pt x="857" y="18"/>
                </a:lnTo>
                <a:lnTo>
                  <a:pt x="925" y="35"/>
                </a:lnTo>
                <a:lnTo>
                  <a:pt x="993" y="61"/>
                </a:lnTo>
                <a:lnTo>
                  <a:pt x="1054" y="93"/>
                </a:lnTo>
                <a:lnTo>
                  <a:pt x="1115" y="129"/>
                </a:lnTo>
                <a:lnTo>
                  <a:pt x="1169" y="175"/>
                </a:lnTo>
                <a:lnTo>
                  <a:pt x="1219" y="222"/>
                </a:lnTo>
                <a:lnTo>
                  <a:pt x="1266" y="276"/>
                </a:lnTo>
                <a:lnTo>
                  <a:pt x="1309" y="333"/>
                </a:lnTo>
                <a:lnTo>
                  <a:pt x="1344" y="397"/>
                </a:lnTo>
                <a:lnTo>
                  <a:pt x="1373" y="462"/>
                </a:lnTo>
                <a:lnTo>
                  <a:pt x="1398" y="530"/>
                </a:lnTo>
                <a:lnTo>
                  <a:pt x="1416" y="605"/>
                </a:lnTo>
                <a:lnTo>
                  <a:pt x="1427" y="677"/>
                </a:lnTo>
                <a:lnTo>
                  <a:pt x="1430" y="756"/>
                </a:lnTo>
                <a:lnTo>
                  <a:pt x="1427" y="831"/>
                </a:lnTo>
                <a:lnTo>
                  <a:pt x="1416" y="906"/>
                </a:lnTo>
                <a:lnTo>
                  <a:pt x="1398" y="978"/>
                </a:lnTo>
                <a:lnTo>
                  <a:pt x="1373" y="1050"/>
                </a:lnTo>
                <a:lnTo>
                  <a:pt x="1344" y="1114"/>
                </a:lnTo>
                <a:lnTo>
                  <a:pt x="1309" y="1179"/>
                </a:lnTo>
                <a:lnTo>
                  <a:pt x="1266" y="1236"/>
                </a:lnTo>
                <a:lnTo>
                  <a:pt x="1219" y="1290"/>
                </a:lnTo>
                <a:lnTo>
                  <a:pt x="1169" y="1336"/>
                </a:lnTo>
                <a:lnTo>
                  <a:pt x="1115" y="1383"/>
                </a:lnTo>
                <a:lnTo>
                  <a:pt x="1054" y="1419"/>
                </a:lnTo>
                <a:lnTo>
                  <a:pt x="993" y="1451"/>
                </a:lnTo>
                <a:lnTo>
                  <a:pt x="925" y="1476"/>
                </a:lnTo>
                <a:lnTo>
                  <a:pt x="857" y="1494"/>
                </a:lnTo>
                <a:lnTo>
                  <a:pt x="789" y="1505"/>
                </a:lnTo>
                <a:lnTo>
                  <a:pt x="714" y="1512"/>
                </a:lnTo>
                <a:lnTo>
                  <a:pt x="642" y="1505"/>
                </a:lnTo>
                <a:lnTo>
                  <a:pt x="570" y="1494"/>
                </a:lnTo>
                <a:lnTo>
                  <a:pt x="502" y="1476"/>
                </a:lnTo>
                <a:lnTo>
                  <a:pt x="438" y="1451"/>
                </a:lnTo>
                <a:lnTo>
                  <a:pt x="373" y="1419"/>
                </a:lnTo>
                <a:lnTo>
                  <a:pt x="316" y="1383"/>
                </a:lnTo>
                <a:lnTo>
                  <a:pt x="259" y="1336"/>
                </a:lnTo>
                <a:lnTo>
                  <a:pt x="208" y="1290"/>
                </a:lnTo>
                <a:lnTo>
                  <a:pt x="162" y="1236"/>
                </a:lnTo>
                <a:lnTo>
                  <a:pt x="122" y="1179"/>
                </a:lnTo>
                <a:lnTo>
                  <a:pt x="87" y="1114"/>
                </a:lnTo>
                <a:lnTo>
                  <a:pt x="54" y="1050"/>
                </a:lnTo>
                <a:lnTo>
                  <a:pt x="33" y="978"/>
                </a:lnTo>
                <a:lnTo>
                  <a:pt x="15" y="906"/>
                </a:lnTo>
                <a:lnTo>
                  <a:pt x="4" y="831"/>
                </a:lnTo>
                <a:lnTo>
                  <a:pt x="0" y="756"/>
                </a:lnTo>
                <a:lnTo>
                  <a:pt x="4" y="677"/>
                </a:lnTo>
                <a:lnTo>
                  <a:pt x="15" y="605"/>
                </a:lnTo>
                <a:lnTo>
                  <a:pt x="33" y="530"/>
                </a:lnTo>
                <a:lnTo>
                  <a:pt x="54" y="462"/>
                </a:lnTo>
                <a:lnTo>
                  <a:pt x="87" y="397"/>
                </a:lnTo>
                <a:lnTo>
                  <a:pt x="122" y="333"/>
                </a:lnTo>
                <a:lnTo>
                  <a:pt x="162" y="276"/>
                </a:lnTo>
                <a:lnTo>
                  <a:pt x="208" y="222"/>
                </a:lnTo>
                <a:lnTo>
                  <a:pt x="259" y="175"/>
                </a:lnTo>
                <a:lnTo>
                  <a:pt x="316" y="129"/>
                </a:lnTo>
                <a:lnTo>
                  <a:pt x="373" y="93"/>
                </a:lnTo>
                <a:lnTo>
                  <a:pt x="438" y="61"/>
                </a:lnTo>
                <a:lnTo>
                  <a:pt x="502" y="35"/>
                </a:lnTo>
                <a:lnTo>
                  <a:pt x="570" y="18"/>
                </a:lnTo>
                <a:lnTo>
                  <a:pt x="642" y="3"/>
                </a:lnTo>
                <a:lnTo>
                  <a:pt x="714" y="0"/>
                </a:lnTo>
                <a:close/>
              </a:path>
            </a:pathLst>
          </a:custGeom>
          <a:solidFill>
            <a:srgbClr val="FFFA00"/>
          </a:solidFill>
          <a:ln w="9525">
            <a:noFill/>
            <a:round/>
            <a:headEnd/>
            <a:tailEnd/>
          </a:ln>
        </p:spPr>
        <p:txBody>
          <a:bodyPr/>
          <a:lstStyle/>
          <a:p>
            <a:endParaRPr lang="en-US"/>
          </a:p>
        </p:txBody>
      </p:sp>
      <p:sp>
        <p:nvSpPr>
          <p:cNvPr id="15" name="Freeform 8"/>
          <p:cNvSpPr>
            <a:spLocks/>
          </p:cNvSpPr>
          <p:nvPr/>
        </p:nvSpPr>
        <p:spPr bwMode="auto">
          <a:xfrm>
            <a:off x="2655888" y="2362200"/>
            <a:ext cx="3979862" cy="3355975"/>
          </a:xfrm>
          <a:custGeom>
            <a:avLst/>
            <a:gdLst>
              <a:gd name="T0" fmla="*/ 2147483646 w 1437"/>
              <a:gd name="T1" fmla="*/ 0 h 1516"/>
              <a:gd name="T2" fmla="*/ 2147483646 w 1437"/>
              <a:gd name="T3" fmla="*/ 2147483646 h 1516"/>
              <a:gd name="T4" fmla="*/ 2147483646 w 1437"/>
              <a:gd name="T5" fmla="*/ 2147483646 h 1516"/>
              <a:gd name="T6" fmla="*/ 2147483646 w 1437"/>
              <a:gd name="T7" fmla="*/ 2147483646 h 1516"/>
              <a:gd name="T8" fmla="*/ 2147483646 w 1437"/>
              <a:gd name="T9" fmla="*/ 2147483646 h 1516"/>
              <a:gd name="T10" fmla="*/ 2147483646 w 1437"/>
              <a:gd name="T11" fmla="*/ 2147483646 h 1516"/>
              <a:gd name="T12" fmla="*/ 2147483646 w 1437"/>
              <a:gd name="T13" fmla="*/ 2147483646 h 1516"/>
              <a:gd name="T14" fmla="*/ 2147483646 w 1437"/>
              <a:gd name="T15" fmla="*/ 2147483646 h 1516"/>
              <a:gd name="T16" fmla="*/ 2147483646 w 1437"/>
              <a:gd name="T17" fmla="*/ 2147483646 h 1516"/>
              <a:gd name="T18" fmla="*/ 2147483646 w 1437"/>
              <a:gd name="T19" fmla="*/ 2147483646 h 1516"/>
              <a:gd name="T20" fmla="*/ 2147483646 w 1437"/>
              <a:gd name="T21" fmla="*/ 2147483646 h 1516"/>
              <a:gd name="T22" fmla="*/ 2147483646 w 1437"/>
              <a:gd name="T23" fmla="*/ 2147483646 h 1516"/>
              <a:gd name="T24" fmla="*/ 2147483646 w 1437"/>
              <a:gd name="T25" fmla="*/ 2147483646 h 1516"/>
              <a:gd name="T26" fmla="*/ 2147483646 w 1437"/>
              <a:gd name="T27" fmla="*/ 2147483646 h 1516"/>
              <a:gd name="T28" fmla="*/ 2147483646 w 1437"/>
              <a:gd name="T29" fmla="*/ 2147483646 h 1516"/>
              <a:gd name="T30" fmla="*/ 2147483646 w 1437"/>
              <a:gd name="T31" fmla="*/ 2147483646 h 1516"/>
              <a:gd name="T32" fmla="*/ 2147483646 w 1437"/>
              <a:gd name="T33" fmla="*/ 2147483646 h 1516"/>
              <a:gd name="T34" fmla="*/ 2147483646 w 1437"/>
              <a:gd name="T35" fmla="*/ 2147483646 h 1516"/>
              <a:gd name="T36" fmla="*/ 2147483646 w 1437"/>
              <a:gd name="T37" fmla="*/ 2147483646 h 1516"/>
              <a:gd name="T38" fmla="*/ 2147483646 w 1437"/>
              <a:gd name="T39" fmla="*/ 2147483646 h 1516"/>
              <a:gd name="T40" fmla="*/ 2147483646 w 1437"/>
              <a:gd name="T41" fmla="*/ 2147483646 h 1516"/>
              <a:gd name="T42" fmla="*/ 2147483646 w 1437"/>
              <a:gd name="T43" fmla="*/ 2147483646 h 1516"/>
              <a:gd name="T44" fmla="*/ 2147483646 w 1437"/>
              <a:gd name="T45" fmla="*/ 2147483646 h 1516"/>
              <a:gd name="T46" fmla="*/ 2147483646 w 1437"/>
              <a:gd name="T47" fmla="*/ 2147483646 h 1516"/>
              <a:gd name="T48" fmla="*/ 2147483646 w 1437"/>
              <a:gd name="T49" fmla="*/ 2147483646 h 1516"/>
              <a:gd name="T50" fmla="*/ 0 w 1437"/>
              <a:gd name="T51" fmla="*/ 2147483646 h 1516"/>
              <a:gd name="T52" fmla="*/ 2147483646 w 1437"/>
              <a:gd name="T53" fmla="*/ 2147483646 h 1516"/>
              <a:gd name="T54" fmla="*/ 2147483646 w 1437"/>
              <a:gd name="T55" fmla="*/ 2147483646 h 1516"/>
              <a:gd name="T56" fmla="*/ 2147483646 w 1437"/>
              <a:gd name="T57" fmla="*/ 2147483646 h 1516"/>
              <a:gd name="T58" fmla="*/ 2147483646 w 1437"/>
              <a:gd name="T59" fmla="*/ 2147483646 h 1516"/>
              <a:gd name="T60" fmla="*/ 2147483646 w 1437"/>
              <a:gd name="T61" fmla="*/ 2147483646 h 1516"/>
              <a:gd name="T62" fmla="*/ 2147483646 w 1437"/>
              <a:gd name="T63" fmla="*/ 2147483646 h 1516"/>
              <a:gd name="T64" fmla="*/ 2147483646 w 1437"/>
              <a:gd name="T65" fmla="*/ 2147483646 h 1516"/>
              <a:gd name="T66" fmla="*/ 2147483646 w 1437"/>
              <a:gd name="T67" fmla="*/ 2147483646 h 1516"/>
              <a:gd name="T68" fmla="*/ 2147483646 w 1437"/>
              <a:gd name="T69" fmla="*/ 0 h 15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37"/>
              <a:gd name="T106" fmla="*/ 0 h 1516"/>
              <a:gd name="T107" fmla="*/ 1437 w 1437"/>
              <a:gd name="T108" fmla="*/ 1516 h 15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37" h="1516">
                <a:moveTo>
                  <a:pt x="721" y="0"/>
                </a:moveTo>
                <a:lnTo>
                  <a:pt x="721" y="0"/>
                </a:lnTo>
                <a:lnTo>
                  <a:pt x="792" y="4"/>
                </a:lnTo>
                <a:lnTo>
                  <a:pt x="864" y="14"/>
                </a:lnTo>
                <a:lnTo>
                  <a:pt x="932" y="32"/>
                </a:lnTo>
                <a:lnTo>
                  <a:pt x="997" y="57"/>
                </a:lnTo>
                <a:lnTo>
                  <a:pt x="1061" y="90"/>
                </a:lnTo>
                <a:lnTo>
                  <a:pt x="1122" y="129"/>
                </a:lnTo>
                <a:lnTo>
                  <a:pt x="1176" y="172"/>
                </a:lnTo>
                <a:lnTo>
                  <a:pt x="1226" y="222"/>
                </a:lnTo>
                <a:lnTo>
                  <a:pt x="1273" y="276"/>
                </a:lnTo>
                <a:lnTo>
                  <a:pt x="1316" y="333"/>
                </a:lnTo>
                <a:lnTo>
                  <a:pt x="1351" y="398"/>
                </a:lnTo>
                <a:lnTo>
                  <a:pt x="1380" y="462"/>
                </a:lnTo>
                <a:lnTo>
                  <a:pt x="1405" y="534"/>
                </a:lnTo>
                <a:lnTo>
                  <a:pt x="1423" y="606"/>
                </a:lnTo>
                <a:lnTo>
                  <a:pt x="1434" y="681"/>
                </a:lnTo>
                <a:lnTo>
                  <a:pt x="1437" y="756"/>
                </a:lnTo>
                <a:lnTo>
                  <a:pt x="1434" y="835"/>
                </a:lnTo>
                <a:lnTo>
                  <a:pt x="1423" y="910"/>
                </a:lnTo>
                <a:lnTo>
                  <a:pt x="1405" y="982"/>
                </a:lnTo>
                <a:lnTo>
                  <a:pt x="1380" y="1054"/>
                </a:lnTo>
                <a:lnTo>
                  <a:pt x="1351" y="1118"/>
                </a:lnTo>
                <a:lnTo>
                  <a:pt x="1316" y="1183"/>
                </a:lnTo>
                <a:lnTo>
                  <a:pt x="1273" y="1240"/>
                </a:lnTo>
                <a:lnTo>
                  <a:pt x="1226" y="1294"/>
                </a:lnTo>
                <a:lnTo>
                  <a:pt x="1176" y="1344"/>
                </a:lnTo>
                <a:lnTo>
                  <a:pt x="1122" y="1387"/>
                </a:lnTo>
                <a:lnTo>
                  <a:pt x="1061" y="1423"/>
                </a:lnTo>
                <a:lnTo>
                  <a:pt x="997" y="1455"/>
                </a:lnTo>
                <a:lnTo>
                  <a:pt x="932" y="1480"/>
                </a:lnTo>
                <a:lnTo>
                  <a:pt x="864" y="1501"/>
                </a:lnTo>
                <a:lnTo>
                  <a:pt x="792" y="1512"/>
                </a:lnTo>
                <a:lnTo>
                  <a:pt x="721" y="1516"/>
                </a:lnTo>
                <a:lnTo>
                  <a:pt x="645" y="1512"/>
                </a:lnTo>
                <a:lnTo>
                  <a:pt x="574" y="1501"/>
                </a:lnTo>
                <a:lnTo>
                  <a:pt x="506" y="1480"/>
                </a:lnTo>
                <a:lnTo>
                  <a:pt x="441" y="1455"/>
                </a:lnTo>
                <a:lnTo>
                  <a:pt x="377" y="1423"/>
                </a:lnTo>
                <a:lnTo>
                  <a:pt x="319" y="1387"/>
                </a:lnTo>
                <a:lnTo>
                  <a:pt x="262" y="1344"/>
                </a:lnTo>
                <a:lnTo>
                  <a:pt x="212" y="1294"/>
                </a:lnTo>
                <a:lnTo>
                  <a:pt x="165" y="1240"/>
                </a:lnTo>
                <a:lnTo>
                  <a:pt x="122" y="1183"/>
                </a:lnTo>
                <a:lnTo>
                  <a:pt x="86" y="1118"/>
                </a:lnTo>
                <a:lnTo>
                  <a:pt x="58" y="1054"/>
                </a:lnTo>
                <a:lnTo>
                  <a:pt x="33" y="982"/>
                </a:lnTo>
                <a:lnTo>
                  <a:pt x="15" y="910"/>
                </a:lnTo>
                <a:lnTo>
                  <a:pt x="4" y="835"/>
                </a:lnTo>
                <a:lnTo>
                  <a:pt x="0" y="756"/>
                </a:lnTo>
                <a:lnTo>
                  <a:pt x="4" y="681"/>
                </a:lnTo>
                <a:lnTo>
                  <a:pt x="15" y="606"/>
                </a:lnTo>
                <a:lnTo>
                  <a:pt x="33" y="534"/>
                </a:lnTo>
                <a:lnTo>
                  <a:pt x="58" y="462"/>
                </a:lnTo>
                <a:lnTo>
                  <a:pt x="86" y="398"/>
                </a:lnTo>
                <a:lnTo>
                  <a:pt x="122" y="333"/>
                </a:lnTo>
                <a:lnTo>
                  <a:pt x="165" y="276"/>
                </a:lnTo>
                <a:lnTo>
                  <a:pt x="212" y="222"/>
                </a:lnTo>
                <a:lnTo>
                  <a:pt x="262" y="172"/>
                </a:lnTo>
                <a:lnTo>
                  <a:pt x="319" y="129"/>
                </a:lnTo>
                <a:lnTo>
                  <a:pt x="377" y="90"/>
                </a:lnTo>
                <a:lnTo>
                  <a:pt x="441" y="57"/>
                </a:lnTo>
                <a:lnTo>
                  <a:pt x="506" y="32"/>
                </a:lnTo>
                <a:lnTo>
                  <a:pt x="574" y="14"/>
                </a:lnTo>
                <a:lnTo>
                  <a:pt x="645" y="4"/>
                </a:lnTo>
                <a:lnTo>
                  <a:pt x="721" y="0"/>
                </a:lnTo>
                <a:close/>
              </a:path>
            </a:pathLst>
          </a:custGeom>
          <a:solidFill>
            <a:srgbClr val="FFF200"/>
          </a:solidFill>
          <a:ln w="9525">
            <a:noFill/>
            <a:round/>
            <a:headEnd/>
            <a:tailEnd/>
          </a:ln>
        </p:spPr>
        <p:txBody>
          <a:bodyPr/>
          <a:lstStyle/>
          <a:p>
            <a:endParaRPr lang="en-US"/>
          </a:p>
        </p:txBody>
      </p:sp>
      <p:sp>
        <p:nvSpPr>
          <p:cNvPr id="16" name="Freeform 9"/>
          <p:cNvSpPr>
            <a:spLocks/>
          </p:cNvSpPr>
          <p:nvPr/>
        </p:nvSpPr>
        <p:spPr bwMode="auto">
          <a:xfrm>
            <a:off x="2636838" y="2347913"/>
            <a:ext cx="3998912" cy="3370262"/>
          </a:xfrm>
          <a:custGeom>
            <a:avLst/>
            <a:gdLst>
              <a:gd name="T0" fmla="*/ 2147483646 w 1444"/>
              <a:gd name="T1" fmla="*/ 0 h 1523"/>
              <a:gd name="T2" fmla="*/ 2147483646 w 1444"/>
              <a:gd name="T3" fmla="*/ 2147483646 h 1523"/>
              <a:gd name="T4" fmla="*/ 2147483646 w 1444"/>
              <a:gd name="T5" fmla="*/ 2147483646 h 1523"/>
              <a:gd name="T6" fmla="*/ 2147483646 w 1444"/>
              <a:gd name="T7" fmla="*/ 2147483646 h 1523"/>
              <a:gd name="T8" fmla="*/ 2147483646 w 1444"/>
              <a:gd name="T9" fmla="*/ 2147483646 h 1523"/>
              <a:gd name="T10" fmla="*/ 2147483646 w 1444"/>
              <a:gd name="T11" fmla="*/ 2147483646 h 1523"/>
              <a:gd name="T12" fmla="*/ 2147483646 w 1444"/>
              <a:gd name="T13" fmla="*/ 2147483646 h 1523"/>
              <a:gd name="T14" fmla="*/ 2147483646 w 1444"/>
              <a:gd name="T15" fmla="*/ 2147483646 h 1523"/>
              <a:gd name="T16" fmla="*/ 2147483646 w 1444"/>
              <a:gd name="T17" fmla="*/ 2147483646 h 1523"/>
              <a:gd name="T18" fmla="*/ 2147483646 w 1444"/>
              <a:gd name="T19" fmla="*/ 2147483646 h 1523"/>
              <a:gd name="T20" fmla="*/ 2147483646 w 1444"/>
              <a:gd name="T21" fmla="*/ 2147483646 h 1523"/>
              <a:gd name="T22" fmla="*/ 2147483646 w 1444"/>
              <a:gd name="T23" fmla="*/ 2147483646 h 1523"/>
              <a:gd name="T24" fmla="*/ 2147483646 w 1444"/>
              <a:gd name="T25" fmla="*/ 2147483646 h 1523"/>
              <a:gd name="T26" fmla="*/ 2147483646 w 1444"/>
              <a:gd name="T27" fmla="*/ 2147483646 h 1523"/>
              <a:gd name="T28" fmla="*/ 2147483646 w 1444"/>
              <a:gd name="T29" fmla="*/ 2147483646 h 1523"/>
              <a:gd name="T30" fmla="*/ 2147483646 w 1444"/>
              <a:gd name="T31" fmla="*/ 2147483646 h 1523"/>
              <a:gd name="T32" fmla="*/ 2147483646 w 1444"/>
              <a:gd name="T33" fmla="*/ 2147483646 h 1523"/>
              <a:gd name="T34" fmla="*/ 2147483646 w 1444"/>
              <a:gd name="T35" fmla="*/ 2147483646 h 1523"/>
              <a:gd name="T36" fmla="*/ 2147483646 w 1444"/>
              <a:gd name="T37" fmla="*/ 2147483646 h 1523"/>
              <a:gd name="T38" fmla="*/ 2147483646 w 1444"/>
              <a:gd name="T39" fmla="*/ 2147483646 h 1523"/>
              <a:gd name="T40" fmla="*/ 2147483646 w 1444"/>
              <a:gd name="T41" fmla="*/ 2147483646 h 1523"/>
              <a:gd name="T42" fmla="*/ 2147483646 w 1444"/>
              <a:gd name="T43" fmla="*/ 2147483646 h 1523"/>
              <a:gd name="T44" fmla="*/ 2147483646 w 1444"/>
              <a:gd name="T45" fmla="*/ 2147483646 h 1523"/>
              <a:gd name="T46" fmla="*/ 2147483646 w 1444"/>
              <a:gd name="T47" fmla="*/ 2147483646 h 1523"/>
              <a:gd name="T48" fmla="*/ 2147483646 w 1444"/>
              <a:gd name="T49" fmla="*/ 2147483646 h 1523"/>
              <a:gd name="T50" fmla="*/ 0 w 1444"/>
              <a:gd name="T51" fmla="*/ 2147483646 h 1523"/>
              <a:gd name="T52" fmla="*/ 2147483646 w 1444"/>
              <a:gd name="T53" fmla="*/ 2147483646 h 1523"/>
              <a:gd name="T54" fmla="*/ 2147483646 w 1444"/>
              <a:gd name="T55" fmla="*/ 2147483646 h 1523"/>
              <a:gd name="T56" fmla="*/ 2147483646 w 1444"/>
              <a:gd name="T57" fmla="*/ 2147483646 h 1523"/>
              <a:gd name="T58" fmla="*/ 2147483646 w 1444"/>
              <a:gd name="T59" fmla="*/ 2147483646 h 1523"/>
              <a:gd name="T60" fmla="*/ 2147483646 w 1444"/>
              <a:gd name="T61" fmla="*/ 2147483646 h 1523"/>
              <a:gd name="T62" fmla="*/ 2147483646 w 1444"/>
              <a:gd name="T63" fmla="*/ 2147483646 h 1523"/>
              <a:gd name="T64" fmla="*/ 2147483646 w 1444"/>
              <a:gd name="T65" fmla="*/ 2147483646 h 1523"/>
              <a:gd name="T66" fmla="*/ 2147483646 w 1444"/>
              <a:gd name="T67" fmla="*/ 2147483646 h 1523"/>
              <a:gd name="T68" fmla="*/ 2147483646 w 1444"/>
              <a:gd name="T69" fmla="*/ 0 h 15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4"/>
              <a:gd name="T106" fmla="*/ 0 h 1523"/>
              <a:gd name="T107" fmla="*/ 1444 w 1444"/>
              <a:gd name="T108" fmla="*/ 1523 h 15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4" h="1523">
                <a:moveTo>
                  <a:pt x="724" y="0"/>
                </a:moveTo>
                <a:lnTo>
                  <a:pt x="724" y="0"/>
                </a:lnTo>
                <a:lnTo>
                  <a:pt x="796" y="3"/>
                </a:lnTo>
                <a:lnTo>
                  <a:pt x="867" y="14"/>
                </a:lnTo>
                <a:lnTo>
                  <a:pt x="939" y="36"/>
                </a:lnTo>
                <a:lnTo>
                  <a:pt x="1004" y="61"/>
                </a:lnTo>
                <a:lnTo>
                  <a:pt x="1068" y="93"/>
                </a:lnTo>
                <a:lnTo>
                  <a:pt x="1126" y="132"/>
                </a:lnTo>
                <a:lnTo>
                  <a:pt x="1183" y="175"/>
                </a:lnTo>
                <a:lnTo>
                  <a:pt x="1233" y="226"/>
                </a:lnTo>
                <a:lnTo>
                  <a:pt x="1280" y="279"/>
                </a:lnTo>
                <a:lnTo>
                  <a:pt x="1323" y="337"/>
                </a:lnTo>
                <a:lnTo>
                  <a:pt x="1358" y="401"/>
                </a:lnTo>
                <a:lnTo>
                  <a:pt x="1387" y="466"/>
                </a:lnTo>
                <a:lnTo>
                  <a:pt x="1412" y="537"/>
                </a:lnTo>
                <a:lnTo>
                  <a:pt x="1430" y="609"/>
                </a:lnTo>
                <a:lnTo>
                  <a:pt x="1441" y="684"/>
                </a:lnTo>
                <a:lnTo>
                  <a:pt x="1444" y="763"/>
                </a:lnTo>
                <a:lnTo>
                  <a:pt x="1441" y="838"/>
                </a:lnTo>
                <a:lnTo>
                  <a:pt x="1430" y="917"/>
                </a:lnTo>
                <a:lnTo>
                  <a:pt x="1412" y="989"/>
                </a:lnTo>
                <a:lnTo>
                  <a:pt x="1387" y="1057"/>
                </a:lnTo>
                <a:lnTo>
                  <a:pt x="1358" y="1125"/>
                </a:lnTo>
                <a:lnTo>
                  <a:pt x="1323" y="1190"/>
                </a:lnTo>
                <a:lnTo>
                  <a:pt x="1280" y="1247"/>
                </a:lnTo>
                <a:lnTo>
                  <a:pt x="1233" y="1301"/>
                </a:lnTo>
                <a:lnTo>
                  <a:pt x="1183" y="1351"/>
                </a:lnTo>
                <a:lnTo>
                  <a:pt x="1126" y="1394"/>
                </a:lnTo>
                <a:lnTo>
                  <a:pt x="1068" y="1433"/>
                </a:lnTo>
                <a:lnTo>
                  <a:pt x="1004" y="1465"/>
                </a:lnTo>
                <a:lnTo>
                  <a:pt x="939" y="1491"/>
                </a:lnTo>
                <a:lnTo>
                  <a:pt x="867" y="1508"/>
                </a:lnTo>
                <a:lnTo>
                  <a:pt x="796" y="1519"/>
                </a:lnTo>
                <a:lnTo>
                  <a:pt x="724" y="1523"/>
                </a:lnTo>
                <a:lnTo>
                  <a:pt x="649" y="1519"/>
                </a:lnTo>
                <a:lnTo>
                  <a:pt x="577" y="1508"/>
                </a:lnTo>
                <a:lnTo>
                  <a:pt x="509" y="1491"/>
                </a:lnTo>
                <a:lnTo>
                  <a:pt x="445" y="1465"/>
                </a:lnTo>
                <a:lnTo>
                  <a:pt x="380" y="1433"/>
                </a:lnTo>
                <a:lnTo>
                  <a:pt x="319" y="1394"/>
                </a:lnTo>
                <a:lnTo>
                  <a:pt x="265" y="1351"/>
                </a:lnTo>
                <a:lnTo>
                  <a:pt x="215" y="1301"/>
                </a:lnTo>
                <a:lnTo>
                  <a:pt x="169" y="1247"/>
                </a:lnTo>
                <a:lnTo>
                  <a:pt x="126" y="1190"/>
                </a:lnTo>
                <a:lnTo>
                  <a:pt x="90" y="1125"/>
                </a:lnTo>
                <a:lnTo>
                  <a:pt x="57" y="1057"/>
                </a:lnTo>
                <a:lnTo>
                  <a:pt x="36" y="989"/>
                </a:lnTo>
                <a:lnTo>
                  <a:pt x="18" y="917"/>
                </a:lnTo>
                <a:lnTo>
                  <a:pt x="4" y="838"/>
                </a:lnTo>
                <a:lnTo>
                  <a:pt x="0" y="763"/>
                </a:lnTo>
                <a:lnTo>
                  <a:pt x="4" y="684"/>
                </a:lnTo>
                <a:lnTo>
                  <a:pt x="18" y="609"/>
                </a:lnTo>
                <a:lnTo>
                  <a:pt x="36" y="537"/>
                </a:lnTo>
                <a:lnTo>
                  <a:pt x="57" y="466"/>
                </a:lnTo>
                <a:lnTo>
                  <a:pt x="90" y="401"/>
                </a:lnTo>
                <a:lnTo>
                  <a:pt x="126" y="337"/>
                </a:lnTo>
                <a:lnTo>
                  <a:pt x="169" y="279"/>
                </a:lnTo>
                <a:lnTo>
                  <a:pt x="215" y="226"/>
                </a:lnTo>
                <a:lnTo>
                  <a:pt x="265" y="175"/>
                </a:lnTo>
                <a:lnTo>
                  <a:pt x="319" y="132"/>
                </a:lnTo>
                <a:lnTo>
                  <a:pt x="380" y="93"/>
                </a:lnTo>
                <a:lnTo>
                  <a:pt x="445" y="61"/>
                </a:lnTo>
                <a:lnTo>
                  <a:pt x="509" y="36"/>
                </a:lnTo>
                <a:lnTo>
                  <a:pt x="577" y="14"/>
                </a:lnTo>
                <a:lnTo>
                  <a:pt x="649" y="3"/>
                </a:lnTo>
                <a:lnTo>
                  <a:pt x="724" y="0"/>
                </a:lnTo>
                <a:close/>
              </a:path>
            </a:pathLst>
          </a:custGeom>
          <a:solidFill>
            <a:srgbClr val="FFED00"/>
          </a:solidFill>
          <a:ln w="9525">
            <a:noFill/>
            <a:round/>
            <a:headEnd/>
            <a:tailEnd/>
          </a:ln>
        </p:spPr>
        <p:txBody>
          <a:bodyPr/>
          <a:lstStyle/>
          <a:p>
            <a:endParaRPr lang="en-US"/>
          </a:p>
        </p:txBody>
      </p:sp>
      <p:sp>
        <p:nvSpPr>
          <p:cNvPr id="17" name="Freeform 10"/>
          <p:cNvSpPr>
            <a:spLocks/>
          </p:cNvSpPr>
          <p:nvPr/>
        </p:nvSpPr>
        <p:spPr bwMode="auto">
          <a:xfrm>
            <a:off x="2628900" y="2338388"/>
            <a:ext cx="4017963" cy="3386137"/>
          </a:xfrm>
          <a:custGeom>
            <a:avLst/>
            <a:gdLst>
              <a:gd name="T0" fmla="*/ 2147483646 w 1451"/>
              <a:gd name="T1" fmla="*/ 0 h 1530"/>
              <a:gd name="T2" fmla="*/ 2147483646 w 1451"/>
              <a:gd name="T3" fmla="*/ 2147483646 h 1530"/>
              <a:gd name="T4" fmla="*/ 2147483646 w 1451"/>
              <a:gd name="T5" fmla="*/ 2147483646 h 1530"/>
              <a:gd name="T6" fmla="*/ 2147483646 w 1451"/>
              <a:gd name="T7" fmla="*/ 2147483646 h 1530"/>
              <a:gd name="T8" fmla="*/ 2147483646 w 1451"/>
              <a:gd name="T9" fmla="*/ 2147483646 h 1530"/>
              <a:gd name="T10" fmla="*/ 2147483646 w 1451"/>
              <a:gd name="T11" fmla="*/ 2147483646 h 1530"/>
              <a:gd name="T12" fmla="*/ 2147483646 w 1451"/>
              <a:gd name="T13" fmla="*/ 2147483646 h 1530"/>
              <a:gd name="T14" fmla="*/ 2147483646 w 1451"/>
              <a:gd name="T15" fmla="*/ 2147483646 h 1530"/>
              <a:gd name="T16" fmla="*/ 2147483646 w 1451"/>
              <a:gd name="T17" fmla="*/ 2147483646 h 1530"/>
              <a:gd name="T18" fmla="*/ 2147483646 w 1451"/>
              <a:gd name="T19" fmla="*/ 2147483646 h 1530"/>
              <a:gd name="T20" fmla="*/ 2147483646 w 1451"/>
              <a:gd name="T21" fmla="*/ 2147483646 h 1530"/>
              <a:gd name="T22" fmla="*/ 2147483646 w 1451"/>
              <a:gd name="T23" fmla="*/ 2147483646 h 1530"/>
              <a:gd name="T24" fmla="*/ 2147483646 w 1451"/>
              <a:gd name="T25" fmla="*/ 2147483646 h 1530"/>
              <a:gd name="T26" fmla="*/ 2147483646 w 1451"/>
              <a:gd name="T27" fmla="*/ 2147483646 h 1530"/>
              <a:gd name="T28" fmla="*/ 2147483646 w 1451"/>
              <a:gd name="T29" fmla="*/ 2147483646 h 1530"/>
              <a:gd name="T30" fmla="*/ 2147483646 w 1451"/>
              <a:gd name="T31" fmla="*/ 2147483646 h 1530"/>
              <a:gd name="T32" fmla="*/ 2147483646 w 1451"/>
              <a:gd name="T33" fmla="*/ 2147483646 h 1530"/>
              <a:gd name="T34" fmla="*/ 2147483646 w 1451"/>
              <a:gd name="T35" fmla="*/ 2147483646 h 1530"/>
              <a:gd name="T36" fmla="*/ 2147483646 w 1451"/>
              <a:gd name="T37" fmla="*/ 2147483646 h 1530"/>
              <a:gd name="T38" fmla="*/ 2147483646 w 1451"/>
              <a:gd name="T39" fmla="*/ 2147483646 h 1530"/>
              <a:gd name="T40" fmla="*/ 2147483646 w 1451"/>
              <a:gd name="T41" fmla="*/ 2147483646 h 1530"/>
              <a:gd name="T42" fmla="*/ 2147483646 w 1451"/>
              <a:gd name="T43" fmla="*/ 2147483646 h 1530"/>
              <a:gd name="T44" fmla="*/ 2147483646 w 1451"/>
              <a:gd name="T45" fmla="*/ 2147483646 h 1530"/>
              <a:gd name="T46" fmla="*/ 2147483646 w 1451"/>
              <a:gd name="T47" fmla="*/ 2147483646 h 1530"/>
              <a:gd name="T48" fmla="*/ 2147483646 w 1451"/>
              <a:gd name="T49" fmla="*/ 2147483646 h 1530"/>
              <a:gd name="T50" fmla="*/ 0 w 1451"/>
              <a:gd name="T51" fmla="*/ 2147483646 h 1530"/>
              <a:gd name="T52" fmla="*/ 2147483646 w 1451"/>
              <a:gd name="T53" fmla="*/ 2147483646 h 1530"/>
              <a:gd name="T54" fmla="*/ 2147483646 w 1451"/>
              <a:gd name="T55" fmla="*/ 2147483646 h 1530"/>
              <a:gd name="T56" fmla="*/ 2147483646 w 1451"/>
              <a:gd name="T57" fmla="*/ 2147483646 h 1530"/>
              <a:gd name="T58" fmla="*/ 2147483646 w 1451"/>
              <a:gd name="T59" fmla="*/ 2147483646 h 1530"/>
              <a:gd name="T60" fmla="*/ 2147483646 w 1451"/>
              <a:gd name="T61" fmla="*/ 2147483646 h 1530"/>
              <a:gd name="T62" fmla="*/ 2147483646 w 1451"/>
              <a:gd name="T63" fmla="*/ 2147483646 h 1530"/>
              <a:gd name="T64" fmla="*/ 2147483646 w 1451"/>
              <a:gd name="T65" fmla="*/ 2147483646 h 1530"/>
              <a:gd name="T66" fmla="*/ 2147483646 w 1451"/>
              <a:gd name="T67" fmla="*/ 2147483646 h 1530"/>
              <a:gd name="T68" fmla="*/ 2147483646 w 1451"/>
              <a:gd name="T69" fmla="*/ 0 h 15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51"/>
              <a:gd name="T106" fmla="*/ 0 h 1530"/>
              <a:gd name="T107" fmla="*/ 1451 w 1451"/>
              <a:gd name="T108" fmla="*/ 1530 h 15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51" h="1530">
                <a:moveTo>
                  <a:pt x="724" y="0"/>
                </a:moveTo>
                <a:lnTo>
                  <a:pt x="724" y="0"/>
                </a:lnTo>
                <a:lnTo>
                  <a:pt x="799" y="4"/>
                </a:lnTo>
                <a:lnTo>
                  <a:pt x="870" y="15"/>
                </a:lnTo>
                <a:lnTo>
                  <a:pt x="939" y="33"/>
                </a:lnTo>
                <a:lnTo>
                  <a:pt x="1007" y="58"/>
                </a:lnTo>
                <a:lnTo>
                  <a:pt x="1071" y="90"/>
                </a:lnTo>
                <a:lnTo>
                  <a:pt x="1129" y="129"/>
                </a:lnTo>
                <a:lnTo>
                  <a:pt x="1186" y="172"/>
                </a:lnTo>
                <a:lnTo>
                  <a:pt x="1236" y="222"/>
                </a:lnTo>
                <a:lnTo>
                  <a:pt x="1283" y="276"/>
                </a:lnTo>
                <a:lnTo>
                  <a:pt x="1326" y="337"/>
                </a:lnTo>
                <a:lnTo>
                  <a:pt x="1361" y="398"/>
                </a:lnTo>
                <a:lnTo>
                  <a:pt x="1394" y="466"/>
                </a:lnTo>
                <a:lnTo>
                  <a:pt x="1415" y="538"/>
                </a:lnTo>
                <a:lnTo>
                  <a:pt x="1433" y="609"/>
                </a:lnTo>
                <a:lnTo>
                  <a:pt x="1447" y="685"/>
                </a:lnTo>
                <a:lnTo>
                  <a:pt x="1451" y="764"/>
                </a:lnTo>
                <a:lnTo>
                  <a:pt x="1447" y="842"/>
                </a:lnTo>
                <a:lnTo>
                  <a:pt x="1433" y="918"/>
                </a:lnTo>
                <a:lnTo>
                  <a:pt x="1415" y="993"/>
                </a:lnTo>
                <a:lnTo>
                  <a:pt x="1394" y="1061"/>
                </a:lnTo>
                <a:lnTo>
                  <a:pt x="1361" y="1129"/>
                </a:lnTo>
                <a:lnTo>
                  <a:pt x="1326" y="1194"/>
                </a:lnTo>
                <a:lnTo>
                  <a:pt x="1283" y="1251"/>
                </a:lnTo>
                <a:lnTo>
                  <a:pt x="1236" y="1305"/>
                </a:lnTo>
                <a:lnTo>
                  <a:pt x="1186" y="1355"/>
                </a:lnTo>
                <a:lnTo>
                  <a:pt x="1129" y="1398"/>
                </a:lnTo>
                <a:lnTo>
                  <a:pt x="1071" y="1437"/>
                </a:lnTo>
                <a:lnTo>
                  <a:pt x="1007" y="1469"/>
                </a:lnTo>
                <a:lnTo>
                  <a:pt x="939" y="1495"/>
                </a:lnTo>
                <a:lnTo>
                  <a:pt x="870" y="1512"/>
                </a:lnTo>
                <a:lnTo>
                  <a:pt x="799" y="1527"/>
                </a:lnTo>
                <a:lnTo>
                  <a:pt x="724" y="1530"/>
                </a:lnTo>
                <a:lnTo>
                  <a:pt x="652" y="1527"/>
                </a:lnTo>
                <a:lnTo>
                  <a:pt x="577" y="1512"/>
                </a:lnTo>
                <a:lnTo>
                  <a:pt x="508" y="1495"/>
                </a:lnTo>
                <a:lnTo>
                  <a:pt x="444" y="1469"/>
                </a:lnTo>
                <a:lnTo>
                  <a:pt x="379" y="1437"/>
                </a:lnTo>
                <a:lnTo>
                  <a:pt x="319" y="1398"/>
                </a:lnTo>
                <a:lnTo>
                  <a:pt x="265" y="1355"/>
                </a:lnTo>
                <a:lnTo>
                  <a:pt x="211" y="1305"/>
                </a:lnTo>
                <a:lnTo>
                  <a:pt x="164" y="1251"/>
                </a:lnTo>
                <a:lnTo>
                  <a:pt x="121" y="1194"/>
                </a:lnTo>
                <a:lnTo>
                  <a:pt x="86" y="1129"/>
                </a:lnTo>
                <a:lnTo>
                  <a:pt x="57" y="1061"/>
                </a:lnTo>
                <a:lnTo>
                  <a:pt x="32" y="993"/>
                </a:lnTo>
                <a:lnTo>
                  <a:pt x="14" y="918"/>
                </a:lnTo>
                <a:lnTo>
                  <a:pt x="3" y="842"/>
                </a:lnTo>
                <a:lnTo>
                  <a:pt x="0" y="764"/>
                </a:lnTo>
                <a:lnTo>
                  <a:pt x="3" y="685"/>
                </a:lnTo>
                <a:lnTo>
                  <a:pt x="14" y="609"/>
                </a:lnTo>
                <a:lnTo>
                  <a:pt x="32" y="538"/>
                </a:lnTo>
                <a:lnTo>
                  <a:pt x="57" y="466"/>
                </a:lnTo>
                <a:lnTo>
                  <a:pt x="86" y="398"/>
                </a:lnTo>
                <a:lnTo>
                  <a:pt x="121" y="337"/>
                </a:lnTo>
                <a:lnTo>
                  <a:pt x="164" y="276"/>
                </a:lnTo>
                <a:lnTo>
                  <a:pt x="211" y="222"/>
                </a:lnTo>
                <a:lnTo>
                  <a:pt x="265" y="172"/>
                </a:lnTo>
                <a:lnTo>
                  <a:pt x="319" y="129"/>
                </a:lnTo>
                <a:lnTo>
                  <a:pt x="379" y="90"/>
                </a:lnTo>
                <a:lnTo>
                  <a:pt x="444" y="58"/>
                </a:lnTo>
                <a:lnTo>
                  <a:pt x="508" y="33"/>
                </a:lnTo>
                <a:lnTo>
                  <a:pt x="577" y="15"/>
                </a:lnTo>
                <a:lnTo>
                  <a:pt x="652" y="4"/>
                </a:lnTo>
                <a:lnTo>
                  <a:pt x="724" y="0"/>
                </a:lnTo>
                <a:close/>
              </a:path>
            </a:pathLst>
          </a:custGeom>
          <a:solidFill>
            <a:srgbClr val="FFE800"/>
          </a:solidFill>
          <a:ln w="9525">
            <a:noFill/>
            <a:round/>
            <a:headEnd/>
            <a:tailEnd/>
          </a:ln>
        </p:spPr>
        <p:txBody>
          <a:bodyPr/>
          <a:lstStyle/>
          <a:p>
            <a:endParaRPr lang="en-US"/>
          </a:p>
        </p:txBody>
      </p:sp>
      <p:sp>
        <p:nvSpPr>
          <p:cNvPr id="18" name="Freeform 11"/>
          <p:cNvSpPr>
            <a:spLocks/>
          </p:cNvSpPr>
          <p:nvPr/>
        </p:nvSpPr>
        <p:spPr bwMode="auto">
          <a:xfrm>
            <a:off x="2606675" y="2322513"/>
            <a:ext cx="4040188" cy="3402012"/>
          </a:xfrm>
          <a:custGeom>
            <a:avLst/>
            <a:gdLst>
              <a:gd name="T0" fmla="*/ 2147483646 w 1459"/>
              <a:gd name="T1" fmla="*/ 0 h 1537"/>
              <a:gd name="T2" fmla="*/ 2147483646 w 1459"/>
              <a:gd name="T3" fmla="*/ 2147483646 h 1537"/>
              <a:gd name="T4" fmla="*/ 2147483646 w 1459"/>
              <a:gd name="T5" fmla="*/ 2147483646 h 1537"/>
              <a:gd name="T6" fmla="*/ 2147483646 w 1459"/>
              <a:gd name="T7" fmla="*/ 2147483646 h 1537"/>
              <a:gd name="T8" fmla="*/ 2147483646 w 1459"/>
              <a:gd name="T9" fmla="*/ 2147483646 h 1537"/>
              <a:gd name="T10" fmla="*/ 2147483646 w 1459"/>
              <a:gd name="T11" fmla="*/ 2147483646 h 1537"/>
              <a:gd name="T12" fmla="*/ 2147483646 w 1459"/>
              <a:gd name="T13" fmla="*/ 2147483646 h 1537"/>
              <a:gd name="T14" fmla="*/ 2147483646 w 1459"/>
              <a:gd name="T15" fmla="*/ 2147483646 h 1537"/>
              <a:gd name="T16" fmla="*/ 2147483646 w 1459"/>
              <a:gd name="T17" fmla="*/ 2147483646 h 1537"/>
              <a:gd name="T18" fmla="*/ 2147483646 w 1459"/>
              <a:gd name="T19" fmla="*/ 2147483646 h 1537"/>
              <a:gd name="T20" fmla="*/ 2147483646 w 1459"/>
              <a:gd name="T21" fmla="*/ 2147483646 h 1537"/>
              <a:gd name="T22" fmla="*/ 2147483646 w 1459"/>
              <a:gd name="T23" fmla="*/ 2147483646 h 1537"/>
              <a:gd name="T24" fmla="*/ 2147483646 w 1459"/>
              <a:gd name="T25" fmla="*/ 2147483646 h 1537"/>
              <a:gd name="T26" fmla="*/ 2147483646 w 1459"/>
              <a:gd name="T27" fmla="*/ 2147483646 h 1537"/>
              <a:gd name="T28" fmla="*/ 2147483646 w 1459"/>
              <a:gd name="T29" fmla="*/ 2147483646 h 1537"/>
              <a:gd name="T30" fmla="*/ 2147483646 w 1459"/>
              <a:gd name="T31" fmla="*/ 2147483646 h 1537"/>
              <a:gd name="T32" fmla="*/ 2147483646 w 1459"/>
              <a:gd name="T33" fmla="*/ 2147483646 h 1537"/>
              <a:gd name="T34" fmla="*/ 2147483646 w 1459"/>
              <a:gd name="T35" fmla="*/ 2147483646 h 1537"/>
              <a:gd name="T36" fmla="*/ 2147483646 w 1459"/>
              <a:gd name="T37" fmla="*/ 2147483646 h 1537"/>
              <a:gd name="T38" fmla="*/ 2147483646 w 1459"/>
              <a:gd name="T39" fmla="*/ 2147483646 h 1537"/>
              <a:gd name="T40" fmla="*/ 2147483646 w 1459"/>
              <a:gd name="T41" fmla="*/ 2147483646 h 1537"/>
              <a:gd name="T42" fmla="*/ 2147483646 w 1459"/>
              <a:gd name="T43" fmla="*/ 2147483646 h 1537"/>
              <a:gd name="T44" fmla="*/ 2147483646 w 1459"/>
              <a:gd name="T45" fmla="*/ 2147483646 h 1537"/>
              <a:gd name="T46" fmla="*/ 2147483646 w 1459"/>
              <a:gd name="T47" fmla="*/ 2147483646 h 1537"/>
              <a:gd name="T48" fmla="*/ 2147483646 w 1459"/>
              <a:gd name="T49" fmla="*/ 2147483646 h 1537"/>
              <a:gd name="T50" fmla="*/ 0 w 1459"/>
              <a:gd name="T51" fmla="*/ 2147483646 h 1537"/>
              <a:gd name="T52" fmla="*/ 2147483646 w 1459"/>
              <a:gd name="T53" fmla="*/ 2147483646 h 1537"/>
              <a:gd name="T54" fmla="*/ 2147483646 w 1459"/>
              <a:gd name="T55" fmla="*/ 2147483646 h 1537"/>
              <a:gd name="T56" fmla="*/ 2147483646 w 1459"/>
              <a:gd name="T57" fmla="*/ 2147483646 h 1537"/>
              <a:gd name="T58" fmla="*/ 2147483646 w 1459"/>
              <a:gd name="T59" fmla="*/ 2147483646 h 1537"/>
              <a:gd name="T60" fmla="*/ 2147483646 w 1459"/>
              <a:gd name="T61" fmla="*/ 2147483646 h 1537"/>
              <a:gd name="T62" fmla="*/ 2147483646 w 1459"/>
              <a:gd name="T63" fmla="*/ 2147483646 h 1537"/>
              <a:gd name="T64" fmla="*/ 2147483646 w 1459"/>
              <a:gd name="T65" fmla="*/ 2147483646 h 1537"/>
              <a:gd name="T66" fmla="*/ 2147483646 w 1459"/>
              <a:gd name="T67" fmla="*/ 2147483646 h 1537"/>
              <a:gd name="T68" fmla="*/ 2147483646 w 1459"/>
              <a:gd name="T69" fmla="*/ 0 h 15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59"/>
              <a:gd name="T106" fmla="*/ 0 h 1537"/>
              <a:gd name="T107" fmla="*/ 1459 w 1459"/>
              <a:gd name="T108" fmla="*/ 1537 h 15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59" h="1537">
                <a:moveTo>
                  <a:pt x="728" y="0"/>
                </a:moveTo>
                <a:lnTo>
                  <a:pt x="728" y="0"/>
                </a:lnTo>
                <a:lnTo>
                  <a:pt x="803" y="4"/>
                </a:lnTo>
                <a:lnTo>
                  <a:pt x="875" y="14"/>
                </a:lnTo>
                <a:lnTo>
                  <a:pt x="947" y="36"/>
                </a:lnTo>
                <a:lnTo>
                  <a:pt x="1015" y="61"/>
                </a:lnTo>
                <a:lnTo>
                  <a:pt x="1076" y="93"/>
                </a:lnTo>
                <a:lnTo>
                  <a:pt x="1137" y="133"/>
                </a:lnTo>
                <a:lnTo>
                  <a:pt x="1194" y="176"/>
                </a:lnTo>
                <a:lnTo>
                  <a:pt x="1244" y="226"/>
                </a:lnTo>
                <a:lnTo>
                  <a:pt x="1291" y="280"/>
                </a:lnTo>
                <a:lnTo>
                  <a:pt x="1334" y="341"/>
                </a:lnTo>
                <a:lnTo>
                  <a:pt x="1369" y="401"/>
                </a:lnTo>
                <a:lnTo>
                  <a:pt x="1402" y="470"/>
                </a:lnTo>
                <a:lnTo>
                  <a:pt x="1427" y="541"/>
                </a:lnTo>
                <a:lnTo>
                  <a:pt x="1445" y="613"/>
                </a:lnTo>
                <a:lnTo>
                  <a:pt x="1455" y="692"/>
                </a:lnTo>
                <a:lnTo>
                  <a:pt x="1459" y="771"/>
                </a:lnTo>
                <a:lnTo>
                  <a:pt x="1455" y="846"/>
                </a:lnTo>
                <a:lnTo>
                  <a:pt x="1445" y="925"/>
                </a:lnTo>
                <a:lnTo>
                  <a:pt x="1427" y="996"/>
                </a:lnTo>
                <a:lnTo>
                  <a:pt x="1402" y="1068"/>
                </a:lnTo>
                <a:lnTo>
                  <a:pt x="1369" y="1136"/>
                </a:lnTo>
                <a:lnTo>
                  <a:pt x="1334" y="1197"/>
                </a:lnTo>
                <a:lnTo>
                  <a:pt x="1291" y="1258"/>
                </a:lnTo>
                <a:lnTo>
                  <a:pt x="1244" y="1312"/>
                </a:lnTo>
                <a:lnTo>
                  <a:pt x="1194" y="1362"/>
                </a:lnTo>
                <a:lnTo>
                  <a:pt x="1137" y="1408"/>
                </a:lnTo>
                <a:lnTo>
                  <a:pt x="1076" y="1444"/>
                </a:lnTo>
                <a:lnTo>
                  <a:pt x="1015" y="1476"/>
                </a:lnTo>
                <a:lnTo>
                  <a:pt x="947" y="1505"/>
                </a:lnTo>
                <a:lnTo>
                  <a:pt x="875" y="1523"/>
                </a:lnTo>
                <a:lnTo>
                  <a:pt x="803" y="1534"/>
                </a:lnTo>
                <a:lnTo>
                  <a:pt x="728" y="1537"/>
                </a:lnTo>
                <a:lnTo>
                  <a:pt x="656" y="1534"/>
                </a:lnTo>
                <a:lnTo>
                  <a:pt x="585" y="1523"/>
                </a:lnTo>
                <a:lnTo>
                  <a:pt x="513" y="1505"/>
                </a:lnTo>
                <a:lnTo>
                  <a:pt x="445" y="1476"/>
                </a:lnTo>
                <a:lnTo>
                  <a:pt x="384" y="1444"/>
                </a:lnTo>
                <a:lnTo>
                  <a:pt x="323" y="1408"/>
                </a:lnTo>
                <a:lnTo>
                  <a:pt x="266" y="1362"/>
                </a:lnTo>
                <a:lnTo>
                  <a:pt x="215" y="1312"/>
                </a:lnTo>
                <a:lnTo>
                  <a:pt x="169" y="1258"/>
                </a:lnTo>
                <a:lnTo>
                  <a:pt x="126" y="1197"/>
                </a:lnTo>
                <a:lnTo>
                  <a:pt x="90" y="1136"/>
                </a:lnTo>
                <a:lnTo>
                  <a:pt x="58" y="1068"/>
                </a:lnTo>
                <a:lnTo>
                  <a:pt x="33" y="996"/>
                </a:lnTo>
                <a:lnTo>
                  <a:pt x="15" y="925"/>
                </a:lnTo>
                <a:lnTo>
                  <a:pt x="4" y="846"/>
                </a:lnTo>
                <a:lnTo>
                  <a:pt x="0" y="771"/>
                </a:lnTo>
                <a:lnTo>
                  <a:pt x="4" y="692"/>
                </a:lnTo>
                <a:lnTo>
                  <a:pt x="15" y="613"/>
                </a:lnTo>
                <a:lnTo>
                  <a:pt x="33" y="541"/>
                </a:lnTo>
                <a:lnTo>
                  <a:pt x="58" y="470"/>
                </a:lnTo>
                <a:lnTo>
                  <a:pt x="90" y="401"/>
                </a:lnTo>
                <a:lnTo>
                  <a:pt x="126" y="341"/>
                </a:lnTo>
                <a:lnTo>
                  <a:pt x="169" y="280"/>
                </a:lnTo>
                <a:lnTo>
                  <a:pt x="215" y="226"/>
                </a:lnTo>
                <a:lnTo>
                  <a:pt x="266" y="176"/>
                </a:lnTo>
                <a:lnTo>
                  <a:pt x="323" y="133"/>
                </a:lnTo>
                <a:lnTo>
                  <a:pt x="384" y="93"/>
                </a:lnTo>
                <a:lnTo>
                  <a:pt x="445" y="61"/>
                </a:lnTo>
                <a:lnTo>
                  <a:pt x="513" y="36"/>
                </a:lnTo>
                <a:lnTo>
                  <a:pt x="585" y="14"/>
                </a:lnTo>
                <a:lnTo>
                  <a:pt x="656" y="4"/>
                </a:lnTo>
                <a:lnTo>
                  <a:pt x="728" y="0"/>
                </a:lnTo>
                <a:close/>
              </a:path>
            </a:pathLst>
          </a:custGeom>
          <a:solidFill>
            <a:srgbClr val="FFE300"/>
          </a:solidFill>
          <a:ln w="9525">
            <a:noFill/>
            <a:round/>
            <a:headEnd/>
            <a:tailEnd/>
          </a:ln>
        </p:spPr>
        <p:txBody>
          <a:bodyPr/>
          <a:lstStyle/>
          <a:p>
            <a:endParaRPr lang="en-US"/>
          </a:p>
        </p:txBody>
      </p:sp>
      <p:sp>
        <p:nvSpPr>
          <p:cNvPr id="19" name="Freeform 12"/>
          <p:cNvSpPr>
            <a:spLocks/>
          </p:cNvSpPr>
          <p:nvPr/>
        </p:nvSpPr>
        <p:spPr bwMode="auto">
          <a:xfrm>
            <a:off x="2586038" y="2306638"/>
            <a:ext cx="4060825" cy="3425825"/>
          </a:xfrm>
          <a:custGeom>
            <a:avLst/>
            <a:gdLst>
              <a:gd name="T0" fmla="*/ 2147483646 w 1466"/>
              <a:gd name="T1" fmla="*/ 0 h 1548"/>
              <a:gd name="T2" fmla="*/ 2147483646 w 1466"/>
              <a:gd name="T3" fmla="*/ 2147483646 h 1548"/>
              <a:gd name="T4" fmla="*/ 2147483646 w 1466"/>
              <a:gd name="T5" fmla="*/ 2147483646 h 1548"/>
              <a:gd name="T6" fmla="*/ 2147483646 w 1466"/>
              <a:gd name="T7" fmla="*/ 2147483646 h 1548"/>
              <a:gd name="T8" fmla="*/ 2147483646 w 1466"/>
              <a:gd name="T9" fmla="*/ 2147483646 h 1548"/>
              <a:gd name="T10" fmla="*/ 2147483646 w 1466"/>
              <a:gd name="T11" fmla="*/ 2147483646 h 1548"/>
              <a:gd name="T12" fmla="*/ 2147483646 w 1466"/>
              <a:gd name="T13" fmla="*/ 2147483646 h 1548"/>
              <a:gd name="T14" fmla="*/ 2147483646 w 1466"/>
              <a:gd name="T15" fmla="*/ 2147483646 h 1548"/>
              <a:gd name="T16" fmla="*/ 2147483646 w 1466"/>
              <a:gd name="T17" fmla="*/ 2147483646 h 1548"/>
              <a:gd name="T18" fmla="*/ 2147483646 w 1466"/>
              <a:gd name="T19" fmla="*/ 2147483646 h 1548"/>
              <a:gd name="T20" fmla="*/ 2147483646 w 1466"/>
              <a:gd name="T21" fmla="*/ 2147483646 h 1548"/>
              <a:gd name="T22" fmla="*/ 2147483646 w 1466"/>
              <a:gd name="T23" fmla="*/ 2147483646 h 1548"/>
              <a:gd name="T24" fmla="*/ 2147483646 w 1466"/>
              <a:gd name="T25" fmla="*/ 2147483646 h 1548"/>
              <a:gd name="T26" fmla="*/ 2147483646 w 1466"/>
              <a:gd name="T27" fmla="*/ 2147483646 h 1548"/>
              <a:gd name="T28" fmla="*/ 2147483646 w 1466"/>
              <a:gd name="T29" fmla="*/ 2147483646 h 1548"/>
              <a:gd name="T30" fmla="*/ 2147483646 w 1466"/>
              <a:gd name="T31" fmla="*/ 2147483646 h 1548"/>
              <a:gd name="T32" fmla="*/ 2147483646 w 1466"/>
              <a:gd name="T33" fmla="*/ 2147483646 h 1548"/>
              <a:gd name="T34" fmla="*/ 2147483646 w 1466"/>
              <a:gd name="T35" fmla="*/ 2147483646 h 1548"/>
              <a:gd name="T36" fmla="*/ 2147483646 w 1466"/>
              <a:gd name="T37" fmla="*/ 2147483646 h 1548"/>
              <a:gd name="T38" fmla="*/ 2147483646 w 1466"/>
              <a:gd name="T39" fmla="*/ 2147483646 h 1548"/>
              <a:gd name="T40" fmla="*/ 2147483646 w 1466"/>
              <a:gd name="T41" fmla="*/ 2147483646 h 1548"/>
              <a:gd name="T42" fmla="*/ 2147483646 w 1466"/>
              <a:gd name="T43" fmla="*/ 2147483646 h 1548"/>
              <a:gd name="T44" fmla="*/ 2147483646 w 1466"/>
              <a:gd name="T45" fmla="*/ 2147483646 h 1548"/>
              <a:gd name="T46" fmla="*/ 2147483646 w 1466"/>
              <a:gd name="T47" fmla="*/ 2147483646 h 1548"/>
              <a:gd name="T48" fmla="*/ 2147483646 w 1466"/>
              <a:gd name="T49" fmla="*/ 2147483646 h 1548"/>
              <a:gd name="T50" fmla="*/ 0 w 1466"/>
              <a:gd name="T51" fmla="*/ 2147483646 h 1548"/>
              <a:gd name="T52" fmla="*/ 2147483646 w 1466"/>
              <a:gd name="T53" fmla="*/ 2147483646 h 1548"/>
              <a:gd name="T54" fmla="*/ 2147483646 w 1466"/>
              <a:gd name="T55" fmla="*/ 2147483646 h 1548"/>
              <a:gd name="T56" fmla="*/ 2147483646 w 1466"/>
              <a:gd name="T57" fmla="*/ 2147483646 h 1548"/>
              <a:gd name="T58" fmla="*/ 2147483646 w 1466"/>
              <a:gd name="T59" fmla="*/ 2147483646 h 1548"/>
              <a:gd name="T60" fmla="*/ 2147483646 w 1466"/>
              <a:gd name="T61" fmla="*/ 2147483646 h 1548"/>
              <a:gd name="T62" fmla="*/ 2147483646 w 1466"/>
              <a:gd name="T63" fmla="*/ 2147483646 h 1548"/>
              <a:gd name="T64" fmla="*/ 2147483646 w 1466"/>
              <a:gd name="T65" fmla="*/ 2147483646 h 1548"/>
              <a:gd name="T66" fmla="*/ 2147483646 w 1466"/>
              <a:gd name="T67" fmla="*/ 2147483646 h 1548"/>
              <a:gd name="T68" fmla="*/ 2147483646 w 1466"/>
              <a:gd name="T69" fmla="*/ 0 h 15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66"/>
              <a:gd name="T106" fmla="*/ 0 h 1548"/>
              <a:gd name="T107" fmla="*/ 1466 w 1466"/>
              <a:gd name="T108" fmla="*/ 1548 h 154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66" h="1548">
                <a:moveTo>
                  <a:pt x="735" y="0"/>
                </a:moveTo>
                <a:lnTo>
                  <a:pt x="735" y="0"/>
                </a:lnTo>
                <a:lnTo>
                  <a:pt x="810" y="4"/>
                </a:lnTo>
                <a:lnTo>
                  <a:pt x="882" y="18"/>
                </a:lnTo>
                <a:lnTo>
                  <a:pt x="950" y="36"/>
                </a:lnTo>
                <a:lnTo>
                  <a:pt x="1018" y="61"/>
                </a:lnTo>
                <a:lnTo>
                  <a:pt x="1083" y="93"/>
                </a:lnTo>
                <a:lnTo>
                  <a:pt x="1144" y="133"/>
                </a:lnTo>
                <a:lnTo>
                  <a:pt x="1201" y="179"/>
                </a:lnTo>
                <a:lnTo>
                  <a:pt x="1251" y="229"/>
                </a:lnTo>
                <a:lnTo>
                  <a:pt x="1298" y="283"/>
                </a:lnTo>
                <a:lnTo>
                  <a:pt x="1341" y="344"/>
                </a:lnTo>
                <a:lnTo>
                  <a:pt x="1376" y="405"/>
                </a:lnTo>
                <a:lnTo>
                  <a:pt x="1409" y="473"/>
                </a:lnTo>
                <a:lnTo>
                  <a:pt x="1434" y="545"/>
                </a:lnTo>
                <a:lnTo>
                  <a:pt x="1452" y="620"/>
                </a:lnTo>
                <a:lnTo>
                  <a:pt x="1462" y="695"/>
                </a:lnTo>
                <a:lnTo>
                  <a:pt x="1466" y="774"/>
                </a:lnTo>
                <a:lnTo>
                  <a:pt x="1462" y="853"/>
                </a:lnTo>
                <a:lnTo>
                  <a:pt x="1452" y="928"/>
                </a:lnTo>
                <a:lnTo>
                  <a:pt x="1434" y="1003"/>
                </a:lnTo>
                <a:lnTo>
                  <a:pt x="1409" y="1075"/>
                </a:lnTo>
                <a:lnTo>
                  <a:pt x="1376" y="1143"/>
                </a:lnTo>
                <a:lnTo>
                  <a:pt x="1341" y="1204"/>
                </a:lnTo>
                <a:lnTo>
                  <a:pt x="1298" y="1265"/>
                </a:lnTo>
                <a:lnTo>
                  <a:pt x="1251" y="1319"/>
                </a:lnTo>
                <a:lnTo>
                  <a:pt x="1201" y="1369"/>
                </a:lnTo>
                <a:lnTo>
                  <a:pt x="1144" y="1415"/>
                </a:lnTo>
                <a:lnTo>
                  <a:pt x="1083" y="1455"/>
                </a:lnTo>
                <a:lnTo>
                  <a:pt x="1018" y="1487"/>
                </a:lnTo>
                <a:lnTo>
                  <a:pt x="950" y="1512"/>
                </a:lnTo>
                <a:lnTo>
                  <a:pt x="882" y="1530"/>
                </a:lnTo>
                <a:lnTo>
                  <a:pt x="810" y="1544"/>
                </a:lnTo>
                <a:lnTo>
                  <a:pt x="735" y="1548"/>
                </a:lnTo>
                <a:lnTo>
                  <a:pt x="660" y="1544"/>
                </a:lnTo>
                <a:lnTo>
                  <a:pt x="588" y="1530"/>
                </a:lnTo>
                <a:lnTo>
                  <a:pt x="516" y="1512"/>
                </a:lnTo>
                <a:lnTo>
                  <a:pt x="448" y="1487"/>
                </a:lnTo>
                <a:lnTo>
                  <a:pt x="387" y="1455"/>
                </a:lnTo>
                <a:lnTo>
                  <a:pt x="326" y="1415"/>
                </a:lnTo>
                <a:lnTo>
                  <a:pt x="269" y="1369"/>
                </a:lnTo>
                <a:lnTo>
                  <a:pt x="215" y="1319"/>
                </a:lnTo>
                <a:lnTo>
                  <a:pt x="169" y="1265"/>
                </a:lnTo>
                <a:lnTo>
                  <a:pt x="126" y="1204"/>
                </a:lnTo>
                <a:lnTo>
                  <a:pt x="90" y="1143"/>
                </a:lnTo>
                <a:lnTo>
                  <a:pt x="61" y="1075"/>
                </a:lnTo>
                <a:lnTo>
                  <a:pt x="36" y="1003"/>
                </a:lnTo>
                <a:lnTo>
                  <a:pt x="18" y="928"/>
                </a:lnTo>
                <a:lnTo>
                  <a:pt x="7" y="853"/>
                </a:lnTo>
                <a:lnTo>
                  <a:pt x="0" y="774"/>
                </a:lnTo>
                <a:lnTo>
                  <a:pt x="7" y="695"/>
                </a:lnTo>
                <a:lnTo>
                  <a:pt x="18" y="620"/>
                </a:lnTo>
                <a:lnTo>
                  <a:pt x="36" y="545"/>
                </a:lnTo>
                <a:lnTo>
                  <a:pt x="61" y="473"/>
                </a:lnTo>
                <a:lnTo>
                  <a:pt x="90" y="405"/>
                </a:lnTo>
                <a:lnTo>
                  <a:pt x="126" y="344"/>
                </a:lnTo>
                <a:lnTo>
                  <a:pt x="169" y="283"/>
                </a:lnTo>
                <a:lnTo>
                  <a:pt x="215" y="229"/>
                </a:lnTo>
                <a:lnTo>
                  <a:pt x="269" y="179"/>
                </a:lnTo>
                <a:lnTo>
                  <a:pt x="326" y="133"/>
                </a:lnTo>
                <a:lnTo>
                  <a:pt x="387" y="93"/>
                </a:lnTo>
                <a:lnTo>
                  <a:pt x="448" y="61"/>
                </a:lnTo>
                <a:lnTo>
                  <a:pt x="516" y="36"/>
                </a:lnTo>
                <a:lnTo>
                  <a:pt x="588" y="18"/>
                </a:lnTo>
                <a:lnTo>
                  <a:pt x="660" y="4"/>
                </a:lnTo>
                <a:lnTo>
                  <a:pt x="735" y="0"/>
                </a:lnTo>
                <a:close/>
              </a:path>
            </a:pathLst>
          </a:custGeom>
          <a:solidFill>
            <a:srgbClr val="FFDE00"/>
          </a:solidFill>
          <a:ln w="9525">
            <a:noFill/>
            <a:round/>
            <a:headEnd/>
            <a:tailEnd/>
          </a:ln>
        </p:spPr>
        <p:txBody>
          <a:bodyPr/>
          <a:lstStyle/>
          <a:p>
            <a:endParaRPr lang="en-US"/>
          </a:p>
        </p:txBody>
      </p:sp>
      <p:sp>
        <p:nvSpPr>
          <p:cNvPr id="20" name="Freeform 13"/>
          <p:cNvSpPr>
            <a:spLocks/>
          </p:cNvSpPr>
          <p:nvPr/>
        </p:nvSpPr>
        <p:spPr bwMode="auto">
          <a:xfrm>
            <a:off x="2578100" y="2298700"/>
            <a:ext cx="4068763" cy="3433763"/>
          </a:xfrm>
          <a:custGeom>
            <a:avLst/>
            <a:gdLst>
              <a:gd name="T0" fmla="*/ 2147483646 w 1469"/>
              <a:gd name="T1" fmla="*/ 0 h 1552"/>
              <a:gd name="T2" fmla="*/ 2147483646 w 1469"/>
              <a:gd name="T3" fmla="*/ 2147483646 h 1552"/>
              <a:gd name="T4" fmla="*/ 2147483646 w 1469"/>
              <a:gd name="T5" fmla="*/ 2147483646 h 1552"/>
              <a:gd name="T6" fmla="*/ 2147483646 w 1469"/>
              <a:gd name="T7" fmla="*/ 2147483646 h 1552"/>
              <a:gd name="T8" fmla="*/ 2147483646 w 1469"/>
              <a:gd name="T9" fmla="*/ 2147483646 h 1552"/>
              <a:gd name="T10" fmla="*/ 2147483646 w 1469"/>
              <a:gd name="T11" fmla="*/ 2147483646 h 1552"/>
              <a:gd name="T12" fmla="*/ 2147483646 w 1469"/>
              <a:gd name="T13" fmla="*/ 2147483646 h 1552"/>
              <a:gd name="T14" fmla="*/ 2147483646 w 1469"/>
              <a:gd name="T15" fmla="*/ 2147483646 h 1552"/>
              <a:gd name="T16" fmla="*/ 2147483646 w 1469"/>
              <a:gd name="T17" fmla="*/ 2147483646 h 1552"/>
              <a:gd name="T18" fmla="*/ 2147483646 w 1469"/>
              <a:gd name="T19" fmla="*/ 2147483646 h 1552"/>
              <a:gd name="T20" fmla="*/ 2147483646 w 1469"/>
              <a:gd name="T21" fmla="*/ 2147483646 h 1552"/>
              <a:gd name="T22" fmla="*/ 2147483646 w 1469"/>
              <a:gd name="T23" fmla="*/ 2147483646 h 1552"/>
              <a:gd name="T24" fmla="*/ 2147483646 w 1469"/>
              <a:gd name="T25" fmla="*/ 2147483646 h 1552"/>
              <a:gd name="T26" fmla="*/ 2147483646 w 1469"/>
              <a:gd name="T27" fmla="*/ 2147483646 h 1552"/>
              <a:gd name="T28" fmla="*/ 2147483646 w 1469"/>
              <a:gd name="T29" fmla="*/ 2147483646 h 1552"/>
              <a:gd name="T30" fmla="*/ 2147483646 w 1469"/>
              <a:gd name="T31" fmla="*/ 2147483646 h 1552"/>
              <a:gd name="T32" fmla="*/ 2147483646 w 1469"/>
              <a:gd name="T33" fmla="*/ 2147483646 h 1552"/>
              <a:gd name="T34" fmla="*/ 2147483646 w 1469"/>
              <a:gd name="T35" fmla="*/ 2147483646 h 1552"/>
              <a:gd name="T36" fmla="*/ 2147483646 w 1469"/>
              <a:gd name="T37" fmla="*/ 2147483646 h 1552"/>
              <a:gd name="T38" fmla="*/ 2147483646 w 1469"/>
              <a:gd name="T39" fmla="*/ 2147483646 h 1552"/>
              <a:gd name="T40" fmla="*/ 2147483646 w 1469"/>
              <a:gd name="T41" fmla="*/ 2147483646 h 1552"/>
              <a:gd name="T42" fmla="*/ 2147483646 w 1469"/>
              <a:gd name="T43" fmla="*/ 2147483646 h 1552"/>
              <a:gd name="T44" fmla="*/ 2147483646 w 1469"/>
              <a:gd name="T45" fmla="*/ 2147483646 h 1552"/>
              <a:gd name="T46" fmla="*/ 2147483646 w 1469"/>
              <a:gd name="T47" fmla="*/ 2147483646 h 1552"/>
              <a:gd name="T48" fmla="*/ 2147483646 w 1469"/>
              <a:gd name="T49" fmla="*/ 2147483646 h 1552"/>
              <a:gd name="T50" fmla="*/ 0 w 1469"/>
              <a:gd name="T51" fmla="*/ 2147483646 h 1552"/>
              <a:gd name="T52" fmla="*/ 2147483646 w 1469"/>
              <a:gd name="T53" fmla="*/ 2147483646 h 1552"/>
              <a:gd name="T54" fmla="*/ 2147483646 w 1469"/>
              <a:gd name="T55" fmla="*/ 2147483646 h 1552"/>
              <a:gd name="T56" fmla="*/ 2147483646 w 1469"/>
              <a:gd name="T57" fmla="*/ 2147483646 h 1552"/>
              <a:gd name="T58" fmla="*/ 2147483646 w 1469"/>
              <a:gd name="T59" fmla="*/ 2147483646 h 1552"/>
              <a:gd name="T60" fmla="*/ 2147483646 w 1469"/>
              <a:gd name="T61" fmla="*/ 2147483646 h 1552"/>
              <a:gd name="T62" fmla="*/ 2147483646 w 1469"/>
              <a:gd name="T63" fmla="*/ 2147483646 h 1552"/>
              <a:gd name="T64" fmla="*/ 2147483646 w 1469"/>
              <a:gd name="T65" fmla="*/ 2147483646 h 1552"/>
              <a:gd name="T66" fmla="*/ 2147483646 w 1469"/>
              <a:gd name="T67" fmla="*/ 2147483646 h 1552"/>
              <a:gd name="T68" fmla="*/ 2147483646 w 1469"/>
              <a:gd name="T69" fmla="*/ 0 h 15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69"/>
              <a:gd name="T106" fmla="*/ 0 h 1552"/>
              <a:gd name="T107" fmla="*/ 1469 w 1469"/>
              <a:gd name="T108" fmla="*/ 1552 h 155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69" h="1552">
                <a:moveTo>
                  <a:pt x="734" y="0"/>
                </a:moveTo>
                <a:lnTo>
                  <a:pt x="734" y="0"/>
                </a:lnTo>
                <a:lnTo>
                  <a:pt x="810" y="4"/>
                </a:lnTo>
                <a:lnTo>
                  <a:pt x="881" y="15"/>
                </a:lnTo>
                <a:lnTo>
                  <a:pt x="953" y="33"/>
                </a:lnTo>
                <a:lnTo>
                  <a:pt x="1021" y="61"/>
                </a:lnTo>
                <a:lnTo>
                  <a:pt x="1086" y="94"/>
                </a:lnTo>
                <a:lnTo>
                  <a:pt x="1147" y="133"/>
                </a:lnTo>
                <a:lnTo>
                  <a:pt x="1204" y="176"/>
                </a:lnTo>
                <a:lnTo>
                  <a:pt x="1254" y="226"/>
                </a:lnTo>
                <a:lnTo>
                  <a:pt x="1301" y="283"/>
                </a:lnTo>
                <a:lnTo>
                  <a:pt x="1344" y="341"/>
                </a:lnTo>
                <a:lnTo>
                  <a:pt x="1383" y="405"/>
                </a:lnTo>
                <a:lnTo>
                  <a:pt x="1412" y="473"/>
                </a:lnTo>
                <a:lnTo>
                  <a:pt x="1437" y="545"/>
                </a:lnTo>
                <a:lnTo>
                  <a:pt x="1455" y="620"/>
                </a:lnTo>
                <a:lnTo>
                  <a:pt x="1465" y="696"/>
                </a:lnTo>
                <a:lnTo>
                  <a:pt x="1469" y="774"/>
                </a:lnTo>
                <a:lnTo>
                  <a:pt x="1465" y="857"/>
                </a:lnTo>
                <a:lnTo>
                  <a:pt x="1455" y="932"/>
                </a:lnTo>
                <a:lnTo>
                  <a:pt x="1437" y="1007"/>
                </a:lnTo>
                <a:lnTo>
                  <a:pt x="1412" y="1079"/>
                </a:lnTo>
                <a:lnTo>
                  <a:pt x="1383" y="1147"/>
                </a:lnTo>
                <a:lnTo>
                  <a:pt x="1344" y="1208"/>
                </a:lnTo>
                <a:lnTo>
                  <a:pt x="1301" y="1269"/>
                </a:lnTo>
                <a:lnTo>
                  <a:pt x="1254" y="1326"/>
                </a:lnTo>
                <a:lnTo>
                  <a:pt x="1204" y="1376"/>
                </a:lnTo>
                <a:lnTo>
                  <a:pt x="1147" y="1419"/>
                </a:lnTo>
                <a:lnTo>
                  <a:pt x="1086" y="1459"/>
                </a:lnTo>
                <a:lnTo>
                  <a:pt x="1021" y="1491"/>
                </a:lnTo>
                <a:lnTo>
                  <a:pt x="953" y="1516"/>
                </a:lnTo>
                <a:lnTo>
                  <a:pt x="881" y="1538"/>
                </a:lnTo>
                <a:lnTo>
                  <a:pt x="810" y="1548"/>
                </a:lnTo>
                <a:lnTo>
                  <a:pt x="734" y="1552"/>
                </a:lnTo>
                <a:lnTo>
                  <a:pt x="659" y="1548"/>
                </a:lnTo>
                <a:lnTo>
                  <a:pt x="587" y="1538"/>
                </a:lnTo>
                <a:lnTo>
                  <a:pt x="516" y="1516"/>
                </a:lnTo>
                <a:lnTo>
                  <a:pt x="448" y="1491"/>
                </a:lnTo>
                <a:lnTo>
                  <a:pt x="383" y="1459"/>
                </a:lnTo>
                <a:lnTo>
                  <a:pt x="322" y="1419"/>
                </a:lnTo>
                <a:lnTo>
                  <a:pt x="268" y="1376"/>
                </a:lnTo>
                <a:lnTo>
                  <a:pt x="215" y="1326"/>
                </a:lnTo>
                <a:lnTo>
                  <a:pt x="168" y="1269"/>
                </a:lnTo>
                <a:lnTo>
                  <a:pt x="125" y="1208"/>
                </a:lnTo>
                <a:lnTo>
                  <a:pt x="89" y="1147"/>
                </a:lnTo>
                <a:lnTo>
                  <a:pt x="57" y="1079"/>
                </a:lnTo>
                <a:lnTo>
                  <a:pt x="32" y="1007"/>
                </a:lnTo>
                <a:lnTo>
                  <a:pt x="14" y="932"/>
                </a:lnTo>
                <a:lnTo>
                  <a:pt x="3" y="857"/>
                </a:lnTo>
                <a:lnTo>
                  <a:pt x="0" y="774"/>
                </a:lnTo>
                <a:lnTo>
                  <a:pt x="3" y="696"/>
                </a:lnTo>
                <a:lnTo>
                  <a:pt x="14" y="620"/>
                </a:lnTo>
                <a:lnTo>
                  <a:pt x="32" y="545"/>
                </a:lnTo>
                <a:lnTo>
                  <a:pt x="57" y="473"/>
                </a:lnTo>
                <a:lnTo>
                  <a:pt x="89" y="405"/>
                </a:lnTo>
                <a:lnTo>
                  <a:pt x="125" y="341"/>
                </a:lnTo>
                <a:lnTo>
                  <a:pt x="168" y="283"/>
                </a:lnTo>
                <a:lnTo>
                  <a:pt x="215" y="226"/>
                </a:lnTo>
                <a:lnTo>
                  <a:pt x="268" y="176"/>
                </a:lnTo>
                <a:lnTo>
                  <a:pt x="322" y="133"/>
                </a:lnTo>
                <a:lnTo>
                  <a:pt x="383" y="94"/>
                </a:lnTo>
                <a:lnTo>
                  <a:pt x="448" y="61"/>
                </a:lnTo>
                <a:lnTo>
                  <a:pt x="516" y="33"/>
                </a:lnTo>
                <a:lnTo>
                  <a:pt x="587" y="15"/>
                </a:lnTo>
                <a:lnTo>
                  <a:pt x="659" y="4"/>
                </a:lnTo>
                <a:lnTo>
                  <a:pt x="734" y="0"/>
                </a:lnTo>
                <a:close/>
              </a:path>
            </a:pathLst>
          </a:custGeom>
          <a:solidFill>
            <a:srgbClr val="FFD900"/>
          </a:solidFill>
          <a:ln w="9525">
            <a:noFill/>
            <a:round/>
            <a:headEnd/>
            <a:tailEnd/>
          </a:ln>
        </p:spPr>
        <p:txBody>
          <a:bodyPr/>
          <a:lstStyle/>
          <a:p>
            <a:endParaRPr lang="en-US"/>
          </a:p>
        </p:txBody>
      </p:sp>
      <p:sp>
        <p:nvSpPr>
          <p:cNvPr id="21" name="Freeform 14"/>
          <p:cNvSpPr>
            <a:spLocks/>
          </p:cNvSpPr>
          <p:nvPr/>
        </p:nvSpPr>
        <p:spPr bwMode="auto">
          <a:xfrm>
            <a:off x="2555875" y="2282825"/>
            <a:ext cx="4102100" cy="3459163"/>
          </a:xfrm>
          <a:custGeom>
            <a:avLst/>
            <a:gdLst>
              <a:gd name="T0" fmla="*/ 2147483646 w 1481"/>
              <a:gd name="T1" fmla="*/ 0 h 1563"/>
              <a:gd name="T2" fmla="*/ 2147483646 w 1481"/>
              <a:gd name="T3" fmla="*/ 2147483646 h 1563"/>
              <a:gd name="T4" fmla="*/ 2147483646 w 1481"/>
              <a:gd name="T5" fmla="*/ 2147483646 h 1563"/>
              <a:gd name="T6" fmla="*/ 2147483646 w 1481"/>
              <a:gd name="T7" fmla="*/ 2147483646 h 1563"/>
              <a:gd name="T8" fmla="*/ 2147483646 w 1481"/>
              <a:gd name="T9" fmla="*/ 2147483646 h 1563"/>
              <a:gd name="T10" fmla="*/ 2147483646 w 1481"/>
              <a:gd name="T11" fmla="*/ 2147483646 h 1563"/>
              <a:gd name="T12" fmla="*/ 2147483646 w 1481"/>
              <a:gd name="T13" fmla="*/ 2147483646 h 1563"/>
              <a:gd name="T14" fmla="*/ 2147483646 w 1481"/>
              <a:gd name="T15" fmla="*/ 2147483646 h 1563"/>
              <a:gd name="T16" fmla="*/ 2147483646 w 1481"/>
              <a:gd name="T17" fmla="*/ 2147483646 h 1563"/>
              <a:gd name="T18" fmla="*/ 2147483646 w 1481"/>
              <a:gd name="T19" fmla="*/ 2147483646 h 1563"/>
              <a:gd name="T20" fmla="*/ 2147483646 w 1481"/>
              <a:gd name="T21" fmla="*/ 2147483646 h 1563"/>
              <a:gd name="T22" fmla="*/ 2147483646 w 1481"/>
              <a:gd name="T23" fmla="*/ 2147483646 h 1563"/>
              <a:gd name="T24" fmla="*/ 2147483646 w 1481"/>
              <a:gd name="T25" fmla="*/ 2147483646 h 1563"/>
              <a:gd name="T26" fmla="*/ 2147483646 w 1481"/>
              <a:gd name="T27" fmla="*/ 2147483646 h 1563"/>
              <a:gd name="T28" fmla="*/ 2147483646 w 1481"/>
              <a:gd name="T29" fmla="*/ 2147483646 h 1563"/>
              <a:gd name="T30" fmla="*/ 2147483646 w 1481"/>
              <a:gd name="T31" fmla="*/ 2147483646 h 1563"/>
              <a:gd name="T32" fmla="*/ 2147483646 w 1481"/>
              <a:gd name="T33" fmla="*/ 2147483646 h 1563"/>
              <a:gd name="T34" fmla="*/ 2147483646 w 1481"/>
              <a:gd name="T35" fmla="*/ 2147483646 h 1563"/>
              <a:gd name="T36" fmla="*/ 2147483646 w 1481"/>
              <a:gd name="T37" fmla="*/ 2147483646 h 1563"/>
              <a:gd name="T38" fmla="*/ 2147483646 w 1481"/>
              <a:gd name="T39" fmla="*/ 2147483646 h 1563"/>
              <a:gd name="T40" fmla="*/ 2147483646 w 1481"/>
              <a:gd name="T41" fmla="*/ 2147483646 h 1563"/>
              <a:gd name="T42" fmla="*/ 2147483646 w 1481"/>
              <a:gd name="T43" fmla="*/ 2147483646 h 1563"/>
              <a:gd name="T44" fmla="*/ 2147483646 w 1481"/>
              <a:gd name="T45" fmla="*/ 2147483646 h 1563"/>
              <a:gd name="T46" fmla="*/ 2147483646 w 1481"/>
              <a:gd name="T47" fmla="*/ 2147483646 h 1563"/>
              <a:gd name="T48" fmla="*/ 2147483646 w 1481"/>
              <a:gd name="T49" fmla="*/ 2147483646 h 1563"/>
              <a:gd name="T50" fmla="*/ 0 w 1481"/>
              <a:gd name="T51" fmla="*/ 2147483646 h 1563"/>
              <a:gd name="T52" fmla="*/ 2147483646 w 1481"/>
              <a:gd name="T53" fmla="*/ 2147483646 h 1563"/>
              <a:gd name="T54" fmla="*/ 2147483646 w 1481"/>
              <a:gd name="T55" fmla="*/ 2147483646 h 1563"/>
              <a:gd name="T56" fmla="*/ 2147483646 w 1481"/>
              <a:gd name="T57" fmla="*/ 2147483646 h 1563"/>
              <a:gd name="T58" fmla="*/ 2147483646 w 1481"/>
              <a:gd name="T59" fmla="*/ 2147483646 h 1563"/>
              <a:gd name="T60" fmla="*/ 2147483646 w 1481"/>
              <a:gd name="T61" fmla="*/ 2147483646 h 1563"/>
              <a:gd name="T62" fmla="*/ 2147483646 w 1481"/>
              <a:gd name="T63" fmla="*/ 2147483646 h 1563"/>
              <a:gd name="T64" fmla="*/ 2147483646 w 1481"/>
              <a:gd name="T65" fmla="*/ 2147483646 h 1563"/>
              <a:gd name="T66" fmla="*/ 2147483646 w 1481"/>
              <a:gd name="T67" fmla="*/ 2147483646 h 1563"/>
              <a:gd name="T68" fmla="*/ 2147483646 w 1481"/>
              <a:gd name="T69" fmla="*/ 0 h 15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1"/>
              <a:gd name="T106" fmla="*/ 0 h 1563"/>
              <a:gd name="T107" fmla="*/ 1481 w 1481"/>
              <a:gd name="T108" fmla="*/ 1563 h 156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1" h="1563">
                <a:moveTo>
                  <a:pt x="739" y="0"/>
                </a:moveTo>
                <a:lnTo>
                  <a:pt x="739" y="0"/>
                </a:lnTo>
                <a:lnTo>
                  <a:pt x="814" y="4"/>
                </a:lnTo>
                <a:lnTo>
                  <a:pt x="889" y="18"/>
                </a:lnTo>
                <a:lnTo>
                  <a:pt x="961" y="36"/>
                </a:lnTo>
                <a:lnTo>
                  <a:pt x="1029" y="61"/>
                </a:lnTo>
                <a:lnTo>
                  <a:pt x="1094" y="93"/>
                </a:lnTo>
                <a:lnTo>
                  <a:pt x="1155" y="133"/>
                </a:lnTo>
                <a:lnTo>
                  <a:pt x="1208" y="179"/>
                </a:lnTo>
                <a:lnTo>
                  <a:pt x="1262" y="230"/>
                </a:lnTo>
                <a:lnTo>
                  <a:pt x="1309" y="283"/>
                </a:lnTo>
                <a:lnTo>
                  <a:pt x="1352" y="344"/>
                </a:lnTo>
                <a:lnTo>
                  <a:pt x="1391" y="409"/>
                </a:lnTo>
                <a:lnTo>
                  <a:pt x="1420" y="477"/>
                </a:lnTo>
                <a:lnTo>
                  <a:pt x="1445" y="548"/>
                </a:lnTo>
                <a:lnTo>
                  <a:pt x="1463" y="624"/>
                </a:lnTo>
                <a:lnTo>
                  <a:pt x="1477" y="703"/>
                </a:lnTo>
                <a:lnTo>
                  <a:pt x="1481" y="781"/>
                </a:lnTo>
                <a:lnTo>
                  <a:pt x="1477" y="860"/>
                </a:lnTo>
                <a:lnTo>
                  <a:pt x="1463" y="939"/>
                </a:lnTo>
                <a:lnTo>
                  <a:pt x="1445" y="1011"/>
                </a:lnTo>
                <a:lnTo>
                  <a:pt x="1420" y="1082"/>
                </a:lnTo>
                <a:lnTo>
                  <a:pt x="1391" y="1150"/>
                </a:lnTo>
                <a:lnTo>
                  <a:pt x="1352" y="1215"/>
                </a:lnTo>
                <a:lnTo>
                  <a:pt x="1309" y="1276"/>
                </a:lnTo>
                <a:lnTo>
                  <a:pt x="1262" y="1333"/>
                </a:lnTo>
                <a:lnTo>
                  <a:pt x="1208" y="1383"/>
                </a:lnTo>
                <a:lnTo>
                  <a:pt x="1155" y="1426"/>
                </a:lnTo>
                <a:lnTo>
                  <a:pt x="1094" y="1466"/>
                </a:lnTo>
                <a:lnTo>
                  <a:pt x="1029" y="1498"/>
                </a:lnTo>
                <a:lnTo>
                  <a:pt x="961" y="1527"/>
                </a:lnTo>
                <a:lnTo>
                  <a:pt x="889" y="1545"/>
                </a:lnTo>
                <a:lnTo>
                  <a:pt x="814" y="1555"/>
                </a:lnTo>
                <a:lnTo>
                  <a:pt x="739" y="1563"/>
                </a:lnTo>
                <a:lnTo>
                  <a:pt x="664" y="1555"/>
                </a:lnTo>
                <a:lnTo>
                  <a:pt x="592" y="1545"/>
                </a:lnTo>
                <a:lnTo>
                  <a:pt x="520" y="1527"/>
                </a:lnTo>
                <a:lnTo>
                  <a:pt x="452" y="1498"/>
                </a:lnTo>
                <a:lnTo>
                  <a:pt x="388" y="1466"/>
                </a:lnTo>
                <a:lnTo>
                  <a:pt x="327" y="1426"/>
                </a:lnTo>
                <a:lnTo>
                  <a:pt x="269" y="1383"/>
                </a:lnTo>
                <a:lnTo>
                  <a:pt x="219" y="1333"/>
                </a:lnTo>
                <a:lnTo>
                  <a:pt x="169" y="1276"/>
                </a:lnTo>
                <a:lnTo>
                  <a:pt x="126" y="1215"/>
                </a:lnTo>
                <a:lnTo>
                  <a:pt x="90" y="1150"/>
                </a:lnTo>
                <a:lnTo>
                  <a:pt x="58" y="1082"/>
                </a:lnTo>
                <a:lnTo>
                  <a:pt x="33" y="1011"/>
                </a:lnTo>
                <a:lnTo>
                  <a:pt x="15" y="939"/>
                </a:lnTo>
                <a:lnTo>
                  <a:pt x="4" y="860"/>
                </a:lnTo>
                <a:lnTo>
                  <a:pt x="0" y="781"/>
                </a:lnTo>
                <a:lnTo>
                  <a:pt x="4" y="703"/>
                </a:lnTo>
                <a:lnTo>
                  <a:pt x="15" y="624"/>
                </a:lnTo>
                <a:lnTo>
                  <a:pt x="33" y="548"/>
                </a:lnTo>
                <a:lnTo>
                  <a:pt x="58" y="477"/>
                </a:lnTo>
                <a:lnTo>
                  <a:pt x="90" y="409"/>
                </a:lnTo>
                <a:lnTo>
                  <a:pt x="126" y="344"/>
                </a:lnTo>
                <a:lnTo>
                  <a:pt x="169" y="283"/>
                </a:lnTo>
                <a:lnTo>
                  <a:pt x="219" y="230"/>
                </a:lnTo>
                <a:lnTo>
                  <a:pt x="269" y="179"/>
                </a:lnTo>
                <a:lnTo>
                  <a:pt x="327" y="133"/>
                </a:lnTo>
                <a:lnTo>
                  <a:pt x="388" y="93"/>
                </a:lnTo>
                <a:lnTo>
                  <a:pt x="452" y="61"/>
                </a:lnTo>
                <a:lnTo>
                  <a:pt x="520" y="36"/>
                </a:lnTo>
                <a:lnTo>
                  <a:pt x="592" y="18"/>
                </a:lnTo>
                <a:lnTo>
                  <a:pt x="664" y="4"/>
                </a:lnTo>
                <a:lnTo>
                  <a:pt x="739" y="0"/>
                </a:lnTo>
                <a:close/>
              </a:path>
            </a:pathLst>
          </a:custGeom>
          <a:solidFill>
            <a:srgbClr val="FFD100"/>
          </a:solidFill>
          <a:ln w="9525">
            <a:noFill/>
            <a:round/>
            <a:headEnd/>
            <a:tailEnd/>
          </a:ln>
        </p:spPr>
        <p:txBody>
          <a:bodyPr/>
          <a:lstStyle/>
          <a:p>
            <a:endParaRPr lang="en-US"/>
          </a:p>
        </p:txBody>
      </p:sp>
      <p:sp>
        <p:nvSpPr>
          <p:cNvPr id="22" name="Freeform 15"/>
          <p:cNvSpPr>
            <a:spLocks/>
          </p:cNvSpPr>
          <p:nvPr/>
        </p:nvSpPr>
        <p:spPr bwMode="auto">
          <a:xfrm>
            <a:off x="2536825" y="2276475"/>
            <a:ext cx="4121150" cy="3465513"/>
          </a:xfrm>
          <a:custGeom>
            <a:avLst/>
            <a:gdLst>
              <a:gd name="T0" fmla="*/ 2147483646 w 1488"/>
              <a:gd name="T1" fmla="*/ 0 h 1566"/>
              <a:gd name="T2" fmla="*/ 2147483646 w 1488"/>
              <a:gd name="T3" fmla="*/ 2147483646 h 1566"/>
              <a:gd name="T4" fmla="*/ 2147483646 w 1488"/>
              <a:gd name="T5" fmla="*/ 2147483646 h 1566"/>
              <a:gd name="T6" fmla="*/ 2147483646 w 1488"/>
              <a:gd name="T7" fmla="*/ 2147483646 h 1566"/>
              <a:gd name="T8" fmla="*/ 2147483646 w 1488"/>
              <a:gd name="T9" fmla="*/ 2147483646 h 1566"/>
              <a:gd name="T10" fmla="*/ 2147483646 w 1488"/>
              <a:gd name="T11" fmla="*/ 2147483646 h 1566"/>
              <a:gd name="T12" fmla="*/ 2147483646 w 1488"/>
              <a:gd name="T13" fmla="*/ 2147483646 h 1566"/>
              <a:gd name="T14" fmla="*/ 2147483646 w 1488"/>
              <a:gd name="T15" fmla="*/ 2147483646 h 1566"/>
              <a:gd name="T16" fmla="*/ 2147483646 w 1488"/>
              <a:gd name="T17" fmla="*/ 2147483646 h 1566"/>
              <a:gd name="T18" fmla="*/ 2147483646 w 1488"/>
              <a:gd name="T19" fmla="*/ 2147483646 h 1566"/>
              <a:gd name="T20" fmla="*/ 2147483646 w 1488"/>
              <a:gd name="T21" fmla="*/ 2147483646 h 1566"/>
              <a:gd name="T22" fmla="*/ 2147483646 w 1488"/>
              <a:gd name="T23" fmla="*/ 2147483646 h 1566"/>
              <a:gd name="T24" fmla="*/ 2147483646 w 1488"/>
              <a:gd name="T25" fmla="*/ 2147483646 h 1566"/>
              <a:gd name="T26" fmla="*/ 2147483646 w 1488"/>
              <a:gd name="T27" fmla="*/ 2147483646 h 1566"/>
              <a:gd name="T28" fmla="*/ 2147483646 w 1488"/>
              <a:gd name="T29" fmla="*/ 2147483646 h 1566"/>
              <a:gd name="T30" fmla="*/ 2147483646 w 1488"/>
              <a:gd name="T31" fmla="*/ 2147483646 h 1566"/>
              <a:gd name="T32" fmla="*/ 2147483646 w 1488"/>
              <a:gd name="T33" fmla="*/ 2147483646 h 1566"/>
              <a:gd name="T34" fmla="*/ 2147483646 w 1488"/>
              <a:gd name="T35" fmla="*/ 2147483646 h 1566"/>
              <a:gd name="T36" fmla="*/ 2147483646 w 1488"/>
              <a:gd name="T37" fmla="*/ 2147483646 h 1566"/>
              <a:gd name="T38" fmla="*/ 2147483646 w 1488"/>
              <a:gd name="T39" fmla="*/ 2147483646 h 1566"/>
              <a:gd name="T40" fmla="*/ 2147483646 w 1488"/>
              <a:gd name="T41" fmla="*/ 2147483646 h 1566"/>
              <a:gd name="T42" fmla="*/ 2147483646 w 1488"/>
              <a:gd name="T43" fmla="*/ 2147483646 h 1566"/>
              <a:gd name="T44" fmla="*/ 2147483646 w 1488"/>
              <a:gd name="T45" fmla="*/ 2147483646 h 1566"/>
              <a:gd name="T46" fmla="*/ 2147483646 w 1488"/>
              <a:gd name="T47" fmla="*/ 2147483646 h 1566"/>
              <a:gd name="T48" fmla="*/ 2147483646 w 1488"/>
              <a:gd name="T49" fmla="*/ 2147483646 h 1566"/>
              <a:gd name="T50" fmla="*/ 0 w 1488"/>
              <a:gd name="T51" fmla="*/ 2147483646 h 1566"/>
              <a:gd name="T52" fmla="*/ 2147483646 w 1488"/>
              <a:gd name="T53" fmla="*/ 2147483646 h 1566"/>
              <a:gd name="T54" fmla="*/ 2147483646 w 1488"/>
              <a:gd name="T55" fmla="*/ 2147483646 h 1566"/>
              <a:gd name="T56" fmla="*/ 2147483646 w 1488"/>
              <a:gd name="T57" fmla="*/ 2147483646 h 1566"/>
              <a:gd name="T58" fmla="*/ 2147483646 w 1488"/>
              <a:gd name="T59" fmla="*/ 2147483646 h 1566"/>
              <a:gd name="T60" fmla="*/ 2147483646 w 1488"/>
              <a:gd name="T61" fmla="*/ 2147483646 h 1566"/>
              <a:gd name="T62" fmla="*/ 2147483646 w 1488"/>
              <a:gd name="T63" fmla="*/ 2147483646 h 1566"/>
              <a:gd name="T64" fmla="*/ 2147483646 w 1488"/>
              <a:gd name="T65" fmla="*/ 2147483646 h 1566"/>
              <a:gd name="T66" fmla="*/ 2147483646 w 1488"/>
              <a:gd name="T67" fmla="*/ 2147483646 h 1566"/>
              <a:gd name="T68" fmla="*/ 2147483646 w 1488"/>
              <a:gd name="T69" fmla="*/ 0 h 156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8"/>
              <a:gd name="T106" fmla="*/ 0 h 1566"/>
              <a:gd name="T107" fmla="*/ 1488 w 1488"/>
              <a:gd name="T108" fmla="*/ 1566 h 156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8" h="1566">
                <a:moveTo>
                  <a:pt x="746" y="0"/>
                </a:moveTo>
                <a:lnTo>
                  <a:pt x="746" y="0"/>
                </a:lnTo>
                <a:lnTo>
                  <a:pt x="821" y="3"/>
                </a:lnTo>
                <a:lnTo>
                  <a:pt x="893" y="14"/>
                </a:lnTo>
                <a:lnTo>
                  <a:pt x="964" y="32"/>
                </a:lnTo>
                <a:lnTo>
                  <a:pt x="1032" y="61"/>
                </a:lnTo>
                <a:lnTo>
                  <a:pt x="1097" y="93"/>
                </a:lnTo>
                <a:lnTo>
                  <a:pt x="1158" y="132"/>
                </a:lnTo>
                <a:lnTo>
                  <a:pt x="1215" y="179"/>
                </a:lnTo>
                <a:lnTo>
                  <a:pt x="1269" y="229"/>
                </a:lnTo>
                <a:lnTo>
                  <a:pt x="1319" y="283"/>
                </a:lnTo>
                <a:lnTo>
                  <a:pt x="1359" y="344"/>
                </a:lnTo>
                <a:lnTo>
                  <a:pt x="1398" y="408"/>
                </a:lnTo>
                <a:lnTo>
                  <a:pt x="1430" y="476"/>
                </a:lnTo>
                <a:lnTo>
                  <a:pt x="1455" y="548"/>
                </a:lnTo>
                <a:lnTo>
                  <a:pt x="1473" y="623"/>
                </a:lnTo>
                <a:lnTo>
                  <a:pt x="1484" y="702"/>
                </a:lnTo>
                <a:lnTo>
                  <a:pt x="1488" y="781"/>
                </a:lnTo>
                <a:lnTo>
                  <a:pt x="1484" y="863"/>
                </a:lnTo>
                <a:lnTo>
                  <a:pt x="1473" y="938"/>
                </a:lnTo>
                <a:lnTo>
                  <a:pt x="1455" y="1014"/>
                </a:lnTo>
                <a:lnTo>
                  <a:pt x="1430" y="1085"/>
                </a:lnTo>
                <a:lnTo>
                  <a:pt x="1398" y="1153"/>
                </a:lnTo>
                <a:lnTo>
                  <a:pt x="1359" y="1218"/>
                </a:lnTo>
                <a:lnTo>
                  <a:pt x="1319" y="1279"/>
                </a:lnTo>
                <a:lnTo>
                  <a:pt x="1269" y="1336"/>
                </a:lnTo>
                <a:lnTo>
                  <a:pt x="1215" y="1386"/>
                </a:lnTo>
                <a:lnTo>
                  <a:pt x="1158" y="1433"/>
                </a:lnTo>
                <a:lnTo>
                  <a:pt x="1097" y="1472"/>
                </a:lnTo>
                <a:lnTo>
                  <a:pt x="1032" y="1505"/>
                </a:lnTo>
                <a:lnTo>
                  <a:pt x="964" y="1530"/>
                </a:lnTo>
                <a:lnTo>
                  <a:pt x="893" y="1551"/>
                </a:lnTo>
                <a:lnTo>
                  <a:pt x="821" y="1562"/>
                </a:lnTo>
                <a:lnTo>
                  <a:pt x="746" y="1566"/>
                </a:lnTo>
                <a:lnTo>
                  <a:pt x="671" y="1562"/>
                </a:lnTo>
                <a:lnTo>
                  <a:pt x="595" y="1551"/>
                </a:lnTo>
                <a:lnTo>
                  <a:pt x="524" y="1530"/>
                </a:lnTo>
                <a:lnTo>
                  <a:pt x="455" y="1505"/>
                </a:lnTo>
                <a:lnTo>
                  <a:pt x="391" y="1472"/>
                </a:lnTo>
                <a:lnTo>
                  <a:pt x="330" y="1433"/>
                </a:lnTo>
                <a:lnTo>
                  <a:pt x="273" y="1386"/>
                </a:lnTo>
                <a:lnTo>
                  <a:pt x="219" y="1336"/>
                </a:lnTo>
                <a:lnTo>
                  <a:pt x="172" y="1279"/>
                </a:lnTo>
                <a:lnTo>
                  <a:pt x="129" y="1218"/>
                </a:lnTo>
                <a:lnTo>
                  <a:pt x="93" y="1153"/>
                </a:lnTo>
                <a:lnTo>
                  <a:pt x="61" y="1085"/>
                </a:lnTo>
                <a:lnTo>
                  <a:pt x="36" y="1014"/>
                </a:lnTo>
                <a:lnTo>
                  <a:pt x="18" y="938"/>
                </a:lnTo>
                <a:lnTo>
                  <a:pt x="7" y="863"/>
                </a:lnTo>
                <a:lnTo>
                  <a:pt x="0" y="781"/>
                </a:lnTo>
                <a:lnTo>
                  <a:pt x="7" y="702"/>
                </a:lnTo>
                <a:lnTo>
                  <a:pt x="18" y="623"/>
                </a:lnTo>
                <a:lnTo>
                  <a:pt x="36" y="548"/>
                </a:lnTo>
                <a:lnTo>
                  <a:pt x="61" y="476"/>
                </a:lnTo>
                <a:lnTo>
                  <a:pt x="93" y="408"/>
                </a:lnTo>
                <a:lnTo>
                  <a:pt x="129" y="344"/>
                </a:lnTo>
                <a:lnTo>
                  <a:pt x="172" y="283"/>
                </a:lnTo>
                <a:lnTo>
                  <a:pt x="219" y="229"/>
                </a:lnTo>
                <a:lnTo>
                  <a:pt x="273" y="179"/>
                </a:lnTo>
                <a:lnTo>
                  <a:pt x="330" y="132"/>
                </a:lnTo>
                <a:lnTo>
                  <a:pt x="391" y="93"/>
                </a:lnTo>
                <a:lnTo>
                  <a:pt x="455" y="61"/>
                </a:lnTo>
                <a:lnTo>
                  <a:pt x="524" y="32"/>
                </a:lnTo>
                <a:lnTo>
                  <a:pt x="595" y="14"/>
                </a:lnTo>
                <a:lnTo>
                  <a:pt x="671" y="3"/>
                </a:lnTo>
                <a:lnTo>
                  <a:pt x="746" y="0"/>
                </a:lnTo>
                <a:close/>
              </a:path>
            </a:pathLst>
          </a:custGeom>
          <a:solidFill>
            <a:srgbClr val="FFCC00"/>
          </a:solidFill>
          <a:ln w="9525">
            <a:noFill/>
            <a:round/>
            <a:headEnd/>
            <a:tailEnd/>
          </a:ln>
        </p:spPr>
        <p:txBody>
          <a:bodyPr/>
          <a:lstStyle/>
          <a:p>
            <a:endParaRPr lang="en-US"/>
          </a:p>
        </p:txBody>
      </p:sp>
      <p:sp>
        <p:nvSpPr>
          <p:cNvPr id="23" name="Freeform 16"/>
          <p:cNvSpPr>
            <a:spLocks/>
          </p:cNvSpPr>
          <p:nvPr/>
        </p:nvSpPr>
        <p:spPr bwMode="auto">
          <a:xfrm>
            <a:off x="2528888" y="2259013"/>
            <a:ext cx="4129087" cy="3482975"/>
          </a:xfrm>
          <a:custGeom>
            <a:avLst/>
            <a:gdLst>
              <a:gd name="T0" fmla="*/ 2147483646 w 1491"/>
              <a:gd name="T1" fmla="*/ 0 h 1574"/>
              <a:gd name="T2" fmla="*/ 2147483646 w 1491"/>
              <a:gd name="T3" fmla="*/ 2147483646 h 1574"/>
              <a:gd name="T4" fmla="*/ 2147483646 w 1491"/>
              <a:gd name="T5" fmla="*/ 2147483646 h 1574"/>
              <a:gd name="T6" fmla="*/ 2147483646 w 1491"/>
              <a:gd name="T7" fmla="*/ 2147483646 h 1574"/>
              <a:gd name="T8" fmla="*/ 2147483646 w 1491"/>
              <a:gd name="T9" fmla="*/ 2147483646 h 1574"/>
              <a:gd name="T10" fmla="*/ 2147483646 w 1491"/>
              <a:gd name="T11" fmla="*/ 2147483646 h 1574"/>
              <a:gd name="T12" fmla="*/ 2147483646 w 1491"/>
              <a:gd name="T13" fmla="*/ 2147483646 h 1574"/>
              <a:gd name="T14" fmla="*/ 2147483646 w 1491"/>
              <a:gd name="T15" fmla="*/ 2147483646 h 1574"/>
              <a:gd name="T16" fmla="*/ 2147483646 w 1491"/>
              <a:gd name="T17" fmla="*/ 2147483646 h 1574"/>
              <a:gd name="T18" fmla="*/ 2147483646 w 1491"/>
              <a:gd name="T19" fmla="*/ 2147483646 h 1574"/>
              <a:gd name="T20" fmla="*/ 2147483646 w 1491"/>
              <a:gd name="T21" fmla="*/ 2147483646 h 1574"/>
              <a:gd name="T22" fmla="*/ 2147483646 w 1491"/>
              <a:gd name="T23" fmla="*/ 2147483646 h 1574"/>
              <a:gd name="T24" fmla="*/ 2147483646 w 1491"/>
              <a:gd name="T25" fmla="*/ 2147483646 h 1574"/>
              <a:gd name="T26" fmla="*/ 2147483646 w 1491"/>
              <a:gd name="T27" fmla="*/ 2147483646 h 1574"/>
              <a:gd name="T28" fmla="*/ 2147483646 w 1491"/>
              <a:gd name="T29" fmla="*/ 2147483646 h 1574"/>
              <a:gd name="T30" fmla="*/ 2147483646 w 1491"/>
              <a:gd name="T31" fmla="*/ 2147483646 h 1574"/>
              <a:gd name="T32" fmla="*/ 2147483646 w 1491"/>
              <a:gd name="T33" fmla="*/ 2147483646 h 1574"/>
              <a:gd name="T34" fmla="*/ 2147483646 w 1491"/>
              <a:gd name="T35" fmla="*/ 2147483646 h 1574"/>
              <a:gd name="T36" fmla="*/ 2147483646 w 1491"/>
              <a:gd name="T37" fmla="*/ 2147483646 h 1574"/>
              <a:gd name="T38" fmla="*/ 2147483646 w 1491"/>
              <a:gd name="T39" fmla="*/ 2147483646 h 1574"/>
              <a:gd name="T40" fmla="*/ 2147483646 w 1491"/>
              <a:gd name="T41" fmla="*/ 2147483646 h 1574"/>
              <a:gd name="T42" fmla="*/ 2147483646 w 1491"/>
              <a:gd name="T43" fmla="*/ 2147483646 h 1574"/>
              <a:gd name="T44" fmla="*/ 2147483646 w 1491"/>
              <a:gd name="T45" fmla="*/ 2147483646 h 1574"/>
              <a:gd name="T46" fmla="*/ 2147483646 w 1491"/>
              <a:gd name="T47" fmla="*/ 2147483646 h 1574"/>
              <a:gd name="T48" fmla="*/ 2147483646 w 1491"/>
              <a:gd name="T49" fmla="*/ 2147483646 h 1574"/>
              <a:gd name="T50" fmla="*/ 0 w 1491"/>
              <a:gd name="T51" fmla="*/ 2147483646 h 1574"/>
              <a:gd name="T52" fmla="*/ 2147483646 w 1491"/>
              <a:gd name="T53" fmla="*/ 2147483646 h 1574"/>
              <a:gd name="T54" fmla="*/ 2147483646 w 1491"/>
              <a:gd name="T55" fmla="*/ 2147483646 h 1574"/>
              <a:gd name="T56" fmla="*/ 2147483646 w 1491"/>
              <a:gd name="T57" fmla="*/ 2147483646 h 1574"/>
              <a:gd name="T58" fmla="*/ 2147483646 w 1491"/>
              <a:gd name="T59" fmla="*/ 2147483646 h 1574"/>
              <a:gd name="T60" fmla="*/ 2147483646 w 1491"/>
              <a:gd name="T61" fmla="*/ 2147483646 h 1574"/>
              <a:gd name="T62" fmla="*/ 2147483646 w 1491"/>
              <a:gd name="T63" fmla="*/ 2147483646 h 1574"/>
              <a:gd name="T64" fmla="*/ 2147483646 w 1491"/>
              <a:gd name="T65" fmla="*/ 2147483646 h 1574"/>
              <a:gd name="T66" fmla="*/ 2147483646 w 1491"/>
              <a:gd name="T67" fmla="*/ 2147483646 h 1574"/>
              <a:gd name="T68" fmla="*/ 2147483646 w 1491"/>
              <a:gd name="T69" fmla="*/ 0 h 15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91"/>
              <a:gd name="T106" fmla="*/ 0 h 1574"/>
              <a:gd name="T107" fmla="*/ 1491 w 1491"/>
              <a:gd name="T108" fmla="*/ 1574 h 15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91" h="1574">
                <a:moveTo>
                  <a:pt x="745" y="0"/>
                </a:moveTo>
                <a:lnTo>
                  <a:pt x="745" y="0"/>
                </a:lnTo>
                <a:lnTo>
                  <a:pt x="820" y="4"/>
                </a:lnTo>
                <a:lnTo>
                  <a:pt x="896" y="15"/>
                </a:lnTo>
                <a:lnTo>
                  <a:pt x="967" y="36"/>
                </a:lnTo>
                <a:lnTo>
                  <a:pt x="1035" y="61"/>
                </a:lnTo>
                <a:lnTo>
                  <a:pt x="1100" y="94"/>
                </a:lnTo>
                <a:lnTo>
                  <a:pt x="1161" y="137"/>
                </a:lnTo>
                <a:lnTo>
                  <a:pt x="1218" y="180"/>
                </a:lnTo>
                <a:lnTo>
                  <a:pt x="1272" y="230"/>
                </a:lnTo>
                <a:lnTo>
                  <a:pt x="1322" y="287"/>
                </a:lnTo>
                <a:lnTo>
                  <a:pt x="1365" y="348"/>
                </a:lnTo>
                <a:lnTo>
                  <a:pt x="1401" y="413"/>
                </a:lnTo>
                <a:lnTo>
                  <a:pt x="1433" y="481"/>
                </a:lnTo>
                <a:lnTo>
                  <a:pt x="1458" y="552"/>
                </a:lnTo>
                <a:lnTo>
                  <a:pt x="1476" y="628"/>
                </a:lnTo>
                <a:lnTo>
                  <a:pt x="1487" y="706"/>
                </a:lnTo>
                <a:lnTo>
                  <a:pt x="1491" y="789"/>
                </a:lnTo>
                <a:lnTo>
                  <a:pt x="1487" y="868"/>
                </a:lnTo>
                <a:lnTo>
                  <a:pt x="1476" y="946"/>
                </a:lnTo>
                <a:lnTo>
                  <a:pt x="1458" y="1022"/>
                </a:lnTo>
                <a:lnTo>
                  <a:pt x="1433" y="1093"/>
                </a:lnTo>
                <a:lnTo>
                  <a:pt x="1401" y="1161"/>
                </a:lnTo>
                <a:lnTo>
                  <a:pt x="1365" y="1226"/>
                </a:lnTo>
                <a:lnTo>
                  <a:pt x="1322" y="1287"/>
                </a:lnTo>
                <a:lnTo>
                  <a:pt x="1272" y="1344"/>
                </a:lnTo>
                <a:lnTo>
                  <a:pt x="1218" y="1394"/>
                </a:lnTo>
                <a:lnTo>
                  <a:pt x="1161" y="1441"/>
                </a:lnTo>
                <a:lnTo>
                  <a:pt x="1100" y="1480"/>
                </a:lnTo>
                <a:lnTo>
                  <a:pt x="1035" y="1513"/>
                </a:lnTo>
                <a:lnTo>
                  <a:pt x="967" y="1541"/>
                </a:lnTo>
                <a:lnTo>
                  <a:pt x="896" y="1559"/>
                </a:lnTo>
                <a:lnTo>
                  <a:pt x="820" y="1570"/>
                </a:lnTo>
                <a:lnTo>
                  <a:pt x="745" y="1574"/>
                </a:lnTo>
                <a:lnTo>
                  <a:pt x="670" y="1570"/>
                </a:lnTo>
                <a:lnTo>
                  <a:pt x="595" y="1559"/>
                </a:lnTo>
                <a:lnTo>
                  <a:pt x="523" y="1541"/>
                </a:lnTo>
                <a:lnTo>
                  <a:pt x="455" y="1513"/>
                </a:lnTo>
                <a:lnTo>
                  <a:pt x="390" y="1480"/>
                </a:lnTo>
                <a:lnTo>
                  <a:pt x="329" y="1441"/>
                </a:lnTo>
                <a:lnTo>
                  <a:pt x="272" y="1394"/>
                </a:lnTo>
                <a:lnTo>
                  <a:pt x="218" y="1344"/>
                </a:lnTo>
                <a:lnTo>
                  <a:pt x="168" y="1287"/>
                </a:lnTo>
                <a:lnTo>
                  <a:pt x="125" y="1226"/>
                </a:lnTo>
                <a:lnTo>
                  <a:pt x="89" y="1161"/>
                </a:lnTo>
                <a:lnTo>
                  <a:pt x="57" y="1093"/>
                </a:lnTo>
                <a:lnTo>
                  <a:pt x="32" y="1022"/>
                </a:lnTo>
                <a:lnTo>
                  <a:pt x="14" y="946"/>
                </a:lnTo>
                <a:lnTo>
                  <a:pt x="3" y="868"/>
                </a:lnTo>
                <a:lnTo>
                  <a:pt x="0" y="789"/>
                </a:lnTo>
                <a:lnTo>
                  <a:pt x="3" y="706"/>
                </a:lnTo>
                <a:lnTo>
                  <a:pt x="14" y="628"/>
                </a:lnTo>
                <a:lnTo>
                  <a:pt x="32" y="552"/>
                </a:lnTo>
                <a:lnTo>
                  <a:pt x="57" y="481"/>
                </a:lnTo>
                <a:lnTo>
                  <a:pt x="89" y="413"/>
                </a:lnTo>
                <a:lnTo>
                  <a:pt x="125" y="348"/>
                </a:lnTo>
                <a:lnTo>
                  <a:pt x="168" y="287"/>
                </a:lnTo>
                <a:lnTo>
                  <a:pt x="218" y="230"/>
                </a:lnTo>
                <a:lnTo>
                  <a:pt x="272" y="180"/>
                </a:lnTo>
                <a:lnTo>
                  <a:pt x="329" y="137"/>
                </a:lnTo>
                <a:lnTo>
                  <a:pt x="390" y="94"/>
                </a:lnTo>
                <a:lnTo>
                  <a:pt x="455" y="61"/>
                </a:lnTo>
                <a:lnTo>
                  <a:pt x="523" y="36"/>
                </a:lnTo>
                <a:lnTo>
                  <a:pt x="595" y="15"/>
                </a:lnTo>
                <a:lnTo>
                  <a:pt x="670" y="4"/>
                </a:lnTo>
                <a:lnTo>
                  <a:pt x="745" y="0"/>
                </a:lnTo>
                <a:close/>
              </a:path>
            </a:pathLst>
          </a:custGeom>
          <a:solidFill>
            <a:srgbClr val="FFC700"/>
          </a:solidFill>
          <a:ln w="9525">
            <a:noFill/>
            <a:round/>
            <a:headEnd/>
            <a:tailEnd/>
          </a:ln>
        </p:spPr>
        <p:txBody>
          <a:bodyPr/>
          <a:lstStyle/>
          <a:p>
            <a:endParaRPr lang="en-US"/>
          </a:p>
        </p:txBody>
      </p:sp>
      <p:sp>
        <p:nvSpPr>
          <p:cNvPr id="24" name="Freeform 17"/>
          <p:cNvSpPr>
            <a:spLocks/>
          </p:cNvSpPr>
          <p:nvPr/>
        </p:nvSpPr>
        <p:spPr bwMode="auto">
          <a:xfrm>
            <a:off x="2509838" y="2243138"/>
            <a:ext cx="4148137" cy="3505200"/>
          </a:xfrm>
          <a:custGeom>
            <a:avLst/>
            <a:gdLst>
              <a:gd name="T0" fmla="*/ 2147483646 w 1498"/>
              <a:gd name="T1" fmla="*/ 0 h 1584"/>
              <a:gd name="T2" fmla="*/ 2147483646 w 1498"/>
              <a:gd name="T3" fmla="*/ 2147483646 h 1584"/>
              <a:gd name="T4" fmla="*/ 2147483646 w 1498"/>
              <a:gd name="T5" fmla="*/ 2147483646 h 1584"/>
              <a:gd name="T6" fmla="*/ 2147483646 w 1498"/>
              <a:gd name="T7" fmla="*/ 2147483646 h 1584"/>
              <a:gd name="T8" fmla="*/ 2147483646 w 1498"/>
              <a:gd name="T9" fmla="*/ 2147483646 h 1584"/>
              <a:gd name="T10" fmla="*/ 2147483646 w 1498"/>
              <a:gd name="T11" fmla="*/ 2147483646 h 1584"/>
              <a:gd name="T12" fmla="*/ 2147483646 w 1498"/>
              <a:gd name="T13" fmla="*/ 2147483646 h 1584"/>
              <a:gd name="T14" fmla="*/ 2147483646 w 1498"/>
              <a:gd name="T15" fmla="*/ 2147483646 h 1584"/>
              <a:gd name="T16" fmla="*/ 2147483646 w 1498"/>
              <a:gd name="T17" fmla="*/ 2147483646 h 1584"/>
              <a:gd name="T18" fmla="*/ 2147483646 w 1498"/>
              <a:gd name="T19" fmla="*/ 2147483646 h 1584"/>
              <a:gd name="T20" fmla="*/ 2147483646 w 1498"/>
              <a:gd name="T21" fmla="*/ 2147483646 h 1584"/>
              <a:gd name="T22" fmla="*/ 2147483646 w 1498"/>
              <a:gd name="T23" fmla="*/ 2147483646 h 1584"/>
              <a:gd name="T24" fmla="*/ 2147483646 w 1498"/>
              <a:gd name="T25" fmla="*/ 2147483646 h 1584"/>
              <a:gd name="T26" fmla="*/ 2147483646 w 1498"/>
              <a:gd name="T27" fmla="*/ 2147483646 h 1584"/>
              <a:gd name="T28" fmla="*/ 2147483646 w 1498"/>
              <a:gd name="T29" fmla="*/ 2147483646 h 1584"/>
              <a:gd name="T30" fmla="*/ 2147483646 w 1498"/>
              <a:gd name="T31" fmla="*/ 2147483646 h 1584"/>
              <a:gd name="T32" fmla="*/ 2147483646 w 1498"/>
              <a:gd name="T33" fmla="*/ 2147483646 h 1584"/>
              <a:gd name="T34" fmla="*/ 2147483646 w 1498"/>
              <a:gd name="T35" fmla="*/ 2147483646 h 1584"/>
              <a:gd name="T36" fmla="*/ 2147483646 w 1498"/>
              <a:gd name="T37" fmla="*/ 2147483646 h 1584"/>
              <a:gd name="T38" fmla="*/ 2147483646 w 1498"/>
              <a:gd name="T39" fmla="*/ 2147483646 h 1584"/>
              <a:gd name="T40" fmla="*/ 2147483646 w 1498"/>
              <a:gd name="T41" fmla="*/ 2147483646 h 1584"/>
              <a:gd name="T42" fmla="*/ 2147483646 w 1498"/>
              <a:gd name="T43" fmla="*/ 2147483646 h 1584"/>
              <a:gd name="T44" fmla="*/ 2147483646 w 1498"/>
              <a:gd name="T45" fmla="*/ 2147483646 h 1584"/>
              <a:gd name="T46" fmla="*/ 2147483646 w 1498"/>
              <a:gd name="T47" fmla="*/ 2147483646 h 1584"/>
              <a:gd name="T48" fmla="*/ 2147483646 w 1498"/>
              <a:gd name="T49" fmla="*/ 2147483646 h 1584"/>
              <a:gd name="T50" fmla="*/ 0 w 1498"/>
              <a:gd name="T51" fmla="*/ 2147483646 h 1584"/>
              <a:gd name="T52" fmla="*/ 2147483646 w 1498"/>
              <a:gd name="T53" fmla="*/ 2147483646 h 1584"/>
              <a:gd name="T54" fmla="*/ 2147483646 w 1498"/>
              <a:gd name="T55" fmla="*/ 2147483646 h 1584"/>
              <a:gd name="T56" fmla="*/ 2147483646 w 1498"/>
              <a:gd name="T57" fmla="*/ 2147483646 h 1584"/>
              <a:gd name="T58" fmla="*/ 2147483646 w 1498"/>
              <a:gd name="T59" fmla="*/ 2147483646 h 1584"/>
              <a:gd name="T60" fmla="*/ 2147483646 w 1498"/>
              <a:gd name="T61" fmla="*/ 2147483646 h 1584"/>
              <a:gd name="T62" fmla="*/ 2147483646 w 1498"/>
              <a:gd name="T63" fmla="*/ 2147483646 h 1584"/>
              <a:gd name="T64" fmla="*/ 2147483646 w 1498"/>
              <a:gd name="T65" fmla="*/ 2147483646 h 1584"/>
              <a:gd name="T66" fmla="*/ 2147483646 w 1498"/>
              <a:gd name="T67" fmla="*/ 2147483646 h 1584"/>
              <a:gd name="T68" fmla="*/ 2147483646 w 1498"/>
              <a:gd name="T69" fmla="*/ 0 h 15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98"/>
              <a:gd name="T106" fmla="*/ 0 h 1584"/>
              <a:gd name="T107" fmla="*/ 1498 w 1498"/>
              <a:gd name="T108" fmla="*/ 1584 h 15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98" h="1584">
                <a:moveTo>
                  <a:pt x="749" y="0"/>
                </a:moveTo>
                <a:lnTo>
                  <a:pt x="749" y="0"/>
                </a:lnTo>
                <a:lnTo>
                  <a:pt x="827" y="4"/>
                </a:lnTo>
                <a:lnTo>
                  <a:pt x="899" y="18"/>
                </a:lnTo>
                <a:lnTo>
                  <a:pt x="971" y="36"/>
                </a:lnTo>
                <a:lnTo>
                  <a:pt x="1042" y="65"/>
                </a:lnTo>
                <a:lnTo>
                  <a:pt x="1107" y="97"/>
                </a:lnTo>
                <a:lnTo>
                  <a:pt x="1168" y="136"/>
                </a:lnTo>
                <a:lnTo>
                  <a:pt x="1225" y="183"/>
                </a:lnTo>
                <a:lnTo>
                  <a:pt x="1279" y="233"/>
                </a:lnTo>
                <a:lnTo>
                  <a:pt x="1329" y="291"/>
                </a:lnTo>
                <a:lnTo>
                  <a:pt x="1372" y="351"/>
                </a:lnTo>
                <a:lnTo>
                  <a:pt x="1408" y="416"/>
                </a:lnTo>
                <a:lnTo>
                  <a:pt x="1440" y="484"/>
                </a:lnTo>
                <a:lnTo>
                  <a:pt x="1465" y="559"/>
                </a:lnTo>
                <a:lnTo>
                  <a:pt x="1483" y="635"/>
                </a:lnTo>
                <a:lnTo>
                  <a:pt x="1494" y="713"/>
                </a:lnTo>
                <a:lnTo>
                  <a:pt x="1498" y="792"/>
                </a:lnTo>
                <a:lnTo>
                  <a:pt x="1494" y="875"/>
                </a:lnTo>
                <a:lnTo>
                  <a:pt x="1483" y="950"/>
                </a:lnTo>
                <a:lnTo>
                  <a:pt x="1465" y="1029"/>
                </a:lnTo>
                <a:lnTo>
                  <a:pt x="1440" y="1100"/>
                </a:lnTo>
                <a:lnTo>
                  <a:pt x="1408" y="1168"/>
                </a:lnTo>
                <a:lnTo>
                  <a:pt x="1372" y="1233"/>
                </a:lnTo>
                <a:lnTo>
                  <a:pt x="1329" y="1294"/>
                </a:lnTo>
                <a:lnTo>
                  <a:pt x="1279" y="1351"/>
                </a:lnTo>
                <a:lnTo>
                  <a:pt x="1225" y="1401"/>
                </a:lnTo>
                <a:lnTo>
                  <a:pt x="1168" y="1448"/>
                </a:lnTo>
                <a:lnTo>
                  <a:pt x="1107" y="1487"/>
                </a:lnTo>
                <a:lnTo>
                  <a:pt x="1042" y="1520"/>
                </a:lnTo>
                <a:lnTo>
                  <a:pt x="971" y="1548"/>
                </a:lnTo>
                <a:lnTo>
                  <a:pt x="899" y="1566"/>
                </a:lnTo>
                <a:lnTo>
                  <a:pt x="827" y="1581"/>
                </a:lnTo>
                <a:lnTo>
                  <a:pt x="749" y="1584"/>
                </a:lnTo>
                <a:lnTo>
                  <a:pt x="673" y="1581"/>
                </a:lnTo>
                <a:lnTo>
                  <a:pt x="598" y="1566"/>
                </a:lnTo>
                <a:lnTo>
                  <a:pt x="526" y="1548"/>
                </a:lnTo>
                <a:lnTo>
                  <a:pt x="458" y="1520"/>
                </a:lnTo>
                <a:lnTo>
                  <a:pt x="394" y="1487"/>
                </a:lnTo>
                <a:lnTo>
                  <a:pt x="333" y="1448"/>
                </a:lnTo>
                <a:lnTo>
                  <a:pt x="272" y="1401"/>
                </a:lnTo>
                <a:lnTo>
                  <a:pt x="222" y="1351"/>
                </a:lnTo>
                <a:lnTo>
                  <a:pt x="172" y="1294"/>
                </a:lnTo>
                <a:lnTo>
                  <a:pt x="129" y="1233"/>
                </a:lnTo>
                <a:lnTo>
                  <a:pt x="89" y="1168"/>
                </a:lnTo>
                <a:lnTo>
                  <a:pt x="60" y="1100"/>
                </a:lnTo>
                <a:lnTo>
                  <a:pt x="35" y="1029"/>
                </a:lnTo>
                <a:lnTo>
                  <a:pt x="14" y="950"/>
                </a:lnTo>
                <a:lnTo>
                  <a:pt x="3" y="875"/>
                </a:lnTo>
                <a:lnTo>
                  <a:pt x="0" y="792"/>
                </a:lnTo>
                <a:lnTo>
                  <a:pt x="3" y="713"/>
                </a:lnTo>
                <a:lnTo>
                  <a:pt x="14" y="635"/>
                </a:lnTo>
                <a:lnTo>
                  <a:pt x="35" y="559"/>
                </a:lnTo>
                <a:lnTo>
                  <a:pt x="60" y="484"/>
                </a:lnTo>
                <a:lnTo>
                  <a:pt x="89" y="416"/>
                </a:lnTo>
                <a:lnTo>
                  <a:pt x="129" y="351"/>
                </a:lnTo>
                <a:lnTo>
                  <a:pt x="172" y="291"/>
                </a:lnTo>
                <a:lnTo>
                  <a:pt x="222" y="233"/>
                </a:lnTo>
                <a:lnTo>
                  <a:pt x="272" y="183"/>
                </a:lnTo>
                <a:lnTo>
                  <a:pt x="333" y="136"/>
                </a:lnTo>
                <a:lnTo>
                  <a:pt x="394" y="97"/>
                </a:lnTo>
                <a:lnTo>
                  <a:pt x="458" y="65"/>
                </a:lnTo>
                <a:lnTo>
                  <a:pt x="526" y="36"/>
                </a:lnTo>
                <a:lnTo>
                  <a:pt x="598" y="18"/>
                </a:lnTo>
                <a:lnTo>
                  <a:pt x="673" y="4"/>
                </a:lnTo>
                <a:lnTo>
                  <a:pt x="749" y="0"/>
                </a:lnTo>
                <a:close/>
              </a:path>
            </a:pathLst>
          </a:custGeom>
          <a:solidFill>
            <a:srgbClr val="FFC200"/>
          </a:solidFill>
          <a:ln w="9525">
            <a:noFill/>
            <a:round/>
            <a:headEnd/>
            <a:tailEnd/>
          </a:ln>
        </p:spPr>
        <p:txBody>
          <a:bodyPr/>
          <a:lstStyle/>
          <a:p>
            <a:endParaRPr lang="en-US"/>
          </a:p>
        </p:txBody>
      </p:sp>
      <p:sp>
        <p:nvSpPr>
          <p:cNvPr id="25" name="Freeform 18"/>
          <p:cNvSpPr>
            <a:spLocks/>
          </p:cNvSpPr>
          <p:nvPr/>
        </p:nvSpPr>
        <p:spPr bwMode="auto">
          <a:xfrm>
            <a:off x="2498725" y="2236788"/>
            <a:ext cx="4167188" cy="3511550"/>
          </a:xfrm>
          <a:custGeom>
            <a:avLst/>
            <a:gdLst>
              <a:gd name="T0" fmla="*/ 2147483646 w 1505"/>
              <a:gd name="T1" fmla="*/ 0 h 1587"/>
              <a:gd name="T2" fmla="*/ 2147483646 w 1505"/>
              <a:gd name="T3" fmla="*/ 2147483646 h 1587"/>
              <a:gd name="T4" fmla="*/ 2147483646 w 1505"/>
              <a:gd name="T5" fmla="*/ 2147483646 h 1587"/>
              <a:gd name="T6" fmla="*/ 2147483646 w 1505"/>
              <a:gd name="T7" fmla="*/ 2147483646 h 1587"/>
              <a:gd name="T8" fmla="*/ 2147483646 w 1505"/>
              <a:gd name="T9" fmla="*/ 2147483646 h 1587"/>
              <a:gd name="T10" fmla="*/ 2147483646 w 1505"/>
              <a:gd name="T11" fmla="*/ 2147483646 h 1587"/>
              <a:gd name="T12" fmla="*/ 2147483646 w 1505"/>
              <a:gd name="T13" fmla="*/ 2147483646 h 1587"/>
              <a:gd name="T14" fmla="*/ 2147483646 w 1505"/>
              <a:gd name="T15" fmla="*/ 2147483646 h 1587"/>
              <a:gd name="T16" fmla="*/ 2147483646 w 1505"/>
              <a:gd name="T17" fmla="*/ 2147483646 h 1587"/>
              <a:gd name="T18" fmla="*/ 2147483646 w 1505"/>
              <a:gd name="T19" fmla="*/ 2147483646 h 1587"/>
              <a:gd name="T20" fmla="*/ 2147483646 w 1505"/>
              <a:gd name="T21" fmla="*/ 2147483646 h 1587"/>
              <a:gd name="T22" fmla="*/ 2147483646 w 1505"/>
              <a:gd name="T23" fmla="*/ 2147483646 h 1587"/>
              <a:gd name="T24" fmla="*/ 2147483646 w 1505"/>
              <a:gd name="T25" fmla="*/ 2147483646 h 1587"/>
              <a:gd name="T26" fmla="*/ 2147483646 w 1505"/>
              <a:gd name="T27" fmla="*/ 2147483646 h 1587"/>
              <a:gd name="T28" fmla="*/ 2147483646 w 1505"/>
              <a:gd name="T29" fmla="*/ 2147483646 h 1587"/>
              <a:gd name="T30" fmla="*/ 2147483646 w 1505"/>
              <a:gd name="T31" fmla="*/ 2147483646 h 1587"/>
              <a:gd name="T32" fmla="*/ 2147483646 w 1505"/>
              <a:gd name="T33" fmla="*/ 2147483646 h 1587"/>
              <a:gd name="T34" fmla="*/ 2147483646 w 1505"/>
              <a:gd name="T35" fmla="*/ 2147483646 h 1587"/>
              <a:gd name="T36" fmla="*/ 2147483646 w 1505"/>
              <a:gd name="T37" fmla="*/ 2147483646 h 1587"/>
              <a:gd name="T38" fmla="*/ 2147483646 w 1505"/>
              <a:gd name="T39" fmla="*/ 2147483646 h 1587"/>
              <a:gd name="T40" fmla="*/ 2147483646 w 1505"/>
              <a:gd name="T41" fmla="*/ 2147483646 h 1587"/>
              <a:gd name="T42" fmla="*/ 2147483646 w 1505"/>
              <a:gd name="T43" fmla="*/ 2147483646 h 1587"/>
              <a:gd name="T44" fmla="*/ 2147483646 w 1505"/>
              <a:gd name="T45" fmla="*/ 2147483646 h 1587"/>
              <a:gd name="T46" fmla="*/ 2147483646 w 1505"/>
              <a:gd name="T47" fmla="*/ 2147483646 h 1587"/>
              <a:gd name="T48" fmla="*/ 2147483646 w 1505"/>
              <a:gd name="T49" fmla="*/ 2147483646 h 1587"/>
              <a:gd name="T50" fmla="*/ 0 w 1505"/>
              <a:gd name="T51" fmla="*/ 2147483646 h 1587"/>
              <a:gd name="T52" fmla="*/ 2147483646 w 1505"/>
              <a:gd name="T53" fmla="*/ 2147483646 h 1587"/>
              <a:gd name="T54" fmla="*/ 2147483646 w 1505"/>
              <a:gd name="T55" fmla="*/ 2147483646 h 1587"/>
              <a:gd name="T56" fmla="*/ 2147483646 w 1505"/>
              <a:gd name="T57" fmla="*/ 2147483646 h 1587"/>
              <a:gd name="T58" fmla="*/ 2147483646 w 1505"/>
              <a:gd name="T59" fmla="*/ 2147483646 h 1587"/>
              <a:gd name="T60" fmla="*/ 2147483646 w 1505"/>
              <a:gd name="T61" fmla="*/ 2147483646 h 1587"/>
              <a:gd name="T62" fmla="*/ 2147483646 w 1505"/>
              <a:gd name="T63" fmla="*/ 2147483646 h 1587"/>
              <a:gd name="T64" fmla="*/ 2147483646 w 1505"/>
              <a:gd name="T65" fmla="*/ 2147483646 h 1587"/>
              <a:gd name="T66" fmla="*/ 2147483646 w 1505"/>
              <a:gd name="T67" fmla="*/ 2147483646 h 1587"/>
              <a:gd name="T68" fmla="*/ 2147483646 w 1505"/>
              <a:gd name="T69" fmla="*/ 0 h 158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05"/>
              <a:gd name="T106" fmla="*/ 0 h 1587"/>
              <a:gd name="T107" fmla="*/ 1505 w 1505"/>
              <a:gd name="T108" fmla="*/ 1587 h 158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05" h="1587">
                <a:moveTo>
                  <a:pt x="753" y="0"/>
                </a:moveTo>
                <a:lnTo>
                  <a:pt x="753" y="0"/>
                </a:lnTo>
                <a:lnTo>
                  <a:pt x="828" y="3"/>
                </a:lnTo>
                <a:lnTo>
                  <a:pt x="903" y="14"/>
                </a:lnTo>
                <a:lnTo>
                  <a:pt x="975" y="36"/>
                </a:lnTo>
                <a:lnTo>
                  <a:pt x="1043" y="61"/>
                </a:lnTo>
                <a:lnTo>
                  <a:pt x="1111" y="96"/>
                </a:lnTo>
                <a:lnTo>
                  <a:pt x="1172" y="136"/>
                </a:lnTo>
                <a:lnTo>
                  <a:pt x="1229" y="179"/>
                </a:lnTo>
                <a:lnTo>
                  <a:pt x="1283" y="233"/>
                </a:lnTo>
                <a:lnTo>
                  <a:pt x="1333" y="290"/>
                </a:lnTo>
                <a:lnTo>
                  <a:pt x="1376" y="351"/>
                </a:lnTo>
                <a:lnTo>
                  <a:pt x="1412" y="415"/>
                </a:lnTo>
                <a:lnTo>
                  <a:pt x="1444" y="483"/>
                </a:lnTo>
                <a:lnTo>
                  <a:pt x="1469" y="559"/>
                </a:lnTo>
                <a:lnTo>
                  <a:pt x="1487" y="634"/>
                </a:lnTo>
                <a:lnTo>
                  <a:pt x="1502" y="713"/>
                </a:lnTo>
                <a:lnTo>
                  <a:pt x="1505" y="792"/>
                </a:lnTo>
                <a:lnTo>
                  <a:pt x="1502" y="874"/>
                </a:lnTo>
                <a:lnTo>
                  <a:pt x="1487" y="953"/>
                </a:lnTo>
                <a:lnTo>
                  <a:pt x="1469" y="1028"/>
                </a:lnTo>
                <a:lnTo>
                  <a:pt x="1444" y="1103"/>
                </a:lnTo>
                <a:lnTo>
                  <a:pt x="1412" y="1171"/>
                </a:lnTo>
                <a:lnTo>
                  <a:pt x="1376" y="1236"/>
                </a:lnTo>
                <a:lnTo>
                  <a:pt x="1333" y="1297"/>
                </a:lnTo>
                <a:lnTo>
                  <a:pt x="1283" y="1354"/>
                </a:lnTo>
                <a:lnTo>
                  <a:pt x="1229" y="1408"/>
                </a:lnTo>
                <a:lnTo>
                  <a:pt x="1172" y="1451"/>
                </a:lnTo>
                <a:lnTo>
                  <a:pt x="1111" y="1490"/>
                </a:lnTo>
                <a:lnTo>
                  <a:pt x="1043" y="1526"/>
                </a:lnTo>
                <a:lnTo>
                  <a:pt x="975" y="1551"/>
                </a:lnTo>
                <a:lnTo>
                  <a:pt x="903" y="1573"/>
                </a:lnTo>
                <a:lnTo>
                  <a:pt x="828" y="1584"/>
                </a:lnTo>
                <a:lnTo>
                  <a:pt x="753" y="1587"/>
                </a:lnTo>
                <a:lnTo>
                  <a:pt x="674" y="1584"/>
                </a:lnTo>
                <a:lnTo>
                  <a:pt x="599" y="1573"/>
                </a:lnTo>
                <a:lnTo>
                  <a:pt x="527" y="1551"/>
                </a:lnTo>
                <a:lnTo>
                  <a:pt x="459" y="1526"/>
                </a:lnTo>
                <a:lnTo>
                  <a:pt x="394" y="1490"/>
                </a:lnTo>
                <a:lnTo>
                  <a:pt x="330" y="1451"/>
                </a:lnTo>
                <a:lnTo>
                  <a:pt x="272" y="1408"/>
                </a:lnTo>
                <a:lnTo>
                  <a:pt x="219" y="1354"/>
                </a:lnTo>
                <a:lnTo>
                  <a:pt x="172" y="1297"/>
                </a:lnTo>
                <a:lnTo>
                  <a:pt x="125" y="1236"/>
                </a:lnTo>
                <a:lnTo>
                  <a:pt x="90" y="1171"/>
                </a:lnTo>
                <a:lnTo>
                  <a:pt x="57" y="1103"/>
                </a:lnTo>
                <a:lnTo>
                  <a:pt x="32" y="1028"/>
                </a:lnTo>
                <a:lnTo>
                  <a:pt x="14" y="953"/>
                </a:lnTo>
                <a:lnTo>
                  <a:pt x="4" y="874"/>
                </a:lnTo>
                <a:lnTo>
                  <a:pt x="0" y="792"/>
                </a:lnTo>
                <a:lnTo>
                  <a:pt x="4" y="713"/>
                </a:lnTo>
                <a:lnTo>
                  <a:pt x="14" y="634"/>
                </a:lnTo>
                <a:lnTo>
                  <a:pt x="32" y="559"/>
                </a:lnTo>
                <a:lnTo>
                  <a:pt x="57" y="483"/>
                </a:lnTo>
                <a:lnTo>
                  <a:pt x="90" y="415"/>
                </a:lnTo>
                <a:lnTo>
                  <a:pt x="125" y="351"/>
                </a:lnTo>
                <a:lnTo>
                  <a:pt x="172" y="290"/>
                </a:lnTo>
                <a:lnTo>
                  <a:pt x="219" y="233"/>
                </a:lnTo>
                <a:lnTo>
                  <a:pt x="272" y="179"/>
                </a:lnTo>
                <a:lnTo>
                  <a:pt x="330" y="136"/>
                </a:lnTo>
                <a:lnTo>
                  <a:pt x="394" y="96"/>
                </a:lnTo>
                <a:lnTo>
                  <a:pt x="459" y="61"/>
                </a:lnTo>
                <a:lnTo>
                  <a:pt x="527" y="36"/>
                </a:lnTo>
                <a:lnTo>
                  <a:pt x="599" y="14"/>
                </a:lnTo>
                <a:lnTo>
                  <a:pt x="674" y="3"/>
                </a:lnTo>
                <a:lnTo>
                  <a:pt x="753" y="0"/>
                </a:lnTo>
                <a:close/>
              </a:path>
            </a:pathLst>
          </a:custGeom>
          <a:solidFill>
            <a:srgbClr val="FFBD00"/>
          </a:solidFill>
          <a:ln w="9525">
            <a:noFill/>
            <a:round/>
            <a:headEnd/>
            <a:tailEnd/>
          </a:ln>
        </p:spPr>
        <p:txBody>
          <a:bodyPr/>
          <a:lstStyle/>
          <a:p>
            <a:endParaRPr lang="en-US"/>
          </a:p>
        </p:txBody>
      </p:sp>
      <p:sp>
        <p:nvSpPr>
          <p:cNvPr id="26" name="Freeform 19"/>
          <p:cNvSpPr>
            <a:spLocks/>
          </p:cNvSpPr>
          <p:nvPr/>
        </p:nvSpPr>
        <p:spPr bwMode="auto">
          <a:xfrm>
            <a:off x="2478088" y="2220913"/>
            <a:ext cx="4187825" cy="3536950"/>
          </a:xfrm>
          <a:custGeom>
            <a:avLst/>
            <a:gdLst>
              <a:gd name="T0" fmla="*/ 2147483646 w 1512"/>
              <a:gd name="T1" fmla="*/ 0 h 1598"/>
              <a:gd name="T2" fmla="*/ 2147483646 w 1512"/>
              <a:gd name="T3" fmla="*/ 2147483646 h 1598"/>
              <a:gd name="T4" fmla="*/ 2147483646 w 1512"/>
              <a:gd name="T5" fmla="*/ 2147483646 h 1598"/>
              <a:gd name="T6" fmla="*/ 2147483646 w 1512"/>
              <a:gd name="T7" fmla="*/ 2147483646 h 1598"/>
              <a:gd name="T8" fmla="*/ 2147483646 w 1512"/>
              <a:gd name="T9" fmla="*/ 2147483646 h 1598"/>
              <a:gd name="T10" fmla="*/ 2147483646 w 1512"/>
              <a:gd name="T11" fmla="*/ 2147483646 h 1598"/>
              <a:gd name="T12" fmla="*/ 2147483646 w 1512"/>
              <a:gd name="T13" fmla="*/ 2147483646 h 1598"/>
              <a:gd name="T14" fmla="*/ 2147483646 w 1512"/>
              <a:gd name="T15" fmla="*/ 2147483646 h 1598"/>
              <a:gd name="T16" fmla="*/ 2147483646 w 1512"/>
              <a:gd name="T17" fmla="*/ 2147483646 h 1598"/>
              <a:gd name="T18" fmla="*/ 2147483646 w 1512"/>
              <a:gd name="T19" fmla="*/ 2147483646 h 1598"/>
              <a:gd name="T20" fmla="*/ 2147483646 w 1512"/>
              <a:gd name="T21" fmla="*/ 2147483646 h 1598"/>
              <a:gd name="T22" fmla="*/ 2147483646 w 1512"/>
              <a:gd name="T23" fmla="*/ 2147483646 h 1598"/>
              <a:gd name="T24" fmla="*/ 2147483646 w 1512"/>
              <a:gd name="T25" fmla="*/ 2147483646 h 1598"/>
              <a:gd name="T26" fmla="*/ 2147483646 w 1512"/>
              <a:gd name="T27" fmla="*/ 2147483646 h 1598"/>
              <a:gd name="T28" fmla="*/ 2147483646 w 1512"/>
              <a:gd name="T29" fmla="*/ 2147483646 h 1598"/>
              <a:gd name="T30" fmla="*/ 2147483646 w 1512"/>
              <a:gd name="T31" fmla="*/ 2147483646 h 1598"/>
              <a:gd name="T32" fmla="*/ 2147483646 w 1512"/>
              <a:gd name="T33" fmla="*/ 2147483646 h 1598"/>
              <a:gd name="T34" fmla="*/ 2147483646 w 1512"/>
              <a:gd name="T35" fmla="*/ 2147483646 h 1598"/>
              <a:gd name="T36" fmla="*/ 2147483646 w 1512"/>
              <a:gd name="T37" fmla="*/ 2147483646 h 1598"/>
              <a:gd name="T38" fmla="*/ 2147483646 w 1512"/>
              <a:gd name="T39" fmla="*/ 2147483646 h 1598"/>
              <a:gd name="T40" fmla="*/ 2147483646 w 1512"/>
              <a:gd name="T41" fmla="*/ 2147483646 h 1598"/>
              <a:gd name="T42" fmla="*/ 2147483646 w 1512"/>
              <a:gd name="T43" fmla="*/ 2147483646 h 1598"/>
              <a:gd name="T44" fmla="*/ 2147483646 w 1512"/>
              <a:gd name="T45" fmla="*/ 2147483646 h 1598"/>
              <a:gd name="T46" fmla="*/ 2147483646 w 1512"/>
              <a:gd name="T47" fmla="*/ 2147483646 h 1598"/>
              <a:gd name="T48" fmla="*/ 2147483646 w 1512"/>
              <a:gd name="T49" fmla="*/ 2147483646 h 1598"/>
              <a:gd name="T50" fmla="*/ 0 w 1512"/>
              <a:gd name="T51" fmla="*/ 2147483646 h 1598"/>
              <a:gd name="T52" fmla="*/ 2147483646 w 1512"/>
              <a:gd name="T53" fmla="*/ 2147483646 h 1598"/>
              <a:gd name="T54" fmla="*/ 2147483646 w 1512"/>
              <a:gd name="T55" fmla="*/ 2147483646 h 1598"/>
              <a:gd name="T56" fmla="*/ 2147483646 w 1512"/>
              <a:gd name="T57" fmla="*/ 2147483646 h 1598"/>
              <a:gd name="T58" fmla="*/ 2147483646 w 1512"/>
              <a:gd name="T59" fmla="*/ 2147483646 h 1598"/>
              <a:gd name="T60" fmla="*/ 2147483646 w 1512"/>
              <a:gd name="T61" fmla="*/ 2147483646 h 1598"/>
              <a:gd name="T62" fmla="*/ 2147483646 w 1512"/>
              <a:gd name="T63" fmla="*/ 2147483646 h 1598"/>
              <a:gd name="T64" fmla="*/ 2147483646 w 1512"/>
              <a:gd name="T65" fmla="*/ 2147483646 h 1598"/>
              <a:gd name="T66" fmla="*/ 2147483646 w 1512"/>
              <a:gd name="T67" fmla="*/ 2147483646 h 1598"/>
              <a:gd name="T68" fmla="*/ 2147483646 w 1512"/>
              <a:gd name="T69" fmla="*/ 0 h 15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2"/>
              <a:gd name="T106" fmla="*/ 0 h 1598"/>
              <a:gd name="T107" fmla="*/ 1512 w 1512"/>
              <a:gd name="T108" fmla="*/ 1598 h 15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2" h="1598">
                <a:moveTo>
                  <a:pt x="756" y="0"/>
                </a:moveTo>
                <a:lnTo>
                  <a:pt x="756" y="0"/>
                </a:lnTo>
                <a:lnTo>
                  <a:pt x="831" y="3"/>
                </a:lnTo>
                <a:lnTo>
                  <a:pt x="907" y="17"/>
                </a:lnTo>
                <a:lnTo>
                  <a:pt x="982" y="35"/>
                </a:lnTo>
                <a:lnTo>
                  <a:pt x="1050" y="64"/>
                </a:lnTo>
                <a:lnTo>
                  <a:pt x="1114" y="96"/>
                </a:lnTo>
                <a:lnTo>
                  <a:pt x="1179" y="136"/>
                </a:lnTo>
                <a:lnTo>
                  <a:pt x="1236" y="182"/>
                </a:lnTo>
                <a:lnTo>
                  <a:pt x="1290" y="232"/>
                </a:lnTo>
                <a:lnTo>
                  <a:pt x="1340" y="290"/>
                </a:lnTo>
                <a:lnTo>
                  <a:pt x="1383" y="351"/>
                </a:lnTo>
                <a:lnTo>
                  <a:pt x="1419" y="419"/>
                </a:lnTo>
                <a:lnTo>
                  <a:pt x="1451" y="487"/>
                </a:lnTo>
                <a:lnTo>
                  <a:pt x="1476" y="562"/>
                </a:lnTo>
                <a:lnTo>
                  <a:pt x="1498" y="637"/>
                </a:lnTo>
                <a:lnTo>
                  <a:pt x="1509" y="716"/>
                </a:lnTo>
                <a:lnTo>
                  <a:pt x="1512" y="799"/>
                </a:lnTo>
                <a:lnTo>
                  <a:pt x="1509" y="881"/>
                </a:lnTo>
                <a:lnTo>
                  <a:pt x="1498" y="960"/>
                </a:lnTo>
                <a:lnTo>
                  <a:pt x="1476" y="1035"/>
                </a:lnTo>
                <a:lnTo>
                  <a:pt x="1451" y="1107"/>
                </a:lnTo>
                <a:lnTo>
                  <a:pt x="1419" y="1178"/>
                </a:lnTo>
                <a:lnTo>
                  <a:pt x="1383" y="1243"/>
                </a:lnTo>
                <a:lnTo>
                  <a:pt x="1340" y="1307"/>
                </a:lnTo>
                <a:lnTo>
                  <a:pt x="1290" y="1361"/>
                </a:lnTo>
                <a:lnTo>
                  <a:pt x="1236" y="1415"/>
                </a:lnTo>
                <a:lnTo>
                  <a:pt x="1179" y="1462"/>
                </a:lnTo>
                <a:lnTo>
                  <a:pt x="1114" y="1501"/>
                </a:lnTo>
                <a:lnTo>
                  <a:pt x="1050" y="1533"/>
                </a:lnTo>
                <a:lnTo>
                  <a:pt x="982" y="1562"/>
                </a:lnTo>
                <a:lnTo>
                  <a:pt x="907" y="1580"/>
                </a:lnTo>
                <a:lnTo>
                  <a:pt x="831" y="1594"/>
                </a:lnTo>
                <a:lnTo>
                  <a:pt x="756" y="1598"/>
                </a:lnTo>
                <a:lnTo>
                  <a:pt x="677" y="1594"/>
                </a:lnTo>
                <a:lnTo>
                  <a:pt x="602" y="1580"/>
                </a:lnTo>
                <a:lnTo>
                  <a:pt x="530" y="1562"/>
                </a:lnTo>
                <a:lnTo>
                  <a:pt x="462" y="1533"/>
                </a:lnTo>
                <a:lnTo>
                  <a:pt x="394" y="1501"/>
                </a:lnTo>
                <a:lnTo>
                  <a:pt x="333" y="1462"/>
                </a:lnTo>
                <a:lnTo>
                  <a:pt x="276" y="1415"/>
                </a:lnTo>
                <a:lnTo>
                  <a:pt x="222" y="1361"/>
                </a:lnTo>
                <a:lnTo>
                  <a:pt x="172" y="1307"/>
                </a:lnTo>
                <a:lnTo>
                  <a:pt x="129" y="1243"/>
                </a:lnTo>
                <a:lnTo>
                  <a:pt x="89" y="1178"/>
                </a:lnTo>
                <a:lnTo>
                  <a:pt x="57" y="1107"/>
                </a:lnTo>
                <a:lnTo>
                  <a:pt x="32" y="1035"/>
                </a:lnTo>
                <a:lnTo>
                  <a:pt x="14" y="960"/>
                </a:lnTo>
                <a:lnTo>
                  <a:pt x="3" y="881"/>
                </a:lnTo>
                <a:lnTo>
                  <a:pt x="0" y="799"/>
                </a:lnTo>
                <a:lnTo>
                  <a:pt x="3" y="716"/>
                </a:lnTo>
                <a:lnTo>
                  <a:pt x="14" y="637"/>
                </a:lnTo>
                <a:lnTo>
                  <a:pt x="32" y="562"/>
                </a:lnTo>
                <a:lnTo>
                  <a:pt x="57" y="487"/>
                </a:lnTo>
                <a:lnTo>
                  <a:pt x="89" y="419"/>
                </a:lnTo>
                <a:lnTo>
                  <a:pt x="129" y="351"/>
                </a:lnTo>
                <a:lnTo>
                  <a:pt x="172" y="290"/>
                </a:lnTo>
                <a:lnTo>
                  <a:pt x="222" y="232"/>
                </a:lnTo>
                <a:lnTo>
                  <a:pt x="276" y="182"/>
                </a:lnTo>
                <a:lnTo>
                  <a:pt x="333" y="136"/>
                </a:lnTo>
                <a:lnTo>
                  <a:pt x="394" y="96"/>
                </a:lnTo>
                <a:lnTo>
                  <a:pt x="462" y="64"/>
                </a:lnTo>
                <a:lnTo>
                  <a:pt x="530" y="35"/>
                </a:lnTo>
                <a:lnTo>
                  <a:pt x="602" y="17"/>
                </a:lnTo>
                <a:lnTo>
                  <a:pt x="677" y="3"/>
                </a:lnTo>
                <a:lnTo>
                  <a:pt x="756" y="0"/>
                </a:lnTo>
                <a:close/>
              </a:path>
            </a:pathLst>
          </a:custGeom>
          <a:solidFill>
            <a:srgbClr val="FFB500"/>
          </a:solidFill>
          <a:ln w="9525">
            <a:noFill/>
            <a:round/>
            <a:headEnd/>
            <a:tailEnd/>
          </a:ln>
        </p:spPr>
        <p:txBody>
          <a:bodyPr/>
          <a:lstStyle/>
          <a:p>
            <a:endParaRPr lang="en-US"/>
          </a:p>
        </p:txBody>
      </p:sp>
      <p:sp>
        <p:nvSpPr>
          <p:cNvPr id="27" name="Freeform 20"/>
          <p:cNvSpPr>
            <a:spLocks/>
          </p:cNvSpPr>
          <p:nvPr/>
        </p:nvSpPr>
        <p:spPr bwMode="auto">
          <a:xfrm>
            <a:off x="2459038" y="2212975"/>
            <a:ext cx="4206875" cy="3544888"/>
          </a:xfrm>
          <a:custGeom>
            <a:avLst/>
            <a:gdLst>
              <a:gd name="T0" fmla="*/ 2147483646 w 1519"/>
              <a:gd name="T1" fmla="*/ 0 h 1602"/>
              <a:gd name="T2" fmla="*/ 2147483646 w 1519"/>
              <a:gd name="T3" fmla="*/ 2147483646 h 1602"/>
              <a:gd name="T4" fmla="*/ 2147483646 w 1519"/>
              <a:gd name="T5" fmla="*/ 2147483646 h 1602"/>
              <a:gd name="T6" fmla="*/ 2147483646 w 1519"/>
              <a:gd name="T7" fmla="*/ 2147483646 h 1602"/>
              <a:gd name="T8" fmla="*/ 2147483646 w 1519"/>
              <a:gd name="T9" fmla="*/ 2147483646 h 1602"/>
              <a:gd name="T10" fmla="*/ 2147483646 w 1519"/>
              <a:gd name="T11" fmla="*/ 2147483646 h 1602"/>
              <a:gd name="T12" fmla="*/ 2147483646 w 1519"/>
              <a:gd name="T13" fmla="*/ 2147483646 h 1602"/>
              <a:gd name="T14" fmla="*/ 2147483646 w 1519"/>
              <a:gd name="T15" fmla="*/ 2147483646 h 1602"/>
              <a:gd name="T16" fmla="*/ 2147483646 w 1519"/>
              <a:gd name="T17" fmla="*/ 2147483646 h 1602"/>
              <a:gd name="T18" fmla="*/ 2147483646 w 1519"/>
              <a:gd name="T19" fmla="*/ 2147483646 h 1602"/>
              <a:gd name="T20" fmla="*/ 2147483646 w 1519"/>
              <a:gd name="T21" fmla="*/ 2147483646 h 1602"/>
              <a:gd name="T22" fmla="*/ 2147483646 w 1519"/>
              <a:gd name="T23" fmla="*/ 2147483646 h 1602"/>
              <a:gd name="T24" fmla="*/ 2147483646 w 1519"/>
              <a:gd name="T25" fmla="*/ 2147483646 h 1602"/>
              <a:gd name="T26" fmla="*/ 2147483646 w 1519"/>
              <a:gd name="T27" fmla="*/ 2147483646 h 1602"/>
              <a:gd name="T28" fmla="*/ 2147483646 w 1519"/>
              <a:gd name="T29" fmla="*/ 2147483646 h 1602"/>
              <a:gd name="T30" fmla="*/ 2147483646 w 1519"/>
              <a:gd name="T31" fmla="*/ 2147483646 h 1602"/>
              <a:gd name="T32" fmla="*/ 2147483646 w 1519"/>
              <a:gd name="T33" fmla="*/ 2147483646 h 1602"/>
              <a:gd name="T34" fmla="*/ 2147483646 w 1519"/>
              <a:gd name="T35" fmla="*/ 2147483646 h 1602"/>
              <a:gd name="T36" fmla="*/ 2147483646 w 1519"/>
              <a:gd name="T37" fmla="*/ 2147483646 h 1602"/>
              <a:gd name="T38" fmla="*/ 2147483646 w 1519"/>
              <a:gd name="T39" fmla="*/ 2147483646 h 1602"/>
              <a:gd name="T40" fmla="*/ 2147483646 w 1519"/>
              <a:gd name="T41" fmla="*/ 2147483646 h 1602"/>
              <a:gd name="T42" fmla="*/ 2147483646 w 1519"/>
              <a:gd name="T43" fmla="*/ 2147483646 h 1602"/>
              <a:gd name="T44" fmla="*/ 2147483646 w 1519"/>
              <a:gd name="T45" fmla="*/ 2147483646 h 1602"/>
              <a:gd name="T46" fmla="*/ 2147483646 w 1519"/>
              <a:gd name="T47" fmla="*/ 2147483646 h 1602"/>
              <a:gd name="T48" fmla="*/ 2147483646 w 1519"/>
              <a:gd name="T49" fmla="*/ 2147483646 h 1602"/>
              <a:gd name="T50" fmla="*/ 0 w 1519"/>
              <a:gd name="T51" fmla="*/ 2147483646 h 1602"/>
              <a:gd name="T52" fmla="*/ 2147483646 w 1519"/>
              <a:gd name="T53" fmla="*/ 2147483646 h 1602"/>
              <a:gd name="T54" fmla="*/ 2147483646 w 1519"/>
              <a:gd name="T55" fmla="*/ 2147483646 h 1602"/>
              <a:gd name="T56" fmla="*/ 2147483646 w 1519"/>
              <a:gd name="T57" fmla="*/ 2147483646 h 1602"/>
              <a:gd name="T58" fmla="*/ 2147483646 w 1519"/>
              <a:gd name="T59" fmla="*/ 2147483646 h 1602"/>
              <a:gd name="T60" fmla="*/ 2147483646 w 1519"/>
              <a:gd name="T61" fmla="*/ 2147483646 h 1602"/>
              <a:gd name="T62" fmla="*/ 2147483646 w 1519"/>
              <a:gd name="T63" fmla="*/ 2147483646 h 1602"/>
              <a:gd name="T64" fmla="*/ 2147483646 w 1519"/>
              <a:gd name="T65" fmla="*/ 2147483646 h 1602"/>
              <a:gd name="T66" fmla="*/ 2147483646 w 1519"/>
              <a:gd name="T67" fmla="*/ 2147483646 h 1602"/>
              <a:gd name="T68" fmla="*/ 2147483646 w 1519"/>
              <a:gd name="T69" fmla="*/ 0 h 16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9"/>
              <a:gd name="T106" fmla="*/ 0 h 1602"/>
              <a:gd name="T107" fmla="*/ 1519 w 1519"/>
              <a:gd name="T108" fmla="*/ 1602 h 16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9" h="1602">
                <a:moveTo>
                  <a:pt x="759" y="0"/>
                </a:moveTo>
                <a:lnTo>
                  <a:pt x="759" y="0"/>
                </a:lnTo>
                <a:lnTo>
                  <a:pt x="838" y="4"/>
                </a:lnTo>
                <a:lnTo>
                  <a:pt x="914" y="14"/>
                </a:lnTo>
                <a:lnTo>
                  <a:pt x="985" y="36"/>
                </a:lnTo>
                <a:lnTo>
                  <a:pt x="1057" y="61"/>
                </a:lnTo>
                <a:lnTo>
                  <a:pt x="1121" y="97"/>
                </a:lnTo>
                <a:lnTo>
                  <a:pt x="1186" y="136"/>
                </a:lnTo>
                <a:lnTo>
                  <a:pt x="1243" y="183"/>
                </a:lnTo>
                <a:lnTo>
                  <a:pt x="1297" y="233"/>
                </a:lnTo>
                <a:lnTo>
                  <a:pt x="1347" y="290"/>
                </a:lnTo>
                <a:lnTo>
                  <a:pt x="1390" y="351"/>
                </a:lnTo>
                <a:lnTo>
                  <a:pt x="1430" y="419"/>
                </a:lnTo>
                <a:lnTo>
                  <a:pt x="1462" y="487"/>
                </a:lnTo>
                <a:lnTo>
                  <a:pt x="1487" y="563"/>
                </a:lnTo>
                <a:lnTo>
                  <a:pt x="1505" y="638"/>
                </a:lnTo>
                <a:lnTo>
                  <a:pt x="1516" y="720"/>
                </a:lnTo>
                <a:lnTo>
                  <a:pt x="1519" y="799"/>
                </a:lnTo>
                <a:lnTo>
                  <a:pt x="1516" y="881"/>
                </a:lnTo>
                <a:lnTo>
                  <a:pt x="1505" y="960"/>
                </a:lnTo>
                <a:lnTo>
                  <a:pt x="1487" y="1039"/>
                </a:lnTo>
                <a:lnTo>
                  <a:pt x="1462" y="1111"/>
                </a:lnTo>
                <a:lnTo>
                  <a:pt x="1430" y="1182"/>
                </a:lnTo>
                <a:lnTo>
                  <a:pt x="1390" y="1247"/>
                </a:lnTo>
                <a:lnTo>
                  <a:pt x="1347" y="1311"/>
                </a:lnTo>
                <a:lnTo>
                  <a:pt x="1297" y="1365"/>
                </a:lnTo>
                <a:lnTo>
                  <a:pt x="1243" y="1419"/>
                </a:lnTo>
                <a:lnTo>
                  <a:pt x="1186" y="1466"/>
                </a:lnTo>
                <a:lnTo>
                  <a:pt x="1121" y="1505"/>
                </a:lnTo>
                <a:lnTo>
                  <a:pt x="1057" y="1541"/>
                </a:lnTo>
                <a:lnTo>
                  <a:pt x="985" y="1566"/>
                </a:lnTo>
                <a:lnTo>
                  <a:pt x="914" y="1587"/>
                </a:lnTo>
                <a:lnTo>
                  <a:pt x="838" y="1598"/>
                </a:lnTo>
                <a:lnTo>
                  <a:pt x="759" y="1602"/>
                </a:lnTo>
                <a:lnTo>
                  <a:pt x="684" y="1598"/>
                </a:lnTo>
                <a:lnTo>
                  <a:pt x="609" y="1587"/>
                </a:lnTo>
                <a:lnTo>
                  <a:pt x="534" y="1566"/>
                </a:lnTo>
                <a:lnTo>
                  <a:pt x="466" y="1541"/>
                </a:lnTo>
                <a:lnTo>
                  <a:pt x="397" y="1505"/>
                </a:lnTo>
                <a:lnTo>
                  <a:pt x="337" y="1466"/>
                </a:lnTo>
                <a:lnTo>
                  <a:pt x="276" y="1419"/>
                </a:lnTo>
                <a:lnTo>
                  <a:pt x="222" y="1365"/>
                </a:lnTo>
                <a:lnTo>
                  <a:pt x="175" y="1311"/>
                </a:lnTo>
                <a:lnTo>
                  <a:pt x="129" y="1247"/>
                </a:lnTo>
                <a:lnTo>
                  <a:pt x="93" y="1182"/>
                </a:lnTo>
                <a:lnTo>
                  <a:pt x="61" y="1111"/>
                </a:lnTo>
                <a:lnTo>
                  <a:pt x="35" y="1039"/>
                </a:lnTo>
                <a:lnTo>
                  <a:pt x="18" y="960"/>
                </a:lnTo>
                <a:lnTo>
                  <a:pt x="3" y="881"/>
                </a:lnTo>
                <a:lnTo>
                  <a:pt x="0" y="799"/>
                </a:lnTo>
                <a:lnTo>
                  <a:pt x="3" y="720"/>
                </a:lnTo>
                <a:lnTo>
                  <a:pt x="18" y="638"/>
                </a:lnTo>
                <a:lnTo>
                  <a:pt x="35" y="563"/>
                </a:lnTo>
                <a:lnTo>
                  <a:pt x="61" y="487"/>
                </a:lnTo>
                <a:lnTo>
                  <a:pt x="93" y="419"/>
                </a:lnTo>
                <a:lnTo>
                  <a:pt x="129" y="351"/>
                </a:lnTo>
                <a:lnTo>
                  <a:pt x="175" y="290"/>
                </a:lnTo>
                <a:lnTo>
                  <a:pt x="222" y="233"/>
                </a:lnTo>
                <a:lnTo>
                  <a:pt x="276" y="183"/>
                </a:lnTo>
                <a:lnTo>
                  <a:pt x="337" y="136"/>
                </a:lnTo>
                <a:lnTo>
                  <a:pt x="397" y="97"/>
                </a:lnTo>
                <a:lnTo>
                  <a:pt x="466" y="61"/>
                </a:lnTo>
                <a:lnTo>
                  <a:pt x="534" y="36"/>
                </a:lnTo>
                <a:lnTo>
                  <a:pt x="609" y="14"/>
                </a:lnTo>
                <a:lnTo>
                  <a:pt x="684" y="4"/>
                </a:lnTo>
                <a:lnTo>
                  <a:pt x="759" y="0"/>
                </a:lnTo>
                <a:close/>
              </a:path>
            </a:pathLst>
          </a:custGeom>
          <a:solidFill>
            <a:srgbClr val="FFB000"/>
          </a:solidFill>
          <a:ln w="9525">
            <a:noFill/>
            <a:round/>
            <a:headEnd/>
            <a:tailEnd/>
          </a:ln>
        </p:spPr>
        <p:txBody>
          <a:bodyPr/>
          <a:lstStyle/>
          <a:p>
            <a:endParaRPr lang="en-US"/>
          </a:p>
        </p:txBody>
      </p:sp>
      <p:sp>
        <p:nvSpPr>
          <p:cNvPr id="28" name="Freeform 21"/>
          <p:cNvSpPr>
            <a:spLocks/>
          </p:cNvSpPr>
          <p:nvPr/>
        </p:nvSpPr>
        <p:spPr bwMode="auto">
          <a:xfrm>
            <a:off x="2447925" y="2197100"/>
            <a:ext cx="4229100" cy="3567113"/>
          </a:xfrm>
          <a:custGeom>
            <a:avLst/>
            <a:gdLst>
              <a:gd name="T0" fmla="*/ 2147483646 w 1527"/>
              <a:gd name="T1" fmla="*/ 0 h 1612"/>
              <a:gd name="T2" fmla="*/ 2147483646 w 1527"/>
              <a:gd name="T3" fmla="*/ 2147483646 h 1612"/>
              <a:gd name="T4" fmla="*/ 2147483646 w 1527"/>
              <a:gd name="T5" fmla="*/ 2147483646 h 1612"/>
              <a:gd name="T6" fmla="*/ 2147483646 w 1527"/>
              <a:gd name="T7" fmla="*/ 2147483646 h 1612"/>
              <a:gd name="T8" fmla="*/ 2147483646 w 1527"/>
              <a:gd name="T9" fmla="*/ 2147483646 h 1612"/>
              <a:gd name="T10" fmla="*/ 2147483646 w 1527"/>
              <a:gd name="T11" fmla="*/ 2147483646 h 1612"/>
              <a:gd name="T12" fmla="*/ 2147483646 w 1527"/>
              <a:gd name="T13" fmla="*/ 2147483646 h 1612"/>
              <a:gd name="T14" fmla="*/ 2147483646 w 1527"/>
              <a:gd name="T15" fmla="*/ 2147483646 h 1612"/>
              <a:gd name="T16" fmla="*/ 2147483646 w 1527"/>
              <a:gd name="T17" fmla="*/ 2147483646 h 1612"/>
              <a:gd name="T18" fmla="*/ 2147483646 w 1527"/>
              <a:gd name="T19" fmla="*/ 2147483646 h 1612"/>
              <a:gd name="T20" fmla="*/ 2147483646 w 1527"/>
              <a:gd name="T21" fmla="*/ 2147483646 h 1612"/>
              <a:gd name="T22" fmla="*/ 2147483646 w 1527"/>
              <a:gd name="T23" fmla="*/ 2147483646 h 1612"/>
              <a:gd name="T24" fmla="*/ 2147483646 w 1527"/>
              <a:gd name="T25" fmla="*/ 2147483646 h 1612"/>
              <a:gd name="T26" fmla="*/ 2147483646 w 1527"/>
              <a:gd name="T27" fmla="*/ 2147483646 h 1612"/>
              <a:gd name="T28" fmla="*/ 2147483646 w 1527"/>
              <a:gd name="T29" fmla="*/ 2147483646 h 1612"/>
              <a:gd name="T30" fmla="*/ 2147483646 w 1527"/>
              <a:gd name="T31" fmla="*/ 2147483646 h 1612"/>
              <a:gd name="T32" fmla="*/ 2147483646 w 1527"/>
              <a:gd name="T33" fmla="*/ 2147483646 h 1612"/>
              <a:gd name="T34" fmla="*/ 2147483646 w 1527"/>
              <a:gd name="T35" fmla="*/ 2147483646 h 1612"/>
              <a:gd name="T36" fmla="*/ 2147483646 w 1527"/>
              <a:gd name="T37" fmla="*/ 2147483646 h 1612"/>
              <a:gd name="T38" fmla="*/ 2147483646 w 1527"/>
              <a:gd name="T39" fmla="*/ 2147483646 h 1612"/>
              <a:gd name="T40" fmla="*/ 2147483646 w 1527"/>
              <a:gd name="T41" fmla="*/ 2147483646 h 1612"/>
              <a:gd name="T42" fmla="*/ 2147483646 w 1527"/>
              <a:gd name="T43" fmla="*/ 2147483646 h 1612"/>
              <a:gd name="T44" fmla="*/ 2147483646 w 1527"/>
              <a:gd name="T45" fmla="*/ 2147483646 h 1612"/>
              <a:gd name="T46" fmla="*/ 2147483646 w 1527"/>
              <a:gd name="T47" fmla="*/ 2147483646 h 1612"/>
              <a:gd name="T48" fmla="*/ 2147483646 w 1527"/>
              <a:gd name="T49" fmla="*/ 2147483646 h 1612"/>
              <a:gd name="T50" fmla="*/ 0 w 1527"/>
              <a:gd name="T51" fmla="*/ 2147483646 h 1612"/>
              <a:gd name="T52" fmla="*/ 2147483646 w 1527"/>
              <a:gd name="T53" fmla="*/ 2147483646 h 1612"/>
              <a:gd name="T54" fmla="*/ 2147483646 w 1527"/>
              <a:gd name="T55" fmla="*/ 2147483646 h 1612"/>
              <a:gd name="T56" fmla="*/ 2147483646 w 1527"/>
              <a:gd name="T57" fmla="*/ 2147483646 h 1612"/>
              <a:gd name="T58" fmla="*/ 2147483646 w 1527"/>
              <a:gd name="T59" fmla="*/ 2147483646 h 1612"/>
              <a:gd name="T60" fmla="*/ 2147483646 w 1527"/>
              <a:gd name="T61" fmla="*/ 2147483646 h 1612"/>
              <a:gd name="T62" fmla="*/ 2147483646 w 1527"/>
              <a:gd name="T63" fmla="*/ 2147483646 h 1612"/>
              <a:gd name="T64" fmla="*/ 2147483646 w 1527"/>
              <a:gd name="T65" fmla="*/ 2147483646 h 1612"/>
              <a:gd name="T66" fmla="*/ 2147483646 w 1527"/>
              <a:gd name="T67" fmla="*/ 2147483646 h 1612"/>
              <a:gd name="T68" fmla="*/ 2147483646 w 1527"/>
              <a:gd name="T69" fmla="*/ 0 h 16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27"/>
              <a:gd name="T106" fmla="*/ 0 h 1612"/>
              <a:gd name="T107" fmla="*/ 1527 w 1527"/>
              <a:gd name="T108" fmla="*/ 1612 h 16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27" h="1612">
                <a:moveTo>
                  <a:pt x="763" y="0"/>
                </a:moveTo>
                <a:lnTo>
                  <a:pt x="763" y="0"/>
                </a:lnTo>
                <a:lnTo>
                  <a:pt x="839" y="3"/>
                </a:lnTo>
                <a:lnTo>
                  <a:pt x="914" y="14"/>
                </a:lnTo>
                <a:lnTo>
                  <a:pt x="989" y="36"/>
                </a:lnTo>
                <a:lnTo>
                  <a:pt x="1057" y="64"/>
                </a:lnTo>
                <a:lnTo>
                  <a:pt x="1125" y="97"/>
                </a:lnTo>
                <a:lnTo>
                  <a:pt x="1186" y="136"/>
                </a:lnTo>
                <a:lnTo>
                  <a:pt x="1247" y="183"/>
                </a:lnTo>
                <a:lnTo>
                  <a:pt x="1301" y="236"/>
                </a:lnTo>
                <a:lnTo>
                  <a:pt x="1351" y="294"/>
                </a:lnTo>
                <a:lnTo>
                  <a:pt x="1394" y="355"/>
                </a:lnTo>
                <a:lnTo>
                  <a:pt x="1434" y="423"/>
                </a:lnTo>
                <a:lnTo>
                  <a:pt x="1466" y="491"/>
                </a:lnTo>
                <a:lnTo>
                  <a:pt x="1491" y="566"/>
                </a:lnTo>
                <a:lnTo>
                  <a:pt x="1509" y="645"/>
                </a:lnTo>
                <a:lnTo>
                  <a:pt x="1520" y="724"/>
                </a:lnTo>
                <a:lnTo>
                  <a:pt x="1527" y="806"/>
                </a:lnTo>
                <a:lnTo>
                  <a:pt x="1520" y="888"/>
                </a:lnTo>
                <a:lnTo>
                  <a:pt x="1509" y="967"/>
                </a:lnTo>
                <a:lnTo>
                  <a:pt x="1491" y="1043"/>
                </a:lnTo>
                <a:lnTo>
                  <a:pt x="1466" y="1118"/>
                </a:lnTo>
                <a:lnTo>
                  <a:pt x="1434" y="1189"/>
                </a:lnTo>
                <a:lnTo>
                  <a:pt x="1394" y="1254"/>
                </a:lnTo>
                <a:lnTo>
                  <a:pt x="1351" y="1318"/>
                </a:lnTo>
                <a:lnTo>
                  <a:pt x="1301" y="1376"/>
                </a:lnTo>
                <a:lnTo>
                  <a:pt x="1247" y="1426"/>
                </a:lnTo>
                <a:lnTo>
                  <a:pt x="1186" y="1473"/>
                </a:lnTo>
                <a:lnTo>
                  <a:pt x="1125" y="1512"/>
                </a:lnTo>
                <a:lnTo>
                  <a:pt x="1057" y="1548"/>
                </a:lnTo>
                <a:lnTo>
                  <a:pt x="989" y="1573"/>
                </a:lnTo>
                <a:lnTo>
                  <a:pt x="914" y="1594"/>
                </a:lnTo>
                <a:lnTo>
                  <a:pt x="839" y="1605"/>
                </a:lnTo>
                <a:lnTo>
                  <a:pt x="763" y="1612"/>
                </a:lnTo>
                <a:lnTo>
                  <a:pt x="685" y="1605"/>
                </a:lnTo>
                <a:lnTo>
                  <a:pt x="609" y="1594"/>
                </a:lnTo>
                <a:lnTo>
                  <a:pt x="534" y="1573"/>
                </a:lnTo>
                <a:lnTo>
                  <a:pt x="466" y="1548"/>
                </a:lnTo>
                <a:lnTo>
                  <a:pt x="398" y="1512"/>
                </a:lnTo>
                <a:lnTo>
                  <a:pt x="337" y="1473"/>
                </a:lnTo>
                <a:lnTo>
                  <a:pt x="276" y="1426"/>
                </a:lnTo>
                <a:lnTo>
                  <a:pt x="222" y="1376"/>
                </a:lnTo>
                <a:lnTo>
                  <a:pt x="172" y="1318"/>
                </a:lnTo>
                <a:lnTo>
                  <a:pt x="129" y="1254"/>
                </a:lnTo>
                <a:lnTo>
                  <a:pt x="90" y="1189"/>
                </a:lnTo>
                <a:lnTo>
                  <a:pt x="57" y="1118"/>
                </a:lnTo>
                <a:lnTo>
                  <a:pt x="32" y="1043"/>
                </a:lnTo>
                <a:lnTo>
                  <a:pt x="14" y="967"/>
                </a:lnTo>
                <a:lnTo>
                  <a:pt x="4" y="888"/>
                </a:lnTo>
                <a:lnTo>
                  <a:pt x="0" y="806"/>
                </a:lnTo>
                <a:lnTo>
                  <a:pt x="4" y="724"/>
                </a:lnTo>
                <a:lnTo>
                  <a:pt x="14" y="645"/>
                </a:lnTo>
                <a:lnTo>
                  <a:pt x="32" y="566"/>
                </a:lnTo>
                <a:lnTo>
                  <a:pt x="57" y="491"/>
                </a:lnTo>
                <a:lnTo>
                  <a:pt x="90" y="423"/>
                </a:lnTo>
                <a:lnTo>
                  <a:pt x="129" y="355"/>
                </a:lnTo>
                <a:lnTo>
                  <a:pt x="172" y="294"/>
                </a:lnTo>
                <a:lnTo>
                  <a:pt x="222" y="236"/>
                </a:lnTo>
                <a:lnTo>
                  <a:pt x="276" y="183"/>
                </a:lnTo>
                <a:lnTo>
                  <a:pt x="337" y="136"/>
                </a:lnTo>
                <a:lnTo>
                  <a:pt x="398" y="97"/>
                </a:lnTo>
                <a:lnTo>
                  <a:pt x="466" y="64"/>
                </a:lnTo>
                <a:lnTo>
                  <a:pt x="534" y="36"/>
                </a:lnTo>
                <a:lnTo>
                  <a:pt x="609" y="14"/>
                </a:lnTo>
                <a:lnTo>
                  <a:pt x="685" y="3"/>
                </a:lnTo>
                <a:lnTo>
                  <a:pt x="763" y="0"/>
                </a:lnTo>
                <a:close/>
              </a:path>
            </a:pathLst>
          </a:custGeom>
          <a:solidFill>
            <a:srgbClr val="FFAB00"/>
          </a:solidFill>
          <a:ln w="9525">
            <a:noFill/>
            <a:round/>
            <a:headEnd/>
            <a:tailEnd/>
          </a:ln>
        </p:spPr>
        <p:txBody>
          <a:bodyPr/>
          <a:lstStyle/>
          <a:p>
            <a:endParaRPr lang="en-US"/>
          </a:p>
        </p:txBody>
      </p:sp>
      <p:sp>
        <p:nvSpPr>
          <p:cNvPr id="29" name="Freeform 22"/>
          <p:cNvSpPr>
            <a:spLocks/>
          </p:cNvSpPr>
          <p:nvPr/>
        </p:nvSpPr>
        <p:spPr bwMode="auto">
          <a:xfrm>
            <a:off x="2428875" y="2181225"/>
            <a:ext cx="4248150" cy="3582988"/>
          </a:xfrm>
          <a:custGeom>
            <a:avLst/>
            <a:gdLst>
              <a:gd name="T0" fmla="*/ 2147483646 w 1534"/>
              <a:gd name="T1" fmla="*/ 0 h 1619"/>
              <a:gd name="T2" fmla="*/ 2147483646 w 1534"/>
              <a:gd name="T3" fmla="*/ 2147483646 h 1619"/>
              <a:gd name="T4" fmla="*/ 2147483646 w 1534"/>
              <a:gd name="T5" fmla="*/ 2147483646 h 1619"/>
              <a:gd name="T6" fmla="*/ 2147483646 w 1534"/>
              <a:gd name="T7" fmla="*/ 2147483646 h 1619"/>
              <a:gd name="T8" fmla="*/ 2147483646 w 1534"/>
              <a:gd name="T9" fmla="*/ 2147483646 h 1619"/>
              <a:gd name="T10" fmla="*/ 2147483646 w 1534"/>
              <a:gd name="T11" fmla="*/ 2147483646 h 1619"/>
              <a:gd name="T12" fmla="*/ 2147483646 w 1534"/>
              <a:gd name="T13" fmla="*/ 2147483646 h 1619"/>
              <a:gd name="T14" fmla="*/ 2147483646 w 1534"/>
              <a:gd name="T15" fmla="*/ 2147483646 h 1619"/>
              <a:gd name="T16" fmla="*/ 2147483646 w 1534"/>
              <a:gd name="T17" fmla="*/ 2147483646 h 1619"/>
              <a:gd name="T18" fmla="*/ 2147483646 w 1534"/>
              <a:gd name="T19" fmla="*/ 2147483646 h 1619"/>
              <a:gd name="T20" fmla="*/ 2147483646 w 1534"/>
              <a:gd name="T21" fmla="*/ 2147483646 h 1619"/>
              <a:gd name="T22" fmla="*/ 2147483646 w 1534"/>
              <a:gd name="T23" fmla="*/ 2147483646 h 1619"/>
              <a:gd name="T24" fmla="*/ 2147483646 w 1534"/>
              <a:gd name="T25" fmla="*/ 2147483646 h 1619"/>
              <a:gd name="T26" fmla="*/ 2147483646 w 1534"/>
              <a:gd name="T27" fmla="*/ 2147483646 h 1619"/>
              <a:gd name="T28" fmla="*/ 2147483646 w 1534"/>
              <a:gd name="T29" fmla="*/ 2147483646 h 1619"/>
              <a:gd name="T30" fmla="*/ 2147483646 w 1534"/>
              <a:gd name="T31" fmla="*/ 2147483646 h 1619"/>
              <a:gd name="T32" fmla="*/ 2147483646 w 1534"/>
              <a:gd name="T33" fmla="*/ 2147483646 h 1619"/>
              <a:gd name="T34" fmla="*/ 2147483646 w 1534"/>
              <a:gd name="T35" fmla="*/ 2147483646 h 1619"/>
              <a:gd name="T36" fmla="*/ 2147483646 w 1534"/>
              <a:gd name="T37" fmla="*/ 2147483646 h 1619"/>
              <a:gd name="T38" fmla="*/ 2147483646 w 1534"/>
              <a:gd name="T39" fmla="*/ 2147483646 h 1619"/>
              <a:gd name="T40" fmla="*/ 2147483646 w 1534"/>
              <a:gd name="T41" fmla="*/ 2147483646 h 1619"/>
              <a:gd name="T42" fmla="*/ 2147483646 w 1534"/>
              <a:gd name="T43" fmla="*/ 2147483646 h 1619"/>
              <a:gd name="T44" fmla="*/ 2147483646 w 1534"/>
              <a:gd name="T45" fmla="*/ 2147483646 h 1619"/>
              <a:gd name="T46" fmla="*/ 2147483646 w 1534"/>
              <a:gd name="T47" fmla="*/ 2147483646 h 1619"/>
              <a:gd name="T48" fmla="*/ 2147483646 w 1534"/>
              <a:gd name="T49" fmla="*/ 2147483646 h 1619"/>
              <a:gd name="T50" fmla="*/ 0 w 1534"/>
              <a:gd name="T51" fmla="*/ 2147483646 h 1619"/>
              <a:gd name="T52" fmla="*/ 2147483646 w 1534"/>
              <a:gd name="T53" fmla="*/ 2147483646 h 1619"/>
              <a:gd name="T54" fmla="*/ 2147483646 w 1534"/>
              <a:gd name="T55" fmla="*/ 2147483646 h 1619"/>
              <a:gd name="T56" fmla="*/ 2147483646 w 1534"/>
              <a:gd name="T57" fmla="*/ 2147483646 h 1619"/>
              <a:gd name="T58" fmla="*/ 2147483646 w 1534"/>
              <a:gd name="T59" fmla="*/ 2147483646 h 1619"/>
              <a:gd name="T60" fmla="*/ 2147483646 w 1534"/>
              <a:gd name="T61" fmla="*/ 2147483646 h 1619"/>
              <a:gd name="T62" fmla="*/ 2147483646 w 1534"/>
              <a:gd name="T63" fmla="*/ 2147483646 h 1619"/>
              <a:gd name="T64" fmla="*/ 2147483646 w 1534"/>
              <a:gd name="T65" fmla="*/ 2147483646 h 1619"/>
              <a:gd name="T66" fmla="*/ 2147483646 w 1534"/>
              <a:gd name="T67" fmla="*/ 2147483646 h 1619"/>
              <a:gd name="T68" fmla="*/ 2147483646 w 1534"/>
              <a:gd name="T69" fmla="*/ 0 h 16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34"/>
              <a:gd name="T106" fmla="*/ 0 h 1619"/>
              <a:gd name="T107" fmla="*/ 1534 w 1534"/>
              <a:gd name="T108" fmla="*/ 1619 h 16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34" h="1619">
                <a:moveTo>
                  <a:pt x="767" y="0"/>
                </a:moveTo>
                <a:lnTo>
                  <a:pt x="767" y="0"/>
                </a:lnTo>
                <a:lnTo>
                  <a:pt x="846" y="3"/>
                </a:lnTo>
                <a:lnTo>
                  <a:pt x="921" y="18"/>
                </a:lnTo>
                <a:lnTo>
                  <a:pt x="993" y="35"/>
                </a:lnTo>
                <a:lnTo>
                  <a:pt x="1064" y="64"/>
                </a:lnTo>
                <a:lnTo>
                  <a:pt x="1132" y="100"/>
                </a:lnTo>
                <a:lnTo>
                  <a:pt x="1193" y="139"/>
                </a:lnTo>
                <a:lnTo>
                  <a:pt x="1254" y="186"/>
                </a:lnTo>
                <a:lnTo>
                  <a:pt x="1308" y="240"/>
                </a:lnTo>
                <a:lnTo>
                  <a:pt x="1358" y="297"/>
                </a:lnTo>
                <a:lnTo>
                  <a:pt x="1401" y="358"/>
                </a:lnTo>
                <a:lnTo>
                  <a:pt x="1441" y="426"/>
                </a:lnTo>
                <a:lnTo>
                  <a:pt x="1473" y="494"/>
                </a:lnTo>
                <a:lnTo>
                  <a:pt x="1498" y="569"/>
                </a:lnTo>
                <a:lnTo>
                  <a:pt x="1516" y="648"/>
                </a:lnTo>
                <a:lnTo>
                  <a:pt x="1530" y="727"/>
                </a:lnTo>
                <a:lnTo>
                  <a:pt x="1534" y="809"/>
                </a:lnTo>
                <a:lnTo>
                  <a:pt x="1530" y="892"/>
                </a:lnTo>
                <a:lnTo>
                  <a:pt x="1516" y="974"/>
                </a:lnTo>
                <a:lnTo>
                  <a:pt x="1498" y="1050"/>
                </a:lnTo>
                <a:lnTo>
                  <a:pt x="1473" y="1125"/>
                </a:lnTo>
                <a:lnTo>
                  <a:pt x="1441" y="1196"/>
                </a:lnTo>
                <a:lnTo>
                  <a:pt x="1401" y="1261"/>
                </a:lnTo>
                <a:lnTo>
                  <a:pt x="1358" y="1325"/>
                </a:lnTo>
                <a:lnTo>
                  <a:pt x="1308" y="1383"/>
                </a:lnTo>
                <a:lnTo>
                  <a:pt x="1254" y="1433"/>
                </a:lnTo>
                <a:lnTo>
                  <a:pt x="1193" y="1480"/>
                </a:lnTo>
                <a:lnTo>
                  <a:pt x="1132" y="1523"/>
                </a:lnTo>
                <a:lnTo>
                  <a:pt x="1064" y="1555"/>
                </a:lnTo>
                <a:lnTo>
                  <a:pt x="993" y="1583"/>
                </a:lnTo>
                <a:lnTo>
                  <a:pt x="921" y="1601"/>
                </a:lnTo>
                <a:lnTo>
                  <a:pt x="846" y="1616"/>
                </a:lnTo>
                <a:lnTo>
                  <a:pt x="767" y="1619"/>
                </a:lnTo>
                <a:lnTo>
                  <a:pt x="688" y="1616"/>
                </a:lnTo>
                <a:lnTo>
                  <a:pt x="613" y="1601"/>
                </a:lnTo>
                <a:lnTo>
                  <a:pt x="537" y="1583"/>
                </a:lnTo>
                <a:lnTo>
                  <a:pt x="469" y="1555"/>
                </a:lnTo>
                <a:lnTo>
                  <a:pt x="401" y="1523"/>
                </a:lnTo>
                <a:lnTo>
                  <a:pt x="337" y="1480"/>
                </a:lnTo>
                <a:lnTo>
                  <a:pt x="279" y="1433"/>
                </a:lnTo>
                <a:lnTo>
                  <a:pt x="226" y="1383"/>
                </a:lnTo>
                <a:lnTo>
                  <a:pt x="176" y="1325"/>
                </a:lnTo>
                <a:lnTo>
                  <a:pt x="132" y="1261"/>
                </a:lnTo>
                <a:lnTo>
                  <a:pt x="93" y="1196"/>
                </a:lnTo>
                <a:lnTo>
                  <a:pt x="61" y="1125"/>
                </a:lnTo>
                <a:lnTo>
                  <a:pt x="36" y="1050"/>
                </a:lnTo>
                <a:lnTo>
                  <a:pt x="14" y="974"/>
                </a:lnTo>
                <a:lnTo>
                  <a:pt x="3" y="892"/>
                </a:lnTo>
                <a:lnTo>
                  <a:pt x="0" y="809"/>
                </a:lnTo>
                <a:lnTo>
                  <a:pt x="3" y="727"/>
                </a:lnTo>
                <a:lnTo>
                  <a:pt x="14" y="648"/>
                </a:lnTo>
                <a:lnTo>
                  <a:pt x="36" y="569"/>
                </a:lnTo>
                <a:lnTo>
                  <a:pt x="61" y="494"/>
                </a:lnTo>
                <a:lnTo>
                  <a:pt x="93" y="426"/>
                </a:lnTo>
                <a:lnTo>
                  <a:pt x="132" y="358"/>
                </a:lnTo>
                <a:lnTo>
                  <a:pt x="176" y="297"/>
                </a:lnTo>
                <a:lnTo>
                  <a:pt x="226" y="240"/>
                </a:lnTo>
                <a:lnTo>
                  <a:pt x="279" y="186"/>
                </a:lnTo>
                <a:lnTo>
                  <a:pt x="337" y="139"/>
                </a:lnTo>
                <a:lnTo>
                  <a:pt x="401" y="100"/>
                </a:lnTo>
                <a:lnTo>
                  <a:pt x="469" y="64"/>
                </a:lnTo>
                <a:lnTo>
                  <a:pt x="537" y="35"/>
                </a:lnTo>
                <a:lnTo>
                  <a:pt x="613" y="18"/>
                </a:lnTo>
                <a:lnTo>
                  <a:pt x="688" y="3"/>
                </a:lnTo>
                <a:lnTo>
                  <a:pt x="767" y="0"/>
                </a:lnTo>
                <a:close/>
              </a:path>
            </a:pathLst>
          </a:custGeom>
          <a:solidFill>
            <a:srgbClr val="FF7300"/>
          </a:solidFill>
          <a:ln w="9525">
            <a:noFill/>
            <a:round/>
            <a:headEnd/>
            <a:tailEnd/>
          </a:ln>
        </p:spPr>
        <p:txBody>
          <a:bodyPr/>
          <a:lstStyle/>
          <a:p>
            <a:endParaRPr lang="en-US"/>
          </a:p>
        </p:txBody>
      </p:sp>
      <p:sp>
        <p:nvSpPr>
          <p:cNvPr id="30" name="Freeform 23"/>
          <p:cNvSpPr>
            <a:spLocks/>
          </p:cNvSpPr>
          <p:nvPr/>
        </p:nvSpPr>
        <p:spPr bwMode="auto">
          <a:xfrm>
            <a:off x="2555875" y="2243138"/>
            <a:ext cx="4051300" cy="3459162"/>
          </a:xfrm>
          <a:custGeom>
            <a:avLst/>
            <a:gdLst>
              <a:gd name="T0" fmla="*/ 2147483646 w 1463"/>
              <a:gd name="T1" fmla="*/ 0 h 1563"/>
              <a:gd name="T2" fmla="*/ 2147483646 w 1463"/>
              <a:gd name="T3" fmla="*/ 2147483646 h 1563"/>
              <a:gd name="T4" fmla="*/ 2147483646 w 1463"/>
              <a:gd name="T5" fmla="*/ 2147483646 h 1563"/>
              <a:gd name="T6" fmla="*/ 2147483646 w 1463"/>
              <a:gd name="T7" fmla="*/ 2147483646 h 1563"/>
              <a:gd name="T8" fmla="*/ 2147483646 w 1463"/>
              <a:gd name="T9" fmla="*/ 2147483646 h 1563"/>
              <a:gd name="T10" fmla="*/ 2147483646 w 1463"/>
              <a:gd name="T11" fmla="*/ 2147483646 h 1563"/>
              <a:gd name="T12" fmla="*/ 2147483646 w 1463"/>
              <a:gd name="T13" fmla="*/ 2147483646 h 1563"/>
              <a:gd name="T14" fmla="*/ 2147483646 w 1463"/>
              <a:gd name="T15" fmla="*/ 2147483646 h 1563"/>
              <a:gd name="T16" fmla="*/ 2147483646 w 1463"/>
              <a:gd name="T17" fmla="*/ 2147483646 h 1563"/>
              <a:gd name="T18" fmla="*/ 2147483646 w 1463"/>
              <a:gd name="T19" fmla="*/ 2147483646 h 1563"/>
              <a:gd name="T20" fmla="*/ 2147483646 w 1463"/>
              <a:gd name="T21" fmla="*/ 2147483646 h 1563"/>
              <a:gd name="T22" fmla="*/ 2147483646 w 1463"/>
              <a:gd name="T23" fmla="*/ 2147483646 h 1563"/>
              <a:gd name="T24" fmla="*/ 2147483646 w 1463"/>
              <a:gd name="T25" fmla="*/ 2147483646 h 1563"/>
              <a:gd name="T26" fmla="*/ 2147483646 w 1463"/>
              <a:gd name="T27" fmla="*/ 2147483646 h 1563"/>
              <a:gd name="T28" fmla="*/ 2147483646 w 1463"/>
              <a:gd name="T29" fmla="*/ 2147483646 h 1563"/>
              <a:gd name="T30" fmla="*/ 2147483646 w 1463"/>
              <a:gd name="T31" fmla="*/ 2147483646 h 1563"/>
              <a:gd name="T32" fmla="*/ 2147483646 w 1463"/>
              <a:gd name="T33" fmla="*/ 2147483646 h 1563"/>
              <a:gd name="T34" fmla="*/ 2147483646 w 1463"/>
              <a:gd name="T35" fmla="*/ 2147483646 h 1563"/>
              <a:gd name="T36" fmla="*/ 2147483646 w 1463"/>
              <a:gd name="T37" fmla="*/ 2147483646 h 1563"/>
              <a:gd name="T38" fmla="*/ 2147483646 w 1463"/>
              <a:gd name="T39" fmla="*/ 2147483646 h 1563"/>
              <a:gd name="T40" fmla="*/ 2147483646 w 1463"/>
              <a:gd name="T41" fmla="*/ 2147483646 h 1563"/>
              <a:gd name="T42" fmla="*/ 2147483646 w 1463"/>
              <a:gd name="T43" fmla="*/ 2147483646 h 1563"/>
              <a:gd name="T44" fmla="*/ 2147483646 w 1463"/>
              <a:gd name="T45" fmla="*/ 2147483646 h 1563"/>
              <a:gd name="T46" fmla="*/ 2147483646 w 1463"/>
              <a:gd name="T47" fmla="*/ 2147483646 h 1563"/>
              <a:gd name="T48" fmla="*/ 2147483646 w 1463"/>
              <a:gd name="T49" fmla="*/ 2147483646 h 1563"/>
              <a:gd name="T50" fmla="*/ 0 w 1463"/>
              <a:gd name="T51" fmla="*/ 2147483646 h 1563"/>
              <a:gd name="T52" fmla="*/ 2147483646 w 1463"/>
              <a:gd name="T53" fmla="*/ 2147483646 h 1563"/>
              <a:gd name="T54" fmla="*/ 2147483646 w 1463"/>
              <a:gd name="T55" fmla="*/ 2147483646 h 1563"/>
              <a:gd name="T56" fmla="*/ 2147483646 w 1463"/>
              <a:gd name="T57" fmla="*/ 2147483646 h 1563"/>
              <a:gd name="T58" fmla="*/ 2147483646 w 1463"/>
              <a:gd name="T59" fmla="*/ 2147483646 h 1563"/>
              <a:gd name="T60" fmla="*/ 2147483646 w 1463"/>
              <a:gd name="T61" fmla="*/ 2147483646 h 1563"/>
              <a:gd name="T62" fmla="*/ 2147483646 w 1463"/>
              <a:gd name="T63" fmla="*/ 2147483646 h 1563"/>
              <a:gd name="T64" fmla="*/ 2147483646 w 1463"/>
              <a:gd name="T65" fmla="*/ 2147483646 h 1563"/>
              <a:gd name="T66" fmla="*/ 2147483646 w 1463"/>
              <a:gd name="T67" fmla="*/ 2147483646 h 1563"/>
              <a:gd name="T68" fmla="*/ 2147483646 w 1463"/>
              <a:gd name="T69" fmla="*/ 0 h 15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63"/>
              <a:gd name="T106" fmla="*/ 0 h 1563"/>
              <a:gd name="T107" fmla="*/ 1463 w 1463"/>
              <a:gd name="T108" fmla="*/ 1563 h 156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63" h="1563">
                <a:moveTo>
                  <a:pt x="732" y="0"/>
                </a:moveTo>
                <a:lnTo>
                  <a:pt x="732" y="0"/>
                </a:lnTo>
                <a:lnTo>
                  <a:pt x="807" y="4"/>
                </a:lnTo>
                <a:lnTo>
                  <a:pt x="879" y="15"/>
                </a:lnTo>
                <a:lnTo>
                  <a:pt x="947" y="36"/>
                </a:lnTo>
                <a:lnTo>
                  <a:pt x="1015" y="61"/>
                </a:lnTo>
                <a:lnTo>
                  <a:pt x="1079" y="93"/>
                </a:lnTo>
                <a:lnTo>
                  <a:pt x="1140" y="133"/>
                </a:lnTo>
                <a:lnTo>
                  <a:pt x="1194" y="179"/>
                </a:lnTo>
                <a:lnTo>
                  <a:pt x="1248" y="230"/>
                </a:lnTo>
                <a:lnTo>
                  <a:pt x="1294" y="283"/>
                </a:lnTo>
                <a:lnTo>
                  <a:pt x="1337" y="344"/>
                </a:lnTo>
                <a:lnTo>
                  <a:pt x="1373" y="409"/>
                </a:lnTo>
                <a:lnTo>
                  <a:pt x="1402" y="477"/>
                </a:lnTo>
                <a:lnTo>
                  <a:pt x="1427" y="549"/>
                </a:lnTo>
                <a:lnTo>
                  <a:pt x="1445" y="624"/>
                </a:lnTo>
                <a:lnTo>
                  <a:pt x="1456" y="703"/>
                </a:lnTo>
                <a:lnTo>
                  <a:pt x="1463" y="781"/>
                </a:lnTo>
                <a:lnTo>
                  <a:pt x="1456" y="860"/>
                </a:lnTo>
                <a:lnTo>
                  <a:pt x="1445" y="939"/>
                </a:lnTo>
                <a:lnTo>
                  <a:pt x="1427" y="1014"/>
                </a:lnTo>
                <a:lnTo>
                  <a:pt x="1402" y="1086"/>
                </a:lnTo>
                <a:lnTo>
                  <a:pt x="1373" y="1154"/>
                </a:lnTo>
                <a:lnTo>
                  <a:pt x="1337" y="1219"/>
                </a:lnTo>
                <a:lnTo>
                  <a:pt x="1294" y="1276"/>
                </a:lnTo>
                <a:lnTo>
                  <a:pt x="1248" y="1333"/>
                </a:lnTo>
                <a:lnTo>
                  <a:pt x="1194" y="1383"/>
                </a:lnTo>
                <a:lnTo>
                  <a:pt x="1140" y="1430"/>
                </a:lnTo>
                <a:lnTo>
                  <a:pt x="1079" y="1466"/>
                </a:lnTo>
                <a:lnTo>
                  <a:pt x="1015" y="1502"/>
                </a:lnTo>
                <a:lnTo>
                  <a:pt x="947" y="1527"/>
                </a:lnTo>
                <a:lnTo>
                  <a:pt x="879" y="1545"/>
                </a:lnTo>
                <a:lnTo>
                  <a:pt x="807" y="1559"/>
                </a:lnTo>
                <a:lnTo>
                  <a:pt x="732" y="1563"/>
                </a:lnTo>
                <a:lnTo>
                  <a:pt x="656" y="1559"/>
                </a:lnTo>
                <a:lnTo>
                  <a:pt x="585" y="1545"/>
                </a:lnTo>
                <a:lnTo>
                  <a:pt x="513" y="1527"/>
                </a:lnTo>
                <a:lnTo>
                  <a:pt x="448" y="1502"/>
                </a:lnTo>
                <a:lnTo>
                  <a:pt x="384" y="1466"/>
                </a:lnTo>
                <a:lnTo>
                  <a:pt x="323" y="1430"/>
                </a:lnTo>
                <a:lnTo>
                  <a:pt x="266" y="1383"/>
                </a:lnTo>
                <a:lnTo>
                  <a:pt x="216" y="1333"/>
                </a:lnTo>
                <a:lnTo>
                  <a:pt x="169" y="1276"/>
                </a:lnTo>
                <a:lnTo>
                  <a:pt x="126" y="1219"/>
                </a:lnTo>
                <a:lnTo>
                  <a:pt x="90" y="1154"/>
                </a:lnTo>
                <a:lnTo>
                  <a:pt x="58" y="1086"/>
                </a:lnTo>
                <a:lnTo>
                  <a:pt x="33" y="1014"/>
                </a:lnTo>
                <a:lnTo>
                  <a:pt x="15" y="939"/>
                </a:lnTo>
                <a:lnTo>
                  <a:pt x="4" y="860"/>
                </a:lnTo>
                <a:lnTo>
                  <a:pt x="0" y="781"/>
                </a:lnTo>
                <a:lnTo>
                  <a:pt x="4" y="703"/>
                </a:lnTo>
                <a:lnTo>
                  <a:pt x="15" y="624"/>
                </a:lnTo>
                <a:lnTo>
                  <a:pt x="33" y="549"/>
                </a:lnTo>
                <a:lnTo>
                  <a:pt x="58" y="477"/>
                </a:lnTo>
                <a:lnTo>
                  <a:pt x="90" y="409"/>
                </a:lnTo>
                <a:lnTo>
                  <a:pt x="126" y="344"/>
                </a:lnTo>
                <a:lnTo>
                  <a:pt x="169" y="283"/>
                </a:lnTo>
                <a:lnTo>
                  <a:pt x="216" y="230"/>
                </a:lnTo>
                <a:lnTo>
                  <a:pt x="266" y="179"/>
                </a:lnTo>
                <a:lnTo>
                  <a:pt x="323" y="133"/>
                </a:lnTo>
                <a:lnTo>
                  <a:pt x="384" y="93"/>
                </a:lnTo>
                <a:lnTo>
                  <a:pt x="448" y="61"/>
                </a:lnTo>
                <a:lnTo>
                  <a:pt x="513" y="36"/>
                </a:lnTo>
                <a:lnTo>
                  <a:pt x="585" y="15"/>
                </a:lnTo>
                <a:lnTo>
                  <a:pt x="656" y="4"/>
                </a:lnTo>
                <a:lnTo>
                  <a:pt x="732" y="0"/>
                </a:lnTo>
                <a:close/>
              </a:path>
            </a:pathLst>
          </a:custGeom>
          <a:solidFill>
            <a:srgbClr val="FFCC00"/>
          </a:solidFill>
          <a:ln w="9525">
            <a:noFill/>
            <a:round/>
            <a:headEnd/>
            <a:tailEnd/>
          </a:ln>
        </p:spPr>
        <p:txBody>
          <a:bodyPr/>
          <a:lstStyle/>
          <a:p>
            <a:endParaRPr lang="en-US"/>
          </a:p>
        </p:txBody>
      </p:sp>
      <p:sp>
        <p:nvSpPr>
          <p:cNvPr id="31" name="Freeform 24"/>
          <p:cNvSpPr>
            <a:spLocks/>
          </p:cNvSpPr>
          <p:nvPr/>
        </p:nvSpPr>
        <p:spPr bwMode="auto">
          <a:xfrm>
            <a:off x="2597150" y="2266950"/>
            <a:ext cx="3941763" cy="3362325"/>
          </a:xfrm>
          <a:custGeom>
            <a:avLst/>
            <a:gdLst>
              <a:gd name="T0" fmla="*/ 2147483646 w 1423"/>
              <a:gd name="T1" fmla="*/ 0 h 1519"/>
              <a:gd name="T2" fmla="*/ 2147483646 w 1423"/>
              <a:gd name="T3" fmla="*/ 2147483646 h 1519"/>
              <a:gd name="T4" fmla="*/ 2147483646 w 1423"/>
              <a:gd name="T5" fmla="*/ 2147483646 h 1519"/>
              <a:gd name="T6" fmla="*/ 2147483646 w 1423"/>
              <a:gd name="T7" fmla="*/ 2147483646 h 1519"/>
              <a:gd name="T8" fmla="*/ 2147483646 w 1423"/>
              <a:gd name="T9" fmla="*/ 2147483646 h 1519"/>
              <a:gd name="T10" fmla="*/ 2147483646 w 1423"/>
              <a:gd name="T11" fmla="*/ 2147483646 h 1519"/>
              <a:gd name="T12" fmla="*/ 2147483646 w 1423"/>
              <a:gd name="T13" fmla="*/ 2147483646 h 1519"/>
              <a:gd name="T14" fmla="*/ 2147483646 w 1423"/>
              <a:gd name="T15" fmla="*/ 2147483646 h 1519"/>
              <a:gd name="T16" fmla="*/ 2147483646 w 1423"/>
              <a:gd name="T17" fmla="*/ 2147483646 h 1519"/>
              <a:gd name="T18" fmla="*/ 2147483646 w 1423"/>
              <a:gd name="T19" fmla="*/ 2147483646 h 1519"/>
              <a:gd name="T20" fmla="*/ 2147483646 w 1423"/>
              <a:gd name="T21" fmla="*/ 2147483646 h 1519"/>
              <a:gd name="T22" fmla="*/ 2147483646 w 1423"/>
              <a:gd name="T23" fmla="*/ 2147483646 h 1519"/>
              <a:gd name="T24" fmla="*/ 2147483646 w 1423"/>
              <a:gd name="T25" fmla="*/ 2147483646 h 1519"/>
              <a:gd name="T26" fmla="*/ 2147483646 w 1423"/>
              <a:gd name="T27" fmla="*/ 2147483646 h 1519"/>
              <a:gd name="T28" fmla="*/ 2147483646 w 1423"/>
              <a:gd name="T29" fmla="*/ 2147483646 h 1519"/>
              <a:gd name="T30" fmla="*/ 2147483646 w 1423"/>
              <a:gd name="T31" fmla="*/ 2147483646 h 1519"/>
              <a:gd name="T32" fmla="*/ 2147483646 w 1423"/>
              <a:gd name="T33" fmla="*/ 2147483646 h 1519"/>
              <a:gd name="T34" fmla="*/ 2147483646 w 1423"/>
              <a:gd name="T35" fmla="*/ 2147483646 h 1519"/>
              <a:gd name="T36" fmla="*/ 2147483646 w 1423"/>
              <a:gd name="T37" fmla="*/ 2147483646 h 1519"/>
              <a:gd name="T38" fmla="*/ 2147483646 w 1423"/>
              <a:gd name="T39" fmla="*/ 2147483646 h 1519"/>
              <a:gd name="T40" fmla="*/ 2147483646 w 1423"/>
              <a:gd name="T41" fmla="*/ 2147483646 h 1519"/>
              <a:gd name="T42" fmla="*/ 2147483646 w 1423"/>
              <a:gd name="T43" fmla="*/ 2147483646 h 1519"/>
              <a:gd name="T44" fmla="*/ 2147483646 w 1423"/>
              <a:gd name="T45" fmla="*/ 2147483646 h 1519"/>
              <a:gd name="T46" fmla="*/ 2147483646 w 1423"/>
              <a:gd name="T47" fmla="*/ 2147483646 h 1519"/>
              <a:gd name="T48" fmla="*/ 2147483646 w 1423"/>
              <a:gd name="T49" fmla="*/ 2147483646 h 1519"/>
              <a:gd name="T50" fmla="*/ 0 w 1423"/>
              <a:gd name="T51" fmla="*/ 2147483646 h 1519"/>
              <a:gd name="T52" fmla="*/ 2147483646 w 1423"/>
              <a:gd name="T53" fmla="*/ 2147483646 h 1519"/>
              <a:gd name="T54" fmla="*/ 2147483646 w 1423"/>
              <a:gd name="T55" fmla="*/ 2147483646 h 1519"/>
              <a:gd name="T56" fmla="*/ 2147483646 w 1423"/>
              <a:gd name="T57" fmla="*/ 2147483646 h 1519"/>
              <a:gd name="T58" fmla="*/ 2147483646 w 1423"/>
              <a:gd name="T59" fmla="*/ 2147483646 h 1519"/>
              <a:gd name="T60" fmla="*/ 2147483646 w 1423"/>
              <a:gd name="T61" fmla="*/ 2147483646 h 1519"/>
              <a:gd name="T62" fmla="*/ 2147483646 w 1423"/>
              <a:gd name="T63" fmla="*/ 2147483646 h 1519"/>
              <a:gd name="T64" fmla="*/ 2147483646 w 1423"/>
              <a:gd name="T65" fmla="*/ 2147483646 h 1519"/>
              <a:gd name="T66" fmla="*/ 2147483646 w 1423"/>
              <a:gd name="T67" fmla="*/ 2147483646 h 1519"/>
              <a:gd name="T68" fmla="*/ 2147483646 w 1423"/>
              <a:gd name="T69" fmla="*/ 0 h 15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23"/>
              <a:gd name="T106" fmla="*/ 0 h 1519"/>
              <a:gd name="T107" fmla="*/ 1423 w 1423"/>
              <a:gd name="T108" fmla="*/ 1519 h 15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23" h="1519">
                <a:moveTo>
                  <a:pt x="713" y="0"/>
                </a:moveTo>
                <a:lnTo>
                  <a:pt x="713" y="0"/>
                </a:lnTo>
                <a:lnTo>
                  <a:pt x="785" y="7"/>
                </a:lnTo>
                <a:lnTo>
                  <a:pt x="856" y="18"/>
                </a:lnTo>
                <a:lnTo>
                  <a:pt x="924" y="36"/>
                </a:lnTo>
                <a:lnTo>
                  <a:pt x="989" y="61"/>
                </a:lnTo>
                <a:lnTo>
                  <a:pt x="1050" y="93"/>
                </a:lnTo>
                <a:lnTo>
                  <a:pt x="1111" y="133"/>
                </a:lnTo>
                <a:lnTo>
                  <a:pt x="1165" y="176"/>
                </a:lnTo>
                <a:lnTo>
                  <a:pt x="1215" y="226"/>
                </a:lnTo>
                <a:lnTo>
                  <a:pt x="1261" y="280"/>
                </a:lnTo>
                <a:lnTo>
                  <a:pt x="1301" y="340"/>
                </a:lnTo>
                <a:lnTo>
                  <a:pt x="1337" y="401"/>
                </a:lnTo>
                <a:lnTo>
                  <a:pt x="1365" y="469"/>
                </a:lnTo>
                <a:lnTo>
                  <a:pt x="1390" y="538"/>
                </a:lnTo>
                <a:lnTo>
                  <a:pt x="1408" y="609"/>
                </a:lnTo>
                <a:lnTo>
                  <a:pt x="1419" y="688"/>
                </a:lnTo>
                <a:lnTo>
                  <a:pt x="1423" y="763"/>
                </a:lnTo>
                <a:lnTo>
                  <a:pt x="1419" y="842"/>
                </a:lnTo>
                <a:lnTo>
                  <a:pt x="1408" y="917"/>
                </a:lnTo>
                <a:lnTo>
                  <a:pt x="1390" y="989"/>
                </a:lnTo>
                <a:lnTo>
                  <a:pt x="1365" y="1057"/>
                </a:lnTo>
                <a:lnTo>
                  <a:pt x="1337" y="1125"/>
                </a:lnTo>
                <a:lnTo>
                  <a:pt x="1297" y="1186"/>
                </a:lnTo>
                <a:lnTo>
                  <a:pt x="1258" y="1247"/>
                </a:lnTo>
                <a:lnTo>
                  <a:pt x="1211" y="1301"/>
                </a:lnTo>
                <a:lnTo>
                  <a:pt x="1161" y="1347"/>
                </a:lnTo>
                <a:lnTo>
                  <a:pt x="1107" y="1390"/>
                </a:lnTo>
                <a:lnTo>
                  <a:pt x="1046" y="1430"/>
                </a:lnTo>
                <a:lnTo>
                  <a:pt x="985" y="1462"/>
                </a:lnTo>
                <a:lnTo>
                  <a:pt x="921" y="1487"/>
                </a:lnTo>
                <a:lnTo>
                  <a:pt x="853" y="1505"/>
                </a:lnTo>
                <a:lnTo>
                  <a:pt x="781" y="1516"/>
                </a:lnTo>
                <a:lnTo>
                  <a:pt x="709" y="1519"/>
                </a:lnTo>
                <a:lnTo>
                  <a:pt x="634" y="1516"/>
                </a:lnTo>
                <a:lnTo>
                  <a:pt x="566" y="1505"/>
                </a:lnTo>
                <a:lnTo>
                  <a:pt x="498" y="1484"/>
                </a:lnTo>
                <a:lnTo>
                  <a:pt x="430" y="1458"/>
                </a:lnTo>
                <a:lnTo>
                  <a:pt x="369" y="1426"/>
                </a:lnTo>
                <a:lnTo>
                  <a:pt x="312" y="1387"/>
                </a:lnTo>
                <a:lnTo>
                  <a:pt x="254" y="1344"/>
                </a:lnTo>
                <a:lnTo>
                  <a:pt x="204" y="1294"/>
                </a:lnTo>
                <a:lnTo>
                  <a:pt x="161" y="1240"/>
                </a:lnTo>
                <a:lnTo>
                  <a:pt x="118" y="1183"/>
                </a:lnTo>
                <a:lnTo>
                  <a:pt x="82" y="1118"/>
                </a:lnTo>
                <a:lnTo>
                  <a:pt x="54" y="1054"/>
                </a:lnTo>
                <a:lnTo>
                  <a:pt x="28" y="982"/>
                </a:lnTo>
                <a:lnTo>
                  <a:pt x="14" y="910"/>
                </a:lnTo>
                <a:lnTo>
                  <a:pt x="3" y="835"/>
                </a:lnTo>
                <a:lnTo>
                  <a:pt x="0" y="760"/>
                </a:lnTo>
                <a:lnTo>
                  <a:pt x="3" y="681"/>
                </a:lnTo>
                <a:lnTo>
                  <a:pt x="14" y="606"/>
                </a:lnTo>
                <a:lnTo>
                  <a:pt x="32" y="534"/>
                </a:lnTo>
                <a:lnTo>
                  <a:pt x="57" y="462"/>
                </a:lnTo>
                <a:lnTo>
                  <a:pt x="86" y="398"/>
                </a:lnTo>
                <a:lnTo>
                  <a:pt x="122" y="333"/>
                </a:lnTo>
                <a:lnTo>
                  <a:pt x="161" y="276"/>
                </a:lnTo>
                <a:lnTo>
                  <a:pt x="208" y="222"/>
                </a:lnTo>
                <a:lnTo>
                  <a:pt x="261" y="172"/>
                </a:lnTo>
                <a:lnTo>
                  <a:pt x="315" y="129"/>
                </a:lnTo>
                <a:lnTo>
                  <a:pt x="373" y="93"/>
                </a:lnTo>
                <a:lnTo>
                  <a:pt x="437" y="61"/>
                </a:lnTo>
                <a:lnTo>
                  <a:pt x="502" y="36"/>
                </a:lnTo>
                <a:lnTo>
                  <a:pt x="570" y="18"/>
                </a:lnTo>
                <a:lnTo>
                  <a:pt x="641" y="4"/>
                </a:lnTo>
                <a:lnTo>
                  <a:pt x="713" y="0"/>
                </a:lnTo>
                <a:close/>
              </a:path>
            </a:pathLst>
          </a:custGeom>
          <a:solidFill>
            <a:srgbClr val="FFCF00"/>
          </a:solidFill>
          <a:ln w="9525">
            <a:noFill/>
            <a:round/>
            <a:headEnd/>
            <a:tailEnd/>
          </a:ln>
        </p:spPr>
        <p:txBody>
          <a:bodyPr/>
          <a:lstStyle/>
          <a:p>
            <a:endParaRPr lang="en-US"/>
          </a:p>
        </p:txBody>
      </p:sp>
      <p:sp>
        <p:nvSpPr>
          <p:cNvPr id="32" name="Freeform 25"/>
          <p:cNvSpPr>
            <a:spLocks/>
          </p:cNvSpPr>
          <p:nvPr/>
        </p:nvSpPr>
        <p:spPr bwMode="auto">
          <a:xfrm>
            <a:off x="2628900" y="2298700"/>
            <a:ext cx="3840163" cy="3268663"/>
          </a:xfrm>
          <a:custGeom>
            <a:avLst/>
            <a:gdLst>
              <a:gd name="T0" fmla="*/ 2147483646 w 1387"/>
              <a:gd name="T1" fmla="*/ 0 h 1477"/>
              <a:gd name="T2" fmla="*/ 2147483646 w 1387"/>
              <a:gd name="T3" fmla="*/ 2147483646 h 1477"/>
              <a:gd name="T4" fmla="*/ 2147483646 w 1387"/>
              <a:gd name="T5" fmla="*/ 2147483646 h 1477"/>
              <a:gd name="T6" fmla="*/ 2147483646 w 1387"/>
              <a:gd name="T7" fmla="*/ 2147483646 h 1477"/>
              <a:gd name="T8" fmla="*/ 2147483646 w 1387"/>
              <a:gd name="T9" fmla="*/ 2147483646 h 1477"/>
              <a:gd name="T10" fmla="*/ 2147483646 w 1387"/>
              <a:gd name="T11" fmla="*/ 2147483646 h 1477"/>
              <a:gd name="T12" fmla="*/ 2147483646 w 1387"/>
              <a:gd name="T13" fmla="*/ 2147483646 h 1477"/>
              <a:gd name="T14" fmla="*/ 2147483646 w 1387"/>
              <a:gd name="T15" fmla="*/ 2147483646 h 1477"/>
              <a:gd name="T16" fmla="*/ 2147483646 w 1387"/>
              <a:gd name="T17" fmla="*/ 2147483646 h 1477"/>
              <a:gd name="T18" fmla="*/ 2147483646 w 1387"/>
              <a:gd name="T19" fmla="*/ 2147483646 h 1477"/>
              <a:gd name="T20" fmla="*/ 2147483646 w 1387"/>
              <a:gd name="T21" fmla="*/ 2147483646 h 1477"/>
              <a:gd name="T22" fmla="*/ 2147483646 w 1387"/>
              <a:gd name="T23" fmla="*/ 2147483646 h 1477"/>
              <a:gd name="T24" fmla="*/ 2147483646 w 1387"/>
              <a:gd name="T25" fmla="*/ 2147483646 h 1477"/>
              <a:gd name="T26" fmla="*/ 2147483646 w 1387"/>
              <a:gd name="T27" fmla="*/ 2147483646 h 1477"/>
              <a:gd name="T28" fmla="*/ 2147483646 w 1387"/>
              <a:gd name="T29" fmla="*/ 2147483646 h 1477"/>
              <a:gd name="T30" fmla="*/ 2147483646 w 1387"/>
              <a:gd name="T31" fmla="*/ 2147483646 h 1477"/>
              <a:gd name="T32" fmla="*/ 2147483646 w 1387"/>
              <a:gd name="T33" fmla="*/ 2147483646 h 1477"/>
              <a:gd name="T34" fmla="*/ 2147483646 w 1387"/>
              <a:gd name="T35" fmla="*/ 2147483646 h 1477"/>
              <a:gd name="T36" fmla="*/ 2147483646 w 1387"/>
              <a:gd name="T37" fmla="*/ 2147483646 h 1477"/>
              <a:gd name="T38" fmla="*/ 2147483646 w 1387"/>
              <a:gd name="T39" fmla="*/ 2147483646 h 1477"/>
              <a:gd name="T40" fmla="*/ 2147483646 w 1387"/>
              <a:gd name="T41" fmla="*/ 2147483646 h 1477"/>
              <a:gd name="T42" fmla="*/ 2147483646 w 1387"/>
              <a:gd name="T43" fmla="*/ 2147483646 h 1477"/>
              <a:gd name="T44" fmla="*/ 2147483646 w 1387"/>
              <a:gd name="T45" fmla="*/ 2147483646 h 1477"/>
              <a:gd name="T46" fmla="*/ 2147483646 w 1387"/>
              <a:gd name="T47" fmla="*/ 2147483646 h 1477"/>
              <a:gd name="T48" fmla="*/ 2147483646 w 1387"/>
              <a:gd name="T49" fmla="*/ 2147483646 h 1477"/>
              <a:gd name="T50" fmla="*/ 0 w 1387"/>
              <a:gd name="T51" fmla="*/ 2147483646 h 1477"/>
              <a:gd name="T52" fmla="*/ 2147483646 w 1387"/>
              <a:gd name="T53" fmla="*/ 2147483646 h 1477"/>
              <a:gd name="T54" fmla="*/ 2147483646 w 1387"/>
              <a:gd name="T55" fmla="*/ 2147483646 h 1477"/>
              <a:gd name="T56" fmla="*/ 2147483646 w 1387"/>
              <a:gd name="T57" fmla="*/ 2147483646 h 1477"/>
              <a:gd name="T58" fmla="*/ 2147483646 w 1387"/>
              <a:gd name="T59" fmla="*/ 2147483646 h 1477"/>
              <a:gd name="T60" fmla="*/ 2147483646 w 1387"/>
              <a:gd name="T61" fmla="*/ 2147483646 h 1477"/>
              <a:gd name="T62" fmla="*/ 2147483646 w 1387"/>
              <a:gd name="T63" fmla="*/ 2147483646 h 1477"/>
              <a:gd name="T64" fmla="*/ 2147483646 w 1387"/>
              <a:gd name="T65" fmla="*/ 2147483646 h 1477"/>
              <a:gd name="T66" fmla="*/ 2147483646 w 1387"/>
              <a:gd name="T67" fmla="*/ 2147483646 h 1477"/>
              <a:gd name="T68" fmla="*/ 2147483646 w 1387"/>
              <a:gd name="T69" fmla="*/ 0 h 147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87"/>
              <a:gd name="T106" fmla="*/ 0 h 1477"/>
              <a:gd name="T107" fmla="*/ 1387 w 1387"/>
              <a:gd name="T108" fmla="*/ 1477 h 147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87" h="1477">
                <a:moveTo>
                  <a:pt x="698" y="0"/>
                </a:moveTo>
                <a:lnTo>
                  <a:pt x="698" y="0"/>
                </a:lnTo>
                <a:lnTo>
                  <a:pt x="770" y="4"/>
                </a:lnTo>
                <a:lnTo>
                  <a:pt x="838" y="18"/>
                </a:lnTo>
                <a:lnTo>
                  <a:pt x="903" y="36"/>
                </a:lnTo>
                <a:lnTo>
                  <a:pt x="967" y="61"/>
                </a:lnTo>
                <a:lnTo>
                  <a:pt x="1028" y="94"/>
                </a:lnTo>
                <a:lnTo>
                  <a:pt x="1086" y="129"/>
                </a:lnTo>
                <a:lnTo>
                  <a:pt x="1139" y="172"/>
                </a:lnTo>
                <a:lnTo>
                  <a:pt x="1186" y="223"/>
                </a:lnTo>
                <a:lnTo>
                  <a:pt x="1232" y="273"/>
                </a:lnTo>
                <a:lnTo>
                  <a:pt x="1272" y="330"/>
                </a:lnTo>
                <a:lnTo>
                  <a:pt x="1304" y="391"/>
                </a:lnTo>
                <a:lnTo>
                  <a:pt x="1336" y="455"/>
                </a:lnTo>
                <a:lnTo>
                  <a:pt x="1358" y="524"/>
                </a:lnTo>
                <a:lnTo>
                  <a:pt x="1376" y="595"/>
                </a:lnTo>
                <a:lnTo>
                  <a:pt x="1383" y="667"/>
                </a:lnTo>
                <a:lnTo>
                  <a:pt x="1387" y="742"/>
                </a:lnTo>
                <a:lnTo>
                  <a:pt x="1383" y="817"/>
                </a:lnTo>
                <a:lnTo>
                  <a:pt x="1372" y="893"/>
                </a:lnTo>
                <a:lnTo>
                  <a:pt x="1354" y="961"/>
                </a:lnTo>
                <a:lnTo>
                  <a:pt x="1329" y="1029"/>
                </a:lnTo>
                <a:lnTo>
                  <a:pt x="1301" y="1093"/>
                </a:lnTo>
                <a:lnTo>
                  <a:pt x="1265" y="1154"/>
                </a:lnTo>
                <a:lnTo>
                  <a:pt x="1225" y="1212"/>
                </a:lnTo>
                <a:lnTo>
                  <a:pt x="1179" y="1262"/>
                </a:lnTo>
                <a:lnTo>
                  <a:pt x="1132" y="1308"/>
                </a:lnTo>
                <a:lnTo>
                  <a:pt x="1078" y="1351"/>
                </a:lnTo>
                <a:lnTo>
                  <a:pt x="1021" y="1387"/>
                </a:lnTo>
                <a:lnTo>
                  <a:pt x="960" y="1419"/>
                </a:lnTo>
                <a:lnTo>
                  <a:pt x="896" y="1444"/>
                </a:lnTo>
                <a:lnTo>
                  <a:pt x="827" y="1462"/>
                </a:lnTo>
                <a:lnTo>
                  <a:pt x="759" y="1473"/>
                </a:lnTo>
                <a:lnTo>
                  <a:pt x="688" y="1477"/>
                </a:lnTo>
                <a:lnTo>
                  <a:pt x="620" y="1470"/>
                </a:lnTo>
                <a:lnTo>
                  <a:pt x="548" y="1459"/>
                </a:lnTo>
                <a:lnTo>
                  <a:pt x="483" y="1441"/>
                </a:lnTo>
                <a:lnTo>
                  <a:pt x="419" y="1416"/>
                </a:lnTo>
                <a:lnTo>
                  <a:pt x="358" y="1384"/>
                </a:lnTo>
                <a:lnTo>
                  <a:pt x="304" y="1344"/>
                </a:lnTo>
                <a:lnTo>
                  <a:pt x="250" y="1301"/>
                </a:lnTo>
                <a:lnTo>
                  <a:pt x="200" y="1255"/>
                </a:lnTo>
                <a:lnTo>
                  <a:pt x="157" y="1201"/>
                </a:lnTo>
                <a:lnTo>
                  <a:pt x="118" y="1143"/>
                </a:lnTo>
                <a:lnTo>
                  <a:pt x="82" y="1083"/>
                </a:lnTo>
                <a:lnTo>
                  <a:pt x="53" y="1018"/>
                </a:lnTo>
                <a:lnTo>
                  <a:pt x="32" y="950"/>
                </a:lnTo>
                <a:lnTo>
                  <a:pt x="14" y="882"/>
                </a:lnTo>
                <a:lnTo>
                  <a:pt x="3" y="807"/>
                </a:lnTo>
                <a:lnTo>
                  <a:pt x="0" y="731"/>
                </a:lnTo>
                <a:lnTo>
                  <a:pt x="3" y="656"/>
                </a:lnTo>
                <a:lnTo>
                  <a:pt x="14" y="584"/>
                </a:lnTo>
                <a:lnTo>
                  <a:pt x="32" y="513"/>
                </a:lnTo>
                <a:lnTo>
                  <a:pt x="57" y="445"/>
                </a:lnTo>
                <a:lnTo>
                  <a:pt x="86" y="380"/>
                </a:lnTo>
                <a:lnTo>
                  <a:pt x="121" y="323"/>
                </a:lnTo>
                <a:lnTo>
                  <a:pt x="161" y="266"/>
                </a:lnTo>
                <a:lnTo>
                  <a:pt x="207" y="212"/>
                </a:lnTo>
                <a:lnTo>
                  <a:pt x="258" y="165"/>
                </a:lnTo>
                <a:lnTo>
                  <a:pt x="311" y="122"/>
                </a:lnTo>
                <a:lnTo>
                  <a:pt x="369" y="86"/>
                </a:lnTo>
                <a:lnTo>
                  <a:pt x="430" y="58"/>
                </a:lnTo>
                <a:lnTo>
                  <a:pt x="494" y="33"/>
                </a:lnTo>
                <a:lnTo>
                  <a:pt x="559" y="15"/>
                </a:lnTo>
                <a:lnTo>
                  <a:pt x="627" y="4"/>
                </a:lnTo>
                <a:lnTo>
                  <a:pt x="698" y="0"/>
                </a:lnTo>
                <a:close/>
              </a:path>
            </a:pathLst>
          </a:custGeom>
          <a:solidFill>
            <a:srgbClr val="FFD100"/>
          </a:solidFill>
          <a:ln w="9525">
            <a:noFill/>
            <a:round/>
            <a:headEnd/>
            <a:tailEnd/>
          </a:ln>
        </p:spPr>
        <p:txBody>
          <a:bodyPr/>
          <a:lstStyle/>
          <a:p>
            <a:endParaRPr lang="en-US"/>
          </a:p>
        </p:txBody>
      </p:sp>
      <p:sp>
        <p:nvSpPr>
          <p:cNvPr id="33" name="Freeform 26"/>
          <p:cNvSpPr>
            <a:spLocks/>
          </p:cNvSpPr>
          <p:nvPr/>
        </p:nvSpPr>
        <p:spPr bwMode="auto">
          <a:xfrm>
            <a:off x="2667000" y="2332038"/>
            <a:ext cx="3741738" cy="3162300"/>
          </a:xfrm>
          <a:custGeom>
            <a:avLst/>
            <a:gdLst>
              <a:gd name="T0" fmla="*/ 2147483646 w 1351"/>
              <a:gd name="T1" fmla="*/ 0 h 1429"/>
              <a:gd name="T2" fmla="*/ 2147483646 w 1351"/>
              <a:gd name="T3" fmla="*/ 2147483646 h 1429"/>
              <a:gd name="T4" fmla="*/ 2147483646 w 1351"/>
              <a:gd name="T5" fmla="*/ 2147483646 h 1429"/>
              <a:gd name="T6" fmla="*/ 2147483646 w 1351"/>
              <a:gd name="T7" fmla="*/ 2147483646 h 1429"/>
              <a:gd name="T8" fmla="*/ 2147483646 w 1351"/>
              <a:gd name="T9" fmla="*/ 2147483646 h 1429"/>
              <a:gd name="T10" fmla="*/ 2147483646 w 1351"/>
              <a:gd name="T11" fmla="*/ 2147483646 h 1429"/>
              <a:gd name="T12" fmla="*/ 2147483646 w 1351"/>
              <a:gd name="T13" fmla="*/ 2147483646 h 1429"/>
              <a:gd name="T14" fmla="*/ 2147483646 w 1351"/>
              <a:gd name="T15" fmla="*/ 2147483646 h 1429"/>
              <a:gd name="T16" fmla="*/ 2147483646 w 1351"/>
              <a:gd name="T17" fmla="*/ 2147483646 h 1429"/>
              <a:gd name="T18" fmla="*/ 2147483646 w 1351"/>
              <a:gd name="T19" fmla="*/ 2147483646 h 1429"/>
              <a:gd name="T20" fmla="*/ 2147483646 w 1351"/>
              <a:gd name="T21" fmla="*/ 2147483646 h 1429"/>
              <a:gd name="T22" fmla="*/ 2147483646 w 1351"/>
              <a:gd name="T23" fmla="*/ 2147483646 h 1429"/>
              <a:gd name="T24" fmla="*/ 2147483646 w 1351"/>
              <a:gd name="T25" fmla="*/ 2147483646 h 1429"/>
              <a:gd name="T26" fmla="*/ 2147483646 w 1351"/>
              <a:gd name="T27" fmla="*/ 2147483646 h 1429"/>
              <a:gd name="T28" fmla="*/ 2147483646 w 1351"/>
              <a:gd name="T29" fmla="*/ 2147483646 h 1429"/>
              <a:gd name="T30" fmla="*/ 2147483646 w 1351"/>
              <a:gd name="T31" fmla="*/ 2147483646 h 1429"/>
              <a:gd name="T32" fmla="*/ 2147483646 w 1351"/>
              <a:gd name="T33" fmla="*/ 2147483646 h 1429"/>
              <a:gd name="T34" fmla="*/ 2147483646 w 1351"/>
              <a:gd name="T35" fmla="*/ 2147483646 h 1429"/>
              <a:gd name="T36" fmla="*/ 2147483646 w 1351"/>
              <a:gd name="T37" fmla="*/ 2147483646 h 1429"/>
              <a:gd name="T38" fmla="*/ 2147483646 w 1351"/>
              <a:gd name="T39" fmla="*/ 2147483646 h 1429"/>
              <a:gd name="T40" fmla="*/ 2147483646 w 1351"/>
              <a:gd name="T41" fmla="*/ 2147483646 h 1429"/>
              <a:gd name="T42" fmla="*/ 2147483646 w 1351"/>
              <a:gd name="T43" fmla="*/ 2147483646 h 1429"/>
              <a:gd name="T44" fmla="*/ 2147483646 w 1351"/>
              <a:gd name="T45" fmla="*/ 2147483646 h 1429"/>
              <a:gd name="T46" fmla="*/ 2147483646 w 1351"/>
              <a:gd name="T47" fmla="*/ 2147483646 h 1429"/>
              <a:gd name="T48" fmla="*/ 2147483646 w 1351"/>
              <a:gd name="T49" fmla="*/ 2147483646 h 1429"/>
              <a:gd name="T50" fmla="*/ 0 w 1351"/>
              <a:gd name="T51" fmla="*/ 2147483646 h 1429"/>
              <a:gd name="T52" fmla="*/ 2147483646 w 1351"/>
              <a:gd name="T53" fmla="*/ 2147483646 h 1429"/>
              <a:gd name="T54" fmla="*/ 2147483646 w 1351"/>
              <a:gd name="T55" fmla="*/ 2147483646 h 1429"/>
              <a:gd name="T56" fmla="*/ 2147483646 w 1351"/>
              <a:gd name="T57" fmla="*/ 2147483646 h 1429"/>
              <a:gd name="T58" fmla="*/ 2147483646 w 1351"/>
              <a:gd name="T59" fmla="*/ 2147483646 h 1429"/>
              <a:gd name="T60" fmla="*/ 2147483646 w 1351"/>
              <a:gd name="T61" fmla="*/ 2147483646 h 1429"/>
              <a:gd name="T62" fmla="*/ 2147483646 w 1351"/>
              <a:gd name="T63" fmla="*/ 2147483646 h 1429"/>
              <a:gd name="T64" fmla="*/ 2147483646 w 1351"/>
              <a:gd name="T65" fmla="*/ 2147483646 h 1429"/>
              <a:gd name="T66" fmla="*/ 2147483646 w 1351"/>
              <a:gd name="T67" fmla="*/ 0 h 1429"/>
              <a:gd name="T68" fmla="*/ 2147483646 w 1351"/>
              <a:gd name="T69" fmla="*/ 0 h 142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51"/>
              <a:gd name="T106" fmla="*/ 0 h 1429"/>
              <a:gd name="T107" fmla="*/ 1351 w 1351"/>
              <a:gd name="T108" fmla="*/ 1429 h 142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51" h="1429">
                <a:moveTo>
                  <a:pt x="681" y="0"/>
                </a:moveTo>
                <a:lnTo>
                  <a:pt x="681" y="0"/>
                </a:lnTo>
                <a:lnTo>
                  <a:pt x="749" y="3"/>
                </a:lnTo>
                <a:lnTo>
                  <a:pt x="817" y="14"/>
                </a:lnTo>
                <a:lnTo>
                  <a:pt x="882" y="32"/>
                </a:lnTo>
                <a:lnTo>
                  <a:pt x="942" y="57"/>
                </a:lnTo>
                <a:lnTo>
                  <a:pt x="1003" y="89"/>
                </a:lnTo>
                <a:lnTo>
                  <a:pt x="1057" y="125"/>
                </a:lnTo>
                <a:lnTo>
                  <a:pt x="1111" y="168"/>
                </a:lnTo>
                <a:lnTo>
                  <a:pt x="1158" y="215"/>
                </a:lnTo>
                <a:lnTo>
                  <a:pt x="1201" y="265"/>
                </a:lnTo>
                <a:lnTo>
                  <a:pt x="1240" y="322"/>
                </a:lnTo>
                <a:lnTo>
                  <a:pt x="1272" y="380"/>
                </a:lnTo>
                <a:lnTo>
                  <a:pt x="1301" y="444"/>
                </a:lnTo>
                <a:lnTo>
                  <a:pt x="1322" y="509"/>
                </a:lnTo>
                <a:lnTo>
                  <a:pt x="1337" y="577"/>
                </a:lnTo>
                <a:lnTo>
                  <a:pt x="1347" y="648"/>
                </a:lnTo>
                <a:lnTo>
                  <a:pt x="1351" y="724"/>
                </a:lnTo>
                <a:lnTo>
                  <a:pt x="1344" y="795"/>
                </a:lnTo>
                <a:lnTo>
                  <a:pt x="1333" y="867"/>
                </a:lnTo>
                <a:lnTo>
                  <a:pt x="1319" y="935"/>
                </a:lnTo>
                <a:lnTo>
                  <a:pt x="1294" y="999"/>
                </a:lnTo>
                <a:lnTo>
                  <a:pt x="1265" y="1060"/>
                </a:lnTo>
                <a:lnTo>
                  <a:pt x="1229" y="1121"/>
                </a:lnTo>
                <a:lnTo>
                  <a:pt x="1190" y="1175"/>
                </a:lnTo>
                <a:lnTo>
                  <a:pt x="1147" y="1225"/>
                </a:lnTo>
                <a:lnTo>
                  <a:pt x="1097" y="1272"/>
                </a:lnTo>
                <a:lnTo>
                  <a:pt x="1046" y="1311"/>
                </a:lnTo>
                <a:lnTo>
                  <a:pt x="989" y="1347"/>
                </a:lnTo>
                <a:lnTo>
                  <a:pt x="932" y="1376"/>
                </a:lnTo>
                <a:lnTo>
                  <a:pt x="867" y="1401"/>
                </a:lnTo>
                <a:lnTo>
                  <a:pt x="803" y="1415"/>
                </a:lnTo>
                <a:lnTo>
                  <a:pt x="735" y="1426"/>
                </a:lnTo>
                <a:lnTo>
                  <a:pt x="667" y="1429"/>
                </a:lnTo>
                <a:lnTo>
                  <a:pt x="598" y="1426"/>
                </a:lnTo>
                <a:lnTo>
                  <a:pt x="530" y="1412"/>
                </a:lnTo>
                <a:lnTo>
                  <a:pt x="466" y="1394"/>
                </a:lnTo>
                <a:lnTo>
                  <a:pt x="405" y="1369"/>
                </a:lnTo>
                <a:lnTo>
                  <a:pt x="348" y="1340"/>
                </a:lnTo>
                <a:lnTo>
                  <a:pt x="290" y="1300"/>
                </a:lnTo>
                <a:lnTo>
                  <a:pt x="240" y="1261"/>
                </a:lnTo>
                <a:lnTo>
                  <a:pt x="193" y="1214"/>
                </a:lnTo>
                <a:lnTo>
                  <a:pt x="150" y="1161"/>
                </a:lnTo>
                <a:lnTo>
                  <a:pt x="111" y="1107"/>
                </a:lnTo>
                <a:lnTo>
                  <a:pt x="79" y="1046"/>
                </a:lnTo>
                <a:lnTo>
                  <a:pt x="50" y="985"/>
                </a:lnTo>
                <a:lnTo>
                  <a:pt x="29" y="917"/>
                </a:lnTo>
                <a:lnTo>
                  <a:pt x="11" y="849"/>
                </a:lnTo>
                <a:lnTo>
                  <a:pt x="3" y="777"/>
                </a:lnTo>
                <a:lnTo>
                  <a:pt x="0" y="706"/>
                </a:lnTo>
                <a:lnTo>
                  <a:pt x="3" y="634"/>
                </a:lnTo>
                <a:lnTo>
                  <a:pt x="14" y="562"/>
                </a:lnTo>
                <a:lnTo>
                  <a:pt x="32" y="494"/>
                </a:lnTo>
                <a:lnTo>
                  <a:pt x="54" y="426"/>
                </a:lnTo>
                <a:lnTo>
                  <a:pt x="86" y="365"/>
                </a:lnTo>
                <a:lnTo>
                  <a:pt x="118" y="308"/>
                </a:lnTo>
                <a:lnTo>
                  <a:pt x="158" y="254"/>
                </a:lnTo>
                <a:lnTo>
                  <a:pt x="204" y="204"/>
                </a:lnTo>
                <a:lnTo>
                  <a:pt x="251" y="157"/>
                </a:lnTo>
                <a:lnTo>
                  <a:pt x="305" y="114"/>
                </a:lnTo>
                <a:lnTo>
                  <a:pt x="358" y="82"/>
                </a:lnTo>
                <a:lnTo>
                  <a:pt x="419" y="50"/>
                </a:lnTo>
                <a:lnTo>
                  <a:pt x="480" y="28"/>
                </a:lnTo>
                <a:lnTo>
                  <a:pt x="545" y="10"/>
                </a:lnTo>
                <a:lnTo>
                  <a:pt x="613" y="0"/>
                </a:lnTo>
                <a:lnTo>
                  <a:pt x="681" y="0"/>
                </a:lnTo>
                <a:close/>
              </a:path>
            </a:pathLst>
          </a:custGeom>
          <a:solidFill>
            <a:srgbClr val="FFD600"/>
          </a:solidFill>
          <a:ln w="9525">
            <a:noFill/>
            <a:round/>
            <a:headEnd/>
            <a:tailEnd/>
          </a:ln>
        </p:spPr>
        <p:txBody>
          <a:bodyPr/>
          <a:lstStyle/>
          <a:p>
            <a:endParaRPr lang="en-US"/>
          </a:p>
        </p:txBody>
      </p:sp>
      <p:sp>
        <p:nvSpPr>
          <p:cNvPr id="34" name="Freeform 27"/>
          <p:cNvSpPr>
            <a:spLocks/>
          </p:cNvSpPr>
          <p:nvPr/>
        </p:nvSpPr>
        <p:spPr bwMode="auto">
          <a:xfrm>
            <a:off x="2697163" y="2354263"/>
            <a:ext cx="3641725" cy="3068637"/>
          </a:xfrm>
          <a:custGeom>
            <a:avLst/>
            <a:gdLst>
              <a:gd name="T0" fmla="*/ 2147483646 w 1315"/>
              <a:gd name="T1" fmla="*/ 0 h 1387"/>
              <a:gd name="T2" fmla="*/ 2147483646 w 1315"/>
              <a:gd name="T3" fmla="*/ 2147483646 h 1387"/>
              <a:gd name="T4" fmla="*/ 2147483646 w 1315"/>
              <a:gd name="T5" fmla="*/ 2147483646 h 1387"/>
              <a:gd name="T6" fmla="*/ 2147483646 w 1315"/>
              <a:gd name="T7" fmla="*/ 2147483646 h 1387"/>
              <a:gd name="T8" fmla="*/ 2147483646 w 1315"/>
              <a:gd name="T9" fmla="*/ 2147483646 h 1387"/>
              <a:gd name="T10" fmla="*/ 2147483646 w 1315"/>
              <a:gd name="T11" fmla="*/ 2147483646 h 1387"/>
              <a:gd name="T12" fmla="*/ 2147483646 w 1315"/>
              <a:gd name="T13" fmla="*/ 2147483646 h 1387"/>
              <a:gd name="T14" fmla="*/ 2147483646 w 1315"/>
              <a:gd name="T15" fmla="*/ 2147483646 h 1387"/>
              <a:gd name="T16" fmla="*/ 2147483646 w 1315"/>
              <a:gd name="T17" fmla="*/ 2147483646 h 1387"/>
              <a:gd name="T18" fmla="*/ 2147483646 w 1315"/>
              <a:gd name="T19" fmla="*/ 2147483646 h 1387"/>
              <a:gd name="T20" fmla="*/ 2147483646 w 1315"/>
              <a:gd name="T21" fmla="*/ 2147483646 h 1387"/>
              <a:gd name="T22" fmla="*/ 2147483646 w 1315"/>
              <a:gd name="T23" fmla="*/ 2147483646 h 1387"/>
              <a:gd name="T24" fmla="*/ 2147483646 w 1315"/>
              <a:gd name="T25" fmla="*/ 2147483646 h 1387"/>
              <a:gd name="T26" fmla="*/ 2147483646 w 1315"/>
              <a:gd name="T27" fmla="*/ 2147483646 h 1387"/>
              <a:gd name="T28" fmla="*/ 2147483646 w 1315"/>
              <a:gd name="T29" fmla="*/ 2147483646 h 1387"/>
              <a:gd name="T30" fmla="*/ 2147483646 w 1315"/>
              <a:gd name="T31" fmla="*/ 2147483646 h 1387"/>
              <a:gd name="T32" fmla="*/ 2147483646 w 1315"/>
              <a:gd name="T33" fmla="*/ 2147483646 h 1387"/>
              <a:gd name="T34" fmla="*/ 2147483646 w 1315"/>
              <a:gd name="T35" fmla="*/ 2147483646 h 1387"/>
              <a:gd name="T36" fmla="*/ 2147483646 w 1315"/>
              <a:gd name="T37" fmla="*/ 2147483646 h 1387"/>
              <a:gd name="T38" fmla="*/ 2147483646 w 1315"/>
              <a:gd name="T39" fmla="*/ 2147483646 h 1387"/>
              <a:gd name="T40" fmla="*/ 2147483646 w 1315"/>
              <a:gd name="T41" fmla="*/ 2147483646 h 1387"/>
              <a:gd name="T42" fmla="*/ 2147483646 w 1315"/>
              <a:gd name="T43" fmla="*/ 2147483646 h 1387"/>
              <a:gd name="T44" fmla="*/ 2147483646 w 1315"/>
              <a:gd name="T45" fmla="*/ 2147483646 h 1387"/>
              <a:gd name="T46" fmla="*/ 2147483646 w 1315"/>
              <a:gd name="T47" fmla="*/ 2147483646 h 1387"/>
              <a:gd name="T48" fmla="*/ 2147483646 w 1315"/>
              <a:gd name="T49" fmla="*/ 2147483646 h 1387"/>
              <a:gd name="T50" fmla="*/ 0 w 1315"/>
              <a:gd name="T51" fmla="*/ 2147483646 h 1387"/>
              <a:gd name="T52" fmla="*/ 2147483646 w 1315"/>
              <a:gd name="T53" fmla="*/ 2147483646 h 1387"/>
              <a:gd name="T54" fmla="*/ 2147483646 w 1315"/>
              <a:gd name="T55" fmla="*/ 2147483646 h 1387"/>
              <a:gd name="T56" fmla="*/ 2147483646 w 1315"/>
              <a:gd name="T57" fmla="*/ 2147483646 h 1387"/>
              <a:gd name="T58" fmla="*/ 2147483646 w 1315"/>
              <a:gd name="T59" fmla="*/ 2147483646 h 1387"/>
              <a:gd name="T60" fmla="*/ 2147483646 w 1315"/>
              <a:gd name="T61" fmla="*/ 2147483646 h 1387"/>
              <a:gd name="T62" fmla="*/ 2147483646 w 1315"/>
              <a:gd name="T63" fmla="*/ 2147483646 h 1387"/>
              <a:gd name="T64" fmla="*/ 2147483646 w 1315"/>
              <a:gd name="T65" fmla="*/ 2147483646 h 1387"/>
              <a:gd name="T66" fmla="*/ 2147483646 w 1315"/>
              <a:gd name="T67" fmla="*/ 2147483646 h 1387"/>
              <a:gd name="T68" fmla="*/ 2147483646 w 1315"/>
              <a:gd name="T69" fmla="*/ 0 h 138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15"/>
              <a:gd name="T106" fmla="*/ 0 h 1387"/>
              <a:gd name="T107" fmla="*/ 1315 w 1315"/>
              <a:gd name="T108" fmla="*/ 1387 h 138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15" h="1387">
                <a:moveTo>
                  <a:pt x="666" y="0"/>
                </a:moveTo>
                <a:lnTo>
                  <a:pt x="666" y="0"/>
                </a:lnTo>
                <a:lnTo>
                  <a:pt x="734" y="8"/>
                </a:lnTo>
                <a:lnTo>
                  <a:pt x="799" y="18"/>
                </a:lnTo>
                <a:lnTo>
                  <a:pt x="863" y="36"/>
                </a:lnTo>
                <a:lnTo>
                  <a:pt x="921" y="61"/>
                </a:lnTo>
                <a:lnTo>
                  <a:pt x="978" y="90"/>
                </a:lnTo>
                <a:lnTo>
                  <a:pt x="1032" y="126"/>
                </a:lnTo>
                <a:lnTo>
                  <a:pt x="1082" y="169"/>
                </a:lnTo>
                <a:lnTo>
                  <a:pt x="1129" y="212"/>
                </a:lnTo>
                <a:lnTo>
                  <a:pt x="1172" y="262"/>
                </a:lnTo>
                <a:lnTo>
                  <a:pt x="1207" y="316"/>
                </a:lnTo>
                <a:lnTo>
                  <a:pt x="1240" y="373"/>
                </a:lnTo>
                <a:lnTo>
                  <a:pt x="1268" y="434"/>
                </a:lnTo>
                <a:lnTo>
                  <a:pt x="1290" y="499"/>
                </a:lnTo>
                <a:lnTo>
                  <a:pt x="1304" y="567"/>
                </a:lnTo>
                <a:lnTo>
                  <a:pt x="1311" y="635"/>
                </a:lnTo>
                <a:lnTo>
                  <a:pt x="1315" y="706"/>
                </a:lnTo>
                <a:lnTo>
                  <a:pt x="1311" y="778"/>
                </a:lnTo>
                <a:lnTo>
                  <a:pt x="1301" y="846"/>
                </a:lnTo>
                <a:lnTo>
                  <a:pt x="1283" y="911"/>
                </a:lnTo>
                <a:lnTo>
                  <a:pt x="1258" y="975"/>
                </a:lnTo>
                <a:lnTo>
                  <a:pt x="1233" y="1036"/>
                </a:lnTo>
                <a:lnTo>
                  <a:pt x="1197" y="1090"/>
                </a:lnTo>
                <a:lnTo>
                  <a:pt x="1157" y="1144"/>
                </a:lnTo>
                <a:lnTo>
                  <a:pt x="1114" y="1194"/>
                </a:lnTo>
                <a:lnTo>
                  <a:pt x="1068" y="1237"/>
                </a:lnTo>
                <a:lnTo>
                  <a:pt x="1018" y="1276"/>
                </a:lnTo>
                <a:lnTo>
                  <a:pt x="964" y="1308"/>
                </a:lnTo>
                <a:lnTo>
                  <a:pt x="903" y="1337"/>
                </a:lnTo>
                <a:lnTo>
                  <a:pt x="845" y="1359"/>
                </a:lnTo>
                <a:lnTo>
                  <a:pt x="781" y="1376"/>
                </a:lnTo>
                <a:lnTo>
                  <a:pt x="716" y="1387"/>
                </a:lnTo>
                <a:lnTo>
                  <a:pt x="648" y="1387"/>
                </a:lnTo>
                <a:lnTo>
                  <a:pt x="580" y="1384"/>
                </a:lnTo>
                <a:lnTo>
                  <a:pt x="516" y="1373"/>
                </a:lnTo>
                <a:lnTo>
                  <a:pt x="455" y="1355"/>
                </a:lnTo>
                <a:lnTo>
                  <a:pt x="394" y="1330"/>
                </a:lnTo>
                <a:lnTo>
                  <a:pt x="337" y="1298"/>
                </a:lnTo>
                <a:lnTo>
                  <a:pt x="283" y="1262"/>
                </a:lnTo>
                <a:lnTo>
                  <a:pt x="233" y="1222"/>
                </a:lnTo>
                <a:lnTo>
                  <a:pt x="186" y="1176"/>
                </a:lnTo>
                <a:lnTo>
                  <a:pt x="147" y="1126"/>
                </a:lnTo>
                <a:lnTo>
                  <a:pt x="107" y="1072"/>
                </a:lnTo>
                <a:lnTo>
                  <a:pt x="75" y="1015"/>
                </a:lnTo>
                <a:lnTo>
                  <a:pt x="50" y="954"/>
                </a:lnTo>
                <a:lnTo>
                  <a:pt x="28" y="889"/>
                </a:lnTo>
                <a:lnTo>
                  <a:pt x="14" y="825"/>
                </a:lnTo>
                <a:lnTo>
                  <a:pt x="3" y="753"/>
                </a:lnTo>
                <a:lnTo>
                  <a:pt x="0" y="685"/>
                </a:lnTo>
                <a:lnTo>
                  <a:pt x="7" y="613"/>
                </a:lnTo>
                <a:lnTo>
                  <a:pt x="18" y="545"/>
                </a:lnTo>
                <a:lnTo>
                  <a:pt x="35" y="477"/>
                </a:lnTo>
                <a:lnTo>
                  <a:pt x="57" y="416"/>
                </a:lnTo>
                <a:lnTo>
                  <a:pt x="86" y="355"/>
                </a:lnTo>
                <a:lnTo>
                  <a:pt x="118" y="298"/>
                </a:lnTo>
                <a:lnTo>
                  <a:pt x="157" y="244"/>
                </a:lnTo>
                <a:lnTo>
                  <a:pt x="200" y="198"/>
                </a:lnTo>
                <a:lnTo>
                  <a:pt x="247" y="151"/>
                </a:lnTo>
                <a:lnTo>
                  <a:pt x="301" y="115"/>
                </a:lnTo>
                <a:lnTo>
                  <a:pt x="354" y="79"/>
                </a:lnTo>
                <a:lnTo>
                  <a:pt x="412" y="51"/>
                </a:lnTo>
                <a:lnTo>
                  <a:pt x="473" y="29"/>
                </a:lnTo>
                <a:lnTo>
                  <a:pt x="537" y="15"/>
                </a:lnTo>
                <a:lnTo>
                  <a:pt x="602" y="4"/>
                </a:lnTo>
                <a:lnTo>
                  <a:pt x="666" y="0"/>
                </a:lnTo>
                <a:close/>
              </a:path>
            </a:pathLst>
          </a:custGeom>
          <a:solidFill>
            <a:srgbClr val="FFD900"/>
          </a:solidFill>
          <a:ln w="9525">
            <a:noFill/>
            <a:round/>
            <a:headEnd/>
            <a:tailEnd/>
          </a:ln>
        </p:spPr>
        <p:txBody>
          <a:bodyPr/>
          <a:lstStyle/>
          <a:p>
            <a:endParaRPr lang="en-US"/>
          </a:p>
        </p:txBody>
      </p:sp>
      <p:sp>
        <p:nvSpPr>
          <p:cNvPr id="35" name="Freeform 28"/>
          <p:cNvSpPr>
            <a:spLocks/>
          </p:cNvSpPr>
          <p:nvPr/>
        </p:nvSpPr>
        <p:spPr bwMode="auto">
          <a:xfrm>
            <a:off x="2736850" y="2387600"/>
            <a:ext cx="3533775" cy="2973388"/>
          </a:xfrm>
          <a:custGeom>
            <a:avLst/>
            <a:gdLst>
              <a:gd name="T0" fmla="*/ 2147483646 w 1276"/>
              <a:gd name="T1" fmla="*/ 0 h 1344"/>
              <a:gd name="T2" fmla="*/ 2147483646 w 1276"/>
              <a:gd name="T3" fmla="*/ 2147483646 h 1344"/>
              <a:gd name="T4" fmla="*/ 2147483646 w 1276"/>
              <a:gd name="T5" fmla="*/ 2147483646 h 1344"/>
              <a:gd name="T6" fmla="*/ 2147483646 w 1276"/>
              <a:gd name="T7" fmla="*/ 2147483646 h 1344"/>
              <a:gd name="T8" fmla="*/ 2147483646 w 1276"/>
              <a:gd name="T9" fmla="*/ 2147483646 h 1344"/>
              <a:gd name="T10" fmla="*/ 2147483646 w 1276"/>
              <a:gd name="T11" fmla="*/ 2147483646 h 1344"/>
              <a:gd name="T12" fmla="*/ 2147483646 w 1276"/>
              <a:gd name="T13" fmla="*/ 2147483646 h 1344"/>
              <a:gd name="T14" fmla="*/ 2147483646 w 1276"/>
              <a:gd name="T15" fmla="*/ 2147483646 h 1344"/>
              <a:gd name="T16" fmla="*/ 2147483646 w 1276"/>
              <a:gd name="T17" fmla="*/ 2147483646 h 1344"/>
              <a:gd name="T18" fmla="*/ 2147483646 w 1276"/>
              <a:gd name="T19" fmla="*/ 2147483646 h 1344"/>
              <a:gd name="T20" fmla="*/ 2147483646 w 1276"/>
              <a:gd name="T21" fmla="*/ 2147483646 h 1344"/>
              <a:gd name="T22" fmla="*/ 2147483646 w 1276"/>
              <a:gd name="T23" fmla="*/ 2147483646 h 1344"/>
              <a:gd name="T24" fmla="*/ 2147483646 w 1276"/>
              <a:gd name="T25" fmla="*/ 2147483646 h 1344"/>
              <a:gd name="T26" fmla="*/ 2147483646 w 1276"/>
              <a:gd name="T27" fmla="*/ 2147483646 h 1344"/>
              <a:gd name="T28" fmla="*/ 2147483646 w 1276"/>
              <a:gd name="T29" fmla="*/ 2147483646 h 1344"/>
              <a:gd name="T30" fmla="*/ 2147483646 w 1276"/>
              <a:gd name="T31" fmla="*/ 2147483646 h 1344"/>
              <a:gd name="T32" fmla="*/ 2147483646 w 1276"/>
              <a:gd name="T33" fmla="*/ 2147483646 h 1344"/>
              <a:gd name="T34" fmla="*/ 2147483646 w 1276"/>
              <a:gd name="T35" fmla="*/ 2147483646 h 1344"/>
              <a:gd name="T36" fmla="*/ 2147483646 w 1276"/>
              <a:gd name="T37" fmla="*/ 2147483646 h 1344"/>
              <a:gd name="T38" fmla="*/ 2147483646 w 1276"/>
              <a:gd name="T39" fmla="*/ 2147483646 h 1344"/>
              <a:gd name="T40" fmla="*/ 2147483646 w 1276"/>
              <a:gd name="T41" fmla="*/ 2147483646 h 1344"/>
              <a:gd name="T42" fmla="*/ 2147483646 w 1276"/>
              <a:gd name="T43" fmla="*/ 2147483646 h 1344"/>
              <a:gd name="T44" fmla="*/ 2147483646 w 1276"/>
              <a:gd name="T45" fmla="*/ 2147483646 h 1344"/>
              <a:gd name="T46" fmla="*/ 2147483646 w 1276"/>
              <a:gd name="T47" fmla="*/ 2147483646 h 1344"/>
              <a:gd name="T48" fmla="*/ 2147483646 w 1276"/>
              <a:gd name="T49" fmla="*/ 2147483646 h 1344"/>
              <a:gd name="T50" fmla="*/ 0 w 1276"/>
              <a:gd name="T51" fmla="*/ 2147483646 h 1344"/>
              <a:gd name="T52" fmla="*/ 2147483646 w 1276"/>
              <a:gd name="T53" fmla="*/ 2147483646 h 1344"/>
              <a:gd name="T54" fmla="*/ 2147483646 w 1276"/>
              <a:gd name="T55" fmla="*/ 2147483646 h 1344"/>
              <a:gd name="T56" fmla="*/ 2147483646 w 1276"/>
              <a:gd name="T57" fmla="*/ 2147483646 h 1344"/>
              <a:gd name="T58" fmla="*/ 2147483646 w 1276"/>
              <a:gd name="T59" fmla="*/ 2147483646 h 1344"/>
              <a:gd name="T60" fmla="*/ 2147483646 w 1276"/>
              <a:gd name="T61" fmla="*/ 2147483646 h 1344"/>
              <a:gd name="T62" fmla="*/ 2147483646 w 1276"/>
              <a:gd name="T63" fmla="*/ 2147483646 h 1344"/>
              <a:gd name="T64" fmla="*/ 2147483646 w 1276"/>
              <a:gd name="T65" fmla="*/ 2147483646 h 1344"/>
              <a:gd name="T66" fmla="*/ 2147483646 w 1276"/>
              <a:gd name="T67" fmla="*/ 0 h 1344"/>
              <a:gd name="T68" fmla="*/ 2147483646 w 1276"/>
              <a:gd name="T69" fmla="*/ 0 h 13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76"/>
              <a:gd name="T106" fmla="*/ 0 h 1344"/>
              <a:gd name="T107" fmla="*/ 1276 w 1276"/>
              <a:gd name="T108" fmla="*/ 1344 h 134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76" h="1344">
                <a:moveTo>
                  <a:pt x="652" y="0"/>
                </a:moveTo>
                <a:lnTo>
                  <a:pt x="652" y="0"/>
                </a:lnTo>
                <a:lnTo>
                  <a:pt x="717" y="3"/>
                </a:lnTo>
                <a:lnTo>
                  <a:pt x="778" y="14"/>
                </a:lnTo>
                <a:lnTo>
                  <a:pt x="839" y="32"/>
                </a:lnTo>
                <a:lnTo>
                  <a:pt x="900" y="57"/>
                </a:lnTo>
                <a:lnTo>
                  <a:pt x="953" y="86"/>
                </a:lnTo>
                <a:lnTo>
                  <a:pt x="1007" y="122"/>
                </a:lnTo>
                <a:lnTo>
                  <a:pt x="1054" y="161"/>
                </a:lnTo>
                <a:lnTo>
                  <a:pt x="1097" y="208"/>
                </a:lnTo>
                <a:lnTo>
                  <a:pt x="1140" y="254"/>
                </a:lnTo>
                <a:lnTo>
                  <a:pt x="1176" y="308"/>
                </a:lnTo>
                <a:lnTo>
                  <a:pt x="1204" y="362"/>
                </a:lnTo>
                <a:lnTo>
                  <a:pt x="1233" y="423"/>
                </a:lnTo>
                <a:lnTo>
                  <a:pt x="1251" y="484"/>
                </a:lnTo>
                <a:lnTo>
                  <a:pt x="1265" y="548"/>
                </a:lnTo>
                <a:lnTo>
                  <a:pt x="1276" y="616"/>
                </a:lnTo>
                <a:lnTo>
                  <a:pt x="1276" y="684"/>
                </a:lnTo>
                <a:lnTo>
                  <a:pt x="1272" y="752"/>
                </a:lnTo>
                <a:lnTo>
                  <a:pt x="1262" y="820"/>
                </a:lnTo>
                <a:lnTo>
                  <a:pt x="1244" y="885"/>
                </a:lnTo>
                <a:lnTo>
                  <a:pt x="1222" y="946"/>
                </a:lnTo>
                <a:lnTo>
                  <a:pt x="1193" y="1003"/>
                </a:lnTo>
                <a:lnTo>
                  <a:pt x="1161" y="1057"/>
                </a:lnTo>
                <a:lnTo>
                  <a:pt x="1122" y="1107"/>
                </a:lnTo>
                <a:lnTo>
                  <a:pt x="1082" y="1154"/>
                </a:lnTo>
                <a:lnTo>
                  <a:pt x="1036" y="1197"/>
                </a:lnTo>
                <a:lnTo>
                  <a:pt x="986" y="1236"/>
                </a:lnTo>
                <a:lnTo>
                  <a:pt x="932" y="1268"/>
                </a:lnTo>
                <a:lnTo>
                  <a:pt x="874" y="1293"/>
                </a:lnTo>
                <a:lnTo>
                  <a:pt x="817" y="1315"/>
                </a:lnTo>
                <a:lnTo>
                  <a:pt x="756" y="1333"/>
                </a:lnTo>
                <a:lnTo>
                  <a:pt x="692" y="1340"/>
                </a:lnTo>
                <a:lnTo>
                  <a:pt x="627" y="1344"/>
                </a:lnTo>
                <a:lnTo>
                  <a:pt x="563" y="1336"/>
                </a:lnTo>
                <a:lnTo>
                  <a:pt x="498" y="1326"/>
                </a:lnTo>
                <a:lnTo>
                  <a:pt x="437" y="1308"/>
                </a:lnTo>
                <a:lnTo>
                  <a:pt x="380" y="1283"/>
                </a:lnTo>
                <a:lnTo>
                  <a:pt x="323" y="1254"/>
                </a:lnTo>
                <a:lnTo>
                  <a:pt x="272" y="1218"/>
                </a:lnTo>
                <a:lnTo>
                  <a:pt x="222" y="1179"/>
                </a:lnTo>
                <a:lnTo>
                  <a:pt x="179" y="1136"/>
                </a:lnTo>
                <a:lnTo>
                  <a:pt x="140" y="1086"/>
                </a:lnTo>
                <a:lnTo>
                  <a:pt x="104" y="1035"/>
                </a:lnTo>
                <a:lnTo>
                  <a:pt x="72" y="978"/>
                </a:lnTo>
                <a:lnTo>
                  <a:pt x="47" y="917"/>
                </a:lnTo>
                <a:lnTo>
                  <a:pt x="25" y="856"/>
                </a:lnTo>
                <a:lnTo>
                  <a:pt x="11" y="792"/>
                </a:lnTo>
                <a:lnTo>
                  <a:pt x="4" y="724"/>
                </a:lnTo>
                <a:lnTo>
                  <a:pt x="0" y="656"/>
                </a:lnTo>
                <a:lnTo>
                  <a:pt x="4" y="587"/>
                </a:lnTo>
                <a:lnTo>
                  <a:pt x="14" y="523"/>
                </a:lnTo>
                <a:lnTo>
                  <a:pt x="32" y="458"/>
                </a:lnTo>
                <a:lnTo>
                  <a:pt x="54" y="398"/>
                </a:lnTo>
                <a:lnTo>
                  <a:pt x="82" y="340"/>
                </a:lnTo>
                <a:lnTo>
                  <a:pt x="115" y="283"/>
                </a:lnTo>
                <a:lnTo>
                  <a:pt x="154" y="233"/>
                </a:lnTo>
                <a:lnTo>
                  <a:pt x="197" y="186"/>
                </a:lnTo>
                <a:lnTo>
                  <a:pt x="244" y="143"/>
                </a:lnTo>
                <a:lnTo>
                  <a:pt x="294" y="107"/>
                </a:lnTo>
                <a:lnTo>
                  <a:pt x="344" y="75"/>
                </a:lnTo>
                <a:lnTo>
                  <a:pt x="401" y="46"/>
                </a:lnTo>
                <a:lnTo>
                  <a:pt x="462" y="25"/>
                </a:lnTo>
                <a:lnTo>
                  <a:pt x="523" y="11"/>
                </a:lnTo>
                <a:lnTo>
                  <a:pt x="584" y="0"/>
                </a:lnTo>
                <a:lnTo>
                  <a:pt x="652" y="0"/>
                </a:lnTo>
                <a:close/>
              </a:path>
            </a:pathLst>
          </a:custGeom>
          <a:solidFill>
            <a:srgbClr val="FFDB00"/>
          </a:solidFill>
          <a:ln w="9525">
            <a:noFill/>
            <a:round/>
            <a:headEnd/>
            <a:tailEnd/>
          </a:ln>
        </p:spPr>
        <p:txBody>
          <a:bodyPr/>
          <a:lstStyle/>
          <a:p>
            <a:endParaRPr lang="en-US"/>
          </a:p>
        </p:txBody>
      </p:sp>
      <p:sp>
        <p:nvSpPr>
          <p:cNvPr id="36" name="Freeform 29"/>
          <p:cNvSpPr>
            <a:spLocks/>
          </p:cNvSpPr>
          <p:nvPr/>
        </p:nvSpPr>
        <p:spPr bwMode="auto">
          <a:xfrm>
            <a:off x="2774950" y="2411413"/>
            <a:ext cx="3433763" cy="2876550"/>
          </a:xfrm>
          <a:custGeom>
            <a:avLst/>
            <a:gdLst>
              <a:gd name="T0" fmla="*/ 2147483646 w 1240"/>
              <a:gd name="T1" fmla="*/ 0 h 1300"/>
              <a:gd name="T2" fmla="*/ 2147483646 w 1240"/>
              <a:gd name="T3" fmla="*/ 2147483646 h 1300"/>
              <a:gd name="T4" fmla="*/ 2147483646 w 1240"/>
              <a:gd name="T5" fmla="*/ 2147483646 h 1300"/>
              <a:gd name="T6" fmla="*/ 2147483646 w 1240"/>
              <a:gd name="T7" fmla="*/ 2147483646 h 1300"/>
              <a:gd name="T8" fmla="*/ 2147483646 w 1240"/>
              <a:gd name="T9" fmla="*/ 2147483646 h 1300"/>
              <a:gd name="T10" fmla="*/ 2147483646 w 1240"/>
              <a:gd name="T11" fmla="*/ 2147483646 h 1300"/>
              <a:gd name="T12" fmla="*/ 2147483646 w 1240"/>
              <a:gd name="T13" fmla="*/ 2147483646 h 1300"/>
              <a:gd name="T14" fmla="*/ 2147483646 w 1240"/>
              <a:gd name="T15" fmla="*/ 2147483646 h 1300"/>
              <a:gd name="T16" fmla="*/ 2147483646 w 1240"/>
              <a:gd name="T17" fmla="*/ 2147483646 h 1300"/>
              <a:gd name="T18" fmla="*/ 2147483646 w 1240"/>
              <a:gd name="T19" fmla="*/ 2147483646 h 1300"/>
              <a:gd name="T20" fmla="*/ 2147483646 w 1240"/>
              <a:gd name="T21" fmla="*/ 2147483646 h 1300"/>
              <a:gd name="T22" fmla="*/ 2147483646 w 1240"/>
              <a:gd name="T23" fmla="*/ 2147483646 h 1300"/>
              <a:gd name="T24" fmla="*/ 2147483646 w 1240"/>
              <a:gd name="T25" fmla="*/ 2147483646 h 1300"/>
              <a:gd name="T26" fmla="*/ 2147483646 w 1240"/>
              <a:gd name="T27" fmla="*/ 2147483646 h 1300"/>
              <a:gd name="T28" fmla="*/ 2147483646 w 1240"/>
              <a:gd name="T29" fmla="*/ 2147483646 h 1300"/>
              <a:gd name="T30" fmla="*/ 2147483646 w 1240"/>
              <a:gd name="T31" fmla="*/ 2147483646 h 1300"/>
              <a:gd name="T32" fmla="*/ 2147483646 w 1240"/>
              <a:gd name="T33" fmla="*/ 2147483646 h 1300"/>
              <a:gd name="T34" fmla="*/ 2147483646 w 1240"/>
              <a:gd name="T35" fmla="*/ 2147483646 h 1300"/>
              <a:gd name="T36" fmla="*/ 2147483646 w 1240"/>
              <a:gd name="T37" fmla="*/ 2147483646 h 1300"/>
              <a:gd name="T38" fmla="*/ 2147483646 w 1240"/>
              <a:gd name="T39" fmla="*/ 2147483646 h 1300"/>
              <a:gd name="T40" fmla="*/ 2147483646 w 1240"/>
              <a:gd name="T41" fmla="*/ 2147483646 h 1300"/>
              <a:gd name="T42" fmla="*/ 2147483646 w 1240"/>
              <a:gd name="T43" fmla="*/ 2147483646 h 1300"/>
              <a:gd name="T44" fmla="*/ 2147483646 w 1240"/>
              <a:gd name="T45" fmla="*/ 2147483646 h 1300"/>
              <a:gd name="T46" fmla="*/ 2147483646 w 1240"/>
              <a:gd name="T47" fmla="*/ 2147483646 h 1300"/>
              <a:gd name="T48" fmla="*/ 2147483646 w 1240"/>
              <a:gd name="T49" fmla="*/ 2147483646 h 1300"/>
              <a:gd name="T50" fmla="*/ 0 w 1240"/>
              <a:gd name="T51" fmla="*/ 2147483646 h 1300"/>
              <a:gd name="T52" fmla="*/ 2147483646 w 1240"/>
              <a:gd name="T53" fmla="*/ 2147483646 h 1300"/>
              <a:gd name="T54" fmla="*/ 2147483646 w 1240"/>
              <a:gd name="T55" fmla="*/ 2147483646 h 1300"/>
              <a:gd name="T56" fmla="*/ 2147483646 w 1240"/>
              <a:gd name="T57" fmla="*/ 2147483646 h 1300"/>
              <a:gd name="T58" fmla="*/ 2147483646 w 1240"/>
              <a:gd name="T59" fmla="*/ 2147483646 h 1300"/>
              <a:gd name="T60" fmla="*/ 2147483646 w 1240"/>
              <a:gd name="T61" fmla="*/ 2147483646 h 1300"/>
              <a:gd name="T62" fmla="*/ 2147483646 w 1240"/>
              <a:gd name="T63" fmla="*/ 2147483646 h 1300"/>
              <a:gd name="T64" fmla="*/ 2147483646 w 1240"/>
              <a:gd name="T65" fmla="*/ 2147483646 h 1300"/>
              <a:gd name="T66" fmla="*/ 2147483646 w 1240"/>
              <a:gd name="T67" fmla="*/ 2147483646 h 1300"/>
              <a:gd name="T68" fmla="*/ 2147483646 w 1240"/>
              <a:gd name="T69" fmla="*/ 0 h 13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0"/>
              <a:gd name="T106" fmla="*/ 0 h 1300"/>
              <a:gd name="T107" fmla="*/ 1240 w 1240"/>
              <a:gd name="T108" fmla="*/ 1300 h 130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0" h="1300">
                <a:moveTo>
                  <a:pt x="635" y="0"/>
                </a:moveTo>
                <a:lnTo>
                  <a:pt x="635" y="0"/>
                </a:lnTo>
                <a:lnTo>
                  <a:pt x="696" y="7"/>
                </a:lnTo>
                <a:lnTo>
                  <a:pt x="760" y="17"/>
                </a:lnTo>
                <a:lnTo>
                  <a:pt x="817" y="35"/>
                </a:lnTo>
                <a:lnTo>
                  <a:pt x="875" y="60"/>
                </a:lnTo>
                <a:lnTo>
                  <a:pt x="929" y="89"/>
                </a:lnTo>
                <a:lnTo>
                  <a:pt x="979" y="121"/>
                </a:lnTo>
                <a:lnTo>
                  <a:pt x="1025" y="161"/>
                </a:lnTo>
                <a:lnTo>
                  <a:pt x="1068" y="204"/>
                </a:lnTo>
                <a:lnTo>
                  <a:pt x="1108" y="250"/>
                </a:lnTo>
                <a:lnTo>
                  <a:pt x="1140" y="301"/>
                </a:lnTo>
                <a:lnTo>
                  <a:pt x="1172" y="358"/>
                </a:lnTo>
                <a:lnTo>
                  <a:pt x="1197" y="415"/>
                </a:lnTo>
                <a:lnTo>
                  <a:pt x="1215" y="473"/>
                </a:lnTo>
                <a:lnTo>
                  <a:pt x="1230" y="537"/>
                </a:lnTo>
                <a:lnTo>
                  <a:pt x="1237" y="602"/>
                </a:lnTo>
                <a:lnTo>
                  <a:pt x="1240" y="666"/>
                </a:lnTo>
                <a:lnTo>
                  <a:pt x="1233" y="734"/>
                </a:lnTo>
                <a:lnTo>
                  <a:pt x="1222" y="799"/>
                </a:lnTo>
                <a:lnTo>
                  <a:pt x="1208" y="860"/>
                </a:lnTo>
                <a:lnTo>
                  <a:pt x="1183" y="917"/>
                </a:lnTo>
                <a:lnTo>
                  <a:pt x="1158" y="974"/>
                </a:lnTo>
                <a:lnTo>
                  <a:pt x="1126" y="1028"/>
                </a:lnTo>
                <a:lnTo>
                  <a:pt x="1090" y="1078"/>
                </a:lnTo>
                <a:lnTo>
                  <a:pt x="1047" y="1121"/>
                </a:lnTo>
                <a:lnTo>
                  <a:pt x="1000" y="1161"/>
                </a:lnTo>
                <a:lnTo>
                  <a:pt x="954" y="1200"/>
                </a:lnTo>
                <a:lnTo>
                  <a:pt x="900" y="1229"/>
                </a:lnTo>
                <a:lnTo>
                  <a:pt x="846" y="1254"/>
                </a:lnTo>
                <a:lnTo>
                  <a:pt x="789" y="1275"/>
                </a:lnTo>
                <a:lnTo>
                  <a:pt x="728" y="1290"/>
                </a:lnTo>
                <a:lnTo>
                  <a:pt x="667" y="1297"/>
                </a:lnTo>
                <a:lnTo>
                  <a:pt x="606" y="1300"/>
                </a:lnTo>
                <a:lnTo>
                  <a:pt x="542" y="1297"/>
                </a:lnTo>
                <a:lnTo>
                  <a:pt x="481" y="1282"/>
                </a:lnTo>
                <a:lnTo>
                  <a:pt x="420" y="1264"/>
                </a:lnTo>
                <a:lnTo>
                  <a:pt x="366" y="1243"/>
                </a:lnTo>
                <a:lnTo>
                  <a:pt x="312" y="1214"/>
                </a:lnTo>
                <a:lnTo>
                  <a:pt x="262" y="1178"/>
                </a:lnTo>
                <a:lnTo>
                  <a:pt x="215" y="1139"/>
                </a:lnTo>
                <a:lnTo>
                  <a:pt x="172" y="1096"/>
                </a:lnTo>
                <a:lnTo>
                  <a:pt x="133" y="1049"/>
                </a:lnTo>
                <a:lnTo>
                  <a:pt x="97" y="999"/>
                </a:lnTo>
                <a:lnTo>
                  <a:pt x="68" y="946"/>
                </a:lnTo>
                <a:lnTo>
                  <a:pt x="43" y="888"/>
                </a:lnTo>
                <a:lnTo>
                  <a:pt x="22" y="827"/>
                </a:lnTo>
                <a:lnTo>
                  <a:pt x="7" y="763"/>
                </a:lnTo>
                <a:lnTo>
                  <a:pt x="0" y="698"/>
                </a:lnTo>
                <a:lnTo>
                  <a:pt x="0" y="634"/>
                </a:lnTo>
                <a:lnTo>
                  <a:pt x="4" y="566"/>
                </a:lnTo>
                <a:lnTo>
                  <a:pt x="15" y="505"/>
                </a:lnTo>
                <a:lnTo>
                  <a:pt x="33" y="440"/>
                </a:lnTo>
                <a:lnTo>
                  <a:pt x="54" y="383"/>
                </a:lnTo>
                <a:lnTo>
                  <a:pt x="83" y="326"/>
                </a:lnTo>
                <a:lnTo>
                  <a:pt x="115" y="275"/>
                </a:lnTo>
                <a:lnTo>
                  <a:pt x="151" y="225"/>
                </a:lnTo>
                <a:lnTo>
                  <a:pt x="190" y="179"/>
                </a:lnTo>
                <a:lnTo>
                  <a:pt x="237" y="139"/>
                </a:lnTo>
                <a:lnTo>
                  <a:pt x="283" y="103"/>
                </a:lnTo>
                <a:lnTo>
                  <a:pt x="337" y="71"/>
                </a:lnTo>
                <a:lnTo>
                  <a:pt x="391" y="46"/>
                </a:lnTo>
                <a:lnTo>
                  <a:pt x="448" y="25"/>
                </a:lnTo>
                <a:lnTo>
                  <a:pt x="509" y="10"/>
                </a:lnTo>
                <a:lnTo>
                  <a:pt x="570" y="3"/>
                </a:lnTo>
                <a:lnTo>
                  <a:pt x="635" y="0"/>
                </a:lnTo>
                <a:close/>
              </a:path>
            </a:pathLst>
          </a:custGeom>
          <a:solidFill>
            <a:srgbClr val="FFDE00"/>
          </a:solidFill>
          <a:ln w="9525">
            <a:noFill/>
            <a:round/>
            <a:headEnd/>
            <a:tailEnd/>
          </a:ln>
        </p:spPr>
        <p:txBody>
          <a:bodyPr/>
          <a:lstStyle/>
          <a:p>
            <a:endParaRPr lang="en-US"/>
          </a:p>
        </p:txBody>
      </p:sp>
      <p:sp>
        <p:nvSpPr>
          <p:cNvPr id="37" name="Freeform 30"/>
          <p:cNvSpPr>
            <a:spLocks/>
          </p:cNvSpPr>
          <p:nvPr/>
        </p:nvSpPr>
        <p:spPr bwMode="auto">
          <a:xfrm>
            <a:off x="2805113" y="2441575"/>
            <a:ext cx="3335337" cy="2776538"/>
          </a:xfrm>
          <a:custGeom>
            <a:avLst/>
            <a:gdLst>
              <a:gd name="T0" fmla="*/ 2147483646 w 1204"/>
              <a:gd name="T1" fmla="*/ 0 h 1254"/>
              <a:gd name="T2" fmla="*/ 2147483646 w 1204"/>
              <a:gd name="T3" fmla="*/ 2147483646 h 1254"/>
              <a:gd name="T4" fmla="*/ 2147483646 w 1204"/>
              <a:gd name="T5" fmla="*/ 2147483646 h 1254"/>
              <a:gd name="T6" fmla="*/ 2147483646 w 1204"/>
              <a:gd name="T7" fmla="*/ 2147483646 h 1254"/>
              <a:gd name="T8" fmla="*/ 2147483646 w 1204"/>
              <a:gd name="T9" fmla="*/ 2147483646 h 1254"/>
              <a:gd name="T10" fmla="*/ 2147483646 w 1204"/>
              <a:gd name="T11" fmla="*/ 2147483646 h 1254"/>
              <a:gd name="T12" fmla="*/ 2147483646 w 1204"/>
              <a:gd name="T13" fmla="*/ 2147483646 h 1254"/>
              <a:gd name="T14" fmla="*/ 2147483646 w 1204"/>
              <a:gd name="T15" fmla="*/ 2147483646 h 1254"/>
              <a:gd name="T16" fmla="*/ 2147483646 w 1204"/>
              <a:gd name="T17" fmla="*/ 2147483646 h 1254"/>
              <a:gd name="T18" fmla="*/ 2147483646 w 1204"/>
              <a:gd name="T19" fmla="*/ 2147483646 h 1254"/>
              <a:gd name="T20" fmla="*/ 2147483646 w 1204"/>
              <a:gd name="T21" fmla="*/ 2147483646 h 1254"/>
              <a:gd name="T22" fmla="*/ 2147483646 w 1204"/>
              <a:gd name="T23" fmla="*/ 2147483646 h 1254"/>
              <a:gd name="T24" fmla="*/ 2147483646 w 1204"/>
              <a:gd name="T25" fmla="*/ 2147483646 h 1254"/>
              <a:gd name="T26" fmla="*/ 2147483646 w 1204"/>
              <a:gd name="T27" fmla="*/ 2147483646 h 1254"/>
              <a:gd name="T28" fmla="*/ 2147483646 w 1204"/>
              <a:gd name="T29" fmla="*/ 2147483646 h 1254"/>
              <a:gd name="T30" fmla="*/ 2147483646 w 1204"/>
              <a:gd name="T31" fmla="*/ 2147483646 h 1254"/>
              <a:gd name="T32" fmla="*/ 2147483646 w 1204"/>
              <a:gd name="T33" fmla="*/ 2147483646 h 1254"/>
              <a:gd name="T34" fmla="*/ 2147483646 w 1204"/>
              <a:gd name="T35" fmla="*/ 2147483646 h 1254"/>
              <a:gd name="T36" fmla="*/ 2147483646 w 1204"/>
              <a:gd name="T37" fmla="*/ 2147483646 h 1254"/>
              <a:gd name="T38" fmla="*/ 2147483646 w 1204"/>
              <a:gd name="T39" fmla="*/ 2147483646 h 1254"/>
              <a:gd name="T40" fmla="*/ 2147483646 w 1204"/>
              <a:gd name="T41" fmla="*/ 2147483646 h 1254"/>
              <a:gd name="T42" fmla="*/ 2147483646 w 1204"/>
              <a:gd name="T43" fmla="*/ 2147483646 h 1254"/>
              <a:gd name="T44" fmla="*/ 2147483646 w 1204"/>
              <a:gd name="T45" fmla="*/ 2147483646 h 1254"/>
              <a:gd name="T46" fmla="*/ 2147483646 w 1204"/>
              <a:gd name="T47" fmla="*/ 2147483646 h 1254"/>
              <a:gd name="T48" fmla="*/ 2147483646 w 1204"/>
              <a:gd name="T49" fmla="*/ 2147483646 h 1254"/>
              <a:gd name="T50" fmla="*/ 0 w 1204"/>
              <a:gd name="T51" fmla="*/ 2147483646 h 1254"/>
              <a:gd name="T52" fmla="*/ 2147483646 w 1204"/>
              <a:gd name="T53" fmla="*/ 2147483646 h 1254"/>
              <a:gd name="T54" fmla="*/ 2147483646 w 1204"/>
              <a:gd name="T55" fmla="*/ 2147483646 h 1254"/>
              <a:gd name="T56" fmla="*/ 2147483646 w 1204"/>
              <a:gd name="T57" fmla="*/ 2147483646 h 1254"/>
              <a:gd name="T58" fmla="*/ 2147483646 w 1204"/>
              <a:gd name="T59" fmla="*/ 2147483646 h 1254"/>
              <a:gd name="T60" fmla="*/ 2147483646 w 1204"/>
              <a:gd name="T61" fmla="*/ 2147483646 h 1254"/>
              <a:gd name="T62" fmla="*/ 2147483646 w 1204"/>
              <a:gd name="T63" fmla="*/ 2147483646 h 1254"/>
              <a:gd name="T64" fmla="*/ 2147483646 w 1204"/>
              <a:gd name="T65" fmla="*/ 2147483646 h 1254"/>
              <a:gd name="T66" fmla="*/ 2147483646 w 1204"/>
              <a:gd name="T67" fmla="*/ 0 h 1254"/>
              <a:gd name="T68" fmla="*/ 2147483646 w 1204"/>
              <a:gd name="T69" fmla="*/ 0 h 12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04"/>
              <a:gd name="T106" fmla="*/ 0 h 1254"/>
              <a:gd name="T107" fmla="*/ 1204 w 1204"/>
              <a:gd name="T108" fmla="*/ 1254 h 12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04" h="1254">
                <a:moveTo>
                  <a:pt x="620" y="0"/>
                </a:moveTo>
                <a:lnTo>
                  <a:pt x="620" y="0"/>
                </a:lnTo>
                <a:lnTo>
                  <a:pt x="681" y="3"/>
                </a:lnTo>
                <a:lnTo>
                  <a:pt x="742" y="18"/>
                </a:lnTo>
                <a:lnTo>
                  <a:pt x="799" y="36"/>
                </a:lnTo>
                <a:lnTo>
                  <a:pt x="853" y="57"/>
                </a:lnTo>
                <a:lnTo>
                  <a:pt x="903" y="86"/>
                </a:lnTo>
                <a:lnTo>
                  <a:pt x="953" y="118"/>
                </a:lnTo>
                <a:lnTo>
                  <a:pt x="1000" y="158"/>
                </a:lnTo>
                <a:lnTo>
                  <a:pt x="1039" y="197"/>
                </a:lnTo>
                <a:lnTo>
                  <a:pt x="1079" y="244"/>
                </a:lnTo>
                <a:lnTo>
                  <a:pt x="1111" y="294"/>
                </a:lnTo>
                <a:lnTo>
                  <a:pt x="1140" y="347"/>
                </a:lnTo>
                <a:lnTo>
                  <a:pt x="1165" y="401"/>
                </a:lnTo>
                <a:lnTo>
                  <a:pt x="1183" y="459"/>
                </a:lnTo>
                <a:lnTo>
                  <a:pt x="1197" y="519"/>
                </a:lnTo>
                <a:lnTo>
                  <a:pt x="1204" y="584"/>
                </a:lnTo>
                <a:lnTo>
                  <a:pt x="1204" y="648"/>
                </a:lnTo>
                <a:lnTo>
                  <a:pt x="1201" y="713"/>
                </a:lnTo>
                <a:lnTo>
                  <a:pt x="1190" y="774"/>
                </a:lnTo>
                <a:lnTo>
                  <a:pt x="1172" y="831"/>
                </a:lnTo>
                <a:lnTo>
                  <a:pt x="1151" y="889"/>
                </a:lnTo>
                <a:lnTo>
                  <a:pt x="1122" y="942"/>
                </a:lnTo>
                <a:lnTo>
                  <a:pt x="1093" y="996"/>
                </a:lnTo>
                <a:lnTo>
                  <a:pt x="1057" y="1043"/>
                </a:lnTo>
                <a:lnTo>
                  <a:pt x="1014" y="1086"/>
                </a:lnTo>
                <a:lnTo>
                  <a:pt x="971" y="1125"/>
                </a:lnTo>
                <a:lnTo>
                  <a:pt x="925" y="1157"/>
                </a:lnTo>
                <a:lnTo>
                  <a:pt x="875" y="1190"/>
                </a:lnTo>
                <a:lnTo>
                  <a:pt x="821" y="1215"/>
                </a:lnTo>
                <a:lnTo>
                  <a:pt x="763" y="1233"/>
                </a:lnTo>
                <a:lnTo>
                  <a:pt x="706" y="1247"/>
                </a:lnTo>
                <a:lnTo>
                  <a:pt x="649" y="1254"/>
                </a:lnTo>
                <a:lnTo>
                  <a:pt x="584" y="1254"/>
                </a:lnTo>
                <a:lnTo>
                  <a:pt x="523" y="1250"/>
                </a:lnTo>
                <a:lnTo>
                  <a:pt x="466" y="1240"/>
                </a:lnTo>
                <a:lnTo>
                  <a:pt x="409" y="1222"/>
                </a:lnTo>
                <a:lnTo>
                  <a:pt x="355" y="1197"/>
                </a:lnTo>
                <a:lnTo>
                  <a:pt x="301" y="1168"/>
                </a:lnTo>
                <a:lnTo>
                  <a:pt x="251" y="1136"/>
                </a:lnTo>
                <a:lnTo>
                  <a:pt x="208" y="1100"/>
                </a:lnTo>
                <a:lnTo>
                  <a:pt x="165" y="1057"/>
                </a:lnTo>
                <a:lnTo>
                  <a:pt x="129" y="1010"/>
                </a:lnTo>
                <a:lnTo>
                  <a:pt x="93" y="960"/>
                </a:lnTo>
                <a:lnTo>
                  <a:pt x="65" y="910"/>
                </a:lnTo>
                <a:lnTo>
                  <a:pt x="43" y="853"/>
                </a:lnTo>
                <a:lnTo>
                  <a:pt x="22" y="795"/>
                </a:lnTo>
                <a:lnTo>
                  <a:pt x="11" y="734"/>
                </a:lnTo>
                <a:lnTo>
                  <a:pt x="4" y="670"/>
                </a:lnTo>
                <a:lnTo>
                  <a:pt x="0" y="609"/>
                </a:lnTo>
                <a:lnTo>
                  <a:pt x="7" y="545"/>
                </a:lnTo>
                <a:lnTo>
                  <a:pt x="18" y="480"/>
                </a:lnTo>
                <a:lnTo>
                  <a:pt x="32" y="423"/>
                </a:lnTo>
                <a:lnTo>
                  <a:pt x="54" y="365"/>
                </a:lnTo>
                <a:lnTo>
                  <a:pt x="83" y="312"/>
                </a:lnTo>
                <a:lnTo>
                  <a:pt x="115" y="261"/>
                </a:lnTo>
                <a:lnTo>
                  <a:pt x="151" y="215"/>
                </a:lnTo>
                <a:lnTo>
                  <a:pt x="190" y="168"/>
                </a:lnTo>
                <a:lnTo>
                  <a:pt x="233" y="132"/>
                </a:lnTo>
                <a:lnTo>
                  <a:pt x="280" y="97"/>
                </a:lnTo>
                <a:lnTo>
                  <a:pt x="330" y="68"/>
                </a:lnTo>
                <a:lnTo>
                  <a:pt x="384" y="43"/>
                </a:lnTo>
                <a:lnTo>
                  <a:pt x="441" y="21"/>
                </a:lnTo>
                <a:lnTo>
                  <a:pt x="498" y="7"/>
                </a:lnTo>
                <a:lnTo>
                  <a:pt x="559" y="0"/>
                </a:lnTo>
                <a:lnTo>
                  <a:pt x="620" y="0"/>
                </a:lnTo>
                <a:close/>
              </a:path>
            </a:pathLst>
          </a:custGeom>
          <a:solidFill>
            <a:srgbClr val="FFE300"/>
          </a:solidFill>
          <a:ln w="9525">
            <a:noFill/>
            <a:round/>
            <a:headEnd/>
            <a:tailEnd/>
          </a:ln>
        </p:spPr>
        <p:txBody>
          <a:bodyPr/>
          <a:lstStyle/>
          <a:p>
            <a:endParaRPr lang="en-US"/>
          </a:p>
        </p:txBody>
      </p:sp>
      <p:sp>
        <p:nvSpPr>
          <p:cNvPr id="38" name="Freeform 31"/>
          <p:cNvSpPr>
            <a:spLocks/>
          </p:cNvSpPr>
          <p:nvPr/>
        </p:nvSpPr>
        <p:spPr bwMode="auto">
          <a:xfrm>
            <a:off x="2844800" y="2473325"/>
            <a:ext cx="3225800" cy="2679700"/>
          </a:xfrm>
          <a:custGeom>
            <a:avLst/>
            <a:gdLst>
              <a:gd name="T0" fmla="*/ 2147483646 w 1165"/>
              <a:gd name="T1" fmla="*/ 0 h 1211"/>
              <a:gd name="T2" fmla="*/ 2147483646 w 1165"/>
              <a:gd name="T3" fmla="*/ 2147483646 h 1211"/>
              <a:gd name="T4" fmla="*/ 2147483646 w 1165"/>
              <a:gd name="T5" fmla="*/ 2147483646 h 1211"/>
              <a:gd name="T6" fmla="*/ 2147483646 w 1165"/>
              <a:gd name="T7" fmla="*/ 2147483646 h 1211"/>
              <a:gd name="T8" fmla="*/ 2147483646 w 1165"/>
              <a:gd name="T9" fmla="*/ 2147483646 h 1211"/>
              <a:gd name="T10" fmla="*/ 2147483646 w 1165"/>
              <a:gd name="T11" fmla="*/ 2147483646 h 1211"/>
              <a:gd name="T12" fmla="*/ 2147483646 w 1165"/>
              <a:gd name="T13" fmla="*/ 2147483646 h 1211"/>
              <a:gd name="T14" fmla="*/ 2147483646 w 1165"/>
              <a:gd name="T15" fmla="*/ 2147483646 h 1211"/>
              <a:gd name="T16" fmla="*/ 2147483646 w 1165"/>
              <a:gd name="T17" fmla="*/ 2147483646 h 1211"/>
              <a:gd name="T18" fmla="*/ 2147483646 w 1165"/>
              <a:gd name="T19" fmla="*/ 2147483646 h 1211"/>
              <a:gd name="T20" fmla="*/ 2147483646 w 1165"/>
              <a:gd name="T21" fmla="*/ 2147483646 h 1211"/>
              <a:gd name="T22" fmla="*/ 2147483646 w 1165"/>
              <a:gd name="T23" fmla="*/ 2147483646 h 1211"/>
              <a:gd name="T24" fmla="*/ 2147483646 w 1165"/>
              <a:gd name="T25" fmla="*/ 2147483646 h 1211"/>
              <a:gd name="T26" fmla="*/ 2147483646 w 1165"/>
              <a:gd name="T27" fmla="*/ 2147483646 h 1211"/>
              <a:gd name="T28" fmla="*/ 2147483646 w 1165"/>
              <a:gd name="T29" fmla="*/ 2147483646 h 1211"/>
              <a:gd name="T30" fmla="*/ 2147483646 w 1165"/>
              <a:gd name="T31" fmla="*/ 2147483646 h 1211"/>
              <a:gd name="T32" fmla="*/ 2147483646 w 1165"/>
              <a:gd name="T33" fmla="*/ 2147483646 h 1211"/>
              <a:gd name="T34" fmla="*/ 2147483646 w 1165"/>
              <a:gd name="T35" fmla="*/ 2147483646 h 1211"/>
              <a:gd name="T36" fmla="*/ 2147483646 w 1165"/>
              <a:gd name="T37" fmla="*/ 2147483646 h 1211"/>
              <a:gd name="T38" fmla="*/ 2147483646 w 1165"/>
              <a:gd name="T39" fmla="*/ 2147483646 h 1211"/>
              <a:gd name="T40" fmla="*/ 2147483646 w 1165"/>
              <a:gd name="T41" fmla="*/ 2147483646 h 1211"/>
              <a:gd name="T42" fmla="*/ 2147483646 w 1165"/>
              <a:gd name="T43" fmla="*/ 2147483646 h 1211"/>
              <a:gd name="T44" fmla="*/ 2147483646 w 1165"/>
              <a:gd name="T45" fmla="*/ 2147483646 h 1211"/>
              <a:gd name="T46" fmla="*/ 2147483646 w 1165"/>
              <a:gd name="T47" fmla="*/ 2147483646 h 1211"/>
              <a:gd name="T48" fmla="*/ 2147483646 w 1165"/>
              <a:gd name="T49" fmla="*/ 2147483646 h 1211"/>
              <a:gd name="T50" fmla="*/ 0 w 1165"/>
              <a:gd name="T51" fmla="*/ 2147483646 h 1211"/>
              <a:gd name="T52" fmla="*/ 2147483646 w 1165"/>
              <a:gd name="T53" fmla="*/ 2147483646 h 1211"/>
              <a:gd name="T54" fmla="*/ 2147483646 w 1165"/>
              <a:gd name="T55" fmla="*/ 2147483646 h 1211"/>
              <a:gd name="T56" fmla="*/ 2147483646 w 1165"/>
              <a:gd name="T57" fmla="*/ 2147483646 h 1211"/>
              <a:gd name="T58" fmla="*/ 2147483646 w 1165"/>
              <a:gd name="T59" fmla="*/ 2147483646 h 1211"/>
              <a:gd name="T60" fmla="*/ 2147483646 w 1165"/>
              <a:gd name="T61" fmla="*/ 2147483646 h 1211"/>
              <a:gd name="T62" fmla="*/ 2147483646 w 1165"/>
              <a:gd name="T63" fmla="*/ 2147483646 h 1211"/>
              <a:gd name="T64" fmla="*/ 2147483646 w 1165"/>
              <a:gd name="T65" fmla="*/ 2147483646 h 1211"/>
              <a:gd name="T66" fmla="*/ 2147483646 w 1165"/>
              <a:gd name="T67" fmla="*/ 0 h 1211"/>
              <a:gd name="T68" fmla="*/ 2147483646 w 1165"/>
              <a:gd name="T69" fmla="*/ 0 h 121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65"/>
              <a:gd name="T106" fmla="*/ 0 h 1211"/>
              <a:gd name="T107" fmla="*/ 1165 w 1165"/>
              <a:gd name="T108" fmla="*/ 1211 h 121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65" h="1211">
                <a:moveTo>
                  <a:pt x="603" y="0"/>
                </a:moveTo>
                <a:lnTo>
                  <a:pt x="603" y="0"/>
                </a:lnTo>
                <a:lnTo>
                  <a:pt x="663" y="4"/>
                </a:lnTo>
                <a:lnTo>
                  <a:pt x="721" y="15"/>
                </a:lnTo>
                <a:lnTo>
                  <a:pt x="775" y="32"/>
                </a:lnTo>
                <a:lnTo>
                  <a:pt x="828" y="54"/>
                </a:lnTo>
                <a:lnTo>
                  <a:pt x="878" y="83"/>
                </a:lnTo>
                <a:lnTo>
                  <a:pt x="925" y="115"/>
                </a:lnTo>
                <a:lnTo>
                  <a:pt x="968" y="151"/>
                </a:lnTo>
                <a:lnTo>
                  <a:pt x="1011" y="194"/>
                </a:lnTo>
                <a:lnTo>
                  <a:pt x="1047" y="237"/>
                </a:lnTo>
                <a:lnTo>
                  <a:pt x="1079" y="283"/>
                </a:lnTo>
                <a:lnTo>
                  <a:pt x="1104" y="337"/>
                </a:lnTo>
                <a:lnTo>
                  <a:pt x="1129" y="391"/>
                </a:lnTo>
                <a:lnTo>
                  <a:pt x="1147" y="448"/>
                </a:lnTo>
                <a:lnTo>
                  <a:pt x="1158" y="505"/>
                </a:lnTo>
                <a:lnTo>
                  <a:pt x="1165" y="566"/>
                </a:lnTo>
                <a:lnTo>
                  <a:pt x="1165" y="627"/>
                </a:lnTo>
                <a:lnTo>
                  <a:pt x="1162" y="688"/>
                </a:lnTo>
                <a:lnTo>
                  <a:pt x="1151" y="749"/>
                </a:lnTo>
                <a:lnTo>
                  <a:pt x="1133" y="806"/>
                </a:lnTo>
                <a:lnTo>
                  <a:pt x="1111" y="860"/>
                </a:lnTo>
                <a:lnTo>
                  <a:pt x="1086" y="914"/>
                </a:lnTo>
                <a:lnTo>
                  <a:pt x="1058" y="961"/>
                </a:lnTo>
                <a:lnTo>
                  <a:pt x="1022" y="1007"/>
                </a:lnTo>
                <a:lnTo>
                  <a:pt x="982" y="1050"/>
                </a:lnTo>
                <a:lnTo>
                  <a:pt x="939" y="1086"/>
                </a:lnTo>
                <a:lnTo>
                  <a:pt x="893" y="1118"/>
                </a:lnTo>
                <a:lnTo>
                  <a:pt x="843" y="1147"/>
                </a:lnTo>
                <a:lnTo>
                  <a:pt x="792" y="1172"/>
                </a:lnTo>
                <a:lnTo>
                  <a:pt x="739" y="1190"/>
                </a:lnTo>
                <a:lnTo>
                  <a:pt x="681" y="1201"/>
                </a:lnTo>
                <a:lnTo>
                  <a:pt x="624" y="1208"/>
                </a:lnTo>
                <a:lnTo>
                  <a:pt x="563" y="1211"/>
                </a:lnTo>
                <a:lnTo>
                  <a:pt x="506" y="1204"/>
                </a:lnTo>
                <a:lnTo>
                  <a:pt x="448" y="1193"/>
                </a:lnTo>
                <a:lnTo>
                  <a:pt x="391" y="1176"/>
                </a:lnTo>
                <a:lnTo>
                  <a:pt x="337" y="1154"/>
                </a:lnTo>
                <a:lnTo>
                  <a:pt x="287" y="1125"/>
                </a:lnTo>
                <a:lnTo>
                  <a:pt x="241" y="1093"/>
                </a:lnTo>
                <a:lnTo>
                  <a:pt x="198" y="1057"/>
                </a:lnTo>
                <a:lnTo>
                  <a:pt x="158" y="1018"/>
                </a:lnTo>
                <a:lnTo>
                  <a:pt x="122" y="971"/>
                </a:lnTo>
                <a:lnTo>
                  <a:pt x="90" y="925"/>
                </a:lnTo>
                <a:lnTo>
                  <a:pt x="61" y="871"/>
                </a:lnTo>
                <a:lnTo>
                  <a:pt x="40" y="817"/>
                </a:lnTo>
                <a:lnTo>
                  <a:pt x="22" y="763"/>
                </a:lnTo>
                <a:lnTo>
                  <a:pt x="8" y="703"/>
                </a:lnTo>
                <a:lnTo>
                  <a:pt x="0" y="645"/>
                </a:lnTo>
                <a:lnTo>
                  <a:pt x="0" y="581"/>
                </a:lnTo>
                <a:lnTo>
                  <a:pt x="4" y="520"/>
                </a:lnTo>
                <a:lnTo>
                  <a:pt x="15" y="459"/>
                </a:lnTo>
                <a:lnTo>
                  <a:pt x="33" y="402"/>
                </a:lnTo>
                <a:lnTo>
                  <a:pt x="54" y="348"/>
                </a:lnTo>
                <a:lnTo>
                  <a:pt x="79" y="298"/>
                </a:lnTo>
                <a:lnTo>
                  <a:pt x="112" y="247"/>
                </a:lnTo>
                <a:lnTo>
                  <a:pt x="147" y="201"/>
                </a:lnTo>
                <a:lnTo>
                  <a:pt x="187" y="161"/>
                </a:lnTo>
                <a:lnTo>
                  <a:pt x="226" y="122"/>
                </a:lnTo>
                <a:lnTo>
                  <a:pt x="273" y="90"/>
                </a:lnTo>
                <a:lnTo>
                  <a:pt x="323" y="61"/>
                </a:lnTo>
                <a:lnTo>
                  <a:pt x="373" y="36"/>
                </a:lnTo>
                <a:lnTo>
                  <a:pt x="430" y="18"/>
                </a:lnTo>
                <a:lnTo>
                  <a:pt x="484" y="7"/>
                </a:lnTo>
                <a:lnTo>
                  <a:pt x="545" y="0"/>
                </a:lnTo>
                <a:lnTo>
                  <a:pt x="603" y="0"/>
                </a:lnTo>
                <a:close/>
              </a:path>
            </a:pathLst>
          </a:custGeom>
          <a:solidFill>
            <a:srgbClr val="FFE600"/>
          </a:solidFill>
          <a:ln w="9525">
            <a:noFill/>
            <a:round/>
            <a:headEnd/>
            <a:tailEnd/>
          </a:ln>
        </p:spPr>
        <p:txBody>
          <a:bodyPr/>
          <a:lstStyle/>
          <a:p>
            <a:endParaRPr lang="en-US"/>
          </a:p>
        </p:txBody>
      </p:sp>
      <p:sp>
        <p:nvSpPr>
          <p:cNvPr id="39" name="Freeform 32"/>
          <p:cNvSpPr>
            <a:spLocks/>
          </p:cNvSpPr>
          <p:nvPr/>
        </p:nvSpPr>
        <p:spPr bwMode="auto">
          <a:xfrm>
            <a:off x="2886075" y="2497138"/>
            <a:ext cx="3125788" cy="2584450"/>
          </a:xfrm>
          <a:custGeom>
            <a:avLst/>
            <a:gdLst>
              <a:gd name="T0" fmla="*/ 2147483646 w 1129"/>
              <a:gd name="T1" fmla="*/ 0 h 1168"/>
              <a:gd name="T2" fmla="*/ 2147483646 w 1129"/>
              <a:gd name="T3" fmla="*/ 2147483646 h 1168"/>
              <a:gd name="T4" fmla="*/ 2147483646 w 1129"/>
              <a:gd name="T5" fmla="*/ 2147483646 h 1168"/>
              <a:gd name="T6" fmla="*/ 2147483646 w 1129"/>
              <a:gd name="T7" fmla="*/ 2147483646 h 1168"/>
              <a:gd name="T8" fmla="*/ 2147483646 w 1129"/>
              <a:gd name="T9" fmla="*/ 2147483646 h 1168"/>
              <a:gd name="T10" fmla="*/ 2147483646 w 1129"/>
              <a:gd name="T11" fmla="*/ 2147483646 h 1168"/>
              <a:gd name="T12" fmla="*/ 2147483646 w 1129"/>
              <a:gd name="T13" fmla="*/ 2147483646 h 1168"/>
              <a:gd name="T14" fmla="*/ 2147483646 w 1129"/>
              <a:gd name="T15" fmla="*/ 2147483646 h 1168"/>
              <a:gd name="T16" fmla="*/ 2147483646 w 1129"/>
              <a:gd name="T17" fmla="*/ 2147483646 h 1168"/>
              <a:gd name="T18" fmla="*/ 2147483646 w 1129"/>
              <a:gd name="T19" fmla="*/ 2147483646 h 1168"/>
              <a:gd name="T20" fmla="*/ 2147483646 w 1129"/>
              <a:gd name="T21" fmla="*/ 2147483646 h 1168"/>
              <a:gd name="T22" fmla="*/ 2147483646 w 1129"/>
              <a:gd name="T23" fmla="*/ 2147483646 h 1168"/>
              <a:gd name="T24" fmla="*/ 2147483646 w 1129"/>
              <a:gd name="T25" fmla="*/ 2147483646 h 1168"/>
              <a:gd name="T26" fmla="*/ 2147483646 w 1129"/>
              <a:gd name="T27" fmla="*/ 2147483646 h 1168"/>
              <a:gd name="T28" fmla="*/ 2147483646 w 1129"/>
              <a:gd name="T29" fmla="*/ 2147483646 h 1168"/>
              <a:gd name="T30" fmla="*/ 2147483646 w 1129"/>
              <a:gd name="T31" fmla="*/ 2147483646 h 1168"/>
              <a:gd name="T32" fmla="*/ 2147483646 w 1129"/>
              <a:gd name="T33" fmla="*/ 2147483646 h 1168"/>
              <a:gd name="T34" fmla="*/ 2147483646 w 1129"/>
              <a:gd name="T35" fmla="*/ 2147483646 h 1168"/>
              <a:gd name="T36" fmla="*/ 2147483646 w 1129"/>
              <a:gd name="T37" fmla="*/ 2147483646 h 1168"/>
              <a:gd name="T38" fmla="*/ 2147483646 w 1129"/>
              <a:gd name="T39" fmla="*/ 2147483646 h 1168"/>
              <a:gd name="T40" fmla="*/ 2147483646 w 1129"/>
              <a:gd name="T41" fmla="*/ 2147483646 h 1168"/>
              <a:gd name="T42" fmla="*/ 2147483646 w 1129"/>
              <a:gd name="T43" fmla="*/ 2147483646 h 1168"/>
              <a:gd name="T44" fmla="*/ 2147483646 w 1129"/>
              <a:gd name="T45" fmla="*/ 2147483646 h 1168"/>
              <a:gd name="T46" fmla="*/ 2147483646 w 1129"/>
              <a:gd name="T47" fmla="*/ 2147483646 h 1168"/>
              <a:gd name="T48" fmla="*/ 2147483646 w 1129"/>
              <a:gd name="T49" fmla="*/ 2147483646 h 1168"/>
              <a:gd name="T50" fmla="*/ 0 w 1129"/>
              <a:gd name="T51" fmla="*/ 2147483646 h 1168"/>
              <a:gd name="T52" fmla="*/ 2147483646 w 1129"/>
              <a:gd name="T53" fmla="*/ 2147483646 h 1168"/>
              <a:gd name="T54" fmla="*/ 2147483646 w 1129"/>
              <a:gd name="T55" fmla="*/ 2147483646 h 1168"/>
              <a:gd name="T56" fmla="*/ 2147483646 w 1129"/>
              <a:gd name="T57" fmla="*/ 2147483646 h 1168"/>
              <a:gd name="T58" fmla="*/ 2147483646 w 1129"/>
              <a:gd name="T59" fmla="*/ 2147483646 h 1168"/>
              <a:gd name="T60" fmla="*/ 2147483646 w 1129"/>
              <a:gd name="T61" fmla="*/ 2147483646 h 1168"/>
              <a:gd name="T62" fmla="*/ 2147483646 w 1129"/>
              <a:gd name="T63" fmla="*/ 2147483646 h 1168"/>
              <a:gd name="T64" fmla="*/ 2147483646 w 1129"/>
              <a:gd name="T65" fmla="*/ 2147483646 h 1168"/>
              <a:gd name="T66" fmla="*/ 2147483646 w 1129"/>
              <a:gd name="T67" fmla="*/ 0 h 1168"/>
              <a:gd name="T68" fmla="*/ 2147483646 w 1129"/>
              <a:gd name="T69" fmla="*/ 0 h 11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29"/>
              <a:gd name="T106" fmla="*/ 0 h 1168"/>
              <a:gd name="T107" fmla="*/ 1129 w 1129"/>
              <a:gd name="T108" fmla="*/ 1168 h 11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29" h="1168">
                <a:moveTo>
                  <a:pt x="584" y="0"/>
                </a:moveTo>
                <a:lnTo>
                  <a:pt x="584" y="0"/>
                </a:lnTo>
                <a:lnTo>
                  <a:pt x="641" y="7"/>
                </a:lnTo>
                <a:lnTo>
                  <a:pt x="699" y="18"/>
                </a:lnTo>
                <a:lnTo>
                  <a:pt x="752" y="36"/>
                </a:lnTo>
                <a:lnTo>
                  <a:pt x="803" y="57"/>
                </a:lnTo>
                <a:lnTo>
                  <a:pt x="853" y="82"/>
                </a:lnTo>
                <a:lnTo>
                  <a:pt x="896" y="115"/>
                </a:lnTo>
                <a:lnTo>
                  <a:pt x="939" y="150"/>
                </a:lnTo>
                <a:lnTo>
                  <a:pt x="978" y="190"/>
                </a:lnTo>
                <a:lnTo>
                  <a:pt x="1014" y="233"/>
                </a:lnTo>
                <a:lnTo>
                  <a:pt x="1043" y="279"/>
                </a:lnTo>
                <a:lnTo>
                  <a:pt x="1071" y="330"/>
                </a:lnTo>
                <a:lnTo>
                  <a:pt x="1093" y="380"/>
                </a:lnTo>
                <a:lnTo>
                  <a:pt x="1111" y="437"/>
                </a:lnTo>
                <a:lnTo>
                  <a:pt x="1122" y="491"/>
                </a:lnTo>
                <a:lnTo>
                  <a:pt x="1129" y="552"/>
                </a:lnTo>
                <a:lnTo>
                  <a:pt x="1129" y="609"/>
                </a:lnTo>
                <a:lnTo>
                  <a:pt x="1122" y="670"/>
                </a:lnTo>
                <a:lnTo>
                  <a:pt x="1111" y="727"/>
                </a:lnTo>
                <a:lnTo>
                  <a:pt x="1096" y="781"/>
                </a:lnTo>
                <a:lnTo>
                  <a:pt x="1075" y="835"/>
                </a:lnTo>
                <a:lnTo>
                  <a:pt x="1050" y="885"/>
                </a:lnTo>
                <a:lnTo>
                  <a:pt x="1018" y="932"/>
                </a:lnTo>
                <a:lnTo>
                  <a:pt x="985" y="975"/>
                </a:lnTo>
                <a:lnTo>
                  <a:pt x="946" y="1014"/>
                </a:lnTo>
                <a:lnTo>
                  <a:pt x="906" y="1050"/>
                </a:lnTo>
                <a:lnTo>
                  <a:pt x="860" y="1082"/>
                </a:lnTo>
                <a:lnTo>
                  <a:pt x="813" y="1111"/>
                </a:lnTo>
                <a:lnTo>
                  <a:pt x="763" y="1132"/>
                </a:lnTo>
                <a:lnTo>
                  <a:pt x="709" y="1150"/>
                </a:lnTo>
                <a:lnTo>
                  <a:pt x="656" y="1161"/>
                </a:lnTo>
                <a:lnTo>
                  <a:pt x="598" y="1168"/>
                </a:lnTo>
                <a:lnTo>
                  <a:pt x="541" y="1168"/>
                </a:lnTo>
                <a:lnTo>
                  <a:pt x="484" y="1161"/>
                </a:lnTo>
                <a:lnTo>
                  <a:pt x="426" y="1150"/>
                </a:lnTo>
                <a:lnTo>
                  <a:pt x="376" y="1136"/>
                </a:lnTo>
                <a:lnTo>
                  <a:pt x="322" y="1111"/>
                </a:lnTo>
                <a:lnTo>
                  <a:pt x="276" y="1086"/>
                </a:lnTo>
                <a:lnTo>
                  <a:pt x="229" y="1053"/>
                </a:lnTo>
                <a:lnTo>
                  <a:pt x="186" y="1018"/>
                </a:lnTo>
                <a:lnTo>
                  <a:pt x="147" y="978"/>
                </a:lnTo>
                <a:lnTo>
                  <a:pt x="114" y="935"/>
                </a:lnTo>
                <a:lnTo>
                  <a:pt x="82" y="889"/>
                </a:lnTo>
                <a:lnTo>
                  <a:pt x="57" y="838"/>
                </a:lnTo>
                <a:lnTo>
                  <a:pt x="36" y="788"/>
                </a:lnTo>
                <a:lnTo>
                  <a:pt x="18" y="735"/>
                </a:lnTo>
                <a:lnTo>
                  <a:pt x="7" y="677"/>
                </a:lnTo>
                <a:lnTo>
                  <a:pt x="0" y="620"/>
                </a:lnTo>
                <a:lnTo>
                  <a:pt x="0" y="559"/>
                </a:lnTo>
                <a:lnTo>
                  <a:pt x="3" y="498"/>
                </a:lnTo>
                <a:lnTo>
                  <a:pt x="14" y="441"/>
                </a:lnTo>
                <a:lnTo>
                  <a:pt x="28" y="387"/>
                </a:lnTo>
                <a:lnTo>
                  <a:pt x="50" y="333"/>
                </a:lnTo>
                <a:lnTo>
                  <a:pt x="79" y="283"/>
                </a:lnTo>
                <a:lnTo>
                  <a:pt x="107" y="236"/>
                </a:lnTo>
                <a:lnTo>
                  <a:pt x="143" y="193"/>
                </a:lnTo>
                <a:lnTo>
                  <a:pt x="179" y="154"/>
                </a:lnTo>
                <a:lnTo>
                  <a:pt x="222" y="118"/>
                </a:lnTo>
                <a:lnTo>
                  <a:pt x="265" y="86"/>
                </a:lnTo>
                <a:lnTo>
                  <a:pt x="315" y="57"/>
                </a:lnTo>
                <a:lnTo>
                  <a:pt x="365" y="36"/>
                </a:lnTo>
                <a:lnTo>
                  <a:pt x="415" y="18"/>
                </a:lnTo>
                <a:lnTo>
                  <a:pt x="473" y="7"/>
                </a:lnTo>
                <a:lnTo>
                  <a:pt x="527" y="0"/>
                </a:lnTo>
                <a:lnTo>
                  <a:pt x="584" y="0"/>
                </a:lnTo>
                <a:close/>
              </a:path>
            </a:pathLst>
          </a:custGeom>
          <a:solidFill>
            <a:srgbClr val="FFE800"/>
          </a:solidFill>
          <a:ln w="9525">
            <a:noFill/>
            <a:round/>
            <a:headEnd/>
            <a:tailEnd/>
          </a:ln>
        </p:spPr>
        <p:txBody>
          <a:bodyPr/>
          <a:lstStyle/>
          <a:p>
            <a:endParaRPr lang="en-US"/>
          </a:p>
        </p:txBody>
      </p:sp>
      <p:sp>
        <p:nvSpPr>
          <p:cNvPr id="40" name="Freeform 33"/>
          <p:cNvSpPr>
            <a:spLocks/>
          </p:cNvSpPr>
          <p:nvPr/>
        </p:nvSpPr>
        <p:spPr bwMode="auto">
          <a:xfrm>
            <a:off x="2916238" y="2528888"/>
            <a:ext cx="3027362" cy="2482850"/>
          </a:xfrm>
          <a:custGeom>
            <a:avLst/>
            <a:gdLst>
              <a:gd name="T0" fmla="*/ 2147483646 w 1093"/>
              <a:gd name="T1" fmla="*/ 0 h 1122"/>
              <a:gd name="T2" fmla="*/ 2147483646 w 1093"/>
              <a:gd name="T3" fmla="*/ 2147483646 h 1122"/>
              <a:gd name="T4" fmla="*/ 2147483646 w 1093"/>
              <a:gd name="T5" fmla="*/ 2147483646 h 1122"/>
              <a:gd name="T6" fmla="*/ 2147483646 w 1093"/>
              <a:gd name="T7" fmla="*/ 2147483646 h 1122"/>
              <a:gd name="T8" fmla="*/ 2147483646 w 1093"/>
              <a:gd name="T9" fmla="*/ 2147483646 h 1122"/>
              <a:gd name="T10" fmla="*/ 2147483646 w 1093"/>
              <a:gd name="T11" fmla="*/ 2147483646 h 1122"/>
              <a:gd name="T12" fmla="*/ 2147483646 w 1093"/>
              <a:gd name="T13" fmla="*/ 2147483646 h 1122"/>
              <a:gd name="T14" fmla="*/ 2147483646 w 1093"/>
              <a:gd name="T15" fmla="*/ 2147483646 h 1122"/>
              <a:gd name="T16" fmla="*/ 2147483646 w 1093"/>
              <a:gd name="T17" fmla="*/ 2147483646 h 1122"/>
              <a:gd name="T18" fmla="*/ 2147483646 w 1093"/>
              <a:gd name="T19" fmla="*/ 2147483646 h 1122"/>
              <a:gd name="T20" fmla="*/ 2147483646 w 1093"/>
              <a:gd name="T21" fmla="*/ 2147483646 h 1122"/>
              <a:gd name="T22" fmla="*/ 2147483646 w 1093"/>
              <a:gd name="T23" fmla="*/ 2147483646 h 1122"/>
              <a:gd name="T24" fmla="*/ 2147483646 w 1093"/>
              <a:gd name="T25" fmla="*/ 2147483646 h 1122"/>
              <a:gd name="T26" fmla="*/ 2147483646 w 1093"/>
              <a:gd name="T27" fmla="*/ 2147483646 h 1122"/>
              <a:gd name="T28" fmla="*/ 2147483646 w 1093"/>
              <a:gd name="T29" fmla="*/ 2147483646 h 1122"/>
              <a:gd name="T30" fmla="*/ 2147483646 w 1093"/>
              <a:gd name="T31" fmla="*/ 2147483646 h 1122"/>
              <a:gd name="T32" fmla="*/ 2147483646 w 1093"/>
              <a:gd name="T33" fmla="*/ 2147483646 h 1122"/>
              <a:gd name="T34" fmla="*/ 2147483646 w 1093"/>
              <a:gd name="T35" fmla="*/ 2147483646 h 1122"/>
              <a:gd name="T36" fmla="*/ 2147483646 w 1093"/>
              <a:gd name="T37" fmla="*/ 2147483646 h 1122"/>
              <a:gd name="T38" fmla="*/ 2147483646 w 1093"/>
              <a:gd name="T39" fmla="*/ 2147483646 h 1122"/>
              <a:gd name="T40" fmla="*/ 2147483646 w 1093"/>
              <a:gd name="T41" fmla="*/ 2147483646 h 1122"/>
              <a:gd name="T42" fmla="*/ 2147483646 w 1093"/>
              <a:gd name="T43" fmla="*/ 2147483646 h 1122"/>
              <a:gd name="T44" fmla="*/ 2147483646 w 1093"/>
              <a:gd name="T45" fmla="*/ 2147483646 h 1122"/>
              <a:gd name="T46" fmla="*/ 2147483646 w 1093"/>
              <a:gd name="T47" fmla="*/ 2147483646 h 1122"/>
              <a:gd name="T48" fmla="*/ 2147483646 w 1093"/>
              <a:gd name="T49" fmla="*/ 2147483646 h 1122"/>
              <a:gd name="T50" fmla="*/ 0 w 1093"/>
              <a:gd name="T51" fmla="*/ 2147483646 h 1122"/>
              <a:gd name="T52" fmla="*/ 2147483646 w 1093"/>
              <a:gd name="T53" fmla="*/ 2147483646 h 1122"/>
              <a:gd name="T54" fmla="*/ 2147483646 w 1093"/>
              <a:gd name="T55" fmla="*/ 2147483646 h 1122"/>
              <a:gd name="T56" fmla="*/ 2147483646 w 1093"/>
              <a:gd name="T57" fmla="*/ 2147483646 h 1122"/>
              <a:gd name="T58" fmla="*/ 2147483646 w 1093"/>
              <a:gd name="T59" fmla="*/ 2147483646 h 1122"/>
              <a:gd name="T60" fmla="*/ 2147483646 w 1093"/>
              <a:gd name="T61" fmla="*/ 2147483646 h 1122"/>
              <a:gd name="T62" fmla="*/ 2147483646 w 1093"/>
              <a:gd name="T63" fmla="*/ 2147483646 h 1122"/>
              <a:gd name="T64" fmla="*/ 2147483646 w 1093"/>
              <a:gd name="T65" fmla="*/ 2147483646 h 1122"/>
              <a:gd name="T66" fmla="*/ 2147483646 w 1093"/>
              <a:gd name="T67" fmla="*/ 0 h 1122"/>
              <a:gd name="T68" fmla="*/ 2147483646 w 1093"/>
              <a:gd name="T69" fmla="*/ 0 h 11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93"/>
              <a:gd name="T106" fmla="*/ 0 h 1122"/>
              <a:gd name="T107" fmla="*/ 1093 w 1093"/>
              <a:gd name="T108" fmla="*/ 1122 h 112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93" h="1122">
                <a:moveTo>
                  <a:pt x="569" y="0"/>
                </a:moveTo>
                <a:lnTo>
                  <a:pt x="569" y="0"/>
                </a:lnTo>
                <a:lnTo>
                  <a:pt x="627" y="4"/>
                </a:lnTo>
                <a:lnTo>
                  <a:pt x="680" y="18"/>
                </a:lnTo>
                <a:lnTo>
                  <a:pt x="731" y="33"/>
                </a:lnTo>
                <a:lnTo>
                  <a:pt x="781" y="54"/>
                </a:lnTo>
                <a:lnTo>
                  <a:pt x="827" y="83"/>
                </a:lnTo>
                <a:lnTo>
                  <a:pt x="870" y="111"/>
                </a:lnTo>
                <a:lnTo>
                  <a:pt x="913" y="147"/>
                </a:lnTo>
                <a:lnTo>
                  <a:pt x="949" y="183"/>
                </a:lnTo>
                <a:lnTo>
                  <a:pt x="985" y="226"/>
                </a:lnTo>
                <a:lnTo>
                  <a:pt x="1014" y="273"/>
                </a:lnTo>
                <a:lnTo>
                  <a:pt x="1039" y="319"/>
                </a:lnTo>
                <a:lnTo>
                  <a:pt x="1060" y="369"/>
                </a:lnTo>
                <a:lnTo>
                  <a:pt x="1075" y="423"/>
                </a:lnTo>
                <a:lnTo>
                  <a:pt x="1085" y="477"/>
                </a:lnTo>
                <a:lnTo>
                  <a:pt x="1093" y="531"/>
                </a:lnTo>
                <a:lnTo>
                  <a:pt x="1093" y="588"/>
                </a:lnTo>
                <a:lnTo>
                  <a:pt x="1089" y="645"/>
                </a:lnTo>
                <a:lnTo>
                  <a:pt x="1078" y="703"/>
                </a:lnTo>
                <a:lnTo>
                  <a:pt x="1060" y="756"/>
                </a:lnTo>
                <a:lnTo>
                  <a:pt x="1042" y="807"/>
                </a:lnTo>
                <a:lnTo>
                  <a:pt x="1014" y="853"/>
                </a:lnTo>
                <a:lnTo>
                  <a:pt x="985" y="900"/>
                </a:lnTo>
                <a:lnTo>
                  <a:pt x="953" y="939"/>
                </a:lnTo>
                <a:lnTo>
                  <a:pt x="917" y="979"/>
                </a:lnTo>
                <a:lnTo>
                  <a:pt x="874" y="1014"/>
                </a:lnTo>
                <a:lnTo>
                  <a:pt x="831" y="1043"/>
                </a:lnTo>
                <a:lnTo>
                  <a:pt x="784" y="1068"/>
                </a:lnTo>
                <a:lnTo>
                  <a:pt x="738" y="1090"/>
                </a:lnTo>
                <a:lnTo>
                  <a:pt x="684" y="1108"/>
                </a:lnTo>
                <a:lnTo>
                  <a:pt x="634" y="1118"/>
                </a:lnTo>
                <a:lnTo>
                  <a:pt x="577" y="1122"/>
                </a:lnTo>
                <a:lnTo>
                  <a:pt x="523" y="1122"/>
                </a:lnTo>
                <a:lnTo>
                  <a:pt x="465" y="1118"/>
                </a:lnTo>
                <a:lnTo>
                  <a:pt x="412" y="1108"/>
                </a:lnTo>
                <a:lnTo>
                  <a:pt x="361" y="1090"/>
                </a:lnTo>
                <a:lnTo>
                  <a:pt x="311" y="1068"/>
                </a:lnTo>
                <a:lnTo>
                  <a:pt x="265" y="1043"/>
                </a:lnTo>
                <a:lnTo>
                  <a:pt x="222" y="1011"/>
                </a:lnTo>
                <a:lnTo>
                  <a:pt x="182" y="975"/>
                </a:lnTo>
                <a:lnTo>
                  <a:pt x="143" y="939"/>
                </a:lnTo>
                <a:lnTo>
                  <a:pt x="111" y="896"/>
                </a:lnTo>
                <a:lnTo>
                  <a:pt x="78" y="853"/>
                </a:lnTo>
                <a:lnTo>
                  <a:pt x="53" y="803"/>
                </a:lnTo>
                <a:lnTo>
                  <a:pt x="35" y="753"/>
                </a:lnTo>
                <a:lnTo>
                  <a:pt x="17" y="703"/>
                </a:lnTo>
                <a:lnTo>
                  <a:pt x="7" y="645"/>
                </a:lnTo>
                <a:lnTo>
                  <a:pt x="0" y="592"/>
                </a:lnTo>
                <a:lnTo>
                  <a:pt x="0" y="534"/>
                </a:lnTo>
                <a:lnTo>
                  <a:pt x="7" y="477"/>
                </a:lnTo>
                <a:lnTo>
                  <a:pt x="17" y="420"/>
                </a:lnTo>
                <a:lnTo>
                  <a:pt x="32" y="366"/>
                </a:lnTo>
                <a:lnTo>
                  <a:pt x="53" y="316"/>
                </a:lnTo>
                <a:lnTo>
                  <a:pt x="78" y="269"/>
                </a:lnTo>
                <a:lnTo>
                  <a:pt x="107" y="222"/>
                </a:lnTo>
                <a:lnTo>
                  <a:pt x="139" y="183"/>
                </a:lnTo>
                <a:lnTo>
                  <a:pt x="179" y="144"/>
                </a:lnTo>
                <a:lnTo>
                  <a:pt x="218" y="111"/>
                </a:lnTo>
                <a:lnTo>
                  <a:pt x="261" y="79"/>
                </a:lnTo>
                <a:lnTo>
                  <a:pt x="308" y="54"/>
                </a:lnTo>
                <a:lnTo>
                  <a:pt x="358" y="33"/>
                </a:lnTo>
                <a:lnTo>
                  <a:pt x="408" y="15"/>
                </a:lnTo>
                <a:lnTo>
                  <a:pt x="462" y="4"/>
                </a:lnTo>
                <a:lnTo>
                  <a:pt x="516" y="0"/>
                </a:lnTo>
                <a:lnTo>
                  <a:pt x="569" y="0"/>
                </a:lnTo>
                <a:close/>
              </a:path>
            </a:pathLst>
          </a:custGeom>
          <a:solidFill>
            <a:srgbClr val="FFEB00"/>
          </a:solidFill>
          <a:ln w="9525">
            <a:noFill/>
            <a:round/>
            <a:headEnd/>
            <a:tailEnd/>
          </a:ln>
        </p:spPr>
        <p:txBody>
          <a:bodyPr/>
          <a:lstStyle/>
          <a:p>
            <a:endParaRPr lang="en-US"/>
          </a:p>
        </p:txBody>
      </p:sp>
      <p:sp>
        <p:nvSpPr>
          <p:cNvPr id="41" name="Freeform 34"/>
          <p:cNvSpPr>
            <a:spLocks/>
          </p:cNvSpPr>
          <p:nvPr/>
        </p:nvSpPr>
        <p:spPr bwMode="auto">
          <a:xfrm>
            <a:off x="2954338" y="2552700"/>
            <a:ext cx="2927350" cy="2393950"/>
          </a:xfrm>
          <a:custGeom>
            <a:avLst/>
            <a:gdLst>
              <a:gd name="T0" fmla="*/ 2147483646 w 1057"/>
              <a:gd name="T1" fmla="*/ 0 h 1082"/>
              <a:gd name="T2" fmla="*/ 2147483646 w 1057"/>
              <a:gd name="T3" fmla="*/ 2147483646 h 1082"/>
              <a:gd name="T4" fmla="*/ 2147483646 w 1057"/>
              <a:gd name="T5" fmla="*/ 2147483646 h 1082"/>
              <a:gd name="T6" fmla="*/ 2147483646 w 1057"/>
              <a:gd name="T7" fmla="*/ 2147483646 h 1082"/>
              <a:gd name="T8" fmla="*/ 2147483646 w 1057"/>
              <a:gd name="T9" fmla="*/ 2147483646 h 1082"/>
              <a:gd name="T10" fmla="*/ 2147483646 w 1057"/>
              <a:gd name="T11" fmla="*/ 2147483646 h 1082"/>
              <a:gd name="T12" fmla="*/ 2147483646 w 1057"/>
              <a:gd name="T13" fmla="*/ 2147483646 h 1082"/>
              <a:gd name="T14" fmla="*/ 2147483646 w 1057"/>
              <a:gd name="T15" fmla="*/ 2147483646 h 1082"/>
              <a:gd name="T16" fmla="*/ 2147483646 w 1057"/>
              <a:gd name="T17" fmla="*/ 2147483646 h 1082"/>
              <a:gd name="T18" fmla="*/ 2147483646 w 1057"/>
              <a:gd name="T19" fmla="*/ 2147483646 h 1082"/>
              <a:gd name="T20" fmla="*/ 2147483646 w 1057"/>
              <a:gd name="T21" fmla="*/ 2147483646 h 1082"/>
              <a:gd name="T22" fmla="*/ 2147483646 w 1057"/>
              <a:gd name="T23" fmla="*/ 2147483646 h 1082"/>
              <a:gd name="T24" fmla="*/ 2147483646 w 1057"/>
              <a:gd name="T25" fmla="*/ 2147483646 h 1082"/>
              <a:gd name="T26" fmla="*/ 2147483646 w 1057"/>
              <a:gd name="T27" fmla="*/ 2147483646 h 1082"/>
              <a:gd name="T28" fmla="*/ 2147483646 w 1057"/>
              <a:gd name="T29" fmla="*/ 2147483646 h 1082"/>
              <a:gd name="T30" fmla="*/ 2147483646 w 1057"/>
              <a:gd name="T31" fmla="*/ 2147483646 h 1082"/>
              <a:gd name="T32" fmla="*/ 2147483646 w 1057"/>
              <a:gd name="T33" fmla="*/ 2147483646 h 1082"/>
              <a:gd name="T34" fmla="*/ 2147483646 w 1057"/>
              <a:gd name="T35" fmla="*/ 2147483646 h 1082"/>
              <a:gd name="T36" fmla="*/ 2147483646 w 1057"/>
              <a:gd name="T37" fmla="*/ 2147483646 h 1082"/>
              <a:gd name="T38" fmla="*/ 2147483646 w 1057"/>
              <a:gd name="T39" fmla="*/ 2147483646 h 1082"/>
              <a:gd name="T40" fmla="*/ 2147483646 w 1057"/>
              <a:gd name="T41" fmla="*/ 2147483646 h 1082"/>
              <a:gd name="T42" fmla="*/ 2147483646 w 1057"/>
              <a:gd name="T43" fmla="*/ 2147483646 h 1082"/>
              <a:gd name="T44" fmla="*/ 2147483646 w 1057"/>
              <a:gd name="T45" fmla="*/ 2147483646 h 1082"/>
              <a:gd name="T46" fmla="*/ 2147483646 w 1057"/>
              <a:gd name="T47" fmla="*/ 2147483646 h 1082"/>
              <a:gd name="T48" fmla="*/ 2147483646 w 1057"/>
              <a:gd name="T49" fmla="*/ 2147483646 h 1082"/>
              <a:gd name="T50" fmla="*/ 0 w 1057"/>
              <a:gd name="T51" fmla="*/ 2147483646 h 1082"/>
              <a:gd name="T52" fmla="*/ 2147483646 w 1057"/>
              <a:gd name="T53" fmla="*/ 2147483646 h 1082"/>
              <a:gd name="T54" fmla="*/ 2147483646 w 1057"/>
              <a:gd name="T55" fmla="*/ 2147483646 h 1082"/>
              <a:gd name="T56" fmla="*/ 2147483646 w 1057"/>
              <a:gd name="T57" fmla="*/ 2147483646 h 1082"/>
              <a:gd name="T58" fmla="*/ 2147483646 w 1057"/>
              <a:gd name="T59" fmla="*/ 2147483646 h 1082"/>
              <a:gd name="T60" fmla="*/ 2147483646 w 1057"/>
              <a:gd name="T61" fmla="*/ 2147483646 h 1082"/>
              <a:gd name="T62" fmla="*/ 2147483646 w 1057"/>
              <a:gd name="T63" fmla="*/ 2147483646 h 1082"/>
              <a:gd name="T64" fmla="*/ 2147483646 w 1057"/>
              <a:gd name="T65" fmla="*/ 2147483646 h 1082"/>
              <a:gd name="T66" fmla="*/ 2147483646 w 1057"/>
              <a:gd name="T67" fmla="*/ 0 h 1082"/>
              <a:gd name="T68" fmla="*/ 2147483646 w 1057"/>
              <a:gd name="T69" fmla="*/ 0 h 10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57"/>
              <a:gd name="T106" fmla="*/ 0 h 1082"/>
              <a:gd name="T107" fmla="*/ 1057 w 1057"/>
              <a:gd name="T108" fmla="*/ 1082 h 108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57" h="1082">
                <a:moveTo>
                  <a:pt x="555" y="0"/>
                </a:moveTo>
                <a:lnTo>
                  <a:pt x="555" y="0"/>
                </a:lnTo>
                <a:lnTo>
                  <a:pt x="609" y="7"/>
                </a:lnTo>
                <a:lnTo>
                  <a:pt x="659" y="18"/>
                </a:lnTo>
                <a:lnTo>
                  <a:pt x="709" y="36"/>
                </a:lnTo>
                <a:lnTo>
                  <a:pt x="756" y="57"/>
                </a:lnTo>
                <a:lnTo>
                  <a:pt x="803" y="82"/>
                </a:lnTo>
                <a:lnTo>
                  <a:pt x="846" y="111"/>
                </a:lnTo>
                <a:lnTo>
                  <a:pt x="885" y="143"/>
                </a:lnTo>
                <a:lnTo>
                  <a:pt x="921" y="183"/>
                </a:lnTo>
                <a:lnTo>
                  <a:pt x="953" y="222"/>
                </a:lnTo>
                <a:lnTo>
                  <a:pt x="982" y="265"/>
                </a:lnTo>
                <a:lnTo>
                  <a:pt x="1003" y="312"/>
                </a:lnTo>
                <a:lnTo>
                  <a:pt x="1025" y="362"/>
                </a:lnTo>
                <a:lnTo>
                  <a:pt x="1039" y="412"/>
                </a:lnTo>
                <a:lnTo>
                  <a:pt x="1050" y="462"/>
                </a:lnTo>
                <a:lnTo>
                  <a:pt x="1057" y="516"/>
                </a:lnTo>
                <a:lnTo>
                  <a:pt x="1057" y="573"/>
                </a:lnTo>
                <a:lnTo>
                  <a:pt x="1050" y="627"/>
                </a:lnTo>
                <a:lnTo>
                  <a:pt x="1039" y="681"/>
                </a:lnTo>
                <a:lnTo>
                  <a:pt x="1025" y="731"/>
                </a:lnTo>
                <a:lnTo>
                  <a:pt x="1003" y="781"/>
                </a:lnTo>
                <a:lnTo>
                  <a:pt x="978" y="824"/>
                </a:lnTo>
                <a:lnTo>
                  <a:pt x="950" y="867"/>
                </a:lnTo>
                <a:lnTo>
                  <a:pt x="917" y="907"/>
                </a:lnTo>
                <a:lnTo>
                  <a:pt x="881" y="946"/>
                </a:lnTo>
                <a:lnTo>
                  <a:pt x="842" y="978"/>
                </a:lnTo>
                <a:lnTo>
                  <a:pt x="799" y="1007"/>
                </a:lnTo>
                <a:lnTo>
                  <a:pt x="756" y="1032"/>
                </a:lnTo>
                <a:lnTo>
                  <a:pt x="709" y="1050"/>
                </a:lnTo>
                <a:lnTo>
                  <a:pt x="659" y="1064"/>
                </a:lnTo>
                <a:lnTo>
                  <a:pt x="606" y="1075"/>
                </a:lnTo>
                <a:lnTo>
                  <a:pt x="555" y="1082"/>
                </a:lnTo>
                <a:lnTo>
                  <a:pt x="502" y="1082"/>
                </a:lnTo>
                <a:lnTo>
                  <a:pt x="448" y="1075"/>
                </a:lnTo>
                <a:lnTo>
                  <a:pt x="394" y="1064"/>
                </a:lnTo>
                <a:lnTo>
                  <a:pt x="344" y="1046"/>
                </a:lnTo>
                <a:lnTo>
                  <a:pt x="297" y="1025"/>
                </a:lnTo>
                <a:lnTo>
                  <a:pt x="251" y="1000"/>
                </a:lnTo>
                <a:lnTo>
                  <a:pt x="211" y="971"/>
                </a:lnTo>
                <a:lnTo>
                  <a:pt x="172" y="939"/>
                </a:lnTo>
                <a:lnTo>
                  <a:pt x="136" y="899"/>
                </a:lnTo>
                <a:lnTo>
                  <a:pt x="104" y="860"/>
                </a:lnTo>
                <a:lnTo>
                  <a:pt x="75" y="817"/>
                </a:lnTo>
                <a:lnTo>
                  <a:pt x="50" y="770"/>
                </a:lnTo>
                <a:lnTo>
                  <a:pt x="32" y="724"/>
                </a:lnTo>
                <a:lnTo>
                  <a:pt x="14" y="670"/>
                </a:lnTo>
                <a:lnTo>
                  <a:pt x="3" y="620"/>
                </a:lnTo>
                <a:lnTo>
                  <a:pt x="0" y="566"/>
                </a:lnTo>
                <a:lnTo>
                  <a:pt x="0" y="509"/>
                </a:lnTo>
                <a:lnTo>
                  <a:pt x="3" y="455"/>
                </a:lnTo>
                <a:lnTo>
                  <a:pt x="14" y="401"/>
                </a:lnTo>
                <a:lnTo>
                  <a:pt x="32" y="351"/>
                </a:lnTo>
                <a:lnTo>
                  <a:pt x="50" y="301"/>
                </a:lnTo>
                <a:lnTo>
                  <a:pt x="75" y="258"/>
                </a:lnTo>
                <a:lnTo>
                  <a:pt x="104" y="215"/>
                </a:lnTo>
                <a:lnTo>
                  <a:pt x="136" y="176"/>
                </a:lnTo>
                <a:lnTo>
                  <a:pt x="172" y="136"/>
                </a:lnTo>
                <a:lnTo>
                  <a:pt x="211" y="104"/>
                </a:lnTo>
                <a:lnTo>
                  <a:pt x="254" y="75"/>
                </a:lnTo>
                <a:lnTo>
                  <a:pt x="301" y="50"/>
                </a:lnTo>
                <a:lnTo>
                  <a:pt x="347" y="32"/>
                </a:lnTo>
                <a:lnTo>
                  <a:pt x="398" y="18"/>
                </a:lnTo>
                <a:lnTo>
                  <a:pt x="448" y="7"/>
                </a:lnTo>
                <a:lnTo>
                  <a:pt x="502" y="0"/>
                </a:lnTo>
                <a:lnTo>
                  <a:pt x="555" y="0"/>
                </a:lnTo>
                <a:close/>
              </a:path>
            </a:pathLst>
          </a:custGeom>
          <a:solidFill>
            <a:srgbClr val="FFF000"/>
          </a:solidFill>
          <a:ln w="9525">
            <a:noFill/>
            <a:round/>
            <a:headEnd/>
            <a:tailEnd/>
          </a:ln>
        </p:spPr>
        <p:txBody>
          <a:bodyPr/>
          <a:lstStyle/>
          <a:p>
            <a:endParaRPr lang="en-US"/>
          </a:p>
        </p:txBody>
      </p:sp>
      <p:sp>
        <p:nvSpPr>
          <p:cNvPr id="42" name="Freeform 35"/>
          <p:cNvSpPr>
            <a:spLocks/>
          </p:cNvSpPr>
          <p:nvPr/>
        </p:nvSpPr>
        <p:spPr bwMode="auto">
          <a:xfrm>
            <a:off x="2986088" y="2584450"/>
            <a:ext cx="2827337" cy="2292350"/>
          </a:xfrm>
          <a:custGeom>
            <a:avLst/>
            <a:gdLst>
              <a:gd name="T0" fmla="*/ 2147483646 w 1021"/>
              <a:gd name="T1" fmla="*/ 0 h 1036"/>
              <a:gd name="T2" fmla="*/ 2147483646 w 1021"/>
              <a:gd name="T3" fmla="*/ 2147483646 h 1036"/>
              <a:gd name="T4" fmla="*/ 2147483646 w 1021"/>
              <a:gd name="T5" fmla="*/ 2147483646 h 1036"/>
              <a:gd name="T6" fmla="*/ 2147483646 w 1021"/>
              <a:gd name="T7" fmla="*/ 2147483646 h 1036"/>
              <a:gd name="T8" fmla="*/ 2147483646 w 1021"/>
              <a:gd name="T9" fmla="*/ 2147483646 h 1036"/>
              <a:gd name="T10" fmla="*/ 2147483646 w 1021"/>
              <a:gd name="T11" fmla="*/ 2147483646 h 1036"/>
              <a:gd name="T12" fmla="*/ 2147483646 w 1021"/>
              <a:gd name="T13" fmla="*/ 2147483646 h 1036"/>
              <a:gd name="T14" fmla="*/ 2147483646 w 1021"/>
              <a:gd name="T15" fmla="*/ 2147483646 h 1036"/>
              <a:gd name="T16" fmla="*/ 2147483646 w 1021"/>
              <a:gd name="T17" fmla="*/ 2147483646 h 1036"/>
              <a:gd name="T18" fmla="*/ 2147483646 w 1021"/>
              <a:gd name="T19" fmla="*/ 2147483646 h 1036"/>
              <a:gd name="T20" fmla="*/ 2147483646 w 1021"/>
              <a:gd name="T21" fmla="*/ 2147483646 h 1036"/>
              <a:gd name="T22" fmla="*/ 2147483646 w 1021"/>
              <a:gd name="T23" fmla="*/ 2147483646 h 1036"/>
              <a:gd name="T24" fmla="*/ 2147483646 w 1021"/>
              <a:gd name="T25" fmla="*/ 2147483646 h 1036"/>
              <a:gd name="T26" fmla="*/ 2147483646 w 1021"/>
              <a:gd name="T27" fmla="*/ 2147483646 h 1036"/>
              <a:gd name="T28" fmla="*/ 2147483646 w 1021"/>
              <a:gd name="T29" fmla="*/ 2147483646 h 1036"/>
              <a:gd name="T30" fmla="*/ 2147483646 w 1021"/>
              <a:gd name="T31" fmla="*/ 2147483646 h 1036"/>
              <a:gd name="T32" fmla="*/ 2147483646 w 1021"/>
              <a:gd name="T33" fmla="*/ 2147483646 h 1036"/>
              <a:gd name="T34" fmla="*/ 2147483646 w 1021"/>
              <a:gd name="T35" fmla="*/ 2147483646 h 1036"/>
              <a:gd name="T36" fmla="*/ 2147483646 w 1021"/>
              <a:gd name="T37" fmla="*/ 2147483646 h 1036"/>
              <a:gd name="T38" fmla="*/ 2147483646 w 1021"/>
              <a:gd name="T39" fmla="*/ 2147483646 h 1036"/>
              <a:gd name="T40" fmla="*/ 2147483646 w 1021"/>
              <a:gd name="T41" fmla="*/ 2147483646 h 1036"/>
              <a:gd name="T42" fmla="*/ 2147483646 w 1021"/>
              <a:gd name="T43" fmla="*/ 2147483646 h 1036"/>
              <a:gd name="T44" fmla="*/ 2147483646 w 1021"/>
              <a:gd name="T45" fmla="*/ 2147483646 h 1036"/>
              <a:gd name="T46" fmla="*/ 2147483646 w 1021"/>
              <a:gd name="T47" fmla="*/ 2147483646 h 1036"/>
              <a:gd name="T48" fmla="*/ 2147483646 w 1021"/>
              <a:gd name="T49" fmla="*/ 2147483646 h 1036"/>
              <a:gd name="T50" fmla="*/ 0 w 1021"/>
              <a:gd name="T51" fmla="*/ 2147483646 h 1036"/>
              <a:gd name="T52" fmla="*/ 2147483646 w 1021"/>
              <a:gd name="T53" fmla="*/ 2147483646 h 1036"/>
              <a:gd name="T54" fmla="*/ 2147483646 w 1021"/>
              <a:gd name="T55" fmla="*/ 2147483646 h 1036"/>
              <a:gd name="T56" fmla="*/ 2147483646 w 1021"/>
              <a:gd name="T57" fmla="*/ 2147483646 h 1036"/>
              <a:gd name="T58" fmla="*/ 2147483646 w 1021"/>
              <a:gd name="T59" fmla="*/ 2147483646 h 1036"/>
              <a:gd name="T60" fmla="*/ 2147483646 w 1021"/>
              <a:gd name="T61" fmla="*/ 2147483646 h 1036"/>
              <a:gd name="T62" fmla="*/ 2147483646 w 1021"/>
              <a:gd name="T63" fmla="*/ 2147483646 h 1036"/>
              <a:gd name="T64" fmla="*/ 2147483646 w 1021"/>
              <a:gd name="T65" fmla="*/ 2147483646 h 1036"/>
              <a:gd name="T66" fmla="*/ 2147483646 w 1021"/>
              <a:gd name="T67" fmla="*/ 0 h 1036"/>
              <a:gd name="T68" fmla="*/ 2147483646 w 1021"/>
              <a:gd name="T69" fmla="*/ 0 h 10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21"/>
              <a:gd name="T106" fmla="*/ 0 h 1036"/>
              <a:gd name="T107" fmla="*/ 1021 w 1021"/>
              <a:gd name="T108" fmla="*/ 1036 h 10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21" h="1036">
                <a:moveTo>
                  <a:pt x="541" y="0"/>
                </a:moveTo>
                <a:lnTo>
                  <a:pt x="541" y="0"/>
                </a:lnTo>
                <a:lnTo>
                  <a:pt x="591" y="8"/>
                </a:lnTo>
                <a:lnTo>
                  <a:pt x="641" y="18"/>
                </a:lnTo>
                <a:lnTo>
                  <a:pt x="691" y="33"/>
                </a:lnTo>
                <a:lnTo>
                  <a:pt x="734" y="54"/>
                </a:lnTo>
                <a:lnTo>
                  <a:pt x="781" y="79"/>
                </a:lnTo>
                <a:lnTo>
                  <a:pt x="820" y="108"/>
                </a:lnTo>
                <a:lnTo>
                  <a:pt x="856" y="140"/>
                </a:lnTo>
                <a:lnTo>
                  <a:pt x="892" y="176"/>
                </a:lnTo>
                <a:lnTo>
                  <a:pt x="924" y="215"/>
                </a:lnTo>
                <a:lnTo>
                  <a:pt x="949" y="258"/>
                </a:lnTo>
                <a:lnTo>
                  <a:pt x="974" y="301"/>
                </a:lnTo>
                <a:lnTo>
                  <a:pt x="992" y="348"/>
                </a:lnTo>
                <a:lnTo>
                  <a:pt x="1007" y="398"/>
                </a:lnTo>
                <a:lnTo>
                  <a:pt x="1017" y="448"/>
                </a:lnTo>
                <a:lnTo>
                  <a:pt x="1021" y="498"/>
                </a:lnTo>
                <a:lnTo>
                  <a:pt x="1021" y="552"/>
                </a:lnTo>
                <a:lnTo>
                  <a:pt x="1014" y="606"/>
                </a:lnTo>
                <a:lnTo>
                  <a:pt x="1003" y="656"/>
                </a:lnTo>
                <a:lnTo>
                  <a:pt x="989" y="703"/>
                </a:lnTo>
                <a:lnTo>
                  <a:pt x="971" y="749"/>
                </a:lnTo>
                <a:lnTo>
                  <a:pt x="946" y="796"/>
                </a:lnTo>
                <a:lnTo>
                  <a:pt x="917" y="835"/>
                </a:lnTo>
                <a:lnTo>
                  <a:pt x="885" y="875"/>
                </a:lnTo>
                <a:lnTo>
                  <a:pt x="849" y="907"/>
                </a:lnTo>
                <a:lnTo>
                  <a:pt x="813" y="939"/>
                </a:lnTo>
                <a:lnTo>
                  <a:pt x="770" y="968"/>
                </a:lnTo>
                <a:lnTo>
                  <a:pt x="727" y="989"/>
                </a:lnTo>
                <a:lnTo>
                  <a:pt x="681" y="1007"/>
                </a:lnTo>
                <a:lnTo>
                  <a:pt x="634" y="1022"/>
                </a:lnTo>
                <a:lnTo>
                  <a:pt x="584" y="1032"/>
                </a:lnTo>
                <a:lnTo>
                  <a:pt x="534" y="1036"/>
                </a:lnTo>
                <a:lnTo>
                  <a:pt x="480" y="1036"/>
                </a:lnTo>
                <a:lnTo>
                  <a:pt x="430" y="1029"/>
                </a:lnTo>
                <a:lnTo>
                  <a:pt x="379" y="1018"/>
                </a:lnTo>
                <a:lnTo>
                  <a:pt x="333" y="1004"/>
                </a:lnTo>
                <a:lnTo>
                  <a:pt x="286" y="982"/>
                </a:lnTo>
                <a:lnTo>
                  <a:pt x="243" y="957"/>
                </a:lnTo>
                <a:lnTo>
                  <a:pt x="200" y="928"/>
                </a:lnTo>
                <a:lnTo>
                  <a:pt x="164" y="896"/>
                </a:lnTo>
                <a:lnTo>
                  <a:pt x="129" y="860"/>
                </a:lnTo>
                <a:lnTo>
                  <a:pt x="100" y="821"/>
                </a:lnTo>
                <a:lnTo>
                  <a:pt x="71" y="778"/>
                </a:lnTo>
                <a:lnTo>
                  <a:pt x="50" y="735"/>
                </a:lnTo>
                <a:lnTo>
                  <a:pt x="28" y="688"/>
                </a:lnTo>
                <a:lnTo>
                  <a:pt x="14" y="638"/>
                </a:lnTo>
                <a:lnTo>
                  <a:pt x="7" y="588"/>
                </a:lnTo>
                <a:lnTo>
                  <a:pt x="0" y="538"/>
                </a:lnTo>
                <a:lnTo>
                  <a:pt x="0" y="484"/>
                </a:lnTo>
                <a:lnTo>
                  <a:pt x="7" y="430"/>
                </a:lnTo>
                <a:lnTo>
                  <a:pt x="18" y="380"/>
                </a:lnTo>
                <a:lnTo>
                  <a:pt x="32" y="330"/>
                </a:lnTo>
                <a:lnTo>
                  <a:pt x="53" y="287"/>
                </a:lnTo>
                <a:lnTo>
                  <a:pt x="78" y="240"/>
                </a:lnTo>
                <a:lnTo>
                  <a:pt x="104" y="201"/>
                </a:lnTo>
                <a:lnTo>
                  <a:pt x="136" y="162"/>
                </a:lnTo>
                <a:lnTo>
                  <a:pt x="172" y="129"/>
                </a:lnTo>
                <a:lnTo>
                  <a:pt x="211" y="97"/>
                </a:lnTo>
                <a:lnTo>
                  <a:pt x="250" y="68"/>
                </a:lnTo>
                <a:lnTo>
                  <a:pt x="293" y="47"/>
                </a:lnTo>
                <a:lnTo>
                  <a:pt x="340" y="29"/>
                </a:lnTo>
                <a:lnTo>
                  <a:pt x="387" y="15"/>
                </a:lnTo>
                <a:lnTo>
                  <a:pt x="437" y="4"/>
                </a:lnTo>
                <a:lnTo>
                  <a:pt x="487" y="0"/>
                </a:lnTo>
                <a:lnTo>
                  <a:pt x="541" y="0"/>
                </a:lnTo>
                <a:close/>
              </a:path>
            </a:pathLst>
          </a:custGeom>
          <a:solidFill>
            <a:srgbClr val="FFF200"/>
          </a:solidFill>
          <a:ln w="9525">
            <a:noFill/>
            <a:round/>
            <a:headEnd/>
            <a:tailEnd/>
          </a:ln>
        </p:spPr>
        <p:txBody>
          <a:bodyPr/>
          <a:lstStyle/>
          <a:p>
            <a:endParaRPr lang="en-US"/>
          </a:p>
        </p:txBody>
      </p:sp>
      <p:sp>
        <p:nvSpPr>
          <p:cNvPr id="43" name="Freeform 36"/>
          <p:cNvSpPr>
            <a:spLocks/>
          </p:cNvSpPr>
          <p:nvPr/>
        </p:nvSpPr>
        <p:spPr bwMode="auto">
          <a:xfrm>
            <a:off x="3024188" y="2608263"/>
            <a:ext cx="2719387" cy="2203450"/>
          </a:xfrm>
          <a:custGeom>
            <a:avLst/>
            <a:gdLst>
              <a:gd name="T0" fmla="*/ 2147483646 w 982"/>
              <a:gd name="T1" fmla="*/ 2147483646 h 996"/>
              <a:gd name="T2" fmla="*/ 2147483646 w 982"/>
              <a:gd name="T3" fmla="*/ 2147483646 h 996"/>
              <a:gd name="T4" fmla="*/ 2147483646 w 982"/>
              <a:gd name="T5" fmla="*/ 2147483646 h 996"/>
              <a:gd name="T6" fmla="*/ 2147483646 w 982"/>
              <a:gd name="T7" fmla="*/ 2147483646 h 996"/>
              <a:gd name="T8" fmla="*/ 2147483646 w 982"/>
              <a:gd name="T9" fmla="*/ 2147483646 h 996"/>
              <a:gd name="T10" fmla="*/ 2147483646 w 982"/>
              <a:gd name="T11" fmla="*/ 2147483646 h 996"/>
              <a:gd name="T12" fmla="*/ 2147483646 w 982"/>
              <a:gd name="T13" fmla="*/ 2147483646 h 996"/>
              <a:gd name="T14" fmla="*/ 2147483646 w 982"/>
              <a:gd name="T15" fmla="*/ 2147483646 h 996"/>
              <a:gd name="T16" fmla="*/ 2147483646 w 982"/>
              <a:gd name="T17" fmla="*/ 2147483646 h 996"/>
              <a:gd name="T18" fmla="*/ 2147483646 w 982"/>
              <a:gd name="T19" fmla="*/ 2147483646 h 996"/>
              <a:gd name="T20" fmla="*/ 2147483646 w 982"/>
              <a:gd name="T21" fmla="*/ 2147483646 h 996"/>
              <a:gd name="T22" fmla="*/ 2147483646 w 982"/>
              <a:gd name="T23" fmla="*/ 2147483646 h 996"/>
              <a:gd name="T24" fmla="*/ 2147483646 w 982"/>
              <a:gd name="T25" fmla="*/ 2147483646 h 996"/>
              <a:gd name="T26" fmla="*/ 2147483646 w 982"/>
              <a:gd name="T27" fmla="*/ 2147483646 h 996"/>
              <a:gd name="T28" fmla="*/ 2147483646 w 982"/>
              <a:gd name="T29" fmla="*/ 2147483646 h 996"/>
              <a:gd name="T30" fmla="*/ 2147483646 w 982"/>
              <a:gd name="T31" fmla="*/ 2147483646 h 996"/>
              <a:gd name="T32" fmla="*/ 2147483646 w 982"/>
              <a:gd name="T33" fmla="*/ 2147483646 h 996"/>
              <a:gd name="T34" fmla="*/ 2147483646 w 982"/>
              <a:gd name="T35" fmla="*/ 2147483646 h 996"/>
              <a:gd name="T36" fmla="*/ 2147483646 w 982"/>
              <a:gd name="T37" fmla="*/ 2147483646 h 996"/>
              <a:gd name="T38" fmla="*/ 2147483646 w 982"/>
              <a:gd name="T39" fmla="*/ 2147483646 h 996"/>
              <a:gd name="T40" fmla="*/ 2147483646 w 982"/>
              <a:gd name="T41" fmla="*/ 2147483646 h 996"/>
              <a:gd name="T42" fmla="*/ 2147483646 w 982"/>
              <a:gd name="T43" fmla="*/ 2147483646 h 996"/>
              <a:gd name="T44" fmla="*/ 2147483646 w 982"/>
              <a:gd name="T45" fmla="*/ 2147483646 h 996"/>
              <a:gd name="T46" fmla="*/ 2147483646 w 982"/>
              <a:gd name="T47" fmla="*/ 2147483646 h 996"/>
              <a:gd name="T48" fmla="*/ 2147483646 w 982"/>
              <a:gd name="T49" fmla="*/ 2147483646 h 996"/>
              <a:gd name="T50" fmla="*/ 0 w 982"/>
              <a:gd name="T51" fmla="*/ 2147483646 h 996"/>
              <a:gd name="T52" fmla="*/ 2147483646 w 982"/>
              <a:gd name="T53" fmla="*/ 2147483646 h 996"/>
              <a:gd name="T54" fmla="*/ 2147483646 w 982"/>
              <a:gd name="T55" fmla="*/ 2147483646 h 996"/>
              <a:gd name="T56" fmla="*/ 2147483646 w 982"/>
              <a:gd name="T57" fmla="*/ 2147483646 h 996"/>
              <a:gd name="T58" fmla="*/ 2147483646 w 982"/>
              <a:gd name="T59" fmla="*/ 2147483646 h 996"/>
              <a:gd name="T60" fmla="*/ 2147483646 w 982"/>
              <a:gd name="T61" fmla="*/ 2147483646 h 996"/>
              <a:gd name="T62" fmla="*/ 2147483646 w 982"/>
              <a:gd name="T63" fmla="*/ 2147483646 h 996"/>
              <a:gd name="T64" fmla="*/ 2147483646 w 982"/>
              <a:gd name="T65" fmla="*/ 2147483646 h 996"/>
              <a:gd name="T66" fmla="*/ 2147483646 w 982"/>
              <a:gd name="T67" fmla="*/ 0 h 996"/>
              <a:gd name="T68" fmla="*/ 2147483646 w 982"/>
              <a:gd name="T69" fmla="*/ 2147483646 h 9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82"/>
              <a:gd name="T106" fmla="*/ 0 h 996"/>
              <a:gd name="T107" fmla="*/ 982 w 982"/>
              <a:gd name="T108" fmla="*/ 996 h 99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82" h="996">
                <a:moveTo>
                  <a:pt x="523" y="4"/>
                </a:moveTo>
                <a:lnTo>
                  <a:pt x="523" y="4"/>
                </a:lnTo>
                <a:lnTo>
                  <a:pt x="573" y="7"/>
                </a:lnTo>
                <a:lnTo>
                  <a:pt x="620" y="18"/>
                </a:lnTo>
                <a:lnTo>
                  <a:pt x="667" y="36"/>
                </a:lnTo>
                <a:lnTo>
                  <a:pt x="713" y="54"/>
                </a:lnTo>
                <a:lnTo>
                  <a:pt x="753" y="79"/>
                </a:lnTo>
                <a:lnTo>
                  <a:pt x="792" y="108"/>
                </a:lnTo>
                <a:lnTo>
                  <a:pt x="828" y="140"/>
                </a:lnTo>
                <a:lnTo>
                  <a:pt x="860" y="172"/>
                </a:lnTo>
                <a:lnTo>
                  <a:pt x="892" y="212"/>
                </a:lnTo>
                <a:lnTo>
                  <a:pt x="917" y="251"/>
                </a:lnTo>
                <a:lnTo>
                  <a:pt x="939" y="294"/>
                </a:lnTo>
                <a:lnTo>
                  <a:pt x="957" y="341"/>
                </a:lnTo>
                <a:lnTo>
                  <a:pt x="971" y="387"/>
                </a:lnTo>
                <a:lnTo>
                  <a:pt x="978" y="434"/>
                </a:lnTo>
                <a:lnTo>
                  <a:pt x="982" y="484"/>
                </a:lnTo>
                <a:lnTo>
                  <a:pt x="982" y="534"/>
                </a:lnTo>
                <a:lnTo>
                  <a:pt x="978" y="584"/>
                </a:lnTo>
                <a:lnTo>
                  <a:pt x="968" y="634"/>
                </a:lnTo>
                <a:lnTo>
                  <a:pt x="950" y="681"/>
                </a:lnTo>
                <a:lnTo>
                  <a:pt x="932" y="724"/>
                </a:lnTo>
                <a:lnTo>
                  <a:pt x="907" y="767"/>
                </a:lnTo>
                <a:lnTo>
                  <a:pt x="882" y="806"/>
                </a:lnTo>
                <a:lnTo>
                  <a:pt x="849" y="842"/>
                </a:lnTo>
                <a:lnTo>
                  <a:pt x="817" y="874"/>
                </a:lnTo>
                <a:lnTo>
                  <a:pt x="778" y="903"/>
                </a:lnTo>
                <a:lnTo>
                  <a:pt x="738" y="928"/>
                </a:lnTo>
                <a:lnTo>
                  <a:pt x="699" y="953"/>
                </a:lnTo>
                <a:lnTo>
                  <a:pt x="652" y="968"/>
                </a:lnTo>
                <a:lnTo>
                  <a:pt x="606" y="982"/>
                </a:lnTo>
                <a:lnTo>
                  <a:pt x="559" y="993"/>
                </a:lnTo>
                <a:lnTo>
                  <a:pt x="509" y="996"/>
                </a:lnTo>
                <a:lnTo>
                  <a:pt x="459" y="993"/>
                </a:lnTo>
                <a:lnTo>
                  <a:pt x="409" y="989"/>
                </a:lnTo>
                <a:lnTo>
                  <a:pt x="362" y="978"/>
                </a:lnTo>
                <a:lnTo>
                  <a:pt x="315" y="960"/>
                </a:lnTo>
                <a:lnTo>
                  <a:pt x="272" y="939"/>
                </a:lnTo>
                <a:lnTo>
                  <a:pt x="229" y="917"/>
                </a:lnTo>
                <a:lnTo>
                  <a:pt x="190" y="889"/>
                </a:lnTo>
                <a:lnTo>
                  <a:pt x="154" y="857"/>
                </a:lnTo>
                <a:lnTo>
                  <a:pt x="122" y="821"/>
                </a:lnTo>
                <a:lnTo>
                  <a:pt x="93" y="785"/>
                </a:lnTo>
                <a:lnTo>
                  <a:pt x="68" y="745"/>
                </a:lnTo>
                <a:lnTo>
                  <a:pt x="43" y="702"/>
                </a:lnTo>
                <a:lnTo>
                  <a:pt x="25" y="656"/>
                </a:lnTo>
                <a:lnTo>
                  <a:pt x="14" y="609"/>
                </a:lnTo>
                <a:lnTo>
                  <a:pt x="4" y="563"/>
                </a:lnTo>
                <a:lnTo>
                  <a:pt x="0" y="513"/>
                </a:lnTo>
                <a:lnTo>
                  <a:pt x="0" y="462"/>
                </a:lnTo>
                <a:lnTo>
                  <a:pt x="7" y="412"/>
                </a:lnTo>
                <a:lnTo>
                  <a:pt x="18" y="362"/>
                </a:lnTo>
                <a:lnTo>
                  <a:pt x="32" y="315"/>
                </a:lnTo>
                <a:lnTo>
                  <a:pt x="50" y="272"/>
                </a:lnTo>
                <a:lnTo>
                  <a:pt x="75" y="229"/>
                </a:lnTo>
                <a:lnTo>
                  <a:pt x="100" y="190"/>
                </a:lnTo>
                <a:lnTo>
                  <a:pt x="133" y="154"/>
                </a:lnTo>
                <a:lnTo>
                  <a:pt x="168" y="122"/>
                </a:lnTo>
                <a:lnTo>
                  <a:pt x="204" y="93"/>
                </a:lnTo>
                <a:lnTo>
                  <a:pt x="244" y="65"/>
                </a:lnTo>
                <a:lnTo>
                  <a:pt x="287" y="43"/>
                </a:lnTo>
                <a:lnTo>
                  <a:pt x="330" y="25"/>
                </a:lnTo>
                <a:lnTo>
                  <a:pt x="376" y="14"/>
                </a:lnTo>
                <a:lnTo>
                  <a:pt x="423" y="4"/>
                </a:lnTo>
                <a:lnTo>
                  <a:pt x="473" y="0"/>
                </a:lnTo>
                <a:lnTo>
                  <a:pt x="523" y="4"/>
                </a:lnTo>
                <a:close/>
              </a:path>
            </a:pathLst>
          </a:custGeom>
          <a:solidFill>
            <a:srgbClr val="FFF500"/>
          </a:solidFill>
          <a:ln w="9525">
            <a:noFill/>
            <a:round/>
            <a:headEnd/>
            <a:tailEnd/>
          </a:ln>
        </p:spPr>
        <p:txBody>
          <a:bodyPr/>
          <a:lstStyle/>
          <a:p>
            <a:endParaRPr lang="en-US"/>
          </a:p>
        </p:txBody>
      </p:sp>
      <p:sp>
        <p:nvSpPr>
          <p:cNvPr id="44" name="Freeform 37"/>
          <p:cNvSpPr>
            <a:spLocks/>
          </p:cNvSpPr>
          <p:nvPr/>
        </p:nvSpPr>
        <p:spPr bwMode="auto">
          <a:xfrm>
            <a:off x="3054350" y="2640013"/>
            <a:ext cx="2628900" cy="2101850"/>
          </a:xfrm>
          <a:custGeom>
            <a:avLst/>
            <a:gdLst>
              <a:gd name="T0" fmla="*/ 2147483646 w 949"/>
              <a:gd name="T1" fmla="*/ 0 h 950"/>
              <a:gd name="T2" fmla="*/ 2147483646 w 949"/>
              <a:gd name="T3" fmla="*/ 2147483646 h 950"/>
              <a:gd name="T4" fmla="*/ 2147483646 w 949"/>
              <a:gd name="T5" fmla="*/ 2147483646 h 950"/>
              <a:gd name="T6" fmla="*/ 2147483646 w 949"/>
              <a:gd name="T7" fmla="*/ 2147483646 h 950"/>
              <a:gd name="T8" fmla="*/ 2147483646 w 949"/>
              <a:gd name="T9" fmla="*/ 2147483646 h 950"/>
              <a:gd name="T10" fmla="*/ 2147483646 w 949"/>
              <a:gd name="T11" fmla="*/ 2147483646 h 950"/>
              <a:gd name="T12" fmla="*/ 2147483646 w 949"/>
              <a:gd name="T13" fmla="*/ 2147483646 h 950"/>
              <a:gd name="T14" fmla="*/ 2147483646 w 949"/>
              <a:gd name="T15" fmla="*/ 2147483646 h 950"/>
              <a:gd name="T16" fmla="*/ 2147483646 w 949"/>
              <a:gd name="T17" fmla="*/ 2147483646 h 950"/>
              <a:gd name="T18" fmla="*/ 2147483646 w 949"/>
              <a:gd name="T19" fmla="*/ 2147483646 h 950"/>
              <a:gd name="T20" fmla="*/ 2147483646 w 949"/>
              <a:gd name="T21" fmla="*/ 2147483646 h 950"/>
              <a:gd name="T22" fmla="*/ 2147483646 w 949"/>
              <a:gd name="T23" fmla="*/ 2147483646 h 950"/>
              <a:gd name="T24" fmla="*/ 2147483646 w 949"/>
              <a:gd name="T25" fmla="*/ 2147483646 h 950"/>
              <a:gd name="T26" fmla="*/ 2147483646 w 949"/>
              <a:gd name="T27" fmla="*/ 2147483646 h 950"/>
              <a:gd name="T28" fmla="*/ 2147483646 w 949"/>
              <a:gd name="T29" fmla="*/ 2147483646 h 950"/>
              <a:gd name="T30" fmla="*/ 2147483646 w 949"/>
              <a:gd name="T31" fmla="*/ 2147483646 h 950"/>
              <a:gd name="T32" fmla="*/ 2147483646 w 949"/>
              <a:gd name="T33" fmla="*/ 2147483646 h 950"/>
              <a:gd name="T34" fmla="*/ 2147483646 w 949"/>
              <a:gd name="T35" fmla="*/ 2147483646 h 950"/>
              <a:gd name="T36" fmla="*/ 2147483646 w 949"/>
              <a:gd name="T37" fmla="*/ 2147483646 h 950"/>
              <a:gd name="T38" fmla="*/ 2147483646 w 949"/>
              <a:gd name="T39" fmla="*/ 2147483646 h 950"/>
              <a:gd name="T40" fmla="*/ 2147483646 w 949"/>
              <a:gd name="T41" fmla="*/ 2147483646 h 950"/>
              <a:gd name="T42" fmla="*/ 2147483646 w 949"/>
              <a:gd name="T43" fmla="*/ 2147483646 h 950"/>
              <a:gd name="T44" fmla="*/ 2147483646 w 949"/>
              <a:gd name="T45" fmla="*/ 2147483646 h 950"/>
              <a:gd name="T46" fmla="*/ 2147483646 w 949"/>
              <a:gd name="T47" fmla="*/ 2147483646 h 950"/>
              <a:gd name="T48" fmla="*/ 2147483646 w 949"/>
              <a:gd name="T49" fmla="*/ 2147483646 h 950"/>
              <a:gd name="T50" fmla="*/ 2147483646 w 949"/>
              <a:gd name="T51" fmla="*/ 2147483646 h 950"/>
              <a:gd name="T52" fmla="*/ 2147483646 w 949"/>
              <a:gd name="T53" fmla="*/ 2147483646 h 950"/>
              <a:gd name="T54" fmla="*/ 2147483646 w 949"/>
              <a:gd name="T55" fmla="*/ 2147483646 h 950"/>
              <a:gd name="T56" fmla="*/ 2147483646 w 949"/>
              <a:gd name="T57" fmla="*/ 2147483646 h 950"/>
              <a:gd name="T58" fmla="*/ 2147483646 w 949"/>
              <a:gd name="T59" fmla="*/ 2147483646 h 950"/>
              <a:gd name="T60" fmla="*/ 2147483646 w 949"/>
              <a:gd name="T61" fmla="*/ 2147483646 h 950"/>
              <a:gd name="T62" fmla="*/ 2147483646 w 949"/>
              <a:gd name="T63" fmla="*/ 2147483646 h 950"/>
              <a:gd name="T64" fmla="*/ 2147483646 w 949"/>
              <a:gd name="T65" fmla="*/ 2147483646 h 950"/>
              <a:gd name="T66" fmla="*/ 2147483646 w 949"/>
              <a:gd name="T67" fmla="*/ 0 h 950"/>
              <a:gd name="T68" fmla="*/ 2147483646 w 949"/>
              <a:gd name="T69" fmla="*/ 0 h 9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49"/>
              <a:gd name="T106" fmla="*/ 0 h 950"/>
              <a:gd name="T107" fmla="*/ 949 w 949"/>
              <a:gd name="T108" fmla="*/ 950 h 9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49" h="950">
                <a:moveTo>
                  <a:pt x="509" y="0"/>
                </a:moveTo>
                <a:lnTo>
                  <a:pt x="509" y="0"/>
                </a:lnTo>
                <a:lnTo>
                  <a:pt x="559" y="8"/>
                </a:lnTo>
                <a:lnTo>
                  <a:pt x="605" y="18"/>
                </a:lnTo>
                <a:lnTo>
                  <a:pt x="648" y="33"/>
                </a:lnTo>
                <a:lnTo>
                  <a:pt x="691" y="54"/>
                </a:lnTo>
                <a:lnTo>
                  <a:pt x="731" y="76"/>
                </a:lnTo>
                <a:lnTo>
                  <a:pt x="767" y="104"/>
                </a:lnTo>
                <a:lnTo>
                  <a:pt x="802" y="133"/>
                </a:lnTo>
                <a:lnTo>
                  <a:pt x="835" y="169"/>
                </a:lnTo>
                <a:lnTo>
                  <a:pt x="860" y="205"/>
                </a:lnTo>
                <a:lnTo>
                  <a:pt x="885" y="244"/>
                </a:lnTo>
                <a:lnTo>
                  <a:pt x="906" y="284"/>
                </a:lnTo>
                <a:lnTo>
                  <a:pt x="924" y="327"/>
                </a:lnTo>
                <a:lnTo>
                  <a:pt x="939" y="373"/>
                </a:lnTo>
                <a:lnTo>
                  <a:pt x="946" y="420"/>
                </a:lnTo>
                <a:lnTo>
                  <a:pt x="949" y="466"/>
                </a:lnTo>
                <a:lnTo>
                  <a:pt x="949" y="516"/>
                </a:lnTo>
                <a:lnTo>
                  <a:pt x="942" y="563"/>
                </a:lnTo>
                <a:lnTo>
                  <a:pt x="932" y="610"/>
                </a:lnTo>
                <a:lnTo>
                  <a:pt x="917" y="653"/>
                </a:lnTo>
                <a:lnTo>
                  <a:pt x="899" y="696"/>
                </a:lnTo>
                <a:lnTo>
                  <a:pt x="874" y="735"/>
                </a:lnTo>
                <a:lnTo>
                  <a:pt x="849" y="774"/>
                </a:lnTo>
                <a:lnTo>
                  <a:pt x="817" y="807"/>
                </a:lnTo>
                <a:lnTo>
                  <a:pt x="785" y="839"/>
                </a:lnTo>
                <a:lnTo>
                  <a:pt x="749" y="868"/>
                </a:lnTo>
                <a:lnTo>
                  <a:pt x="709" y="889"/>
                </a:lnTo>
                <a:lnTo>
                  <a:pt x="670" y="911"/>
                </a:lnTo>
                <a:lnTo>
                  <a:pt x="627" y="929"/>
                </a:lnTo>
                <a:lnTo>
                  <a:pt x="584" y="939"/>
                </a:lnTo>
                <a:lnTo>
                  <a:pt x="537" y="946"/>
                </a:lnTo>
                <a:lnTo>
                  <a:pt x="491" y="950"/>
                </a:lnTo>
                <a:lnTo>
                  <a:pt x="441" y="950"/>
                </a:lnTo>
                <a:lnTo>
                  <a:pt x="394" y="943"/>
                </a:lnTo>
                <a:lnTo>
                  <a:pt x="347" y="932"/>
                </a:lnTo>
                <a:lnTo>
                  <a:pt x="301" y="914"/>
                </a:lnTo>
                <a:lnTo>
                  <a:pt x="261" y="896"/>
                </a:lnTo>
                <a:lnTo>
                  <a:pt x="218" y="871"/>
                </a:lnTo>
                <a:lnTo>
                  <a:pt x="182" y="846"/>
                </a:lnTo>
                <a:lnTo>
                  <a:pt x="147" y="814"/>
                </a:lnTo>
                <a:lnTo>
                  <a:pt x="118" y="782"/>
                </a:lnTo>
                <a:lnTo>
                  <a:pt x="89" y="746"/>
                </a:lnTo>
                <a:lnTo>
                  <a:pt x="64" y="706"/>
                </a:lnTo>
                <a:lnTo>
                  <a:pt x="43" y="667"/>
                </a:lnTo>
                <a:lnTo>
                  <a:pt x="25" y="624"/>
                </a:lnTo>
                <a:lnTo>
                  <a:pt x="14" y="577"/>
                </a:lnTo>
                <a:lnTo>
                  <a:pt x="3" y="531"/>
                </a:lnTo>
                <a:lnTo>
                  <a:pt x="0" y="484"/>
                </a:lnTo>
                <a:lnTo>
                  <a:pt x="3" y="434"/>
                </a:lnTo>
                <a:lnTo>
                  <a:pt x="7" y="387"/>
                </a:lnTo>
                <a:lnTo>
                  <a:pt x="18" y="341"/>
                </a:lnTo>
                <a:lnTo>
                  <a:pt x="32" y="298"/>
                </a:lnTo>
                <a:lnTo>
                  <a:pt x="53" y="255"/>
                </a:lnTo>
                <a:lnTo>
                  <a:pt x="75" y="215"/>
                </a:lnTo>
                <a:lnTo>
                  <a:pt x="104" y="176"/>
                </a:lnTo>
                <a:lnTo>
                  <a:pt x="132" y="144"/>
                </a:lnTo>
                <a:lnTo>
                  <a:pt x="165" y="112"/>
                </a:lnTo>
                <a:lnTo>
                  <a:pt x="200" y="83"/>
                </a:lnTo>
                <a:lnTo>
                  <a:pt x="240" y="61"/>
                </a:lnTo>
                <a:lnTo>
                  <a:pt x="279" y="40"/>
                </a:lnTo>
                <a:lnTo>
                  <a:pt x="322" y="22"/>
                </a:lnTo>
                <a:lnTo>
                  <a:pt x="369" y="11"/>
                </a:lnTo>
                <a:lnTo>
                  <a:pt x="412" y="4"/>
                </a:lnTo>
                <a:lnTo>
                  <a:pt x="462" y="0"/>
                </a:lnTo>
                <a:lnTo>
                  <a:pt x="509" y="0"/>
                </a:lnTo>
                <a:close/>
              </a:path>
            </a:pathLst>
          </a:custGeom>
          <a:solidFill>
            <a:srgbClr val="FFF700"/>
          </a:solidFill>
          <a:ln w="9525">
            <a:noFill/>
            <a:round/>
            <a:headEnd/>
            <a:tailEnd/>
          </a:ln>
        </p:spPr>
        <p:txBody>
          <a:bodyPr/>
          <a:lstStyle/>
          <a:p>
            <a:endParaRPr lang="en-US"/>
          </a:p>
        </p:txBody>
      </p:sp>
      <p:sp>
        <p:nvSpPr>
          <p:cNvPr id="45" name="Freeform 38"/>
          <p:cNvSpPr>
            <a:spLocks/>
          </p:cNvSpPr>
          <p:nvPr/>
        </p:nvSpPr>
        <p:spPr bwMode="auto">
          <a:xfrm>
            <a:off x="3094038" y="2663825"/>
            <a:ext cx="2519362" cy="2012950"/>
          </a:xfrm>
          <a:custGeom>
            <a:avLst/>
            <a:gdLst>
              <a:gd name="T0" fmla="*/ 2147483646 w 910"/>
              <a:gd name="T1" fmla="*/ 2147483646 h 910"/>
              <a:gd name="T2" fmla="*/ 2147483646 w 910"/>
              <a:gd name="T3" fmla="*/ 2147483646 h 910"/>
              <a:gd name="T4" fmla="*/ 2147483646 w 910"/>
              <a:gd name="T5" fmla="*/ 2147483646 h 910"/>
              <a:gd name="T6" fmla="*/ 2147483646 w 910"/>
              <a:gd name="T7" fmla="*/ 2147483646 h 910"/>
              <a:gd name="T8" fmla="*/ 2147483646 w 910"/>
              <a:gd name="T9" fmla="*/ 2147483646 h 910"/>
              <a:gd name="T10" fmla="*/ 2147483646 w 910"/>
              <a:gd name="T11" fmla="*/ 2147483646 h 910"/>
              <a:gd name="T12" fmla="*/ 2147483646 w 910"/>
              <a:gd name="T13" fmla="*/ 2147483646 h 910"/>
              <a:gd name="T14" fmla="*/ 2147483646 w 910"/>
              <a:gd name="T15" fmla="*/ 2147483646 h 910"/>
              <a:gd name="T16" fmla="*/ 2147483646 w 910"/>
              <a:gd name="T17" fmla="*/ 2147483646 h 910"/>
              <a:gd name="T18" fmla="*/ 2147483646 w 910"/>
              <a:gd name="T19" fmla="*/ 2147483646 h 910"/>
              <a:gd name="T20" fmla="*/ 2147483646 w 910"/>
              <a:gd name="T21" fmla="*/ 2147483646 h 910"/>
              <a:gd name="T22" fmla="*/ 2147483646 w 910"/>
              <a:gd name="T23" fmla="*/ 2147483646 h 910"/>
              <a:gd name="T24" fmla="*/ 2147483646 w 910"/>
              <a:gd name="T25" fmla="*/ 2147483646 h 910"/>
              <a:gd name="T26" fmla="*/ 2147483646 w 910"/>
              <a:gd name="T27" fmla="*/ 2147483646 h 910"/>
              <a:gd name="T28" fmla="*/ 2147483646 w 910"/>
              <a:gd name="T29" fmla="*/ 2147483646 h 910"/>
              <a:gd name="T30" fmla="*/ 2147483646 w 910"/>
              <a:gd name="T31" fmla="*/ 2147483646 h 910"/>
              <a:gd name="T32" fmla="*/ 2147483646 w 910"/>
              <a:gd name="T33" fmla="*/ 2147483646 h 910"/>
              <a:gd name="T34" fmla="*/ 2147483646 w 910"/>
              <a:gd name="T35" fmla="*/ 2147483646 h 910"/>
              <a:gd name="T36" fmla="*/ 2147483646 w 910"/>
              <a:gd name="T37" fmla="*/ 2147483646 h 910"/>
              <a:gd name="T38" fmla="*/ 2147483646 w 910"/>
              <a:gd name="T39" fmla="*/ 2147483646 h 910"/>
              <a:gd name="T40" fmla="*/ 2147483646 w 910"/>
              <a:gd name="T41" fmla="*/ 2147483646 h 910"/>
              <a:gd name="T42" fmla="*/ 2147483646 w 910"/>
              <a:gd name="T43" fmla="*/ 2147483646 h 910"/>
              <a:gd name="T44" fmla="*/ 2147483646 w 910"/>
              <a:gd name="T45" fmla="*/ 2147483646 h 910"/>
              <a:gd name="T46" fmla="*/ 2147483646 w 910"/>
              <a:gd name="T47" fmla="*/ 2147483646 h 910"/>
              <a:gd name="T48" fmla="*/ 2147483646 w 910"/>
              <a:gd name="T49" fmla="*/ 2147483646 h 910"/>
              <a:gd name="T50" fmla="*/ 0 w 910"/>
              <a:gd name="T51" fmla="*/ 2147483646 h 910"/>
              <a:gd name="T52" fmla="*/ 2147483646 w 910"/>
              <a:gd name="T53" fmla="*/ 2147483646 h 910"/>
              <a:gd name="T54" fmla="*/ 2147483646 w 910"/>
              <a:gd name="T55" fmla="*/ 2147483646 h 910"/>
              <a:gd name="T56" fmla="*/ 2147483646 w 910"/>
              <a:gd name="T57" fmla="*/ 2147483646 h 910"/>
              <a:gd name="T58" fmla="*/ 2147483646 w 910"/>
              <a:gd name="T59" fmla="*/ 2147483646 h 910"/>
              <a:gd name="T60" fmla="*/ 2147483646 w 910"/>
              <a:gd name="T61" fmla="*/ 2147483646 h 910"/>
              <a:gd name="T62" fmla="*/ 2147483646 w 910"/>
              <a:gd name="T63" fmla="*/ 2147483646 h 910"/>
              <a:gd name="T64" fmla="*/ 2147483646 w 910"/>
              <a:gd name="T65" fmla="*/ 2147483646 h 910"/>
              <a:gd name="T66" fmla="*/ 2147483646 w 910"/>
              <a:gd name="T67" fmla="*/ 0 h 910"/>
              <a:gd name="T68" fmla="*/ 2147483646 w 910"/>
              <a:gd name="T69" fmla="*/ 2147483646 h 91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10"/>
              <a:gd name="T106" fmla="*/ 0 h 910"/>
              <a:gd name="T107" fmla="*/ 910 w 910"/>
              <a:gd name="T108" fmla="*/ 910 h 91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10" h="910">
                <a:moveTo>
                  <a:pt x="491" y="4"/>
                </a:moveTo>
                <a:lnTo>
                  <a:pt x="491" y="4"/>
                </a:lnTo>
                <a:lnTo>
                  <a:pt x="538" y="11"/>
                </a:lnTo>
                <a:lnTo>
                  <a:pt x="584" y="22"/>
                </a:lnTo>
                <a:lnTo>
                  <a:pt x="627" y="36"/>
                </a:lnTo>
                <a:lnTo>
                  <a:pt x="667" y="54"/>
                </a:lnTo>
                <a:lnTo>
                  <a:pt x="706" y="79"/>
                </a:lnTo>
                <a:lnTo>
                  <a:pt x="738" y="104"/>
                </a:lnTo>
                <a:lnTo>
                  <a:pt x="774" y="133"/>
                </a:lnTo>
                <a:lnTo>
                  <a:pt x="803" y="165"/>
                </a:lnTo>
                <a:lnTo>
                  <a:pt x="828" y="201"/>
                </a:lnTo>
                <a:lnTo>
                  <a:pt x="853" y="237"/>
                </a:lnTo>
                <a:lnTo>
                  <a:pt x="875" y="276"/>
                </a:lnTo>
                <a:lnTo>
                  <a:pt x="889" y="319"/>
                </a:lnTo>
                <a:lnTo>
                  <a:pt x="900" y="362"/>
                </a:lnTo>
                <a:lnTo>
                  <a:pt x="907" y="405"/>
                </a:lnTo>
                <a:lnTo>
                  <a:pt x="910" y="452"/>
                </a:lnTo>
                <a:lnTo>
                  <a:pt x="910" y="498"/>
                </a:lnTo>
                <a:lnTo>
                  <a:pt x="903" y="545"/>
                </a:lnTo>
                <a:lnTo>
                  <a:pt x="892" y="588"/>
                </a:lnTo>
                <a:lnTo>
                  <a:pt x="878" y="631"/>
                </a:lnTo>
                <a:lnTo>
                  <a:pt x="860" y="670"/>
                </a:lnTo>
                <a:lnTo>
                  <a:pt x="839" y="706"/>
                </a:lnTo>
                <a:lnTo>
                  <a:pt x="814" y="742"/>
                </a:lnTo>
                <a:lnTo>
                  <a:pt x="781" y="774"/>
                </a:lnTo>
                <a:lnTo>
                  <a:pt x="753" y="803"/>
                </a:lnTo>
                <a:lnTo>
                  <a:pt x="717" y="832"/>
                </a:lnTo>
                <a:lnTo>
                  <a:pt x="681" y="853"/>
                </a:lnTo>
                <a:lnTo>
                  <a:pt x="642" y="871"/>
                </a:lnTo>
                <a:lnTo>
                  <a:pt x="599" y="889"/>
                </a:lnTo>
                <a:lnTo>
                  <a:pt x="556" y="900"/>
                </a:lnTo>
                <a:lnTo>
                  <a:pt x="513" y="907"/>
                </a:lnTo>
                <a:lnTo>
                  <a:pt x="466" y="910"/>
                </a:lnTo>
                <a:lnTo>
                  <a:pt x="419" y="907"/>
                </a:lnTo>
                <a:lnTo>
                  <a:pt x="373" y="900"/>
                </a:lnTo>
                <a:lnTo>
                  <a:pt x="330" y="889"/>
                </a:lnTo>
                <a:lnTo>
                  <a:pt x="287" y="875"/>
                </a:lnTo>
                <a:lnTo>
                  <a:pt x="244" y="857"/>
                </a:lnTo>
                <a:lnTo>
                  <a:pt x="208" y="832"/>
                </a:lnTo>
                <a:lnTo>
                  <a:pt x="172" y="806"/>
                </a:lnTo>
                <a:lnTo>
                  <a:pt x="140" y="778"/>
                </a:lnTo>
                <a:lnTo>
                  <a:pt x="108" y="746"/>
                </a:lnTo>
                <a:lnTo>
                  <a:pt x="82" y="710"/>
                </a:lnTo>
                <a:lnTo>
                  <a:pt x="57" y="674"/>
                </a:lnTo>
                <a:lnTo>
                  <a:pt x="39" y="634"/>
                </a:lnTo>
                <a:lnTo>
                  <a:pt x="22" y="591"/>
                </a:lnTo>
                <a:lnTo>
                  <a:pt x="11" y="548"/>
                </a:lnTo>
                <a:lnTo>
                  <a:pt x="4" y="505"/>
                </a:lnTo>
                <a:lnTo>
                  <a:pt x="0" y="459"/>
                </a:lnTo>
                <a:lnTo>
                  <a:pt x="0" y="412"/>
                </a:lnTo>
                <a:lnTo>
                  <a:pt x="7" y="366"/>
                </a:lnTo>
                <a:lnTo>
                  <a:pt x="18" y="323"/>
                </a:lnTo>
                <a:lnTo>
                  <a:pt x="32" y="280"/>
                </a:lnTo>
                <a:lnTo>
                  <a:pt x="50" y="240"/>
                </a:lnTo>
                <a:lnTo>
                  <a:pt x="75" y="201"/>
                </a:lnTo>
                <a:lnTo>
                  <a:pt x="100" y="169"/>
                </a:lnTo>
                <a:lnTo>
                  <a:pt x="129" y="136"/>
                </a:lnTo>
                <a:lnTo>
                  <a:pt x="161" y="104"/>
                </a:lnTo>
                <a:lnTo>
                  <a:pt x="194" y="79"/>
                </a:lnTo>
                <a:lnTo>
                  <a:pt x="233" y="58"/>
                </a:lnTo>
                <a:lnTo>
                  <a:pt x="272" y="36"/>
                </a:lnTo>
                <a:lnTo>
                  <a:pt x="312" y="22"/>
                </a:lnTo>
                <a:lnTo>
                  <a:pt x="355" y="11"/>
                </a:lnTo>
                <a:lnTo>
                  <a:pt x="401" y="4"/>
                </a:lnTo>
                <a:lnTo>
                  <a:pt x="444" y="0"/>
                </a:lnTo>
                <a:lnTo>
                  <a:pt x="491" y="4"/>
                </a:lnTo>
                <a:close/>
              </a:path>
            </a:pathLst>
          </a:custGeom>
          <a:solidFill>
            <a:srgbClr val="FFFA00"/>
          </a:solidFill>
          <a:ln w="9525">
            <a:noFill/>
            <a:round/>
            <a:headEnd/>
            <a:tailEnd/>
          </a:ln>
        </p:spPr>
        <p:txBody>
          <a:bodyPr/>
          <a:lstStyle/>
          <a:p>
            <a:endParaRPr lang="en-US"/>
          </a:p>
        </p:txBody>
      </p:sp>
      <p:sp>
        <p:nvSpPr>
          <p:cNvPr id="46" name="Freeform 39"/>
          <p:cNvSpPr>
            <a:spLocks/>
          </p:cNvSpPr>
          <p:nvPr/>
        </p:nvSpPr>
        <p:spPr bwMode="auto">
          <a:xfrm>
            <a:off x="3381375" y="2878138"/>
            <a:ext cx="1003300" cy="1317625"/>
          </a:xfrm>
          <a:custGeom>
            <a:avLst/>
            <a:gdLst>
              <a:gd name="T0" fmla="*/ 2147483646 w 362"/>
              <a:gd name="T1" fmla="*/ 2147483646 h 595"/>
              <a:gd name="T2" fmla="*/ 2147483646 w 362"/>
              <a:gd name="T3" fmla="*/ 2147483646 h 595"/>
              <a:gd name="T4" fmla="*/ 2147483646 w 362"/>
              <a:gd name="T5" fmla="*/ 0 h 595"/>
              <a:gd name="T6" fmla="*/ 2147483646 w 362"/>
              <a:gd name="T7" fmla="*/ 0 h 595"/>
              <a:gd name="T8" fmla="*/ 2147483646 w 362"/>
              <a:gd name="T9" fmla="*/ 2147483646 h 595"/>
              <a:gd name="T10" fmla="*/ 2147483646 w 362"/>
              <a:gd name="T11" fmla="*/ 2147483646 h 595"/>
              <a:gd name="T12" fmla="*/ 2147483646 w 362"/>
              <a:gd name="T13" fmla="*/ 2147483646 h 595"/>
              <a:gd name="T14" fmla="*/ 2147483646 w 362"/>
              <a:gd name="T15" fmla="*/ 2147483646 h 595"/>
              <a:gd name="T16" fmla="*/ 2147483646 w 362"/>
              <a:gd name="T17" fmla="*/ 2147483646 h 595"/>
              <a:gd name="T18" fmla="*/ 2147483646 w 362"/>
              <a:gd name="T19" fmla="*/ 2147483646 h 595"/>
              <a:gd name="T20" fmla="*/ 2147483646 w 362"/>
              <a:gd name="T21" fmla="*/ 2147483646 h 595"/>
              <a:gd name="T22" fmla="*/ 2147483646 w 362"/>
              <a:gd name="T23" fmla="*/ 2147483646 h 595"/>
              <a:gd name="T24" fmla="*/ 2147483646 w 362"/>
              <a:gd name="T25" fmla="*/ 2147483646 h 595"/>
              <a:gd name="T26" fmla="*/ 2147483646 w 362"/>
              <a:gd name="T27" fmla="*/ 2147483646 h 595"/>
              <a:gd name="T28" fmla="*/ 2147483646 w 362"/>
              <a:gd name="T29" fmla="*/ 2147483646 h 595"/>
              <a:gd name="T30" fmla="*/ 2147483646 w 362"/>
              <a:gd name="T31" fmla="*/ 2147483646 h 595"/>
              <a:gd name="T32" fmla="*/ 2147483646 w 362"/>
              <a:gd name="T33" fmla="*/ 2147483646 h 595"/>
              <a:gd name="T34" fmla="*/ 2147483646 w 362"/>
              <a:gd name="T35" fmla="*/ 2147483646 h 595"/>
              <a:gd name="T36" fmla="*/ 2147483646 w 362"/>
              <a:gd name="T37" fmla="*/ 2147483646 h 595"/>
              <a:gd name="T38" fmla="*/ 2147483646 w 362"/>
              <a:gd name="T39" fmla="*/ 2147483646 h 595"/>
              <a:gd name="T40" fmla="*/ 2147483646 w 362"/>
              <a:gd name="T41" fmla="*/ 2147483646 h 595"/>
              <a:gd name="T42" fmla="*/ 2147483646 w 362"/>
              <a:gd name="T43" fmla="*/ 2147483646 h 595"/>
              <a:gd name="T44" fmla="*/ 2147483646 w 362"/>
              <a:gd name="T45" fmla="*/ 2147483646 h 595"/>
              <a:gd name="T46" fmla="*/ 2147483646 w 362"/>
              <a:gd name="T47" fmla="*/ 2147483646 h 595"/>
              <a:gd name="T48" fmla="*/ 2147483646 w 362"/>
              <a:gd name="T49" fmla="*/ 2147483646 h 595"/>
              <a:gd name="T50" fmla="*/ 2147483646 w 362"/>
              <a:gd name="T51" fmla="*/ 2147483646 h 595"/>
              <a:gd name="T52" fmla="*/ 2147483646 w 362"/>
              <a:gd name="T53" fmla="*/ 2147483646 h 595"/>
              <a:gd name="T54" fmla="*/ 2147483646 w 362"/>
              <a:gd name="T55" fmla="*/ 2147483646 h 595"/>
              <a:gd name="T56" fmla="*/ 2147483646 w 362"/>
              <a:gd name="T57" fmla="*/ 2147483646 h 595"/>
              <a:gd name="T58" fmla="*/ 2147483646 w 362"/>
              <a:gd name="T59" fmla="*/ 2147483646 h 595"/>
              <a:gd name="T60" fmla="*/ 2147483646 w 362"/>
              <a:gd name="T61" fmla="*/ 2147483646 h 595"/>
              <a:gd name="T62" fmla="*/ 2147483646 w 362"/>
              <a:gd name="T63" fmla="*/ 2147483646 h 595"/>
              <a:gd name="T64" fmla="*/ 2147483646 w 362"/>
              <a:gd name="T65" fmla="*/ 2147483646 h 595"/>
              <a:gd name="T66" fmla="*/ 2147483646 w 362"/>
              <a:gd name="T67" fmla="*/ 2147483646 h 595"/>
              <a:gd name="T68" fmla="*/ 2147483646 w 362"/>
              <a:gd name="T69" fmla="*/ 2147483646 h 595"/>
              <a:gd name="T70" fmla="*/ 2147483646 w 362"/>
              <a:gd name="T71" fmla="*/ 2147483646 h 595"/>
              <a:gd name="T72" fmla="*/ 2147483646 w 362"/>
              <a:gd name="T73" fmla="*/ 2147483646 h 595"/>
              <a:gd name="T74" fmla="*/ 2147483646 w 362"/>
              <a:gd name="T75" fmla="*/ 2147483646 h 595"/>
              <a:gd name="T76" fmla="*/ 2147483646 w 362"/>
              <a:gd name="T77" fmla="*/ 2147483646 h 595"/>
              <a:gd name="T78" fmla="*/ 2147483646 w 362"/>
              <a:gd name="T79" fmla="*/ 2147483646 h 595"/>
              <a:gd name="T80" fmla="*/ 2147483646 w 362"/>
              <a:gd name="T81" fmla="*/ 2147483646 h 595"/>
              <a:gd name="T82" fmla="*/ 0 w 362"/>
              <a:gd name="T83" fmla="*/ 2147483646 h 595"/>
              <a:gd name="T84" fmla="*/ 2147483646 w 362"/>
              <a:gd name="T85" fmla="*/ 2147483646 h 595"/>
              <a:gd name="T86" fmla="*/ 2147483646 w 362"/>
              <a:gd name="T87" fmla="*/ 2147483646 h 595"/>
              <a:gd name="T88" fmla="*/ 2147483646 w 362"/>
              <a:gd name="T89" fmla="*/ 2147483646 h 595"/>
              <a:gd name="T90" fmla="*/ 2147483646 w 362"/>
              <a:gd name="T91" fmla="*/ 2147483646 h 595"/>
              <a:gd name="T92" fmla="*/ 2147483646 w 362"/>
              <a:gd name="T93" fmla="*/ 2147483646 h 595"/>
              <a:gd name="T94" fmla="*/ 2147483646 w 362"/>
              <a:gd name="T95" fmla="*/ 2147483646 h 595"/>
              <a:gd name="T96" fmla="*/ 2147483646 w 362"/>
              <a:gd name="T97" fmla="*/ 2147483646 h 595"/>
              <a:gd name="T98" fmla="*/ 2147483646 w 362"/>
              <a:gd name="T99" fmla="*/ 2147483646 h 595"/>
              <a:gd name="T100" fmla="*/ 2147483646 w 362"/>
              <a:gd name="T101" fmla="*/ 2147483646 h 595"/>
              <a:gd name="T102" fmla="*/ 2147483646 w 362"/>
              <a:gd name="T103" fmla="*/ 2147483646 h 595"/>
              <a:gd name="T104" fmla="*/ 2147483646 w 362"/>
              <a:gd name="T105" fmla="*/ 2147483646 h 59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62"/>
              <a:gd name="T160" fmla="*/ 0 h 595"/>
              <a:gd name="T161" fmla="*/ 362 w 362"/>
              <a:gd name="T162" fmla="*/ 595 h 59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62" h="595">
                <a:moveTo>
                  <a:pt x="147" y="4"/>
                </a:moveTo>
                <a:lnTo>
                  <a:pt x="147" y="4"/>
                </a:lnTo>
                <a:lnTo>
                  <a:pt x="165" y="0"/>
                </a:lnTo>
                <a:lnTo>
                  <a:pt x="183" y="0"/>
                </a:lnTo>
                <a:lnTo>
                  <a:pt x="201" y="7"/>
                </a:lnTo>
                <a:lnTo>
                  <a:pt x="219" y="14"/>
                </a:lnTo>
                <a:lnTo>
                  <a:pt x="236" y="21"/>
                </a:lnTo>
                <a:lnTo>
                  <a:pt x="251" y="36"/>
                </a:lnTo>
                <a:lnTo>
                  <a:pt x="269" y="50"/>
                </a:lnTo>
                <a:lnTo>
                  <a:pt x="283" y="68"/>
                </a:lnTo>
                <a:lnTo>
                  <a:pt x="308" y="111"/>
                </a:lnTo>
                <a:lnTo>
                  <a:pt x="330" y="161"/>
                </a:lnTo>
                <a:lnTo>
                  <a:pt x="348" y="215"/>
                </a:lnTo>
                <a:lnTo>
                  <a:pt x="358" y="276"/>
                </a:lnTo>
                <a:lnTo>
                  <a:pt x="362" y="319"/>
                </a:lnTo>
                <a:lnTo>
                  <a:pt x="362" y="362"/>
                </a:lnTo>
                <a:lnTo>
                  <a:pt x="358" y="405"/>
                </a:lnTo>
                <a:lnTo>
                  <a:pt x="351" y="441"/>
                </a:lnTo>
                <a:lnTo>
                  <a:pt x="340" y="480"/>
                </a:lnTo>
                <a:lnTo>
                  <a:pt x="326" y="512"/>
                </a:lnTo>
                <a:lnTo>
                  <a:pt x="312" y="541"/>
                </a:lnTo>
                <a:lnTo>
                  <a:pt x="290" y="566"/>
                </a:lnTo>
                <a:lnTo>
                  <a:pt x="254" y="563"/>
                </a:lnTo>
                <a:lnTo>
                  <a:pt x="236" y="559"/>
                </a:lnTo>
                <a:lnTo>
                  <a:pt x="215" y="563"/>
                </a:lnTo>
                <a:lnTo>
                  <a:pt x="190" y="566"/>
                </a:lnTo>
                <a:lnTo>
                  <a:pt x="168" y="573"/>
                </a:lnTo>
                <a:lnTo>
                  <a:pt x="147" y="580"/>
                </a:lnTo>
                <a:lnTo>
                  <a:pt x="122" y="595"/>
                </a:lnTo>
                <a:lnTo>
                  <a:pt x="100" y="577"/>
                </a:lnTo>
                <a:lnTo>
                  <a:pt x="82" y="559"/>
                </a:lnTo>
                <a:lnTo>
                  <a:pt x="64" y="530"/>
                </a:lnTo>
                <a:lnTo>
                  <a:pt x="47" y="502"/>
                </a:lnTo>
                <a:lnTo>
                  <a:pt x="32" y="469"/>
                </a:lnTo>
                <a:lnTo>
                  <a:pt x="21" y="437"/>
                </a:lnTo>
                <a:lnTo>
                  <a:pt x="11" y="398"/>
                </a:lnTo>
                <a:lnTo>
                  <a:pt x="4" y="358"/>
                </a:lnTo>
                <a:lnTo>
                  <a:pt x="0" y="297"/>
                </a:lnTo>
                <a:lnTo>
                  <a:pt x="4" y="236"/>
                </a:lnTo>
                <a:lnTo>
                  <a:pt x="14" y="179"/>
                </a:lnTo>
                <a:lnTo>
                  <a:pt x="32" y="125"/>
                </a:lnTo>
                <a:lnTo>
                  <a:pt x="54" y="82"/>
                </a:lnTo>
                <a:lnTo>
                  <a:pt x="68" y="61"/>
                </a:lnTo>
                <a:lnTo>
                  <a:pt x="79" y="47"/>
                </a:lnTo>
                <a:lnTo>
                  <a:pt x="97" y="29"/>
                </a:lnTo>
                <a:lnTo>
                  <a:pt x="111" y="18"/>
                </a:lnTo>
                <a:lnTo>
                  <a:pt x="129" y="11"/>
                </a:lnTo>
                <a:lnTo>
                  <a:pt x="147" y="4"/>
                </a:lnTo>
                <a:close/>
              </a:path>
            </a:pathLst>
          </a:custGeom>
          <a:solidFill>
            <a:srgbClr val="FF7300"/>
          </a:solidFill>
          <a:ln w="9525">
            <a:noFill/>
            <a:round/>
            <a:headEnd/>
            <a:tailEnd/>
          </a:ln>
        </p:spPr>
        <p:txBody>
          <a:bodyPr/>
          <a:lstStyle/>
          <a:p>
            <a:endParaRPr lang="en-US"/>
          </a:p>
        </p:txBody>
      </p:sp>
      <p:sp>
        <p:nvSpPr>
          <p:cNvPr id="47" name="Freeform 40"/>
          <p:cNvSpPr>
            <a:spLocks/>
          </p:cNvSpPr>
          <p:nvPr/>
        </p:nvSpPr>
        <p:spPr bwMode="auto">
          <a:xfrm>
            <a:off x="3440113" y="2982913"/>
            <a:ext cx="882650" cy="1179512"/>
          </a:xfrm>
          <a:custGeom>
            <a:avLst/>
            <a:gdLst>
              <a:gd name="T0" fmla="*/ 2147483646 w 319"/>
              <a:gd name="T1" fmla="*/ 0 h 533"/>
              <a:gd name="T2" fmla="*/ 2147483646 w 319"/>
              <a:gd name="T3" fmla="*/ 0 h 533"/>
              <a:gd name="T4" fmla="*/ 2147483646 w 319"/>
              <a:gd name="T5" fmla="*/ 0 h 533"/>
              <a:gd name="T6" fmla="*/ 2147483646 w 319"/>
              <a:gd name="T7" fmla="*/ 2147483646 h 533"/>
              <a:gd name="T8" fmla="*/ 2147483646 w 319"/>
              <a:gd name="T9" fmla="*/ 2147483646 h 533"/>
              <a:gd name="T10" fmla="*/ 2147483646 w 319"/>
              <a:gd name="T11" fmla="*/ 2147483646 h 533"/>
              <a:gd name="T12" fmla="*/ 2147483646 w 319"/>
              <a:gd name="T13" fmla="*/ 2147483646 h 533"/>
              <a:gd name="T14" fmla="*/ 2147483646 w 319"/>
              <a:gd name="T15" fmla="*/ 2147483646 h 533"/>
              <a:gd name="T16" fmla="*/ 2147483646 w 319"/>
              <a:gd name="T17" fmla="*/ 2147483646 h 533"/>
              <a:gd name="T18" fmla="*/ 2147483646 w 319"/>
              <a:gd name="T19" fmla="*/ 2147483646 h 533"/>
              <a:gd name="T20" fmla="*/ 2147483646 w 319"/>
              <a:gd name="T21" fmla="*/ 2147483646 h 533"/>
              <a:gd name="T22" fmla="*/ 2147483646 w 319"/>
              <a:gd name="T23" fmla="*/ 2147483646 h 533"/>
              <a:gd name="T24" fmla="*/ 2147483646 w 319"/>
              <a:gd name="T25" fmla="*/ 2147483646 h 533"/>
              <a:gd name="T26" fmla="*/ 2147483646 w 319"/>
              <a:gd name="T27" fmla="*/ 2147483646 h 533"/>
              <a:gd name="T28" fmla="*/ 2147483646 w 319"/>
              <a:gd name="T29" fmla="*/ 2147483646 h 533"/>
              <a:gd name="T30" fmla="*/ 2147483646 w 319"/>
              <a:gd name="T31" fmla="*/ 2147483646 h 533"/>
              <a:gd name="T32" fmla="*/ 2147483646 w 319"/>
              <a:gd name="T33" fmla="*/ 2147483646 h 533"/>
              <a:gd name="T34" fmla="*/ 2147483646 w 319"/>
              <a:gd name="T35" fmla="*/ 2147483646 h 533"/>
              <a:gd name="T36" fmla="*/ 2147483646 w 319"/>
              <a:gd name="T37" fmla="*/ 2147483646 h 533"/>
              <a:gd name="T38" fmla="*/ 2147483646 w 319"/>
              <a:gd name="T39" fmla="*/ 2147483646 h 533"/>
              <a:gd name="T40" fmla="*/ 2147483646 w 319"/>
              <a:gd name="T41" fmla="*/ 2147483646 h 533"/>
              <a:gd name="T42" fmla="*/ 2147483646 w 319"/>
              <a:gd name="T43" fmla="*/ 2147483646 h 533"/>
              <a:gd name="T44" fmla="*/ 2147483646 w 319"/>
              <a:gd name="T45" fmla="*/ 2147483646 h 533"/>
              <a:gd name="T46" fmla="*/ 2147483646 w 319"/>
              <a:gd name="T47" fmla="*/ 2147483646 h 533"/>
              <a:gd name="T48" fmla="*/ 2147483646 w 319"/>
              <a:gd name="T49" fmla="*/ 2147483646 h 533"/>
              <a:gd name="T50" fmla="*/ 2147483646 w 319"/>
              <a:gd name="T51" fmla="*/ 2147483646 h 533"/>
              <a:gd name="T52" fmla="*/ 2147483646 w 319"/>
              <a:gd name="T53" fmla="*/ 2147483646 h 533"/>
              <a:gd name="T54" fmla="*/ 2147483646 w 319"/>
              <a:gd name="T55" fmla="*/ 2147483646 h 533"/>
              <a:gd name="T56" fmla="*/ 2147483646 w 319"/>
              <a:gd name="T57" fmla="*/ 2147483646 h 533"/>
              <a:gd name="T58" fmla="*/ 2147483646 w 319"/>
              <a:gd name="T59" fmla="*/ 2147483646 h 533"/>
              <a:gd name="T60" fmla="*/ 2147483646 w 319"/>
              <a:gd name="T61" fmla="*/ 2147483646 h 533"/>
              <a:gd name="T62" fmla="*/ 2147483646 w 319"/>
              <a:gd name="T63" fmla="*/ 2147483646 h 533"/>
              <a:gd name="T64" fmla="*/ 2147483646 w 319"/>
              <a:gd name="T65" fmla="*/ 2147483646 h 533"/>
              <a:gd name="T66" fmla="*/ 2147483646 w 319"/>
              <a:gd name="T67" fmla="*/ 2147483646 h 533"/>
              <a:gd name="T68" fmla="*/ 2147483646 w 319"/>
              <a:gd name="T69" fmla="*/ 2147483646 h 533"/>
              <a:gd name="T70" fmla="*/ 2147483646 w 319"/>
              <a:gd name="T71" fmla="*/ 2147483646 h 533"/>
              <a:gd name="T72" fmla="*/ 2147483646 w 319"/>
              <a:gd name="T73" fmla="*/ 2147483646 h 533"/>
              <a:gd name="T74" fmla="*/ 0 w 319"/>
              <a:gd name="T75" fmla="*/ 2147483646 h 533"/>
              <a:gd name="T76" fmla="*/ 2147483646 w 319"/>
              <a:gd name="T77" fmla="*/ 2147483646 h 533"/>
              <a:gd name="T78" fmla="*/ 2147483646 w 319"/>
              <a:gd name="T79" fmla="*/ 2147483646 h 533"/>
              <a:gd name="T80" fmla="*/ 2147483646 w 319"/>
              <a:gd name="T81" fmla="*/ 2147483646 h 533"/>
              <a:gd name="T82" fmla="*/ 2147483646 w 319"/>
              <a:gd name="T83" fmla="*/ 2147483646 h 533"/>
              <a:gd name="T84" fmla="*/ 2147483646 w 319"/>
              <a:gd name="T85" fmla="*/ 2147483646 h 533"/>
              <a:gd name="T86" fmla="*/ 2147483646 w 319"/>
              <a:gd name="T87" fmla="*/ 2147483646 h 533"/>
              <a:gd name="T88" fmla="*/ 2147483646 w 319"/>
              <a:gd name="T89" fmla="*/ 2147483646 h 533"/>
              <a:gd name="T90" fmla="*/ 2147483646 w 319"/>
              <a:gd name="T91" fmla="*/ 2147483646 h 533"/>
              <a:gd name="T92" fmla="*/ 2147483646 w 319"/>
              <a:gd name="T93" fmla="*/ 0 h 533"/>
              <a:gd name="T94" fmla="*/ 2147483646 w 319"/>
              <a:gd name="T95" fmla="*/ 0 h 53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19"/>
              <a:gd name="T145" fmla="*/ 0 h 533"/>
              <a:gd name="T146" fmla="*/ 319 w 319"/>
              <a:gd name="T147" fmla="*/ 533 h 53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19" h="533">
                <a:moveTo>
                  <a:pt x="137" y="0"/>
                </a:moveTo>
                <a:lnTo>
                  <a:pt x="137" y="0"/>
                </a:lnTo>
                <a:lnTo>
                  <a:pt x="155" y="0"/>
                </a:lnTo>
                <a:lnTo>
                  <a:pt x="169" y="3"/>
                </a:lnTo>
                <a:lnTo>
                  <a:pt x="183" y="7"/>
                </a:lnTo>
                <a:lnTo>
                  <a:pt x="201" y="14"/>
                </a:lnTo>
                <a:lnTo>
                  <a:pt x="215" y="25"/>
                </a:lnTo>
                <a:lnTo>
                  <a:pt x="230" y="39"/>
                </a:lnTo>
                <a:lnTo>
                  <a:pt x="255" y="68"/>
                </a:lnTo>
                <a:lnTo>
                  <a:pt x="276" y="107"/>
                </a:lnTo>
                <a:lnTo>
                  <a:pt x="294" y="150"/>
                </a:lnTo>
                <a:lnTo>
                  <a:pt x="309" y="200"/>
                </a:lnTo>
                <a:lnTo>
                  <a:pt x="316" y="254"/>
                </a:lnTo>
                <a:lnTo>
                  <a:pt x="319" y="297"/>
                </a:lnTo>
                <a:lnTo>
                  <a:pt x="316" y="336"/>
                </a:lnTo>
                <a:lnTo>
                  <a:pt x="312" y="376"/>
                </a:lnTo>
                <a:lnTo>
                  <a:pt x="302" y="408"/>
                </a:lnTo>
                <a:lnTo>
                  <a:pt x="291" y="440"/>
                </a:lnTo>
                <a:lnTo>
                  <a:pt x="276" y="469"/>
                </a:lnTo>
                <a:lnTo>
                  <a:pt x="262" y="494"/>
                </a:lnTo>
                <a:lnTo>
                  <a:pt x="241" y="516"/>
                </a:lnTo>
                <a:lnTo>
                  <a:pt x="215" y="512"/>
                </a:lnTo>
                <a:lnTo>
                  <a:pt x="187" y="516"/>
                </a:lnTo>
                <a:lnTo>
                  <a:pt x="158" y="523"/>
                </a:lnTo>
                <a:lnTo>
                  <a:pt x="129" y="533"/>
                </a:lnTo>
                <a:lnTo>
                  <a:pt x="104" y="519"/>
                </a:lnTo>
                <a:lnTo>
                  <a:pt x="83" y="498"/>
                </a:lnTo>
                <a:lnTo>
                  <a:pt x="65" y="473"/>
                </a:lnTo>
                <a:lnTo>
                  <a:pt x="47" y="444"/>
                </a:lnTo>
                <a:lnTo>
                  <a:pt x="29" y="408"/>
                </a:lnTo>
                <a:lnTo>
                  <a:pt x="18" y="372"/>
                </a:lnTo>
                <a:lnTo>
                  <a:pt x="8" y="333"/>
                </a:lnTo>
                <a:lnTo>
                  <a:pt x="4" y="290"/>
                </a:lnTo>
                <a:lnTo>
                  <a:pt x="0" y="232"/>
                </a:lnTo>
                <a:lnTo>
                  <a:pt x="8" y="182"/>
                </a:lnTo>
                <a:lnTo>
                  <a:pt x="18" y="132"/>
                </a:lnTo>
                <a:lnTo>
                  <a:pt x="33" y="93"/>
                </a:lnTo>
                <a:lnTo>
                  <a:pt x="54" y="57"/>
                </a:lnTo>
                <a:lnTo>
                  <a:pt x="79" y="28"/>
                </a:lnTo>
                <a:lnTo>
                  <a:pt x="90" y="17"/>
                </a:lnTo>
                <a:lnTo>
                  <a:pt x="104" y="10"/>
                </a:lnTo>
                <a:lnTo>
                  <a:pt x="122" y="3"/>
                </a:lnTo>
                <a:lnTo>
                  <a:pt x="137" y="0"/>
                </a:lnTo>
                <a:close/>
              </a:path>
            </a:pathLst>
          </a:custGeom>
          <a:solidFill>
            <a:srgbClr val="FFFFFF"/>
          </a:solidFill>
          <a:ln w="9525">
            <a:noFill/>
            <a:round/>
            <a:headEnd/>
            <a:tailEnd/>
          </a:ln>
        </p:spPr>
        <p:txBody>
          <a:bodyPr/>
          <a:lstStyle/>
          <a:p>
            <a:endParaRPr lang="en-US"/>
          </a:p>
        </p:txBody>
      </p:sp>
      <p:sp>
        <p:nvSpPr>
          <p:cNvPr id="48" name="Freeform 41"/>
          <p:cNvSpPr>
            <a:spLocks/>
          </p:cNvSpPr>
          <p:nvPr/>
        </p:nvSpPr>
        <p:spPr bwMode="auto">
          <a:xfrm>
            <a:off x="3619500" y="3059113"/>
            <a:ext cx="703263" cy="1103312"/>
          </a:xfrm>
          <a:custGeom>
            <a:avLst/>
            <a:gdLst>
              <a:gd name="T0" fmla="*/ 2147483646 w 254"/>
              <a:gd name="T1" fmla="*/ 2147483646 h 498"/>
              <a:gd name="T2" fmla="*/ 2147483646 w 254"/>
              <a:gd name="T3" fmla="*/ 2147483646 h 498"/>
              <a:gd name="T4" fmla="*/ 2147483646 w 254"/>
              <a:gd name="T5" fmla="*/ 2147483646 h 498"/>
              <a:gd name="T6" fmla="*/ 2147483646 w 254"/>
              <a:gd name="T7" fmla="*/ 2147483646 h 498"/>
              <a:gd name="T8" fmla="*/ 2147483646 w 254"/>
              <a:gd name="T9" fmla="*/ 2147483646 h 498"/>
              <a:gd name="T10" fmla="*/ 2147483646 w 254"/>
              <a:gd name="T11" fmla="*/ 2147483646 h 498"/>
              <a:gd name="T12" fmla="*/ 2147483646 w 254"/>
              <a:gd name="T13" fmla="*/ 2147483646 h 498"/>
              <a:gd name="T14" fmla="*/ 2147483646 w 254"/>
              <a:gd name="T15" fmla="*/ 2147483646 h 498"/>
              <a:gd name="T16" fmla="*/ 2147483646 w 254"/>
              <a:gd name="T17" fmla="*/ 2147483646 h 498"/>
              <a:gd name="T18" fmla="*/ 2147483646 w 254"/>
              <a:gd name="T19" fmla="*/ 0 h 498"/>
              <a:gd name="T20" fmla="*/ 2147483646 w 254"/>
              <a:gd name="T21" fmla="*/ 0 h 498"/>
              <a:gd name="T22" fmla="*/ 2147483646 w 254"/>
              <a:gd name="T23" fmla="*/ 2147483646 h 498"/>
              <a:gd name="T24" fmla="*/ 2147483646 w 254"/>
              <a:gd name="T25" fmla="*/ 2147483646 h 498"/>
              <a:gd name="T26" fmla="*/ 2147483646 w 254"/>
              <a:gd name="T27" fmla="*/ 2147483646 h 498"/>
              <a:gd name="T28" fmla="*/ 2147483646 w 254"/>
              <a:gd name="T29" fmla="*/ 2147483646 h 498"/>
              <a:gd name="T30" fmla="*/ 2147483646 w 254"/>
              <a:gd name="T31" fmla="*/ 2147483646 h 498"/>
              <a:gd name="T32" fmla="*/ 2147483646 w 254"/>
              <a:gd name="T33" fmla="*/ 2147483646 h 498"/>
              <a:gd name="T34" fmla="*/ 2147483646 w 254"/>
              <a:gd name="T35" fmla="*/ 2147483646 h 498"/>
              <a:gd name="T36" fmla="*/ 2147483646 w 254"/>
              <a:gd name="T37" fmla="*/ 2147483646 h 498"/>
              <a:gd name="T38" fmla="*/ 2147483646 w 254"/>
              <a:gd name="T39" fmla="*/ 2147483646 h 498"/>
              <a:gd name="T40" fmla="*/ 2147483646 w 254"/>
              <a:gd name="T41" fmla="*/ 2147483646 h 498"/>
              <a:gd name="T42" fmla="*/ 2147483646 w 254"/>
              <a:gd name="T43" fmla="*/ 2147483646 h 498"/>
              <a:gd name="T44" fmla="*/ 2147483646 w 254"/>
              <a:gd name="T45" fmla="*/ 2147483646 h 498"/>
              <a:gd name="T46" fmla="*/ 2147483646 w 254"/>
              <a:gd name="T47" fmla="*/ 2147483646 h 498"/>
              <a:gd name="T48" fmla="*/ 2147483646 w 254"/>
              <a:gd name="T49" fmla="*/ 2147483646 h 498"/>
              <a:gd name="T50" fmla="*/ 2147483646 w 254"/>
              <a:gd name="T51" fmla="*/ 2147483646 h 498"/>
              <a:gd name="T52" fmla="*/ 2147483646 w 254"/>
              <a:gd name="T53" fmla="*/ 2147483646 h 498"/>
              <a:gd name="T54" fmla="*/ 2147483646 w 254"/>
              <a:gd name="T55" fmla="*/ 2147483646 h 498"/>
              <a:gd name="T56" fmla="*/ 2147483646 w 254"/>
              <a:gd name="T57" fmla="*/ 2147483646 h 498"/>
              <a:gd name="T58" fmla="*/ 2147483646 w 254"/>
              <a:gd name="T59" fmla="*/ 2147483646 h 498"/>
              <a:gd name="T60" fmla="*/ 2147483646 w 254"/>
              <a:gd name="T61" fmla="*/ 2147483646 h 498"/>
              <a:gd name="T62" fmla="*/ 0 w 254"/>
              <a:gd name="T63" fmla="*/ 2147483646 h 498"/>
              <a:gd name="T64" fmla="*/ 0 w 254"/>
              <a:gd name="T65" fmla="*/ 2147483646 h 498"/>
              <a:gd name="T66" fmla="*/ 2147483646 w 254"/>
              <a:gd name="T67" fmla="*/ 2147483646 h 498"/>
              <a:gd name="T68" fmla="*/ 2147483646 w 254"/>
              <a:gd name="T69" fmla="*/ 2147483646 h 498"/>
              <a:gd name="T70" fmla="*/ 2147483646 w 254"/>
              <a:gd name="T71" fmla="*/ 2147483646 h 498"/>
              <a:gd name="T72" fmla="*/ 2147483646 w 254"/>
              <a:gd name="T73" fmla="*/ 2147483646 h 498"/>
              <a:gd name="T74" fmla="*/ 2147483646 w 254"/>
              <a:gd name="T75" fmla="*/ 2147483646 h 498"/>
              <a:gd name="T76" fmla="*/ 2147483646 w 254"/>
              <a:gd name="T77" fmla="*/ 2147483646 h 498"/>
              <a:gd name="T78" fmla="*/ 2147483646 w 254"/>
              <a:gd name="T79" fmla="*/ 2147483646 h 498"/>
              <a:gd name="T80" fmla="*/ 2147483646 w 254"/>
              <a:gd name="T81" fmla="*/ 2147483646 h 498"/>
              <a:gd name="T82" fmla="*/ 2147483646 w 254"/>
              <a:gd name="T83" fmla="*/ 2147483646 h 498"/>
              <a:gd name="T84" fmla="*/ 2147483646 w 254"/>
              <a:gd name="T85" fmla="*/ 2147483646 h 498"/>
              <a:gd name="T86" fmla="*/ 2147483646 w 254"/>
              <a:gd name="T87" fmla="*/ 2147483646 h 498"/>
              <a:gd name="T88" fmla="*/ 2147483646 w 254"/>
              <a:gd name="T89" fmla="*/ 2147483646 h 498"/>
              <a:gd name="T90" fmla="*/ 2147483646 w 254"/>
              <a:gd name="T91" fmla="*/ 2147483646 h 498"/>
              <a:gd name="T92" fmla="*/ 2147483646 w 254"/>
              <a:gd name="T93" fmla="*/ 2147483646 h 498"/>
              <a:gd name="T94" fmla="*/ 2147483646 w 254"/>
              <a:gd name="T95" fmla="*/ 2147483646 h 498"/>
              <a:gd name="T96" fmla="*/ 2147483646 w 254"/>
              <a:gd name="T97" fmla="*/ 2147483646 h 498"/>
              <a:gd name="T98" fmla="*/ 2147483646 w 254"/>
              <a:gd name="T99" fmla="*/ 2147483646 h 498"/>
              <a:gd name="T100" fmla="*/ 2147483646 w 254"/>
              <a:gd name="T101" fmla="*/ 2147483646 h 498"/>
              <a:gd name="T102" fmla="*/ 2147483646 w 254"/>
              <a:gd name="T103" fmla="*/ 2147483646 h 49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54"/>
              <a:gd name="T157" fmla="*/ 0 h 498"/>
              <a:gd name="T158" fmla="*/ 254 w 254"/>
              <a:gd name="T159" fmla="*/ 498 h 49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54" h="498">
                <a:moveTo>
                  <a:pt x="251" y="219"/>
                </a:moveTo>
                <a:lnTo>
                  <a:pt x="251" y="219"/>
                </a:lnTo>
                <a:lnTo>
                  <a:pt x="247" y="187"/>
                </a:lnTo>
                <a:lnTo>
                  <a:pt x="240" y="151"/>
                </a:lnTo>
                <a:lnTo>
                  <a:pt x="233" y="119"/>
                </a:lnTo>
                <a:lnTo>
                  <a:pt x="222" y="90"/>
                </a:lnTo>
                <a:lnTo>
                  <a:pt x="208" y="65"/>
                </a:lnTo>
                <a:lnTo>
                  <a:pt x="194" y="40"/>
                </a:lnTo>
                <a:lnTo>
                  <a:pt x="176" y="18"/>
                </a:lnTo>
                <a:lnTo>
                  <a:pt x="161" y="0"/>
                </a:lnTo>
                <a:lnTo>
                  <a:pt x="183" y="36"/>
                </a:lnTo>
                <a:lnTo>
                  <a:pt x="201" y="83"/>
                </a:lnTo>
                <a:lnTo>
                  <a:pt x="215" y="133"/>
                </a:lnTo>
                <a:lnTo>
                  <a:pt x="222" y="187"/>
                </a:lnTo>
                <a:lnTo>
                  <a:pt x="226" y="230"/>
                </a:lnTo>
                <a:lnTo>
                  <a:pt x="222" y="269"/>
                </a:lnTo>
                <a:lnTo>
                  <a:pt x="219" y="309"/>
                </a:lnTo>
                <a:lnTo>
                  <a:pt x="208" y="341"/>
                </a:lnTo>
                <a:lnTo>
                  <a:pt x="197" y="373"/>
                </a:lnTo>
                <a:lnTo>
                  <a:pt x="183" y="402"/>
                </a:lnTo>
                <a:lnTo>
                  <a:pt x="168" y="427"/>
                </a:lnTo>
                <a:lnTo>
                  <a:pt x="150" y="448"/>
                </a:lnTo>
                <a:lnTo>
                  <a:pt x="122" y="445"/>
                </a:lnTo>
                <a:lnTo>
                  <a:pt x="93" y="448"/>
                </a:lnTo>
                <a:lnTo>
                  <a:pt x="64" y="455"/>
                </a:lnTo>
                <a:lnTo>
                  <a:pt x="36" y="466"/>
                </a:lnTo>
                <a:lnTo>
                  <a:pt x="18" y="455"/>
                </a:lnTo>
                <a:lnTo>
                  <a:pt x="0" y="441"/>
                </a:lnTo>
                <a:lnTo>
                  <a:pt x="14" y="459"/>
                </a:lnTo>
                <a:lnTo>
                  <a:pt x="32" y="477"/>
                </a:lnTo>
                <a:lnTo>
                  <a:pt x="47" y="488"/>
                </a:lnTo>
                <a:lnTo>
                  <a:pt x="64" y="498"/>
                </a:lnTo>
                <a:lnTo>
                  <a:pt x="93" y="488"/>
                </a:lnTo>
                <a:lnTo>
                  <a:pt x="122" y="481"/>
                </a:lnTo>
                <a:lnTo>
                  <a:pt x="150" y="477"/>
                </a:lnTo>
                <a:lnTo>
                  <a:pt x="176" y="481"/>
                </a:lnTo>
                <a:lnTo>
                  <a:pt x="197" y="459"/>
                </a:lnTo>
                <a:lnTo>
                  <a:pt x="211" y="434"/>
                </a:lnTo>
                <a:lnTo>
                  <a:pt x="226" y="405"/>
                </a:lnTo>
                <a:lnTo>
                  <a:pt x="237" y="373"/>
                </a:lnTo>
                <a:lnTo>
                  <a:pt x="247" y="341"/>
                </a:lnTo>
                <a:lnTo>
                  <a:pt x="251" y="301"/>
                </a:lnTo>
                <a:lnTo>
                  <a:pt x="254" y="262"/>
                </a:lnTo>
                <a:lnTo>
                  <a:pt x="251" y="219"/>
                </a:lnTo>
                <a:close/>
              </a:path>
            </a:pathLst>
          </a:custGeom>
          <a:solidFill>
            <a:srgbClr val="D6E1E3"/>
          </a:solidFill>
          <a:ln w="9525">
            <a:noFill/>
            <a:round/>
            <a:headEnd/>
            <a:tailEnd/>
          </a:ln>
        </p:spPr>
        <p:txBody>
          <a:bodyPr/>
          <a:lstStyle/>
          <a:p>
            <a:endParaRPr lang="en-US"/>
          </a:p>
        </p:txBody>
      </p:sp>
      <p:sp>
        <p:nvSpPr>
          <p:cNvPr id="49" name="Freeform 42"/>
          <p:cNvSpPr>
            <a:spLocks/>
          </p:cNvSpPr>
          <p:nvPr/>
        </p:nvSpPr>
        <p:spPr bwMode="auto">
          <a:xfrm>
            <a:off x="3440113" y="2982913"/>
            <a:ext cx="874712" cy="711200"/>
          </a:xfrm>
          <a:custGeom>
            <a:avLst/>
            <a:gdLst>
              <a:gd name="T0" fmla="*/ 2147483646 w 316"/>
              <a:gd name="T1" fmla="*/ 2147483646 h 322"/>
              <a:gd name="T2" fmla="*/ 2147483646 w 316"/>
              <a:gd name="T3" fmla="*/ 2147483646 h 322"/>
              <a:gd name="T4" fmla="*/ 2147483646 w 316"/>
              <a:gd name="T5" fmla="*/ 2147483646 h 322"/>
              <a:gd name="T6" fmla="*/ 2147483646 w 316"/>
              <a:gd name="T7" fmla="*/ 2147483646 h 322"/>
              <a:gd name="T8" fmla="*/ 2147483646 w 316"/>
              <a:gd name="T9" fmla="*/ 2147483646 h 322"/>
              <a:gd name="T10" fmla="*/ 2147483646 w 316"/>
              <a:gd name="T11" fmla="*/ 2147483646 h 322"/>
              <a:gd name="T12" fmla="*/ 2147483646 w 316"/>
              <a:gd name="T13" fmla="*/ 2147483646 h 322"/>
              <a:gd name="T14" fmla="*/ 2147483646 w 316"/>
              <a:gd name="T15" fmla="*/ 2147483646 h 322"/>
              <a:gd name="T16" fmla="*/ 2147483646 w 316"/>
              <a:gd name="T17" fmla="*/ 2147483646 h 322"/>
              <a:gd name="T18" fmla="*/ 2147483646 w 316"/>
              <a:gd name="T19" fmla="*/ 2147483646 h 322"/>
              <a:gd name="T20" fmla="*/ 2147483646 w 316"/>
              <a:gd name="T21" fmla="*/ 2147483646 h 322"/>
              <a:gd name="T22" fmla="*/ 2147483646 w 316"/>
              <a:gd name="T23" fmla="*/ 2147483646 h 322"/>
              <a:gd name="T24" fmla="*/ 2147483646 w 316"/>
              <a:gd name="T25" fmla="*/ 2147483646 h 322"/>
              <a:gd name="T26" fmla="*/ 2147483646 w 316"/>
              <a:gd name="T27" fmla="*/ 2147483646 h 322"/>
              <a:gd name="T28" fmla="*/ 2147483646 w 316"/>
              <a:gd name="T29" fmla="*/ 2147483646 h 322"/>
              <a:gd name="T30" fmla="*/ 0 w 316"/>
              <a:gd name="T31" fmla="*/ 2147483646 h 322"/>
              <a:gd name="T32" fmla="*/ 2147483646 w 316"/>
              <a:gd name="T33" fmla="*/ 2147483646 h 322"/>
              <a:gd name="T34" fmla="*/ 2147483646 w 316"/>
              <a:gd name="T35" fmla="*/ 2147483646 h 322"/>
              <a:gd name="T36" fmla="*/ 2147483646 w 316"/>
              <a:gd name="T37" fmla="*/ 2147483646 h 322"/>
              <a:gd name="T38" fmla="*/ 2147483646 w 316"/>
              <a:gd name="T39" fmla="*/ 2147483646 h 322"/>
              <a:gd name="T40" fmla="*/ 2147483646 w 316"/>
              <a:gd name="T41" fmla="*/ 2147483646 h 322"/>
              <a:gd name="T42" fmla="*/ 2147483646 w 316"/>
              <a:gd name="T43" fmla="*/ 2147483646 h 322"/>
              <a:gd name="T44" fmla="*/ 2147483646 w 316"/>
              <a:gd name="T45" fmla="*/ 2147483646 h 322"/>
              <a:gd name="T46" fmla="*/ 2147483646 w 316"/>
              <a:gd name="T47" fmla="*/ 2147483646 h 322"/>
              <a:gd name="T48" fmla="*/ 2147483646 w 316"/>
              <a:gd name="T49" fmla="*/ 0 h 322"/>
              <a:gd name="T50" fmla="*/ 2147483646 w 316"/>
              <a:gd name="T51" fmla="*/ 0 h 322"/>
              <a:gd name="T52" fmla="*/ 2147483646 w 316"/>
              <a:gd name="T53" fmla="*/ 0 h 322"/>
              <a:gd name="T54" fmla="*/ 2147483646 w 316"/>
              <a:gd name="T55" fmla="*/ 2147483646 h 322"/>
              <a:gd name="T56" fmla="*/ 2147483646 w 316"/>
              <a:gd name="T57" fmla="*/ 2147483646 h 322"/>
              <a:gd name="T58" fmla="*/ 2147483646 w 316"/>
              <a:gd name="T59" fmla="*/ 2147483646 h 322"/>
              <a:gd name="T60" fmla="*/ 2147483646 w 316"/>
              <a:gd name="T61" fmla="*/ 2147483646 h 322"/>
              <a:gd name="T62" fmla="*/ 2147483646 w 316"/>
              <a:gd name="T63" fmla="*/ 2147483646 h 322"/>
              <a:gd name="T64" fmla="*/ 2147483646 w 316"/>
              <a:gd name="T65" fmla="*/ 2147483646 h 322"/>
              <a:gd name="T66" fmla="*/ 2147483646 w 316"/>
              <a:gd name="T67" fmla="*/ 2147483646 h 322"/>
              <a:gd name="T68" fmla="*/ 2147483646 w 316"/>
              <a:gd name="T69" fmla="*/ 2147483646 h 322"/>
              <a:gd name="T70" fmla="*/ 2147483646 w 316"/>
              <a:gd name="T71" fmla="*/ 2147483646 h 322"/>
              <a:gd name="T72" fmla="*/ 2147483646 w 316"/>
              <a:gd name="T73" fmla="*/ 2147483646 h 322"/>
              <a:gd name="T74" fmla="*/ 2147483646 w 316"/>
              <a:gd name="T75" fmla="*/ 2147483646 h 322"/>
              <a:gd name="T76" fmla="*/ 2147483646 w 316"/>
              <a:gd name="T77" fmla="*/ 2147483646 h 322"/>
              <a:gd name="T78" fmla="*/ 2147483646 w 316"/>
              <a:gd name="T79" fmla="*/ 2147483646 h 322"/>
              <a:gd name="T80" fmla="*/ 2147483646 w 316"/>
              <a:gd name="T81" fmla="*/ 2147483646 h 322"/>
              <a:gd name="T82" fmla="*/ 2147483646 w 316"/>
              <a:gd name="T83" fmla="*/ 2147483646 h 322"/>
              <a:gd name="T84" fmla="*/ 2147483646 w 316"/>
              <a:gd name="T85" fmla="*/ 2147483646 h 322"/>
              <a:gd name="T86" fmla="*/ 2147483646 w 316"/>
              <a:gd name="T87" fmla="*/ 2147483646 h 322"/>
              <a:gd name="T88" fmla="*/ 2147483646 w 316"/>
              <a:gd name="T89" fmla="*/ 2147483646 h 322"/>
              <a:gd name="T90" fmla="*/ 2147483646 w 316"/>
              <a:gd name="T91" fmla="*/ 2147483646 h 322"/>
              <a:gd name="T92" fmla="*/ 2147483646 w 316"/>
              <a:gd name="T93" fmla="*/ 2147483646 h 322"/>
              <a:gd name="T94" fmla="*/ 2147483646 w 316"/>
              <a:gd name="T95" fmla="*/ 2147483646 h 322"/>
              <a:gd name="T96" fmla="*/ 2147483646 w 316"/>
              <a:gd name="T97" fmla="*/ 2147483646 h 322"/>
              <a:gd name="T98" fmla="*/ 2147483646 w 316"/>
              <a:gd name="T99" fmla="*/ 2147483646 h 322"/>
              <a:gd name="T100" fmla="*/ 2147483646 w 316"/>
              <a:gd name="T101" fmla="*/ 2147483646 h 3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16"/>
              <a:gd name="T154" fmla="*/ 0 h 322"/>
              <a:gd name="T155" fmla="*/ 316 w 316"/>
              <a:gd name="T156" fmla="*/ 322 h 32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16" h="322">
                <a:moveTo>
                  <a:pt x="140" y="46"/>
                </a:moveTo>
                <a:lnTo>
                  <a:pt x="140" y="46"/>
                </a:lnTo>
                <a:lnTo>
                  <a:pt x="126" y="50"/>
                </a:lnTo>
                <a:lnTo>
                  <a:pt x="112" y="57"/>
                </a:lnTo>
                <a:lnTo>
                  <a:pt x="97" y="64"/>
                </a:lnTo>
                <a:lnTo>
                  <a:pt x="83" y="75"/>
                </a:lnTo>
                <a:lnTo>
                  <a:pt x="61" y="100"/>
                </a:lnTo>
                <a:lnTo>
                  <a:pt x="40" y="136"/>
                </a:lnTo>
                <a:lnTo>
                  <a:pt x="26" y="175"/>
                </a:lnTo>
                <a:lnTo>
                  <a:pt x="11" y="222"/>
                </a:lnTo>
                <a:lnTo>
                  <a:pt x="8" y="268"/>
                </a:lnTo>
                <a:lnTo>
                  <a:pt x="8" y="322"/>
                </a:lnTo>
                <a:lnTo>
                  <a:pt x="4" y="290"/>
                </a:lnTo>
                <a:lnTo>
                  <a:pt x="0" y="232"/>
                </a:lnTo>
                <a:lnTo>
                  <a:pt x="8" y="182"/>
                </a:lnTo>
                <a:lnTo>
                  <a:pt x="18" y="132"/>
                </a:lnTo>
                <a:lnTo>
                  <a:pt x="33" y="93"/>
                </a:lnTo>
                <a:lnTo>
                  <a:pt x="54" y="57"/>
                </a:lnTo>
                <a:lnTo>
                  <a:pt x="79" y="28"/>
                </a:lnTo>
                <a:lnTo>
                  <a:pt x="90" y="17"/>
                </a:lnTo>
                <a:lnTo>
                  <a:pt x="104" y="10"/>
                </a:lnTo>
                <a:lnTo>
                  <a:pt x="122" y="3"/>
                </a:lnTo>
                <a:lnTo>
                  <a:pt x="137" y="0"/>
                </a:lnTo>
                <a:lnTo>
                  <a:pt x="155" y="0"/>
                </a:lnTo>
                <a:lnTo>
                  <a:pt x="169" y="3"/>
                </a:lnTo>
                <a:lnTo>
                  <a:pt x="183" y="7"/>
                </a:lnTo>
                <a:lnTo>
                  <a:pt x="201" y="14"/>
                </a:lnTo>
                <a:lnTo>
                  <a:pt x="215" y="25"/>
                </a:lnTo>
                <a:lnTo>
                  <a:pt x="230" y="39"/>
                </a:lnTo>
                <a:lnTo>
                  <a:pt x="255" y="68"/>
                </a:lnTo>
                <a:lnTo>
                  <a:pt x="276" y="107"/>
                </a:lnTo>
                <a:lnTo>
                  <a:pt x="294" y="150"/>
                </a:lnTo>
                <a:lnTo>
                  <a:pt x="309" y="200"/>
                </a:lnTo>
                <a:lnTo>
                  <a:pt x="316" y="254"/>
                </a:lnTo>
                <a:lnTo>
                  <a:pt x="316" y="268"/>
                </a:lnTo>
                <a:lnTo>
                  <a:pt x="309" y="222"/>
                </a:lnTo>
                <a:lnTo>
                  <a:pt x="291" y="179"/>
                </a:lnTo>
                <a:lnTo>
                  <a:pt x="273" y="139"/>
                </a:lnTo>
                <a:lnTo>
                  <a:pt x="251" y="107"/>
                </a:lnTo>
                <a:lnTo>
                  <a:pt x="226" y="78"/>
                </a:lnTo>
                <a:lnTo>
                  <a:pt x="201" y="60"/>
                </a:lnTo>
                <a:lnTo>
                  <a:pt x="187" y="53"/>
                </a:lnTo>
                <a:lnTo>
                  <a:pt x="172" y="50"/>
                </a:lnTo>
                <a:lnTo>
                  <a:pt x="158" y="46"/>
                </a:lnTo>
                <a:lnTo>
                  <a:pt x="140" y="46"/>
                </a:lnTo>
                <a:close/>
              </a:path>
            </a:pathLst>
          </a:custGeom>
          <a:solidFill>
            <a:srgbClr val="E6E6E6"/>
          </a:solidFill>
          <a:ln w="9525">
            <a:noFill/>
            <a:round/>
            <a:headEnd/>
            <a:tailEnd/>
          </a:ln>
        </p:spPr>
        <p:txBody>
          <a:bodyPr/>
          <a:lstStyle/>
          <a:p>
            <a:endParaRPr lang="en-US"/>
          </a:p>
        </p:txBody>
      </p:sp>
      <p:sp>
        <p:nvSpPr>
          <p:cNvPr id="50" name="Freeform 43"/>
          <p:cNvSpPr>
            <a:spLocks/>
          </p:cNvSpPr>
          <p:nvPr/>
        </p:nvSpPr>
        <p:spPr bwMode="auto">
          <a:xfrm>
            <a:off x="3519488" y="4100513"/>
            <a:ext cx="776287" cy="292100"/>
          </a:xfrm>
          <a:custGeom>
            <a:avLst/>
            <a:gdLst>
              <a:gd name="T0" fmla="*/ 2147483646 w 280"/>
              <a:gd name="T1" fmla="*/ 2147483646 h 132"/>
              <a:gd name="T2" fmla="*/ 2147483646 w 280"/>
              <a:gd name="T3" fmla="*/ 2147483646 h 132"/>
              <a:gd name="T4" fmla="*/ 2147483646 w 280"/>
              <a:gd name="T5" fmla="*/ 2147483646 h 132"/>
              <a:gd name="T6" fmla="*/ 2147483646 w 280"/>
              <a:gd name="T7" fmla="*/ 2147483646 h 132"/>
              <a:gd name="T8" fmla="*/ 2147483646 w 280"/>
              <a:gd name="T9" fmla="*/ 0 h 132"/>
              <a:gd name="T10" fmla="*/ 2147483646 w 280"/>
              <a:gd name="T11" fmla="*/ 2147483646 h 132"/>
              <a:gd name="T12" fmla="*/ 2147483646 w 280"/>
              <a:gd name="T13" fmla="*/ 2147483646 h 132"/>
              <a:gd name="T14" fmla="*/ 2147483646 w 280"/>
              <a:gd name="T15" fmla="*/ 2147483646 h 132"/>
              <a:gd name="T16" fmla="*/ 2147483646 w 280"/>
              <a:gd name="T17" fmla="*/ 2147483646 h 132"/>
              <a:gd name="T18" fmla="*/ 2147483646 w 280"/>
              <a:gd name="T19" fmla="*/ 2147483646 h 132"/>
              <a:gd name="T20" fmla="*/ 2147483646 w 280"/>
              <a:gd name="T21" fmla="*/ 2147483646 h 132"/>
              <a:gd name="T22" fmla="*/ 2147483646 w 280"/>
              <a:gd name="T23" fmla="*/ 2147483646 h 132"/>
              <a:gd name="T24" fmla="*/ 0 w 280"/>
              <a:gd name="T25" fmla="*/ 2147483646 h 132"/>
              <a:gd name="T26" fmla="*/ 0 w 280"/>
              <a:gd name="T27" fmla="*/ 2147483646 h 132"/>
              <a:gd name="T28" fmla="*/ 2147483646 w 280"/>
              <a:gd name="T29" fmla="*/ 2147483646 h 132"/>
              <a:gd name="T30" fmla="*/ 2147483646 w 280"/>
              <a:gd name="T31" fmla="*/ 2147483646 h 132"/>
              <a:gd name="T32" fmla="*/ 2147483646 w 280"/>
              <a:gd name="T33" fmla="*/ 2147483646 h 132"/>
              <a:gd name="T34" fmla="*/ 2147483646 w 280"/>
              <a:gd name="T35" fmla="*/ 2147483646 h 132"/>
              <a:gd name="T36" fmla="*/ 2147483646 w 280"/>
              <a:gd name="T37" fmla="*/ 2147483646 h 132"/>
              <a:gd name="T38" fmla="*/ 2147483646 w 280"/>
              <a:gd name="T39" fmla="*/ 2147483646 h 132"/>
              <a:gd name="T40" fmla="*/ 2147483646 w 280"/>
              <a:gd name="T41" fmla="*/ 2147483646 h 132"/>
              <a:gd name="T42" fmla="*/ 2147483646 w 280"/>
              <a:gd name="T43" fmla="*/ 2147483646 h 132"/>
              <a:gd name="T44" fmla="*/ 2147483646 w 280"/>
              <a:gd name="T45" fmla="*/ 2147483646 h 132"/>
              <a:gd name="T46" fmla="*/ 2147483646 w 280"/>
              <a:gd name="T47" fmla="*/ 2147483646 h 132"/>
              <a:gd name="T48" fmla="*/ 2147483646 w 280"/>
              <a:gd name="T49" fmla="*/ 2147483646 h 132"/>
              <a:gd name="T50" fmla="*/ 2147483646 w 280"/>
              <a:gd name="T51" fmla="*/ 2147483646 h 1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80"/>
              <a:gd name="T79" fmla="*/ 0 h 132"/>
              <a:gd name="T80" fmla="*/ 280 w 280"/>
              <a:gd name="T81" fmla="*/ 132 h 1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80" h="132">
                <a:moveTo>
                  <a:pt x="280" y="21"/>
                </a:moveTo>
                <a:lnTo>
                  <a:pt x="280" y="21"/>
                </a:lnTo>
                <a:lnTo>
                  <a:pt x="247" y="11"/>
                </a:lnTo>
                <a:lnTo>
                  <a:pt x="212" y="3"/>
                </a:lnTo>
                <a:lnTo>
                  <a:pt x="172" y="0"/>
                </a:lnTo>
                <a:lnTo>
                  <a:pt x="151" y="3"/>
                </a:lnTo>
                <a:lnTo>
                  <a:pt x="126" y="7"/>
                </a:lnTo>
                <a:lnTo>
                  <a:pt x="104" y="18"/>
                </a:lnTo>
                <a:lnTo>
                  <a:pt x="79" y="28"/>
                </a:lnTo>
                <a:lnTo>
                  <a:pt x="57" y="46"/>
                </a:lnTo>
                <a:lnTo>
                  <a:pt x="36" y="68"/>
                </a:lnTo>
                <a:lnTo>
                  <a:pt x="18" y="97"/>
                </a:lnTo>
                <a:lnTo>
                  <a:pt x="0" y="132"/>
                </a:lnTo>
                <a:lnTo>
                  <a:pt x="11" y="111"/>
                </a:lnTo>
                <a:lnTo>
                  <a:pt x="32" y="89"/>
                </a:lnTo>
                <a:lnTo>
                  <a:pt x="57" y="64"/>
                </a:lnTo>
                <a:lnTo>
                  <a:pt x="75" y="54"/>
                </a:lnTo>
                <a:lnTo>
                  <a:pt x="97" y="43"/>
                </a:lnTo>
                <a:lnTo>
                  <a:pt x="118" y="32"/>
                </a:lnTo>
                <a:lnTo>
                  <a:pt x="143" y="25"/>
                </a:lnTo>
                <a:lnTo>
                  <a:pt x="172" y="21"/>
                </a:lnTo>
                <a:lnTo>
                  <a:pt x="204" y="18"/>
                </a:lnTo>
                <a:lnTo>
                  <a:pt x="240" y="18"/>
                </a:lnTo>
                <a:lnTo>
                  <a:pt x="280" y="21"/>
                </a:lnTo>
                <a:close/>
              </a:path>
            </a:pathLst>
          </a:custGeom>
          <a:solidFill>
            <a:srgbClr val="FFA600"/>
          </a:solidFill>
          <a:ln w="9525">
            <a:noFill/>
            <a:round/>
            <a:headEnd/>
            <a:tailEnd/>
          </a:ln>
        </p:spPr>
        <p:txBody>
          <a:bodyPr/>
          <a:lstStyle/>
          <a:p>
            <a:endParaRPr lang="en-US"/>
          </a:p>
        </p:txBody>
      </p:sp>
      <p:sp>
        <p:nvSpPr>
          <p:cNvPr id="51" name="Freeform 44"/>
          <p:cNvSpPr>
            <a:spLocks/>
          </p:cNvSpPr>
          <p:nvPr/>
        </p:nvSpPr>
        <p:spPr bwMode="auto">
          <a:xfrm>
            <a:off x="3700463" y="4170363"/>
            <a:ext cx="465137" cy="246062"/>
          </a:xfrm>
          <a:custGeom>
            <a:avLst/>
            <a:gdLst>
              <a:gd name="T0" fmla="*/ 0 w 168"/>
              <a:gd name="T1" fmla="*/ 2147483646 h 111"/>
              <a:gd name="T2" fmla="*/ 0 w 168"/>
              <a:gd name="T3" fmla="*/ 2147483646 h 111"/>
              <a:gd name="T4" fmla="*/ 2147483646 w 168"/>
              <a:gd name="T5" fmla="*/ 2147483646 h 111"/>
              <a:gd name="T6" fmla="*/ 2147483646 w 168"/>
              <a:gd name="T7" fmla="*/ 2147483646 h 111"/>
              <a:gd name="T8" fmla="*/ 2147483646 w 168"/>
              <a:gd name="T9" fmla="*/ 2147483646 h 111"/>
              <a:gd name="T10" fmla="*/ 2147483646 w 168"/>
              <a:gd name="T11" fmla="*/ 2147483646 h 111"/>
              <a:gd name="T12" fmla="*/ 2147483646 w 168"/>
              <a:gd name="T13" fmla="*/ 2147483646 h 111"/>
              <a:gd name="T14" fmla="*/ 2147483646 w 168"/>
              <a:gd name="T15" fmla="*/ 2147483646 h 111"/>
              <a:gd name="T16" fmla="*/ 2147483646 w 168"/>
              <a:gd name="T17" fmla="*/ 2147483646 h 111"/>
              <a:gd name="T18" fmla="*/ 2147483646 w 168"/>
              <a:gd name="T19" fmla="*/ 2147483646 h 111"/>
              <a:gd name="T20" fmla="*/ 2147483646 w 168"/>
              <a:gd name="T21" fmla="*/ 2147483646 h 111"/>
              <a:gd name="T22" fmla="*/ 2147483646 w 168"/>
              <a:gd name="T23" fmla="*/ 2147483646 h 111"/>
              <a:gd name="T24" fmla="*/ 2147483646 w 168"/>
              <a:gd name="T25" fmla="*/ 2147483646 h 111"/>
              <a:gd name="T26" fmla="*/ 2147483646 w 168"/>
              <a:gd name="T27" fmla="*/ 2147483646 h 111"/>
              <a:gd name="T28" fmla="*/ 2147483646 w 168"/>
              <a:gd name="T29" fmla="*/ 2147483646 h 111"/>
              <a:gd name="T30" fmla="*/ 2147483646 w 168"/>
              <a:gd name="T31" fmla="*/ 2147483646 h 111"/>
              <a:gd name="T32" fmla="*/ 2147483646 w 168"/>
              <a:gd name="T33" fmla="*/ 2147483646 h 111"/>
              <a:gd name="T34" fmla="*/ 2147483646 w 168"/>
              <a:gd name="T35" fmla="*/ 2147483646 h 111"/>
              <a:gd name="T36" fmla="*/ 2147483646 w 168"/>
              <a:gd name="T37" fmla="*/ 2147483646 h 111"/>
              <a:gd name="T38" fmla="*/ 2147483646 w 168"/>
              <a:gd name="T39" fmla="*/ 2147483646 h 111"/>
              <a:gd name="T40" fmla="*/ 2147483646 w 168"/>
              <a:gd name="T41" fmla="*/ 2147483646 h 111"/>
              <a:gd name="T42" fmla="*/ 2147483646 w 168"/>
              <a:gd name="T43" fmla="*/ 2147483646 h 111"/>
              <a:gd name="T44" fmla="*/ 2147483646 w 168"/>
              <a:gd name="T45" fmla="*/ 2147483646 h 111"/>
              <a:gd name="T46" fmla="*/ 2147483646 w 168"/>
              <a:gd name="T47" fmla="*/ 2147483646 h 111"/>
              <a:gd name="T48" fmla="*/ 2147483646 w 168"/>
              <a:gd name="T49" fmla="*/ 2147483646 h 111"/>
              <a:gd name="T50" fmla="*/ 2147483646 w 168"/>
              <a:gd name="T51" fmla="*/ 2147483646 h 111"/>
              <a:gd name="T52" fmla="*/ 2147483646 w 168"/>
              <a:gd name="T53" fmla="*/ 0 h 111"/>
              <a:gd name="T54" fmla="*/ 2147483646 w 168"/>
              <a:gd name="T55" fmla="*/ 2147483646 h 111"/>
              <a:gd name="T56" fmla="*/ 2147483646 w 168"/>
              <a:gd name="T57" fmla="*/ 2147483646 h 111"/>
              <a:gd name="T58" fmla="*/ 2147483646 w 168"/>
              <a:gd name="T59" fmla="*/ 2147483646 h 111"/>
              <a:gd name="T60" fmla="*/ 2147483646 w 168"/>
              <a:gd name="T61" fmla="*/ 2147483646 h 111"/>
              <a:gd name="T62" fmla="*/ 2147483646 w 168"/>
              <a:gd name="T63" fmla="*/ 2147483646 h 111"/>
              <a:gd name="T64" fmla="*/ 2147483646 w 168"/>
              <a:gd name="T65" fmla="*/ 2147483646 h 111"/>
              <a:gd name="T66" fmla="*/ 2147483646 w 168"/>
              <a:gd name="T67" fmla="*/ 2147483646 h 111"/>
              <a:gd name="T68" fmla="*/ 2147483646 w 168"/>
              <a:gd name="T69" fmla="*/ 2147483646 h 111"/>
              <a:gd name="T70" fmla="*/ 0 w 168"/>
              <a:gd name="T71" fmla="*/ 2147483646 h 111"/>
              <a:gd name="T72" fmla="*/ 0 w 168"/>
              <a:gd name="T73" fmla="*/ 2147483646 h 111"/>
              <a:gd name="T74" fmla="*/ 0 w 168"/>
              <a:gd name="T75" fmla="*/ 2147483646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111"/>
              <a:gd name="T116" fmla="*/ 168 w 168"/>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111">
                <a:moveTo>
                  <a:pt x="0" y="68"/>
                </a:moveTo>
                <a:lnTo>
                  <a:pt x="0" y="68"/>
                </a:lnTo>
                <a:lnTo>
                  <a:pt x="3" y="79"/>
                </a:lnTo>
                <a:lnTo>
                  <a:pt x="10" y="90"/>
                </a:lnTo>
                <a:lnTo>
                  <a:pt x="18" y="97"/>
                </a:lnTo>
                <a:lnTo>
                  <a:pt x="32" y="104"/>
                </a:lnTo>
                <a:lnTo>
                  <a:pt x="43" y="108"/>
                </a:lnTo>
                <a:lnTo>
                  <a:pt x="61" y="111"/>
                </a:lnTo>
                <a:lnTo>
                  <a:pt x="75" y="111"/>
                </a:lnTo>
                <a:lnTo>
                  <a:pt x="93" y="111"/>
                </a:lnTo>
                <a:lnTo>
                  <a:pt x="111" y="108"/>
                </a:lnTo>
                <a:lnTo>
                  <a:pt x="125" y="100"/>
                </a:lnTo>
                <a:lnTo>
                  <a:pt x="139" y="97"/>
                </a:lnTo>
                <a:lnTo>
                  <a:pt x="150" y="86"/>
                </a:lnTo>
                <a:lnTo>
                  <a:pt x="161" y="79"/>
                </a:lnTo>
                <a:lnTo>
                  <a:pt x="165" y="68"/>
                </a:lnTo>
                <a:lnTo>
                  <a:pt x="168" y="57"/>
                </a:lnTo>
                <a:lnTo>
                  <a:pt x="168" y="47"/>
                </a:lnTo>
                <a:lnTo>
                  <a:pt x="168" y="36"/>
                </a:lnTo>
                <a:lnTo>
                  <a:pt x="161" y="25"/>
                </a:lnTo>
                <a:lnTo>
                  <a:pt x="150" y="18"/>
                </a:lnTo>
                <a:lnTo>
                  <a:pt x="139" y="11"/>
                </a:lnTo>
                <a:lnTo>
                  <a:pt x="125" y="7"/>
                </a:lnTo>
                <a:lnTo>
                  <a:pt x="111" y="4"/>
                </a:lnTo>
                <a:lnTo>
                  <a:pt x="96" y="0"/>
                </a:lnTo>
                <a:lnTo>
                  <a:pt x="78" y="4"/>
                </a:lnTo>
                <a:lnTo>
                  <a:pt x="61" y="7"/>
                </a:lnTo>
                <a:lnTo>
                  <a:pt x="46" y="11"/>
                </a:lnTo>
                <a:lnTo>
                  <a:pt x="32" y="18"/>
                </a:lnTo>
                <a:lnTo>
                  <a:pt x="21" y="25"/>
                </a:lnTo>
                <a:lnTo>
                  <a:pt x="10" y="36"/>
                </a:lnTo>
                <a:lnTo>
                  <a:pt x="3" y="47"/>
                </a:lnTo>
                <a:lnTo>
                  <a:pt x="0" y="57"/>
                </a:lnTo>
                <a:lnTo>
                  <a:pt x="0" y="68"/>
                </a:lnTo>
                <a:close/>
              </a:path>
            </a:pathLst>
          </a:custGeom>
          <a:solidFill>
            <a:srgbClr val="FFFA00"/>
          </a:solidFill>
          <a:ln w="9525">
            <a:noFill/>
            <a:round/>
            <a:headEnd/>
            <a:tailEnd/>
          </a:ln>
        </p:spPr>
        <p:txBody>
          <a:bodyPr/>
          <a:lstStyle/>
          <a:p>
            <a:endParaRPr lang="en-US"/>
          </a:p>
        </p:txBody>
      </p:sp>
      <p:sp>
        <p:nvSpPr>
          <p:cNvPr id="52" name="Freeform 45"/>
          <p:cNvSpPr>
            <a:spLocks/>
          </p:cNvSpPr>
          <p:nvPr/>
        </p:nvSpPr>
        <p:spPr bwMode="auto">
          <a:xfrm>
            <a:off x="3708400" y="4179888"/>
            <a:ext cx="457200" cy="236537"/>
          </a:xfrm>
          <a:custGeom>
            <a:avLst/>
            <a:gdLst>
              <a:gd name="T0" fmla="*/ 2147483646 w 165"/>
              <a:gd name="T1" fmla="*/ 2147483646 h 107"/>
              <a:gd name="T2" fmla="*/ 2147483646 w 165"/>
              <a:gd name="T3" fmla="*/ 2147483646 h 107"/>
              <a:gd name="T4" fmla="*/ 2147483646 w 165"/>
              <a:gd name="T5" fmla="*/ 2147483646 h 107"/>
              <a:gd name="T6" fmla="*/ 2147483646 w 165"/>
              <a:gd name="T7" fmla="*/ 2147483646 h 107"/>
              <a:gd name="T8" fmla="*/ 2147483646 w 165"/>
              <a:gd name="T9" fmla="*/ 2147483646 h 107"/>
              <a:gd name="T10" fmla="*/ 2147483646 w 165"/>
              <a:gd name="T11" fmla="*/ 2147483646 h 107"/>
              <a:gd name="T12" fmla="*/ 2147483646 w 165"/>
              <a:gd name="T13" fmla="*/ 2147483646 h 107"/>
              <a:gd name="T14" fmla="*/ 2147483646 w 165"/>
              <a:gd name="T15" fmla="*/ 0 h 107"/>
              <a:gd name="T16" fmla="*/ 2147483646 w 165"/>
              <a:gd name="T17" fmla="*/ 0 h 107"/>
              <a:gd name="T18" fmla="*/ 2147483646 w 165"/>
              <a:gd name="T19" fmla="*/ 0 h 107"/>
              <a:gd name="T20" fmla="*/ 2147483646 w 165"/>
              <a:gd name="T21" fmla="*/ 0 h 107"/>
              <a:gd name="T22" fmla="*/ 2147483646 w 165"/>
              <a:gd name="T23" fmla="*/ 2147483646 h 107"/>
              <a:gd name="T24" fmla="*/ 2147483646 w 165"/>
              <a:gd name="T25" fmla="*/ 2147483646 h 107"/>
              <a:gd name="T26" fmla="*/ 2147483646 w 165"/>
              <a:gd name="T27" fmla="*/ 2147483646 h 107"/>
              <a:gd name="T28" fmla="*/ 2147483646 w 165"/>
              <a:gd name="T29" fmla="*/ 2147483646 h 107"/>
              <a:gd name="T30" fmla="*/ 2147483646 w 165"/>
              <a:gd name="T31" fmla="*/ 2147483646 h 107"/>
              <a:gd name="T32" fmla="*/ 2147483646 w 165"/>
              <a:gd name="T33" fmla="*/ 2147483646 h 107"/>
              <a:gd name="T34" fmla="*/ 0 w 165"/>
              <a:gd name="T35" fmla="*/ 2147483646 h 107"/>
              <a:gd name="T36" fmla="*/ 0 w 165"/>
              <a:gd name="T37" fmla="*/ 2147483646 h 107"/>
              <a:gd name="T38" fmla="*/ 0 w 165"/>
              <a:gd name="T39" fmla="*/ 2147483646 h 107"/>
              <a:gd name="T40" fmla="*/ 2147483646 w 165"/>
              <a:gd name="T41" fmla="*/ 2147483646 h 107"/>
              <a:gd name="T42" fmla="*/ 2147483646 w 165"/>
              <a:gd name="T43" fmla="*/ 2147483646 h 107"/>
              <a:gd name="T44" fmla="*/ 2147483646 w 165"/>
              <a:gd name="T45" fmla="*/ 2147483646 h 107"/>
              <a:gd name="T46" fmla="*/ 2147483646 w 165"/>
              <a:gd name="T47" fmla="*/ 2147483646 h 107"/>
              <a:gd name="T48" fmla="*/ 2147483646 w 165"/>
              <a:gd name="T49" fmla="*/ 2147483646 h 107"/>
              <a:gd name="T50" fmla="*/ 2147483646 w 165"/>
              <a:gd name="T51" fmla="*/ 2147483646 h 107"/>
              <a:gd name="T52" fmla="*/ 2147483646 w 165"/>
              <a:gd name="T53" fmla="*/ 2147483646 h 107"/>
              <a:gd name="T54" fmla="*/ 2147483646 w 165"/>
              <a:gd name="T55" fmla="*/ 2147483646 h 107"/>
              <a:gd name="T56" fmla="*/ 2147483646 w 165"/>
              <a:gd name="T57" fmla="*/ 2147483646 h 107"/>
              <a:gd name="T58" fmla="*/ 2147483646 w 165"/>
              <a:gd name="T59" fmla="*/ 2147483646 h 107"/>
              <a:gd name="T60" fmla="*/ 2147483646 w 165"/>
              <a:gd name="T61" fmla="*/ 2147483646 h 107"/>
              <a:gd name="T62" fmla="*/ 2147483646 w 165"/>
              <a:gd name="T63" fmla="*/ 2147483646 h 107"/>
              <a:gd name="T64" fmla="*/ 2147483646 w 165"/>
              <a:gd name="T65" fmla="*/ 2147483646 h 107"/>
              <a:gd name="T66" fmla="*/ 2147483646 w 165"/>
              <a:gd name="T67" fmla="*/ 2147483646 h 107"/>
              <a:gd name="T68" fmla="*/ 2147483646 w 165"/>
              <a:gd name="T69" fmla="*/ 2147483646 h 107"/>
              <a:gd name="T70" fmla="*/ 2147483646 w 165"/>
              <a:gd name="T71" fmla="*/ 2147483646 h 107"/>
              <a:gd name="T72" fmla="*/ 2147483646 w 165"/>
              <a:gd name="T73" fmla="*/ 2147483646 h 107"/>
              <a:gd name="T74" fmla="*/ 2147483646 w 165"/>
              <a:gd name="T75" fmla="*/ 2147483646 h 1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5"/>
              <a:gd name="T115" fmla="*/ 0 h 107"/>
              <a:gd name="T116" fmla="*/ 165 w 165"/>
              <a:gd name="T117" fmla="*/ 107 h 1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5" h="107">
                <a:moveTo>
                  <a:pt x="165" y="43"/>
                </a:moveTo>
                <a:lnTo>
                  <a:pt x="165" y="43"/>
                </a:lnTo>
                <a:lnTo>
                  <a:pt x="162" y="32"/>
                </a:lnTo>
                <a:lnTo>
                  <a:pt x="154" y="21"/>
                </a:lnTo>
                <a:lnTo>
                  <a:pt x="147" y="14"/>
                </a:lnTo>
                <a:lnTo>
                  <a:pt x="136" y="7"/>
                </a:lnTo>
                <a:lnTo>
                  <a:pt x="122" y="3"/>
                </a:lnTo>
                <a:lnTo>
                  <a:pt x="108" y="0"/>
                </a:lnTo>
                <a:lnTo>
                  <a:pt x="93" y="0"/>
                </a:lnTo>
                <a:lnTo>
                  <a:pt x="75" y="0"/>
                </a:lnTo>
                <a:lnTo>
                  <a:pt x="58" y="3"/>
                </a:lnTo>
                <a:lnTo>
                  <a:pt x="43" y="10"/>
                </a:lnTo>
                <a:lnTo>
                  <a:pt x="32" y="14"/>
                </a:lnTo>
                <a:lnTo>
                  <a:pt x="18" y="25"/>
                </a:lnTo>
                <a:lnTo>
                  <a:pt x="11" y="32"/>
                </a:lnTo>
                <a:lnTo>
                  <a:pt x="4" y="43"/>
                </a:lnTo>
                <a:lnTo>
                  <a:pt x="0" y="53"/>
                </a:lnTo>
                <a:lnTo>
                  <a:pt x="0" y="64"/>
                </a:lnTo>
                <a:lnTo>
                  <a:pt x="4" y="75"/>
                </a:lnTo>
                <a:lnTo>
                  <a:pt x="11" y="82"/>
                </a:lnTo>
                <a:lnTo>
                  <a:pt x="18" y="89"/>
                </a:lnTo>
                <a:lnTo>
                  <a:pt x="29" y="96"/>
                </a:lnTo>
                <a:lnTo>
                  <a:pt x="43" y="104"/>
                </a:lnTo>
                <a:lnTo>
                  <a:pt x="58" y="104"/>
                </a:lnTo>
                <a:lnTo>
                  <a:pt x="72" y="107"/>
                </a:lnTo>
                <a:lnTo>
                  <a:pt x="90" y="104"/>
                </a:lnTo>
                <a:lnTo>
                  <a:pt x="104" y="100"/>
                </a:lnTo>
                <a:lnTo>
                  <a:pt x="122" y="96"/>
                </a:lnTo>
                <a:lnTo>
                  <a:pt x="133" y="89"/>
                </a:lnTo>
                <a:lnTo>
                  <a:pt x="144" y="82"/>
                </a:lnTo>
                <a:lnTo>
                  <a:pt x="154" y="71"/>
                </a:lnTo>
                <a:lnTo>
                  <a:pt x="162" y="64"/>
                </a:lnTo>
                <a:lnTo>
                  <a:pt x="165" y="53"/>
                </a:lnTo>
                <a:lnTo>
                  <a:pt x="165" y="43"/>
                </a:lnTo>
                <a:close/>
              </a:path>
            </a:pathLst>
          </a:custGeom>
          <a:solidFill>
            <a:srgbClr val="FFF700"/>
          </a:solidFill>
          <a:ln w="9525">
            <a:noFill/>
            <a:round/>
            <a:headEnd/>
            <a:tailEnd/>
          </a:ln>
        </p:spPr>
        <p:txBody>
          <a:bodyPr/>
          <a:lstStyle/>
          <a:p>
            <a:endParaRPr lang="en-US"/>
          </a:p>
        </p:txBody>
      </p:sp>
      <p:sp>
        <p:nvSpPr>
          <p:cNvPr id="53" name="Freeform 46"/>
          <p:cNvSpPr>
            <a:spLocks/>
          </p:cNvSpPr>
          <p:nvPr/>
        </p:nvSpPr>
        <p:spPr bwMode="auto">
          <a:xfrm>
            <a:off x="3719513" y="4186238"/>
            <a:ext cx="438150" cy="223837"/>
          </a:xfrm>
          <a:custGeom>
            <a:avLst/>
            <a:gdLst>
              <a:gd name="T0" fmla="*/ 2147483646 w 158"/>
              <a:gd name="T1" fmla="*/ 2147483646 h 101"/>
              <a:gd name="T2" fmla="*/ 2147483646 w 158"/>
              <a:gd name="T3" fmla="*/ 2147483646 h 101"/>
              <a:gd name="T4" fmla="*/ 2147483646 w 158"/>
              <a:gd name="T5" fmla="*/ 2147483646 h 101"/>
              <a:gd name="T6" fmla="*/ 2147483646 w 158"/>
              <a:gd name="T7" fmla="*/ 2147483646 h 101"/>
              <a:gd name="T8" fmla="*/ 2147483646 w 158"/>
              <a:gd name="T9" fmla="*/ 2147483646 h 101"/>
              <a:gd name="T10" fmla="*/ 2147483646 w 158"/>
              <a:gd name="T11" fmla="*/ 2147483646 h 101"/>
              <a:gd name="T12" fmla="*/ 2147483646 w 158"/>
              <a:gd name="T13" fmla="*/ 0 h 101"/>
              <a:gd name="T14" fmla="*/ 2147483646 w 158"/>
              <a:gd name="T15" fmla="*/ 0 h 101"/>
              <a:gd name="T16" fmla="*/ 2147483646 w 158"/>
              <a:gd name="T17" fmla="*/ 0 h 101"/>
              <a:gd name="T18" fmla="*/ 2147483646 w 158"/>
              <a:gd name="T19" fmla="*/ 2147483646 h 101"/>
              <a:gd name="T20" fmla="*/ 2147483646 w 158"/>
              <a:gd name="T21" fmla="*/ 2147483646 h 101"/>
              <a:gd name="T22" fmla="*/ 2147483646 w 158"/>
              <a:gd name="T23" fmla="*/ 2147483646 h 101"/>
              <a:gd name="T24" fmla="*/ 2147483646 w 158"/>
              <a:gd name="T25" fmla="*/ 2147483646 h 101"/>
              <a:gd name="T26" fmla="*/ 0 w 158"/>
              <a:gd name="T27" fmla="*/ 2147483646 h 101"/>
              <a:gd name="T28" fmla="*/ 0 w 158"/>
              <a:gd name="T29" fmla="*/ 2147483646 h 101"/>
              <a:gd name="T30" fmla="*/ 0 w 158"/>
              <a:gd name="T31" fmla="*/ 2147483646 h 101"/>
              <a:gd name="T32" fmla="*/ 2147483646 w 158"/>
              <a:gd name="T33" fmla="*/ 2147483646 h 101"/>
              <a:gd name="T34" fmla="*/ 2147483646 w 158"/>
              <a:gd name="T35" fmla="*/ 2147483646 h 101"/>
              <a:gd name="T36" fmla="*/ 2147483646 w 158"/>
              <a:gd name="T37" fmla="*/ 2147483646 h 101"/>
              <a:gd name="T38" fmla="*/ 2147483646 w 158"/>
              <a:gd name="T39" fmla="*/ 2147483646 h 101"/>
              <a:gd name="T40" fmla="*/ 2147483646 w 158"/>
              <a:gd name="T41" fmla="*/ 2147483646 h 101"/>
              <a:gd name="T42" fmla="*/ 2147483646 w 158"/>
              <a:gd name="T43" fmla="*/ 2147483646 h 101"/>
              <a:gd name="T44" fmla="*/ 2147483646 w 158"/>
              <a:gd name="T45" fmla="*/ 2147483646 h 101"/>
              <a:gd name="T46" fmla="*/ 2147483646 w 158"/>
              <a:gd name="T47" fmla="*/ 2147483646 h 101"/>
              <a:gd name="T48" fmla="*/ 2147483646 w 158"/>
              <a:gd name="T49" fmla="*/ 2147483646 h 101"/>
              <a:gd name="T50" fmla="*/ 2147483646 w 158"/>
              <a:gd name="T51" fmla="*/ 2147483646 h 101"/>
              <a:gd name="T52" fmla="*/ 2147483646 w 158"/>
              <a:gd name="T53" fmla="*/ 2147483646 h 101"/>
              <a:gd name="T54" fmla="*/ 2147483646 w 158"/>
              <a:gd name="T55" fmla="*/ 2147483646 h 101"/>
              <a:gd name="T56" fmla="*/ 2147483646 w 158"/>
              <a:gd name="T57" fmla="*/ 2147483646 h 101"/>
              <a:gd name="T58" fmla="*/ 2147483646 w 158"/>
              <a:gd name="T59" fmla="*/ 2147483646 h 10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8"/>
              <a:gd name="T91" fmla="*/ 0 h 101"/>
              <a:gd name="T92" fmla="*/ 158 w 158"/>
              <a:gd name="T93" fmla="*/ 101 h 10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8" h="101">
                <a:moveTo>
                  <a:pt x="158" y="40"/>
                </a:moveTo>
                <a:lnTo>
                  <a:pt x="158" y="40"/>
                </a:lnTo>
                <a:lnTo>
                  <a:pt x="154" y="29"/>
                </a:lnTo>
                <a:lnTo>
                  <a:pt x="147" y="22"/>
                </a:lnTo>
                <a:lnTo>
                  <a:pt x="140" y="15"/>
                </a:lnTo>
                <a:lnTo>
                  <a:pt x="129" y="7"/>
                </a:lnTo>
                <a:lnTo>
                  <a:pt x="104" y="0"/>
                </a:lnTo>
                <a:lnTo>
                  <a:pt x="71" y="0"/>
                </a:lnTo>
                <a:lnTo>
                  <a:pt x="43" y="7"/>
                </a:lnTo>
                <a:lnTo>
                  <a:pt x="18" y="22"/>
                </a:lnTo>
                <a:lnTo>
                  <a:pt x="11" y="29"/>
                </a:lnTo>
                <a:lnTo>
                  <a:pt x="3" y="40"/>
                </a:lnTo>
                <a:lnTo>
                  <a:pt x="0" y="50"/>
                </a:lnTo>
                <a:lnTo>
                  <a:pt x="0" y="61"/>
                </a:lnTo>
                <a:lnTo>
                  <a:pt x="3" y="72"/>
                </a:lnTo>
                <a:lnTo>
                  <a:pt x="7" y="79"/>
                </a:lnTo>
                <a:lnTo>
                  <a:pt x="18" y="86"/>
                </a:lnTo>
                <a:lnTo>
                  <a:pt x="28" y="93"/>
                </a:lnTo>
                <a:lnTo>
                  <a:pt x="54" y="101"/>
                </a:lnTo>
                <a:lnTo>
                  <a:pt x="86" y="101"/>
                </a:lnTo>
                <a:lnTo>
                  <a:pt x="114" y="90"/>
                </a:lnTo>
                <a:lnTo>
                  <a:pt x="140" y="79"/>
                </a:lnTo>
                <a:lnTo>
                  <a:pt x="147" y="68"/>
                </a:lnTo>
                <a:lnTo>
                  <a:pt x="154" y="58"/>
                </a:lnTo>
                <a:lnTo>
                  <a:pt x="158" y="50"/>
                </a:lnTo>
                <a:lnTo>
                  <a:pt x="158" y="40"/>
                </a:lnTo>
                <a:close/>
              </a:path>
            </a:pathLst>
          </a:custGeom>
          <a:solidFill>
            <a:srgbClr val="FFF400"/>
          </a:solidFill>
          <a:ln w="9525">
            <a:noFill/>
            <a:round/>
            <a:headEnd/>
            <a:tailEnd/>
          </a:ln>
        </p:spPr>
        <p:txBody>
          <a:bodyPr/>
          <a:lstStyle/>
          <a:p>
            <a:endParaRPr lang="en-US"/>
          </a:p>
        </p:txBody>
      </p:sp>
      <p:sp>
        <p:nvSpPr>
          <p:cNvPr id="54" name="Freeform 47"/>
          <p:cNvSpPr>
            <a:spLocks/>
          </p:cNvSpPr>
          <p:nvPr/>
        </p:nvSpPr>
        <p:spPr bwMode="auto">
          <a:xfrm>
            <a:off x="3727450" y="4186238"/>
            <a:ext cx="419100" cy="214312"/>
          </a:xfrm>
          <a:custGeom>
            <a:avLst/>
            <a:gdLst>
              <a:gd name="T0" fmla="*/ 2147483646 w 151"/>
              <a:gd name="T1" fmla="*/ 2147483646 h 97"/>
              <a:gd name="T2" fmla="*/ 2147483646 w 151"/>
              <a:gd name="T3" fmla="*/ 2147483646 h 97"/>
              <a:gd name="T4" fmla="*/ 2147483646 w 151"/>
              <a:gd name="T5" fmla="*/ 2147483646 h 97"/>
              <a:gd name="T6" fmla="*/ 2147483646 w 151"/>
              <a:gd name="T7" fmla="*/ 2147483646 h 97"/>
              <a:gd name="T8" fmla="*/ 2147483646 w 151"/>
              <a:gd name="T9" fmla="*/ 2147483646 h 97"/>
              <a:gd name="T10" fmla="*/ 2147483646 w 151"/>
              <a:gd name="T11" fmla="*/ 2147483646 h 97"/>
              <a:gd name="T12" fmla="*/ 2147483646 w 151"/>
              <a:gd name="T13" fmla="*/ 0 h 97"/>
              <a:gd name="T14" fmla="*/ 2147483646 w 151"/>
              <a:gd name="T15" fmla="*/ 0 h 97"/>
              <a:gd name="T16" fmla="*/ 2147483646 w 151"/>
              <a:gd name="T17" fmla="*/ 0 h 97"/>
              <a:gd name="T18" fmla="*/ 2147483646 w 151"/>
              <a:gd name="T19" fmla="*/ 2147483646 h 97"/>
              <a:gd name="T20" fmla="*/ 2147483646 w 151"/>
              <a:gd name="T21" fmla="*/ 2147483646 h 97"/>
              <a:gd name="T22" fmla="*/ 2147483646 w 151"/>
              <a:gd name="T23" fmla="*/ 2147483646 h 97"/>
              <a:gd name="T24" fmla="*/ 2147483646 w 151"/>
              <a:gd name="T25" fmla="*/ 2147483646 h 97"/>
              <a:gd name="T26" fmla="*/ 0 w 151"/>
              <a:gd name="T27" fmla="*/ 2147483646 h 97"/>
              <a:gd name="T28" fmla="*/ 0 w 151"/>
              <a:gd name="T29" fmla="*/ 2147483646 h 97"/>
              <a:gd name="T30" fmla="*/ 0 w 151"/>
              <a:gd name="T31" fmla="*/ 2147483646 h 97"/>
              <a:gd name="T32" fmla="*/ 2147483646 w 151"/>
              <a:gd name="T33" fmla="*/ 2147483646 h 97"/>
              <a:gd name="T34" fmla="*/ 2147483646 w 151"/>
              <a:gd name="T35" fmla="*/ 2147483646 h 97"/>
              <a:gd name="T36" fmla="*/ 2147483646 w 151"/>
              <a:gd name="T37" fmla="*/ 2147483646 h 97"/>
              <a:gd name="T38" fmla="*/ 2147483646 w 151"/>
              <a:gd name="T39" fmla="*/ 2147483646 h 97"/>
              <a:gd name="T40" fmla="*/ 2147483646 w 151"/>
              <a:gd name="T41" fmla="*/ 2147483646 h 97"/>
              <a:gd name="T42" fmla="*/ 2147483646 w 151"/>
              <a:gd name="T43" fmla="*/ 2147483646 h 97"/>
              <a:gd name="T44" fmla="*/ 2147483646 w 151"/>
              <a:gd name="T45" fmla="*/ 2147483646 h 97"/>
              <a:gd name="T46" fmla="*/ 2147483646 w 151"/>
              <a:gd name="T47" fmla="*/ 2147483646 h 97"/>
              <a:gd name="T48" fmla="*/ 2147483646 w 151"/>
              <a:gd name="T49" fmla="*/ 2147483646 h 97"/>
              <a:gd name="T50" fmla="*/ 2147483646 w 151"/>
              <a:gd name="T51" fmla="*/ 2147483646 h 97"/>
              <a:gd name="T52" fmla="*/ 2147483646 w 151"/>
              <a:gd name="T53" fmla="*/ 2147483646 h 97"/>
              <a:gd name="T54" fmla="*/ 2147483646 w 151"/>
              <a:gd name="T55" fmla="*/ 2147483646 h 97"/>
              <a:gd name="T56" fmla="*/ 2147483646 w 151"/>
              <a:gd name="T57" fmla="*/ 2147483646 h 97"/>
              <a:gd name="T58" fmla="*/ 2147483646 w 151"/>
              <a:gd name="T59" fmla="*/ 2147483646 h 9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1"/>
              <a:gd name="T91" fmla="*/ 0 h 97"/>
              <a:gd name="T92" fmla="*/ 151 w 151"/>
              <a:gd name="T93" fmla="*/ 97 h 9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1" h="97">
                <a:moveTo>
                  <a:pt x="151" y="40"/>
                </a:moveTo>
                <a:lnTo>
                  <a:pt x="151" y="40"/>
                </a:lnTo>
                <a:lnTo>
                  <a:pt x="147" y="29"/>
                </a:lnTo>
                <a:lnTo>
                  <a:pt x="144" y="22"/>
                </a:lnTo>
                <a:lnTo>
                  <a:pt x="133" y="15"/>
                </a:lnTo>
                <a:lnTo>
                  <a:pt x="122" y="7"/>
                </a:lnTo>
                <a:lnTo>
                  <a:pt x="97" y="0"/>
                </a:lnTo>
                <a:lnTo>
                  <a:pt x="68" y="0"/>
                </a:lnTo>
                <a:lnTo>
                  <a:pt x="40" y="11"/>
                </a:lnTo>
                <a:lnTo>
                  <a:pt x="18" y="22"/>
                </a:lnTo>
                <a:lnTo>
                  <a:pt x="8" y="32"/>
                </a:lnTo>
                <a:lnTo>
                  <a:pt x="4" y="40"/>
                </a:lnTo>
                <a:lnTo>
                  <a:pt x="0" y="50"/>
                </a:lnTo>
                <a:lnTo>
                  <a:pt x="0" y="61"/>
                </a:lnTo>
                <a:lnTo>
                  <a:pt x="4" y="68"/>
                </a:lnTo>
                <a:lnTo>
                  <a:pt x="8" y="79"/>
                </a:lnTo>
                <a:lnTo>
                  <a:pt x="18" y="86"/>
                </a:lnTo>
                <a:lnTo>
                  <a:pt x="25" y="90"/>
                </a:lnTo>
                <a:lnTo>
                  <a:pt x="51" y="97"/>
                </a:lnTo>
                <a:lnTo>
                  <a:pt x="83" y="97"/>
                </a:lnTo>
                <a:lnTo>
                  <a:pt x="111" y="90"/>
                </a:lnTo>
                <a:lnTo>
                  <a:pt x="133" y="75"/>
                </a:lnTo>
                <a:lnTo>
                  <a:pt x="140" y="68"/>
                </a:lnTo>
                <a:lnTo>
                  <a:pt x="147" y="58"/>
                </a:lnTo>
                <a:lnTo>
                  <a:pt x="151" y="50"/>
                </a:lnTo>
                <a:lnTo>
                  <a:pt x="151" y="40"/>
                </a:lnTo>
                <a:close/>
              </a:path>
            </a:pathLst>
          </a:custGeom>
          <a:solidFill>
            <a:srgbClr val="FFF000"/>
          </a:solidFill>
          <a:ln w="9525">
            <a:noFill/>
            <a:round/>
            <a:headEnd/>
            <a:tailEnd/>
          </a:ln>
        </p:spPr>
        <p:txBody>
          <a:bodyPr/>
          <a:lstStyle/>
          <a:p>
            <a:endParaRPr lang="en-US"/>
          </a:p>
        </p:txBody>
      </p:sp>
      <p:sp>
        <p:nvSpPr>
          <p:cNvPr id="55" name="Freeform 48"/>
          <p:cNvSpPr>
            <a:spLocks/>
          </p:cNvSpPr>
          <p:nvPr/>
        </p:nvSpPr>
        <p:spPr bwMode="auto">
          <a:xfrm>
            <a:off x="3738563" y="4195763"/>
            <a:ext cx="396875" cy="204787"/>
          </a:xfrm>
          <a:custGeom>
            <a:avLst/>
            <a:gdLst>
              <a:gd name="T0" fmla="*/ 2147483646 w 143"/>
              <a:gd name="T1" fmla="*/ 2147483646 h 93"/>
              <a:gd name="T2" fmla="*/ 2147483646 w 143"/>
              <a:gd name="T3" fmla="*/ 2147483646 h 93"/>
              <a:gd name="T4" fmla="*/ 2147483646 w 143"/>
              <a:gd name="T5" fmla="*/ 2147483646 h 93"/>
              <a:gd name="T6" fmla="*/ 2147483646 w 143"/>
              <a:gd name="T7" fmla="*/ 2147483646 h 93"/>
              <a:gd name="T8" fmla="*/ 2147483646 w 143"/>
              <a:gd name="T9" fmla="*/ 2147483646 h 93"/>
              <a:gd name="T10" fmla="*/ 2147483646 w 143"/>
              <a:gd name="T11" fmla="*/ 2147483646 h 93"/>
              <a:gd name="T12" fmla="*/ 2147483646 w 143"/>
              <a:gd name="T13" fmla="*/ 0 h 93"/>
              <a:gd name="T14" fmla="*/ 2147483646 w 143"/>
              <a:gd name="T15" fmla="*/ 0 h 93"/>
              <a:gd name="T16" fmla="*/ 2147483646 w 143"/>
              <a:gd name="T17" fmla="*/ 0 h 93"/>
              <a:gd name="T18" fmla="*/ 2147483646 w 143"/>
              <a:gd name="T19" fmla="*/ 2147483646 h 93"/>
              <a:gd name="T20" fmla="*/ 2147483646 w 143"/>
              <a:gd name="T21" fmla="*/ 2147483646 h 93"/>
              <a:gd name="T22" fmla="*/ 2147483646 w 143"/>
              <a:gd name="T23" fmla="*/ 2147483646 h 93"/>
              <a:gd name="T24" fmla="*/ 2147483646 w 143"/>
              <a:gd name="T25" fmla="*/ 2147483646 h 93"/>
              <a:gd name="T26" fmla="*/ 0 w 143"/>
              <a:gd name="T27" fmla="*/ 2147483646 h 93"/>
              <a:gd name="T28" fmla="*/ 0 w 143"/>
              <a:gd name="T29" fmla="*/ 2147483646 h 93"/>
              <a:gd name="T30" fmla="*/ 0 w 143"/>
              <a:gd name="T31" fmla="*/ 2147483646 h 93"/>
              <a:gd name="T32" fmla="*/ 2147483646 w 143"/>
              <a:gd name="T33" fmla="*/ 2147483646 h 93"/>
              <a:gd name="T34" fmla="*/ 2147483646 w 143"/>
              <a:gd name="T35" fmla="*/ 2147483646 h 93"/>
              <a:gd name="T36" fmla="*/ 2147483646 w 143"/>
              <a:gd name="T37" fmla="*/ 2147483646 h 93"/>
              <a:gd name="T38" fmla="*/ 2147483646 w 143"/>
              <a:gd name="T39" fmla="*/ 2147483646 h 93"/>
              <a:gd name="T40" fmla="*/ 2147483646 w 143"/>
              <a:gd name="T41" fmla="*/ 2147483646 h 93"/>
              <a:gd name="T42" fmla="*/ 2147483646 w 143"/>
              <a:gd name="T43" fmla="*/ 2147483646 h 93"/>
              <a:gd name="T44" fmla="*/ 2147483646 w 143"/>
              <a:gd name="T45" fmla="*/ 2147483646 h 93"/>
              <a:gd name="T46" fmla="*/ 2147483646 w 143"/>
              <a:gd name="T47" fmla="*/ 2147483646 h 93"/>
              <a:gd name="T48" fmla="*/ 2147483646 w 143"/>
              <a:gd name="T49" fmla="*/ 2147483646 h 93"/>
              <a:gd name="T50" fmla="*/ 2147483646 w 143"/>
              <a:gd name="T51" fmla="*/ 2147483646 h 93"/>
              <a:gd name="T52" fmla="*/ 2147483646 w 143"/>
              <a:gd name="T53" fmla="*/ 2147483646 h 93"/>
              <a:gd name="T54" fmla="*/ 2147483646 w 143"/>
              <a:gd name="T55" fmla="*/ 2147483646 h 93"/>
              <a:gd name="T56" fmla="*/ 2147483646 w 143"/>
              <a:gd name="T57" fmla="*/ 2147483646 h 93"/>
              <a:gd name="T58" fmla="*/ 2147483646 w 143"/>
              <a:gd name="T59" fmla="*/ 2147483646 h 9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3"/>
              <a:gd name="T91" fmla="*/ 0 h 93"/>
              <a:gd name="T92" fmla="*/ 143 w 143"/>
              <a:gd name="T93" fmla="*/ 93 h 9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3" h="93">
                <a:moveTo>
                  <a:pt x="143" y="36"/>
                </a:moveTo>
                <a:lnTo>
                  <a:pt x="143" y="36"/>
                </a:lnTo>
                <a:lnTo>
                  <a:pt x="140" y="28"/>
                </a:lnTo>
                <a:lnTo>
                  <a:pt x="136" y="18"/>
                </a:lnTo>
                <a:lnTo>
                  <a:pt x="129" y="11"/>
                </a:lnTo>
                <a:lnTo>
                  <a:pt x="118" y="7"/>
                </a:lnTo>
                <a:lnTo>
                  <a:pt x="93" y="0"/>
                </a:lnTo>
                <a:lnTo>
                  <a:pt x="64" y="0"/>
                </a:lnTo>
                <a:lnTo>
                  <a:pt x="36" y="7"/>
                </a:lnTo>
                <a:lnTo>
                  <a:pt x="14" y="21"/>
                </a:lnTo>
                <a:lnTo>
                  <a:pt x="7" y="28"/>
                </a:lnTo>
                <a:lnTo>
                  <a:pt x="4" y="36"/>
                </a:lnTo>
                <a:lnTo>
                  <a:pt x="0" y="46"/>
                </a:lnTo>
                <a:lnTo>
                  <a:pt x="0" y="57"/>
                </a:lnTo>
                <a:lnTo>
                  <a:pt x="4" y="64"/>
                </a:lnTo>
                <a:lnTo>
                  <a:pt x="7" y="71"/>
                </a:lnTo>
                <a:lnTo>
                  <a:pt x="14" y="79"/>
                </a:lnTo>
                <a:lnTo>
                  <a:pt x="25" y="86"/>
                </a:lnTo>
                <a:lnTo>
                  <a:pt x="50" y="93"/>
                </a:lnTo>
                <a:lnTo>
                  <a:pt x="79" y="93"/>
                </a:lnTo>
                <a:lnTo>
                  <a:pt x="104" y="86"/>
                </a:lnTo>
                <a:lnTo>
                  <a:pt x="125" y="71"/>
                </a:lnTo>
                <a:lnTo>
                  <a:pt x="136" y="64"/>
                </a:lnTo>
                <a:lnTo>
                  <a:pt x="140" y="54"/>
                </a:lnTo>
                <a:lnTo>
                  <a:pt x="143" y="46"/>
                </a:lnTo>
                <a:lnTo>
                  <a:pt x="143" y="36"/>
                </a:lnTo>
                <a:close/>
              </a:path>
            </a:pathLst>
          </a:custGeom>
          <a:solidFill>
            <a:srgbClr val="FFED00"/>
          </a:solidFill>
          <a:ln w="9525">
            <a:noFill/>
            <a:round/>
            <a:headEnd/>
            <a:tailEnd/>
          </a:ln>
        </p:spPr>
        <p:txBody>
          <a:bodyPr/>
          <a:lstStyle/>
          <a:p>
            <a:endParaRPr lang="en-US"/>
          </a:p>
        </p:txBody>
      </p:sp>
      <p:sp>
        <p:nvSpPr>
          <p:cNvPr id="56" name="Freeform 49"/>
          <p:cNvSpPr>
            <a:spLocks/>
          </p:cNvSpPr>
          <p:nvPr/>
        </p:nvSpPr>
        <p:spPr bwMode="auto">
          <a:xfrm>
            <a:off x="3749675" y="4195763"/>
            <a:ext cx="376238" cy="196850"/>
          </a:xfrm>
          <a:custGeom>
            <a:avLst/>
            <a:gdLst>
              <a:gd name="T0" fmla="*/ 2147483646 w 136"/>
              <a:gd name="T1" fmla="*/ 2147483646 h 89"/>
              <a:gd name="T2" fmla="*/ 2147483646 w 136"/>
              <a:gd name="T3" fmla="*/ 2147483646 h 89"/>
              <a:gd name="T4" fmla="*/ 2147483646 w 136"/>
              <a:gd name="T5" fmla="*/ 2147483646 h 89"/>
              <a:gd name="T6" fmla="*/ 2147483646 w 136"/>
              <a:gd name="T7" fmla="*/ 2147483646 h 89"/>
              <a:gd name="T8" fmla="*/ 2147483646 w 136"/>
              <a:gd name="T9" fmla="*/ 2147483646 h 89"/>
              <a:gd name="T10" fmla="*/ 2147483646 w 136"/>
              <a:gd name="T11" fmla="*/ 2147483646 h 89"/>
              <a:gd name="T12" fmla="*/ 2147483646 w 136"/>
              <a:gd name="T13" fmla="*/ 0 h 89"/>
              <a:gd name="T14" fmla="*/ 2147483646 w 136"/>
              <a:gd name="T15" fmla="*/ 2147483646 h 89"/>
              <a:gd name="T16" fmla="*/ 2147483646 w 136"/>
              <a:gd name="T17" fmla="*/ 2147483646 h 89"/>
              <a:gd name="T18" fmla="*/ 2147483646 w 136"/>
              <a:gd name="T19" fmla="*/ 2147483646 h 89"/>
              <a:gd name="T20" fmla="*/ 2147483646 w 136"/>
              <a:gd name="T21" fmla="*/ 2147483646 h 89"/>
              <a:gd name="T22" fmla="*/ 2147483646 w 136"/>
              <a:gd name="T23" fmla="*/ 2147483646 h 89"/>
              <a:gd name="T24" fmla="*/ 2147483646 w 136"/>
              <a:gd name="T25" fmla="*/ 2147483646 h 89"/>
              <a:gd name="T26" fmla="*/ 0 w 136"/>
              <a:gd name="T27" fmla="*/ 2147483646 h 89"/>
              <a:gd name="T28" fmla="*/ 0 w 136"/>
              <a:gd name="T29" fmla="*/ 2147483646 h 89"/>
              <a:gd name="T30" fmla="*/ 0 w 136"/>
              <a:gd name="T31" fmla="*/ 2147483646 h 89"/>
              <a:gd name="T32" fmla="*/ 0 w 136"/>
              <a:gd name="T33" fmla="*/ 2147483646 h 89"/>
              <a:gd name="T34" fmla="*/ 2147483646 w 136"/>
              <a:gd name="T35" fmla="*/ 2147483646 h 89"/>
              <a:gd name="T36" fmla="*/ 2147483646 w 136"/>
              <a:gd name="T37" fmla="*/ 2147483646 h 89"/>
              <a:gd name="T38" fmla="*/ 2147483646 w 136"/>
              <a:gd name="T39" fmla="*/ 2147483646 h 89"/>
              <a:gd name="T40" fmla="*/ 2147483646 w 136"/>
              <a:gd name="T41" fmla="*/ 2147483646 h 89"/>
              <a:gd name="T42" fmla="*/ 2147483646 w 136"/>
              <a:gd name="T43" fmla="*/ 2147483646 h 89"/>
              <a:gd name="T44" fmla="*/ 2147483646 w 136"/>
              <a:gd name="T45" fmla="*/ 2147483646 h 89"/>
              <a:gd name="T46" fmla="*/ 2147483646 w 136"/>
              <a:gd name="T47" fmla="*/ 2147483646 h 89"/>
              <a:gd name="T48" fmla="*/ 2147483646 w 136"/>
              <a:gd name="T49" fmla="*/ 2147483646 h 89"/>
              <a:gd name="T50" fmla="*/ 2147483646 w 136"/>
              <a:gd name="T51" fmla="*/ 2147483646 h 89"/>
              <a:gd name="T52" fmla="*/ 2147483646 w 136"/>
              <a:gd name="T53" fmla="*/ 2147483646 h 89"/>
              <a:gd name="T54" fmla="*/ 2147483646 w 136"/>
              <a:gd name="T55" fmla="*/ 2147483646 h 89"/>
              <a:gd name="T56" fmla="*/ 2147483646 w 136"/>
              <a:gd name="T57" fmla="*/ 2147483646 h 89"/>
              <a:gd name="T58" fmla="*/ 2147483646 w 136"/>
              <a:gd name="T59" fmla="*/ 2147483646 h 8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6"/>
              <a:gd name="T91" fmla="*/ 0 h 89"/>
              <a:gd name="T92" fmla="*/ 136 w 136"/>
              <a:gd name="T93" fmla="*/ 89 h 8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6" h="89">
                <a:moveTo>
                  <a:pt x="136" y="36"/>
                </a:moveTo>
                <a:lnTo>
                  <a:pt x="136" y="36"/>
                </a:lnTo>
                <a:lnTo>
                  <a:pt x="132" y="28"/>
                </a:lnTo>
                <a:lnTo>
                  <a:pt x="129" y="21"/>
                </a:lnTo>
                <a:lnTo>
                  <a:pt x="121" y="14"/>
                </a:lnTo>
                <a:lnTo>
                  <a:pt x="111" y="7"/>
                </a:lnTo>
                <a:lnTo>
                  <a:pt x="89" y="0"/>
                </a:lnTo>
                <a:lnTo>
                  <a:pt x="60" y="3"/>
                </a:lnTo>
                <a:lnTo>
                  <a:pt x="35" y="7"/>
                </a:lnTo>
                <a:lnTo>
                  <a:pt x="14" y="21"/>
                </a:lnTo>
                <a:lnTo>
                  <a:pt x="7" y="28"/>
                </a:lnTo>
                <a:lnTo>
                  <a:pt x="3" y="36"/>
                </a:lnTo>
                <a:lnTo>
                  <a:pt x="0" y="46"/>
                </a:lnTo>
                <a:lnTo>
                  <a:pt x="0" y="54"/>
                </a:lnTo>
                <a:lnTo>
                  <a:pt x="0" y="64"/>
                </a:lnTo>
                <a:lnTo>
                  <a:pt x="7" y="71"/>
                </a:lnTo>
                <a:lnTo>
                  <a:pt x="14" y="79"/>
                </a:lnTo>
                <a:lnTo>
                  <a:pt x="21" y="82"/>
                </a:lnTo>
                <a:lnTo>
                  <a:pt x="46" y="89"/>
                </a:lnTo>
                <a:lnTo>
                  <a:pt x="75" y="89"/>
                </a:lnTo>
                <a:lnTo>
                  <a:pt x="100" y="82"/>
                </a:lnTo>
                <a:lnTo>
                  <a:pt x="121" y="71"/>
                </a:lnTo>
                <a:lnTo>
                  <a:pt x="129" y="61"/>
                </a:lnTo>
                <a:lnTo>
                  <a:pt x="132" y="54"/>
                </a:lnTo>
                <a:lnTo>
                  <a:pt x="136" y="46"/>
                </a:lnTo>
                <a:lnTo>
                  <a:pt x="136" y="36"/>
                </a:lnTo>
                <a:close/>
              </a:path>
            </a:pathLst>
          </a:custGeom>
          <a:solidFill>
            <a:srgbClr val="FFEA00"/>
          </a:solidFill>
          <a:ln w="9525">
            <a:noFill/>
            <a:round/>
            <a:headEnd/>
            <a:tailEnd/>
          </a:ln>
        </p:spPr>
        <p:txBody>
          <a:bodyPr/>
          <a:lstStyle/>
          <a:p>
            <a:endParaRPr lang="en-US"/>
          </a:p>
        </p:txBody>
      </p:sp>
      <p:sp>
        <p:nvSpPr>
          <p:cNvPr id="57" name="Freeform 50"/>
          <p:cNvSpPr>
            <a:spLocks/>
          </p:cNvSpPr>
          <p:nvPr/>
        </p:nvSpPr>
        <p:spPr bwMode="auto">
          <a:xfrm>
            <a:off x="3757613" y="4202113"/>
            <a:ext cx="357187" cy="190500"/>
          </a:xfrm>
          <a:custGeom>
            <a:avLst/>
            <a:gdLst>
              <a:gd name="T0" fmla="*/ 2147483646 w 129"/>
              <a:gd name="T1" fmla="*/ 2147483646 h 86"/>
              <a:gd name="T2" fmla="*/ 2147483646 w 129"/>
              <a:gd name="T3" fmla="*/ 2147483646 h 86"/>
              <a:gd name="T4" fmla="*/ 2147483646 w 129"/>
              <a:gd name="T5" fmla="*/ 2147483646 h 86"/>
              <a:gd name="T6" fmla="*/ 2147483646 w 129"/>
              <a:gd name="T7" fmla="*/ 2147483646 h 86"/>
              <a:gd name="T8" fmla="*/ 2147483646 w 129"/>
              <a:gd name="T9" fmla="*/ 2147483646 h 86"/>
              <a:gd name="T10" fmla="*/ 2147483646 w 129"/>
              <a:gd name="T11" fmla="*/ 0 h 86"/>
              <a:gd name="T12" fmla="*/ 2147483646 w 129"/>
              <a:gd name="T13" fmla="*/ 0 h 86"/>
              <a:gd name="T14" fmla="*/ 2147483646 w 129"/>
              <a:gd name="T15" fmla="*/ 0 h 86"/>
              <a:gd name="T16" fmla="*/ 2147483646 w 129"/>
              <a:gd name="T17" fmla="*/ 2147483646 h 86"/>
              <a:gd name="T18" fmla="*/ 2147483646 w 129"/>
              <a:gd name="T19" fmla="*/ 2147483646 h 86"/>
              <a:gd name="T20" fmla="*/ 0 w 129"/>
              <a:gd name="T21" fmla="*/ 2147483646 h 86"/>
              <a:gd name="T22" fmla="*/ 0 w 129"/>
              <a:gd name="T23" fmla="*/ 2147483646 h 86"/>
              <a:gd name="T24" fmla="*/ 0 w 129"/>
              <a:gd name="T25" fmla="*/ 2147483646 h 86"/>
              <a:gd name="T26" fmla="*/ 0 w 129"/>
              <a:gd name="T27" fmla="*/ 2147483646 h 86"/>
              <a:gd name="T28" fmla="*/ 0 w 129"/>
              <a:gd name="T29" fmla="*/ 2147483646 h 86"/>
              <a:gd name="T30" fmla="*/ 2147483646 w 129"/>
              <a:gd name="T31" fmla="*/ 2147483646 h 86"/>
              <a:gd name="T32" fmla="*/ 2147483646 w 129"/>
              <a:gd name="T33" fmla="*/ 2147483646 h 86"/>
              <a:gd name="T34" fmla="*/ 2147483646 w 129"/>
              <a:gd name="T35" fmla="*/ 2147483646 h 86"/>
              <a:gd name="T36" fmla="*/ 2147483646 w 129"/>
              <a:gd name="T37" fmla="*/ 2147483646 h 86"/>
              <a:gd name="T38" fmla="*/ 2147483646 w 129"/>
              <a:gd name="T39" fmla="*/ 2147483646 h 86"/>
              <a:gd name="T40" fmla="*/ 2147483646 w 129"/>
              <a:gd name="T41" fmla="*/ 2147483646 h 86"/>
              <a:gd name="T42" fmla="*/ 2147483646 w 129"/>
              <a:gd name="T43" fmla="*/ 2147483646 h 86"/>
              <a:gd name="T44" fmla="*/ 2147483646 w 129"/>
              <a:gd name="T45" fmla="*/ 2147483646 h 86"/>
              <a:gd name="T46" fmla="*/ 2147483646 w 129"/>
              <a:gd name="T47" fmla="*/ 2147483646 h 86"/>
              <a:gd name="T48" fmla="*/ 2147483646 w 129"/>
              <a:gd name="T49" fmla="*/ 2147483646 h 86"/>
              <a:gd name="T50" fmla="*/ 2147483646 w 129"/>
              <a:gd name="T51" fmla="*/ 2147483646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86"/>
              <a:gd name="T80" fmla="*/ 129 w 129"/>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86">
                <a:moveTo>
                  <a:pt x="129" y="33"/>
                </a:moveTo>
                <a:lnTo>
                  <a:pt x="129" y="33"/>
                </a:lnTo>
                <a:lnTo>
                  <a:pt x="129" y="25"/>
                </a:lnTo>
                <a:lnTo>
                  <a:pt x="122" y="18"/>
                </a:lnTo>
                <a:lnTo>
                  <a:pt x="108" y="8"/>
                </a:lnTo>
                <a:lnTo>
                  <a:pt x="86" y="0"/>
                </a:lnTo>
                <a:lnTo>
                  <a:pt x="57" y="0"/>
                </a:lnTo>
                <a:lnTo>
                  <a:pt x="32" y="8"/>
                </a:lnTo>
                <a:lnTo>
                  <a:pt x="14" y="18"/>
                </a:lnTo>
                <a:lnTo>
                  <a:pt x="0" y="36"/>
                </a:lnTo>
                <a:lnTo>
                  <a:pt x="0" y="43"/>
                </a:lnTo>
                <a:lnTo>
                  <a:pt x="0" y="51"/>
                </a:lnTo>
                <a:lnTo>
                  <a:pt x="0" y="61"/>
                </a:lnTo>
                <a:lnTo>
                  <a:pt x="7" y="68"/>
                </a:lnTo>
                <a:lnTo>
                  <a:pt x="22" y="79"/>
                </a:lnTo>
                <a:lnTo>
                  <a:pt x="43" y="86"/>
                </a:lnTo>
                <a:lnTo>
                  <a:pt x="68" y="83"/>
                </a:lnTo>
                <a:lnTo>
                  <a:pt x="93" y="79"/>
                </a:lnTo>
                <a:lnTo>
                  <a:pt x="115" y="65"/>
                </a:lnTo>
                <a:lnTo>
                  <a:pt x="126" y="51"/>
                </a:lnTo>
                <a:lnTo>
                  <a:pt x="129" y="43"/>
                </a:lnTo>
                <a:lnTo>
                  <a:pt x="129" y="33"/>
                </a:lnTo>
                <a:close/>
              </a:path>
            </a:pathLst>
          </a:custGeom>
          <a:solidFill>
            <a:srgbClr val="FFE700"/>
          </a:solidFill>
          <a:ln w="9525">
            <a:noFill/>
            <a:round/>
            <a:headEnd/>
            <a:tailEnd/>
          </a:ln>
        </p:spPr>
        <p:txBody>
          <a:bodyPr/>
          <a:lstStyle/>
          <a:p>
            <a:endParaRPr lang="en-US"/>
          </a:p>
        </p:txBody>
      </p:sp>
      <p:sp>
        <p:nvSpPr>
          <p:cNvPr id="58" name="Freeform 51"/>
          <p:cNvSpPr>
            <a:spLocks/>
          </p:cNvSpPr>
          <p:nvPr/>
        </p:nvSpPr>
        <p:spPr bwMode="auto">
          <a:xfrm>
            <a:off x="3757613" y="4210050"/>
            <a:ext cx="349250" cy="174625"/>
          </a:xfrm>
          <a:custGeom>
            <a:avLst/>
            <a:gdLst>
              <a:gd name="T0" fmla="*/ 2147483646 w 126"/>
              <a:gd name="T1" fmla="*/ 2147483646 h 79"/>
              <a:gd name="T2" fmla="*/ 2147483646 w 126"/>
              <a:gd name="T3" fmla="*/ 2147483646 h 79"/>
              <a:gd name="T4" fmla="*/ 2147483646 w 126"/>
              <a:gd name="T5" fmla="*/ 2147483646 h 79"/>
              <a:gd name="T6" fmla="*/ 2147483646 w 126"/>
              <a:gd name="T7" fmla="*/ 2147483646 h 79"/>
              <a:gd name="T8" fmla="*/ 2147483646 w 126"/>
              <a:gd name="T9" fmla="*/ 2147483646 h 79"/>
              <a:gd name="T10" fmla="*/ 2147483646 w 126"/>
              <a:gd name="T11" fmla="*/ 0 h 79"/>
              <a:gd name="T12" fmla="*/ 2147483646 w 126"/>
              <a:gd name="T13" fmla="*/ 0 h 79"/>
              <a:gd name="T14" fmla="*/ 2147483646 w 126"/>
              <a:gd name="T15" fmla="*/ 0 h 79"/>
              <a:gd name="T16" fmla="*/ 2147483646 w 126"/>
              <a:gd name="T17" fmla="*/ 2147483646 h 79"/>
              <a:gd name="T18" fmla="*/ 2147483646 w 126"/>
              <a:gd name="T19" fmla="*/ 2147483646 h 79"/>
              <a:gd name="T20" fmla="*/ 2147483646 w 126"/>
              <a:gd name="T21" fmla="*/ 2147483646 h 79"/>
              <a:gd name="T22" fmla="*/ 0 w 126"/>
              <a:gd name="T23" fmla="*/ 2147483646 h 79"/>
              <a:gd name="T24" fmla="*/ 0 w 126"/>
              <a:gd name="T25" fmla="*/ 2147483646 h 79"/>
              <a:gd name="T26" fmla="*/ 0 w 126"/>
              <a:gd name="T27" fmla="*/ 2147483646 h 79"/>
              <a:gd name="T28" fmla="*/ 2147483646 w 126"/>
              <a:gd name="T29" fmla="*/ 2147483646 h 79"/>
              <a:gd name="T30" fmla="*/ 2147483646 w 126"/>
              <a:gd name="T31" fmla="*/ 2147483646 h 79"/>
              <a:gd name="T32" fmla="*/ 2147483646 w 126"/>
              <a:gd name="T33" fmla="*/ 2147483646 h 79"/>
              <a:gd name="T34" fmla="*/ 2147483646 w 126"/>
              <a:gd name="T35" fmla="*/ 2147483646 h 79"/>
              <a:gd name="T36" fmla="*/ 2147483646 w 126"/>
              <a:gd name="T37" fmla="*/ 2147483646 h 79"/>
              <a:gd name="T38" fmla="*/ 2147483646 w 126"/>
              <a:gd name="T39" fmla="*/ 2147483646 h 79"/>
              <a:gd name="T40" fmla="*/ 2147483646 w 126"/>
              <a:gd name="T41" fmla="*/ 2147483646 h 79"/>
              <a:gd name="T42" fmla="*/ 2147483646 w 126"/>
              <a:gd name="T43" fmla="*/ 2147483646 h 79"/>
              <a:gd name="T44" fmla="*/ 2147483646 w 126"/>
              <a:gd name="T45" fmla="*/ 2147483646 h 79"/>
              <a:gd name="T46" fmla="*/ 2147483646 w 126"/>
              <a:gd name="T47" fmla="*/ 2147483646 h 79"/>
              <a:gd name="T48" fmla="*/ 2147483646 w 126"/>
              <a:gd name="T49" fmla="*/ 2147483646 h 79"/>
              <a:gd name="T50" fmla="*/ 2147483646 w 126"/>
              <a:gd name="T51" fmla="*/ 2147483646 h 7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6"/>
              <a:gd name="T79" fmla="*/ 0 h 79"/>
              <a:gd name="T80" fmla="*/ 126 w 126"/>
              <a:gd name="T81" fmla="*/ 79 h 7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6" h="79">
                <a:moveTo>
                  <a:pt x="126" y="29"/>
                </a:moveTo>
                <a:lnTo>
                  <a:pt x="126" y="29"/>
                </a:lnTo>
                <a:lnTo>
                  <a:pt x="126" y="21"/>
                </a:lnTo>
                <a:lnTo>
                  <a:pt x="118" y="14"/>
                </a:lnTo>
                <a:lnTo>
                  <a:pt x="104" y="4"/>
                </a:lnTo>
                <a:lnTo>
                  <a:pt x="83" y="0"/>
                </a:lnTo>
                <a:lnTo>
                  <a:pt x="57" y="0"/>
                </a:lnTo>
                <a:lnTo>
                  <a:pt x="36" y="4"/>
                </a:lnTo>
                <a:lnTo>
                  <a:pt x="14" y="18"/>
                </a:lnTo>
                <a:lnTo>
                  <a:pt x="4" y="32"/>
                </a:lnTo>
                <a:lnTo>
                  <a:pt x="0" y="39"/>
                </a:lnTo>
                <a:lnTo>
                  <a:pt x="0" y="47"/>
                </a:lnTo>
                <a:lnTo>
                  <a:pt x="4" y="54"/>
                </a:lnTo>
                <a:lnTo>
                  <a:pt x="7" y="61"/>
                </a:lnTo>
                <a:lnTo>
                  <a:pt x="25" y="72"/>
                </a:lnTo>
                <a:lnTo>
                  <a:pt x="43" y="79"/>
                </a:lnTo>
                <a:lnTo>
                  <a:pt x="68" y="79"/>
                </a:lnTo>
                <a:lnTo>
                  <a:pt x="93" y="72"/>
                </a:lnTo>
                <a:lnTo>
                  <a:pt x="111" y="61"/>
                </a:lnTo>
                <a:lnTo>
                  <a:pt x="126" y="47"/>
                </a:lnTo>
                <a:lnTo>
                  <a:pt x="126" y="39"/>
                </a:lnTo>
                <a:lnTo>
                  <a:pt x="126" y="29"/>
                </a:lnTo>
                <a:close/>
              </a:path>
            </a:pathLst>
          </a:custGeom>
          <a:solidFill>
            <a:srgbClr val="FFE400"/>
          </a:solidFill>
          <a:ln w="9525">
            <a:noFill/>
            <a:round/>
            <a:headEnd/>
            <a:tailEnd/>
          </a:ln>
        </p:spPr>
        <p:txBody>
          <a:bodyPr/>
          <a:lstStyle/>
          <a:p>
            <a:endParaRPr lang="en-US"/>
          </a:p>
        </p:txBody>
      </p:sp>
      <p:sp>
        <p:nvSpPr>
          <p:cNvPr id="59" name="Freeform 52"/>
          <p:cNvSpPr>
            <a:spLocks/>
          </p:cNvSpPr>
          <p:nvPr/>
        </p:nvSpPr>
        <p:spPr bwMode="auto">
          <a:xfrm>
            <a:off x="3768725" y="4210050"/>
            <a:ext cx="327025" cy="166688"/>
          </a:xfrm>
          <a:custGeom>
            <a:avLst/>
            <a:gdLst>
              <a:gd name="T0" fmla="*/ 2147483646 w 118"/>
              <a:gd name="T1" fmla="*/ 2147483646 h 75"/>
              <a:gd name="T2" fmla="*/ 2147483646 w 118"/>
              <a:gd name="T3" fmla="*/ 2147483646 h 75"/>
              <a:gd name="T4" fmla="*/ 2147483646 w 118"/>
              <a:gd name="T5" fmla="*/ 2147483646 h 75"/>
              <a:gd name="T6" fmla="*/ 2147483646 w 118"/>
              <a:gd name="T7" fmla="*/ 2147483646 h 75"/>
              <a:gd name="T8" fmla="*/ 2147483646 w 118"/>
              <a:gd name="T9" fmla="*/ 2147483646 h 75"/>
              <a:gd name="T10" fmla="*/ 2147483646 w 118"/>
              <a:gd name="T11" fmla="*/ 0 h 75"/>
              <a:gd name="T12" fmla="*/ 2147483646 w 118"/>
              <a:gd name="T13" fmla="*/ 0 h 75"/>
              <a:gd name="T14" fmla="*/ 2147483646 w 118"/>
              <a:gd name="T15" fmla="*/ 0 h 75"/>
              <a:gd name="T16" fmla="*/ 2147483646 w 118"/>
              <a:gd name="T17" fmla="*/ 2147483646 h 75"/>
              <a:gd name="T18" fmla="*/ 2147483646 w 118"/>
              <a:gd name="T19" fmla="*/ 2147483646 h 75"/>
              <a:gd name="T20" fmla="*/ 2147483646 w 118"/>
              <a:gd name="T21" fmla="*/ 2147483646 h 75"/>
              <a:gd name="T22" fmla="*/ 0 w 118"/>
              <a:gd name="T23" fmla="*/ 2147483646 h 75"/>
              <a:gd name="T24" fmla="*/ 0 w 118"/>
              <a:gd name="T25" fmla="*/ 2147483646 h 75"/>
              <a:gd name="T26" fmla="*/ 0 w 118"/>
              <a:gd name="T27" fmla="*/ 2147483646 h 75"/>
              <a:gd name="T28" fmla="*/ 2147483646 w 118"/>
              <a:gd name="T29" fmla="*/ 2147483646 h 75"/>
              <a:gd name="T30" fmla="*/ 2147483646 w 118"/>
              <a:gd name="T31" fmla="*/ 2147483646 h 75"/>
              <a:gd name="T32" fmla="*/ 2147483646 w 118"/>
              <a:gd name="T33" fmla="*/ 2147483646 h 75"/>
              <a:gd name="T34" fmla="*/ 2147483646 w 118"/>
              <a:gd name="T35" fmla="*/ 2147483646 h 75"/>
              <a:gd name="T36" fmla="*/ 2147483646 w 118"/>
              <a:gd name="T37" fmla="*/ 2147483646 h 75"/>
              <a:gd name="T38" fmla="*/ 2147483646 w 118"/>
              <a:gd name="T39" fmla="*/ 2147483646 h 75"/>
              <a:gd name="T40" fmla="*/ 2147483646 w 118"/>
              <a:gd name="T41" fmla="*/ 2147483646 h 75"/>
              <a:gd name="T42" fmla="*/ 2147483646 w 118"/>
              <a:gd name="T43" fmla="*/ 2147483646 h 75"/>
              <a:gd name="T44" fmla="*/ 2147483646 w 118"/>
              <a:gd name="T45" fmla="*/ 2147483646 h 75"/>
              <a:gd name="T46" fmla="*/ 2147483646 w 118"/>
              <a:gd name="T47" fmla="*/ 2147483646 h 75"/>
              <a:gd name="T48" fmla="*/ 2147483646 w 118"/>
              <a:gd name="T49" fmla="*/ 2147483646 h 75"/>
              <a:gd name="T50" fmla="*/ 2147483646 w 118"/>
              <a:gd name="T51" fmla="*/ 2147483646 h 7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75"/>
              <a:gd name="T80" fmla="*/ 118 w 118"/>
              <a:gd name="T81" fmla="*/ 75 h 7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75">
                <a:moveTo>
                  <a:pt x="118" y="32"/>
                </a:moveTo>
                <a:lnTo>
                  <a:pt x="118" y="32"/>
                </a:lnTo>
                <a:lnTo>
                  <a:pt x="118" y="21"/>
                </a:lnTo>
                <a:lnTo>
                  <a:pt x="114" y="18"/>
                </a:lnTo>
                <a:lnTo>
                  <a:pt x="100" y="7"/>
                </a:lnTo>
                <a:lnTo>
                  <a:pt x="79" y="0"/>
                </a:lnTo>
                <a:lnTo>
                  <a:pt x="53" y="0"/>
                </a:lnTo>
                <a:lnTo>
                  <a:pt x="32" y="7"/>
                </a:lnTo>
                <a:lnTo>
                  <a:pt x="14" y="18"/>
                </a:lnTo>
                <a:lnTo>
                  <a:pt x="3" y="32"/>
                </a:lnTo>
                <a:lnTo>
                  <a:pt x="0" y="39"/>
                </a:lnTo>
                <a:lnTo>
                  <a:pt x="0" y="47"/>
                </a:lnTo>
                <a:lnTo>
                  <a:pt x="3" y="54"/>
                </a:lnTo>
                <a:lnTo>
                  <a:pt x="7" y="61"/>
                </a:lnTo>
                <a:lnTo>
                  <a:pt x="21" y="72"/>
                </a:lnTo>
                <a:lnTo>
                  <a:pt x="43" y="75"/>
                </a:lnTo>
                <a:lnTo>
                  <a:pt x="64" y="75"/>
                </a:lnTo>
                <a:lnTo>
                  <a:pt x="89" y="72"/>
                </a:lnTo>
                <a:lnTo>
                  <a:pt x="107" y="61"/>
                </a:lnTo>
                <a:lnTo>
                  <a:pt x="118" y="47"/>
                </a:lnTo>
                <a:lnTo>
                  <a:pt x="118" y="39"/>
                </a:lnTo>
                <a:lnTo>
                  <a:pt x="118" y="32"/>
                </a:lnTo>
                <a:close/>
              </a:path>
            </a:pathLst>
          </a:custGeom>
          <a:solidFill>
            <a:srgbClr val="FFE100"/>
          </a:solidFill>
          <a:ln w="9525">
            <a:noFill/>
            <a:round/>
            <a:headEnd/>
            <a:tailEnd/>
          </a:ln>
        </p:spPr>
        <p:txBody>
          <a:bodyPr/>
          <a:lstStyle/>
          <a:p>
            <a:endParaRPr lang="en-US"/>
          </a:p>
        </p:txBody>
      </p:sp>
      <p:sp>
        <p:nvSpPr>
          <p:cNvPr id="60" name="Freeform 53"/>
          <p:cNvSpPr>
            <a:spLocks/>
          </p:cNvSpPr>
          <p:nvPr/>
        </p:nvSpPr>
        <p:spPr bwMode="auto">
          <a:xfrm>
            <a:off x="3778250" y="4219575"/>
            <a:ext cx="317500" cy="157163"/>
          </a:xfrm>
          <a:custGeom>
            <a:avLst/>
            <a:gdLst>
              <a:gd name="T0" fmla="*/ 2147483646 w 115"/>
              <a:gd name="T1" fmla="*/ 2147483646 h 71"/>
              <a:gd name="T2" fmla="*/ 2147483646 w 115"/>
              <a:gd name="T3" fmla="*/ 2147483646 h 71"/>
              <a:gd name="T4" fmla="*/ 2147483646 w 115"/>
              <a:gd name="T5" fmla="*/ 2147483646 h 71"/>
              <a:gd name="T6" fmla="*/ 2147483646 w 115"/>
              <a:gd name="T7" fmla="*/ 2147483646 h 71"/>
              <a:gd name="T8" fmla="*/ 2147483646 w 115"/>
              <a:gd name="T9" fmla="*/ 2147483646 h 71"/>
              <a:gd name="T10" fmla="*/ 2147483646 w 115"/>
              <a:gd name="T11" fmla="*/ 0 h 71"/>
              <a:gd name="T12" fmla="*/ 2147483646 w 115"/>
              <a:gd name="T13" fmla="*/ 0 h 71"/>
              <a:gd name="T14" fmla="*/ 2147483646 w 115"/>
              <a:gd name="T15" fmla="*/ 0 h 71"/>
              <a:gd name="T16" fmla="*/ 2147483646 w 115"/>
              <a:gd name="T17" fmla="*/ 2147483646 h 71"/>
              <a:gd name="T18" fmla="*/ 2147483646 w 115"/>
              <a:gd name="T19" fmla="*/ 2147483646 h 71"/>
              <a:gd name="T20" fmla="*/ 2147483646 w 115"/>
              <a:gd name="T21" fmla="*/ 2147483646 h 71"/>
              <a:gd name="T22" fmla="*/ 0 w 115"/>
              <a:gd name="T23" fmla="*/ 2147483646 h 71"/>
              <a:gd name="T24" fmla="*/ 0 w 115"/>
              <a:gd name="T25" fmla="*/ 2147483646 h 71"/>
              <a:gd name="T26" fmla="*/ 0 w 115"/>
              <a:gd name="T27" fmla="*/ 2147483646 h 71"/>
              <a:gd name="T28" fmla="*/ 2147483646 w 115"/>
              <a:gd name="T29" fmla="*/ 2147483646 h 71"/>
              <a:gd name="T30" fmla="*/ 2147483646 w 115"/>
              <a:gd name="T31" fmla="*/ 2147483646 h 71"/>
              <a:gd name="T32" fmla="*/ 2147483646 w 115"/>
              <a:gd name="T33" fmla="*/ 2147483646 h 71"/>
              <a:gd name="T34" fmla="*/ 2147483646 w 115"/>
              <a:gd name="T35" fmla="*/ 2147483646 h 71"/>
              <a:gd name="T36" fmla="*/ 2147483646 w 115"/>
              <a:gd name="T37" fmla="*/ 2147483646 h 71"/>
              <a:gd name="T38" fmla="*/ 2147483646 w 115"/>
              <a:gd name="T39" fmla="*/ 2147483646 h 71"/>
              <a:gd name="T40" fmla="*/ 2147483646 w 115"/>
              <a:gd name="T41" fmla="*/ 2147483646 h 71"/>
              <a:gd name="T42" fmla="*/ 2147483646 w 115"/>
              <a:gd name="T43" fmla="*/ 2147483646 h 71"/>
              <a:gd name="T44" fmla="*/ 2147483646 w 115"/>
              <a:gd name="T45" fmla="*/ 2147483646 h 71"/>
              <a:gd name="T46" fmla="*/ 2147483646 w 115"/>
              <a:gd name="T47" fmla="*/ 2147483646 h 71"/>
              <a:gd name="T48" fmla="*/ 2147483646 w 115"/>
              <a:gd name="T49" fmla="*/ 2147483646 h 71"/>
              <a:gd name="T50" fmla="*/ 2147483646 w 115"/>
              <a:gd name="T51" fmla="*/ 2147483646 h 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
              <a:gd name="T79" fmla="*/ 0 h 71"/>
              <a:gd name="T80" fmla="*/ 115 w 115"/>
              <a:gd name="T81" fmla="*/ 71 h 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 h="71">
                <a:moveTo>
                  <a:pt x="115" y="28"/>
                </a:moveTo>
                <a:lnTo>
                  <a:pt x="115" y="28"/>
                </a:lnTo>
                <a:lnTo>
                  <a:pt x="111" y="21"/>
                </a:lnTo>
                <a:lnTo>
                  <a:pt x="108" y="14"/>
                </a:lnTo>
                <a:lnTo>
                  <a:pt x="93" y="3"/>
                </a:lnTo>
                <a:lnTo>
                  <a:pt x="76" y="0"/>
                </a:lnTo>
                <a:lnTo>
                  <a:pt x="54" y="0"/>
                </a:lnTo>
                <a:lnTo>
                  <a:pt x="33" y="3"/>
                </a:lnTo>
                <a:lnTo>
                  <a:pt x="15" y="14"/>
                </a:lnTo>
                <a:lnTo>
                  <a:pt x="4" y="28"/>
                </a:lnTo>
                <a:lnTo>
                  <a:pt x="0" y="35"/>
                </a:lnTo>
                <a:lnTo>
                  <a:pt x="0" y="43"/>
                </a:lnTo>
                <a:lnTo>
                  <a:pt x="4" y="50"/>
                </a:lnTo>
                <a:lnTo>
                  <a:pt x="7" y="57"/>
                </a:lnTo>
                <a:lnTo>
                  <a:pt x="22" y="64"/>
                </a:lnTo>
                <a:lnTo>
                  <a:pt x="40" y="71"/>
                </a:lnTo>
                <a:lnTo>
                  <a:pt x="61" y="71"/>
                </a:lnTo>
                <a:lnTo>
                  <a:pt x="83" y="64"/>
                </a:lnTo>
                <a:lnTo>
                  <a:pt x="101" y="53"/>
                </a:lnTo>
                <a:lnTo>
                  <a:pt x="111" y="43"/>
                </a:lnTo>
                <a:lnTo>
                  <a:pt x="115" y="35"/>
                </a:lnTo>
                <a:lnTo>
                  <a:pt x="115" y="28"/>
                </a:lnTo>
                <a:close/>
              </a:path>
            </a:pathLst>
          </a:custGeom>
          <a:solidFill>
            <a:srgbClr val="FFDE00"/>
          </a:solidFill>
          <a:ln w="9525">
            <a:noFill/>
            <a:round/>
            <a:headEnd/>
            <a:tailEnd/>
          </a:ln>
        </p:spPr>
        <p:txBody>
          <a:bodyPr/>
          <a:lstStyle/>
          <a:p>
            <a:endParaRPr lang="en-US"/>
          </a:p>
        </p:txBody>
      </p:sp>
      <p:sp>
        <p:nvSpPr>
          <p:cNvPr id="61" name="Freeform 54"/>
          <p:cNvSpPr>
            <a:spLocks/>
          </p:cNvSpPr>
          <p:nvPr/>
        </p:nvSpPr>
        <p:spPr bwMode="auto">
          <a:xfrm>
            <a:off x="3789363" y="4219575"/>
            <a:ext cx="295275" cy="150813"/>
          </a:xfrm>
          <a:custGeom>
            <a:avLst/>
            <a:gdLst>
              <a:gd name="T0" fmla="*/ 2147483646 w 107"/>
              <a:gd name="T1" fmla="*/ 2147483646 h 68"/>
              <a:gd name="T2" fmla="*/ 2147483646 w 107"/>
              <a:gd name="T3" fmla="*/ 2147483646 h 68"/>
              <a:gd name="T4" fmla="*/ 2147483646 w 107"/>
              <a:gd name="T5" fmla="*/ 2147483646 h 68"/>
              <a:gd name="T6" fmla="*/ 2147483646 w 107"/>
              <a:gd name="T7" fmla="*/ 2147483646 h 68"/>
              <a:gd name="T8" fmla="*/ 2147483646 w 107"/>
              <a:gd name="T9" fmla="*/ 0 h 68"/>
              <a:gd name="T10" fmla="*/ 2147483646 w 107"/>
              <a:gd name="T11" fmla="*/ 0 h 68"/>
              <a:gd name="T12" fmla="*/ 2147483646 w 107"/>
              <a:gd name="T13" fmla="*/ 0 h 68"/>
              <a:gd name="T14" fmla="*/ 2147483646 w 107"/>
              <a:gd name="T15" fmla="*/ 2147483646 h 68"/>
              <a:gd name="T16" fmla="*/ 2147483646 w 107"/>
              <a:gd name="T17" fmla="*/ 2147483646 h 68"/>
              <a:gd name="T18" fmla="*/ 2147483646 w 107"/>
              <a:gd name="T19" fmla="*/ 2147483646 h 68"/>
              <a:gd name="T20" fmla="*/ 0 w 107"/>
              <a:gd name="T21" fmla="*/ 2147483646 h 68"/>
              <a:gd name="T22" fmla="*/ 0 w 107"/>
              <a:gd name="T23" fmla="*/ 2147483646 h 68"/>
              <a:gd name="T24" fmla="*/ 2147483646 w 107"/>
              <a:gd name="T25" fmla="*/ 2147483646 h 68"/>
              <a:gd name="T26" fmla="*/ 2147483646 w 107"/>
              <a:gd name="T27" fmla="*/ 2147483646 h 68"/>
              <a:gd name="T28" fmla="*/ 2147483646 w 107"/>
              <a:gd name="T29" fmla="*/ 2147483646 h 68"/>
              <a:gd name="T30" fmla="*/ 2147483646 w 107"/>
              <a:gd name="T31" fmla="*/ 2147483646 h 68"/>
              <a:gd name="T32" fmla="*/ 2147483646 w 107"/>
              <a:gd name="T33" fmla="*/ 2147483646 h 68"/>
              <a:gd name="T34" fmla="*/ 2147483646 w 107"/>
              <a:gd name="T35" fmla="*/ 2147483646 h 68"/>
              <a:gd name="T36" fmla="*/ 2147483646 w 107"/>
              <a:gd name="T37" fmla="*/ 2147483646 h 68"/>
              <a:gd name="T38" fmla="*/ 2147483646 w 107"/>
              <a:gd name="T39" fmla="*/ 2147483646 h 68"/>
              <a:gd name="T40" fmla="*/ 2147483646 w 107"/>
              <a:gd name="T41" fmla="*/ 2147483646 h 68"/>
              <a:gd name="T42" fmla="*/ 2147483646 w 107"/>
              <a:gd name="T43" fmla="*/ 2147483646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7"/>
              <a:gd name="T67" fmla="*/ 0 h 68"/>
              <a:gd name="T68" fmla="*/ 107 w 107"/>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7" h="68">
                <a:moveTo>
                  <a:pt x="107" y="28"/>
                </a:moveTo>
                <a:lnTo>
                  <a:pt x="107" y="28"/>
                </a:lnTo>
                <a:lnTo>
                  <a:pt x="100" y="14"/>
                </a:lnTo>
                <a:lnTo>
                  <a:pt x="86" y="7"/>
                </a:lnTo>
                <a:lnTo>
                  <a:pt x="68" y="0"/>
                </a:lnTo>
                <a:lnTo>
                  <a:pt x="50" y="0"/>
                </a:lnTo>
                <a:lnTo>
                  <a:pt x="29" y="7"/>
                </a:lnTo>
                <a:lnTo>
                  <a:pt x="14" y="17"/>
                </a:lnTo>
                <a:lnTo>
                  <a:pt x="3" y="28"/>
                </a:lnTo>
                <a:lnTo>
                  <a:pt x="0" y="43"/>
                </a:lnTo>
                <a:lnTo>
                  <a:pt x="7" y="53"/>
                </a:lnTo>
                <a:lnTo>
                  <a:pt x="18" y="64"/>
                </a:lnTo>
                <a:lnTo>
                  <a:pt x="36" y="68"/>
                </a:lnTo>
                <a:lnTo>
                  <a:pt x="57" y="68"/>
                </a:lnTo>
                <a:lnTo>
                  <a:pt x="79" y="64"/>
                </a:lnTo>
                <a:lnTo>
                  <a:pt x="93" y="53"/>
                </a:lnTo>
                <a:lnTo>
                  <a:pt x="104" y="43"/>
                </a:lnTo>
                <a:lnTo>
                  <a:pt x="107" y="28"/>
                </a:lnTo>
                <a:close/>
              </a:path>
            </a:pathLst>
          </a:custGeom>
          <a:solidFill>
            <a:srgbClr val="FFDB00"/>
          </a:solidFill>
          <a:ln w="9525">
            <a:noFill/>
            <a:round/>
            <a:headEnd/>
            <a:tailEnd/>
          </a:ln>
        </p:spPr>
        <p:txBody>
          <a:bodyPr/>
          <a:lstStyle/>
          <a:p>
            <a:endParaRPr lang="en-US"/>
          </a:p>
        </p:txBody>
      </p:sp>
      <p:sp>
        <p:nvSpPr>
          <p:cNvPr id="62" name="Freeform 55"/>
          <p:cNvSpPr>
            <a:spLocks/>
          </p:cNvSpPr>
          <p:nvPr/>
        </p:nvSpPr>
        <p:spPr bwMode="auto">
          <a:xfrm>
            <a:off x="3797300" y="4225925"/>
            <a:ext cx="279400" cy="144463"/>
          </a:xfrm>
          <a:custGeom>
            <a:avLst/>
            <a:gdLst>
              <a:gd name="T0" fmla="*/ 2147483646 w 101"/>
              <a:gd name="T1" fmla="*/ 2147483646 h 65"/>
              <a:gd name="T2" fmla="*/ 2147483646 w 101"/>
              <a:gd name="T3" fmla="*/ 2147483646 h 65"/>
              <a:gd name="T4" fmla="*/ 2147483646 w 101"/>
              <a:gd name="T5" fmla="*/ 2147483646 h 65"/>
              <a:gd name="T6" fmla="*/ 2147483646 w 101"/>
              <a:gd name="T7" fmla="*/ 2147483646 h 65"/>
              <a:gd name="T8" fmla="*/ 2147483646 w 101"/>
              <a:gd name="T9" fmla="*/ 0 h 65"/>
              <a:gd name="T10" fmla="*/ 2147483646 w 101"/>
              <a:gd name="T11" fmla="*/ 0 h 65"/>
              <a:gd name="T12" fmla="*/ 2147483646 w 101"/>
              <a:gd name="T13" fmla="*/ 0 h 65"/>
              <a:gd name="T14" fmla="*/ 2147483646 w 101"/>
              <a:gd name="T15" fmla="*/ 2147483646 h 65"/>
              <a:gd name="T16" fmla="*/ 2147483646 w 101"/>
              <a:gd name="T17" fmla="*/ 2147483646 h 65"/>
              <a:gd name="T18" fmla="*/ 2147483646 w 101"/>
              <a:gd name="T19" fmla="*/ 2147483646 h 65"/>
              <a:gd name="T20" fmla="*/ 0 w 101"/>
              <a:gd name="T21" fmla="*/ 2147483646 h 65"/>
              <a:gd name="T22" fmla="*/ 0 w 101"/>
              <a:gd name="T23" fmla="*/ 2147483646 h 65"/>
              <a:gd name="T24" fmla="*/ 2147483646 w 101"/>
              <a:gd name="T25" fmla="*/ 2147483646 h 65"/>
              <a:gd name="T26" fmla="*/ 2147483646 w 101"/>
              <a:gd name="T27" fmla="*/ 2147483646 h 65"/>
              <a:gd name="T28" fmla="*/ 2147483646 w 101"/>
              <a:gd name="T29" fmla="*/ 2147483646 h 65"/>
              <a:gd name="T30" fmla="*/ 2147483646 w 101"/>
              <a:gd name="T31" fmla="*/ 2147483646 h 65"/>
              <a:gd name="T32" fmla="*/ 2147483646 w 101"/>
              <a:gd name="T33" fmla="*/ 2147483646 h 65"/>
              <a:gd name="T34" fmla="*/ 2147483646 w 101"/>
              <a:gd name="T35" fmla="*/ 2147483646 h 65"/>
              <a:gd name="T36" fmla="*/ 2147483646 w 101"/>
              <a:gd name="T37" fmla="*/ 2147483646 h 65"/>
              <a:gd name="T38" fmla="*/ 2147483646 w 101"/>
              <a:gd name="T39" fmla="*/ 2147483646 h 65"/>
              <a:gd name="T40" fmla="*/ 2147483646 w 101"/>
              <a:gd name="T41" fmla="*/ 2147483646 h 65"/>
              <a:gd name="T42" fmla="*/ 2147483646 w 101"/>
              <a:gd name="T43" fmla="*/ 2147483646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1"/>
              <a:gd name="T67" fmla="*/ 0 h 65"/>
              <a:gd name="T68" fmla="*/ 101 w 101"/>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1" h="65">
                <a:moveTo>
                  <a:pt x="101" y="25"/>
                </a:moveTo>
                <a:lnTo>
                  <a:pt x="101" y="25"/>
                </a:lnTo>
                <a:lnTo>
                  <a:pt x="94" y="14"/>
                </a:lnTo>
                <a:lnTo>
                  <a:pt x="83" y="4"/>
                </a:lnTo>
                <a:lnTo>
                  <a:pt x="65" y="0"/>
                </a:lnTo>
                <a:lnTo>
                  <a:pt x="47" y="0"/>
                </a:lnTo>
                <a:lnTo>
                  <a:pt x="26" y="4"/>
                </a:lnTo>
                <a:lnTo>
                  <a:pt x="11" y="14"/>
                </a:lnTo>
                <a:lnTo>
                  <a:pt x="4" y="25"/>
                </a:lnTo>
                <a:lnTo>
                  <a:pt x="0" y="40"/>
                </a:lnTo>
                <a:lnTo>
                  <a:pt x="8" y="50"/>
                </a:lnTo>
                <a:lnTo>
                  <a:pt x="18" y="57"/>
                </a:lnTo>
                <a:lnTo>
                  <a:pt x="36" y="65"/>
                </a:lnTo>
                <a:lnTo>
                  <a:pt x="54" y="65"/>
                </a:lnTo>
                <a:lnTo>
                  <a:pt x="72" y="57"/>
                </a:lnTo>
                <a:lnTo>
                  <a:pt x="90" y="50"/>
                </a:lnTo>
                <a:lnTo>
                  <a:pt x="97" y="40"/>
                </a:lnTo>
                <a:lnTo>
                  <a:pt x="101" y="25"/>
                </a:lnTo>
                <a:close/>
              </a:path>
            </a:pathLst>
          </a:custGeom>
          <a:solidFill>
            <a:srgbClr val="FFD700"/>
          </a:solidFill>
          <a:ln w="9525">
            <a:noFill/>
            <a:round/>
            <a:headEnd/>
            <a:tailEnd/>
          </a:ln>
        </p:spPr>
        <p:txBody>
          <a:bodyPr/>
          <a:lstStyle/>
          <a:p>
            <a:endParaRPr lang="en-US"/>
          </a:p>
        </p:txBody>
      </p:sp>
      <p:sp>
        <p:nvSpPr>
          <p:cNvPr id="63" name="Freeform 56"/>
          <p:cNvSpPr>
            <a:spLocks/>
          </p:cNvSpPr>
          <p:nvPr/>
        </p:nvSpPr>
        <p:spPr bwMode="auto">
          <a:xfrm>
            <a:off x="3808413" y="4225925"/>
            <a:ext cx="257175" cy="134938"/>
          </a:xfrm>
          <a:custGeom>
            <a:avLst/>
            <a:gdLst>
              <a:gd name="T0" fmla="*/ 2147483646 w 93"/>
              <a:gd name="T1" fmla="*/ 2147483646 h 61"/>
              <a:gd name="T2" fmla="*/ 2147483646 w 93"/>
              <a:gd name="T3" fmla="*/ 2147483646 h 61"/>
              <a:gd name="T4" fmla="*/ 2147483646 w 93"/>
              <a:gd name="T5" fmla="*/ 2147483646 h 61"/>
              <a:gd name="T6" fmla="*/ 2147483646 w 93"/>
              <a:gd name="T7" fmla="*/ 2147483646 h 61"/>
              <a:gd name="T8" fmla="*/ 2147483646 w 93"/>
              <a:gd name="T9" fmla="*/ 0 h 61"/>
              <a:gd name="T10" fmla="*/ 2147483646 w 93"/>
              <a:gd name="T11" fmla="*/ 0 h 61"/>
              <a:gd name="T12" fmla="*/ 2147483646 w 93"/>
              <a:gd name="T13" fmla="*/ 0 h 61"/>
              <a:gd name="T14" fmla="*/ 2147483646 w 93"/>
              <a:gd name="T15" fmla="*/ 2147483646 h 61"/>
              <a:gd name="T16" fmla="*/ 2147483646 w 93"/>
              <a:gd name="T17" fmla="*/ 2147483646 h 61"/>
              <a:gd name="T18" fmla="*/ 0 w 93"/>
              <a:gd name="T19" fmla="*/ 2147483646 h 61"/>
              <a:gd name="T20" fmla="*/ 0 w 93"/>
              <a:gd name="T21" fmla="*/ 2147483646 h 61"/>
              <a:gd name="T22" fmla="*/ 0 w 93"/>
              <a:gd name="T23" fmla="*/ 2147483646 h 61"/>
              <a:gd name="T24" fmla="*/ 2147483646 w 93"/>
              <a:gd name="T25" fmla="*/ 2147483646 h 61"/>
              <a:gd name="T26" fmla="*/ 2147483646 w 93"/>
              <a:gd name="T27" fmla="*/ 2147483646 h 61"/>
              <a:gd name="T28" fmla="*/ 2147483646 w 93"/>
              <a:gd name="T29" fmla="*/ 2147483646 h 61"/>
              <a:gd name="T30" fmla="*/ 2147483646 w 93"/>
              <a:gd name="T31" fmla="*/ 2147483646 h 61"/>
              <a:gd name="T32" fmla="*/ 2147483646 w 93"/>
              <a:gd name="T33" fmla="*/ 2147483646 h 61"/>
              <a:gd name="T34" fmla="*/ 2147483646 w 93"/>
              <a:gd name="T35" fmla="*/ 2147483646 h 61"/>
              <a:gd name="T36" fmla="*/ 2147483646 w 93"/>
              <a:gd name="T37" fmla="*/ 2147483646 h 61"/>
              <a:gd name="T38" fmla="*/ 2147483646 w 93"/>
              <a:gd name="T39" fmla="*/ 2147483646 h 61"/>
              <a:gd name="T40" fmla="*/ 2147483646 w 93"/>
              <a:gd name="T41" fmla="*/ 2147483646 h 61"/>
              <a:gd name="T42" fmla="*/ 2147483646 w 93"/>
              <a:gd name="T43" fmla="*/ 2147483646 h 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3"/>
              <a:gd name="T67" fmla="*/ 0 h 61"/>
              <a:gd name="T68" fmla="*/ 93 w 93"/>
              <a:gd name="T69" fmla="*/ 61 h 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3" h="61">
                <a:moveTo>
                  <a:pt x="93" y="25"/>
                </a:moveTo>
                <a:lnTo>
                  <a:pt x="93" y="25"/>
                </a:lnTo>
                <a:lnTo>
                  <a:pt x="86" y="14"/>
                </a:lnTo>
                <a:lnTo>
                  <a:pt x="75" y="7"/>
                </a:lnTo>
                <a:lnTo>
                  <a:pt x="61" y="0"/>
                </a:lnTo>
                <a:lnTo>
                  <a:pt x="43" y="0"/>
                </a:lnTo>
                <a:lnTo>
                  <a:pt x="25" y="7"/>
                </a:lnTo>
                <a:lnTo>
                  <a:pt x="11" y="14"/>
                </a:lnTo>
                <a:lnTo>
                  <a:pt x="0" y="25"/>
                </a:lnTo>
                <a:lnTo>
                  <a:pt x="0" y="40"/>
                </a:lnTo>
                <a:lnTo>
                  <a:pt x="4" y="50"/>
                </a:lnTo>
                <a:lnTo>
                  <a:pt x="14" y="57"/>
                </a:lnTo>
                <a:lnTo>
                  <a:pt x="32" y="61"/>
                </a:lnTo>
                <a:lnTo>
                  <a:pt x="50" y="61"/>
                </a:lnTo>
                <a:lnTo>
                  <a:pt x="68" y="57"/>
                </a:lnTo>
                <a:lnTo>
                  <a:pt x="82" y="47"/>
                </a:lnTo>
                <a:lnTo>
                  <a:pt x="90" y="36"/>
                </a:lnTo>
                <a:lnTo>
                  <a:pt x="93" y="25"/>
                </a:lnTo>
                <a:close/>
              </a:path>
            </a:pathLst>
          </a:custGeom>
          <a:solidFill>
            <a:srgbClr val="FFD400"/>
          </a:solidFill>
          <a:ln w="9525">
            <a:noFill/>
            <a:round/>
            <a:headEnd/>
            <a:tailEnd/>
          </a:ln>
        </p:spPr>
        <p:txBody>
          <a:bodyPr/>
          <a:lstStyle/>
          <a:p>
            <a:endParaRPr lang="en-US"/>
          </a:p>
        </p:txBody>
      </p:sp>
      <p:sp>
        <p:nvSpPr>
          <p:cNvPr id="64" name="Freeform 57"/>
          <p:cNvSpPr>
            <a:spLocks/>
          </p:cNvSpPr>
          <p:nvPr/>
        </p:nvSpPr>
        <p:spPr bwMode="auto">
          <a:xfrm>
            <a:off x="3819525" y="4235450"/>
            <a:ext cx="238125" cy="125413"/>
          </a:xfrm>
          <a:custGeom>
            <a:avLst/>
            <a:gdLst>
              <a:gd name="T0" fmla="*/ 0 w 86"/>
              <a:gd name="T1" fmla="*/ 2147483646 h 57"/>
              <a:gd name="T2" fmla="*/ 0 w 86"/>
              <a:gd name="T3" fmla="*/ 2147483646 h 57"/>
              <a:gd name="T4" fmla="*/ 2147483646 w 86"/>
              <a:gd name="T5" fmla="*/ 2147483646 h 57"/>
              <a:gd name="T6" fmla="*/ 2147483646 w 86"/>
              <a:gd name="T7" fmla="*/ 2147483646 h 57"/>
              <a:gd name="T8" fmla="*/ 2147483646 w 86"/>
              <a:gd name="T9" fmla="*/ 2147483646 h 57"/>
              <a:gd name="T10" fmla="*/ 2147483646 w 86"/>
              <a:gd name="T11" fmla="*/ 2147483646 h 57"/>
              <a:gd name="T12" fmla="*/ 2147483646 w 86"/>
              <a:gd name="T13" fmla="*/ 2147483646 h 57"/>
              <a:gd name="T14" fmla="*/ 2147483646 w 86"/>
              <a:gd name="T15" fmla="*/ 2147483646 h 57"/>
              <a:gd name="T16" fmla="*/ 2147483646 w 86"/>
              <a:gd name="T17" fmla="*/ 2147483646 h 57"/>
              <a:gd name="T18" fmla="*/ 2147483646 w 86"/>
              <a:gd name="T19" fmla="*/ 2147483646 h 57"/>
              <a:gd name="T20" fmla="*/ 2147483646 w 86"/>
              <a:gd name="T21" fmla="*/ 2147483646 h 57"/>
              <a:gd name="T22" fmla="*/ 2147483646 w 86"/>
              <a:gd name="T23" fmla="*/ 2147483646 h 57"/>
              <a:gd name="T24" fmla="*/ 2147483646 w 86"/>
              <a:gd name="T25" fmla="*/ 2147483646 h 57"/>
              <a:gd name="T26" fmla="*/ 2147483646 w 86"/>
              <a:gd name="T27" fmla="*/ 2147483646 h 57"/>
              <a:gd name="T28" fmla="*/ 2147483646 w 86"/>
              <a:gd name="T29" fmla="*/ 0 h 57"/>
              <a:gd name="T30" fmla="*/ 2147483646 w 86"/>
              <a:gd name="T31" fmla="*/ 0 h 57"/>
              <a:gd name="T32" fmla="*/ 2147483646 w 86"/>
              <a:gd name="T33" fmla="*/ 0 h 57"/>
              <a:gd name="T34" fmla="*/ 2147483646 w 86"/>
              <a:gd name="T35" fmla="*/ 2147483646 h 57"/>
              <a:gd name="T36" fmla="*/ 2147483646 w 86"/>
              <a:gd name="T37" fmla="*/ 2147483646 h 57"/>
              <a:gd name="T38" fmla="*/ 0 w 86"/>
              <a:gd name="T39" fmla="*/ 2147483646 h 57"/>
              <a:gd name="T40" fmla="*/ 0 w 86"/>
              <a:gd name="T41" fmla="*/ 2147483646 h 57"/>
              <a:gd name="T42" fmla="*/ 0 w 86"/>
              <a:gd name="T43" fmla="*/ 2147483646 h 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57"/>
              <a:gd name="T68" fmla="*/ 86 w 86"/>
              <a:gd name="T69" fmla="*/ 57 h 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57">
                <a:moveTo>
                  <a:pt x="0" y="32"/>
                </a:moveTo>
                <a:lnTo>
                  <a:pt x="0" y="32"/>
                </a:lnTo>
                <a:lnTo>
                  <a:pt x="3" y="43"/>
                </a:lnTo>
                <a:lnTo>
                  <a:pt x="14" y="50"/>
                </a:lnTo>
                <a:lnTo>
                  <a:pt x="28" y="57"/>
                </a:lnTo>
                <a:lnTo>
                  <a:pt x="46" y="57"/>
                </a:lnTo>
                <a:lnTo>
                  <a:pt x="64" y="50"/>
                </a:lnTo>
                <a:lnTo>
                  <a:pt x="75" y="43"/>
                </a:lnTo>
                <a:lnTo>
                  <a:pt x="86" y="32"/>
                </a:lnTo>
                <a:lnTo>
                  <a:pt x="86" y="21"/>
                </a:lnTo>
                <a:lnTo>
                  <a:pt x="82" y="10"/>
                </a:lnTo>
                <a:lnTo>
                  <a:pt x="71" y="3"/>
                </a:lnTo>
                <a:lnTo>
                  <a:pt x="57" y="0"/>
                </a:lnTo>
                <a:lnTo>
                  <a:pt x="39" y="0"/>
                </a:lnTo>
                <a:lnTo>
                  <a:pt x="21" y="3"/>
                </a:lnTo>
                <a:lnTo>
                  <a:pt x="10" y="10"/>
                </a:lnTo>
                <a:lnTo>
                  <a:pt x="0" y="21"/>
                </a:lnTo>
                <a:lnTo>
                  <a:pt x="0" y="32"/>
                </a:lnTo>
                <a:close/>
              </a:path>
            </a:pathLst>
          </a:custGeom>
          <a:solidFill>
            <a:srgbClr val="FFD100"/>
          </a:solidFill>
          <a:ln w="9525">
            <a:noFill/>
            <a:round/>
            <a:headEnd/>
            <a:tailEnd/>
          </a:ln>
        </p:spPr>
        <p:txBody>
          <a:bodyPr/>
          <a:lstStyle/>
          <a:p>
            <a:endParaRPr lang="en-US"/>
          </a:p>
        </p:txBody>
      </p:sp>
      <p:sp>
        <p:nvSpPr>
          <p:cNvPr id="65" name="Freeform 58"/>
          <p:cNvSpPr>
            <a:spLocks/>
          </p:cNvSpPr>
          <p:nvPr/>
        </p:nvSpPr>
        <p:spPr bwMode="auto">
          <a:xfrm>
            <a:off x="3559175" y="2973388"/>
            <a:ext cx="587375" cy="674687"/>
          </a:xfrm>
          <a:custGeom>
            <a:avLst/>
            <a:gdLst>
              <a:gd name="T0" fmla="*/ 0 w 212"/>
              <a:gd name="T1" fmla="*/ 2147483646 h 305"/>
              <a:gd name="T2" fmla="*/ 0 w 212"/>
              <a:gd name="T3" fmla="*/ 2147483646 h 305"/>
              <a:gd name="T4" fmla="*/ 2147483646 w 212"/>
              <a:gd name="T5" fmla="*/ 2147483646 h 305"/>
              <a:gd name="T6" fmla="*/ 2147483646 w 212"/>
              <a:gd name="T7" fmla="*/ 2147483646 h 305"/>
              <a:gd name="T8" fmla="*/ 2147483646 w 212"/>
              <a:gd name="T9" fmla="*/ 2147483646 h 305"/>
              <a:gd name="T10" fmla="*/ 2147483646 w 212"/>
              <a:gd name="T11" fmla="*/ 2147483646 h 305"/>
              <a:gd name="T12" fmla="*/ 2147483646 w 212"/>
              <a:gd name="T13" fmla="*/ 2147483646 h 305"/>
              <a:gd name="T14" fmla="*/ 2147483646 w 212"/>
              <a:gd name="T15" fmla="*/ 2147483646 h 305"/>
              <a:gd name="T16" fmla="*/ 2147483646 w 212"/>
              <a:gd name="T17" fmla="*/ 2147483646 h 305"/>
              <a:gd name="T18" fmla="*/ 2147483646 w 212"/>
              <a:gd name="T19" fmla="*/ 2147483646 h 305"/>
              <a:gd name="T20" fmla="*/ 2147483646 w 212"/>
              <a:gd name="T21" fmla="*/ 2147483646 h 305"/>
              <a:gd name="T22" fmla="*/ 2147483646 w 212"/>
              <a:gd name="T23" fmla="*/ 2147483646 h 305"/>
              <a:gd name="T24" fmla="*/ 2147483646 w 212"/>
              <a:gd name="T25" fmla="*/ 2147483646 h 305"/>
              <a:gd name="T26" fmla="*/ 2147483646 w 212"/>
              <a:gd name="T27" fmla="*/ 2147483646 h 305"/>
              <a:gd name="T28" fmla="*/ 2147483646 w 212"/>
              <a:gd name="T29" fmla="*/ 2147483646 h 305"/>
              <a:gd name="T30" fmla="*/ 2147483646 w 212"/>
              <a:gd name="T31" fmla="*/ 2147483646 h 305"/>
              <a:gd name="T32" fmla="*/ 2147483646 w 212"/>
              <a:gd name="T33" fmla="*/ 2147483646 h 305"/>
              <a:gd name="T34" fmla="*/ 2147483646 w 212"/>
              <a:gd name="T35" fmla="*/ 2147483646 h 305"/>
              <a:gd name="T36" fmla="*/ 2147483646 w 212"/>
              <a:gd name="T37" fmla="*/ 2147483646 h 305"/>
              <a:gd name="T38" fmla="*/ 2147483646 w 212"/>
              <a:gd name="T39" fmla="*/ 2147483646 h 305"/>
              <a:gd name="T40" fmla="*/ 2147483646 w 212"/>
              <a:gd name="T41" fmla="*/ 2147483646 h 305"/>
              <a:gd name="T42" fmla="*/ 2147483646 w 212"/>
              <a:gd name="T43" fmla="*/ 2147483646 h 305"/>
              <a:gd name="T44" fmla="*/ 2147483646 w 212"/>
              <a:gd name="T45" fmla="*/ 2147483646 h 305"/>
              <a:gd name="T46" fmla="*/ 2147483646 w 212"/>
              <a:gd name="T47" fmla="*/ 2147483646 h 305"/>
              <a:gd name="T48" fmla="*/ 2147483646 w 212"/>
              <a:gd name="T49" fmla="*/ 2147483646 h 305"/>
              <a:gd name="T50" fmla="*/ 2147483646 w 212"/>
              <a:gd name="T51" fmla="*/ 2147483646 h 305"/>
              <a:gd name="T52" fmla="*/ 2147483646 w 212"/>
              <a:gd name="T53" fmla="*/ 2147483646 h 305"/>
              <a:gd name="T54" fmla="*/ 2147483646 w 212"/>
              <a:gd name="T55" fmla="*/ 0 h 305"/>
              <a:gd name="T56" fmla="*/ 2147483646 w 212"/>
              <a:gd name="T57" fmla="*/ 0 h 305"/>
              <a:gd name="T58" fmla="*/ 2147483646 w 212"/>
              <a:gd name="T59" fmla="*/ 2147483646 h 305"/>
              <a:gd name="T60" fmla="*/ 2147483646 w 212"/>
              <a:gd name="T61" fmla="*/ 2147483646 h 305"/>
              <a:gd name="T62" fmla="*/ 2147483646 w 212"/>
              <a:gd name="T63" fmla="*/ 2147483646 h 305"/>
              <a:gd name="T64" fmla="*/ 2147483646 w 212"/>
              <a:gd name="T65" fmla="*/ 2147483646 h 305"/>
              <a:gd name="T66" fmla="*/ 2147483646 w 212"/>
              <a:gd name="T67" fmla="*/ 2147483646 h 305"/>
              <a:gd name="T68" fmla="*/ 2147483646 w 212"/>
              <a:gd name="T69" fmla="*/ 2147483646 h 305"/>
              <a:gd name="T70" fmla="*/ 0 w 212"/>
              <a:gd name="T71" fmla="*/ 2147483646 h 305"/>
              <a:gd name="T72" fmla="*/ 0 w 212"/>
              <a:gd name="T73" fmla="*/ 2147483646 h 305"/>
              <a:gd name="T74" fmla="*/ 0 w 212"/>
              <a:gd name="T75" fmla="*/ 2147483646 h 30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2"/>
              <a:gd name="T115" fmla="*/ 0 h 305"/>
              <a:gd name="T116" fmla="*/ 212 w 212"/>
              <a:gd name="T117" fmla="*/ 305 h 30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2" h="305">
                <a:moveTo>
                  <a:pt x="0" y="158"/>
                </a:moveTo>
                <a:lnTo>
                  <a:pt x="0" y="158"/>
                </a:lnTo>
                <a:lnTo>
                  <a:pt x="4" y="190"/>
                </a:lnTo>
                <a:lnTo>
                  <a:pt x="11" y="219"/>
                </a:lnTo>
                <a:lnTo>
                  <a:pt x="22" y="244"/>
                </a:lnTo>
                <a:lnTo>
                  <a:pt x="36" y="265"/>
                </a:lnTo>
                <a:lnTo>
                  <a:pt x="54" y="283"/>
                </a:lnTo>
                <a:lnTo>
                  <a:pt x="72" y="294"/>
                </a:lnTo>
                <a:lnTo>
                  <a:pt x="94" y="301"/>
                </a:lnTo>
                <a:lnTo>
                  <a:pt x="115" y="305"/>
                </a:lnTo>
                <a:lnTo>
                  <a:pt x="137" y="301"/>
                </a:lnTo>
                <a:lnTo>
                  <a:pt x="155" y="290"/>
                </a:lnTo>
                <a:lnTo>
                  <a:pt x="172" y="276"/>
                </a:lnTo>
                <a:lnTo>
                  <a:pt x="187" y="254"/>
                </a:lnTo>
                <a:lnTo>
                  <a:pt x="201" y="233"/>
                </a:lnTo>
                <a:lnTo>
                  <a:pt x="208" y="204"/>
                </a:lnTo>
                <a:lnTo>
                  <a:pt x="212" y="176"/>
                </a:lnTo>
                <a:lnTo>
                  <a:pt x="212" y="147"/>
                </a:lnTo>
                <a:lnTo>
                  <a:pt x="208" y="115"/>
                </a:lnTo>
                <a:lnTo>
                  <a:pt x="201" y="86"/>
                </a:lnTo>
                <a:lnTo>
                  <a:pt x="190" y="61"/>
                </a:lnTo>
                <a:lnTo>
                  <a:pt x="176" y="39"/>
                </a:lnTo>
                <a:lnTo>
                  <a:pt x="158" y="21"/>
                </a:lnTo>
                <a:lnTo>
                  <a:pt x="140" y="11"/>
                </a:lnTo>
                <a:lnTo>
                  <a:pt x="119" y="4"/>
                </a:lnTo>
                <a:lnTo>
                  <a:pt x="97" y="0"/>
                </a:lnTo>
                <a:lnTo>
                  <a:pt x="76" y="4"/>
                </a:lnTo>
                <a:lnTo>
                  <a:pt x="58" y="14"/>
                </a:lnTo>
                <a:lnTo>
                  <a:pt x="40" y="29"/>
                </a:lnTo>
                <a:lnTo>
                  <a:pt x="26" y="50"/>
                </a:lnTo>
                <a:lnTo>
                  <a:pt x="15" y="72"/>
                </a:lnTo>
                <a:lnTo>
                  <a:pt x="4" y="100"/>
                </a:lnTo>
                <a:lnTo>
                  <a:pt x="0" y="129"/>
                </a:lnTo>
                <a:lnTo>
                  <a:pt x="0" y="158"/>
                </a:lnTo>
                <a:close/>
              </a:path>
            </a:pathLst>
          </a:custGeom>
          <a:solidFill>
            <a:srgbClr val="203E99"/>
          </a:solidFill>
          <a:ln w="9525">
            <a:noFill/>
            <a:round/>
            <a:headEnd/>
            <a:tailEnd/>
          </a:ln>
        </p:spPr>
        <p:txBody>
          <a:bodyPr/>
          <a:lstStyle/>
          <a:p>
            <a:endParaRPr lang="en-US"/>
          </a:p>
        </p:txBody>
      </p:sp>
      <p:sp>
        <p:nvSpPr>
          <p:cNvPr id="66" name="Freeform 59"/>
          <p:cNvSpPr>
            <a:spLocks/>
          </p:cNvSpPr>
          <p:nvPr/>
        </p:nvSpPr>
        <p:spPr bwMode="auto">
          <a:xfrm>
            <a:off x="3619500" y="3044825"/>
            <a:ext cx="465138" cy="530225"/>
          </a:xfrm>
          <a:custGeom>
            <a:avLst/>
            <a:gdLst>
              <a:gd name="T0" fmla="*/ 0 w 168"/>
              <a:gd name="T1" fmla="*/ 2147483646 h 240"/>
              <a:gd name="T2" fmla="*/ 0 w 168"/>
              <a:gd name="T3" fmla="*/ 2147483646 h 240"/>
              <a:gd name="T4" fmla="*/ 2147483646 w 168"/>
              <a:gd name="T5" fmla="*/ 2147483646 h 240"/>
              <a:gd name="T6" fmla="*/ 2147483646 w 168"/>
              <a:gd name="T7" fmla="*/ 2147483646 h 240"/>
              <a:gd name="T8" fmla="*/ 2147483646 w 168"/>
              <a:gd name="T9" fmla="*/ 2147483646 h 240"/>
              <a:gd name="T10" fmla="*/ 2147483646 w 168"/>
              <a:gd name="T11" fmla="*/ 2147483646 h 240"/>
              <a:gd name="T12" fmla="*/ 2147483646 w 168"/>
              <a:gd name="T13" fmla="*/ 2147483646 h 240"/>
              <a:gd name="T14" fmla="*/ 2147483646 w 168"/>
              <a:gd name="T15" fmla="*/ 2147483646 h 240"/>
              <a:gd name="T16" fmla="*/ 2147483646 w 168"/>
              <a:gd name="T17" fmla="*/ 2147483646 h 240"/>
              <a:gd name="T18" fmla="*/ 2147483646 w 168"/>
              <a:gd name="T19" fmla="*/ 2147483646 h 240"/>
              <a:gd name="T20" fmla="*/ 2147483646 w 168"/>
              <a:gd name="T21" fmla="*/ 2147483646 h 240"/>
              <a:gd name="T22" fmla="*/ 2147483646 w 168"/>
              <a:gd name="T23" fmla="*/ 2147483646 h 240"/>
              <a:gd name="T24" fmla="*/ 2147483646 w 168"/>
              <a:gd name="T25" fmla="*/ 2147483646 h 240"/>
              <a:gd name="T26" fmla="*/ 2147483646 w 168"/>
              <a:gd name="T27" fmla="*/ 2147483646 h 240"/>
              <a:gd name="T28" fmla="*/ 2147483646 w 168"/>
              <a:gd name="T29" fmla="*/ 2147483646 h 240"/>
              <a:gd name="T30" fmla="*/ 2147483646 w 168"/>
              <a:gd name="T31" fmla="*/ 2147483646 h 240"/>
              <a:gd name="T32" fmla="*/ 2147483646 w 168"/>
              <a:gd name="T33" fmla="*/ 2147483646 h 240"/>
              <a:gd name="T34" fmla="*/ 2147483646 w 168"/>
              <a:gd name="T35" fmla="*/ 2147483646 h 240"/>
              <a:gd name="T36" fmla="*/ 2147483646 w 168"/>
              <a:gd name="T37" fmla="*/ 2147483646 h 240"/>
              <a:gd name="T38" fmla="*/ 2147483646 w 168"/>
              <a:gd name="T39" fmla="*/ 2147483646 h 240"/>
              <a:gd name="T40" fmla="*/ 2147483646 w 168"/>
              <a:gd name="T41" fmla="*/ 2147483646 h 240"/>
              <a:gd name="T42" fmla="*/ 2147483646 w 168"/>
              <a:gd name="T43" fmla="*/ 2147483646 h 240"/>
              <a:gd name="T44" fmla="*/ 2147483646 w 168"/>
              <a:gd name="T45" fmla="*/ 2147483646 h 240"/>
              <a:gd name="T46" fmla="*/ 2147483646 w 168"/>
              <a:gd name="T47" fmla="*/ 2147483646 h 240"/>
              <a:gd name="T48" fmla="*/ 2147483646 w 168"/>
              <a:gd name="T49" fmla="*/ 2147483646 h 240"/>
              <a:gd name="T50" fmla="*/ 2147483646 w 168"/>
              <a:gd name="T51" fmla="*/ 2147483646 h 240"/>
              <a:gd name="T52" fmla="*/ 2147483646 w 168"/>
              <a:gd name="T53" fmla="*/ 0 h 240"/>
              <a:gd name="T54" fmla="*/ 2147483646 w 168"/>
              <a:gd name="T55" fmla="*/ 0 h 240"/>
              <a:gd name="T56" fmla="*/ 2147483646 w 168"/>
              <a:gd name="T57" fmla="*/ 0 h 240"/>
              <a:gd name="T58" fmla="*/ 2147483646 w 168"/>
              <a:gd name="T59" fmla="*/ 2147483646 h 240"/>
              <a:gd name="T60" fmla="*/ 2147483646 w 168"/>
              <a:gd name="T61" fmla="*/ 2147483646 h 240"/>
              <a:gd name="T62" fmla="*/ 2147483646 w 168"/>
              <a:gd name="T63" fmla="*/ 2147483646 h 240"/>
              <a:gd name="T64" fmla="*/ 2147483646 w 168"/>
              <a:gd name="T65" fmla="*/ 2147483646 h 240"/>
              <a:gd name="T66" fmla="*/ 2147483646 w 168"/>
              <a:gd name="T67" fmla="*/ 2147483646 h 240"/>
              <a:gd name="T68" fmla="*/ 2147483646 w 168"/>
              <a:gd name="T69" fmla="*/ 2147483646 h 240"/>
              <a:gd name="T70" fmla="*/ 0 w 168"/>
              <a:gd name="T71" fmla="*/ 2147483646 h 240"/>
              <a:gd name="T72" fmla="*/ 0 w 168"/>
              <a:gd name="T73" fmla="*/ 2147483646 h 240"/>
              <a:gd name="T74" fmla="*/ 0 w 168"/>
              <a:gd name="T75" fmla="*/ 2147483646 h 2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240"/>
              <a:gd name="T116" fmla="*/ 168 w 168"/>
              <a:gd name="T117" fmla="*/ 240 h 2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240">
                <a:moveTo>
                  <a:pt x="0" y="126"/>
                </a:moveTo>
                <a:lnTo>
                  <a:pt x="0" y="126"/>
                </a:lnTo>
                <a:lnTo>
                  <a:pt x="4" y="151"/>
                </a:lnTo>
                <a:lnTo>
                  <a:pt x="11" y="172"/>
                </a:lnTo>
                <a:lnTo>
                  <a:pt x="18" y="194"/>
                </a:lnTo>
                <a:lnTo>
                  <a:pt x="29" y="212"/>
                </a:lnTo>
                <a:lnTo>
                  <a:pt x="43" y="226"/>
                </a:lnTo>
                <a:lnTo>
                  <a:pt x="57" y="233"/>
                </a:lnTo>
                <a:lnTo>
                  <a:pt x="75" y="240"/>
                </a:lnTo>
                <a:lnTo>
                  <a:pt x="93" y="240"/>
                </a:lnTo>
                <a:lnTo>
                  <a:pt x="107" y="237"/>
                </a:lnTo>
                <a:lnTo>
                  <a:pt x="125" y="230"/>
                </a:lnTo>
                <a:lnTo>
                  <a:pt x="140" y="219"/>
                </a:lnTo>
                <a:lnTo>
                  <a:pt x="150" y="201"/>
                </a:lnTo>
                <a:lnTo>
                  <a:pt x="158" y="183"/>
                </a:lnTo>
                <a:lnTo>
                  <a:pt x="165" y="161"/>
                </a:lnTo>
                <a:lnTo>
                  <a:pt x="168" y="140"/>
                </a:lnTo>
                <a:lnTo>
                  <a:pt x="168" y="115"/>
                </a:lnTo>
                <a:lnTo>
                  <a:pt x="168" y="90"/>
                </a:lnTo>
                <a:lnTo>
                  <a:pt x="161" y="68"/>
                </a:lnTo>
                <a:lnTo>
                  <a:pt x="150" y="47"/>
                </a:lnTo>
                <a:lnTo>
                  <a:pt x="140" y="32"/>
                </a:lnTo>
                <a:lnTo>
                  <a:pt x="125" y="18"/>
                </a:lnTo>
                <a:lnTo>
                  <a:pt x="111" y="7"/>
                </a:lnTo>
                <a:lnTo>
                  <a:pt x="97" y="0"/>
                </a:lnTo>
                <a:lnTo>
                  <a:pt x="79" y="0"/>
                </a:lnTo>
                <a:lnTo>
                  <a:pt x="61" y="4"/>
                </a:lnTo>
                <a:lnTo>
                  <a:pt x="47" y="11"/>
                </a:lnTo>
                <a:lnTo>
                  <a:pt x="32" y="22"/>
                </a:lnTo>
                <a:lnTo>
                  <a:pt x="21" y="40"/>
                </a:lnTo>
                <a:lnTo>
                  <a:pt x="11" y="58"/>
                </a:lnTo>
                <a:lnTo>
                  <a:pt x="4" y="79"/>
                </a:lnTo>
                <a:lnTo>
                  <a:pt x="0" y="101"/>
                </a:lnTo>
                <a:lnTo>
                  <a:pt x="0" y="126"/>
                </a:lnTo>
                <a:close/>
              </a:path>
            </a:pathLst>
          </a:custGeom>
          <a:solidFill>
            <a:srgbClr val="3361AA"/>
          </a:solidFill>
          <a:ln w="9525">
            <a:noFill/>
            <a:round/>
            <a:headEnd/>
            <a:tailEnd/>
          </a:ln>
        </p:spPr>
        <p:txBody>
          <a:bodyPr/>
          <a:lstStyle/>
          <a:p>
            <a:endParaRPr lang="en-US"/>
          </a:p>
        </p:txBody>
      </p:sp>
      <p:sp>
        <p:nvSpPr>
          <p:cNvPr id="67" name="Freeform 60"/>
          <p:cNvSpPr>
            <a:spLocks/>
          </p:cNvSpPr>
          <p:nvPr/>
        </p:nvSpPr>
        <p:spPr bwMode="auto">
          <a:xfrm>
            <a:off x="3700463" y="3154363"/>
            <a:ext cx="306387" cy="334962"/>
          </a:xfrm>
          <a:custGeom>
            <a:avLst/>
            <a:gdLst>
              <a:gd name="T0" fmla="*/ 0 w 111"/>
              <a:gd name="T1" fmla="*/ 2147483646 h 151"/>
              <a:gd name="T2" fmla="*/ 0 w 111"/>
              <a:gd name="T3" fmla="*/ 2147483646 h 151"/>
              <a:gd name="T4" fmla="*/ 2147483646 w 111"/>
              <a:gd name="T5" fmla="*/ 2147483646 h 151"/>
              <a:gd name="T6" fmla="*/ 2147483646 w 111"/>
              <a:gd name="T7" fmla="*/ 2147483646 h 151"/>
              <a:gd name="T8" fmla="*/ 2147483646 w 111"/>
              <a:gd name="T9" fmla="*/ 2147483646 h 151"/>
              <a:gd name="T10" fmla="*/ 2147483646 w 111"/>
              <a:gd name="T11" fmla="*/ 2147483646 h 151"/>
              <a:gd name="T12" fmla="*/ 2147483646 w 111"/>
              <a:gd name="T13" fmla="*/ 2147483646 h 151"/>
              <a:gd name="T14" fmla="*/ 2147483646 w 111"/>
              <a:gd name="T15" fmla="*/ 2147483646 h 151"/>
              <a:gd name="T16" fmla="*/ 2147483646 w 111"/>
              <a:gd name="T17" fmla="*/ 2147483646 h 151"/>
              <a:gd name="T18" fmla="*/ 2147483646 w 111"/>
              <a:gd name="T19" fmla="*/ 2147483646 h 151"/>
              <a:gd name="T20" fmla="*/ 2147483646 w 111"/>
              <a:gd name="T21" fmla="*/ 2147483646 h 151"/>
              <a:gd name="T22" fmla="*/ 2147483646 w 111"/>
              <a:gd name="T23" fmla="*/ 2147483646 h 151"/>
              <a:gd name="T24" fmla="*/ 2147483646 w 111"/>
              <a:gd name="T25" fmla="*/ 2147483646 h 151"/>
              <a:gd name="T26" fmla="*/ 2147483646 w 111"/>
              <a:gd name="T27" fmla="*/ 2147483646 h 151"/>
              <a:gd name="T28" fmla="*/ 2147483646 w 111"/>
              <a:gd name="T29" fmla="*/ 2147483646 h 151"/>
              <a:gd name="T30" fmla="*/ 2147483646 w 111"/>
              <a:gd name="T31" fmla="*/ 2147483646 h 151"/>
              <a:gd name="T32" fmla="*/ 2147483646 w 111"/>
              <a:gd name="T33" fmla="*/ 2147483646 h 151"/>
              <a:gd name="T34" fmla="*/ 2147483646 w 111"/>
              <a:gd name="T35" fmla="*/ 2147483646 h 151"/>
              <a:gd name="T36" fmla="*/ 2147483646 w 111"/>
              <a:gd name="T37" fmla="*/ 2147483646 h 151"/>
              <a:gd name="T38" fmla="*/ 2147483646 w 111"/>
              <a:gd name="T39" fmla="*/ 2147483646 h 151"/>
              <a:gd name="T40" fmla="*/ 2147483646 w 111"/>
              <a:gd name="T41" fmla="*/ 2147483646 h 151"/>
              <a:gd name="T42" fmla="*/ 2147483646 w 111"/>
              <a:gd name="T43" fmla="*/ 2147483646 h 151"/>
              <a:gd name="T44" fmla="*/ 2147483646 w 111"/>
              <a:gd name="T45" fmla="*/ 2147483646 h 151"/>
              <a:gd name="T46" fmla="*/ 2147483646 w 111"/>
              <a:gd name="T47" fmla="*/ 2147483646 h 151"/>
              <a:gd name="T48" fmla="*/ 2147483646 w 111"/>
              <a:gd name="T49" fmla="*/ 2147483646 h 151"/>
              <a:gd name="T50" fmla="*/ 2147483646 w 111"/>
              <a:gd name="T51" fmla="*/ 2147483646 h 151"/>
              <a:gd name="T52" fmla="*/ 2147483646 w 111"/>
              <a:gd name="T53" fmla="*/ 0 h 151"/>
              <a:gd name="T54" fmla="*/ 2147483646 w 111"/>
              <a:gd name="T55" fmla="*/ 0 h 151"/>
              <a:gd name="T56" fmla="*/ 2147483646 w 111"/>
              <a:gd name="T57" fmla="*/ 0 h 151"/>
              <a:gd name="T58" fmla="*/ 2147483646 w 111"/>
              <a:gd name="T59" fmla="*/ 2147483646 h 151"/>
              <a:gd name="T60" fmla="*/ 2147483646 w 111"/>
              <a:gd name="T61" fmla="*/ 2147483646 h 151"/>
              <a:gd name="T62" fmla="*/ 2147483646 w 111"/>
              <a:gd name="T63" fmla="*/ 2147483646 h 151"/>
              <a:gd name="T64" fmla="*/ 2147483646 w 111"/>
              <a:gd name="T65" fmla="*/ 2147483646 h 151"/>
              <a:gd name="T66" fmla="*/ 2147483646 w 111"/>
              <a:gd name="T67" fmla="*/ 2147483646 h 151"/>
              <a:gd name="T68" fmla="*/ 2147483646 w 111"/>
              <a:gd name="T69" fmla="*/ 2147483646 h 151"/>
              <a:gd name="T70" fmla="*/ 0 w 111"/>
              <a:gd name="T71" fmla="*/ 2147483646 h 151"/>
              <a:gd name="T72" fmla="*/ 0 w 111"/>
              <a:gd name="T73" fmla="*/ 2147483646 h 151"/>
              <a:gd name="T74" fmla="*/ 0 w 111"/>
              <a:gd name="T75" fmla="*/ 2147483646 h 15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1"/>
              <a:gd name="T115" fmla="*/ 0 h 151"/>
              <a:gd name="T116" fmla="*/ 111 w 111"/>
              <a:gd name="T117" fmla="*/ 151 h 15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1" h="151">
                <a:moveTo>
                  <a:pt x="0" y="79"/>
                </a:moveTo>
                <a:lnTo>
                  <a:pt x="0" y="79"/>
                </a:lnTo>
                <a:lnTo>
                  <a:pt x="3" y="94"/>
                </a:lnTo>
                <a:lnTo>
                  <a:pt x="7" y="108"/>
                </a:lnTo>
                <a:lnTo>
                  <a:pt x="14" y="119"/>
                </a:lnTo>
                <a:lnTo>
                  <a:pt x="21" y="129"/>
                </a:lnTo>
                <a:lnTo>
                  <a:pt x="28" y="140"/>
                </a:lnTo>
                <a:lnTo>
                  <a:pt x="39" y="147"/>
                </a:lnTo>
                <a:lnTo>
                  <a:pt x="50" y="151"/>
                </a:lnTo>
                <a:lnTo>
                  <a:pt x="61" y="151"/>
                </a:lnTo>
                <a:lnTo>
                  <a:pt x="71" y="147"/>
                </a:lnTo>
                <a:lnTo>
                  <a:pt x="82" y="144"/>
                </a:lnTo>
                <a:lnTo>
                  <a:pt x="89" y="137"/>
                </a:lnTo>
                <a:lnTo>
                  <a:pt x="100" y="126"/>
                </a:lnTo>
                <a:lnTo>
                  <a:pt x="104" y="115"/>
                </a:lnTo>
                <a:lnTo>
                  <a:pt x="111" y="101"/>
                </a:lnTo>
                <a:lnTo>
                  <a:pt x="111" y="86"/>
                </a:lnTo>
                <a:lnTo>
                  <a:pt x="111" y="72"/>
                </a:lnTo>
                <a:lnTo>
                  <a:pt x="111" y="58"/>
                </a:lnTo>
                <a:lnTo>
                  <a:pt x="107" y="43"/>
                </a:lnTo>
                <a:lnTo>
                  <a:pt x="100" y="29"/>
                </a:lnTo>
                <a:lnTo>
                  <a:pt x="93" y="18"/>
                </a:lnTo>
                <a:lnTo>
                  <a:pt x="82" y="11"/>
                </a:lnTo>
                <a:lnTo>
                  <a:pt x="75" y="4"/>
                </a:lnTo>
                <a:lnTo>
                  <a:pt x="64" y="0"/>
                </a:lnTo>
                <a:lnTo>
                  <a:pt x="53" y="0"/>
                </a:lnTo>
                <a:lnTo>
                  <a:pt x="39" y="4"/>
                </a:lnTo>
                <a:lnTo>
                  <a:pt x="32" y="8"/>
                </a:lnTo>
                <a:lnTo>
                  <a:pt x="21" y="15"/>
                </a:lnTo>
                <a:lnTo>
                  <a:pt x="14" y="25"/>
                </a:lnTo>
                <a:lnTo>
                  <a:pt x="7" y="36"/>
                </a:lnTo>
                <a:lnTo>
                  <a:pt x="3" y="51"/>
                </a:lnTo>
                <a:lnTo>
                  <a:pt x="0" y="65"/>
                </a:lnTo>
                <a:lnTo>
                  <a:pt x="0" y="79"/>
                </a:lnTo>
                <a:close/>
              </a:path>
            </a:pathLst>
          </a:custGeom>
          <a:solidFill>
            <a:srgbClr val="000000"/>
          </a:solidFill>
          <a:ln w="9525">
            <a:noFill/>
            <a:round/>
            <a:headEnd/>
            <a:tailEnd/>
          </a:ln>
        </p:spPr>
        <p:txBody>
          <a:bodyPr/>
          <a:lstStyle/>
          <a:p>
            <a:endParaRPr lang="en-US"/>
          </a:p>
        </p:txBody>
      </p:sp>
      <p:sp>
        <p:nvSpPr>
          <p:cNvPr id="68" name="Freeform 61"/>
          <p:cNvSpPr>
            <a:spLocks/>
          </p:cNvSpPr>
          <p:nvPr/>
        </p:nvSpPr>
        <p:spPr bwMode="auto">
          <a:xfrm>
            <a:off x="3857625" y="3140075"/>
            <a:ext cx="119063" cy="127000"/>
          </a:xfrm>
          <a:custGeom>
            <a:avLst/>
            <a:gdLst>
              <a:gd name="T0" fmla="*/ 0 w 43"/>
              <a:gd name="T1" fmla="*/ 2147483646 h 58"/>
              <a:gd name="T2" fmla="*/ 0 w 43"/>
              <a:gd name="T3" fmla="*/ 2147483646 h 58"/>
              <a:gd name="T4" fmla="*/ 2147483646 w 43"/>
              <a:gd name="T5" fmla="*/ 2147483646 h 58"/>
              <a:gd name="T6" fmla="*/ 2147483646 w 43"/>
              <a:gd name="T7" fmla="*/ 2147483646 h 58"/>
              <a:gd name="T8" fmla="*/ 2147483646 w 43"/>
              <a:gd name="T9" fmla="*/ 2147483646 h 58"/>
              <a:gd name="T10" fmla="*/ 2147483646 w 43"/>
              <a:gd name="T11" fmla="*/ 2147483646 h 58"/>
              <a:gd name="T12" fmla="*/ 2147483646 w 43"/>
              <a:gd name="T13" fmla="*/ 2147483646 h 58"/>
              <a:gd name="T14" fmla="*/ 2147483646 w 43"/>
              <a:gd name="T15" fmla="*/ 2147483646 h 58"/>
              <a:gd name="T16" fmla="*/ 2147483646 w 43"/>
              <a:gd name="T17" fmla="*/ 2147483646 h 58"/>
              <a:gd name="T18" fmla="*/ 2147483646 w 43"/>
              <a:gd name="T19" fmla="*/ 2147483646 h 58"/>
              <a:gd name="T20" fmla="*/ 2147483646 w 43"/>
              <a:gd name="T21" fmla="*/ 2147483646 h 58"/>
              <a:gd name="T22" fmla="*/ 2147483646 w 43"/>
              <a:gd name="T23" fmla="*/ 2147483646 h 58"/>
              <a:gd name="T24" fmla="*/ 2147483646 w 43"/>
              <a:gd name="T25" fmla="*/ 2147483646 h 58"/>
              <a:gd name="T26" fmla="*/ 2147483646 w 43"/>
              <a:gd name="T27" fmla="*/ 2147483646 h 58"/>
              <a:gd name="T28" fmla="*/ 2147483646 w 43"/>
              <a:gd name="T29" fmla="*/ 2147483646 h 58"/>
              <a:gd name="T30" fmla="*/ 2147483646 w 43"/>
              <a:gd name="T31" fmla="*/ 0 h 58"/>
              <a:gd name="T32" fmla="*/ 2147483646 w 43"/>
              <a:gd name="T33" fmla="*/ 0 h 58"/>
              <a:gd name="T34" fmla="*/ 2147483646 w 43"/>
              <a:gd name="T35" fmla="*/ 0 h 58"/>
              <a:gd name="T36" fmla="*/ 2147483646 w 43"/>
              <a:gd name="T37" fmla="*/ 2147483646 h 58"/>
              <a:gd name="T38" fmla="*/ 2147483646 w 43"/>
              <a:gd name="T39" fmla="*/ 2147483646 h 58"/>
              <a:gd name="T40" fmla="*/ 0 w 43"/>
              <a:gd name="T41" fmla="*/ 2147483646 h 58"/>
              <a:gd name="T42" fmla="*/ 0 w 43"/>
              <a:gd name="T43" fmla="*/ 2147483646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8"/>
              <a:gd name="T68" fmla="*/ 43 w 43"/>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8">
                <a:moveTo>
                  <a:pt x="0" y="29"/>
                </a:moveTo>
                <a:lnTo>
                  <a:pt x="0" y="29"/>
                </a:lnTo>
                <a:lnTo>
                  <a:pt x="4" y="40"/>
                </a:lnTo>
                <a:lnTo>
                  <a:pt x="7" y="50"/>
                </a:lnTo>
                <a:lnTo>
                  <a:pt x="14" y="58"/>
                </a:lnTo>
                <a:lnTo>
                  <a:pt x="21" y="58"/>
                </a:lnTo>
                <a:lnTo>
                  <a:pt x="29" y="58"/>
                </a:lnTo>
                <a:lnTo>
                  <a:pt x="36" y="50"/>
                </a:lnTo>
                <a:lnTo>
                  <a:pt x="43" y="43"/>
                </a:lnTo>
                <a:lnTo>
                  <a:pt x="43" y="32"/>
                </a:lnTo>
                <a:lnTo>
                  <a:pt x="43" y="18"/>
                </a:lnTo>
                <a:lnTo>
                  <a:pt x="39" y="11"/>
                </a:lnTo>
                <a:lnTo>
                  <a:pt x="32" y="4"/>
                </a:lnTo>
                <a:lnTo>
                  <a:pt x="25" y="0"/>
                </a:lnTo>
                <a:lnTo>
                  <a:pt x="18" y="0"/>
                </a:lnTo>
                <a:lnTo>
                  <a:pt x="11" y="7"/>
                </a:lnTo>
                <a:lnTo>
                  <a:pt x="4" y="18"/>
                </a:lnTo>
                <a:lnTo>
                  <a:pt x="0" y="29"/>
                </a:lnTo>
                <a:close/>
              </a:path>
            </a:pathLst>
          </a:custGeom>
          <a:solidFill>
            <a:srgbClr val="FFFFFF"/>
          </a:solidFill>
          <a:ln w="9525">
            <a:noFill/>
            <a:round/>
            <a:headEnd/>
            <a:tailEnd/>
          </a:ln>
        </p:spPr>
        <p:txBody>
          <a:bodyPr/>
          <a:lstStyle/>
          <a:p>
            <a:endParaRPr lang="en-US"/>
          </a:p>
        </p:txBody>
      </p:sp>
      <p:sp>
        <p:nvSpPr>
          <p:cNvPr id="69" name="Freeform 62"/>
          <p:cNvSpPr>
            <a:spLocks/>
          </p:cNvSpPr>
          <p:nvPr/>
        </p:nvSpPr>
        <p:spPr bwMode="auto">
          <a:xfrm>
            <a:off x="3719513" y="3384550"/>
            <a:ext cx="69850" cy="65088"/>
          </a:xfrm>
          <a:custGeom>
            <a:avLst/>
            <a:gdLst>
              <a:gd name="T0" fmla="*/ 2147483646 w 25"/>
              <a:gd name="T1" fmla="*/ 0 h 29"/>
              <a:gd name="T2" fmla="*/ 2147483646 w 25"/>
              <a:gd name="T3" fmla="*/ 0 h 29"/>
              <a:gd name="T4" fmla="*/ 2147483646 w 25"/>
              <a:gd name="T5" fmla="*/ 0 h 29"/>
              <a:gd name="T6" fmla="*/ 2147483646 w 25"/>
              <a:gd name="T7" fmla="*/ 0 h 29"/>
              <a:gd name="T8" fmla="*/ 0 w 25"/>
              <a:gd name="T9" fmla="*/ 2147483646 h 29"/>
              <a:gd name="T10" fmla="*/ 0 w 25"/>
              <a:gd name="T11" fmla="*/ 2147483646 h 29"/>
              <a:gd name="T12" fmla="*/ 0 w 25"/>
              <a:gd name="T13" fmla="*/ 2147483646 h 29"/>
              <a:gd name="T14" fmla="*/ 0 w 25"/>
              <a:gd name="T15" fmla="*/ 2147483646 h 29"/>
              <a:gd name="T16" fmla="*/ 0 w 25"/>
              <a:gd name="T17" fmla="*/ 2147483646 h 29"/>
              <a:gd name="T18" fmla="*/ 2147483646 w 25"/>
              <a:gd name="T19" fmla="*/ 2147483646 h 29"/>
              <a:gd name="T20" fmla="*/ 2147483646 w 25"/>
              <a:gd name="T21" fmla="*/ 2147483646 h 29"/>
              <a:gd name="T22" fmla="*/ 2147483646 w 25"/>
              <a:gd name="T23" fmla="*/ 2147483646 h 29"/>
              <a:gd name="T24" fmla="*/ 2147483646 w 25"/>
              <a:gd name="T25" fmla="*/ 2147483646 h 29"/>
              <a:gd name="T26" fmla="*/ 2147483646 w 25"/>
              <a:gd name="T27" fmla="*/ 2147483646 h 29"/>
              <a:gd name="T28" fmla="*/ 2147483646 w 25"/>
              <a:gd name="T29" fmla="*/ 2147483646 h 29"/>
              <a:gd name="T30" fmla="*/ 2147483646 w 25"/>
              <a:gd name="T31" fmla="*/ 2147483646 h 29"/>
              <a:gd name="T32" fmla="*/ 2147483646 w 25"/>
              <a:gd name="T33" fmla="*/ 2147483646 h 29"/>
              <a:gd name="T34" fmla="*/ 2147483646 w 25"/>
              <a:gd name="T35" fmla="*/ 2147483646 h 29"/>
              <a:gd name="T36" fmla="*/ 2147483646 w 25"/>
              <a:gd name="T37" fmla="*/ 2147483646 h 29"/>
              <a:gd name="T38" fmla="*/ 2147483646 w 25"/>
              <a:gd name="T39" fmla="*/ 2147483646 h 29"/>
              <a:gd name="T40" fmla="*/ 2147483646 w 25"/>
              <a:gd name="T41" fmla="*/ 0 h 29"/>
              <a:gd name="T42" fmla="*/ 2147483646 w 25"/>
              <a:gd name="T43" fmla="*/ 0 h 2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5"/>
              <a:gd name="T67" fmla="*/ 0 h 29"/>
              <a:gd name="T68" fmla="*/ 25 w 25"/>
              <a:gd name="T69" fmla="*/ 29 h 2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5" h="29">
                <a:moveTo>
                  <a:pt x="14" y="0"/>
                </a:moveTo>
                <a:lnTo>
                  <a:pt x="14" y="0"/>
                </a:lnTo>
                <a:lnTo>
                  <a:pt x="11" y="0"/>
                </a:lnTo>
                <a:lnTo>
                  <a:pt x="3" y="0"/>
                </a:lnTo>
                <a:lnTo>
                  <a:pt x="0" y="7"/>
                </a:lnTo>
                <a:lnTo>
                  <a:pt x="0" y="11"/>
                </a:lnTo>
                <a:lnTo>
                  <a:pt x="0" y="18"/>
                </a:lnTo>
                <a:lnTo>
                  <a:pt x="0" y="22"/>
                </a:lnTo>
                <a:lnTo>
                  <a:pt x="3" y="25"/>
                </a:lnTo>
                <a:lnTo>
                  <a:pt x="7" y="29"/>
                </a:lnTo>
                <a:lnTo>
                  <a:pt x="14" y="29"/>
                </a:lnTo>
                <a:lnTo>
                  <a:pt x="18" y="25"/>
                </a:lnTo>
                <a:lnTo>
                  <a:pt x="21" y="22"/>
                </a:lnTo>
                <a:lnTo>
                  <a:pt x="25" y="18"/>
                </a:lnTo>
                <a:lnTo>
                  <a:pt x="25" y="11"/>
                </a:lnTo>
                <a:lnTo>
                  <a:pt x="21" y="7"/>
                </a:lnTo>
                <a:lnTo>
                  <a:pt x="18" y="4"/>
                </a:lnTo>
                <a:lnTo>
                  <a:pt x="14" y="0"/>
                </a:lnTo>
                <a:close/>
              </a:path>
            </a:pathLst>
          </a:custGeom>
          <a:solidFill>
            <a:srgbClr val="FFFFFF"/>
          </a:solidFill>
          <a:ln w="9525">
            <a:noFill/>
            <a:round/>
            <a:headEnd/>
            <a:tailEnd/>
          </a:ln>
        </p:spPr>
        <p:txBody>
          <a:bodyPr/>
          <a:lstStyle/>
          <a:p>
            <a:endParaRPr lang="en-US"/>
          </a:p>
        </p:txBody>
      </p:sp>
      <p:sp>
        <p:nvSpPr>
          <p:cNvPr id="70" name="Freeform 63"/>
          <p:cNvSpPr>
            <a:spLocks/>
          </p:cNvSpPr>
          <p:nvPr/>
        </p:nvSpPr>
        <p:spPr bwMode="auto">
          <a:xfrm>
            <a:off x="4672013" y="3322638"/>
            <a:ext cx="1082675" cy="817562"/>
          </a:xfrm>
          <a:custGeom>
            <a:avLst/>
            <a:gdLst>
              <a:gd name="T0" fmla="*/ 2147483646 w 391"/>
              <a:gd name="T1" fmla="*/ 2147483646 h 369"/>
              <a:gd name="T2" fmla="*/ 2147483646 w 391"/>
              <a:gd name="T3" fmla="*/ 2147483646 h 369"/>
              <a:gd name="T4" fmla="*/ 2147483646 w 391"/>
              <a:gd name="T5" fmla="*/ 2147483646 h 369"/>
              <a:gd name="T6" fmla="*/ 2147483646 w 391"/>
              <a:gd name="T7" fmla="*/ 2147483646 h 369"/>
              <a:gd name="T8" fmla="*/ 2147483646 w 391"/>
              <a:gd name="T9" fmla="*/ 2147483646 h 369"/>
              <a:gd name="T10" fmla="*/ 2147483646 w 391"/>
              <a:gd name="T11" fmla="*/ 2147483646 h 369"/>
              <a:gd name="T12" fmla="*/ 2147483646 w 391"/>
              <a:gd name="T13" fmla="*/ 2147483646 h 369"/>
              <a:gd name="T14" fmla="*/ 2147483646 w 391"/>
              <a:gd name="T15" fmla="*/ 2147483646 h 369"/>
              <a:gd name="T16" fmla="*/ 2147483646 w 391"/>
              <a:gd name="T17" fmla="*/ 2147483646 h 369"/>
              <a:gd name="T18" fmla="*/ 2147483646 w 391"/>
              <a:gd name="T19" fmla="*/ 2147483646 h 369"/>
              <a:gd name="T20" fmla="*/ 2147483646 w 391"/>
              <a:gd name="T21" fmla="*/ 2147483646 h 369"/>
              <a:gd name="T22" fmla="*/ 2147483646 w 391"/>
              <a:gd name="T23" fmla="*/ 2147483646 h 369"/>
              <a:gd name="T24" fmla="*/ 2147483646 w 391"/>
              <a:gd name="T25" fmla="*/ 2147483646 h 369"/>
              <a:gd name="T26" fmla="*/ 0 w 391"/>
              <a:gd name="T27" fmla="*/ 2147483646 h 369"/>
              <a:gd name="T28" fmla="*/ 2147483646 w 391"/>
              <a:gd name="T29" fmla="*/ 2147483646 h 369"/>
              <a:gd name="T30" fmla="*/ 2147483646 w 391"/>
              <a:gd name="T31" fmla="*/ 2147483646 h 369"/>
              <a:gd name="T32" fmla="*/ 2147483646 w 391"/>
              <a:gd name="T33" fmla="*/ 2147483646 h 369"/>
              <a:gd name="T34" fmla="*/ 2147483646 w 391"/>
              <a:gd name="T35" fmla="*/ 2147483646 h 369"/>
              <a:gd name="T36" fmla="*/ 2147483646 w 391"/>
              <a:gd name="T37" fmla="*/ 2147483646 h 369"/>
              <a:gd name="T38" fmla="*/ 2147483646 w 391"/>
              <a:gd name="T39" fmla="*/ 2147483646 h 369"/>
              <a:gd name="T40" fmla="*/ 2147483646 w 391"/>
              <a:gd name="T41" fmla="*/ 2147483646 h 369"/>
              <a:gd name="T42" fmla="*/ 2147483646 w 391"/>
              <a:gd name="T43" fmla="*/ 2147483646 h 369"/>
              <a:gd name="T44" fmla="*/ 2147483646 w 391"/>
              <a:gd name="T45" fmla="*/ 2147483646 h 369"/>
              <a:gd name="T46" fmla="*/ 2147483646 w 391"/>
              <a:gd name="T47" fmla="*/ 2147483646 h 369"/>
              <a:gd name="T48" fmla="*/ 2147483646 w 391"/>
              <a:gd name="T49" fmla="*/ 2147483646 h 369"/>
              <a:gd name="T50" fmla="*/ 2147483646 w 391"/>
              <a:gd name="T51" fmla="*/ 0 h 369"/>
              <a:gd name="T52" fmla="*/ 2147483646 w 391"/>
              <a:gd name="T53" fmla="*/ 0 h 369"/>
              <a:gd name="T54" fmla="*/ 2147483646 w 391"/>
              <a:gd name="T55" fmla="*/ 2147483646 h 369"/>
              <a:gd name="T56" fmla="*/ 2147483646 w 391"/>
              <a:gd name="T57" fmla="*/ 2147483646 h 369"/>
              <a:gd name="T58" fmla="*/ 2147483646 w 391"/>
              <a:gd name="T59" fmla="*/ 2147483646 h 369"/>
              <a:gd name="T60" fmla="*/ 2147483646 w 391"/>
              <a:gd name="T61" fmla="*/ 2147483646 h 369"/>
              <a:gd name="T62" fmla="*/ 2147483646 w 391"/>
              <a:gd name="T63" fmla="*/ 2147483646 h 369"/>
              <a:gd name="T64" fmla="*/ 2147483646 w 391"/>
              <a:gd name="T65" fmla="*/ 2147483646 h 369"/>
              <a:gd name="T66" fmla="*/ 2147483646 w 391"/>
              <a:gd name="T67" fmla="*/ 2147483646 h 369"/>
              <a:gd name="T68" fmla="*/ 2147483646 w 391"/>
              <a:gd name="T69" fmla="*/ 2147483646 h 369"/>
              <a:gd name="T70" fmla="*/ 2147483646 w 391"/>
              <a:gd name="T71" fmla="*/ 2147483646 h 369"/>
              <a:gd name="T72" fmla="*/ 2147483646 w 391"/>
              <a:gd name="T73" fmla="*/ 2147483646 h 369"/>
              <a:gd name="T74" fmla="*/ 2147483646 w 391"/>
              <a:gd name="T75" fmla="*/ 2147483646 h 369"/>
              <a:gd name="T76" fmla="*/ 2147483646 w 391"/>
              <a:gd name="T77" fmla="*/ 2147483646 h 369"/>
              <a:gd name="T78" fmla="*/ 2147483646 w 391"/>
              <a:gd name="T79" fmla="*/ 2147483646 h 369"/>
              <a:gd name="T80" fmla="*/ 2147483646 w 391"/>
              <a:gd name="T81" fmla="*/ 2147483646 h 369"/>
              <a:gd name="T82" fmla="*/ 2147483646 w 391"/>
              <a:gd name="T83" fmla="*/ 2147483646 h 369"/>
              <a:gd name="T84" fmla="*/ 2147483646 w 391"/>
              <a:gd name="T85" fmla="*/ 2147483646 h 369"/>
              <a:gd name="T86" fmla="*/ 2147483646 w 391"/>
              <a:gd name="T87" fmla="*/ 2147483646 h 369"/>
              <a:gd name="T88" fmla="*/ 2147483646 w 391"/>
              <a:gd name="T89" fmla="*/ 2147483646 h 369"/>
              <a:gd name="T90" fmla="*/ 2147483646 w 391"/>
              <a:gd name="T91" fmla="*/ 2147483646 h 36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91"/>
              <a:gd name="T139" fmla="*/ 0 h 369"/>
              <a:gd name="T140" fmla="*/ 391 w 391"/>
              <a:gd name="T141" fmla="*/ 369 h 36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91" h="369">
                <a:moveTo>
                  <a:pt x="168" y="326"/>
                </a:moveTo>
                <a:lnTo>
                  <a:pt x="168" y="326"/>
                </a:lnTo>
                <a:lnTo>
                  <a:pt x="136" y="329"/>
                </a:lnTo>
                <a:lnTo>
                  <a:pt x="104" y="333"/>
                </a:lnTo>
                <a:lnTo>
                  <a:pt x="79" y="344"/>
                </a:lnTo>
                <a:lnTo>
                  <a:pt x="54" y="358"/>
                </a:lnTo>
                <a:lnTo>
                  <a:pt x="39" y="340"/>
                </a:lnTo>
                <a:lnTo>
                  <a:pt x="29" y="319"/>
                </a:lnTo>
                <a:lnTo>
                  <a:pt x="18" y="301"/>
                </a:lnTo>
                <a:lnTo>
                  <a:pt x="11" y="276"/>
                </a:lnTo>
                <a:lnTo>
                  <a:pt x="3" y="250"/>
                </a:lnTo>
                <a:lnTo>
                  <a:pt x="3" y="225"/>
                </a:lnTo>
                <a:lnTo>
                  <a:pt x="0" y="197"/>
                </a:lnTo>
                <a:lnTo>
                  <a:pt x="3" y="161"/>
                </a:lnTo>
                <a:lnTo>
                  <a:pt x="3" y="157"/>
                </a:lnTo>
                <a:lnTo>
                  <a:pt x="7" y="161"/>
                </a:lnTo>
                <a:lnTo>
                  <a:pt x="11" y="164"/>
                </a:lnTo>
                <a:lnTo>
                  <a:pt x="11" y="161"/>
                </a:lnTo>
                <a:lnTo>
                  <a:pt x="11" y="164"/>
                </a:lnTo>
                <a:lnTo>
                  <a:pt x="18" y="161"/>
                </a:lnTo>
                <a:lnTo>
                  <a:pt x="140" y="147"/>
                </a:lnTo>
                <a:lnTo>
                  <a:pt x="287" y="64"/>
                </a:lnTo>
                <a:lnTo>
                  <a:pt x="351" y="7"/>
                </a:lnTo>
                <a:lnTo>
                  <a:pt x="365" y="0"/>
                </a:lnTo>
                <a:lnTo>
                  <a:pt x="376" y="32"/>
                </a:lnTo>
                <a:lnTo>
                  <a:pt x="383" y="64"/>
                </a:lnTo>
                <a:lnTo>
                  <a:pt x="387" y="96"/>
                </a:lnTo>
                <a:lnTo>
                  <a:pt x="391" y="136"/>
                </a:lnTo>
                <a:lnTo>
                  <a:pt x="387" y="172"/>
                </a:lnTo>
                <a:lnTo>
                  <a:pt x="383" y="204"/>
                </a:lnTo>
                <a:lnTo>
                  <a:pt x="373" y="236"/>
                </a:lnTo>
                <a:lnTo>
                  <a:pt x="362" y="268"/>
                </a:lnTo>
                <a:lnTo>
                  <a:pt x="348" y="297"/>
                </a:lnTo>
                <a:lnTo>
                  <a:pt x="333" y="326"/>
                </a:lnTo>
                <a:lnTo>
                  <a:pt x="315" y="347"/>
                </a:lnTo>
                <a:lnTo>
                  <a:pt x="294" y="369"/>
                </a:lnTo>
                <a:lnTo>
                  <a:pt x="269" y="351"/>
                </a:lnTo>
                <a:lnTo>
                  <a:pt x="240" y="336"/>
                </a:lnTo>
                <a:lnTo>
                  <a:pt x="204" y="329"/>
                </a:lnTo>
                <a:lnTo>
                  <a:pt x="168" y="326"/>
                </a:lnTo>
                <a:close/>
              </a:path>
            </a:pathLst>
          </a:custGeom>
          <a:solidFill>
            <a:srgbClr val="FFCF00"/>
          </a:solidFill>
          <a:ln w="9525">
            <a:noFill/>
            <a:round/>
            <a:headEnd/>
            <a:tailEnd/>
          </a:ln>
        </p:spPr>
        <p:txBody>
          <a:bodyPr/>
          <a:lstStyle/>
          <a:p>
            <a:endParaRPr lang="en-US"/>
          </a:p>
        </p:txBody>
      </p:sp>
      <p:sp>
        <p:nvSpPr>
          <p:cNvPr id="71" name="Freeform 64"/>
          <p:cNvSpPr>
            <a:spLocks/>
          </p:cNvSpPr>
          <p:nvPr/>
        </p:nvSpPr>
        <p:spPr bwMode="auto">
          <a:xfrm>
            <a:off x="4702175" y="3289300"/>
            <a:ext cx="992188" cy="817563"/>
          </a:xfrm>
          <a:custGeom>
            <a:avLst/>
            <a:gdLst>
              <a:gd name="T0" fmla="*/ 2147483646 w 358"/>
              <a:gd name="T1" fmla="*/ 2147483646 h 369"/>
              <a:gd name="T2" fmla="*/ 2147483646 w 358"/>
              <a:gd name="T3" fmla="*/ 2147483646 h 369"/>
              <a:gd name="T4" fmla="*/ 2147483646 w 358"/>
              <a:gd name="T5" fmla="*/ 2147483646 h 369"/>
              <a:gd name="T6" fmla="*/ 2147483646 w 358"/>
              <a:gd name="T7" fmla="*/ 2147483646 h 369"/>
              <a:gd name="T8" fmla="*/ 2147483646 w 358"/>
              <a:gd name="T9" fmla="*/ 2147483646 h 369"/>
              <a:gd name="T10" fmla="*/ 2147483646 w 358"/>
              <a:gd name="T11" fmla="*/ 2147483646 h 369"/>
              <a:gd name="T12" fmla="*/ 2147483646 w 358"/>
              <a:gd name="T13" fmla="*/ 2147483646 h 369"/>
              <a:gd name="T14" fmla="*/ 2147483646 w 358"/>
              <a:gd name="T15" fmla="*/ 2147483646 h 369"/>
              <a:gd name="T16" fmla="*/ 2147483646 w 358"/>
              <a:gd name="T17" fmla="*/ 2147483646 h 369"/>
              <a:gd name="T18" fmla="*/ 2147483646 w 358"/>
              <a:gd name="T19" fmla="*/ 2147483646 h 369"/>
              <a:gd name="T20" fmla="*/ 0 w 358"/>
              <a:gd name="T21" fmla="*/ 2147483646 h 369"/>
              <a:gd name="T22" fmla="*/ 0 w 358"/>
              <a:gd name="T23" fmla="*/ 2147483646 h 369"/>
              <a:gd name="T24" fmla="*/ 2147483646 w 358"/>
              <a:gd name="T25" fmla="*/ 2147483646 h 369"/>
              <a:gd name="T26" fmla="*/ 2147483646 w 358"/>
              <a:gd name="T27" fmla="*/ 2147483646 h 369"/>
              <a:gd name="T28" fmla="*/ 2147483646 w 358"/>
              <a:gd name="T29" fmla="*/ 2147483646 h 369"/>
              <a:gd name="T30" fmla="*/ 2147483646 w 358"/>
              <a:gd name="T31" fmla="*/ 2147483646 h 369"/>
              <a:gd name="T32" fmla="*/ 2147483646 w 358"/>
              <a:gd name="T33" fmla="*/ 2147483646 h 369"/>
              <a:gd name="T34" fmla="*/ 2147483646 w 358"/>
              <a:gd name="T35" fmla="*/ 2147483646 h 369"/>
              <a:gd name="T36" fmla="*/ 2147483646 w 358"/>
              <a:gd name="T37" fmla="*/ 2147483646 h 369"/>
              <a:gd name="T38" fmla="*/ 2147483646 w 358"/>
              <a:gd name="T39" fmla="*/ 2147483646 h 369"/>
              <a:gd name="T40" fmla="*/ 2147483646 w 358"/>
              <a:gd name="T41" fmla="*/ 2147483646 h 369"/>
              <a:gd name="T42" fmla="*/ 2147483646 w 358"/>
              <a:gd name="T43" fmla="*/ 0 h 369"/>
              <a:gd name="T44" fmla="*/ 2147483646 w 358"/>
              <a:gd name="T45" fmla="*/ 0 h 369"/>
              <a:gd name="T46" fmla="*/ 2147483646 w 358"/>
              <a:gd name="T47" fmla="*/ 2147483646 h 369"/>
              <a:gd name="T48" fmla="*/ 2147483646 w 358"/>
              <a:gd name="T49" fmla="*/ 2147483646 h 369"/>
              <a:gd name="T50" fmla="*/ 2147483646 w 358"/>
              <a:gd name="T51" fmla="*/ 2147483646 h 369"/>
              <a:gd name="T52" fmla="*/ 2147483646 w 358"/>
              <a:gd name="T53" fmla="*/ 2147483646 h 369"/>
              <a:gd name="T54" fmla="*/ 2147483646 w 358"/>
              <a:gd name="T55" fmla="*/ 2147483646 h 369"/>
              <a:gd name="T56" fmla="*/ 2147483646 w 358"/>
              <a:gd name="T57" fmla="*/ 2147483646 h 369"/>
              <a:gd name="T58" fmla="*/ 2147483646 w 358"/>
              <a:gd name="T59" fmla="*/ 2147483646 h 369"/>
              <a:gd name="T60" fmla="*/ 2147483646 w 358"/>
              <a:gd name="T61" fmla="*/ 2147483646 h 369"/>
              <a:gd name="T62" fmla="*/ 2147483646 w 358"/>
              <a:gd name="T63" fmla="*/ 2147483646 h 369"/>
              <a:gd name="T64" fmla="*/ 2147483646 w 358"/>
              <a:gd name="T65" fmla="*/ 2147483646 h 369"/>
              <a:gd name="T66" fmla="*/ 2147483646 w 358"/>
              <a:gd name="T67" fmla="*/ 2147483646 h 369"/>
              <a:gd name="T68" fmla="*/ 2147483646 w 358"/>
              <a:gd name="T69" fmla="*/ 2147483646 h 369"/>
              <a:gd name="T70" fmla="*/ 2147483646 w 358"/>
              <a:gd name="T71" fmla="*/ 2147483646 h 369"/>
              <a:gd name="T72" fmla="*/ 2147483646 w 358"/>
              <a:gd name="T73" fmla="*/ 2147483646 h 369"/>
              <a:gd name="T74" fmla="*/ 2147483646 w 358"/>
              <a:gd name="T75" fmla="*/ 2147483646 h 369"/>
              <a:gd name="T76" fmla="*/ 2147483646 w 358"/>
              <a:gd name="T77" fmla="*/ 2147483646 h 369"/>
              <a:gd name="T78" fmla="*/ 2147483646 w 358"/>
              <a:gd name="T79" fmla="*/ 2147483646 h 369"/>
              <a:gd name="T80" fmla="*/ 2147483646 w 358"/>
              <a:gd name="T81" fmla="*/ 2147483646 h 369"/>
              <a:gd name="T82" fmla="*/ 2147483646 w 358"/>
              <a:gd name="T83" fmla="*/ 2147483646 h 369"/>
              <a:gd name="T84" fmla="*/ 2147483646 w 358"/>
              <a:gd name="T85" fmla="*/ 2147483646 h 369"/>
              <a:gd name="T86" fmla="*/ 2147483646 w 358"/>
              <a:gd name="T87" fmla="*/ 2147483646 h 369"/>
              <a:gd name="T88" fmla="*/ 2147483646 w 358"/>
              <a:gd name="T89" fmla="*/ 2147483646 h 36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58"/>
              <a:gd name="T136" fmla="*/ 0 h 369"/>
              <a:gd name="T137" fmla="*/ 358 w 358"/>
              <a:gd name="T138" fmla="*/ 369 h 36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58" h="369">
                <a:moveTo>
                  <a:pt x="157" y="341"/>
                </a:moveTo>
                <a:lnTo>
                  <a:pt x="157" y="341"/>
                </a:lnTo>
                <a:lnTo>
                  <a:pt x="132" y="341"/>
                </a:lnTo>
                <a:lnTo>
                  <a:pt x="107" y="344"/>
                </a:lnTo>
                <a:lnTo>
                  <a:pt x="86" y="351"/>
                </a:lnTo>
                <a:lnTo>
                  <a:pt x="64" y="359"/>
                </a:lnTo>
                <a:lnTo>
                  <a:pt x="43" y="323"/>
                </a:lnTo>
                <a:lnTo>
                  <a:pt x="21" y="280"/>
                </a:lnTo>
                <a:lnTo>
                  <a:pt x="10" y="230"/>
                </a:lnTo>
                <a:lnTo>
                  <a:pt x="0" y="179"/>
                </a:lnTo>
                <a:lnTo>
                  <a:pt x="32" y="176"/>
                </a:lnTo>
                <a:lnTo>
                  <a:pt x="61" y="165"/>
                </a:lnTo>
                <a:lnTo>
                  <a:pt x="86" y="154"/>
                </a:lnTo>
                <a:lnTo>
                  <a:pt x="107" y="140"/>
                </a:lnTo>
                <a:lnTo>
                  <a:pt x="154" y="101"/>
                </a:lnTo>
                <a:lnTo>
                  <a:pt x="193" y="65"/>
                </a:lnTo>
                <a:lnTo>
                  <a:pt x="229" y="29"/>
                </a:lnTo>
                <a:lnTo>
                  <a:pt x="250" y="15"/>
                </a:lnTo>
                <a:lnTo>
                  <a:pt x="268" y="7"/>
                </a:lnTo>
                <a:lnTo>
                  <a:pt x="286" y="0"/>
                </a:lnTo>
                <a:lnTo>
                  <a:pt x="308" y="0"/>
                </a:lnTo>
                <a:lnTo>
                  <a:pt x="329" y="7"/>
                </a:lnTo>
                <a:lnTo>
                  <a:pt x="354" y="22"/>
                </a:lnTo>
                <a:lnTo>
                  <a:pt x="358" y="54"/>
                </a:lnTo>
                <a:lnTo>
                  <a:pt x="358" y="86"/>
                </a:lnTo>
                <a:lnTo>
                  <a:pt x="358" y="122"/>
                </a:lnTo>
                <a:lnTo>
                  <a:pt x="354" y="154"/>
                </a:lnTo>
                <a:lnTo>
                  <a:pt x="351" y="190"/>
                </a:lnTo>
                <a:lnTo>
                  <a:pt x="344" y="222"/>
                </a:lnTo>
                <a:lnTo>
                  <a:pt x="333" y="251"/>
                </a:lnTo>
                <a:lnTo>
                  <a:pt x="322" y="280"/>
                </a:lnTo>
                <a:lnTo>
                  <a:pt x="311" y="305"/>
                </a:lnTo>
                <a:lnTo>
                  <a:pt x="297" y="330"/>
                </a:lnTo>
                <a:lnTo>
                  <a:pt x="283" y="351"/>
                </a:lnTo>
                <a:lnTo>
                  <a:pt x="265" y="369"/>
                </a:lnTo>
                <a:lnTo>
                  <a:pt x="243" y="359"/>
                </a:lnTo>
                <a:lnTo>
                  <a:pt x="215" y="348"/>
                </a:lnTo>
                <a:lnTo>
                  <a:pt x="186" y="341"/>
                </a:lnTo>
                <a:lnTo>
                  <a:pt x="157" y="341"/>
                </a:lnTo>
                <a:close/>
              </a:path>
            </a:pathLst>
          </a:custGeom>
          <a:solidFill>
            <a:srgbClr val="FF7300"/>
          </a:solidFill>
          <a:ln w="9525">
            <a:noFill/>
            <a:round/>
            <a:headEnd/>
            <a:tailEnd/>
          </a:ln>
        </p:spPr>
        <p:txBody>
          <a:bodyPr/>
          <a:lstStyle/>
          <a:p>
            <a:endParaRPr lang="en-US"/>
          </a:p>
        </p:txBody>
      </p:sp>
      <p:sp>
        <p:nvSpPr>
          <p:cNvPr id="72" name="Freeform 65"/>
          <p:cNvSpPr>
            <a:spLocks/>
          </p:cNvSpPr>
          <p:nvPr/>
        </p:nvSpPr>
        <p:spPr bwMode="auto">
          <a:xfrm>
            <a:off x="4772025" y="3259138"/>
            <a:ext cx="863600" cy="825500"/>
          </a:xfrm>
          <a:custGeom>
            <a:avLst/>
            <a:gdLst>
              <a:gd name="T0" fmla="*/ 2147483646 w 312"/>
              <a:gd name="T1" fmla="*/ 2147483646 h 373"/>
              <a:gd name="T2" fmla="*/ 2147483646 w 312"/>
              <a:gd name="T3" fmla="*/ 2147483646 h 373"/>
              <a:gd name="T4" fmla="*/ 2147483646 w 312"/>
              <a:gd name="T5" fmla="*/ 2147483646 h 373"/>
              <a:gd name="T6" fmla="*/ 2147483646 w 312"/>
              <a:gd name="T7" fmla="*/ 2147483646 h 373"/>
              <a:gd name="T8" fmla="*/ 2147483646 w 312"/>
              <a:gd name="T9" fmla="*/ 2147483646 h 373"/>
              <a:gd name="T10" fmla="*/ 2147483646 w 312"/>
              <a:gd name="T11" fmla="*/ 2147483646 h 373"/>
              <a:gd name="T12" fmla="*/ 2147483646 w 312"/>
              <a:gd name="T13" fmla="*/ 2147483646 h 373"/>
              <a:gd name="T14" fmla="*/ 2147483646 w 312"/>
              <a:gd name="T15" fmla="*/ 2147483646 h 373"/>
              <a:gd name="T16" fmla="*/ 2147483646 w 312"/>
              <a:gd name="T17" fmla="*/ 2147483646 h 373"/>
              <a:gd name="T18" fmla="*/ 2147483646 w 312"/>
              <a:gd name="T19" fmla="*/ 2147483646 h 373"/>
              <a:gd name="T20" fmla="*/ 2147483646 w 312"/>
              <a:gd name="T21" fmla="*/ 2147483646 h 373"/>
              <a:gd name="T22" fmla="*/ 2147483646 w 312"/>
              <a:gd name="T23" fmla="*/ 2147483646 h 373"/>
              <a:gd name="T24" fmla="*/ 2147483646 w 312"/>
              <a:gd name="T25" fmla="*/ 2147483646 h 373"/>
              <a:gd name="T26" fmla="*/ 2147483646 w 312"/>
              <a:gd name="T27" fmla="*/ 2147483646 h 373"/>
              <a:gd name="T28" fmla="*/ 0 w 312"/>
              <a:gd name="T29" fmla="*/ 2147483646 h 373"/>
              <a:gd name="T30" fmla="*/ 0 w 312"/>
              <a:gd name="T31" fmla="*/ 2147483646 h 373"/>
              <a:gd name="T32" fmla="*/ 2147483646 w 312"/>
              <a:gd name="T33" fmla="*/ 2147483646 h 373"/>
              <a:gd name="T34" fmla="*/ 2147483646 w 312"/>
              <a:gd name="T35" fmla="*/ 2147483646 h 373"/>
              <a:gd name="T36" fmla="*/ 2147483646 w 312"/>
              <a:gd name="T37" fmla="*/ 2147483646 h 373"/>
              <a:gd name="T38" fmla="*/ 2147483646 w 312"/>
              <a:gd name="T39" fmla="*/ 2147483646 h 373"/>
              <a:gd name="T40" fmla="*/ 2147483646 w 312"/>
              <a:gd name="T41" fmla="*/ 2147483646 h 373"/>
              <a:gd name="T42" fmla="*/ 2147483646 w 312"/>
              <a:gd name="T43" fmla="*/ 2147483646 h 373"/>
              <a:gd name="T44" fmla="*/ 2147483646 w 312"/>
              <a:gd name="T45" fmla="*/ 2147483646 h 373"/>
              <a:gd name="T46" fmla="*/ 2147483646 w 312"/>
              <a:gd name="T47" fmla="*/ 0 h 373"/>
              <a:gd name="T48" fmla="*/ 2147483646 w 312"/>
              <a:gd name="T49" fmla="*/ 2147483646 h 373"/>
              <a:gd name="T50" fmla="*/ 2147483646 w 312"/>
              <a:gd name="T51" fmla="*/ 2147483646 h 373"/>
              <a:gd name="T52" fmla="*/ 2147483646 w 312"/>
              <a:gd name="T53" fmla="*/ 2147483646 h 373"/>
              <a:gd name="T54" fmla="*/ 2147483646 w 312"/>
              <a:gd name="T55" fmla="*/ 2147483646 h 373"/>
              <a:gd name="T56" fmla="*/ 2147483646 w 312"/>
              <a:gd name="T57" fmla="*/ 2147483646 h 373"/>
              <a:gd name="T58" fmla="*/ 2147483646 w 312"/>
              <a:gd name="T59" fmla="*/ 2147483646 h 373"/>
              <a:gd name="T60" fmla="*/ 2147483646 w 312"/>
              <a:gd name="T61" fmla="*/ 2147483646 h 373"/>
              <a:gd name="T62" fmla="*/ 2147483646 w 312"/>
              <a:gd name="T63" fmla="*/ 2147483646 h 373"/>
              <a:gd name="T64" fmla="*/ 2147483646 w 312"/>
              <a:gd name="T65" fmla="*/ 2147483646 h 373"/>
              <a:gd name="T66" fmla="*/ 2147483646 w 312"/>
              <a:gd name="T67" fmla="*/ 2147483646 h 373"/>
              <a:gd name="T68" fmla="*/ 2147483646 w 312"/>
              <a:gd name="T69" fmla="*/ 2147483646 h 373"/>
              <a:gd name="T70" fmla="*/ 2147483646 w 312"/>
              <a:gd name="T71" fmla="*/ 2147483646 h 373"/>
              <a:gd name="T72" fmla="*/ 2147483646 w 312"/>
              <a:gd name="T73" fmla="*/ 2147483646 h 373"/>
              <a:gd name="T74" fmla="*/ 2147483646 w 312"/>
              <a:gd name="T75" fmla="*/ 2147483646 h 373"/>
              <a:gd name="T76" fmla="*/ 2147483646 w 312"/>
              <a:gd name="T77" fmla="*/ 2147483646 h 373"/>
              <a:gd name="T78" fmla="*/ 2147483646 w 312"/>
              <a:gd name="T79" fmla="*/ 2147483646 h 37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12"/>
              <a:gd name="T121" fmla="*/ 0 h 373"/>
              <a:gd name="T122" fmla="*/ 312 w 312"/>
              <a:gd name="T123" fmla="*/ 373 h 37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12" h="373">
                <a:moveTo>
                  <a:pt x="215" y="373"/>
                </a:moveTo>
                <a:lnTo>
                  <a:pt x="215" y="373"/>
                </a:lnTo>
                <a:lnTo>
                  <a:pt x="197" y="365"/>
                </a:lnTo>
                <a:lnTo>
                  <a:pt x="175" y="358"/>
                </a:lnTo>
                <a:lnTo>
                  <a:pt x="154" y="355"/>
                </a:lnTo>
                <a:lnTo>
                  <a:pt x="132" y="355"/>
                </a:lnTo>
                <a:lnTo>
                  <a:pt x="96" y="358"/>
                </a:lnTo>
                <a:lnTo>
                  <a:pt x="64" y="365"/>
                </a:lnTo>
                <a:lnTo>
                  <a:pt x="50" y="348"/>
                </a:lnTo>
                <a:lnTo>
                  <a:pt x="39" y="333"/>
                </a:lnTo>
                <a:lnTo>
                  <a:pt x="21" y="290"/>
                </a:lnTo>
                <a:lnTo>
                  <a:pt x="7" y="244"/>
                </a:lnTo>
                <a:lnTo>
                  <a:pt x="0" y="190"/>
                </a:lnTo>
                <a:lnTo>
                  <a:pt x="32" y="165"/>
                </a:lnTo>
                <a:lnTo>
                  <a:pt x="75" y="129"/>
                </a:lnTo>
                <a:lnTo>
                  <a:pt x="125" y="90"/>
                </a:lnTo>
                <a:lnTo>
                  <a:pt x="172" y="50"/>
                </a:lnTo>
                <a:lnTo>
                  <a:pt x="218" y="21"/>
                </a:lnTo>
                <a:lnTo>
                  <a:pt x="240" y="11"/>
                </a:lnTo>
                <a:lnTo>
                  <a:pt x="258" y="4"/>
                </a:lnTo>
                <a:lnTo>
                  <a:pt x="276" y="0"/>
                </a:lnTo>
                <a:lnTo>
                  <a:pt x="290" y="4"/>
                </a:lnTo>
                <a:lnTo>
                  <a:pt x="301" y="11"/>
                </a:lnTo>
                <a:lnTo>
                  <a:pt x="308" y="25"/>
                </a:lnTo>
                <a:lnTo>
                  <a:pt x="312" y="86"/>
                </a:lnTo>
                <a:lnTo>
                  <a:pt x="312" y="147"/>
                </a:lnTo>
                <a:lnTo>
                  <a:pt x="308" y="183"/>
                </a:lnTo>
                <a:lnTo>
                  <a:pt x="301" y="219"/>
                </a:lnTo>
                <a:lnTo>
                  <a:pt x="290" y="251"/>
                </a:lnTo>
                <a:lnTo>
                  <a:pt x="279" y="279"/>
                </a:lnTo>
                <a:lnTo>
                  <a:pt x="265" y="308"/>
                </a:lnTo>
                <a:lnTo>
                  <a:pt x="251" y="333"/>
                </a:lnTo>
                <a:lnTo>
                  <a:pt x="233" y="355"/>
                </a:lnTo>
                <a:lnTo>
                  <a:pt x="215" y="373"/>
                </a:lnTo>
                <a:close/>
              </a:path>
            </a:pathLst>
          </a:custGeom>
          <a:solidFill>
            <a:srgbClr val="D6E1E3"/>
          </a:solidFill>
          <a:ln w="9525">
            <a:noFill/>
            <a:round/>
            <a:headEnd/>
            <a:tailEnd/>
          </a:ln>
        </p:spPr>
        <p:txBody>
          <a:bodyPr/>
          <a:lstStyle/>
          <a:p>
            <a:endParaRPr lang="en-US"/>
          </a:p>
        </p:txBody>
      </p:sp>
      <p:sp>
        <p:nvSpPr>
          <p:cNvPr id="73" name="Freeform 66"/>
          <p:cNvSpPr>
            <a:spLocks/>
          </p:cNvSpPr>
          <p:nvPr/>
        </p:nvSpPr>
        <p:spPr bwMode="auto">
          <a:xfrm>
            <a:off x="4791075" y="3725863"/>
            <a:ext cx="795338" cy="358775"/>
          </a:xfrm>
          <a:custGeom>
            <a:avLst/>
            <a:gdLst>
              <a:gd name="T0" fmla="*/ 2147483646 w 287"/>
              <a:gd name="T1" fmla="*/ 2147483646 h 162"/>
              <a:gd name="T2" fmla="*/ 2147483646 w 287"/>
              <a:gd name="T3" fmla="*/ 2147483646 h 162"/>
              <a:gd name="T4" fmla="*/ 2147483646 w 287"/>
              <a:gd name="T5" fmla="*/ 2147483646 h 162"/>
              <a:gd name="T6" fmla="*/ 2147483646 w 287"/>
              <a:gd name="T7" fmla="*/ 2147483646 h 162"/>
              <a:gd name="T8" fmla="*/ 2147483646 w 287"/>
              <a:gd name="T9" fmla="*/ 2147483646 h 162"/>
              <a:gd name="T10" fmla="*/ 2147483646 w 287"/>
              <a:gd name="T11" fmla="*/ 2147483646 h 162"/>
              <a:gd name="T12" fmla="*/ 2147483646 w 287"/>
              <a:gd name="T13" fmla="*/ 2147483646 h 162"/>
              <a:gd name="T14" fmla="*/ 2147483646 w 287"/>
              <a:gd name="T15" fmla="*/ 2147483646 h 162"/>
              <a:gd name="T16" fmla="*/ 2147483646 w 287"/>
              <a:gd name="T17" fmla="*/ 2147483646 h 162"/>
              <a:gd name="T18" fmla="*/ 2147483646 w 287"/>
              <a:gd name="T19" fmla="*/ 2147483646 h 162"/>
              <a:gd name="T20" fmla="*/ 2147483646 w 287"/>
              <a:gd name="T21" fmla="*/ 2147483646 h 162"/>
              <a:gd name="T22" fmla="*/ 2147483646 w 287"/>
              <a:gd name="T23" fmla="*/ 2147483646 h 162"/>
              <a:gd name="T24" fmla="*/ 2147483646 w 287"/>
              <a:gd name="T25" fmla="*/ 2147483646 h 162"/>
              <a:gd name="T26" fmla="*/ 0 w 287"/>
              <a:gd name="T27" fmla="*/ 2147483646 h 162"/>
              <a:gd name="T28" fmla="*/ 0 w 287"/>
              <a:gd name="T29" fmla="*/ 2147483646 h 162"/>
              <a:gd name="T30" fmla="*/ 2147483646 w 287"/>
              <a:gd name="T31" fmla="*/ 2147483646 h 162"/>
              <a:gd name="T32" fmla="*/ 2147483646 w 287"/>
              <a:gd name="T33" fmla="*/ 2147483646 h 162"/>
              <a:gd name="T34" fmla="*/ 2147483646 w 287"/>
              <a:gd name="T35" fmla="*/ 2147483646 h 162"/>
              <a:gd name="T36" fmla="*/ 2147483646 w 287"/>
              <a:gd name="T37" fmla="*/ 0 h 162"/>
              <a:gd name="T38" fmla="*/ 2147483646 w 287"/>
              <a:gd name="T39" fmla="*/ 0 h 162"/>
              <a:gd name="T40" fmla="*/ 2147483646 w 287"/>
              <a:gd name="T41" fmla="*/ 2147483646 h 162"/>
              <a:gd name="T42" fmla="*/ 2147483646 w 287"/>
              <a:gd name="T43" fmla="*/ 2147483646 h 162"/>
              <a:gd name="T44" fmla="*/ 2147483646 w 287"/>
              <a:gd name="T45" fmla="*/ 2147483646 h 162"/>
              <a:gd name="T46" fmla="*/ 2147483646 w 287"/>
              <a:gd name="T47" fmla="*/ 2147483646 h 162"/>
              <a:gd name="T48" fmla="*/ 2147483646 w 287"/>
              <a:gd name="T49" fmla="*/ 2147483646 h 162"/>
              <a:gd name="T50" fmla="*/ 2147483646 w 287"/>
              <a:gd name="T51" fmla="*/ 2147483646 h 162"/>
              <a:gd name="T52" fmla="*/ 2147483646 w 287"/>
              <a:gd name="T53" fmla="*/ 2147483646 h 162"/>
              <a:gd name="T54" fmla="*/ 2147483646 w 287"/>
              <a:gd name="T55" fmla="*/ 2147483646 h 162"/>
              <a:gd name="T56" fmla="*/ 2147483646 w 287"/>
              <a:gd name="T57" fmla="*/ 2147483646 h 162"/>
              <a:gd name="T58" fmla="*/ 2147483646 w 287"/>
              <a:gd name="T59" fmla="*/ 2147483646 h 1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7"/>
              <a:gd name="T91" fmla="*/ 0 h 162"/>
              <a:gd name="T92" fmla="*/ 287 w 287"/>
              <a:gd name="T93" fmla="*/ 162 h 1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7" h="162">
                <a:moveTo>
                  <a:pt x="208" y="162"/>
                </a:moveTo>
                <a:lnTo>
                  <a:pt x="208" y="162"/>
                </a:lnTo>
                <a:lnTo>
                  <a:pt x="190" y="154"/>
                </a:lnTo>
                <a:lnTo>
                  <a:pt x="168" y="147"/>
                </a:lnTo>
                <a:lnTo>
                  <a:pt x="147" y="144"/>
                </a:lnTo>
                <a:lnTo>
                  <a:pt x="125" y="144"/>
                </a:lnTo>
                <a:lnTo>
                  <a:pt x="89" y="147"/>
                </a:lnTo>
                <a:lnTo>
                  <a:pt x="57" y="154"/>
                </a:lnTo>
                <a:lnTo>
                  <a:pt x="39" y="133"/>
                </a:lnTo>
                <a:lnTo>
                  <a:pt x="25" y="104"/>
                </a:lnTo>
                <a:lnTo>
                  <a:pt x="11" y="76"/>
                </a:lnTo>
                <a:lnTo>
                  <a:pt x="0" y="43"/>
                </a:lnTo>
                <a:lnTo>
                  <a:pt x="32" y="25"/>
                </a:lnTo>
                <a:lnTo>
                  <a:pt x="72" y="11"/>
                </a:lnTo>
                <a:lnTo>
                  <a:pt x="111" y="4"/>
                </a:lnTo>
                <a:lnTo>
                  <a:pt x="154" y="0"/>
                </a:lnTo>
                <a:lnTo>
                  <a:pt x="190" y="4"/>
                </a:lnTo>
                <a:lnTo>
                  <a:pt x="226" y="8"/>
                </a:lnTo>
                <a:lnTo>
                  <a:pt x="258" y="18"/>
                </a:lnTo>
                <a:lnTo>
                  <a:pt x="287" y="33"/>
                </a:lnTo>
                <a:lnTo>
                  <a:pt x="272" y="72"/>
                </a:lnTo>
                <a:lnTo>
                  <a:pt x="254" y="108"/>
                </a:lnTo>
                <a:lnTo>
                  <a:pt x="233" y="137"/>
                </a:lnTo>
                <a:lnTo>
                  <a:pt x="208" y="162"/>
                </a:lnTo>
                <a:close/>
              </a:path>
            </a:pathLst>
          </a:custGeom>
          <a:solidFill>
            <a:srgbClr val="FFFFFF"/>
          </a:solidFill>
          <a:ln w="9525">
            <a:noFill/>
            <a:round/>
            <a:headEnd/>
            <a:tailEnd/>
          </a:ln>
        </p:spPr>
        <p:txBody>
          <a:bodyPr/>
          <a:lstStyle/>
          <a:p>
            <a:endParaRPr lang="en-US"/>
          </a:p>
        </p:txBody>
      </p:sp>
      <p:sp>
        <p:nvSpPr>
          <p:cNvPr id="74" name="Freeform 67"/>
          <p:cNvSpPr>
            <a:spLocks/>
          </p:cNvSpPr>
          <p:nvPr/>
        </p:nvSpPr>
        <p:spPr bwMode="auto">
          <a:xfrm>
            <a:off x="4741863" y="4019550"/>
            <a:ext cx="822325" cy="190500"/>
          </a:xfrm>
          <a:custGeom>
            <a:avLst/>
            <a:gdLst>
              <a:gd name="T0" fmla="*/ 0 w 297"/>
              <a:gd name="T1" fmla="*/ 2147483646 h 86"/>
              <a:gd name="T2" fmla="*/ 0 w 297"/>
              <a:gd name="T3" fmla="*/ 2147483646 h 86"/>
              <a:gd name="T4" fmla="*/ 2147483646 w 297"/>
              <a:gd name="T5" fmla="*/ 2147483646 h 86"/>
              <a:gd name="T6" fmla="*/ 2147483646 w 297"/>
              <a:gd name="T7" fmla="*/ 2147483646 h 86"/>
              <a:gd name="T8" fmla="*/ 2147483646 w 297"/>
              <a:gd name="T9" fmla="*/ 2147483646 h 86"/>
              <a:gd name="T10" fmla="*/ 2147483646 w 297"/>
              <a:gd name="T11" fmla="*/ 0 h 86"/>
              <a:gd name="T12" fmla="*/ 2147483646 w 297"/>
              <a:gd name="T13" fmla="*/ 0 h 86"/>
              <a:gd name="T14" fmla="*/ 2147483646 w 297"/>
              <a:gd name="T15" fmla="*/ 0 h 86"/>
              <a:gd name="T16" fmla="*/ 2147483646 w 297"/>
              <a:gd name="T17" fmla="*/ 2147483646 h 86"/>
              <a:gd name="T18" fmla="*/ 2147483646 w 297"/>
              <a:gd name="T19" fmla="*/ 2147483646 h 86"/>
              <a:gd name="T20" fmla="*/ 2147483646 w 297"/>
              <a:gd name="T21" fmla="*/ 2147483646 h 86"/>
              <a:gd name="T22" fmla="*/ 2147483646 w 297"/>
              <a:gd name="T23" fmla="*/ 2147483646 h 86"/>
              <a:gd name="T24" fmla="*/ 2147483646 w 297"/>
              <a:gd name="T25" fmla="*/ 2147483646 h 86"/>
              <a:gd name="T26" fmla="*/ 2147483646 w 297"/>
              <a:gd name="T27" fmla="*/ 2147483646 h 86"/>
              <a:gd name="T28" fmla="*/ 2147483646 w 297"/>
              <a:gd name="T29" fmla="*/ 2147483646 h 86"/>
              <a:gd name="T30" fmla="*/ 2147483646 w 297"/>
              <a:gd name="T31" fmla="*/ 2147483646 h 86"/>
              <a:gd name="T32" fmla="*/ 2147483646 w 297"/>
              <a:gd name="T33" fmla="*/ 2147483646 h 86"/>
              <a:gd name="T34" fmla="*/ 2147483646 w 297"/>
              <a:gd name="T35" fmla="*/ 2147483646 h 86"/>
              <a:gd name="T36" fmla="*/ 2147483646 w 297"/>
              <a:gd name="T37" fmla="*/ 2147483646 h 86"/>
              <a:gd name="T38" fmla="*/ 2147483646 w 297"/>
              <a:gd name="T39" fmla="*/ 2147483646 h 86"/>
              <a:gd name="T40" fmla="*/ 2147483646 w 297"/>
              <a:gd name="T41" fmla="*/ 2147483646 h 86"/>
              <a:gd name="T42" fmla="*/ 2147483646 w 297"/>
              <a:gd name="T43" fmla="*/ 2147483646 h 86"/>
              <a:gd name="T44" fmla="*/ 2147483646 w 297"/>
              <a:gd name="T45" fmla="*/ 2147483646 h 86"/>
              <a:gd name="T46" fmla="*/ 2147483646 w 297"/>
              <a:gd name="T47" fmla="*/ 2147483646 h 86"/>
              <a:gd name="T48" fmla="*/ 0 w 297"/>
              <a:gd name="T49" fmla="*/ 2147483646 h 86"/>
              <a:gd name="T50" fmla="*/ 0 w 297"/>
              <a:gd name="T51" fmla="*/ 2147483646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7"/>
              <a:gd name="T79" fmla="*/ 0 h 86"/>
              <a:gd name="T80" fmla="*/ 297 w 297"/>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7" h="86">
                <a:moveTo>
                  <a:pt x="0" y="54"/>
                </a:moveTo>
                <a:lnTo>
                  <a:pt x="0" y="54"/>
                </a:lnTo>
                <a:lnTo>
                  <a:pt x="25" y="36"/>
                </a:lnTo>
                <a:lnTo>
                  <a:pt x="57" y="18"/>
                </a:lnTo>
                <a:lnTo>
                  <a:pt x="97" y="4"/>
                </a:lnTo>
                <a:lnTo>
                  <a:pt x="118" y="0"/>
                </a:lnTo>
                <a:lnTo>
                  <a:pt x="140" y="0"/>
                </a:lnTo>
                <a:lnTo>
                  <a:pt x="165" y="0"/>
                </a:lnTo>
                <a:lnTo>
                  <a:pt x="193" y="7"/>
                </a:lnTo>
                <a:lnTo>
                  <a:pt x="219" y="18"/>
                </a:lnTo>
                <a:lnTo>
                  <a:pt x="244" y="36"/>
                </a:lnTo>
                <a:lnTo>
                  <a:pt x="269" y="57"/>
                </a:lnTo>
                <a:lnTo>
                  <a:pt x="297" y="86"/>
                </a:lnTo>
                <a:lnTo>
                  <a:pt x="280" y="68"/>
                </a:lnTo>
                <a:lnTo>
                  <a:pt x="254" y="50"/>
                </a:lnTo>
                <a:lnTo>
                  <a:pt x="222" y="36"/>
                </a:lnTo>
                <a:lnTo>
                  <a:pt x="201" y="29"/>
                </a:lnTo>
                <a:lnTo>
                  <a:pt x="179" y="25"/>
                </a:lnTo>
                <a:lnTo>
                  <a:pt x="154" y="21"/>
                </a:lnTo>
                <a:lnTo>
                  <a:pt x="129" y="21"/>
                </a:lnTo>
                <a:lnTo>
                  <a:pt x="100" y="25"/>
                </a:lnTo>
                <a:lnTo>
                  <a:pt x="68" y="29"/>
                </a:lnTo>
                <a:lnTo>
                  <a:pt x="36" y="39"/>
                </a:lnTo>
                <a:lnTo>
                  <a:pt x="0" y="54"/>
                </a:lnTo>
                <a:close/>
              </a:path>
            </a:pathLst>
          </a:custGeom>
          <a:solidFill>
            <a:srgbClr val="FFA600"/>
          </a:solidFill>
          <a:ln w="9525">
            <a:noFill/>
            <a:round/>
            <a:headEnd/>
            <a:tailEnd/>
          </a:ln>
        </p:spPr>
        <p:txBody>
          <a:bodyPr/>
          <a:lstStyle/>
          <a:p>
            <a:endParaRPr lang="en-US"/>
          </a:p>
        </p:txBody>
      </p:sp>
      <p:sp>
        <p:nvSpPr>
          <p:cNvPr id="75" name="Freeform 68"/>
          <p:cNvSpPr>
            <a:spLocks/>
          </p:cNvSpPr>
          <p:nvPr/>
        </p:nvSpPr>
        <p:spPr bwMode="auto">
          <a:xfrm>
            <a:off x="4879975" y="4124325"/>
            <a:ext cx="476250" cy="246063"/>
          </a:xfrm>
          <a:custGeom>
            <a:avLst/>
            <a:gdLst>
              <a:gd name="T0" fmla="*/ 0 w 172"/>
              <a:gd name="T1" fmla="*/ 2147483646 h 111"/>
              <a:gd name="T2" fmla="*/ 0 w 172"/>
              <a:gd name="T3" fmla="*/ 2147483646 h 111"/>
              <a:gd name="T4" fmla="*/ 2147483646 w 172"/>
              <a:gd name="T5" fmla="*/ 2147483646 h 111"/>
              <a:gd name="T6" fmla="*/ 2147483646 w 172"/>
              <a:gd name="T7" fmla="*/ 2147483646 h 111"/>
              <a:gd name="T8" fmla="*/ 2147483646 w 172"/>
              <a:gd name="T9" fmla="*/ 2147483646 h 111"/>
              <a:gd name="T10" fmla="*/ 2147483646 w 172"/>
              <a:gd name="T11" fmla="*/ 2147483646 h 111"/>
              <a:gd name="T12" fmla="*/ 2147483646 w 172"/>
              <a:gd name="T13" fmla="*/ 2147483646 h 111"/>
              <a:gd name="T14" fmla="*/ 2147483646 w 172"/>
              <a:gd name="T15" fmla="*/ 2147483646 h 111"/>
              <a:gd name="T16" fmla="*/ 2147483646 w 172"/>
              <a:gd name="T17" fmla="*/ 2147483646 h 111"/>
              <a:gd name="T18" fmla="*/ 2147483646 w 172"/>
              <a:gd name="T19" fmla="*/ 2147483646 h 111"/>
              <a:gd name="T20" fmla="*/ 2147483646 w 172"/>
              <a:gd name="T21" fmla="*/ 2147483646 h 111"/>
              <a:gd name="T22" fmla="*/ 2147483646 w 172"/>
              <a:gd name="T23" fmla="*/ 2147483646 h 111"/>
              <a:gd name="T24" fmla="*/ 2147483646 w 172"/>
              <a:gd name="T25" fmla="*/ 2147483646 h 111"/>
              <a:gd name="T26" fmla="*/ 2147483646 w 172"/>
              <a:gd name="T27" fmla="*/ 2147483646 h 111"/>
              <a:gd name="T28" fmla="*/ 2147483646 w 172"/>
              <a:gd name="T29" fmla="*/ 2147483646 h 111"/>
              <a:gd name="T30" fmla="*/ 2147483646 w 172"/>
              <a:gd name="T31" fmla="*/ 2147483646 h 111"/>
              <a:gd name="T32" fmla="*/ 2147483646 w 172"/>
              <a:gd name="T33" fmla="*/ 2147483646 h 111"/>
              <a:gd name="T34" fmla="*/ 2147483646 w 172"/>
              <a:gd name="T35" fmla="*/ 2147483646 h 111"/>
              <a:gd name="T36" fmla="*/ 2147483646 w 172"/>
              <a:gd name="T37" fmla="*/ 2147483646 h 111"/>
              <a:gd name="T38" fmla="*/ 2147483646 w 172"/>
              <a:gd name="T39" fmla="*/ 2147483646 h 111"/>
              <a:gd name="T40" fmla="*/ 2147483646 w 172"/>
              <a:gd name="T41" fmla="*/ 2147483646 h 111"/>
              <a:gd name="T42" fmla="*/ 2147483646 w 172"/>
              <a:gd name="T43" fmla="*/ 2147483646 h 111"/>
              <a:gd name="T44" fmla="*/ 2147483646 w 172"/>
              <a:gd name="T45" fmla="*/ 2147483646 h 111"/>
              <a:gd name="T46" fmla="*/ 2147483646 w 172"/>
              <a:gd name="T47" fmla="*/ 2147483646 h 111"/>
              <a:gd name="T48" fmla="*/ 2147483646 w 172"/>
              <a:gd name="T49" fmla="*/ 2147483646 h 111"/>
              <a:gd name="T50" fmla="*/ 2147483646 w 172"/>
              <a:gd name="T51" fmla="*/ 2147483646 h 111"/>
              <a:gd name="T52" fmla="*/ 2147483646 w 172"/>
              <a:gd name="T53" fmla="*/ 2147483646 h 111"/>
              <a:gd name="T54" fmla="*/ 2147483646 w 172"/>
              <a:gd name="T55" fmla="*/ 2147483646 h 111"/>
              <a:gd name="T56" fmla="*/ 2147483646 w 172"/>
              <a:gd name="T57" fmla="*/ 2147483646 h 111"/>
              <a:gd name="T58" fmla="*/ 2147483646 w 172"/>
              <a:gd name="T59" fmla="*/ 0 h 111"/>
              <a:gd name="T60" fmla="*/ 2147483646 w 172"/>
              <a:gd name="T61" fmla="*/ 2147483646 h 111"/>
              <a:gd name="T62" fmla="*/ 2147483646 w 172"/>
              <a:gd name="T63" fmla="*/ 2147483646 h 111"/>
              <a:gd name="T64" fmla="*/ 2147483646 w 172"/>
              <a:gd name="T65" fmla="*/ 2147483646 h 111"/>
              <a:gd name="T66" fmla="*/ 2147483646 w 172"/>
              <a:gd name="T67" fmla="*/ 2147483646 h 111"/>
              <a:gd name="T68" fmla="*/ 2147483646 w 172"/>
              <a:gd name="T69" fmla="*/ 2147483646 h 111"/>
              <a:gd name="T70" fmla="*/ 2147483646 w 172"/>
              <a:gd name="T71" fmla="*/ 2147483646 h 111"/>
              <a:gd name="T72" fmla="*/ 0 w 172"/>
              <a:gd name="T73" fmla="*/ 2147483646 h 111"/>
              <a:gd name="T74" fmla="*/ 0 w 172"/>
              <a:gd name="T75" fmla="*/ 2147483646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2"/>
              <a:gd name="T115" fmla="*/ 0 h 111"/>
              <a:gd name="T116" fmla="*/ 172 w 172"/>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2" h="111">
                <a:moveTo>
                  <a:pt x="0" y="46"/>
                </a:moveTo>
                <a:lnTo>
                  <a:pt x="0" y="46"/>
                </a:lnTo>
                <a:lnTo>
                  <a:pt x="4" y="60"/>
                </a:lnTo>
                <a:lnTo>
                  <a:pt x="7" y="71"/>
                </a:lnTo>
                <a:lnTo>
                  <a:pt x="14" y="78"/>
                </a:lnTo>
                <a:lnTo>
                  <a:pt x="22" y="89"/>
                </a:lnTo>
                <a:lnTo>
                  <a:pt x="36" y="96"/>
                </a:lnTo>
                <a:lnTo>
                  <a:pt x="50" y="103"/>
                </a:lnTo>
                <a:lnTo>
                  <a:pt x="65" y="107"/>
                </a:lnTo>
                <a:lnTo>
                  <a:pt x="83" y="111"/>
                </a:lnTo>
                <a:lnTo>
                  <a:pt x="97" y="111"/>
                </a:lnTo>
                <a:lnTo>
                  <a:pt x="115" y="111"/>
                </a:lnTo>
                <a:lnTo>
                  <a:pt x="129" y="107"/>
                </a:lnTo>
                <a:lnTo>
                  <a:pt x="143" y="100"/>
                </a:lnTo>
                <a:lnTo>
                  <a:pt x="154" y="93"/>
                </a:lnTo>
                <a:lnTo>
                  <a:pt x="161" y="86"/>
                </a:lnTo>
                <a:lnTo>
                  <a:pt x="169" y="75"/>
                </a:lnTo>
                <a:lnTo>
                  <a:pt x="172" y="64"/>
                </a:lnTo>
                <a:lnTo>
                  <a:pt x="172" y="53"/>
                </a:lnTo>
                <a:lnTo>
                  <a:pt x="169" y="43"/>
                </a:lnTo>
                <a:lnTo>
                  <a:pt x="161" y="32"/>
                </a:lnTo>
                <a:lnTo>
                  <a:pt x="151" y="25"/>
                </a:lnTo>
                <a:lnTo>
                  <a:pt x="140" y="17"/>
                </a:lnTo>
                <a:lnTo>
                  <a:pt x="126" y="10"/>
                </a:lnTo>
                <a:lnTo>
                  <a:pt x="108" y="3"/>
                </a:lnTo>
                <a:lnTo>
                  <a:pt x="93" y="3"/>
                </a:lnTo>
                <a:lnTo>
                  <a:pt x="75" y="0"/>
                </a:lnTo>
                <a:lnTo>
                  <a:pt x="57" y="3"/>
                </a:lnTo>
                <a:lnTo>
                  <a:pt x="43" y="7"/>
                </a:lnTo>
                <a:lnTo>
                  <a:pt x="29" y="10"/>
                </a:lnTo>
                <a:lnTo>
                  <a:pt x="18" y="17"/>
                </a:lnTo>
                <a:lnTo>
                  <a:pt x="11" y="28"/>
                </a:lnTo>
                <a:lnTo>
                  <a:pt x="4" y="35"/>
                </a:lnTo>
                <a:lnTo>
                  <a:pt x="0" y="46"/>
                </a:lnTo>
                <a:close/>
              </a:path>
            </a:pathLst>
          </a:custGeom>
          <a:solidFill>
            <a:srgbClr val="FFFA00"/>
          </a:solidFill>
          <a:ln w="9525">
            <a:noFill/>
            <a:round/>
            <a:headEnd/>
            <a:tailEnd/>
          </a:ln>
        </p:spPr>
        <p:txBody>
          <a:bodyPr/>
          <a:lstStyle/>
          <a:p>
            <a:endParaRPr lang="en-US"/>
          </a:p>
        </p:txBody>
      </p:sp>
      <p:sp>
        <p:nvSpPr>
          <p:cNvPr id="76" name="Freeform 69"/>
          <p:cNvSpPr>
            <a:spLocks/>
          </p:cNvSpPr>
          <p:nvPr/>
        </p:nvSpPr>
        <p:spPr bwMode="auto">
          <a:xfrm>
            <a:off x="4891088" y="4130675"/>
            <a:ext cx="457200" cy="239713"/>
          </a:xfrm>
          <a:custGeom>
            <a:avLst/>
            <a:gdLst>
              <a:gd name="T0" fmla="*/ 2147483646 w 165"/>
              <a:gd name="T1" fmla="*/ 2147483646 h 108"/>
              <a:gd name="T2" fmla="*/ 2147483646 w 165"/>
              <a:gd name="T3" fmla="*/ 2147483646 h 108"/>
              <a:gd name="T4" fmla="*/ 2147483646 w 165"/>
              <a:gd name="T5" fmla="*/ 2147483646 h 108"/>
              <a:gd name="T6" fmla="*/ 2147483646 w 165"/>
              <a:gd name="T7" fmla="*/ 2147483646 h 108"/>
              <a:gd name="T8" fmla="*/ 2147483646 w 165"/>
              <a:gd name="T9" fmla="*/ 2147483646 h 108"/>
              <a:gd name="T10" fmla="*/ 2147483646 w 165"/>
              <a:gd name="T11" fmla="*/ 2147483646 h 108"/>
              <a:gd name="T12" fmla="*/ 2147483646 w 165"/>
              <a:gd name="T13" fmla="*/ 2147483646 h 108"/>
              <a:gd name="T14" fmla="*/ 2147483646 w 165"/>
              <a:gd name="T15" fmla="*/ 2147483646 h 108"/>
              <a:gd name="T16" fmla="*/ 2147483646 w 165"/>
              <a:gd name="T17" fmla="*/ 2147483646 h 108"/>
              <a:gd name="T18" fmla="*/ 2147483646 w 165"/>
              <a:gd name="T19" fmla="*/ 0 h 108"/>
              <a:gd name="T20" fmla="*/ 2147483646 w 165"/>
              <a:gd name="T21" fmla="*/ 0 h 108"/>
              <a:gd name="T22" fmla="*/ 2147483646 w 165"/>
              <a:gd name="T23" fmla="*/ 0 h 108"/>
              <a:gd name="T24" fmla="*/ 2147483646 w 165"/>
              <a:gd name="T25" fmla="*/ 0 h 108"/>
              <a:gd name="T26" fmla="*/ 2147483646 w 165"/>
              <a:gd name="T27" fmla="*/ 2147483646 h 108"/>
              <a:gd name="T28" fmla="*/ 2147483646 w 165"/>
              <a:gd name="T29" fmla="*/ 2147483646 h 108"/>
              <a:gd name="T30" fmla="*/ 2147483646 w 165"/>
              <a:gd name="T31" fmla="*/ 2147483646 h 108"/>
              <a:gd name="T32" fmla="*/ 2147483646 w 165"/>
              <a:gd name="T33" fmla="*/ 2147483646 h 108"/>
              <a:gd name="T34" fmla="*/ 2147483646 w 165"/>
              <a:gd name="T35" fmla="*/ 2147483646 h 108"/>
              <a:gd name="T36" fmla="*/ 0 w 165"/>
              <a:gd name="T37" fmla="*/ 2147483646 h 108"/>
              <a:gd name="T38" fmla="*/ 0 w 165"/>
              <a:gd name="T39" fmla="*/ 2147483646 h 108"/>
              <a:gd name="T40" fmla="*/ 0 w 165"/>
              <a:gd name="T41" fmla="*/ 2147483646 h 108"/>
              <a:gd name="T42" fmla="*/ 2147483646 w 165"/>
              <a:gd name="T43" fmla="*/ 2147483646 h 108"/>
              <a:gd name="T44" fmla="*/ 2147483646 w 165"/>
              <a:gd name="T45" fmla="*/ 2147483646 h 108"/>
              <a:gd name="T46" fmla="*/ 2147483646 w 165"/>
              <a:gd name="T47" fmla="*/ 2147483646 h 108"/>
              <a:gd name="T48" fmla="*/ 2147483646 w 165"/>
              <a:gd name="T49" fmla="*/ 2147483646 h 108"/>
              <a:gd name="T50" fmla="*/ 2147483646 w 165"/>
              <a:gd name="T51" fmla="*/ 2147483646 h 108"/>
              <a:gd name="T52" fmla="*/ 2147483646 w 165"/>
              <a:gd name="T53" fmla="*/ 2147483646 h 108"/>
              <a:gd name="T54" fmla="*/ 2147483646 w 165"/>
              <a:gd name="T55" fmla="*/ 2147483646 h 108"/>
              <a:gd name="T56" fmla="*/ 2147483646 w 165"/>
              <a:gd name="T57" fmla="*/ 2147483646 h 108"/>
              <a:gd name="T58" fmla="*/ 2147483646 w 165"/>
              <a:gd name="T59" fmla="*/ 2147483646 h 108"/>
              <a:gd name="T60" fmla="*/ 2147483646 w 165"/>
              <a:gd name="T61" fmla="*/ 2147483646 h 108"/>
              <a:gd name="T62" fmla="*/ 2147483646 w 165"/>
              <a:gd name="T63" fmla="*/ 2147483646 h 108"/>
              <a:gd name="T64" fmla="*/ 2147483646 w 165"/>
              <a:gd name="T65" fmla="*/ 2147483646 h 108"/>
              <a:gd name="T66" fmla="*/ 2147483646 w 165"/>
              <a:gd name="T67" fmla="*/ 2147483646 h 108"/>
              <a:gd name="T68" fmla="*/ 2147483646 w 165"/>
              <a:gd name="T69" fmla="*/ 2147483646 h 108"/>
              <a:gd name="T70" fmla="*/ 2147483646 w 165"/>
              <a:gd name="T71" fmla="*/ 2147483646 h 108"/>
              <a:gd name="T72" fmla="*/ 2147483646 w 165"/>
              <a:gd name="T73" fmla="*/ 2147483646 h 108"/>
              <a:gd name="T74" fmla="*/ 2147483646 w 165"/>
              <a:gd name="T75" fmla="*/ 2147483646 h 1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5"/>
              <a:gd name="T115" fmla="*/ 0 h 108"/>
              <a:gd name="T116" fmla="*/ 165 w 165"/>
              <a:gd name="T117" fmla="*/ 108 h 1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5" h="108">
                <a:moveTo>
                  <a:pt x="165" y="61"/>
                </a:moveTo>
                <a:lnTo>
                  <a:pt x="165" y="61"/>
                </a:lnTo>
                <a:lnTo>
                  <a:pt x="165" y="50"/>
                </a:lnTo>
                <a:lnTo>
                  <a:pt x="161" y="40"/>
                </a:lnTo>
                <a:lnTo>
                  <a:pt x="154" y="29"/>
                </a:lnTo>
                <a:lnTo>
                  <a:pt x="143" y="22"/>
                </a:lnTo>
                <a:lnTo>
                  <a:pt x="132" y="14"/>
                </a:lnTo>
                <a:lnTo>
                  <a:pt x="118" y="7"/>
                </a:lnTo>
                <a:lnTo>
                  <a:pt x="104" y="4"/>
                </a:lnTo>
                <a:lnTo>
                  <a:pt x="89" y="0"/>
                </a:lnTo>
                <a:lnTo>
                  <a:pt x="71" y="0"/>
                </a:lnTo>
                <a:lnTo>
                  <a:pt x="57" y="0"/>
                </a:lnTo>
                <a:lnTo>
                  <a:pt x="43" y="4"/>
                </a:lnTo>
                <a:lnTo>
                  <a:pt x="28" y="11"/>
                </a:lnTo>
                <a:lnTo>
                  <a:pt x="18" y="18"/>
                </a:lnTo>
                <a:lnTo>
                  <a:pt x="10" y="25"/>
                </a:lnTo>
                <a:lnTo>
                  <a:pt x="3" y="36"/>
                </a:lnTo>
                <a:lnTo>
                  <a:pt x="0" y="47"/>
                </a:lnTo>
                <a:lnTo>
                  <a:pt x="0" y="57"/>
                </a:lnTo>
                <a:lnTo>
                  <a:pt x="7" y="65"/>
                </a:lnTo>
                <a:lnTo>
                  <a:pt x="10" y="75"/>
                </a:lnTo>
                <a:lnTo>
                  <a:pt x="21" y="86"/>
                </a:lnTo>
                <a:lnTo>
                  <a:pt x="32" y="93"/>
                </a:lnTo>
                <a:lnTo>
                  <a:pt x="46" y="97"/>
                </a:lnTo>
                <a:lnTo>
                  <a:pt x="61" y="104"/>
                </a:lnTo>
                <a:lnTo>
                  <a:pt x="79" y="104"/>
                </a:lnTo>
                <a:lnTo>
                  <a:pt x="93" y="108"/>
                </a:lnTo>
                <a:lnTo>
                  <a:pt x="111" y="104"/>
                </a:lnTo>
                <a:lnTo>
                  <a:pt x="125" y="100"/>
                </a:lnTo>
                <a:lnTo>
                  <a:pt x="136" y="97"/>
                </a:lnTo>
                <a:lnTo>
                  <a:pt x="147" y="90"/>
                </a:lnTo>
                <a:lnTo>
                  <a:pt x="157" y="79"/>
                </a:lnTo>
                <a:lnTo>
                  <a:pt x="161" y="72"/>
                </a:lnTo>
                <a:lnTo>
                  <a:pt x="165" y="61"/>
                </a:lnTo>
                <a:close/>
              </a:path>
            </a:pathLst>
          </a:custGeom>
          <a:solidFill>
            <a:srgbClr val="FFF700"/>
          </a:solidFill>
          <a:ln w="9525">
            <a:noFill/>
            <a:round/>
            <a:headEnd/>
            <a:tailEnd/>
          </a:ln>
        </p:spPr>
        <p:txBody>
          <a:bodyPr/>
          <a:lstStyle/>
          <a:p>
            <a:endParaRPr lang="en-US"/>
          </a:p>
        </p:txBody>
      </p:sp>
      <p:sp>
        <p:nvSpPr>
          <p:cNvPr id="77" name="Freeform 70"/>
          <p:cNvSpPr>
            <a:spLocks/>
          </p:cNvSpPr>
          <p:nvPr/>
        </p:nvSpPr>
        <p:spPr bwMode="auto">
          <a:xfrm>
            <a:off x="4899025" y="4140200"/>
            <a:ext cx="438150" cy="220663"/>
          </a:xfrm>
          <a:custGeom>
            <a:avLst/>
            <a:gdLst>
              <a:gd name="T0" fmla="*/ 2147483646 w 158"/>
              <a:gd name="T1" fmla="*/ 2147483646 h 100"/>
              <a:gd name="T2" fmla="*/ 2147483646 w 158"/>
              <a:gd name="T3" fmla="*/ 2147483646 h 100"/>
              <a:gd name="T4" fmla="*/ 2147483646 w 158"/>
              <a:gd name="T5" fmla="*/ 2147483646 h 100"/>
              <a:gd name="T6" fmla="*/ 2147483646 w 158"/>
              <a:gd name="T7" fmla="*/ 2147483646 h 100"/>
              <a:gd name="T8" fmla="*/ 2147483646 w 158"/>
              <a:gd name="T9" fmla="*/ 2147483646 h 100"/>
              <a:gd name="T10" fmla="*/ 2147483646 w 158"/>
              <a:gd name="T11" fmla="*/ 2147483646 h 100"/>
              <a:gd name="T12" fmla="*/ 2147483646 w 158"/>
              <a:gd name="T13" fmla="*/ 2147483646 h 100"/>
              <a:gd name="T14" fmla="*/ 2147483646 w 158"/>
              <a:gd name="T15" fmla="*/ 0 h 100"/>
              <a:gd name="T16" fmla="*/ 2147483646 w 158"/>
              <a:gd name="T17" fmla="*/ 0 h 100"/>
              <a:gd name="T18" fmla="*/ 2147483646 w 158"/>
              <a:gd name="T19" fmla="*/ 0 h 100"/>
              <a:gd name="T20" fmla="*/ 2147483646 w 158"/>
              <a:gd name="T21" fmla="*/ 2147483646 h 100"/>
              <a:gd name="T22" fmla="*/ 2147483646 w 158"/>
              <a:gd name="T23" fmla="*/ 2147483646 h 100"/>
              <a:gd name="T24" fmla="*/ 2147483646 w 158"/>
              <a:gd name="T25" fmla="*/ 2147483646 h 100"/>
              <a:gd name="T26" fmla="*/ 2147483646 w 158"/>
              <a:gd name="T27" fmla="*/ 2147483646 h 100"/>
              <a:gd name="T28" fmla="*/ 0 w 158"/>
              <a:gd name="T29" fmla="*/ 2147483646 h 100"/>
              <a:gd name="T30" fmla="*/ 0 w 158"/>
              <a:gd name="T31" fmla="*/ 2147483646 h 100"/>
              <a:gd name="T32" fmla="*/ 0 w 158"/>
              <a:gd name="T33" fmla="*/ 2147483646 h 100"/>
              <a:gd name="T34" fmla="*/ 2147483646 w 158"/>
              <a:gd name="T35" fmla="*/ 2147483646 h 100"/>
              <a:gd name="T36" fmla="*/ 2147483646 w 158"/>
              <a:gd name="T37" fmla="*/ 2147483646 h 100"/>
              <a:gd name="T38" fmla="*/ 2147483646 w 158"/>
              <a:gd name="T39" fmla="*/ 2147483646 h 100"/>
              <a:gd name="T40" fmla="*/ 2147483646 w 158"/>
              <a:gd name="T41" fmla="*/ 2147483646 h 100"/>
              <a:gd name="T42" fmla="*/ 2147483646 w 158"/>
              <a:gd name="T43" fmla="*/ 2147483646 h 100"/>
              <a:gd name="T44" fmla="*/ 2147483646 w 158"/>
              <a:gd name="T45" fmla="*/ 2147483646 h 100"/>
              <a:gd name="T46" fmla="*/ 2147483646 w 158"/>
              <a:gd name="T47" fmla="*/ 2147483646 h 100"/>
              <a:gd name="T48" fmla="*/ 2147483646 w 158"/>
              <a:gd name="T49" fmla="*/ 2147483646 h 100"/>
              <a:gd name="T50" fmla="*/ 2147483646 w 158"/>
              <a:gd name="T51" fmla="*/ 2147483646 h 100"/>
              <a:gd name="T52" fmla="*/ 2147483646 w 158"/>
              <a:gd name="T53" fmla="*/ 2147483646 h 100"/>
              <a:gd name="T54" fmla="*/ 2147483646 w 158"/>
              <a:gd name="T55" fmla="*/ 2147483646 h 100"/>
              <a:gd name="T56" fmla="*/ 2147483646 w 158"/>
              <a:gd name="T57" fmla="*/ 2147483646 h 100"/>
              <a:gd name="T58" fmla="*/ 2147483646 w 158"/>
              <a:gd name="T59" fmla="*/ 2147483646 h 1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8"/>
              <a:gd name="T91" fmla="*/ 0 h 100"/>
              <a:gd name="T92" fmla="*/ 158 w 158"/>
              <a:gd name="T93" fmla="*/ 100 h 10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8" h="100">
                <a:moveTo>
                  <a:pt x="158" y="57"/>
                </a:moveTo>
                <a:lnTo>
                  <a:pt x="158" y="57"/>
                </a:lnTo>
                <a:lnTo>
                  <a:pt x="158" y="46"/>
                </a:lnTo>
                <a:lnTo>
                  <a:pt x="154" y="36"/>
                </a:lnTo>
                <a:lnTo>
                  <a:pt x="147" y="28"/>
                </a:lnTo>
                <a:lnTo>
                  <a:pt x="140" y="18"/>
                </a:lnTo>
                <a:lnTo>
                  <a:pt x="115" y="7"/>
                </a:lnTo>
                <a:lnTo>
                  <a:pt x="83" y="0"/>
                </a:lnTo>
                <a:lnTo>
                  <a:pt x="54" y="0"/>
                </a:lnTo>
                <a:lnTo>
                  <a:pt x="29" y="7"/>
                </a:lnTo>
                <a:lnTo>
                  <a:pt x="18" y="14"/>
                </a:lnTo>
                <a:lnTo>
                  <a:pt x="7" y="21"/>
                </a:lnTo>
                <a:lnTo>
                  <a:pt x="4" y="32"/>
                </a:lnTo>
                <a:lnTo>
                  <a:pt x="0" y="43"/>
                </a:lnTo>
                <a:lnTo>
                  <a:pt x="0" y="53"/>
                </a:lnTo>
                <a:lnTo>
                  <a:pt x="4" y="61"/>
                </a:lnTo>
                <a:lnTo>
                  <a:pt x="11" y="71"/>
                </a:lnTo>
                <a:lnTo>
                  <a:pt x="22" y="79"/>
                </a:lnTo>
                <a:lnTo>
                  <a:pt x="43" y="93"/>
                </a:lnTo>
                <a:lnTo>
                  <a:pt x="76" y="100"/>
                </a:lnTo>
                <a:lnTo>
                  <a:pt x="104" y="100"/>
                </a:lnTo>
                <a:lnTo>
                  <a:pt x="133" y="89"/>
                </a:lnTo>
                <a:lnTo>
                  <a:pt x="144" y="82"/>
                </a:lnTo>
                <a:lnTo>
                  <a:pt x="151" y="75"/>
                </a:lnTo>
                <a:lnTo>
                  <a:pt x="154" y="68"/>
                </a:lnTo>
                <a:lnTo>
                  <a:pt x="158" y="57"/>
                </a:lnTo>
                <a:close/>
              </a:path>
            </a:pathLst>
          </a:custGeom>
          <a:solidFill>
            <a:srgbClr val="FFF400"/>
          </a:solidFill>
          <a:ln w="9525">
            <a:noFill/>
            <a:round/>
            <a:headEnd/>
            <a:tailEnd/>
          </a:ln>
        </p:spPr>
        <p:txBody>
          <a:bodyPr/>
          <a:lstStyle/>
          <a:p>
            <a:endParaRPr lang="en-US"/>
          </a:p>
        </p:txBody>
      </p:sp>
      <p:sp>
        <p:nvSpPr>
          <p:cNvPr id="78" name="Freeform 71"/>
          <p:cNvSpPr>
            <a:spLocks/>
          </p:cNvSpPr>
          <p:nvPr/>
        </p:nvSpPr>
        <p:spPr bwMode="auto">
          <a:xfrm>
            <a:off x="4910138" y="4140200"/>
            <a:ext cx="415925" cy="211138"/>
          </a:xfrm>
          <a:custGeom>
            <a:avLst/>
            <a:gdLst>
              <a:gd name="T0" fmla="*/ 2147483646 w 150"/>
              <a:gd name="T1" fmla="*/ 2147483646 h 96"/>
              <a:gd name="T2" fmla="*/ 2147483646 w 150"/>
              <a:gd name="T3" fmla="*/ 2147483646 h 96"/>
              <a:gd name="T4" fmla="*/ 2147483646 w 150"/>
              <a:gd name="T5" fmla="*/ 2147483646 h 96"/>
              <a:gd name="T6" fmla="*/ 2147483646 w 150"/>
              <a:gd name="T7" fmla="*/ 2147483646 h 96"/>
              <a:gd name="T8" fmla="*/ 2147483646 w 150"/>
              <a:gd name="T9" fmla="*/ 2147483646 h 96"/>
              <a:gd name="T10" fmla="*/ 2147483646 w 150"/>
              <a:gd name="T11" fmla="*/ 2147483646 h 96"/>
              <a:gd name="T12" fmla="*/ 2147483646 w 150"/>
              <a:gd name="T13" fmla="*/ 2147483646 h 96"/>
              <a:gd name="T14" fmla="*/ 2147483646 w 150"/>
              <a:gd name="T15" fmla="*/ 0 h 96"/>
              <a:gd name="T16" fmla="*/ 2147483646 w 150"/>
              <a:gd name="T17" fmla="*/ 0 h 96"/>
              <a:gd name="T18" fmla="*/ 2147483646 w 150"/>
              <a:gd name="T19" fmla="*/ 2147483646 h 96"/>
              <a:gd name="T20" fmla="*/ 2147483646 w 150"/>
              <a:gd name="T21" fmla="*/ 2147483646 h 96"/>
              <a:gd name="T22" fmla="*/ 2147483646 w 150"/>
              <a:gd name="T23" fmla="*/ 2147483646 h 96"/>
              <a:gd name="T24" fmla="*/ 2147483646 w 150"/>
              <a:gd name="T25" fmla="*/ 2147483646 h 96"/>
              <a:gd name="T26" fmla="*/ 2147483646 w 150"/>
              <a:gd name="T27" fmla="*/ 2147483646 h 96"/>
              <a:gd name="T28" fmla="*/ 0 w 150"/>
              <a:gd name="T29" fmla="*/ 2147483646 h 96"/>
              <a:gd name="T30" fmla="*/ 0 w 150"/>
              <a:gd name="T31" fmla="*/ 2147483646 h 96"/>
              <a:gd name="T32" fmla="*/ 0 w 150"/>
              <a:gd name="T33" fmla="*/ 2147483646 h 96"/>
              <a:gd name="T34" fmla="*/ 2147483646 w 150"/>
              <a:gd name="T35" fmla="*/ 2147483646 h 96"/>
              <a:gd name="T36" fmla="*/ 2147483646 w 150"/>
              <a:gd name="T37" fmla="*/ 2147483646 h 96"/>
              <a:gd name="T38" fmla="*/ 2147483646 w 150"/>
              <a:gd name="T39" fmla="*/ 2147483646 h 96"/>
              <a:gd name="T40" fmla="*/ 2147483646 w 150"/>
              <a:gd name="T41" fmla="*/ 2147483646 h 96"/>
              <a:gd name="T42" fmla="*/ 2147483646 w 150"/>
              <a:gd name="T43" fmla="*/ 2147483646 h 96"/>
              <a:gd name="T44" fmla="*/ 2147483646 w 150"/>
              <a:gd name="T45" fmla="*/ 2147483646 h 96"/>
              <a:gd name="T46" fmla="*/ 2147483646 w 150"/>
              <a:gd name="T47" fmla="*/ 2147483646 h 96"/>
              <a:gd name="T48" fmla="*/ 2147483646 w 150"/>
              <a:gd name="T49" fmla="*/ 2147483646 h 96"/>
              <a:gd name="T50" fmla="*/ 2147483646 w 150"/>
              <a:gd name="T51" fmla="*/ 2147483646 h 96"/>
              <a:gd name="T52" fmla="*/ 2147483646 w 150"/>
              <a:gd name="T53" fmla="*/ 2147483646 h 96"/>
              <a:gd name="T54" fmla="*/ 2147483646 w 150"/>
              <a:gd name="T55" fmla="*/ 2147483646 h 96"/>
              <a:gd name="T56" fmla="*/ 2147483646 w 150"/>
              <a:gd name="T57" fmla="*/ 2147483646 h 96"/>
              <a:gd name="T58" fmla="*/ 2147483646 w 150"/>
              <a:gd name="T59" fmla="*/ 2147483646 h 9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0"/>
              <a:gd name="T91" fmla="*/ 0 h 96"/>
              <a:gd name="T92" fmla="*/ 150 w 150"/>
              <a:gd name="T93" fmla="*/ 96 h 9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0" h="96">
                <a:moveTo>
                  <a:pt x="150" y="57"/>
                </a:moveTo>
                <a:lnTo>
                  <a:pt x="150" y="57"/>
                </a:lnTo>
                <a:lnTo>
                  <a:pt x="150" y="46"/>
                </a:lnTo>
                <a:lnTo>
                  <a:pt x="147" y="36"/>
                </a:lnTo>
                <a:lnTo>
                  <a:pt x="140" y="28"/>
                </a:lnTo>
                <a:lnTo>
                  <a:pt x="132" y="21"/>
                </a:lnTo>
                <a:lnTo>
                  <a:pt x="111" y="7"/>
                </a:lnTo>
                <a:lnTo>
                  <a:pt x="79" y="0"/>
                </a:lnTo>
                <a:lnTo>
                  <a:pt x="50" y="3"/>
                </a:lnTo>
                <a:lnTo>
                  <a:pt x="25" y="10"/>
                </a:lnTo>
                <a:lnTo>
                  <a:pt x="14" y="18"/>
                </a:lnTo>
                <a:lnTo>
                  <a:pt x="7" y="25"/>
                </a:lnTo>
                <a:lnTo>
                  <a:pt x="3" y="32"/>
                </a:lnTo>
                <a:lnTo>
                  <a:pt x="0" y="43"/>
                </a:lnTo>
                <a:lnTo>
                  <a:pt x="0" y="50"/>
                </a:lnTo>
                <a:lnTo>
                  <a:pt x="3" y="61"/>
                </a:lnTo>
                <a:lnTo>
                  <a:pt x="11" y="71"/>
                </a:lnTo>
                <a:lnTo>
                  <a:pt x="18" y="79"/>
                </a:lnTo>
                <a:lnTo>
                  <a:pt x="43" y="89"/>
                </a:lnTo>
                <a:lnTo>
                  <a:pt x="72" y="96"/>
                </a:lnTo>
                <a:lnTo>
                  <a:pt x="100" y="96"/>
                </a:lnTo>
                <a:lnTo>
                  <a:pt x="125" y="89"/>
                </a:lnTo>
                <a:lnTo>
                  <a:pt x="136" y="82"/>
                </a:lnTo>
                <a:lnTo>
                  <a:pt x="143" y="75"/>
                </a:lnTo>
                <a:lnTo>
                  <a:pt x="147" y="64"/>
                </a:lnTo>
                <a:lnTo>
                  <a:pt x="150" y="57"/>
                </a:lnTo>
                <a:close/>
              </a:path>
            </a:pathLst>
          </a:custGeom>
          <a:solidFill>
            <a:srgbClr val="FFF000"/>
          </a:solidFill>
          <a:ln w="9525">
            <a:noFill/>
            <a:round/>
            <a:headEnd/>
            <a:tailEnd/>
          </a:ln>
        </p:spPr>
        <p:txBody>
          <a:bodyPr/>
          <a:lstStyle/>
          <a:p>
            <a:endParaRPr lang="en-US"/>
          </a:p>
        </p:txBody>
      </p:sp>
      <p:sp>
        <p:nvSpPr>
          <p:cNvPr id="79" name="Freeform 72"/>
          <p:cNvSpPr>
            <a:spLocks/>
          </p:cNvSpPr>
          <p:nvPr/>
        </p:nvSpPr>
        <p:spPr bwMode="auto">
          <a:xfrm>
            <a:off x="4918075" y="4146550"/>
            <a:ext cx="398463" cy="204788"/>
          </a:xfrm>
          <a:custGeom>
            <a:avLst/>
            <a:gdLst>
              <a:gd name="T0" fmla="*/ 2147483646 w 144"/>
              <a:gd name="T1" fmla="*/ 2147483646 h 93"/>
              <a:gd name="T2" fmla="*/ 2147483646 w 144"/>
              <a:gd name="T3" fmla="*/ 2147483646 h 93"/>
              <a:gd name="T4" fmla="*/ 2147483646 w 144"/>
              <a:gd name="T5" fmla="*/ 2147483646 h 93"/>
              <a:gd name="T6" fmla="*/ 2147483646 w 144"/>
              <a:gd name="T7" fmla="*/ 2147483646 h 93"/>
              <a:gd name="T8" fmla="*/ 2147483646 w 144"/>
              <a:gd name="T9" fmla="*/ 2147483646 h 93"/>
              <a:gd name="T10" fmla="*/ 2147483646 w 144"/>
              <a:gd name="T11" fmla="*/ 2147483646 h 93"/>
              <a:gd name="T12" fmla="*/ 2147483646 w 144"/>
              <a:gd name="T13" fmla="*/ 2147483646 h 93"/>
              <a:gd name="T14" fmla="*/ 2147483646 w 144"/>
              <a:gd name="T15" fmla="*/ 0 h 93"/>
              <a:gd name="T16" fmla="*/ 2147483646 w 144"/>
              <a:gd name="T17" fmla="*/ 0 h 93"/>
              <a:gd name="T18" fmla="*/ 2147483646 w 144"/>
              <a:gd name="T19" fmla="*/ 0 h 93"/>
              <a:gd name="T20" fmla="*/ 2147483646 w 144"/>
              <a:gd name="T21" fmla="*/ 2147483646 h 93"/>
              <a:gd name="T22" fmla="*/ 2147483646 w 144"/>
              <a:gd name="T23" fmla="*/ 2147483646 h 93"/>
              <a:gd name="T24" fmla="*/ 2147483646 w 144"/>
              <a:gd name="T25" fmla="*/ 2147483646 h 93"/>
              <a:gd name="T26" fmla="*/ 2147483646 w 144"/>
              <a:gd name="T27" fmla="*/ 2147483646 h 93"/>
              <a:gd name="T28" fmla="*/ 0 w 144"/>
              <a:gd name="T29" fmla="*/ 2147483646 h 93"/>
              <a:gd name="T30" fmla="*/ 0 w 144"/>
              <a:gd name="T31" fmla="*/ 2147483646 h 93"/>
              <a:gd name="T32" fmla="*/ 0 w 144"/>
              <a:gd name="T33" fmla="*/ 2147483646 h 93"/>
              <a:gd name="T34" fmla="*/ 2147483646 w 144"/>
              <a:gd name="T35" fmla="*/ 2147483646 h 93"/>
              <a:gd name="T36" fmla="*/ 2147483646 w 144"/>
              <a:gd name="T37" fmla="*/ 2147483646 h 93"/>
              <a:gd name="T38" fmla="*/ 2147483646 w 144"/>
              <a:gd name="T39" fmla="*/ 2147483646 h 93"/>
              <a:gd name="T40" fmla="*/ 2147483646 w 144"/>
              <a:gd name="T41" fmla="*/ 2147483646 h 93"/>
              <a:gd name="T42" fmla="*/ 2147483646 w 144"/>
              <a:gd name="T43" fmla="*/ 2147483646 h 93"/>
              <a:gd name="T44" fmla="*/ 2147483646 w 144"/>
              <a:gd name="T45" fmla="*/ 2147483646 h 93"/>
              <a:gd name="T46" fmla="*/ 2147483646 w 144"/>
              <a:gd name="T47" fmla="*/ 2147483646 h 93"/>
              <a:gd name="T48" fmla="*/ 2147483646 w 144"/>
              <a:gd name="T49" fmla="*/ 2147483646 h 93"/>
              <a:gd name="T50" fmla="*/ 2147483646 w 144"/>
              <a:gd name="T51" fmla="*/ 2147483646 h 93"/>
              <a:gd name="T52" fmla="*/ 2147483646 w 144"/>
              <a:gd name="T53" fmla="*/ 2147483646 h 93"/>
              <a:gd name="T54" fmla="*/ 2147483646 w 144"/>
              <a:gd name="T55" fmla="*/ 2147483646 h 93"/>
              <a:gd name="T56" fmla="*/ 2147483646 w 144"/>
              <a:gd name="T57" fmla="*/ 2147483646 h 93"/>
              <a:gd name="T58" fmla="*/ 2147483646 w 144"/>
              <a:gd name="T59" fmla="*/ 2147483646 h 9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4"/>
              <a:gd name="T91" fmla="*/ 0 h 93"/>
              <a:gd name="T92" fmla="*/ 144 w 144"/>
              <a:gd name="T93" fmla="*/ 93 h 9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4" h="93">
                <a:moveTo>
                  <a:pt x="144" y="54"/>
                </a:moveTo>
                <a:lnTo>
                  <a:pt x="144" y="54"/>
                </a:lnTo>
                <a:lnTo>
                  <a:pt x="144" y="43"/>
                </a:lnTo>
                <a:lnTo>
                  <a:pt x="140" y="36"/>
                </a:lnTo>
                <a:lnTo>
                  <a:pt x="137" y="25"/>
                </a:lnTo>
                <a:lnTo>
                  <a:pt x="126" y="18"/>
                </a:lnTo>
                <a:lnTo>
                  <a:pt x="104" y="7"/>
                </a:lnTo>
                <a:lnTo>
                  <a:pt x="76" y="0"/>
                </a:lnTo>
                <a:lnTo>
                  <a:pt x="47" y="0"/>
                </a:lnTo>
                <a:lnTo>
                  <a:pt x="26" y="7"/>
                </a:lnTo>
                <a:lnTo>
                  <a:pt x="15" y="15"/>
                </a:lnTo>
                <a:lnTo>
                  <a:pt x="8" y="22"/>
                </a:lnTo>
                <a:lnTo>
                  <a:pt x="4" y="29"/>
                </a:lnTo>
                <a:lnTo>
                  <a:pt x="0" y="40"/>
                </a:lnTo>
                <a:lnTo>
                  <a:pt x="0" y="47"/>
                </a:lnTo>
                <a:lnTo>
                  <a:pt x="4" y="58"/>
                </a:lnTo>
                <a:lnTo>
                  <a:pt x="11" y="65"/>
                </a:lnTo>
                <a:lnTo>
                  <a:pt x="18" y="76"/>
                </a:lnTo>
                <a:lnTo>
                  <a:pt x="40" y="86"/>
                </a:lnTo>
                <a:lnTo>
                  <a:pt x="69" y="93"/>
                </a:lnTo>
                <a:lnTo>
                  <a:pt x="97" y="90"/>
                </a:lnTo>
                <a:lnTo>
                  <a:pt x="122" y="83"/>
                </a:lnTo>
                <a:lnTo>
                  <a:pt x="129" y="79"/>
                </a:lnTo>
                <a:lnTo>
                  <a:pt x="137" y="72"/>
                </a:lnTo>
                <a:lnTo>
                  <a:pt x="144" y="61"/>
                </a:lnTo>
                <a:lnTo>
                  <a:pt x="144" y="54"/>
                </a:lnTo>
                <a:close/>
              </a:path>
            </a:pathLst>
          </a:custGeom>
          <a:solidFill>
            <a:srgbClr val="FFED00"/>
          </a:solidFill>
          <a:ln w="9525">
            <a:noFill/>
            <a:round/>
            <a:headEnd/>
            <a:tailEnd/>
          </a:ln>
        </p:spPr>
        <p:txBody>
          <a:bodyPr/>
          <a:lstStyle/>
          <a:p>
            <a:endParaRPr lang="en-US"/>
          </a:p>
        </p:txBody>
      </p:sp>
      <p:sp>
        <p:nvSpPr>
          <p:cNvPr id="80" name="Freeform 73"/>
          <p:cNvSpPr>
            <a:spLocks/>
          </p:cNvSpPr>
          <p:nvPr/>
        </p:nvSpPr>
        <p:spPr bwMode="auto">
          <a:xfrm>
            <a:off x="4929188" y="4146550"/>
            <a:ext cx="376237" cy="198438"/>
          </a:xfrm>
          <a:custGeom>
            <a:avLst/>
            <a:gdLst>
              <a:gd name="T0" fmla="*/ 2147483646 w 136"/>
              <a:gd name="T1" fmla="*/ 2147483646 h 90"/>
              <a:gd name="T2" fmla="*/ 2147483646 w 136"/>
              <a:gd name="T3" fmla="*/ 2147483646 h 90"/>
              <a:gd name="T4" fmla="*/ 2147483646 w 136"/>
              <a:gd name="T5" fmla="*/ 2147483646 h 90"/>
              <a:gd name="T6" fmla="*/ 2147483646 w 136"/>
              <a:gd name="T7" fmla="*/ 2147483646 h 90"/>
              <a:gd name="T8" fmla="*/ 2147483646 w 136"/>
              <a:gd name="T9" fmla="*/ 2147483646 h 90"/>
              <a:gd name="T10" fmla="*/ 2147483646 w 136"/>
              <a:gd name="T11" fmla="*/ 2147483646 h 90"/>
              <a:gd name="T12" fmla="*/ 2147483646 w 136"/>
              <a:gd name="T13" fmla="*/ 2147483646 h 90"/>
              <a:gd name="T14" fmla="*/ 2147483646 w 136"/>
              <a:gd name="T15" fmla="*/ 0 h 90"/>
              <a:gd name="T16" fmla="*/ 2147483646 w 136"/>
              <a:gd name="T17" fmla="*/ 0 h 90"/>
              <a:gd name="T18" fmla="*/ 2147483646 w 136"/>
              <a:gd name="T19" fmla="*/ 2147483646 h 90"/>
              <a:gd name="T20" fmla="*/ 2147483646 w 136"/>
              <a:gd name="T21" fmla="*/ 2147483646 h 90"/>
              <a:gd name="T22" fmla="*/ 2147483646 w 136"/>
              <a:gd name="T23" fmla="*/ 2147483646 h 90"/>
              <a:gd name="T24" fmla="*/ 2147483646 w 136"/>
              <a:gd name="T25" fmla="*/ 2147483646 h 90"/>
              <a:gd name="T26" fmla="*/ 0 w 136"/>
              <a:gd name="T27" fmla="*/ 2147483646 h 90"/>
              <a:gd name="T28" fmla="*/ 0 w 136"/>
              <a:gd name="T29" fmla="*/ 2147483646 h 90"/>
              <a:gd name="T30" fmla="*/ 0 w 136"/>
              <a:gd name="T31" fmla="*/ 2147483646 h 90"/>
              <a:gd name="T32" fmla="*/ 0 w 136"/>
              <a:gd name="T33" fmla="*/ 2147483646 h 90"/>
              <a:gd name="T34" fmla="*/ 2147483646 w 136"/>
              <a:gd name="T35" fmla="*/ 2147483646 h 90"/>
              <a:gd name="T36" fmla="*/ 2147483646 w 136"/>
              <a:gd name="T37" fmla="*/ 2147483646 h 90"/>
              <a:gd name="T38" fmla="*/ 2147483646 w 136"/>
              <a:gd name="T39" fmla="*/ 2147483646 h 90"/>
              <a:gd name="T40" fmla="*/ 2147483646 w 136"/>
              <a:gd name="T41" fmla="*/ 2147483646 h 90"/>
              <a:gd name="T42" fmla="*/ 2147483646 w 136"/>
              <a:gd name="T43" fmla="*/ 2147483646 h 90"/>
              <a:gd name="T44" fmla="*/ 2147483646 w 136"/>
              <a:gd name="T45" fmla="*/ 2147483646 h 90"/>
              <a:gd name="T46" fmla="*/ 2147483646 w 136"/>
              <a:gd name="T47" fmla="*/ 2147483646 h 90"/>
              <a:gd name="T48" fmla="*/ 2147483646 w 136"/>
              <a:gd name="T49" fmla="*/ 2147483646 h 90"/>
              <a:gd name="T50" fmla="*/ 2147483646 w 136"/>
              <a:gd name="T51" fmla="*/ 2147483646 h 90"/>
              <a:gd name="T52" fmla="*/ 2147483646 w 136"/>
              <a:gd name="T53" fmla="*/ 2147483646 h 90"/>
              <a:gd name="T54" fmla="*/ 2147483646 w 136"/>
              <a:gd name="T55" fmla="*/ 2147483646 h 90"/>
              <a:gd name="T56" fmla="*/ 2147483646 w 136"/>
              <a:gd name="T57" fmla="*/ 2147483646 h 90"/>
              <a:gd name="T58" fmla="*/ 2147483646 w 136"/>
              <a:gd name="T59" fmla="*/ 2147483646 h 9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6"/>
              <a:gd name="T91" fmla="*/ 0 h 90"/>
              <a:gd name="T92" fmla="*/ 136 w 136"/>
              <a:gd name="T93" fmla="*/ 90 h 9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6" h="90">
                <a:moveTo>
                  <a:pt x="136" y="54"/>
                </a:moveTo>
                <a:lnTo>
                  <a:pt x="136" y="54"/>
                </a:lnTo>
                <a:lnTo>
                  <a:pt x="136" y="43"/>
                </a:lnTo>
                <a:lnTo>
                  <a:pt x="133" y="36"/>
                </a:lnTo>
                <a:lnTo>
                  <a:pt x="129" y="25"/>
                </a:lnTo>
                <a:lnTo>
                  <a:pt x="122" y="18"/>
                </a:lnTo>
                <a:lnTo>
                  <a:pt x="100" y="7"/>
                </a:lnTo>
                <a:lnTo>
                  <a:pt x="72" y="0"/>
                </a:lnTo>
                <a:lnTo>
                  <a:pt x="47" y="4"/>
                </a:lnTo>
                <a:lnTo>
                  <a:pt x="22" y="11"/>
                </a:lnTo>
                <a:lnTo>
                  <a:pt x="14" y="15"/>
                </a:lnTo>
                <a:lnTo>
                  <a:pt x="7" y="22"/>
                </a:lnTo>
                <a:lnTo>
                  <a:pt x="0" y="29"/>
                </a:lnTo>
                <a:lnTo>
                  <a:pt x="0" y="40"/>
                </a:lnTo>
                <a:lnTo>
                  <a:pt x="0" y="47"/>
                </a:lnTo>
                <a:lnTo>
                  <a:pt x="4" y="58"/>
                </a:lnTo>
                <a:lnTo>
                  <a:pt x="7" y="65"/>
                </a:lnTo>
                <a:lnTo>
                  <a:pt x="18" y="72"/>
                </a:lnTo>
                <a:lnTo>
                  <a:pt x="39" y="83"/>
                </a:lnTo>
                <a:lnTo>
                  <a:pt x="65" y="90"/>
                </a:lnTo>
                <a:lnTo>
                  <a:pt x="93" y="90"/>
                </a:lnTo>
                <a:lnTo>
                  <a:pt x="115" y="83"/>
                </a:lnTo>
                <a:lnTo>
                  <a:pt x="122" y="76"/>
                </a:lnTo>
                <a:lnTo>
                  <a:pt x="129" y="68"/>
                </a:lnTo>
                <a:lnTo>
                  <a:pt x="136" y="61"/>
                </a:lnTo>
                <a:lnTo>
                  <a:pt x="136" y="54"/>
                </a:lnTo>
                <a:close/>
              </a:path>
            </a:pathLst>
          </a:custGeom>
          <a:solidFill>
            <a:srgbClr val="FFEA00"/>
          </a:solidFill>
          <a:ln w="9525">
            <a:noFill/>
            <a:round/>
            <a:headEnd/>
            <a:tailEnd/>
          </a:ln>
        </p:spPr>
        <p:txBody>
          <a:bodyPr/>
          <a:lstStyle/>
          <a:p>
            <a:endParaRPr lang="en-US"/>
          </a:p>
        </p:txBody>
      </p:sp>
      <p:sp>
        <p:nvSpPr>
          <p:cNvPr id="81" name="Freeform 74"/>
          <p:cNvSpPr>
            <a:spLocks/>
          </p:cNvSpPr>
          <p:nvPr/>
        </p:nvSpPr>
        <p:spPr bwMode="auto">
          <a:xfrm>
            <a:off x="4940300" y="4154488"/>
            <a:ext cx="365125" cy="190500"/>
          </a:xfrm>
          <a:custGeom>
            <a:avLst/>
            <a:gdLst>
              <a:gd name="T0" fmla="*/ 2147483646 w 132"/>
              <a:gd name="T1" fmla="*/ 2147483646 h 86"/>
              <a:gd name="T2" fmla="*/ 2147483646 w 132"/>
              <a:gd name="T3" fmla="*/ 2147483646 h 86"/>
              <a:gd name="T4" fmla="*/ 2147483646 w 132"/>
              <a:gd name="T5" fmla="*/ 2147483646 h 86"/>
              <a:gd name="T6" fmla="*/ 2147483646 w 132"/>
              <a:gd name="T7" fmla="*/ 2147483646 h 86"/>
              <a:gd name="T8" fmla="*/ 2147483646 w 132"/>
              <a:gd name="T9" fmla="*/ 2147483646 h 86"/>
              <a:gd name="T10" fmla="*/ 2147483646 w 132"/>
              <a:gd name="T11" fmla="*/ 2147483646 h 86"/>
              <a:gd name="T12" fmla="*/ 2147483646 w 132"/>
              <a:gd name="T13" fmla="*/ 0 h 86"/>
              <a:gd name="T14" fmla="*/ 2147483646 w 132"/>
              <a:gd name="T15" fmla="*/ 0 h 86"/>
              <a:gd name="T16" fmla="*/ 2147483646 w 132"/>
              <a:gd name="T17" fmla="*/ 0 h 86"/>
              <a:gd name="T18" fmla="*/ 2147483646 w 132"/>
              <a:gd name="T19" fmla="*/ 2147483646 h 86"/>
              <a:gd name="T20" fmla="*/ 2147483646 w 132"/>
              <a:gd name="T21" fmla="*/ 2147483646 h 86"/>
              <a:gd name="T22" fmla="*/ 0 w 132"/>
              <a:gd name="T23" fmla="*/ 2147483646 h 86"/>
              <a:gd name="T24" fmla="*/ 0 w 132"/>
              <a:gd name="T25" fmla="*/ 2147483646 h 86"/>
              <a:gd name="T26" fmla="*/ 0 w 132"/>
              <a:gd name="T27" fmla="*/ 2147483646 h 86"/>
              <a:gd name="T28" fmla="*/ 0 w 132"/>
              <a:gd name="T29" fmla="*/ 2147483646 h 86"/>
              <a:gd name="T30" fmla="*/ 2147483646 w 132"/>
              <a:gd name="T31" fmla="*/ 2147483646 h 86"/>
              <a:gd name="T32" fmla="*/ 2147483646 w 132"/>
              <a:gd name="T33" fmla="*/ 2147483646 h 86"/>
              <a:gd name="T34" fmla="*/ 2147483646 w 132"/>
              <a:gd name="T35" fmla="*/ 2147483646 h 86"/>
              <a:gd name="T36" fmla="*/ 2147483646 w 132"/>
              <a:gd name="T37" fmla="*/ 2147483646 h 86"/>
              <a:gd name="T38" fmla="*/ 2147483646 w 132"/>
              <a:gd name="T39" fmla="*/ 2147483646 h 86"/>
              <a:gd name="T40" fmla="*/ 2147483646 w 132"/>
              <a:gd name="T41" fmla="*/ 2147483646 h 86"/>
              <a:gd name="T42" fmla="*/ 2147483646 w 132"/>
              <a:gd name="T43" fmla="*/ 2147483646 h 86"/>
              <a:gd name="T44" fmla="*/ 2147483646 w 132"/>
              <a:gd name="T45" fmla="*/ 2147483646 h 86"/>
              <a:gd name="T46" fmla="*/ 2147483646 w 132"/>
              <a:gd name="T47" fmla="*/ 2147483646 h 86"/>
              <a:gd name="T48" fmla="*/ 2147483646 w 132"/>
              <a:gd name="T49" fmla="*/ 2147483646 h 86"/>
              <a:gd name="T50" fmla="*/ 2147483646 w 132"/>
              <a:gd name="T51" fmla="*/ 2147483646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2"/>
              <a:gd name="T79" fmla="*/ 0 h 86"/>
              <a:gd name="T80" fmla="*/ 132 w 132"/>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2" h="86">
                <a:moveTo>
                  <a:pt x="132" y="50"/>
                </a:moveTo>
                <a:lnTo>
                  <a:pt x="132" y="50"/>
                </a:lnTo>
                <a:lnTo>
                  <a:pt x="129" y="39"/>
                </a:lnTo>
                <a:lnTo>
                  <a:pt x="129" y="32"/>
                </a:lnTo>
                <a:lnTo>
                  <a:pt x="114" y="18"/>
                </a:lnTo>
                <a:lnTo>
                  <a:pt x="93" y="7"/>
                </a:lnTo>
                <a:lnTo>
                  <a:pt x="68" y="0"/>
                </a:lnTo>
                <a:lnTo>
                  <a:pt x="43" y="0"/>
                </a:lnTo>
                <a:lnTo>
                  <a:pt x="21" y="7"/>
                </a:lnTo>
                <a:lnTo>
                  <a:pt x="7" y="21"/>
                </a:lnTo>
                <a:lnTo>
                  <a:pt x="0" y="29"/>
                </a:lnTo>
                <a:lnTo>
                  <a:pt x="0" y="36"/>
                </a:lnTo>
                <a:lnTo>
                  <a:pt x="0" y="43"/>
                </a:lnTo>
                <a:lnTo>
                  <a:pt x="3" y="54"/>
                </a:lnTo>
                <a:lnTo>
                  <a:pt x="14" y="68"/>
                </a:lnTo>
                <a:lnTo>
                  <a:pt x="35" y="79"/>
                </a:lnTo>
                <a:lnTo>
                  <a:pt x="61" y="86"/>
                </a:lnTo>
                <a:lnTo>
                  <a:pt x="86" y="82"/>
                </a:lnTo>
                <a:lnTo>
                  <a:pt x="107" y="75"/>
                </a:lnTo>
                <a:lnTo>
                  <a:pt x="125" y="64"/>
                </a:lnTo>
                <a:lnTo>
                  <a:pt x="129" y="57"/>
                </a:lnTo>
                <a:lnTo>
                  <a:pt x="132" y="50"/>
                </a:lnTo>
                <a:close/>
              </a:path>
            </a:pathLst>
          </a:custGeom>
          <a:solidFill>
            <a:srgbClr val="FFE700"/>
          </a:solidFill>
          <a:ln w="9525">
            <a:noFill/>
            <a:round/>
            <a:headEnd/>
            <a:tailEnd/>
          </a:ln>
        </p:spPr>
        <p:txBody>
          <a:bodyPr/>
          <a:lstStyle/>
          <a:p>
            <a:endParaRPr lang="en-US"/>
          </a:p>
        </p:txBody>
      </p:sp>
      <p:sp>
        <p:nvSpPr>
          <p:cNvPr id="82" name="Freeform 75"/>
          <p:cNvSpPr>
            <a:spLocks/>
          </p:cNvSpPr>
          <p:nvPr/>
        </p:nvSpPr>
        <p:spPr bwMode="auto">
          <a:xfrm>
            <a:off x="4948238" y="4162425"/>
            <a:ext cx="349250" cy="174625"/>
          </a:xfrm>
          <a:custGeom>
            <a:avLst/>
            <a:gdLst>
              <a:gd name="T0" fmla="*/ 2147483646 w 126"/>
              <a:gd name="T1" fmla="*/ 2147483646 h 79"/>
              <a:gd name="T2" fmla="*/ 2147483646 w 126"/>
              <a:gd name="T3" fmla="*/ 2147483646 h 79"/>
              <a:gd name="T4" fmla="*/ 2147483646 w 126"/>
              <a:gd name="T5" fmla="*/ 2147483646 h 79"/>
              <a:gd name="T6" fmla="*/ 2147483646 w 126"/>
              <a:gd name="T7" fmla="*/ 2147483646 h 79"/>
              <a:gd name="T8" fmla="*/ 2147483646 w 126"/>
              <a:gd name="T9" fmla="*/ 2147483646 h 79"/>
              <a:gd name="T10" fmla="*/ 2147483646 w 126"/>
              <a:gd name="T11" fmla="*/ 2147483646 h 79"/>
              <a:gd name="T12" fmla="*/ 2147483646 w 126"/>
              <a:gd name="T13" fmla="*/ 0 h 79"/>
              <a:gd name="T14" fmla="*/ 2147483646 w 126"/>
              <a:gd name="T15" fmla="*/ 0 h 79"/>
              <a:gd name="T16" fmla="*/ 2147483646 w 126"/>
              <a:gd name="T17" fmla="*/ 0 h 79"/>
              <a:gd name="T18" fmla="*/ 2147483646 w 126"/>
              <a:gd name="T19" fmla="*/ 2147483646 h 79"/>
              <a:gd name="T20" fmla="*/ 2147483646 w 126"/>
              <a:gd name="T21" fmla="*/ 2147483646 h 79"/>
              <a:gd name="T22" fmla="*/ 0 w 126"/>
              <a:gd name="T23" fmla="*/ 2147483646 h 79"/>
              <a:gd name="T24" fmla="*/ 0 w 126"/>
              <a:gd name="T25" fmla="*/ 2147483646 h 79"/>
              <a:gd name="T26" fmla="*/ 0 w 126"/>
              <a:gd name="T27" fmla="*/ 2147483646 h 79"/>
              <a:gd name="T28" fmla="*/ 0 w 126"/>
              <a:gd name="T29" fmla="*/ 2147483646 h 79"/>
              <a:gd name="T30" fmla="*/ 2147483646 w 126"/>
              <a:gd name="T31" fmla="*/ 2147483646 h 79"/>
              <a:gd name="T32" fmla="*/ 2147483646 w 126"/>
              <a:gd name="T33" fmla="*/ 2147483646 h 79"/>
              <a:gd name="T34" fmla="*/ 2147483646 w 126"/>
              <a:gd name="T35" fmla="*/ 2147483646 h 79"/>
              <a:gd name="T36" fmla="*/ 2147483646 w 126"/>
              <a:gd name="T37" fmla="*/ 2147483646 h 79"/>
              <a:gd name="T38" fmla="*/ 2147483646 w 126"/>
              <a:gd name="T39" fmla="*/ 2147483646 h 79"/>
              <a:gd name="T40" fmla="*/ 2147483646 w 126"/>
              <a:gd name="T41" fmla="*/ 2147483646 h 79"/>
              <a:gd name="T42" fmla="*/ 2147483646 w 126"/>
              <a:gd name="T43" fmla="*/ 2147483646 h 79"/>
              <a:gd name="T44" fmla="*/ 2147483646 w 126"/>
              <a:gd name="T45" fmla="*/ 2147483646 h 79"/>
              <a:gd name="T46" fmla="*/ 2147483646 w 126"/>
              <a:gd name="T47" fmla="*/ 2147483646 h 79"/>
              <a:gd name="T48" fmla="*/ 2147483646 w 126"/>
              <a:gd name="T49" fmla="*/ 2147483646 h 79"/>
              <a:gd name="T50" fmla="*/ 2147483646 w 126"/>
              <a:gd name="T51" fmla="*/ 2147483646 h 7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6"/>
              <a:gd name="T79" fmla="*/ 0 h 79"/>
              <a:gd name="T80" fmla="*/ 126 w 126"/>
              <a:gd name="T81" fmla="*/ 79 h 7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6" h="79">
                <a:moveTo>
                  <a:pt x="126" y="43"/>
                </a:moveTo>
                <a:lnTo>
                  <a:pt x="126" y="43"/>
                </a:lnTo>
                <a:lnTo>
                  <a:pt x="126" y="36"/>
                </a:lnTo>
                <a:lnTo>
                  <a:pt x="122" y="29"/>
                </a:lnTo>
                <a:lnTo>
                  <a:pt x="108" y="15"/>
                </a:lnTo>
                <a:lnTo>
                  <a:pt x="90" y="4"/>
                </a:lnTo>
                <a:lnTo>
                  <a:pt x="65" y="0"/>
                </a:lnTo>
                <a:lnTo>
                  <a:pt x="40" y="0"/>
                </a:lnTo>
                <a:lnTo>
                  <a:pt x="22" y="8"/>
                </a:lnTo>
                <a:lnTo>
                  <a:pt x="4" y="18"/>
                </a:lnTo>
                <a:lnTo>
                  <a:pt x="0" y="26"/>
                </a:lnTo>
                <a:lnTo>
                  <a:pt x="0" y="33"/>
                </a:lnTo>
                <a:lnTo>
                  <a:pt x="0" y="40"/>
                </a:lnTo>
                <a:lnTo>
                  <a:pt x="4" y="51"/>
                </a:lnTo>
                <a:lnTo>
                  <a:pt x="15" y="61"/>
                </a:lnTo>
                <a:lnTo>
                  <a:pt x="32" y="72"/>
                </a:lnTo>
                <a:lnTo>
                  <a:pt x="58" y="79"/>
                </a:lnTo>
                <a:lnTo>
                  <a:pt x="83" y="79"/>
                </a:lnTo>
                <a:lnTo>
                  <a:pt x="104" y="72"/>
                </a:lnTo>
                <a:lnTo>
                  <a:pt x="118" y="61"/>
                </a:lnTo>
                <a:lnTo>
                  <a:pt x="122" y="54"/>
                </a:lnTo>
                <a:lnTo>
                  <a:pt x="126" y="43"/>
                </a:lnTo>
                <a:close/>
              </a:path>
            </a:pathLst>
          </a:custGeom>
          <a:solidFill>
            <a:srgbClr val="FFE400"/>
          </a:solidFill>
          <a:ln w="9525">
            <a:noFill/>
            <a:round/>
            <a:headEnd/>
            <a:tailEnd/>
          </a:ln>
        </p:spPr>
        <p:txBody>
          <a:bodyPr/>
          <a:lstStyle/>
          <a:p>
            <a:endParaRPr lang="en-US"/>
          </a:p>
        </p:txBody>
      </p:sp>
      <p:sp>
        <p:nvSpPr>
          <p:cNvPr id="83" name="Freeform 76"/>
          <p:cNvSpPr>
            <a:spLocks/>
          </p:cNvSpPr>
          <p:nvPr/>
        </p:nvSpPr>
        <p:spPr bwMode="auto">
          <a:xfrm>
            <a:off x="4948238" y="4162425"/>
            <a:ext cx="338137" cy="168275"/>
          </a:xfrm>
          <a:custGeom>
            <a:avLst/>
            <a:gdLst>
              <a:gd name="T0" fmla="*/ 2147483646 w 122"/>
              <a:gd name="T1" fmla="*/ 2147483646 h 76"/>
              <a:gd name="T2" fmla="*/ 2147483646 w 122"/>
              <a:gd name="T3" fmla="*/ 2147483646 h 76"/>
              <a:gd name="T4" fmla="*/ 2147483646 w 122"/>
              <a:gd name="T5" fmla="*/ 2147483646 h 76"/>
              <a:gd name="T6" fmla="*/ 2147483646 w 122"/>
              <a:gd name="T7" fmla="*/ 2147483646 h 76"/>
              <a:gd name="T8" fmla="*/ 2147483646 w 122"/>
              <a:gd name="T9" fmla="*/ 2147483646 h 76"/>
              <a:gd name="T10" fmla="*/ 2147483646 w 122"/>
              <a:gd name="T11" fmla="*/ 2147483646 h 76"/>
              <a:gd name="T12" fmla="*/ 2147483646 w 122"/>
              <a:gd name="T13" fmla="*/ 0 h 76"/>
              <a:gd name="T14" fmla="*/ 2147483646 w 122"/>
              <a:gd name="T15" fmla="*/ 0 h 76"/>
              <a:gd name="T16" fmla="*/ 2147483646 w 122"/>
              <a:gd name="T17" fmla="*/ 0 h 76"/>
              <a:gd name="T18" fmla="*/ 2147483646 w 122"/>
              <a:gd name="T19" fmla="*/ 2147483646 h 76"/>
              <a:gd name="T20" fmla="*/ 2147483646 w 122"/>
              <a:gd name="T21" fmla="*/ 2147483646 h 76"/>
              <a:gd name="T22" fmla="*/ 2147483646 w 122"/>
              <a:gd name="T23" fmla="*/ 2147483646 h 76"/>
              <a:gd name="T24" fmla="*/ 0 w 122"/>
              <a:gd name="T25" fmla="*/ 2147483646 h 76"/>
              <a:gd name="T26" fmla="*/ 0 w 122"/>
              <a:gd name="T27" fmla="*/ 2147483646 h 76"/>
              <a:gd name="T28" fmla="*/ 2147483646 w 122"/>
              <a:gd name="T29" fmla="*/ 2147483646 h 76"/>
              <a:gd name="T30" fmla="*/ 2147483646 w 122"/>
              <a:gd name="T31" fmla="*/ 2147483646 h 76"/>
              <a:gd name="T32" fmla="*/ 2147483646 w 122"/>
              <a:gd name="T33" fmla="*/ 2147483646 h 76"/>
              <a:gd name="T34" fmla="*/ 2147483646 w 122"/>
              <a:gd name="T35" fmla="*/ 2147483646 h 76"/>
              <a:gd name="T36" fmla="*/ 2147483646 w 122"/>
              <a:gd name="T37" fmla="*/ 2147483646 h 76"/>
              <a:gd name="T38" fmla="*/ 2147483646 w 122"/>
              <a:gd name="T39" fmla="*/ 2147483646 h 76"/>
              <a:gd name="T40" fmla="*/ 2147483646 w 122"/>
              <a:gd name="T41" fmla="*/ 2147483646 h 76"/>
              <a:gd name="T42" fmla="*/ 2147483646 w 122"/>
              <a:gd name="T43" fmla="*/ 2147483646 h 76"/>
              <a:gd name="T44" fmla="*/ 2147483646 w 122"/>
              <a:gd name="T45" fmla="*/ 2147483646 h 76"/>
              <a:gd name="T46" fmla="*/ 2147483646 w 122"/>
              <a:gd name="T47" fmla="*/ 2147483646 h 76"/>
              <a:gd name="T48" fmla="*/ 2147483646 w 122"/>
              <a:gd name="T49" fmla="*/ 2147483646 h 76"/>
              <a:gd name="T50" fmla="*/ 2147483646 w 122"/>
              <a:gd name="T51" fmla="*/ 2147483646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2"/>
              <a:gd name="T79" fmla="*/ 0 h 76"/>
              <a:gd name="T80" fmla="*/ 122 w 122"/>
              <a:gd name="T81" fmla="*/ 76 h 7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2" h="76">
                <a:moveTo>
                  <a:pt x="122" y="43"/>
                </a:moveTo>
                <a:lnTo>
                  <a:pt x="122" y="43"/>
                </a:lnTo>
                <a:lnTo>
                  <a:pt x="122" y="36"/>
                </a:lnTo>
                <a:lnTo>
                  <a:pt x="118" y="29"/>
                </a:lnTo>
                <a:lnTo>
                  <a:pt x="108" y="15"/>
                </a:lnTo>
                <a:lnTo>
                  <a:pt x="90" y="8"/>
                </a:lnTo>
                <a:lnTo>
                  <a:pt x="65" y="0"/>
                </a:lnTo>
                <a:lnTo>
                  <a:pt x="43" y="0"/>
                </a:lnTo>
                <a:lnTo>
                  <a:pt x="22" y="8"/>
                </a:lnTo>
                <a:lnTo>
                  <a:pt x="7" y="18"/>
                </a:lnTo>
                <a:lnTo>
                  <a:pt x="4" y="26"/>
                </a:lnTo>
                <a:lnTo>
                  <a:pt x="0" y="33"/>
                </a:lnTo>
                <a:lnTo>
                  <a:pt x="4" y="40"/>
                </a:lnTo>
                <a:lnTo>
                  <a:pt x="4" y="47"/>
                </a:lnTo>
                <a:lnTo>
                  <a:pt x="18" y="61"/>
                </a:lnTo>
                <a:lnTo>
                  <a:pt x="36" y="72"/>
                </a:lnTo>
                <a:lnTo>
                  <a:pt x="58" y="76"/>
                </a:lnTo>
                <a:lnTo>
                  <a:pt x="83" y="76"/>
                </a:lnTo>
                <a:lnTo>
                  <a:pt x="101" y="69"/>
                </a:lnTo>
                <a:lnTo>
                  <a:pt x="115" y="58"/>
                </a:lnTo>
                <a:lnTo>
                  <a:pt x="118" y="54"/>
                </a:lnTo>
                <a:lnTo>
                  <a:pt x="122" y="43"/>
                </a:lnTo>
                <a:close/>
              </a:path>
            </a:pathLst>
          </a:custGeom>
          <a:solidFill>
            <a:srgbClr val="FFE100"/>
          </a:solidFill>
          <a:ln w="9525">
            <a:noFill/>
            <a:round/>
            <a:headEnd/>
            <a:tailEnd/>
          </a:ln>
        </p:spPr>
        <p:txBody>
          <a:bodyPr/>
          <a:lstStyle/>
          <a:p>
            <a:endParaRPr lang="en-US"/>
          </a:p>
        </p:txBody>
      </p:sp>
      <p:sp>
        <p:nvSpPr>
          <p:cNvPr id="84" name="Freeform 77"/>
          <p:cNvSpPr>
            <a:spLocks/>
          </p:cNvSpPr>
          <p:nvPr/>
        </p:nvSpPr>
        <p:spPr bwMode="auto">
          <a:xfrm>
            <a:off x="4959350" y="4170363"/>
            <a:ext cx="315913" cy="160337"/>
          </a:xfrm>
          <a:custGeom>
            <a:avLst/>
            <a:gdLst>
              <a:gd name="T0" fmla="*/ 2147483646 w 114"/>
              <a:gd name="T1" fmla="*/ 2147483646 h 72"/>
              <a:gd name="T2" fmla="*/ 2147483646 w 114"/>
              <a:gd name="T3" fmla="*/ 2147483646 h 72"/>
              <a:gd name="T4" fmla="*/ 2147483646 w 114"/>
              <a:gd name="T5" fmla="*/ 2147483646 h 72"/>
              <a:gd name="T6" fmla="*/ 2147483646 w 114"/>
              <a:gd name="T7" fmla="*/ 2147483646 h 72"/>
              <a:gd name="T8" fmla="*/ 2147483646 w 114"/>
              <a:gd name="T9" fmla="*/ 2147483646 h 72"/>
              <a:gd name="T10" fmla="*/ 2147483646 w 114"/>
              <a:gd name="T11" fmla="*/ 2147483646 h 72"/>
              <a:gd name="T12" fmla="*/ 2147483646 w 114"/>
              <a:gd name="T13" fmla="*/ 0 h 72"/>
              <a:gd name="T14" fmla="*/ 2147483646 w 114"/>
              <a:gd name="T15" fmla="*/ 0 h 72"/>
              <a:gd name="T16" fmla="*/ 2147483646 w 114"/>
              <a:gd name="T17" fmla="*/ 0 h 72"/>
              <a:gd name="T18" fmla="*/ 2147483646 w 114"/>
              <a:gd name="T19" fmla="*/ 2147483646 h 72"/>
              <a:gd name="T20" fmla="*/ 2147483646 w 114"/>
              <a:gd name="T21" fmla="*/ 2147483646 h 72"/>
              <a:gd name="T22" fmla="*/ 2147483646 w 114"/>
              <a:gd name="T23" fmla="*/ 2147483646 h 72"/>
              <a:gd name="T24" fmla="*/ 0 w 114"/>
              <a:gd name="T25" fmla="*/ 2147483646 h 72"/>
              <a:gd name="T26" fmla="*/ 0 w 114"/>
              <a:gd name="T27" fmla="*/ 2147483646 h 72"/>
              <a:gd name="T28" fmla="*/ 0 w 114"/>
              <a:gd name="T29" fmla="*/ 2147483646 h 72"/>
              <a:gd name="T30" fmla="*/ 2147483646 w 114"/>
              <a:gd name="T31" fmla="*/ 2147483646 h 72"/>
              <a:gd name="T32" fmla="*/ 2147483646 w 114"/>
              <a:gd name="T33" fmla="*/ 2147483646 h 72"/>
              <a:gd name="T34" fmla="*/ 2147483646 w 114"/>
              <a:gd name="T35" fmla="*/ 2147483646 h 72"/>
              <a:gd name="T36" fmla="*/ 2147483646 w 114"/>
              <a:gd name="T37" fmla="*/ 2147483646 h 72"/>
              <a:gd name="T38" fmla="*/ 2147483646 w 114"/>
              <a:gd name="T39" fmla="*/ 2147483646 h 72"/>
              <a:gd name="T40" fmla="*/ 2147483646 w 114"/>
              <a:gd name="T41" fmla="*/ 2147483646 h 72"/>
              <a:gd name="T42" fmla="*/ 2147483646 w 114"/>
              <a:gd name="T43" fmla="*/ 2147483646 h 72"/>
              <a:gd name="T44" fmla="*/ 2147483646 w 114"/>
              <a:gd name="T45" fmla="*/ 2147483646 h 72"/>
              <a:gd name="T46" fmla="*/ 2147483646 w 114"/>
              <a:gd name="T47" fmla="*/ 2147483646 h 72"/>
              <a:gd name="T48" fmla="*/ 2147483646 w 114"/>
              <a:gd name="T49" fmla="*/ 2147483646 h 72"/>
              <a:gd name="T50" fmla="*/ 2147483646 w 114"/>
              <a:gd name="T51" fmla="*/ 2147483646 h 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4"/>
              <a:gd name="T79" fmla="*/ 0 h 72"/>
              <a:gd name="T80" fmla="*/ 114 w 114"/>
              <a:gd name="T81" fmla="*/ 72 h 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4" h="72">
                <a:moveTo>
                  <a:pt x="114" y="39"/>
                </a:moveTo>
                <a:lnTo>
                  <a:pt x="114" y="39"/>
                </a:lnTo>
                <a:lnTo>
                  <a:pt x="114" y="32"/>
                </a:lnTo>
                <a:lnTo>
                  <a:pt x="111" y="25"/>
                </a:lnTo>
                <a:lnTo>
                  <a:pt x="100" y="14"/>
                </a:lnTo>
                <a:lnTo>
                  <a:pt x="82" y="4"/>
                </a:lnTo>
                <a:lnTo>
                  <a:pt x="61" y="0"/>
                </a:lnTo>
                <a:lnTo>
                  <a:pt x="39" y="0"/>
                </a:lnTo>
                <a:lnTo>
                  <a:pt x="21" y="7"/>
                </a:lnTo>
                <a:lnTo>
                  <a:pt x="7" y="14"/>
                </a:lnTo>
                <a:lnTo>
                  <a:pt x="3" y="22"/>
                </a:lnTo>
                <a:lnTo>
                  <a:pt x="0" y="29"/>
                </a:lnTo>
                <a:lnTo>
                  <a:pt x="0" y="36"/>
                </a:lnTo>
                <a:lnTo>
                  <a:pt x="3" y="43"/>
                </a:lnTo>
                <a:lnTo>
                  <a:pt x="14" y="57"/>
                </a:lnTo>
                <a:lnTo>
                  <a:pt x="32" y="65"/>
                </a:lnTo>
                <a:lnTo>
                  <a:pt x="54" y="72"/>
                </a:lnTo>
                <a:lnTo>
                  <a:pt x="75" y="72"/>
                </a:lnTo>
                <a:lnTo>
                  <a:pt x="97" y="65"/>
                </a:lnTo>
                <a:lnTo>
                  <a:pt x="107" y="54"/>
                </a:lnTo>
                <a:lnTo>
                  <a:pt x="111" y="47"/>
                </a:lnTo>
                <a:lnTo>
                  <a:pt x="114" y="39"/>
                </a:lnTo>
                <a:close/>
              </a:path>
            </a:pathLst>
          </a:custGeom>
          <a:solidFill>
            <a:srgbClr val="FFDE00"/>
          </a:solidFill>
          <a:ln w="9525">
            <a:noFill/>
            <a:round/>
            <a:headEnd/>
            <a:tailEnd/>
          </a:ln>
        </p:spPr>
        <p:txBody>
          <a:bodyPr/>
          <a:lstStyle/>
          <a:p>
            <a:endParaRPr lang="en-US"/>
          </a:p>
        </p:txBody>
      </p:sp>
      <p:sp>
        <p:nvSpPr>
          <p:cNvPr id="85" name="Freeform 78"/>
          <p:cNvSpPr>
            <a:spLocks/>
          </p:cNvSpPr>
          <p:nvPr/>
        </p:nvSpPr>
        <p:spPr bwMode="auto">
          <a:xfrm>
            <a:off x="4968875" y="4170363"/>
            <a:ext cx="298450" cy="150812"/>
          </a:xfrm>
          <a:custGeom>
            <a:avLst/>
            <a:gdLst>
              <a:gd name="T0" fmla="*/ 2147483646 w 108"/>
              <a:gd name="T1" fmla="*/ 2147483646 h 68"/>
              <a:gd name="T2" fmla="*/ 2147483646 w 108"/>
              <a:gd name="T3" fmla="*/ 2147483646 h 68"/>
              <a:gd name="T4" fmla="*/ 2147483646 w 108"/>
              <a:gd name="T5" fmla="*/ 2147483646 h 68"/>
              <a:gd name="T6" fmla="*/ 2147483646 w 108"/>
              <a:gd name="T7" fmla="*/ 2147483646 h 68"/>
              <a:gd name="T8" fmla="*/ 2147483646 w 108"/>
              <a:gd name="T9" fmla="*/ 2147483646 h 68"/>
              <a:gd name="T10" fmla="*/ 2147483646 w 108"/>
              <a:gd name="T11" fmla="*/ 0 h 68"/>
              <a:gd name="T12" fmla="*/ 2147483646 w 108"/>
              <a:gd name="T13" fmla="*/ 0 h 68"/>
              <a:gd name="T14" fmla="*/ 2147483646 w 108"/>
              <a:gd name="T15" fmla="*/ 0 h 68"/>
              <a:gd name="T16" fmla="*/ 2147483646 w 108"/>
              <a:gd name="T17" fmla="*/ 2147483646 h 68"/>
              <a:gd name="T18" fmla="*/ 2147483646 w 108"/>
              <a:gd name="T19" fmla="*/ 2147483646 h 68"/>
              <a:gd name="T20" fmla="*/ 0 w 108"/>
              <a:gd name="T21" fmla="*/ 2147483646 h 68"/>
              <a:gd name="T22" fmla="*/ 0 w 108"/>
              <a:gd name="T23" fmla="*/ 2147483646 h 68"/>
              <a:gd name="T24" fmla="*/ 2147483646 w 108"/>
              <a:gd name="T25" fmla="*/ 2147483646 h 68"/>
              <a:gd name="T26" fmla="*/ 2147483646 w 108"/>
              <a:gd name="T27" fmla="*/ 2147483646 h 68"/>
              <a:gd name="T28" fmla="*/ 2147483646 w 108"/>
              <a:gd name="T29" fmla="*/ 2147483646 h 68"/>
              <a:gd name="T30" fmla="*/ 2147483646 w 108"/>
              <a:gd name="T31" fmla="*/ 2147483646 h 68"/>
              <a:gd name="T32" fmla="*/ 2147483646 w 108"/>
              <a:gd name="T33" fmla="*/ 2147483646 h 68"/>
              <a:gd name="T34" fmla="*/ 2147483646 w 108"/>
              <a:gd name="T35" fmla="*/ 2147483646 h 68"/>
              <a:gd name="T36" fmla="*/ 2147483646 w 108"/>
              <a:gd name="T37" fmla="*/ 2147483646 h 68"/>
              <a:gd name="T38" fmla="*/ 2147483646 w 108"/>
              <a:gd name="T39" fmla="*/ 2147483646 h 68"/>
              <a:gd name="T40" fmla="*/ 2147483646 w 108"/>
              <a:gd name="T41" fmla="*/ 2147483646 h 68"/>
              <a:gd name="T42" fmla="*/ 2147483646 w 108"/>
              <a:gd name="T43" fmla="*/ 2147483646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8"/>
              <a:gd name="T67" fmla="*/ 0 h 68"/>
              <a:gd name="T68" fmla="*/ 108 w 108"/>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8" h="68">
                <a:moveTo>
                  <a:pt x="108" y="39"/>
                </a:moveTo>
                <a:lnTo>
                  <a:pt x="108" y="39"/>
                </a:lnTo>
                <a:lnTo>
                  <a:pt x="104" y="25"/>
                </a:lnTo>
                <a:lnTo>
                  <a:pt x="94" y="14"/>
                </a:lnTo>
                <a:lnTo>
                  <a:pt x="79" y="7"/>
                </a:lnTo>
                <a:lnTo>
                  <a:pt x="58" y="0"/>
                </a:lnTo>
                <a:lnTo>
                  <a:pt x="36" y="0"/>
                </a:lnTo>
                <a:lnTo>
                  <a:pt x="18" y="7"/>
                </a:lnTo>
                <a:lnTo>
                  <a:pt x="8" y="18"/>
                </a:lnTo>
                <a:lnTo>
                  <a:pt x="0" y="29"/>
                </a:lnTo>
                <a:lnTo>
                  <a:pt x="4" y="43"/>
                </a:lnTo>
                <a:lnTo>
                  <a:pt x="15" y="54"/>
                </a:lnTo>
                <a:lnTo>
                  <a:pt x="29" y="65"/>
                </a:lnTo>
                <a:lnTo>
                  <a:pt x="51" y="68"/>
                </a:lnTo>
                <a:lnTo>
                  <a:pt x="72" y="68"/>
                </a:lnTo>
                <a:lnTo>
                  <a:pt x="90" y="65"/>
                </a:lnTo>
                <a:lnTo>
                  <a:pt x="101" y="54"/>
                </a:lnTo>
                <a:lnTo>
                  <a:pt x="108" y="39"/>
                </a:lnTo>
                <a:close/>
              </a:path>
            </a:pathLst>
          </a:custGeom>
          <a:solidFill>
            <a:srgbClr val="FFDB00"/>
          </a:solidFill>
          <a:ln w="9525">
            <a:noFill/>
            <a:round/>
            <a:headEnd/>
            <a:tailEnd/>
          </a:ln>
        </p:spPr>
        <p:txBody>
          <a:bodyPr/>
          <a:lstStyle/>
          <a:p>
            <a:endParaRPr lang="en-US"/>
          </a:p>
        </p:txBody>
      </p:sp>
      <p:sp>
        <p:nvSpPr>
          <p:cNvPr id="86" name="Freeform 79"/>
          <p:cNvSpPr>
            <a:spLocks/>
          </p:cNvSpPr>
          <p:nvPr/>
        </p:nvSpPr>
        <p:spPr bwMode="auto">
          <a:xfrm>
            <a:off x="4979988" y="4179888"/>
            <a:ext cx="276225" cy="141287"/>
          </a:xfrm>
          <a:custGeom>
            <a:avLst/>
            <a:gdLst>
              <a:gd name="T0" fmla="*/ 2147483646 w 100"/>
              <a:gd name="T1" fmla="*/ 2147483646 h 64"/>
              <a:gd name="T2" fmla="*/ 2147483646 w 100"/>
              <a:gd name="T3" fmla="*/ 2147483646 h 64"/>
              <a:gd name="T4" fmla="*/ 2147483646 w 100"/>
              <a:gd name="T5" fmla="*/ 2147483646 h 64"/>
              <a:gd name="T6" fmla="*/ 2147483646 w 100"/>
              <a:gd name="T7" fmla="*/ 2147483646 h 64"/>
              <a:gd name="T8" fmla="*/ 2147483646 w 100"/>
              <a:gd name="T9" fmla="*/ 2147483646 h 64"/>
              <a:gd name="T10" fmla="*/ 2147483646 w 100"/>
              <a:gd name="T11" fmla="*/ 0 h 64"/>
              <a:gd name="T12" fmla="*/ 2147483646 w 100"/>
              <a:gd name="T13" fmla="*/ 0 h 64"/>
              <a:gd name="T14" fmla="*/ 2147483646 w 100"/>
              <a:gd name="T15" fmla="*/ 0 h 64"/>
              <a:gd name="T16" fmla="*/ 2147483646 w 100"/>
              <a:gd name="T17" fmla="*/ 2147483646 h 64"/>
              <a:gd name="T18" fmla="*/ 2147483646 w 100"/>
              <a:gd name="T19" fmla="*/ 2147483646 h 64"/>
              <a:gd name="T20" fmla="*/ 0 w 100"/>
              <a:gd name="T21" fmla="*/ 2147483646 h 64"/>
              <a:gd name="T22" fmla="*/ 0 w 100"/>
              <a:gd name="T23" fmla="*/ 2147483646 h 64"/>
              <a:gd name="T24" fmla="*/ 2147483646 w 100"/>
              <a:gd name="T25" fmla="*/ 2147483646 h 64"/>
              <a:gd name="T26" fmla="*/ 2147483646 w 100"/>
              <a:gd name="T27" fmla="*/ 2147483646 h 64"/>
              <a:gd name="T28" fmla="*/ 2147483646 w 100"/>
              <a:gd name="T29" fmla="*/ 2147483646 h 64"/>
              <a:gd name="T30" fmla="*/ 2147483646 w 100"/>
              <a:gd name="T31" fmla="*/ 2147483646 h 64"/>
              <a:gd name="T32" fmla="*/ 2147483646 w 100"/>
              <a:gd name="T33" fmla="*/ 2147483646 h 64"/>
              <a:gd name="T34" fmla="*/ 2147483646 w 100"/>
              <a:gd name="T35" fmla="*/ 2147483646 h 64"/>
              <a:gd name="T36" fmla="*/ 2147483646 w 100"/>
              <a:gd name="T37" fmla="*/ 2147483646 h 64"/>
              <a:gd name="T38" fmla="*/ 2147483646 w 100"/>
              <a:gd name="T39" fmla="*/ 2147483646 h 64"/>
              <a:gd name="T40" fmla="*/ 2147483646 w 100"/>
              <a:gd name="T41" fmla="*/ 2147483646 h 64"/>
              <a:gd name="T42" fmla="*/ 2147483646 w 100"/>
              <a:gd name="T43" fmla="*/ 2147483646 h 6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0"/>
              <a:gd name="T67" fmla="*/ 0 h 64"/>
              <a:gd name="T68" fmla="*/ 100 w 100"/>
              <a:gd name="T69" fmla="*/ 64 h 6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0" h="64">
                <a:moveTo>
                  <a:pt x="100" y="35"/>
                </a:moveTo>
                <a:lnTo>
                  <a:pt x="100" y="35"/>
                </a:lnTo>
                <a:lnTo>
                  <a:pt x="97" y="25"/>
                </a:lnTo>
                <a:lnTo>
                  <a:pt x="90" y="10"/>
                </a:lnTo>
                <a:lnTo>
                  <a:pt x="72" y="3"/>
                </a:lnTo>
                <a:lnTo>
                  <a:pt x="54" y="0"/>
                </a:lnTo>
                <a:lnTo>
                  <a:pt x="32" y="0"/>
                </a:lnTo>
                <a:lnTo>
                  <a:pt x="18" y="3"/>
                </a:lnTo>
                <a:lnTo>
                  <a:pt x="7" y="14"/>
                </a:lnTo>
                <a:lnTo>
                  <a:pt x="0" y="25"/>
                </a:lnTo>
                <a:lnTo>
                  <a:pt x="4" y="39"/>
                </a:lnTo>
                <a:lnTo>
                  <a:pt x="14" y="50"/>
                </a:lnTo>
                <a:lnTo>
                  <a:pt x="29" y="57"/>
                </a:lnTo>
                <a:lnTo>
                  <a:pt x="47" y="64"/>
                </a:lnTo>
                <a:lnTo>
                  <a:pt x="68" y="64"/>
                </a:lnTo>
                <a:lnTo>
                  <a:pt x="82" y="57"/>
                </a:lnTo>
                <a:lnTo>
                  <a:pt x="97" y="50"/>
                </a:lnTo>
                <a:lnTo>
                  <a:pt x="100" y="35"/>
                </a:lnTo>
                <a:close/>
              </a:path>
            </a:pathLst>
          </a:custGeom>
          <a:solidFill>
            <a:srgbClr val="FFD700"/>
          </a:solidFill>
          <a:ln w="9525">
            <a:noFill/>
            <a:round/>
            <a:headEnd/>
            <a:tailEnd/>
          </a:ln>
        </p:spPr>
        <p:txBody>
          <a:bodyPr/>
          <a:lstStyle/>
          <a:p>
            <a:endParaRPr lang="en-US"/>
          </a:p>
        </p:txBody>
      </p:sp>
      <p:sp>
        <p:nvSpPr>
          <p:cNvPr id="87" name="Freeform 80"/>
          <p:cNvSpPr>
            <a:spLocks/>
          </p:cNvSpPr>
          <p:nvPr/>
        </p:nvSpPr>
        <p:spPr bwMode="auto">
          <a:xfrm>
            <a:off x="4991100" y="4179888"/>
            <a:ext cx="257175" cy="134937"/>
          </a:xfrm>
          <a:custGeom>
            <a:avLst/>
            <a:gdLst>
              <a:gd name="T0" fmla="*/ 2147483646 w 93"/>
              <a:gd name="T1" fmla="*/ 2147483646 h 61"/>
              <a:gd name="T2" fmla="*/ 2147483646 w 93"/>
              <a:gd name="T3" fmla="*/ 2147483646 h 61"/>
              <a:gd name="T4" fmla="*/ 2147483646 w 93"/>
              <a:gd name="T5" fmla="*/ 2147483646 h 61"/>
              <a:gd name="T6" fmla="*/ 2147483646 w 93"/>
              <a:gd name="T7" fmla="*/ 2147483646 h 61"/>
              <a:gd name="T8" fmla="*/ 2147483646 w 93"/>
              <a:gd name="T9" fmla="*/ 2147483646 h 61"/>
              <a:gd name="T10" fmla="*/ 2147483646 w 93"/>
              <a:gd name="T11" fmla="*/ 0 h 61"/>
              <a:gd name="T12" fmla="*/ 2147483646 w 93"/>
              <a:gd name="T13" fmla="*/ 0 h 61"/>
              <a:gd name="T14" fmla="*/ 2147483646 w 93"/>
              <a:gd name="T15" fmla="*/ 2147483646 h 61"/>
              <a:gd name="T16" fmla="*/ 2147483646 w 93"/>
              <a:gd name="T17" fmla="*/ 2147483646 h 61"/>
              <a:gd name="T18" fmla="*/ 2147483646 w 93"/>
              <a:gd name="T19" fmla="*/ 2147483646 h 61"/>
              <a:gd name="T20" fmla="*/ 0 w 93"/>
              <a:gd name="T21" fmla="*/ 2147483646 h 61"/>
              <a:gd name="T22" fmla="*/ 0 w 93"/>
              <a:gd name="T23" fmla="*/ 2147483646 h 61"/>
              <a:gd name="T24" fmla="*/ 2147483646 w 93"/>
              <a:gd name="T25" fmla="*/ 2147483646 h 61"/>
              <a:gd name="T26" fmla="*/ 2147483646 w 93"/>
              <a:gd name="T27" fmla="*/ 2147483646 h 61"/>
              <a:gd name="T28" fmla="*/ 2147483646 w 93"/>
              <a:gd name="T29" fmla="*/ 2147483646 h 61"/>
              <a:gd name="T30" fmla="*/ 2147483646 w 93"/>
              <a:gd name="T31" fmla="*/ 2147483646 h 61"/>
              <a:gd name="T32" fmla="*/ 2147483646 w 93"/>
              <a:gd name="T33" fmla="*/ 2147483646 h 61"/>
              <a:gd name="T34" fmla="*/ 2147483646 w 93"/>
              <a:gd name="T35" fmla="*/ 2147483646 h 61"/>
              <a:gd name="T36" fmla="*/ 2147483646 w 93"/>
              <a:gd name="T37" fmla="*/ 2147483646 h 61"/>
              <a:gd name="T38" fmla="*/ 2147483646 w 93"/>
              <a:gd name="T39" fmla="*/ 2147483646 h 61"/>
              <a:gd name="T40" fmla="*/ 2147483646 w 93"/>
              <a:gd name="T41" fmla="*/ 2147483646 h 61"/>
              <a:gd name="T42" fmla="*/ 2147483646 w 93"/>
              <a:gd name="T43" fmla="*/ 2147483646 h 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3"/>
              <a:gd name="T67" fmla="*/ 0 h 61"/>
              <a:gd name="T68" fmla="*/ 93 w 93"/>
              <a:gd name="T69" fmla="*/ 61 h 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3" h="61">
                <a:moveTo>
                  <a:pt x="93" y="35"/>
                </a:moveTo>
                <a:lnTo>
                  <a:pt x="93" y="35"/>
                </a:lnTo>
                <a:lnTo>
                  <a:pt x="93" y="25"/>
                </a:lnTo>
                <a:lnTo>
                  <a:pt x="82" y="14"/>
                </a:lnTo>
                <a:lnTo>
                  <a:pt x="68" y="7"/>
                </a:lnTo>
                <a:lnTo>
                  <a:pt x="50" y="0"/>
                </a:lnTo>
                <a:lnTo>
                  <a:pt x="32" y="3"/>
                </a:lnTo>
                <a:lnTo>
                  <a:pt x="14" y="7"/>
                </a:lnTo>
                <a:lnTo>
                  <a:pt x="3" y="14"/>
                </a:lnTo>
                <a:lnTo>
                  <a:pt x="0" y="28"/>
                </a:lnTo>
                <a:lnTo>
                  <a:pt x="3" y="39"/>
                </a:lnTo>
                <a:lnTo>
                  <a:pt x="10" y="50"/>
                </a:lnTo>
                <a:lnTo>
                  <a:pt x="25" y="57"/>
                </a:lnTo>
                <a:lnTo>
                  <a:pt x="43" y="61"/>
                </a:lnTo>
                <a:lnTo>
                  <a:pt x="60" y="61"/>
                </a:lnTo>
                <a:lnTo>
                  <a:pt x="78" y="57"/>
                </a:lnTo>
                <a:lnTo>
                  <a:pt x="89" y="46"/>
                </a:lnTo>
                <a:lnTo>
                  <a:pt x="93" y="35"/>
                </a:lnTo>
                <a:close/>
              </a:path>
            </a:pathLst>
          </a:custGeom>
          <a:solidFill>
            <a:srgbClr val="FFD400"/>
          </a:solidFill>
          <a:ln w="9525">
            <a:noFill/>
            <a:round/>
            <a:headEnd/>
            <a:tailEnd/>
          </a:ln>
        </p:spPr>
        <p:txBody>
          <a:bodyPr/>
          <a:lstStyle/>
          <a:p>
            <a:endParaRPr lang="en-US"/>
          </a:p>
        </p:txBody>
      </p:sp>
      <p:sp>
        <p:nvSpPr>
          <p:cNvPr id="88" name="Freeform 81"/>
          <p:cNvSpPr>
            <a:spLocks/>
          </p:cNvSpPr>
          <p:nvPr/>
        </p:nvSpPr>
        <p:spPr bwMode="auto">
          <a:xfrm>
            <a:off x="4999038" y="4186238"/>
            <a:ext cx="238125" cy="128587"/>
          </a:xfrm>
          <a:custGeom>
            <a:avLst/>
            <a:gdLst>
              <a:gd name="T0" fmla="*/ 0 w 86"/>
              <a:gd name="T1" fmla="*/ 2147483646 h 58"/>
              <a:gd name="T2" fmla="*/ 0 w 86"/>
              <a:gd name="T3" fmla="*/ 2147483646 h 58"/>
              <a:gd name="T4" fmla="*/ 2147483646 w 86"/>
              <a:gd name="T5" fmla="*/ 2147483646 h 58"/>
              <a:gd name="T6" fmla="*/ 2147483646 w 86"/>
              <a:gd name="T7" fmla="*/ 2147483646 h 58"/>
              <a:gd name="T8" fmla="*/ 2147483646 w 86"/>
              <a:gd name="T9" fmla="*/ 2147483646 h 58"/>
              <a:gd name="T10" fmla="*/ 2147483646 w 86"/>
              <a:gd name="T11" fmla="*/ 2147483646 h 58"/>
              <a:gd name="T12" fmla="*/ 2147483646 w 86"/>
              <a:gd name="T13" fmla="*/ 2147483646 h 58"/>
              <a:gd name="T14" fmla="*/ 2147483646 w 86"/>
              <a:gd name="T15" fmla="*/ 2147483646 h 58"/>
              <a:gd name="T16" fmla="*/ 2147483646 w 86"/>
              <a:gd name="T17" fmla="*/ 2147483646 h 58"/>
              <a:gd name="T18" fmla="*/ 2147483646 w 86"/>
              <a:gd name="T19" fmla="*/ 2147483646 h 58"/>
              <a:gd name="T20" fmla="*/ 2147483646 w 86"/>
              <a:gd name="T21" fmla="*/ 2147483646 h 58"/>
              <a:gd name="T22" fmla="*/ 2147483646 w 86"/>
              <a:gd name="T23" fmla="*/ 2147483646 h 58"/>
              <a:gd name="T24" fmla="*/ 2147483646 w 86"/>
              <a:gd name="T25" fmla="*/ 2147483646 h 58"/>
              <a:gd name="T26" fmla="*/ 2147483646 w 86"/>
              <a:gd name="T27" fmla="*/ 2147483646 h 58"/>
              <a:gd name="T28" fmla="*/ 2147483646 w 86"/>
              <a:gd name="T29" fmla="*/ 2147483646 h 58"/>
              <a:gd name="T30" fmla="*/ 2147483646 w 86"/>
              <a:gd name="T31" fmla="*/ 0 h 58"/>
              <a:gd name="T32" fmla="*/ 2147483646 w 86"/>
              <a:gd name="T33" fmla="*/ 0 h 58"/>
              <a:gd name="T34" fmla="*/ 2147483646 w 86"/>
              <a:gd name="T35" fmla="*/ 0 h 58"/>
              <a:gd name="T36" fmla="*/ 2147483646 w 86"/>
              <a:gd name="T37" fmla="*/ 2147483646 h 58"/>
              <a:gd name="T38" fmla="*/ 2147483646 w 86"/>
              <a:gd name="T39" fmla="*/ 2147483646 h 58"/>
              <a:gd name="T40" fmla="*/ 0 w 86"/>
              <a:gd name="T41" fmla="*/ 2147483646 h 58"/>
              <a:gd name="T42" fmla="*/ 0 w 86"/>
              <a:gd name="T43" fmla="*/ 2147483646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58"/>
              <a:gd name="T68" fmla="*/ 86 w 86"/>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58">
                <a:moveTo>
                  <a:pt x="0" y="25"/>
                </a:moveTo>
                <a:lnTo>
                  <a:pt x="0" y="25"/>
                </a:lnTo>
                <a:lnTo>
                  <a:pt x="4" y="36"/>
                </a:lnTo>
                <a:lnTo>
                  <a:pt x="11" y="43"/>
                </a:lnTo>
                <a:lnTo>
                  <a:pt x="25" y="54"/>
                </a:lnTo>
                <a:lnTo>
                  <a:pt x="40" y="58"/>
                </a:lnTo>
                <a:lnTo>
                  <a:pt x="57" y="54"/>
                </a:lnTo>
                <a:lnTo>
                  <a:pt x="72" y="50"/>
                </a:lnTo>
                <a:lnTo>
                  <a:pt x="83" y="43"/>
                </a:lnTo>
                <a:lnTo>
                  <a:pt x="86" y="32"/>
                </a:lnTo>
                <a:lnTo>
                  <a:pt x="86" y="22"/>
                </a:lnTo>
                <a:lnTo>
                  <a:pt x="75" y="11"/>
                </a:lnTo>
                <a:lnTo>
                  <a:pt x="65" y="4"/>
                </a:lnTo>
                <a:lnTo>
                  <a:pt x="47" y="0"/>
                </a:lnTo>
                <a:lnTo>
                  <a:pt x="29" y="0"/>
                </a:lnTo>
                <a:lnTo>
                  <a:pt x="14" y="4"/>
                </a:lnTo>
                <a:lnTo>
                  <a:pt x="4" y="15"/>
                </a:lnTo>
                <a:lnTo>
                  <a:pt x="0" y="25"/>
                </a:lnTo>
                <a:close/>
              </a:path>
            </a:pathLst>
          </a:custGeom>
          <a:solidFill>
            <a:srgbClr val="FFD100"/>
          </a:solidFill>
          <a:ln w="9525">
            <a:noFill/>
            <a:round/>
            <a:headEnd/>
            <a:tailEnd/>
          </a:ln>
        </p:spPr>
        <p:txBody>
          <a:bodyPr/>
          <a:lstStyle/>
          <a:p>
            <a:endParaRPr lang="en-US"/>
          </a:p>
        </p:txBody>
      </p:sp>
      <p:sp>
        <p:nvSpPr>
          <p:cNvPr id="89" name="Freeform 82"/>
          <p:cNvSpPr>
            <a:spLocks/>
          </p:cNvSpPr>
          <p:nvPr/>
        </p:nvSpPr>
        <p:spPr bwMode="auto">
          <a:xfrm>
            <a:off x="4948238" y="3394075"/>
            <a:ext cx="438150" cy="466725"/>
          </a:xfrm>
          <a:custGeom>
            <a:avLst/>
            <a:gdLst>
              <a:gd name="T0" fmla="*/ 2147483646 w 158"/>
              <a:gd name="T1" fmla="*/ 2147483646 h 211"/>
              <a:gd name="T2" fmla="*/ 2147483646 w 158"/>
              <a:gd name="T3" fmla="*/ 2147483646 h 211"/>
              <a:gd name="T4" fmla="*/ 2147483646 w 158"/>
              <a:gd name="T5" fmla="*/ 2147483646 h 211"/>
              <a:gd name="T6" fmla="*/ 2147483646 w 158"/>
              <a:gd name="T7" fmla="*/ 2147483646 h 211"/>
              <a:gd name="T8" fmla="*/ 2147483646 w 158"/>
              <a:gd name="T9" fmla="*/ 2147483646 h 211"/>
              <a:gd name="T10" fmla="*/ 2147483646 w 158"/>
              <a:gd name="T11" fmla="*/ 2147483646 h 211"/>
              <a:gd name="T12" fmla="*/ 2147483646 w 158"/>
              <a:gd name="T13" fmla="*/ 2147483646 h 211"/>
              <a:gd name="T14" fmla="*/ 2147483646 w 158"/>
              <a:gd name="T15" fmla="*/ 2147483646 h 211"/>
              <a:gd name="T16" fmla="*/ 2147483646 w 158"/>
              <a:gd name="T17" fmla="*/ 2147483646 h 211"/>
              <a:gd name="T18" fmla="*/ 2147483646 w 158"/>
              <a:gd name="T19" fmla="*/ 2147483646 h 211"/>
              <a:gd name="T20" fmla="*/ 2147483646 w 158"/>
              <a:gd name="T21" fmla="*/ 2147483646 h 211"/>
              <a:gd name="T22" fmla="*/ 2147483646 w 158"/>
              <a:gd name="T23" fmla="*/ 2147483646 h 211"/>
              <a:gd name="T24" fmla="*/ 2147483646 w 158"/>
              <a:gd name="T25" fmla="*/ 2147483646 h 211"/>
              <a:gd name="T26" fmla="*/ 2147483646 w 158"/>
              <a:gd name="T27" fmla="*/ 2147483646 h 211"/>
              <a:gd name="T28" fmla="*/ 2147483646 w 158"/>
              <a:gd name="T29" fmla="*/ 2147483646 h 211"/>
              <a:gd name="T30" fmla="*/ 2147483646 w 158"/>
              <a:gd name="T31" fmla="*/ 2147483646 h 211"/>
              <a:gd name="T32" fmla="*/ 2147483646 w 158"/>
              <a:gd name="T33" fmla="*/ 2147483646 h 211"/>
              <a:gd name="T34" fmla="*/ 0 w 158"/>
              <a:gd name="T35" fmla="*/ 2147483646 h 211"/>
              <a:gd name="T36" fmla="*/ 2147483646 w 158"/>
              <a:gd name="T37" fmla="*/ 2147483646 h 211"/>
              <a:gd name="T38" fmla="*/ 2147483646 w 158"/>
              <a:gd name="T39" fmla="*/ 2147483646 h 211"/>
              <a:gd name="T40" fmla="*/ 2147483646 w 158"/>
              <a:gd name="T41" fmla="*/ 2147483646 h 211"/>
              <a:gd name="T42" fmla="*/ 2147483646 w 158"/>
              <a:gd name="T43" fmla="*/ 2147483646 h 211"/>
              <a:gd name="T44" fmla="*/ 2147483646 w 158"/>
              <a:gd name="T45" fmla="*/ 2147483646 h 211"/>
              <a:gd name="T46" fmla="*/ 2147483646 w 158"/>
              <a:gd name="T47" fmla="*/ 2147483646 h 211"/>
              <a:gd name="T48" fmla="*/ 2147483646 w 158"/>
              <a:gd name="T49" fmla="*/ 2147483646 h 211"/>
              <a:gd name="T50" fmla="*/ 2147483646 w 158"/>
              <a:gd name="T51" fmla="*/ 2147483646 h 211"/>
              <a:gd name="T52" fmla="*/ 2147483646 w 158"/>
              <a:gd name="T53" fmla="*/ 0 h 211"/>
              <a:gd name="T54" fmla="*/ 2147483646 w 158"/>
              <a:gd name="T55" fmla="*/ 0 h 211"/>
              <a:gd name="T56" fmla="*/ 2147483646 w 158"/>
              <a:gd name="T57" fmla="*/ 0 h 211"/>
              <a:gd name="T58" fmla="*/ 2147483646 w 158"/>
              <a:gd name="T59" fmla="*/ 2147483646 h 211"/>
              <a:gd name="T60" fmla="*/ 2147483646 w 158"/>
              <a:gd name="T61" fmla="*/ 2147483646 h 211"/>
              <a:gd name="T62" fmla="*/ 2147483646 w 158"/>
              <a:gd name="T63" fmla="*/ 2147483646 h 211"/>
              <a:gd name="T64" fmla="*/ 2147483646 w 158"/>
              <a:gd name="T65" fmla="*/ 2147483646 h 211"/>
              <a:gd name="T66" fmla="*/ 2147483646 w 158"/>
              <a:gd name="T67" fmla="*/ 2147483646 h 211"/>
              <a:gd name="T68" fmla="*/ 2147483646 w 158"/>
              <a:gd name="T69" fmla="*/ 2147483646 h 211"/>
              <a:gd name="T70" fmla="*/ 2147483646 w 158"/>
              <a:gd name="T71" fmla="*/ 2147483646 h 211"/>
              <a:gd name="T72" fmla="*/ 2147483646 w 158"/>
              <a:gd name="T73" fmla="*/ 2147483646 h 211"/>
              <a:gd name="T74" fmla="*/ 2147483646 w 158"/>
              <a:gd name="T75" fmla="*/ 2147483646 h 2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8"/>
              <a:gd name="T115" fmla="*/ 0 h 211"/>
              <a:gd name="T116" fmla="*/ 158 w 158"/>
              <a:gd name="T117" fmla="*/ 211 h 2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8" h="211">
                <a:moveTo>
                  <a:pt x="158" y="115"/>
                </a:moveTo>
                <a:lnTo>
                  <a:pt x="158" y="115"/>
                </a:lnTo>
                <a:lnTo>
                  <a:pt x="154" y="136"/>
                </a:lnTo>
                <a:lnTo>
                  <a:pt x="147" y="154"/>
                </a:lnTo>
                <a:lnTo>
                  <a:pt x="136" y="172"/>
                </a:lnTo>
                <a:lnTo>
                  <a:pt x="126" y="186"/>
                </a:lnTo>
                <a:lnTo>
                  <a:pt x="111" y="197"/>
                </a:lnTo>
                <a:lnTo>
                  <a:pt x="97" y="204"/>
                </a:lnTo>
                <a:lnTo>
                  <a:pt x="83" y="211"/>
                </a:lnTo>
                <a:lnTo>
                  <a:pt x="65" y="211"/>
                </a:lnTo>
                <a:lnTo>
                  <a:pt x="50" y="204"/>
                </a:lnTo>
                <a:lnTo>
                  <a:pt x="36" y="197"/>
                </a:lnTo>
                <a:lnTo>
                  <a:pt x="25" y="186"/>
                </a:lnTo>
                <a:lnTo>
                  <a:pt x="15" y="172"/>
                </a:lnTo>
                <a:lnTo>
                  <a:pt x="7" y="154"/>
                </a:lnTo>
                <a:lnTo>
                  <a:pt x="4" y="136"/>
                </a:lnTo>
                <a:lnTo>
                  <a:pt x="0" y="115"/>
                </a:lnTo>
                <a:lnTo>
                  <a:pt x="4" y="97"/>
                </a:lnTo>
                <a:lnTo>
                  <a:pt x="7" y="75"/>
                </a:lnTo>
                <a:lnTo>
                  <a:pt x="15" y="54"/>
                </a:lnTo>
                <a:lnTo>
                  <a:pt x="25" y="39"/>
                </a:lnTo>
                <a:lnTo>
                  <a:pt x="36" y="25"/>
                </a:lnTo>
                <a:lnTo>
                  <a:pt x="50" y="14"/>
                </a:lnTo>
                <a:lnTo>
                  <a:pt x="65" y="3"/>
                </a:lnTo>
                <a:lnTo>
                  <a:pt x="79" y="0"/>
                </a:lnTo>
                <a:lnTo>
                  <a:pt x="93" y="0"/>
                </a:lnTo>
                <a:lnTo>
                  <a:pt x="111" y="7"/>
                </a:lnTo>
                <a:lnTo>
                  <a:pt x="122" y="14"/>
                </a:lnTo>
                <a:lnTo>
                  <a:pt x="136" y="25"/>
                </a:lnTo>
                <a:lnTo>
                  <a:pt x="144" y="39"/>
                </a:lnTo>
                <a:lnTo>
                  <a:pt x="154" y="57"/>
                </a:lnTo>
                <a:lnTo>
                  <a:pt x="158" y="75"/>
                </a:lnTo>
                <a:lnTo>
                  <a:pt x="158" y="93"/>
                </a:lnTo>
                <a:lnTo>
                  <a:pt x="158" y="115"/>
                </a:lnTo>
                <a:close/>
              </a:path>
            </a:pathLst>
          </a:custGeom>
          <a:solidFill>
            <a:srgbClr val="203E99"/>
          </a:solidFill>
          <a:ln w="9525">
            <a:noFill/>
            <a:round/>
            <a:headEnd/>
            <a:tailEnd/>
          </a:ln>
        </p:spPr>
        <p:txBody>
          <a:bodyPr/>
          <a:lstStyle/>
          <a:p>
            <a:endParaRPr lang="en-US"/>
          </a:p>
        </p:txBody>
      </p:sp>
      <p:sp>
        <p:nvSpPr>
          <p:cNvPr id="90" name="Freeform 83"/>
          <p:cNvSpPr>
            <a:spLocks/>
          </p:cNvSpPr>
          <p:nvPr/>
        </p:nvSpPr>
        <p:spPr bwMode="auto">
          <a:xfrm>
            <a:off x="4999038" y="3440113"/>
            <a:ext cx="349250" cy="374650"/>
          </a:xfrm>
          <a:custGeom>
            <a:avLst/>
            <a:gdLst>
              <a:gd name="T0" fmla="*/ 2147483646 w 126"/>
              <a:gd name="T1" fmla="*/ 2147483646 h 169"/>
              <a:gd name="T2" fmla="*/ 2147483646 w 126"/>
              <a:gd name="T3" fmla="*/ 2147483646 h 169"/>
              <a:gd name="T4" fmla="*/ 2147483646 w 126"/>
              <a:gd name="T5" fmla="*/ 2147483646 h 169"/>
              <a:gd name="T6" fmla="*/ 2147483646 w 126"/>
              <a:gd name="T7" fmla="*/ 2147483646 h 169"/>
              <a:gd name="T8" fmla="*/ 2147483646 w 126"/>
              <a:gd name="T9" fmla="*/ 2147483646 h 169"/>
              <a:gd name="T10" fmla="*/ 2147483646 w 126"/>
              <a:gd name="T11" fmla="*/ 2147483646 h 169"/>
              <a:gd name="T12" fmla="*/ 2147483646 w 126"/>
              <a:gd name="T13" fmla="*/ 2147483646 h 169"/>
              <a:gd name="T14" fmla="*/ 2147483646 w 126"/>
              <a:gd name="T15" fmla="*/ 2147483646 h 169"/>
              <a:gd name="T16" fmla="*/ 2147483646 w 126"/>
              <a:gd name="T17" fmla="*/ 2147483646 h 169"/>
              <a:gd name="T18" fmla="*/ 2147483646 w 126"/>
              <a:gd name="T19" fmla="*/ 2147483646 h 169"/>
              <a:gd name="T20" fmla="*/ 2147483646 w 126"/>
              <a:gd name="T21" fmla="*/ 2147483646 h 169"/>
              <a:gd name="T22" fmla="*/ 2147483646 w 126"/>
              <a:gd name="T23" fmla="*/ 2147483646 h 169"/>
              <a:gd name="T24" fmla="*/ 2147483646 w 126"/>
              <a:gd name="T25" fmla="*/ 2147483646 h 169"/>
              <a:gd name="T26" fmla="*/ 2147483646 w 126"/>
              <a:gd name="T27" fmla="*/ 2147483646 h 169"/>
              <a:gd name="T28" fmla="*/ 2147483646 w 126"/>
              <a:gd name="T29" fmla="*/ 2147483646 h 169"/>
              <a:gd name="T30" fmla="*/ 2147483646 w 126"/>
              <a:gd name="T31" fmla="*/ 2147483646 h 169"/>
              <a:gd name="T32" fmla="*/ 0 w 126"/>
              <a:gd name="T33" fmla="*/ 2147483646 h 169"/>
              <a:gd name="T34" fmla="*/ 0 w 126"/>
              <a:gd name="T35" fmla="*/ 2147483646 h 169"/>
              <a:gd name="T36" fmla="*/ 0 w 126"/>
              <a:gd name="T37" fmla="*/ 2147483646 h 169"/>
              <a:gd name="T38" fmla="*/ 0 w 126"/>
              <a:gd name="T39" fmla="*/ 2147483646 h 169"/>
              <a:gd name="T40" fmla="*/ 2147483646 w 126"/>
              <a:gd name="T41" fmla="*/ 2147483646 h 169"/>
              <a:gd name="T42" fmla="*/ 2147483646 w 126"/>
              <a:gd name="T43" fmla="*/ 2147483646 h 169"/>
              <a:gd name="T44" fmla="*/ 2147483646 w 126"/>
              <a:gd name="T45" fmla="*/ 2147483646 h 169"/>
              <a:gd name="T46" fmla="*/ 2147483646 w 126"/>
              <a:gd name="T47" fmla="*/ 2147483646 h 169"/>
              <a:gd name="T48" fmla="*/ 2147483646 w 126"/>
              <a:gd name="T49" fmla="*/ 2147483646 h 169"/>
              <a:gd name="T50" fmla="*/ 2147483646 w 126"/>
              <a:gd name="T51" fmla="*/ 2147483646 h 169"/>
              <a:gd name="T52" fmla="*/ 2147483646 w 126"/>
              <a:gd name="T53" fmla="*/ 0 h 169"/>
              <a:gd name="T54" fmla="*/ 2147483646 w 126"/>
              <a:gd name="T55" fmla="*/ 0 h 169"/>
              <a:gd name="T56" fmla="*/ 2147483646 w 126"/>
              <a:gd name="T57" fmla="*/ 0 h 169"/>
              <a:gd name="T58" fmla="*/ 2147483646 w 126"/>
              <a:gd name="T59" fmla="*/ 2147483646 h 169"/>
              <a:gd name="T60" fmla="*/ 2147483646 w 126"/>
              <a:gd name="T61" fmla="*/ 2147483646 h 169"/>
              <a:gd name="T62" fmla="*/ 2147483646 w 126"/>
              <a:gd name="T63" fmla="*/ 2147483646 h 169"/>
              <a:gd name="T64" fmla="*/ 2147483646 w 126"/>
              <a:gd name="T65" fmla="*/ 2147483646 h 169"/>
              <a:gd name="T66" fmla="*/ 2147483646 w 126"/>
              <a:gd name="T67" fmla="*/ 2147483646 h 169"/>
              <a:gd name="T68" fmla="*/ 2147483646 w 126"/>
              <a:gd name="T69" fmla="*/ 2147483646 h 169"/>
              <a:gd name="T70" fmla="*/ 2147483646 w 126"/>
              <a:gd name="T71" fmla="*/ 2147483646 h 169"/>
              <a:gd name="T72" fmla="*/ 2147483646 w 126"/>
              <a:gd name="T73" fmla="*/ 2147483646 h 169"/>
              <a:gd name="T74" fmla="*/ 2147483646 w 126"/>
              <a:gd name="T75" fmla="*/ 2147483646 h 1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6"/>
              <a:gd name="T115" fmla="*/ 0 h 169"/>
              <a:gd name="T116" fmla="*/ 126 w 126"/>
              <a:gd name="T117" fmla="*/ 169 h 1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6" h="169">
                <a:moveTo>
                  <a:pt x="126" y="94"/>
                </a:moveTo>
                <a:lnTo>
                  <a:pt x="126" y="94"/>
                </a:lnTo>
                <a:lnTo>
                  <a:pt x="122" y="108"/>
                </a:lnTo>
                <a:lnTo>
                  <a:pt x="115" y="126"/>
                </a:lnTo>
                <a:lnTo>
                  <a:pt x="108" y="137"/>
                </a:lnTo>
                <a:lnTo>
                  <a:pt x="97" y="151"/>
                </a:lnTo>
                <a:lnTo>
                  <a:pt x="86" y="158"/>
                </a:lnTo>
                <a:lnTo>
                  <a:pt x="75" y="165"/>
                </a:lnTo>
                <a:lnTo>
                  <a:pt x="65" y="169"/>
                </a:lnTo>
                <a:lnTo>
                  <a:pt x="50" y="169"/>
                </a:lnTo>
                <a:lnTo>
                  <a:pt x="40" y="165"/>
                </a:lnTo>
                <a:lnTo>
                  <a:pt x="29" y="158"/>
                </a:lnTo>
                <a:lnTo>
                  <a:pt x="18" y="147"/>
                </a:lnTo>
                <a:lnTo>
                  <a:pt x="11" y="137"/>
                </a:lnTo>
                <a:lnTo>
                  <a:pt x="4" y="126"/>
                </a:lnTo>
                <a:lnTo>
                  <a:pt x="0" y="108"/>
                </a:lnTo>
                <a:lnTo>
                  <a:pt x="0" y="94"/>
                </a:lnTo>
                <a:lnTo>
                  <a:pt x="0" y="76"/>
                </a:lnTo>
                <a:lnTo>
                  <a:pt x="4" y="58"/>
                </a:lnTo>
                <a:lnTo>
                  <a:pt x="11" y="43"/>
                </a:lnTo>
                <a:lnTo>
                  <a:pt x="18" y="29"/>
                </a:lnTo>
                <a:lnTo>
                  <a:pt x="25" y="18"/>
                </a:lnTo>
                <a:lnTo>
                  <a:pt x="36" y="11"/>
                </a:lnTo>
                <a:lnTo>
                  <a:pt x="50" y="4"/>
                </a:lnTo>
                <a:lnTo>
                  <a:pt x="61" y="0"/>
                </a:lnTo>
                <a:lnTo>
                  <a:pt x="75" y="0"/>
                </a:lnTo>
                <a:lnTo>
                  <a:pt x="86" y="4"/>
                </a:lnTo>
                <a:lnTo>
                  <a:pt x="97" y="11"/>
                </a:lnTo>
                <a:lnTo>
                  <a:pt x="108" y="18"/>
                </a:lnTo>
                <a:lnTo>
                  <a:pt x="115" y="33"/>
                </a:lnTo>
                <a:lnTo>
                  <a:pt x="122" y="43"/>
                </a:lnTo>
                <a:lnTo>
                  <a:pt x="126" y="61"/>
                </a:lnTo>
                <a:lnTo>
                  <a:pt x="126" y="76"/>
                </a:lnTo>
                <a:lnTo>
                  <a:pt x="126" y="94"/>
                </a:lnTo>
                <a:close/>
              </a:path>
            </a:pathLst>
          </a:custGeom>
          <a:solidFill>
            <a:srgbClr val="3361AA"/>
          </a:solidFill>
          <a:ln w="9525">
            <a:noFill/>
            <a:round/>
            <a:headEnd/>
            <a:tailEnd/>
          </a:ln>
        </p:spPr>
        <p:txBody>
          <a:bodyPr/>
          <a:lstStyle/>
          <a:p>
            <a:endParaRPr lang="en-US"/>
          </a:p>
        </p:txBody>
      </p:sp>
      <p:sp>
        <p:nvSpPr>
          <p:cNvPr id="91" name="Freeform 84"/>
          <p:cNvSpPr>
            <a:spLocks/>
          </p:cNvSpPr>
          <p:nvPr/>
        </p:nvSpPr>
        <p:spPr bwMode="auto">
          <a:xfrm>
            <a:off x="5059363" y="3519488"/>
            <a:ext cx="227012" cy="230187"/>
          </a:xfrm>
          <a:custGeom>
            <a:avLst/>
            <a:gdLst>
              <a:gd name="T0" fmla="*/ 2147483646 w 82"/>
              <a:gd name="T1" fmla="*/ 2147483646 h 104"/>
              <a:gd name="T2" fmla="*/ 2147483646 w 82"/>
              <a:gd name="T3" fmla="*/ 2147483646 h 104"/>
              <a:gd name="T4" fmla="*/ 2147483646 w 82"/>
              <a:gd name="T5" fmla="*/ 2147483646 h 104"/>
              <a:gd name="T6" fmla="*/ 2147483646 w 82"/>
              <a:gd name="T7" fmla="*/ 2147483646 h 104"/>
              <a:gd name="T8" fmla="*/ 2147483646 w 82"/>
              <a:gd name="T9" fmla="*/ 2147483646 h 104"/>
              <a:gd name="T10" fmla="*/ 2147483646 w 82"/>
              <a:gd name="T11" fmla="*/ 2147483646 h 104"/>
              <a:gd name="T12" fmla="*/ 2147483646 w 82"/>
              <a:gd name="T13" fmla="*/ 2147483646 h 104"/>
              <a:gd name="T14" fmla="*/ 2147483646 w 82"/>
              <a:gd name="T15" fmla="*/ 2147483646 h 104"/>
              <a:gd name="T16" fmla="*/ 2147483646 w 82"/>
              <a:gd name="T17" fmla="*/ 2147483646 h 104"/>
              <a:gd name="T18" fmla="*/ 0 w 82"/>
              <a:gd name="T19" fmla="*/ 2147483646 h 104"/>
              <a:gd name="T20" fmla="*/ 0 w 82"/>
              <a:gd name="T21" fmla="*/ 2147483646 h 104"/>
              <a:gd name="T22" fmla="*/ 0 w 82"/>
              <a:gd name="T23" fmla="*/ 2147483646 h 104"/>
              <a:gd name="T24" fmla="*/ 2147483646 w 82"/>
              <a:gd name="T25" fmla="*/ 2147483646 h 104"/>
              <a:gd name="T26" fmla="*/ 2147483646 w 82"/>
              <a:gd name="T27" fmla="*/ 2147483646 h 104"/>
              <a:gd name="T28" fmla="*/ 2147483646 w 82"/>
              <a:gd name="T29" fmla="*/ 2147483646 h 104"/>
              <a:gd name="T30" fmla="*/ 2147483646 w 82"/>
              <a:gd name="T31" fmla="*/ 0 h 104"/>
              <a:gd name="T32" fmla="*/ 2147483646 w 82"/>
              <a:gd name="T33" fmla="*/ 0 h 104"/>
              <a:gd name="T34" fmla="*/ 2147483646 w 82"/>
              <a:gd name="T35" fmla="*/ 2147483646 h 104"/>
              <a:gd name="T36" fmla="*/ 2147483646 w 82"/>
              <a:gd name="T37" fmla="*/ 2147483646 h 104"/>
              <a:gd name="T38" fmla="*/ 2147483646 w 82"/>
              <a:gd name="T39" fmla="*/ 2147483646 h 104"/>
              <a:gd name="T40" fmla="*/ 2147483646 w 82"/>
              <a:gd name="T41" fmla="*/ 2147483646 h 104"/>
              <a:gd name="T42" fmla="*/ 2147483646 w 82"/>
              <a:gd name="T43" fmla="*/ 2147483646 h 10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2"/>
              <a:gd name="T67" fmla="*/ 0 h 104"/>
              <a:gd name="T68" fmla="*/ 82 w 82"/>
              <a:gd name="T69" fmla="*/ 104 h 10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2" h="104">
                <a:moveTo>
                  <a:pt x="82" y="58"/>
                </a:moveTo>
                <a:lnTo>
                  <a:pt x="82" y="58"/>
                </a:lnTo>
                <a:lnTo>
                  <a:pt x="75" y="75"/>
                </a:lnTo>
                <a:lnTo>
                  <a:pt x="64" y="93"/>
                </a:lnTo>
                <a:lnTo>
                  <a:pt x="50" y="101"/>
                </a:lnTo>
                <a:lnTo>
                  <a:pt x="32" y="104"/>
                </a:lnTo>
                <a:lnTo>
                  <a:pt x="18" y="97"/>
                </a:lnTo>
                <a:lnTo>
                  <a:pt x="7" y="83"/>
                </a:lnTo>
                <a:lnTo>
                  <a:pt x="0" y="68"/>
                </a:lnTo>
                <a:lnTo>
                  <a:pt x="0" y="47"/>
                </a:lnTo>
                <a:lnTo>
                  <a:pt x="7" y="25"/>
                </a:lnTo>
                <a:lnTo>
                  <a:pt x="18" y="11"/>
                </a:lnTo>
                <a:lnTo>
                  <a:pt x="32" y="4"/>
                </a:lnTo>
                <a:lnTo>
                  <a:pt x="46" y="0"/>
                </a:lnTo>
                <a:lnTo>
                  <a:pt x="61" y="7"/>
                </a:lnTo>
                <a:lnTo>
                  <a:pt x="75" y="18"/>
                </a:lnTo>
                <a:lnTo>
                  <a:pt x="78" y="36"/>
                </a:lnTo>
                <a:lnTo>
                  <a:pt x="82" y="58"/>
                </a:lnTo>
                <a:close/>
              </a:path>
            </a:pathLst>
          </a:custGeom>
          <a:solidFill>
            <a:srgbClr val="000000"/>
          </a:solidFill>
          <a:ln w="9525">
            <a:noFill/>
            <a:round/>
            <a:headEnd/>
            <a:tailEnd/>
          </a:ln>
        </p:spPr>
        <p:txBody>
          <a:bodyPr/>
          <a:lstStyle/>
          <a:p>
            <a:endParaRPr lang="en-US"/>
          </a:p>
        </p:txBody>
      </p:sp>
      <p:sp>
        <p:nvSpPr>
          <p:cNvPr id="92" name="Freeform 85"/>
          <p:cNvSpPr>
            <a:spLocks/>
          </p:cNvSpPr>
          <p:nvPr/>
        </p:nvSpPr>
        <p:spPr bwMode="auto">
          <a:xfrm>
            <a:off x="5207000" y="3519488"/>
            <a:ext cx="90488" cy="88900"/>
          </a:xfrm>
          <a:custGeom>
            <a:avLst/>
            <a:gdLst>
              <a:gd name="T0" fmla="*/ 2147483646 w 33"/>
              <a:gd name="T1" fmla="*/ 2147483646 h 40"/>
              <a:gd name="T2" fmla="*/ 2147483646 w 33"/>
              <a:gd name="T3" fmla="*/ 2147483646 h 40"/>
              <a:gd name="T4" fmla="*/ 2147483646 w 33"/>
              <a:gd name="T5" fmla="*/ 2147483646 h 40"/>
              <a:gd name="T6" fmla="*/ 2147483646 w 33"/>
              <a:gd name="T7" fmla="*/ 2147483646 h 40"/>
              <a:gd name="T8" fmla="*/ 2147483646 w 33"/>
              <a:gd name="T9" fmla="*/ 2147483646 h 40"/>
              <a:gd name="T10" fmla="*/ 2147483646 w 33"/>
              <a:gd name="T11" fmla="*/ 2147483646 h 40"/>
              <a:gd name="T12" fmla="*/ 2147483646 w 33"/>
              <a:gd name="T13" fmla="*/ 2147483646 h 40"/>
              <a:gd name="T14" fmla="*/ 2147483646 w 33"/>
              <a:gd name="T15" fmla="*/ 2147483646 h 40"/>
              <a:gd name="T16" fmla="*/ 2147483646 w 33"/>
              <a:gd name="T17" fmla="*/ 2147483646 h 40"/>
              <a:gd name="T18" fmla="*/ 0 w 33"/>
              <a:gd name="T19" fmla="*/ 2147483646 h 40"/>
              <a:gd name="T20" fmla="*/ 0 w 33"/>
              <a:gd name="T21" fmla="*/ 2147483646 h 40"/>
              <a:gd name="T22" fmla="*/ 0 w 33"/>
              <a:gd name="T23" fmla="*/ 2147483646 h 40"/>
              <a:gd name="T24" fmla="*/ 0 w 33"/>
              <a:gd name="T25" fmla="*/ 2147483646 h 40"/>
              <a:gd name="T26" fmla="*/ 2147483646 w 33"/>
              <a:gd name="T27" fmla="*/ 2147483646 h 40"/>
              <a:gd name="T28" fmla="*/ 2147483646 w 33"/>
              <a:gd name="T29" fmla="*/ 0 h 40"/>
              <a:gd name="T30" fmla="*/ 2147483646 w 33"/>
              <a:gd name="T31" fmla="*/ 0 h 40"/>
              <a:gd name="T32" fmla="*/ 2147483646 w 33"/>
              <a:gd name="T33" fmla="*/ 0 h 40"/>
              <a:gd name="T34" fmla="*/ 2147483646 w 33"/>
              <a:gd name="T35" fmla="*/ 0 h 40"/>
              <a:gd name="T36" fmla="*/ 2147483646 w 33"/>
              <a:gd name="T37" fmla="*/ 2147483646 h 40"/>
              <a:gd name="T38" fmla="*/ 2147483646 w 33"/>
              <a:gd name="T39" fmla="*/ 2147483646 h 40"/>
              <a:gd name="T40" fmla="*/ 2147483646 w 33"/>
              <a:gd name="T41" fmla="*/ 2147483646 h 40"/>
              <a:gd name="T42" fmla="*/ 2147483646 w 33"/>
              <a:gd name="T43" fmla="*/ 2147483646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
              <a:gd name="T67" fmla="*/ 0 h 40"/>
              <a:gd name="T68" fmla="*/ 33 w 33"/>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 h="40">
                <a:moveTo>
                  <a:pt x="33" y="22"/>
                </a:moveTo>
                <a:lnTo>
                  <a:pt x="33" y="22"/>
                </a:lnTo>
                <a:lnTo>
                  <a:pt x="33" y="29"/>
                </a:lnTo>
                <a:lnTo>
                  <a:pt x="29" y="36"/>
                </a:lnTo>
                <a:lnTo>
                  <a:pt x="22" y="40"/>
                </a:lnTo>
                <a:lnTo>
                  <a:pt x="18" y="40"/>
                </a:lnTo>
                <a:lnTo>
                  <a:pt x="11" y="40"/>
                </a:lnTo>
                <a:lnTo>
                  <a:pt x="4" y="36"/>
                </a:lnTo>
                <a:lnTo>
                  <a:pt x="0" y="29"/>
                </a:lnTo>
                <a:lnTo>
                  <a:pt x="0" y="22"/>
                </a:lnTo>
                <a:lnTo>
                  <a:pt x="0" y="11"/>
                </a:lnTo>
                <a:lnTo>
                  <a:pt x="4" y="7"/>
                </a:lnTo>
                <a:lnTo>
                  <a:pt x="11" y="0"/>
                </a:lnTo>
                <a:lnTo>
                  <a:pt x="18" y="0"/>
                </a:lnTo>
                <a:lnTo>
                  <a:pt x="22" y="0"/>
                </a:lnTo>
                <a:lnTo>
                  <a:pt x="29" y="7"/>
                </a:lnTo>
                <a:lnTo>
                  <a:pt x="33" y="11"/>
                </a:lnTo>
                <a:lnTo>
                  <a:pt x="33" y="22"/>
                </a:lnTo>
                <a:close/>
              </a:path>
            </a:pathLst>
          </a:custGeom>
          <a:solidFill>
            <a:srgbClr val="FFFFFF"/>
          </a:solidFill>
          <a:ln w="9525">
            <a:noFill/>
            <a:round/>
            <a:headEnd/>
            <a:tailEnd/>
          </a:ln>
        </p:spPr>
        <p:txBody>
          <a:bodyPr/>
          <a:lstStyle/>
          <a:p>
            <a:endParaRPr lang="en-US"/>
          </a:p>
        </p:txBody>
      </p:sp>
      <p:sp>
        <p:nvSpPr>
          <p:cNvPr id="93" name="Freeform 86"/>
          <p:cNvSpPr>
            <a:spLocks/>
          </p:cNvSpPr>
          <p:nvPr/>
        </p:nvSpPr>
        <p:spPr bwMode="auto">
          <a:xfrm>
            <a:off x="5059363" y="3686175"/>
            <a:ext cx="58737" cy="39688"/>
          </a:xfrm>
          <a:custGeom>
            <a:avLst/>
            <a:gdLst>
              <a:gd name="T0" fmla="*/ 2147483646 w 21"/>
              <a:gd name="T1" fmla="*/ 0 h 18"/>
              <a:gd name="T2" fmla="*/ 2147483646 w 21"/>
              <a:gd name="T3" fmla="*/ 0 h 18"/>
              <a:gd name="T4" fmla="*/ 2147483646 w 21"/>
              <a:gd name="T5" fmla="*/ 0 h 18"/>
              <a:gd name="T6" fmla="*/ 2147483646 w 21"/>
              <a:gd name="T7" fmla="*/ 2147483646 h 18"/>
              <a:gd name="T8" fmla="*/ 2147483646 w 21"/>
              <a:gd name="T9" fmla="*/ 2147483646 h 18"/>
              <a:gd name="T10" fmla="*/ 2147483646 w 21"/>
              <a:gd name="T11" fmla="*/ 2147483646 h 18"/>
              <a:gd name="T12" fmla="*/ 2147483646 w 21"/>
              <a:gd name="T13" fmla="*/ 2147483646 h 18"/>
              <a:gd name="T14" fmla="*/ 2147483646 w 21"/>
              <a:gd name="T15" fmla="*/ 2147483646 h 18"/>
              <a:gd name="T16" fmla="*/ 2147483646 w 21"/>
              <a:gd name="T17" fmla="*/ 2147483646 h 18"/>
              <a:gd name="T18" fmla="*/ 0 w 21"/>
              <a:gd name="T19" fmla="*/ 2147483646 h 18"/>
              <a:gd name="T20" fmla="*/ 0 w 21"/>
              <a:gd name="T21" fmla="*/ 2147483646 h 18"/>
              <a:gd name="T22" fmla="*/ 2147483646 w 21"/>
              <a:gd name="T23" fmla="*/ 2147483646 h 18"/>
              <a:gd name="T24" fmla="*/ 2147483646 w 21"/>
              <a:gd name="T25" fmla="*/ 0 h 18"/>
              <a:gd name="T26" fmla="*/ 2147483646 w 21"/>
              <a:gd name="T27" fmla="*/ 0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
              <a:gd name="T43" fmla="*/ 0 h 18"/>
              <a:gd name="T44" fmla="*/ 21 w 21"/>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 h="18">
                <a:moveTo>
                  <a:pt x="7" y="0"/>
                </a:moveTo>
                <a:lnTo>
                  <a:pt x="7" y="0"/>
                </a:lnTo>
                <a:lnTo>
                  <a:pt x="14" y="0"/>
                </a:lnTo>
                <a:lnTo>
                  <a:pt x="21" y="8"/>
                </a:lnTo>
                <a:lnTo>
                  <a:pt x="18" y="15"/>
                </a:lnTo>
                <a:lnTo>
                  <a:pt x="10" y="18"/>
                </a:lnTo>
                <a:lnTo>
                  <a:pt x="3" y="18"/>
                </a:lnTo>
                <a:lnTo>
                  <a:pt x="0" y="11"/>
                </a:lnTo>
                <a:lnTo>
                  <a:pt x="3" y="4"/>
                </a:lnTo>
                <a:lnTo>
                  <a:pt x="7" y="0"/>
                </a:lnTo>
                <a:close/>
              </a:path>
            </a:pathLst>
          </a:custGeom>
          <a:solidFill>
            <a:srgbClr val="FFFFFF"/>
          </a:solidFill>
          <a:ln w="9525">
            <a:noFill/>
            <a:round/>
            <a:headEnd/>
            <a:tailEnd/>
          </a:ln>
        </p:spPr>
        <p:txBody>
          <a:bodyPr/>
          <a:lstStyle/>
          <a:p>
            <a:endParaRPr lang="en-US"/>
          </a:p>
        </p:txBody>
      </p:sp>
      <p:sp>
        <p:nvSpPr>
          <p:cNvPr id="94" name="Freeform 87"/>
          <p:cNvSpPr>
            <a:spLocks/>
          </p:cNvSpPr>
          <p:nvPr/>
        </p:nvSpPr>
        <p:spPr bwMode="auto">
          <a:xfrm>
            <a:off x="4633913" y="3179763"/>
            <a:ext cx="971550" cy="500062"/>
          </a:xfrm>
          <a:custGeom>
            <a:avLst/>
            <a:gdLst>
              <a:gd name="T0" fmla="*/ 2147483646 w 351"/>
              <a:gd name="T1" fmla="*/ 2147483646 h 226"/>
              <a:gd name="T2" fmla="*/ 2147483646 w 351"/>
              <a:gd name="T3" fmla="*/ 0 h 226"/>
              <a:gd name="T4" fmla="*/ 2147483646 w 351"/>
              <a:gd name="T5" fmla="*/ 2147483646 h 226"/>
              <a:gd name="T6" fmla="*/ 2147483646 w 351"/>
              <a:gd name="T7" fmla="*/ 2147483646 h 226"/>
              <a:gd name="T8" fmla="*/ 2147483646 w 351"/>
              <a:gd name="T9" fmla="*/ 2147483646 h 226"/>
              <a:gd name="T10" fmla="*/ 2147483646 w 351"/>
              <a:gd name="T11" fmla="*/ 2147483646 h 226"/>
              <a:gd name="T12" fmla="*/ 2147483646 w 351"/>
              <a:gd name="T13" fmla="*/ 2147483646 h 226"/>
              <a:gd name="T14" fmla="*/ 2147483646 w 351"/>
              <a:gd name="T15" fmla="*/ 2147483646 h 226"/>
              <a:gd name="T16" fmla="*/ 2147483646 w 351"/>
              <a:gd name="T17" fmla="*/ 2147483646 h 226"/>
              <a:gd name="T18" fmla="*/ 2147483646 w 351"/>
              <a:gd name="T19" fmla="*/ 2147483646 h 226"/>
              <a:gd name="T20" fmla="*/ 2147483646 w 351"/>
              <a:gd name="T21" fmla="*/ 2147483646 h 226"/>
              <a:gd name="T22" fmla="*/ 2147483646 w 351"/>
              <a:gd name="T23" fmla="*/ 2147483646 h 226"/>
              <a:gd name="T24" fmla="*/ 2147483646 w 351"/>
              <a:gd name="T25" fmla="*/ 2147483646 h 226"/>
              <a:gd name="T26" fmla="*/ 2147483646 w 351"/>
              <a:gd name="T27" fmla="*/ 2147483646 h 226"/>
              <a:gd name="T28" fmla="*/ 0 w 351"/>
              <a:gd name="T29" fmla="*/ 2147483646 h 226"/>
              <a:gd name="T30" fmla="*/ 2147483646 w 351"/>
              <a:gd name="T31" fmla="*/ 2147483646 h 226"/>
              <a:gd name="T32" fmla="*/ 2147483646 w 351"/>
              <a:gd name="T33" fmla="*/ 2147483646 h 2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1"/>
              <a:gd name="T52" fmla="*/ 0 h 226"/>
              <a:gd name="T53" fmla="*/ 351 w 351"/>
              <a:gd name="T54" fmla="*/ 226 h 2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1" h="226">
                <a:moveTo>
                  <a:pt x="186" y="7"/>
                </a:moveTo>
                <a:lnTo>
                  <a:pt x="258" y="0"/>
                </a:lnTo>
                <a:lnTo>
                  <a:pt x="297" y="11"/>
                </a:lnTo>
                <a:lnTo>
                  <a:pt x="347" y="50"/>
                </a:lnTo>
                <a:lnTo>
                  <a:pt x="351" y="50"/>
                </a:lnTo>
                <a:lnTo>
                  <a:pt x="351" y="47"/>
                </a:lnTo>
                <a:lnTo>
                  <a:pt x="347" y="47"/>
                </a:lnTo>
                <a:lnTo>
                  <a:pt x="326" y="50"/>
                </a:lnTo>
                <a:lnTo>
                  <a:pt x="268" y="65"/>
                </a:lnTo>
                <a:lnTo>
                  <a:pt x="125" y="197"/>
                </a:lnTo>
                <a:lnTo>
                  <a:pt x="75" y="226"/>
                </a:lnTo>
                <a:lnTo>
                  <a:pt x="32" y="226"/>
                </a:lnTo>
                <a:lnTo>
                  <a:pt x="7" y="190"/>
                </a:lnTo>
                <a:lnTo>
                  <a:pt x="0" y="133"/>
                </a:lnTo>
                <a:lnTo>
                  <a:pt x="17" y="108"/>
                </a:lnTo>
                <a:lnTo>
                  <a:pt x="186" y="7"/>
                </a:lnTo>
                <a:close/>
              </a:path>
            </a:pathLst>
          </a:custGeom>
          <a:solidFill>
            <a:srgbClr val="FFFA00"/>
          </a:solidFill>
          <a:ln w="9525">
            <a:noFill/>
            <a:round/>
            <a:headEnd/>
            <a:tailEnd/>
          </a:ln>
        </p:spPr>
        <p:txBody>
          <a:bodyPr/>
          <a:lstStyle/>
          <a:p>
            <a:endParaRPr lang="en-US"/>
          </a:p>
        </p:txBody>
      </p:sp>
      <p:sp>
        <p:nvSpPr>
          <p:cNvPr id="95" name="Freeform 88"/>
          <p:cNvSpPr>
            <a:spLocks/>
          </p:cNvSpPr>
          <p:nvPr/>
        </p:nvSpPr>
        <p:spPr bwMode="auto">
          <a:xfrm>
            <a:off x="4552950" y="3179763"/>
            <a:ext cx="1360488" cy="546100"/>
          </a:xfrm>
          <a:custGeom>
            <a:avLst/>
            <a:gdLst>
              <a:gd name="T0" fmla="*/ 2147483646 w 491"/>
              <a:gd name="T1" fmla="*/ 2147483646 h 247"/>
              <a:gd name="T2" fmla="*/ 2147483646 w 491"/>
              <a:gd name="T3" fmla="*/ 2147483646 h 247"/>
              <a:gd name="T4" fmla="*/ 2147483646 w 491"/>
              <a:gd name="T5" fmla="*/ 2147483646 h 247"/>
              <a:gd name="T6" fmla="*/ 2147483646 w 491"/>
              <a:gd name="T7" fmla="*/ 2147483646 h 247"/>
              <a:gd name="T8" fmla="*/ 2147483646 w 491"/>
              <a:gd name="T9" fmla="*/ 2147483646 h 247"/>
              <a:gd name="T10" fmla="*/ 2147483646 w 491"/>
              <a:gd name="T11" fmla="*/ 2147483646 h 247"/>
              <a:gd name="T12" fmla="*/ 2147483646 w 491"/>
              <a:gd name="T13" fmla="*/ 2147483646 h 247"/>
              <a:gd name="T14" fmla="*/ 2147483646 w 491"/>
              <a:gd name="T15" fmla="*/ 2147483646 h 247"/>
              <a:gd name="T16" fmla="*/ 2147483646 w 491"/>
              <a:gd name="T17" fmla="*/ 0 h 247"/>
              <a:gd name="T18" fmla="*/ 2147483646 w 491"/>
              <a:gd name="T19" fmla="*/ 0 h 247"/>
              <a:gd name="T20" fmla="*/ 2147483646 w 491"/>
              <a:gd name="T21" fmla="*/ 2147483646 h 247"/>
              <a:gd name="T22" fmla="*/ 2147483646 w 491"/>
              <a:gd name="T23" fmla="*/ 2147483646 h 247"/>
              <a:gd name="T24" fmla="*/ 2147483646 w 491"/>
              <a:gd name="T25" fmla="*/ 2147483646 h 247"/>
              <a:gd name="T26" fmla="*/ 2147483646 w 491"/>
              <a:gd name="T27" fmla="*/ 2147483646 h 247"/>
              <a:gd name="T28" fmla="*/ 2147483646 w 491"/>
              <a:gd name="T29" fmla="*/ 2147483646 h 247"/>
              <a:gd name="T30" fmla="*/ 2147483646 w 491"/>
              <a:gd name="T31" fmla="*/ 2147483646 h 247"/>
              <a:gd name="T32" fmla="*/ 2147483646 w 491"/>
              <a:gd name="T33" fmla="*/ 2147483646 h 247"/>
              <a:gd name="T34" fmla="*/ 2147483646 w 491"/>
              <a:gd name="T35" fmla="*/ 2147483646 h 247"/>
              <a:gd name="T36" fmla="*/ 2147483646 w 491"/>
              <a:gd name="T37" fmla="*/ 2147483646 h 247"/>
              <a:gd name="T38" fmla="*/ 2147483646 w 491"/>
              <a:gd name="T39" fmla="*/ 2147483646 h 247"/>
              <a:gd name="T40" fmla="*/ 2147483646 w 491"/>
              <a:gd name="T41" fmla="*/ 2147483646 h 247"/>
              <a:gd name="T42" fmla="*/ 2147483646 w 491"/>
              <a:gd name="T43" fmla="*/ 2147483646 h 247"/>
              <a:gd name="T44" fmla="*/ 2147483646 w 491"/>
              <a:gd name="T45" fmla="*/ 2147483646 h 247"/>
              <a:gd name="T46" fmla="*/ 0 w 491"/>
              <a:gd name="T47" fmla="*/ 2147483646 h 247"/>
              <a:gd name="T48" fmla="*/ 2147483646 w 491"/>
              <a:gd name="T49" fmla="*/ 2147483646 h 247"/>
              <a:gd name="T50" fmla="*/ 2147483646 w 491"/>
              <a:gd name="T51" fmla="*/ 2147483646 h 247"/>
              <a:gd name="T52" fmla="*/ 2147483646 w 491"/>
              <a:gd name="T53" fmla="*/ 2147483646 h 247"/>
              <a:gd name="T54" fmla="*/ 2147483646 w 491"/>
              <a:gd name="T55" fmla="*/ 2147483646 h 247"/>
              <a:gd name="T56" fmla="*/ 2147483646 w 491"/>
              <a:gd name="T57" fmla="*/ 2147483646 h 247"/>
              <a:gd name="T58" fmla="*/ 2147483646 w 491"/>
              <a:gd name="T59" fmla="*/ 2147483646 h 247"/>
              <a:gd name="T60" fmla="*/ 2147483646 w 491"/>
              <a:gd name="T61" fmla="*/ 2147483646 h 247"/>
              <a:gd name="T62" fmla="*/ 2147483646 w 491"/>
              <a:gd name="T63" fmla="*/ 2147483646 h 247"/>
              <a:gd name="T64" fmla="*/ 2147483646 w 491"/>
              <a:gd name="T65" fmla="*/ 2147483646 h 247"/>
              <a:gd name="T66" fmla="*/ 2147483646 w 491"/>
              <a:gd name="T67" fmla="*/ 2147483646 h 247"/>
              <a:gd name="T68" fmla="*/ 2147483646 w 491"/>
              <a:gd name="T69" fmla="*/ 2147483646 h 247"/>
              <a:gd name="T70" fmla="*/ 2147483646 w 491"/>
              <a:gd name="T71" fmla="*/ 2147483646 h 247"/>
              <a:gd name="T72" fmla="*/ 2147483646 w 491"/>
              <a:gd name="T73" fmla="*/ 2147483646 h 247"/>
              <a:gd name="T74" fmla="*/ 2147483646 w 491"/>
              <a:gd name="T75" fmla="*/ 2147483646 h 247"/>
              <a:gd name="T76" fmla="*/ 2147483646 w 491"/>
              <a:gd name="T77" fmla="*/ 2147483646 h 247"/>
              <a:gd name="T78" fmla="*/ 2147483646 w 491"/>
              <a:gd name="T79" fmla="*/ 2147483646 h 247"/>
              <a:gd name="T80" fmla="*/ 2147483646 w 491"/>
              <a:gd name="T81" fmla="*/ 2147483646 h 247"/>
              <a:gd name="T82" fmla="*/ 2147483646 w 491"/>
              <a:gd name="T83" fmla="*/ 2147483646 h 247"/>
              <a:gd name="T84" fmla="*/ 2147483646 w 491"/>
              <a:gd name="T85" fmla="*/ 2147483646 h 247"/>
              <a:gd name="T86" fmla="*/ 2147483646 w 491"/>
              <a:gd name="T87" fmla="*/ 2147483646 h 247"/>
              <a:gd name="T88" fmla="*/ 2147483646 w 491"/>
              <a:gd name="T89" fmla="*/ 2147483646 h 247"/>
              <a:gd name="T90" fmla="*/ 2147483646 w 491"/>
              <a:gd name="T91" fmla="*/ 2147483646 h 247"/>
              <a:gd name="T92" fmla="*/ 2147483646 w 491"/>
              <a:gd name="T93" fmla="*/ 2147483646 h 2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91"/>
              <a:gd name="T142" fmla="*/ 0 h 247"/>
              <a:gd name="T143" fmla="*/ 491 w 491"/>
              <a:gd name="T144" fmla="*/ 247 h 2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91" h="247">
                <a:moveTo>
                  <a:pt x="491" y="129"/>
                </a:moveTo>
                <a:lnTo>
                  <a:pt x="491" y="129"/>
                </a:lnTo>
                <a:lnTo>
                  <a:pt x="469" y="100"/>
                </a:lnTo>
                <a:lnTo>
                  <a:pt x="444" y="75"/>
                </a:lnTo>
                <a:lnTo>
                  <a:pt x="412" y="47"/>
                </a:lnTo>
                <a:lnTo>
                  <a:pt x="380" y="22"/>
                </a:lnTo>
                <a:lnTo>
                  <a:pt x="362" y="11"/>
                </a:lnTo>
                <a:lnTo>
                  <a:pt x="344" y="4"/>
                </a:lnTo>
                <a:lnTo>
                  <a:pt x="330" y="0"/>
                </a:lnTo>
                <a:lnTo>
                  <a:pt x="312" y="0"/>
                </a:lnTo>
                <a:lnTo>
                  <a:pt x="297" y="7"/>
                </a:lnTo>
                <a:lnTo>
                  <a:pt x="283" y="18"/>
                </a:lnTo>
                <a:lnTo>
                  <a:pt x="226" y="83"/>
                </a:lnTo>
                <a:lnTo>
                  <a:pt x="158" y="154"/>
                </a:lnTo>
                <a:lnTo>
                  <a:pt x="125" y="183"/>
                </a:lnTo>
                <a:lnTo>
                  <a:pt x="97" y="208"/>
                </a:lnTo>
                <a:lnTo>
                  <a:pt x="72" y="222"/>
                </a:lnTo>
                <a:lnTo>
                  <a:pt x="61" y="226"/>
                </a:lnTo>
                <a:lnTo>
                  <a:pt x="54" y="226"/>
                </a:lnTo>
                <a:lnTo>
                  <a:pt x="14" y="212"/>
                </a:lnTo>
                <a:lnTo>
                  <a:pt x="3" y="212"/>
                </a:lnTo>
                <a:lnTo>
                  <a:pt x="0" y="212"/>
                </a:lnTo>
                <a:lnTo>
                  <a:pt x="3" y="212"/>
                </a:lnTo>
                <a:lnTo>
                  <a:pt x="43" y="237"/>
                </a:lnTo>
                <a:lnTo>
                  <a:pt x="64" y="244"/>
                </a:lnTo>
                <a:lnTo>
                  <a:pt x="89" y="247"/>
                </a:lnTo>
                <a:lnTo>
                  <a:pt x="115" y="240"/>
                </a:lnTo>
                <a:lnTo>
                  <a:pt x="143" y="226"/>
                </a:lnTo>
                <a:lnTo>
                  <a:pt x="175" y="201"/>
                </a:lnTo>
                <a:lnTo>
                  <a:pt x="215" y="158"/>
                </a:lnTo>
                <a:lnTo>
                  <a:pt x="265" y="108"/>
                </a:lnTo>
                <a:lnTo>
                  <a:pt x="287" y="93"/>
                </a:lnTo>
                <a:lnTo>
                  <a:pt x="304" y="79"/>
                </a:lnTo>
                <a:lnTo>
                  <a:pt x="322" y="72"/>
                </a:lnTo>
                <a:lnTo>
                  <a:pt x="340" y="65"/>
                </a:lnTo>
                <a:lnTo>
                  <a:pt x="355" y="65"/>
                </a:lnTo>
                <a:lnTo>
                  <a:pt x="369" y="65"/>
                </a:lnTo>
                <a:lnTo>
                  <a:pt x="383" y="68"/>
                </a:lnTo>
                <a:lnTo>
                  <a:pt x="398" y="75"/>
                </a:lnTo>
                <a:lnTo>
                  <a:pt x="426" y="90"/>
                </a:lnTo>
                <a:lnTo>
                  <a:pt x="455" y="111"/>
                </a:lnTo>
                <a:lnTo>
                  <a:pt x="491" y="129"/>
                </a:lnTo>
                <a:close/>
              </a:path>
            </a:pathLst>
          </a:custGeom>
          <a:solidFill>
            <a:srgbClr val="FF7000"/>
          </a:solidFill>
          <a:ln w="9525">
            <a:noFill/>
            <a:round/>
            <a:headEnd/>
            <a:tailEnd/>
          </a:ln>
        </p:spPr>
        <p:txBody>
          <a:bodyPr/>
          <a:lstStyle/>
          <a:p>
            <a:endParaRPr lang="en-US"/>
          </a:p>
        </p:txBody>
      </p:sp>
      <p:grpSp>
        <p:nvGrpSpPr>
          <p:cNvPr id="96" name="Group 89"/>
          <p:cNvGrpSpPr>
            <a:grpSpLocks/>
          </p:cNvGrpSpPr>
          <p:nvPr/>
        </p:nvGrpSpPr>
        <p:grpSpPr bwMode="auto">
          <a:xfrm>
            <a:off x="4141788" y="4462463"/>
            <a:ext cx="863600" cy="444500"/>
            <a:chOff x="2561" y="2767"/>
            <a:chExt cx="544" cy="280"/>
          </a:xfrm>
        </p:grpSpPr>
        <p:grpSp>
          <p:nvGrpSpPr>
            <p:cNvPr id="97" name="Group 90"/>
            <p:cNvGrpSpPr>
              <a:grpSpLocks/>
            </p:cNvGrpSpPr>
            <p:nvPr/>
          </p:nvGrpSpPr>
          <p:grpSpPr bwMode="auto">
            <a:xfrm>
              <a:off x="2561" y="2767"/>
              <a:ext cx="513" cy="239"/>
              <a:chOff x="2561" y="2767"/>
              <a:chExt cx="513" cy="239"/>
            </a:xfrm>
          </p:grpSpPr>
          <p:sp>
            <p:nvSpPr>
              <p:cNvPr id="99" name="Freeform 91"/>
              <p:cNvSpPr>
                <a:spLocks/>
              </p:cNvSpPr>
              <p:nvPr/>
            </p:nvSpPr>
            <p:spPr bwMode="auto">
              <a:xfrm>
                <a:off x="2561" y="2767"/>
                <a:ext cx="513" cy="239"/>
              </a:xfrm>
              <a:custGeom>
                <a:avLst/>
                <a:gdLst>
                  <a:gd name="T0" fmla="*/ 134254 w 294"/>
                  <a:gd name="T1" fmla="*/ 6413 h 172"/>
                  <a:gd name="T2" fmla="*/ 134254 w 294"/>
                  <a:gd name="T3" fmla="*/ 6413 h 172"/>
                  <a:gd name="T4" fmla="*/ 120798 w 294"/>
                  <a:gd name="T5" fmla="*/ 4698 h 172"/>
                  <a:gd name="T6" fmla="*/ 104947 w 294"/>
                  <a:gd name="T7" fmla="*/ 3083 h 172"/>
                  <a:gd name="T8" fmla="*/ 94954 w 294"/>
                  <a:gd name="T9" fmla="*/ 2419 h 172"/>
                  <a:gd name="T10" fmla="*/ 85357 w 294"/>
                  <a:gd name="T11" fmla="*/ 1597 h 172"/>
                  <a:gd name="T12" fmla="*/ 74067 w 294"/>
                  <a:gd name="T13" fmla="*/ 943 h 172"/>
                  <a:gd name="T14" fmla="*/ 63816 w 294"/>
                  <a:gd name="T15" fmla="*/ 402 h 172"/>
                  <a:gd name="T16" fmla="*/ 52600 w 294"/>
                  <a:gd name="T17" fmla="*/ 150 h 172"/>
                  <a:gd name="T18" fmla="*/ 41066 w 294"/>
                  <a:gd name="T19" fmla="*/ 0 h 172"/>
                  <a:gd name="T20" fmla="*/ 29555 w 294"/>
                  <a:gd name="T21" fmla="*/ 289 h 172"/>
                  <a:gd name="T22" fmla="*/ 24582 w 294"/>
                  <a:gd name="T23" fmla="*/ 402 h 172"/>
                  <a:gd name="T24" fmla="*/ 19698 w 294"/>
                  <a:gd name="T25" fmla="*/ 679 h 172"/>
                  <a:gd name="T26" fmla="*/ 8074 w 294"/>
                  <a:gd name="T27" fmla="*/ 1597 h 172"/>
                  <a:gd name="T28" fmla="*/ 0 w 294"/>
                  <a:gd name="T29" fmla="*/ 2956 h 172"/>
                  <a:gd name="T30" fmla="*/ 0 w 294"/>
                  <a:gd name="T31" fmla="*/ 2956 h 172"/>
                  <a:gd name="T32" fmla="*/ 1827 w 294"/>
                  <a:gd name="T33" fmla="*/ 2678 h 172"/>
                  <a:gd name="T34" fmla="*/ 6810 w 294"/>
                  <a:gd name="T35" fmla="*/ 2182 h 172"/>
                  <a:gd name="T36" fmla="*/ 15120 w 294"/>
                  <a:gd name="T37" fmla="*/ 1741 h 172"/>
                  <a:gd name="T38" fmla="*/ 21480 w 294"/>
                  <a:gd name="T39" fmla="*/ 1501 h 172"/>
                  <a:gd name="T40" fmla="*/ 27774 w 294"/>
                  <a:gd name="T41" fmla="*/ 1330 h 172"/>
                  <a:gd name="T42" fmla="*/ 36180 w 294"/>
                  <a:gd name="T43" fmla="*/ 1330 h 172"/>
                  <a:gd name="T44" fmla="*/ 46036 w 294"/>
                  <a:gd name="T45" fmla="*/ 1501 h 172"/>
                  <a:gd name="T46" fmla="*/ 57583 w 294"/>
                  <a:gd name="T47" fmla="*/ 1597 h 172"/>
                  <a:gd name="T48" fmla="*/ 68840 w 294"/>
                  <a:gd name="T49" fmla="*/ 2182 h 172"/>
                  <a:gd name="T50" fmla="*/ 83516 w 294"/>
                  <a:gd name="T51" fmla="*/ 2830 h 172"/>
                  <a:gd name="T52" fmla="*/ 98060 w 294"/>
                  <a:gd name="T53" fmla="*/ 3773 h 172"/>
                  <a:gd name="T54" fmla="*/ 116367 w 294"/>
                  <a:gd name="T55" fmla="*/ 4958 h 172"/>
                  <a:gd name="T56" fmla="*/ 134254 w 294"/>
                  <a:gd name="T57" fmla="*/ 6413 h 172"/>
                  <a:gd name="T58" fmla="*/ 134254 w 294"/>
                  <a:gd name="T59" fmla="*/ 6413 h 17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4"/>
                  <a:gd name="T91" fmla="*/ 0 h 172"/>
                  <a:gd name="T92" fmla="*/ 294 w 294"/>
                  <a:gd name="T93" fmla="*/ 172 h 17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4" h="172">
                    <a:moveTo>
                      <a:pt x="294" y="172"/>
                    </a:moveTo>
                    <a:lnTo>
                      <a:pt x="294" y="172"/>
                    </a:lnTo>
                    <a:lnTo>
                      <a:pt x="265" y="126"/>
                    </a:lnTo>
                    <a:lnTo>
                      <a:pt x="230" y="83"/>
                    </a:lnTo>
                    <a:lnTo>
                      <a:pt x="208" y="65"/>
                    </a:lnTo>
                    <a:lnTo>
                      <a:pt x="187" y="43"/>
                    </a:lnTo>
                    <a:lnTo>
                      <a:pt x="162" y="25"/>
                    </a:lnTo>
                    <a:lnTo>
                      <a:pt x="140" y="11"/>
                    </a:lnTo>
                    <a:lnTo>
                      <a:pt x="115" y="4"/>
                    </a:lnTo>
                    <a:lnTo>
                      <a:pt x="90" y="0"/>
                    </a:lnTo>
                    <a:lnTo>
                      <a:pt x="65" y="8"/>
                    </a:lnTo>
                    <a:lnTo>
                      <a:pt x="54" y="11"/>
                    </a:lnTo>
                    <a:lnTo>
                      <a:pt x="43" y="18"/>
                    </a:lnTo>
                    <a:lnTo>
                      <a:pt x="18" y="43"/>
                    </a:lnTo>
                    <a:lnTo>
                      <a:pt x="0" y="79"/>
                    </a:lnTo>
                    <a:lnTo>
                      <a:pt x="4" y="72"/>
                    </a:lnTo>
                    <a:lnTo>
                      <a:pt x="15" y="58"/>
                    </a:lnTo>
                    <a:lnTo>
                      <a:pt x="33" y="47"/>
                    </a:lnTo>
                    <a:lnTo>
                      <a:pt x="47" y="40"/>
                    </a:lnTo>
                    <a:lnTo>
                      <a:pt x="61" y="36"/>
                    </a:lnTo>
                    <a:lnTo>
                      <a:pt x="79" y="36"/>
                    </a:lnTo>
                    <a:lnTo>
                      <a:pt x="101" y="40"/>
                    </a:lnTo>
                    <a:lnTo>
                      <a:pt x="126" y="43"/>
                    </a:lnTo>
                    <a:lnTo>
                      <a:pt x="151" y="58"/>
                    </a:lnTo>
                    <a:lnTo>
                      <a:pt x="183" y="76"/>
                    </a:lnTo>
                    <a:lnTo>
                      <a:pt x="215" y="101"/>
                    </a:lnTo>
                    <a:lnTo>
                      <a:pt x="255" y="133"/>
                    </a:lnTo>
                    <a:lnTo>
                      <a:pt x="294" y="172"/>
                    </a:lnTo>
                    <a:close/>
                  </a:path>
                </a:pathLst>
              </a:custGeom>
              <a:solidFill>
                <a:srgbClr val="FF7300"/>
              </a:solidFill>
              <a:ln w="9525">
                <a:noFill/>
                <a:round/>
                <a:headEnd/>
                <a:tailEnd/>
              </a:ln>
            </p:spPr>
            <p:txBody>
              <a:bodyPr/>
              <a:lstStyle/>
              <a:p>
                <a:endParaRPr lang="en-US"/>
              </a:p>
            </p:txBody>
          </p:sp>
          <p:sp>
            <p:nvSpPr>
              <p:cNvPr id="100" name="Freeform 92"/>
              <p:cNvSpPr>
                <a:spLocks/>
              </p:cNvSpPr>
              <p:nvPr/>
            </p:nvSpPr>
            <p:spPr bwMode="auto">
              <a:xfrm>
                <a:off x="2667" y="2882"/>
                <a:ext cx="170" cy="64"/>
              </a:xfrm>
              <a:custGeom>
                <a:avLst/>
                <a:gdLst>
                  <a:gd name="T0" fmla="*/ 46471 w 97"/>
                  <a:gd name="T1" fmla="*/ 792 h 46"/>
                  <a:gd name="T2" fmla="*/ 46471 w 97"/>
                  <a:gd name="T3" fmla="*/ 792 h 46"/>
                  <a:gd name="T4" fmla="*/ 41284 w 97"/>
                  <a:gd name="T5" fmla="*/ 1053 h 46"/>
                  <a:gd name="T6" fmla="*/ 34426 w 97"/>
                  <a:gd name="T7" fmla="*/ 1465 h 46"/>
                  <a:gd name="T8" fmla="*/ 27926 w 97"/>
                  <a:gd name="T9" fmla="*/ 1746 h 46"/>
                  <a:gd name="T10" fmla="*/ 20456 w 97"/>
                  <a:gd name="T11" fmla="*/ 1746 h 46"/>
                  <a:gd name="T12" fmla="*/ 17161 w 97"/>
                  <a:gd name="T13" fmla="*/ 1746 h 46"/>
                  <a:gd name="T14" fmla="*/ 12023 w 97"/>
                  <a:gd name="T15" fmla="*/ 1617 h 46"/>
                  <a:gd name="T16" fmla="*/ 8726 w 97"/>
                  <a:gd name="T17" fmla="*/ 1369 h 46"/>
                  <a:gd name="T18" fmla="*/ 5188 w 97"/>
                  <a:gd name="T19" fmla="*/ 1053 h 46"/>
                  <a:gd name="T20" fmla="*/ 3311 w 97"/>
                  <a:gd name="T21" fmla="*/ 689 h 46"/>
                  <a:gd name="T22" fmla="*/ 0 w 97"/>
                  <a:gd name="T23" fmla="*/ 0 h 46"/>
                  <a:gd name="T24" fmla="*/ 0 w 97"/>
                  <a:gd name="T25" fmla="*/ 0 h 46"/>
                  <a:gd name="T26" fmla="*/ 3311 w 97"/>
                  <a:gd name="T27" fmla="*/ 262 h 46"/>
                  <a:gd name="T28" fmla="*/ 12023 w 97"/>
                  <a:gd name="T29" fmla="*/ 792 h 46"/>
                  <a:gd name="T30" fmla="*/ 19243 w 97"/>
                  <a:gd name="T31" fmla="*/ 959 h 46"/>
                  <a:gd name="T32" fmla="*/ 27926 w 97"/>
                  <a:gd name="T33" fmla="*/ 1053 h 46"/>
                  <a:gd name="T34" fmla="*/ 35851 w 97"/>
                  <a:gd name="T35" fmla="*/ 959 h 46"/>
                  <a:gd name="T36" fmla="*/ 46471 w 97"/>
                  <a:gd name="T37" fmla="*/ 792 h 46"/>
                  <a:gd name="T38" fmla="*/ 46471 w 97"/>
                  <a:gd name="T39" fmla="*/ 792 h 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7"/>
                  <a:gd name="T61" fmla="*/ 0 h 46"/>
                  <a:gd name="T62" fmla="*/ 97 w 97"/>
                  <a:gd name="T63" fmla="*/ 46 h 4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7" h="46">
                    <a:moveTo>
                      <a:pt x="97" y="21"/>
                    </a:moveTo>
                    <a:lnTo>
                      <a:pt x="97" y="21"/>
                    </a:lnTo>
                    <a:lnTo>
                      <a:pt x="86" y="28"/>
                    </a:lnTo>
                    <a:lnTo>
                      <a:pt x="72" y="39"/>
                    </a:lnTo>
                    <a:lnTo>
                      <a:pt x="58" y="46"/>
                    </a:lnTo>
                    <a:lnTo>
                      <a:pt x="43" y="46"/>
                    </a:lnTo>
                    <a:lnTo>
                      <a:pt x="36" y="46"/>
                    </a:lnTo>
                    <a:lnTo>
                      <a:pt x="25" y="43"/>
                    </a:lnTo>
                    <a:lnTo>
                      <a:pt x="18" y="36"/>
                    </a:lnTo>
                    <a:lnTo>
                      <a:pt x="11" y="28"/>
                    </a:lnTo>
                    <a:lnTo>
                      <a:pt x="7" y="18"/>
                    </a:lnTo>
                    <a:lnTo>
                      <a:pt x="0" y="0"/>
                    </a:lnTo>
                    <a:lnTo>
                      <a:pt x="7" y="7"/>
                    </a:lnTo>
                    <a:lnTo>
                      <a:pt x="25" y="21"/>
                    </a:lnTo>
                    <a:lnTo>
                      <a:pt x="40" y="25"/>
                    </a:lnTo>
                    <a:lnTo>
                      <a:pt x="58" y="28"/>
                    </a:lnTo>
                    <a:lnTo>
                      <a:pt x="75" y="25"/>
                    </a:lnTo>
                    <a:lnTo>
                      <a:pt x="97" y="21"/>
                    </a:lnTo>
                    <a:close/>
                  </a:path>
                </a:pathLst>
              </a:custGeom>
              <a:solidFill>
                <a:srgbClr val="FFA600"/>
              </a:solidFill>
              <a:ln w="9525">
                <a:noFill/>
                <a:round/>
                <a:headEnd/>
                <a:tailEnd/>
              </a:ln>
            </p:spPr>
            <p:txBody>
              <a:bodyPr/>
              <a:lstStyle/>
              <a:p>
                <a:endParaRPr lang="en-US"/>
              </a:p>
            </p:txBody>
          </p:sp>
        </p:grpSp>
        <p:sp>
          <p:nvSpPr>
            <p:cNvPr id="98" name="Freeform 93"/>
            <p:cNvSpPr>
              <a:spLocks/>
            </p:cNvSpPr>
            <p:nvPr/>
          </p:nvSpPr>
          <p:spPr bwMode="auto">
            <a:xfrm>
              <a:off x="3011" y="2912"/>
              <a:ext cx="94" cy="135"/>
            </a:xfrm>
            <a:custGeom>
              <a:avLst/>
              <a:gdLst>
                <a:gd name="T0" fmla="*/ 19226 w 54"/>
                <a:gd name="T1" fmla="*/ 0 h 97"/>
                <a:gd name="T2" fmla="*/ 19226 w 54"/>
                <a:gd name="T3" fmla="*/ 0 h 97"/>
                <a:gd name="T4" fmla="*/ 22167 w 54"/>
                <a:gd name="T5" fmla="*/ 572 h 97"/>
                <a:gd name="T6" fmla="*/ 22167 w 54"/>
                <a:gd name="T7" fmla="*/ 1108 h 97"/>
                <a:gd name="T8" fmla="*/ 24012 w 54"/>
                <a:gd name="T9" fmla="*/ 1761 h 97"/>
                <a:gd name="T10" fmla="*/ 22167 w 54"/>
                <a:gd name="T11" fmla="*/ 2451 h 97"/>
                <a:gd name="T12" fmla="*/ 19226 w 54"/>
                <a:gd name="T13" fmla="*/ 2988 h 97"/>
                <a:gd name="T14" fmla="*/ 16077 w 54"/>
                <a:gd name="T15" fmla="*/ 3268 h 97"/>
                <a:gd name="T16" fmla="*/ 11303 w 54"/>
                <a:gd name="T17" fmla="*/ 3411 h 97"/>
                <a:gd name="T18" fmla="*/ 6603 w 54"/>
                <a:gd name="T19" fmla="*/ 3531 h 97"/>
                <a:gd name="T20" fmla="*/ 0 w 54"/>
                <a:gd name="T21" fmla="*/ 3690 h 97"/>
                <a:gd name="T22" fmla="*/ 0 w 54"/>
                <a:gd name="T23" fmla="*/ 3690 h 97"/>
                <a:gd name="T24" fmla="*/ 3085 w 54"/>
                <a:gd name="T25" fmla="*/ 3411 h 97"/>
                <a:gd name="T26" fmla="*/ 7924 w 54"/>
                <a:gd name="T27" fmla="*/ 2896 h 97"/>
                <a:gd name="T28" fmla="*/ 11303 w 54"/>
                <a:gd name="T29" fmla="*/ 2305 h 97"/>
                <a:gd name="T30" fmla="*/ 14464 w 54"/>
                <a:gd name="T31" fmla="*/ 1651 h 97"/>
                <a:gd name="T32" fmla="*/ 17865 w 54"/>
                <a:gd name="T33" fmla="*/ 959 h 97"/>
                <a:gd name="T34" fmla="*/ 19226 w 54"/>
                <a:gd name="T35" fmla="*/ 0 h 97"/>
                <a:gd name="T36" fmla="*/ 19226 w 54"/>
                <a:gd name="T37" fmla="*/ 0 h 9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4"/>
                <a:gd name="T58" fmla="*/ 0 h 97"/>
                <a:gd name="T59" fmla="*/ 54 w 54"/>
                <a:gd name="T60" fmla="*/ 97 h 9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4" h="97">
                  <a:moveTo>
                    <a:pt x="43" y="0"/>
                  </a:moveTo>
                  <a:lnTo>
                    <a:pt x="43" y="0"/>
                  </a:lnTo>
                  <a:lnTo>
                    <a:pt x="50" y="15"/>
                  </a:lnTo>
                  <a:lnTo>
                    <a:pt x="50" y="29"/>
                  </a:lnTo>
                  <a:lnTo>
                    <a:pt x="54" y="47"/>
                  </a:lnTo>
                  <a:lnTo>
                    <a:pt x="50" y="65"/>
                  </a:lnTo>
                  <a:lnTo>
                    <a:pt x="43" y="79"/>
                  </a:lnTo>
                  <a:lnTo>
                    <a:pt x="36" y="86"/>
                  </a:lnTo>
                  <a:lnTo>
                    <a:pt x="25" y="90"/>
                  </a:lnTo>
                  <a:lnTo>
                    <a:pt x="15" y="93"/>
                  </a:lnTo>
                  <a:lnTo>
                    <a:pt x="0" y="97"/>
                  </a:lnTo>
                  <a:lnTo>
                    <a:pt x="7" y="90"/>
                  </a:lnTo>
                  <a:lnTo>
                    <a:pt x="18" y="76"/>
                  </a:lnTo>
                  <a:lnTo>
                    <a:pt x="25" y="61"/>
                  </a:lnTo>
                  <a:lnTo>
                    <a:pt x="33" y="43"/>
                  </a:lnTo>
                  <a:lnTo>
                    <a:pt x="40" y="25"/>
                  </a:lnTo>
                  <a:lnTo>
                    <a:pt x="43" y="0"/>
                  </a:lnTo>
                  <a:close/>
                </a:path>
              </a:pathLst>
            </a:custGeom>
            <a:solidFill>
              <a:srgbClr val="FFA600"/>
            </a:solidFill>
            <a:ln w="9525">
              <a:noFill/>
              <a:round/>
              <a:headEnd/>
              <a:tailEnd/>
            </a:ln>
          </p:spPr>
          <p:txBody>
            <a:bodyPr/>
            <a:lstStyle/>
            <a:p>
              <a:endParaRPr lang="en-US"/>
            </a:p>
          </p:txBody>
        </p:sp>
      </p:grpSp>
      <p:sp>
        <p:nvSpPr>
          <p:cNvPr id="101" name="Freeform 94"/>
          <p:cNvSpPr>
            <a:spLocks/>
          </p:cNvSpPr>
          <p:nvPr/>
        </p:nvSpPr>
        <p:spPr bwMode="auto">
          <a:xfrm>
            <a:off x="4395788" y="3219450"/>
            <a:ext cx="782637" cy="411163"/>
          </a:xfrm>
          <a:custGeom>
            <a:avLst/>
            <a:gdLst>
              <a:gd name="T0" fmla="*/ 2147483646 w 283"/>
              <a:gd name="T1" fmla="*/ 0 h 186"/>
              <a:gd name="T2" fmla="*/ 2147483646 w 283"/>
              <a:gd name="T3" fmla="*/ 0 h 186"/>
              <a:gd name="T4" fmla="*/ 2147483646 w 283"/>
              <a:gd name="T5" fmla="*/ 2147483646 h 186"/>
              <a:gd name="T6" fmla="*/ 2147483646 w 283"/>
              <a:gd name="T7" fmla="*/ 2147483646 h 186"/>
              <a:gd name="T8" fmla="*/ 2147483646 w 283"/>
              <a:gd name="T9" fmla="*/ 2147483646 h 186"/>
              <a:gd name="T10" fmla="*/ 2147483646 w 283"/>
              <a:gd name="T11" fmla="*/ 2147483646 h 186"/>
              <a:gd name="T12" fmla="*/ 2147483646 w 283"/>
              <a:gd name="T13" fmla="*/ 2147483646 h 186"/>
              <a:gd name="T14" fmla="*/ 2147483646 w 283"/>
              <a:gd name="T15" fmla="*/ 2147483646 h 186"/>
              <a:gd name="T16" fmla="*/ 2147483646 w 283"/>
              <a:gd name="T17" fmla="*/ 2147483646 h 186"/>
              <a:gd name="T18" fmla="*/ 2147483646 w 283"/>
              <a:gd name="T19" fmla="*/ 2147483646 h 186"/>
              <a:gd name="T20" fmla="*/ 2147483646 w 283"/>
              <a:gd name="T21" fmla="*/ 2147483646 h 186"/>
              <a:gd name="T22" fmla="*/ 2147483646 w 283"/>
              <a:gd name="T23" fmla="*/ 2147483646 h 186"/>
              <a:gd name="T24" fmla="*/ 2147483646 w 283"/>
              <a:gd name="T25" fmla="*/ 2147483646 h 186"/>
              <a:gd name="T26" fmla="*/ 0 w 283"/>
              <a:gd name="T27" fmla="*/ 2147483646 h 186"/>
              <a:gd name="T28" fmla="*/ 0 w 283"/>
              <a:gd name="T29" fmla="*/ 2147483646 h 186"/>
              <a:gd name="T30" fmla="*/ 2147483646 w 283"/>
              <a:gd name="T31" fmla="*/ 2147483646 h 186"/>
              <a:gd name="T32" fmla="*/ 2147483646 w 283"/>
              <a:gd name="T33" fmla="*/ 2147483646 h 186"/>
              <a:gd name="T34" fmla="*/ 2147483646 w 283"/>
              <a:gd name="T35" fmla="*/ 2147483646 h 186"/>
              <a:gd name="T36" fmla="*/ 2147483646 w 283"/>
              <a:gd name="T37" fmla="*/ 2147483646 h 186"/>
              <a:gd name="T38" fmla="*/ 2147483646 w 283"/>
              <a:gd name="T39" fmla="*/ 2147483646 h 186"/>
              <a:gd name="T40" fmla="*/ 2147483646 w 283"/>
              <a:gd name="T41" fmla="*/ 2147483646 h 186"/>
              <a:gd name="T42" fmla="*/ 2147483646 w 283"/>
              <a:gd name="T43" fmla="*/ 2147483646 h 186"/>
              <a:gd name="T44" fmla="*/ 2147483646 w 283"/>
              <a:gd name="T45" fmla="*/ 2147483646 h 186"/>
              <a:gd name="T46" fmla="*/ 2147483646 w 283"/>
              <a:gd name="T47" fmla="*/ 2147483646 h 186"/>
              <a:gd name="T48" fmla="*/ 2147483646 w 283"/>
              <a:gd name="T49" fmla="*/ 2147483646 h 186"/>
              <a:gd name="T50" fmla="*/ 2147483646 w 283"/>
              <a:gd name="T51" fmla="*/ 2147483646 h 186"/>
              <a:gd name="T52" fmla="*/ 2147483646 w 283"/>
              <a:gd name="T53" fmla="*/ 2147483646 h 186"/>
              <a:gd name="T54" fmla="*/ 2147483646 w 283"/>
              <a:gd name="T55" fmla="*/ 0 h 186"/>
              <a:gd name="T56" fmla="*/ 2147483646 w 283"/>
              <a:gd name="T57" fmla="*/ 0 h 1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3"/>
              <a:gd name="T88" fmla="*/ 0 h 186"/>
              <a:gd name="T89" fmla="*/ 283 w 283"/>
              <a:gd name="T90" fmla="*/ 186 h 18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3" h="186">
                <a:moveTo>
                  <a:pt x="283" y="0"/>
                </a:moveTo>
                <a:lnTo>
                  <a:pt x="283" y="0"/>
                </a:lnTo>
                <a:lnTo>
                  <a:pt x="258" y="43"/>
                </a:lnTo>
                <a:lnTo>
                  <a:pt x="229" y="86"/>
                </a:lnTo>
                <a:lnTo>
                  <a:pt x="211" y="111"/>
                </a:lnTo>
                <a:lnTo>
                  <a:pt x="193" y="133"/>
                </a:lnTo>
                <a:lnTo>
                  <a:pt x="172" y="151"/>
                </a:lnTo>
                <a:lnTo>
                  <a:pt x="150" y="168"/>
                </a:lnTo>
                <a:lnTo>
                  <a:pt x="125" y="179"/>
                </a:lnTo>
                <a:lnTo>
                  <a:pt x="103" y="186"/>
                </a:lnTo>
                <a:lnTo>
                  <a:pt x="78" y="183"/>
                </a:lnTo>
                <a:lnTo>
                  <a:pt x="50" y="176"/>
                </a:lnTo>
                <a:lnTo>
                  <a:pt x="25" y="158"/>
                </a:lnTo>
                <a:lnTo>
                  <a:pt x="0" y="133"/>
                </a:lnTo>
                <a:lnTo>
                  <a:pt x="3" y="136"/>
                </a:lnTo>
                <a:lnTo>
                  <a:pt x="14" y="147"/>
                </a:lnTo>
                <a:lnTo>
                  <a:pt x="32" y="154"/>
                </a:lnTo>
                <a:lnTo>
                  <a:pt x="46" y="158"/>
                </a:lnTo>
                <a:lnTo>
                  <a:pt x="60" y="158"/>
                </a:lnTo>
                <a:lnTo>
                  <a:pt x="78" y="158"/>
                </a:lnTo>
                <a:lnTo>
                  <a:pt x="100" y="151"/>
                </a:lnTo>
                <a:lnTo>
                  <a:pt x="121" y="140"/>
                </a:lnTo>
                <a:lnTo>
                  <a:pt x="146" y="125"/>
                </a:lnTo>
                <a:lnTo>
                  <a:pt x="175" y="104"/>
                </a:lnTo>
                <a:lnTo>
                  <a:pt x="207" y="75"/>
                </a:lnTo>
                <a:lnTo>
                  <a:pt x="243" y="43"/>
                </a:lnTo>
                <a:lnTo>
                  <a:pt x="283" y="0"/>
                </a:lnTo>
                <a:close/>
              </a:path>
            </a:pathLst>
          </a:custGeom>
          <a:solidFill>
            <a:srgbClr val="FFD100"/>
          </a:solidFill>
          <a:ln w="9525">
            <a:noFill/>
            <a:round/>
            <a:headEnd/>
            <a:tailEnd/>
          </a:ln>
        </p:spPr>
        <p:txBody>
          <a:bodyPr/>
          <a:lstStyle/>
          <a:p>
            <a:endParaRPr lang="en-US"/>
          </a:p>
        </p:txBody>
      </p:sp>
      <p:sp>
        <p:nvSpPr>
          <p:cNvPr id="102" name="Freeform 95"/>
          <p:cNvSpPr>
            <a:spLocks/>
          </p:cNvSpPr>
          <p:nvPr/>
        </p:nvSpPr>
        <p:spPr bwMode="auto">
          <a:xfrm>
            <a:off x="4084638" y="2917825"/>
            <a:ext cx="787400" cy="539750"/>
          </a:xfrm>
          <a:custGeom>
            <a:avLst/>
            <a:gdLst>
              <a:gd name="T0" fmla="*/ 2147483646 w 284"/>
              <a:gd name="T1" fmla="*/ 2147483646 h 244"/>
              <a:gd name="T2" fmla="*/ 2147483646 w 284"/>
              <a:gd name="T3" fmla="*/ 2147483646 h 244"/>
              <a:gd name="T4" fmla="*/ 2147483646 w 284"/>
              <a:gd name="T5" fmla="*/ 2147483646 h 244"/>
              <a:gd name="T6" fmla="*/ 2147483646 w 284"/>
              <a:gd name="T7" fmla="*/ 2147483646 h 244"/>
              <a:gd name="T8" fmla="*/ 2147483646 w 284"/>
              <a:gd name="T9" fmla="*/ 2147483646 h 244"/>
              <a:gd name="T10" fmla="*/ 2147483646 w 284"/>
              <a:gd name="T11" fmla="*/ 2147483646 h 244"/>
              <a:gd name="T12" fmla="*/ 2147483646 w 284"/>
              <a:gd name="T13" fmla="*/ 2147483646 h 244"/>
              <a:gd name="T14" fmla="*/ 2147483646 w 284"/>
              <a:gd name="T15" fmla="*/ 2147483646 h 244"/>
              <a:gd name="T16" fmla="*/ 2147483646 w 284"/>
              <a:gd name="T17" fmla="*/ 2147483646 h 244"/>
              <a:gd name="T18" fmla="*/ 2147483646 w 284"/>
              <a:gd name="T19" fmla="*/ 2147483646 h 244"/>
              <a:gd name="T20" fmla="*/ 2147483646 w 284"/>
              <a:gd name="T21" fmla="*/ 2147483646 h 244"/>
              <a:gd name="T22" fmla="*/ 2147483646 w 284"/>
              <a:gd name="T23" fmla="*/ 2147483646 h 244"/>
              <a:gd name="T24" fmla="*/ 2147483646 w 284"/>
              <a:gd name="T25" fmla="*/ 2147483646 h 244"/>
              <a:gd name="T26" fmla="*/ 2147483646 w 284"/>
              <a:gd name="T27" fmla="*/ 2147483646 h 244"/>
              <a:gd name="T28" fmla="*/ 2147483646 w 284"/>
              <a:gd name="T29" fmla="*/ 2147483646 h 244"/>
              <a:gd name="T30" fmla="*/ 2147483646 w 284"/>
              <a:gd name="T31" fmla="*/ 2147483646 h 244"/>
              <a:gd name="T32" fmla="*/ 2147483646 w 284"/>
              <a:gd name="T33" fmla="*/ 2147483646 h 244"/>
              <a:gd name="T34" fmla="*/ 2147483646 w 284"/>
              <a:gd name="T35" fmla="*/ 2147483646 h 244"/>
              <a:gd name="T36" fmla="*/ 2147483646 w 284"/>
              <a:gd name="T37" fmla="*/ 2147483646 h 244"/>
              <a:gd name="T38" fmla="*/ 2147483646 w 284"/>
              <a:gd name="T39" fmla="*/ 2147483646 h 244"/>
              <a:gd name="T40" fmla="*/ 2147483646 w 284"/>
              <a:gd name="T41" fmla="*/ 2147483646 h 244"/>
              <a:gd name="T42" fmla="*/ 2147483646 w 284"/>
              <a:gd name="T43" fmla="*/ 2147483646 h 244"/>
              <a:gd name="T44" fmla="*/ 2147483646 w 284"/>
              <a:gd name="T45" fmla="*/ 2147483646 h 244"/>
              <a:gd name="T46" fmla="*/ 2147483646 w 284"/>
              <a:gd name="T47" fmla="*/ 2147483646 h 244"/>
              <a:gd name="T48" fmla="*/ 0 w 284"/>
              <a:gd name="T49" fmla="*/ 2147483646 h 244"/>
              <a:gd name="T50" fmla="*/ 0 w 284"/>
              <a:gd name="T51" fmla="*/ 2147483646 h 244"/>
              <a:gd name="T52" fmla="*/ 2147483646 w 284"/>
              <a:gd name="T53" fmla="*/ 2147483646 h 244"/>
              <a:gd name="T54" fmla="*/ 2147483646 w 284"/>
              <a:gd name="T55" fmla="*/ 0 h 244"/>
              <a:gd name="T56" fmla="*/ 2147483646 w 284"/>
              <a:gd name="T57" fmla="*/ 0 h 244"/>
              <a:gd name="T58" fmla="*/ 2147483646 w 284"/>
              <a:gd name="T59" fmla="*/ 0 h 244"/>
              <a:gd name="T60" fmla="*/ 2147483646 w 284"/>
              <a:gd name="T61" fmla="*/ 2147483646 h 244"/>
              <a:gd name="T62" fmla="*/ 2147483646 w 284"/>
              <a:gd name="T63" fmla="*/ 2147483646 h 244"/>
              <a:gd name="T64" fmla="*/ 2147483646 w 284"/>
              <a:gd name="T65" fmla="*/ 2147483646 h 244"/>
              <a:gd name="T66" fmla="*/ 2147483646 w 284"/>
              <a:gd name="T67" fmla="*/ 2147483646 h 244"/>
              <a:gd name="T68" fmla="*/ 2147483646 w 284"/>
              <a:gd name="T69" fmla="*/ 2147483646 h 244"/>
              <a:gd name="T70" fmla="*/ 2147483646 w 284"/>
              <a:gd name="T71" fmla="*/ 2147483646 h 244"/>
              <a:gd name="T72" fmla="*/ 2147483646 w 284"/>
              <a:gd name="T73" fmla="*/ 2147483646 h 244"/>
              <a:gd name="T74" fmla="*/ 2147483646 w 284"/>
              <a:gd name="T75" fmla="*/ 2147483646 h 244"/>
              <a:gd name="T76" fmla="*/ 2147483646 w 284"/>
              <a:gd name="T77" fmla="*/ 2147483646 h 244"/>
              <a:gd name="T78" fmla="*/ 2147483646 w 284"/>
              <a:gd name="T79" fmla="*/ 2147483646 h 244"/>
              <a:gd name="T80" fmla="*/ 2147483646 w 284"/>
              <a:gd name="T81" fmla="*/ 2147483646 h 244"/>
              <a:gd name="T82" fmla="*/ 2147483646 w 284"/>
              <a:gd name="T83" fmla="*/ 2147483646 h 244"/>
              <a:gd name="T84" fmla="*/ 2147483646 w 284"/>
              <a:gd name="T85" fmla="*/ 2147483646 h 244"/>
              <a:gd name="T86" fmla="*/ 2147483646 w 284"/>
              <a:gd name="T87" fmla="*/ 2147483646 h 244"/>
              <a:gd name="T88" fmla="*/ 2147483646 w 284"/>
              <a:gd name="T89" fmla="*/ 2147483646 h 244"/>
              <a:gd name="T90" fmla="*/ 2147483646 w 284"/>
              <a:gd name="T91" fmla="*/ 2147483646 h 244"/>
              <a:gd name="T92" fmla="*/ 2147483646 w 284"/>
              <a:gd name="T93" fmla="*/ 2147483646 h 244"/>
              <a:gd name="T94" fmla="*/ 2147483646 w 284"/>
              <a:gd name="T95" fmla="*/ 2147483646 h 244"/>
              <a:gd name="T96" fmla="*/ 2147483646 w 284"/>
              <a:gd name="T97" fmla="*/ 2147483646 h 244"/>
              <a:gd name="T98" fmla="*/ 2147483646 w 284"/>
              <a:gd name="T99" fmla="*/ 2147483646 h 2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4"/>
              <a:gd name="T151" fmla="*/ 0 h 244"/>
              <a:gd name="T152" fmla="*/ 284 w 284"/>
              <a:gd name="T153" fmla="*/ 244 h 24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4" h="244">
                <a:moveTo>
                  <a:pt x="284" y="193"/>
                </a:moveTo>
                <a:lnTo>
                  <a:pt x="284" y="193"/>
                </a:lnTo>
                <a:lnTo>
                  <a:pt x="266" y="211"/>
                </a:lnTo>
                <a:lnTo>
                  <a:pt x="244" y="226"/>
                </a:lnTo>
                <a:lnTo>
                  <a:pt x="219" y="240"/>
                </a:lnTo>
                <a:lnTo>
                  <a:pt x="205" y="244"/>
                </a:lnTo>
                <a:lnTo>
                  <a:pt x="194" y="244"/>
                </a:lnTo>
                <a:lnTo>
                  <a:pt x="180" y="244"/>
                </a:lnTo>
                <a:lnTo>
                  <a:pt x="169" y="240"/>
                </a:lnTo>
                <a:lnTo>
                  <a:pt x="158" y="229"/>
                </a:lnTo>
                <a:lnTo>
                  <a:pt x="151" y="218"/>
                </a:lnTo>
                <a:lnTo>
                  <a:pt x="144" y="197"/>
                </a:lnTo>
                <a:lnTo>
                  <a:pt x="140" y="175"/>
                </a:lnTo>
                <a:lnTo>
                  <a:pt x="137" y="150"/>
                </a:lnTo>
                <a:lnTo>
                  <a:pt x="133" y="122"/>
                </a:lnTo>
                <a:lnTo>
                  <a:pt x="122" y="89"/>
                </a:lnTo>
                <a:lnTo>
                  <a:pt x="108" y="61"/>
                </a:lnTo>
                <a:lnTo>
                  <a:pt x="90" y="32"/>
                </a:lnTo>
                <a:lnTo>
                  <a:pt x="79" y="21"/>
                </a:lnTo>
                <a:lnTo>
                  <a:pt x="65" y="14"/>
                </a:lnTo>
                <a:lnTo>
                  <a:pt x="54" y="7"/>
                </a:lnTo>
                <a:lnTo>
                  <a:pt x="36" y="3"/>
                </a:lnTo>
                <a:lnTo>
                  <a:pt x="18" y="3"/>
                </a:lnTo>
                <a:lnTo>
                  <a:pt x="0" y="7"/>
                </a:lnTo>
                <a:lnTo>
                  <a:pt x="11" y="3"/>
                </a:lnTo>
                <a:lnTo>
                  <a:pt x="26" y="0"/>
                </a:lnTo>
                <a:lnTo>
                  <a:pt x="40" y="0"/>
                </a:lnTo>
                <a:lnTo>
                  <a:pt x="58" y="0"/>
                </a:lnTo>
                <a:lnTo>
                  <a:pt x="79" y="11"/>
                </a:lnTo>
                <a:lnTo>
                  <a:pt x="97" y="25"/>
                </a:lnTo>
                <a:lnTo>
                  <a:pt x="119" y="50"/>
                </a:lnTo>
                <a:lnTo>
                  <a:pt x="140" y="104"/>
                </a:lnTo>
                <a:lnTo>
                  <a:pt x="155" y="143"/>
                </a:lnTo>
                <a:lnTo>
                  <a:pt x="162" y="175"/>
                </a:lnTo>
                <a:lnTo>
                  <a:pt x="165" y="193"/>
                </a:lnTo>
                <a:lnTo>
                  <a:pt x="172" y="204"/>
                </a:lnTo>
                <a:lnTo>
                  <a:pt x="176" y="215"/>
                </a:lnTo>
                <a:lnTo>
                  <a:pt x="183" y="218"/>
                </a:lnTo>
                <a:lnTo>
                  <a:pt x="190" y="222"/>
                </a:lnTo>
                <a:lnTo>
                  <a:pt x="201" y="226"/>
                </a:lnTo>
                <a:lnTo>
                  <a:pt x="219" y="222"/>
                </a:lnTo>
                <a:lnTo>
                  <a:pt x="237" y="215"/>
                </a:lnTo>
                <a:lnTo>
                  <a:pt x="255" y="208"/>
                </a:lnTo>
                <a:lnTo>
                  <a:pt x="273" y="201"/>
                </a:lnTo>
                <a:lnTo>
                  <a:pt x="284" y="193"/>
                </a:lnTo>
                <a:close/>
              </a:path>
            </a:pathLst>
          </a:custGeom>
          <a:solidFill>
            <a:srgbClr val="FFD100"/>
          </a:solidFill>
          <a:ln w="9525">
            <a:noFill/>
            <a:round/>
            <a:headEnd/>
            <a:tailEnd/>
          </a:ln>
        </p:spPr>
        <p:txBody>
          <a:bodyPr/>
          <a:lstStyle/>
          <a:p>
            <a:endParaRPr lang="en-US"/>
          </a:p>
        </p:txBody>
      </p:sp>
      <p:sp>
        <p:nvSpPr>
          <p:cNvPr id="103" name="Freeform 96"/>
          <p:cNvSpPr>
            <a:spLocks/>
          </p:cNvSpPr>
          <p:nvPr/>
        </p:nvSpPr>
        <p:spPr bwMode="auto">
          <a:xfrm>
            <a:off x="2835275" y="5027613"/>
            <a:ext cx="1955800" cy="1411287"/>
          </a:xfrm>
          <a:custGeom>
            <a:avLst/>
            <a:gdLst>
              <a:gd name="T0" fmla="*/ 2147483646 w 706"/>
              <a:gd name="T1" fmla="*/ 2147483646 h 638"/>
              <a:gd name="T2" fmla="*/ 2147483646 w 706"/>
              <a:gd name="T3" fmla="*/ 2147483646 h 638"/>
              <a:gd name="T4" fmla="*/ 2147483646 w 706"/>
              <a:gd name="T5" fmla="*/ 2147483646 h 638"/>
              <a:gd name="T6" fmla="*/ 2147483646 w 706"/>
              <a:gd name="T7" fmla="*/ 2147483646 h 638"/>
              <a:gd name="T8" fmla="*/ 2147483646 w 706"/>
              <a:gd name="T9" fmla="*/ 2147483646 h 638"/>
              <a:gd name="T10" fmla="*/ 2147483646 w 706"/>
              <a:gd name="T11" fmla="*/ 2147483646 h 638"/>
              <a:gd name="T12" fmla="*/ 2147483646 w 706"/>
              <a:gd name="T13" fmla="*/ 2147483646 h 638"/>
              <a:gd name="T14" fmla="*/ 2147483646 w 706"/>
              <a:gd name="T15" fmla="*/ 2147483646 h 638"/>
              <a:gd name="T16" fmla="*/ 2147483646 w 706"/>
              <a:gd name="T17" fmla="*/ 2147483646 h 638"/>
              <a:gd name="T18" fmla="*/ 2147483646 w 706"/>
              <a:gd name="T19" fmla="*/ 2147483646 h 638"/>
              <a:gd name="T20" fmla="*/ 2147483646 w 706"/>
              <a:gd name="T21" fmla="*/ 2147483646 h 638"/>
              <a:gd name="T22" fmla="*/ 2147483646 w 706"/>
              <a:gd name="T23" fmla="*/ 2147483646 h 638"/>
              <a:gd name="T24" fmla="*/ 2147483646 w 706"/>
              <a:gd name="T25" fmla="*/ 2147483646 h 638"/>
              <a:gd name="T26" fmla="*/ 2147483646 w 706"/>
              <a:gd name="T27" fmla="*/ 2147483646 h 638"/>
              <a:gd name="T28" fmla="*/ 0 w 706"/>
              <a:gd name="T29" fmla="*/ 2147483646 h 638"/>
              <a:gd name="T30" fmla="*/ 2147483646 w 706"/>
              <a:gd name="T31" fmla="*/ 0 h 638"/>
              <a:gd name="T32" fmla="*/ 2147483646 w 706"/>
              <a:gd name="T33" fmla="*/ 2147483646 h 638"/>
              <a:gd name="T34" fmla="*/ 2147483646 w 706"/>
              <a:gd name="T35" fmla="*/ 2147483646 h 638"/>
              <a:gd name="T36" fmla="*/ 2147483646 w 706"/>
              <a:gd name="T37" fmla="*/ 2147483646 h 638"/>
              <a:gd name="T38" fmla="*/ 2147483646 w 706"/>
              <a:gd name="T39" fmla="*/ 2147483646 h 638"/>
              <a:gd name="T40" fmla="*/ 2147483646 w 706"/>
              <a:gd name="T41" fmla="*/ 2147483646 h 638"/>
              <a:gd name="T42" fmla="*/ 2147483646 w 706"/>
              <a:gd name="T43" fmla="*/ 2147483646 h 638"/>
              <a:gd name="T44" fmla="*/ 2147483646 w 706"/>
              <a:gd name="T45" fmla="*/ 2147483646 h 638"/>
              <a:gd name="T46" fmla="*/ 2147483646 w 706"/>
              <a:gd name="T47" fmla="*/ 2147483646 h 638"/>
              <a:gd name="T48" fmla="*/ 2147483646 w 706"/>
              <a:gd name="T49" fmla="*/ 2147483646 h 638"/>
              <a:gd name="T50" fmla="*/ 2147483646 w 706"/>
              <a:gd name="T51" fmla="*/ 2147483646 h 638"/>
              <a:gd name="T52" fmla="*/ 2147483646 w 706"/>
              <a:gd name="T53" fmla="*/ 2147483646 h 638"/>
              <a:gd name="T54" fmla="*/ 2147483646 w 706"/>
              <a:gd name="T55" fmla="*/ 2147483646 h 638"/>
              <a:gd name="T56" fmla="*/ 2147483646 w 706"/>
              <a:gd name="T57" fmla="*/ 2147483646 h 638"/>
              <a:gd name="T58" fmla="*/ 2147483646 w 706"/>
              <a:gd name="T59" fmla="*/ 2147483646 h 638"/>
              <a:gd name="T60" fmla="*/ 2147483646 w 706"/>
              <a:gd name="T61" fmla="*/ 2147483646 h 638"/>
              <a:gd name="T62" fmla="*/ 2147483646 w 706"/>
              <a:gd name="T63" fmla="*/ 2147483646 h 638"/>
              <a:gd name="T64" fmla="*/ 2147483646 w 706"/>
              <a:gd name="T65" fmla="*/ 2147483646 h 638"/>
              <a:gd name="T66" fmla="*/ 2147483646 w 706"/>
              <a:gd name="T67" fmla="*/ 2147483646 h 638"/>
              <a:gd name="T68" fmla="*/ 2147483646 w 706"/>
              <a:gd name="T69" fmla="*/ 2147483646 h 6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6"/>
              <a:gd name="T106" fmla="*/ 0 h 638"/>
              <a:gd name="T107" fmla="*/ 706 w 706"/>
              <a:gd name="T108" fmla="*/ 638 h 63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6" h="638">
                <a:moveTo>
                  <a:pt x="706" y="516"/>
                </a:moveTo>
                <a:lnTo>
                  <a:pt x="706" y="516"/>
                </a:lnTo>
                <a:lnTo>
                  <a:pt x="699" y="527"/>
                </a:lnTo>
                <a:lnTo>
                  <a:pt x="681" y="545"/>
                </a:lnTo>
                <a:lnTo>
                  <a:pt x="652" y="570"/>
                </a:lnTo>
                <a:lnTo>
                  <a:pt x="613" y="595"/>
                </a:lnTo>
                <a:lnTo>
                  <a:pt x="588" y="606"/>
                </a:lnTo>
                <a:lnTo>
                  <a:pt x="563" y="616"/>
                </a:lnTo>
                <a:lnTo>
                  <a:pt x="534" y="627"/>
                </a:lnTo>
                <a:lnTo>
                  <a:pt x="505" y="634"/>
                </a:lnTo>
                <a:lnTo>
                  <a:pt x="473" y="638"/>
                </a:lnTo>
                <a:lnTo>
                  <a:pt x="437" y="638"/>
                </a:lnTo>
                <a:lnTo>
                  <a:pt x="401" y="638"/>
                </a:lnTo>
                <a:lnTo>
                  <a:pt x="362" y="631"/>
                </a:lnTo>
                <a:lnTo>
                  <a:pt x="330" y="624"/>
                </a:lnTo>
                <a:lnTo>
                  <a:pt x="301" y="613"/>
                </a:lnTo>
                <a:lnTo>
                  <a:pt x="272" y="602"/>
                </a:lnTo>
                <a:lnTo>
                  <a:pt x="247" y="591"/>
                </a:lnTo>
                <a:lnTo>
                  <a:pt x="201" y="559"/>
                </a:lnTo>
                <a:lnTo>
                  <a:pt x="158" y="527"/>
                </a:lnTo>
                <a:lnTo>
                  <a:pt x="125" y="487"/>
                </a:lnTo>
                <a:lnTo>
                  <a:pt x="93" y="444"/>
                </a:lnTo>
                <a:lnTo>
                  <a:pt x="68" y="398"/>
                </a:lnTo>
                <a:lnTo>
                  <a:pt x="46" y="348"/>
                </a:lnTo>
                <a:lnTo>
                  <a:pt x="32" y="301"/>
                </a:lnTo>
                <a:lnTo>
                  <a:pt x="18" y="251"/>
                </a:lnTo>
                <a:lnTo>
                  <a:pt x="11" y="204"/>
                </a:lnTo>
                <a:lnTo>
                  <a:pt x="3" y="158"/>
                </a:lnTo>
                <a:lnTo>
                  <a:pt x="0" y="111"/>
                </a:lnTo>
                <a:lnTo>
                  <a:pt x="0" y="72"/>
                </a:lnTo>
                <a:lnTo>
                  <a:pt x="3" y="0"/>
                </a:lnTo>
                <a:lnTo>
                  <a:pt x="21" y="25"/>
                </a:lnTo>
                <a:lnTo>
                  <a:pt x="36" y="39"/>
                </a:lnTo>
                <a:lnTo>
                  <a:pt x="46" y="54"/>
                </a:lnTo>
                <a:lnTo>
                  <a:pt x="68" y="79"/>
                </a:lnTo>
                <a:lnTo>
                  <a:pt x="75" y="125"/>
                </a:lnTo>
                <a:lnTo>
                  <a:pt x="82" y="172"/>
                </a:lnTo>
                <a:lnTo>
                  <a:pt x="97" y="219"/>
                </a:lnTo>
                <a:lnTo>
                  <a:pt x="111" y="262"/>
                </a:lnTo>
                <a:lnTo>
                  <a:pt x="125" y="297"/>
                </a:lnTo>
                <a:lnTo>
                  <a:pt x="143" y="333"/>
                </a:lnTo>
                <a:lnTo>
                  <a:pt x="165" y="369"/>
                </a:lnTo>
                <a:lnTo>
                  <a:pt x="186" y="398"/>
                </a:lnTo>
                <a:lnTo>
                  <a:pt x="211" y="426"/>
                </a:lnTo>
                <a:lnTo>
                  <a:pt x="236" y="448"/>
                </a:lnTo>
                <a:lnTo>
                  <a:pt x="265" y="469"/>
                </a:lnTo>
                <a:lnTo>
                  <a:pt x="294" y="484"/>
                </a:lnTo>
                <a:lnTo>
                  <a:pt x="326" y="498"/>
                </a:lnTo>
                <a:lnTo>
                  <a:pt x="358" y="505"/>
                </a:lnTo>
                <a:lnTo>
                  <a:pt x="390" y="512"/>
                </a:lnTo>
                <a:lnTo>
                  <a:pt x="426" y="512"/>
                </a:lnTo>
                <a:lnTo>
                  <a:pt x="441" y="512"/>
                </a:lnTo>
                <a:lnTo>
                  <a:pt x="451" y="509"/>
                </a:lnTo>
                <a:lnTo>
                  <a:pt x="477" y="495"/>
                </a:lnTo>
                <a:lnTo>
                  <a:pt x="502" y="484"/>
                </a:lnTo>
                <a:lnTo>
                  <a:pt x="530" y="473"/>
                </a:lnTo>
                <a:lnTo>
                  <a:pt x="595" y="466"/>
                </a:lnTo>
                <a:lnTo>
                  <a:pt x="631" y="466"/>
                </a:lnTo>
                <a:lnTo>
                  <a:pt x="645" y="466"/>
                </a:lnTo>
                <a:lnTo>
                  <a:pt x="656" y="466"/>
                </a:lnTo>
                <a:lnTo>
                  <a:pt x="670" y="480"/>
                </a:lnTo>
                <a:lnTo>
                  <a:pt x="688" y="495"/>
                </a:lnTo>
                <a:lnTo>
                  <a:pt x="706" y="516"/>
                </a:lnTo>
                <a:close/>
              </a:path>
            </a:pathLst>
          </a:custGeom>
          <a:solidFill>
            <a:srgbClr val="000000"/>
          </a:solidFill>
          <a:ln w="9525">
            <a:noFill/>
            <a:round/>
            <a:headEnd/>
            <a:tailEnd/>
          </a:ln>
        </p:spPr>
        <p:txBody>
          <a:bodyPr/>
          <a:lstStyle/>
          <a:p>
            <a:endParaRPr lang="en-US"/>
          </a:p>
        </p:txBody>
      </p:sp>
      <p:grpSp>
        <p:nvGrpSpPr>
          <p:cNvPr id="104" name="Group 97"/>
          <p:cNvGrpSpPr>
            <a:grpSpLocks/>
          </p:cNvGrpSpPr>
          <p:nvPr/>
        </p:nvGrpSpPr>
        <p:grpSpPr bwMode="auto">
          <a:xfrm rot="2700000">
            <a:off x="3009900" y="5081588"/>
            <a:ext cx="1736725" cy="1682750"/>
            <a:chOff x="2336" y="2917"/>
            <a:chExt cx="1094" cy="1060"/>
          </a:xfrm>
        </p:grpSpPr>
        <p:sp>
          <p:nvSpPr>
            <p:cNvPr id="105" name="Freeform 98"/>
            <p:cNvSpPr>
              <a:spLocks/>
            </p:cNvSpPr>
            <p:nvPr/>
          </p:nvSpPr>
          <p:spPr bwMode="auto">
            <a:xfrm>
              <a:off x="2631" y="3666"/>
              <a:ext cx="499" cy="311"/>
            </a:xfrm>
            <a:custGeom>
              <a:avLst/>
              <a:gdLst>
                <a:gd name="T0" fmla="*/ 58901 w 286"/>
                <a:gd name="T1" fmla="*/ 152 h 223"/>
                <a:gd name="T2" fmla="*/ 58901 w 286"/>
                <a:gd name="T3" fmla="*/ 152 h 223"/>
                <a:gd name="T4" fmla="*/ 45529 w 286"/>
                <a:gd name="T5" fmla="*/ 413 h 223"/>
                <a:gd name="T6" fmla="*/ 34366 w 286"/>
                <a:gd name="T7" fmla="*/ 859 h 223"/>
                <a:gd name="T8" fmla="*/ 22734 w 286"/>
                <a:gd name="T9" fmla="*/ 1272 h 223"/>
                <a:gd name="T10" fmla="*/ 14661 w 286"/>
                <a:gd name="T11" fmla="*/ 1975 h 223"/>
                <a:gd name="T12" fmla="*/ 8073 w 286"/>
                <a:gd name="T13" fmla="*/ 2633 h 223"/>
                <a:gd name="T14" fmla="*/ 1370 w 286"/>
                <a:gd name="T15" fmla="*/ 3506 h 223"/>
                <a:gd name="T16" fmla="*/ 0 w 286"/>
                <a:gd name="T17" fmla="*/ 4308 h 223"/>
                <a:gd name="T18" fmla="*/ 0 w 286"/>
                <a:gd name="T19" fmla="*/ 5149 h 223"/>
                <a:gd name="T20" fmla="*/ 0 w 286"/>
                <a:gd name="T21" fmla="*/ 5149 h 223"/>
                <a:gd name="T22" fmla="*/ 1370 w 286"/>
                <a:gd name="T23" fmla="*/ 5980 h 223"/>
                <a:gd name="T24" fmla="*/ 6255 w 286"/>
                <a:gd name="T25" fmla="*/ 6682 h 223"/>
                <a:gd name="T26" fmla="*/ 14661 w 286"/>
                <a:gd name="T27" fmla="*/ 7383 h 223"/>
                <a:gd name="T28" fmla="*/ 22734 w 286"/>
                <a:gd name="T29" fmla="*/ 7955 h 223"/>
                <a:gd name="T30" fmla="*/ 34366 w 286"/>
                <a:gd name="T31" fmla="*/ 8237 h 223"/>
                <a:gd name="T32" fmla="*/ 45529 w 286"/>
                <a:gd name="T33" fmla="*/ 8483 h 223"/>
                <a:gd name="T34" fmla="*/ 58901 w 286"/>
                <a:gd name="T35" fmla="*/ 8659 h 223"/>
                <a:gd name="T36" fmla="*/ 71624 w 286"/>
                <a:gd name="T37" fmla="*/ 8483 h 223"/>
                <a:gd name="T38" fmla="*/ 71624 w 286"/>
                <a:gd name="T39" fmla="*/ 8483 h 223"/>
                <a:gd name="T40" fmla="*/ 84933 w 286"/>
                <a:gd name="T41" fmla="*/ 8237 h 223"/>
                <a:gd name="T42" fmla="*/ 96171 w 286"/>
                <a:gd name="T43" fmla="*/ 7793 h 223"/>
                <a:gd name="T44" fmla="*/ 106402 w 286"/>
                <a:gd name="T45" fmla="*/ 7383 h 223"/>
                <a:gd name="T46" fmla="*/ 115867 w 286"/>
                <a:gd name="T47" fmla="*/ 6682 h 223"/>
                <a:gd name="T48" fmla="*/ 122351 w 286"/>
                <a:gd name="T49" fmla="*/ 5980 h 223"/>
                <a:gd name="T50" fmla="*/ 127344 w 286"/>
                <a:gd name="T51" fmla="*/ 5149 h 223"/>
                <a:gd name="T52" fmla="*/ 130525 w 286"/>
                <a:gd name="T53" fmla="*/ 4308 h 223"/>
                <a:gd name="T54" fmla="*/ 130525 w 286"/>
                <a:gd name="T55" fmla="*/ 3506 h 223"/>
                <a:gd name="T56" fmla="*/ 130525 w 286"/>
                <a:gd name="T57" fmla="*/ 3506 h 223"/>
                <a:gd name="T58" fmla="*/ 127344 w 286"/>
                <a:gd name="T59" fmla="*/ 2633 h 223"/>
                <a:gd name="T60" fmla="*/ 122351 w 286"/>
                <a:gd name="T61" fmla="*/ 1975 h 223"/>
                <a:gd name="T62" fmla="*/ 115867 w 286"/>
                <a:gd name="T63" fmla="*/ 1272 h 223"/>
                <a:gd name="T64" fmla="*/ 106402 w 286"/>
                <a:gd name="T65" fmla="*/ 696 h 223"/>
                <a:gd name="T66" fmla="*/ 96171 w 286"/>
                <a:gd name="T67" fmla="*/ 413 h 223"/>
                <a:gd name="T68" fmla="*/ 84933 w 286"/>
                <a:gd name="T69" fmla="*/ 152 h 223"/>
                <a:gd name="T70" fmla="*/ 71624 w 286"/>
                <a:gd name="T71" fmla="*/ 0 h 223"/>
                <a:gd name="T72" fmla="*/ 58901 w 286"/>
                <a:gd name="T73" fmla="*/ 152 h 223"/>
                <a:gd name="T74" fmla="*/ 58901 w 286"/>
                <a:gd name="T75" fmla="*/ 152 h 2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6"/>
                <a:gd name="T115" fmla="*/ 0 h 223"/>
                <a:gd name="T116" fmla="*/ 286 w 286"/>
                <a:gd name="T117" fmla="*/ 223 h 2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6" h="223">
                  <a:moveTo>
                    <a:pt x="129" y="4"/>
                  </a:moveTo>
                  <a:lnTo>
                    <a:pt x="129" y="4"/>
                  </a:lnTo>
                  <a:lnTo>
                    <a:pt x="100" y="11"/>
                  </a:lnTo>
                  <a:lnTo>
                    <a:pt x="75" y="22"/>
                  </a:lnTo>
                  <a:lnTo>
                    <a:pt x="50" y="33"/>
                  </a:lnTo>
                  <a:lnTo>
                    <a:pt x="32" y="51"/>
                  </a:lnTo>
                  <a:lnTo>
                    <a:pt x="18" y="68"/>
                  </a:lnTo>
                  <a:lnTo>
                    <a:pt x="3" y="90"/>
                  </a:lnTo>
                  <a:lnTo>
                    <a:pt x="0" y="111"/>
                  </a:lnTo>
                  <a:lnTo>
                    <a:pt x="0" y="133"/>
                  </a:lnTo>
                  <a:lnTo>
                    <a:pt x="3" y="154"/>
                  </a:lnTo>
                  <a:lnTo>
                    <a:pt x="14" y="172"/>
                  </a:lnTo>
                  <a:lnTo>
                    <a:pt x="32" y="190"/>
                  </a:lnTo>
                  <a:lnTo>
                    <a:pt x="50" y="205"/>
                  </a:lnTo>
                  <a:lnTo>
                    <a:pt x="75" y="212"/>
                  </a:lnTo>
                  <a:lnTo>
                    <a:pt x="100" y="219"/>
                  </a:lnTo>
                  <a:lnTo>
                    <a:pt x="129" y="223"/>
                  </a:lnTo>
                  <a:lnTo>
                    <a:pt x="157" y="219"/>
                  </a:lnTo>
                  <a:lnTo>
                    <a:pt x="186" y="212"/>
                  </a:lnTo>
                  <a:lnTo>
                    <a:pt x="211" y="201"/>
                  </a:lnTo>
                  <a:lnTo>
                    <a:pt x="233" y="190"/>
                  </a:lnTo>
                  <a:lnTo>
                    <a:pt x="254" y="172"/>
                  </a:lnTo>
                  <a:lnTo>
                    <a:pt x="268" y="154"/>
                  </a:lnTo>
                  <a:lnTo>
                    <a:pt x="279" y="133"/>
                  </a:lnTo>
                  <a:lnTo>
                    <a:pt x="286" y="111"/>
                  </a:lnTo>
                  <a:lnTo>
                    <a:pt x="286" y="90"/>
                  </a:lnTo>
                  <a:lnTo>
                    <a:pt x="279" y="68"/>
                  </a:lnTo>
                  <a:lnTo>
                    <a:pt x="268" y="51"/>
                  </a:lnTo>
                  <a:lnTo>
                    <a:pt x="254" y="33"/>
                  </a:lnTo>
                  <a:lnTo>
                    <a:pt x="233" y="18"/>
                  </a:lnTo>
                  <a:lnTo>
                    <a:pt x="211" y="11"/>
                  </a:lnTo>
                  <a:lnTo>
                    <a:pt x="186" y="4"/>
                  </a:lnTo>
                  <a:lnTo>
                    <a:pt x="157" y="0"/>
                  </a:lnTo>
                  <a:lnTo>
                    <a:pt x="129" y="4"/>
                  </a:lnTo>
                  <a:close/>
                </a:path>
              </a:pathLst>
            </a:custGeom>
            <a:solidFill>
              <a:srgbClr val="000000"/>
            </a:solidFill>
            <a:ln w="9525">
              <a:noFill/>
              <a:round/>
              <a:headEnd/>
              <a:tailEnd/>
            </a:ln>
          </p:spPr>
          <p:txBody>
            <a:bodyPr/>
            <a:lstStyle/>
            <a:p>
              <a:endParaRPr lang="en-US"/>
            </a:p>
          </p:txBody>
        </p:sp>
        <p:sp>
          <p:nvSpPr>
            <p:cNvPr id="106" name="Freeform 99"/>
            <p:cNvSpPr>
              <a:spLocks/>
            </p:cNvSpPr>
            <p:nvPr/>
          </p:nvSpPr>
          <p:spPr bwMode="auto">
            <a:xfrm>
              <a:off x="2662" y="3696"/>
              <a:ext cx="436" cy="250"/>
            </a:xfrm>
            <a:custGeom>
              <a:avLst/>
              <a:gdLst>
                <a:gd name="T0" fmla="*/ 50398 w 250"/>
                <a:gd name="T1" fmla="*/ 112 h 179"/>
                <a:gd name="T2" fmla="*/ 50398 w 250"/>
                <a:gd name="T3" fmla="*/ 112 h 179"/>
                <a:gd name="T4" fmla="*/ 40288 w 250"/>
                <a:gd name="T5" fmla="*/ 286 h 179"/>
                <a:gd name="T6" fmla="*/ 29083 w 250"/>
                <a:gd name="T7" fmla="*/ 708 h 179"/>
                <a:gd name="T8" fmla="*/ 20905 w 250"/>
                <a:gd name="T9" fmla="*/ 1159 h 179"/>
                <a:gd name="T10" fmla="*/ 12668 w 250"/>
                <a:gd name="T11" fmla="*/ 1518 h 179"/>
                <a:gd name="T12" fmla="*/ 6205 w 250"/>
                <a:gd name="T13" fmla="*/ 2120 h 179"/>
                <a:gd name="T14" fmla="*/ 1369 w 250"/>
                <a:gd name="T15" fmla="*/ 2851 h 179"/>
                <a:gd name="T16" fmla="*/ 0 w 250"/>
                <a:gd name="T17" fmla="*/ 3501 h 179"/>
                <a:gd name="T18" fmla="*/ 0 w 250"/>
                <a:gd name="T19" fmla="*/ 4209 h 179"/>
                <a:gd name="T20" fmla="*/ 0 w 250"/>
                <a:gd name="T21" fmla="*/ 4209 h 179"/>
                <a:gd name="T22" fmla="*/ 1369 w 250"/>
                <a:gd name="T23" fmla="*/ 4933 h 179"/>
                <a:gd name="T24" fmla="*/ 6205 w 250"/>
                <a:gd name="T25" fmla="*/ 5543 h 179"/>
                <a:gd name="T26" fmla="*/ 12668 w 250"/>
                <a:gd name="T27" fmla="*/ 6064 h 179"/>
                <a:gd name="T28" fmla="*/ 20905 w 250"/>
                <a:gd name="T29" fmla="*/ 6486 h 179"/>
                <a:gd name="T30" fmla="*/ 29083 w 250"/>
                <a:gd name="T31" fmla="*/ 6775 h 179"/>
                <a:gd name="T32" fmla="*/ 39106 w 250"/>
                <a:gd name="T33" fmla="*/ 6890 h 179"/>
                <a:gd name="T34" fmla="*/ 50398 w 250"/>
                <a:gd name="T35" fmla="*/ 7052 h 179"/>
                <a:gd name="T36" fmla="*/ 61612 w 250"/>
                <a:gd name="T37" fmla="*/ 6890 h 179"/>
                <a:gd name="T38" fmla="*/ 61612 w 250"/>
                <a:gd name="T39" fmla="*/ 6890 h 179"/>
                <a:gd name="T40" fmla="*/ 73149 w 250"/>
                <a:gd name="T41" fmla="*/ 6775 h 179"/>
                <a:gd name="T42" fmla="*/ 84293 w 250"/>
                <a:gd name="T43" fmla="*/ 6486 h 179"/>
                <a:gd name="T44" fmla="*/ 92685 w 250"/>
                <a:gd name="T45" fmla="*/ 5908 h 179"/>
                <a:gd name="T46" fmla="*/ 100742 w 250"/>
                <a:gd name="T47" fmla="*/ 5543 h 179"/>
                <a:gd name="T48" fmla="*/ 107321 w 250"/>
                <a:gd name="T49" fmla="*/ 4933 h 179"/>
                <a:gd name="T50" fmla="*/ 110317 w 250"/>
                <a:gd name="T51" fmla="*/ 4209 h 179"/>
                <a:gd name="T52" fmla="*/ 113388 w 250"/>
                <a:gd name="T53" fmla="*/ 3501 h 179"/>
                <a:gd name="T54" fmla="*/ 113388 w 250"/>
                <a:gd name="T55" fmla="*/ 2851 h 179"/>
                <a:gd name="T56" fmla="*/ 113388 w 250"/>
                <a:gd name="T57" fmla="*/ 2851 h 179"/>
                <a:gd name="T58" fmla="*/ 110317 w 250"/>
                <a:gd name="T59" fmla="*/ 2120 h 179"/>
                <a:gd name="T60" fmla="*/ 107321 w 250"/>
                <a:gd name="T61" fmla="*/ 1518 h 179"/>
                <a:gd name="T62" fmla="*/ 100742 w 250"/>
                <a:gd name="T63" fmla="*/ 989 h 179"/>
                <a:gd name="T64" fmla="*/ 92685 w 250"/>
                <a:gd name="T65" fmla="*/ 557 h 179"/>
                <a:gd name="T66" fmla="*/ 84293 w 250"/>
                <a:gd name="T67" fmla="*/ 286 h 179"/>
                <a:gd name="T68" fmla="*/ 73149 w 250"/>
                <a:gd name="T69" fmla="*/ 112 h 179"/>
                <a:gd name="T70" fmla="*/ 62999 w 250"/>
                <a:gd name="T71" fmla="*/ 0 h 179"/>
                <a:gd name="T72" fmla="*/ 50398 w 250"/>
                <a:gd name="T73" fmla="*/ 112 h 179"/>
                <a:gd name="T74" fmla="*/ 50398 w 250"/>
                <a:gd name="T75" fmla="*/ 112 h 1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0"/>
                <a:gd name="T115" fmla="*/ 0 h 179"/>
                <a:gd name="T116" fmla="*/ 250 w 250"/>
                <a:gd name="T117" fmla="*/ 179 h 1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0" h="179">
                  <a:moveTo>
                    <a:pt x="111" y="3"/>
                  </a:moveTo>
                  <a:lnTo>
                    <a:pt x="111" y="3"/>
                  </a:lnTo>
                  <a:lnTo>
                    <a:pt x="89" y="7"/>
                  </a:lnTo>
                  <a:lnTo>
                    <a:pt x="64" y="18"/>
                  </a:lnTo>
                  <a:lnTo>
                    <a:pt x="46" y="29"/>
                  </a:lnTo>
                  <a:lnTo>
                    <a:pt x="28" y="39"/>
                  </a:lnTo>
                  <a:lnTo>
                    <a:pt x="14" y="54"/>
                  </a:lnTo>
                  <a:lnTo>
                    <a:pt x="3" y="72"/>
                  </a:lnTo>
                  <a:lnTo>
                    <a:pt x="0" y="89"/>
                  </a:lnTo>
                  <a:lnTo>
                    <a:pt x="0" y="107"/>
                  </a:lnTo>
                  <a:lnTo>
                    <a:pt x="3" y="125"/>
                  </a:lnTo>
                  <a:lnTo>
                    <a:pt x="14" y="140"/>
                  </a:lnTo>
                  <a:lnTo>
                    <a:pt x="28" y="154"/>
                  </a:lnTo>
                  <a:lnTo>
                    <a:pt x="46" y="165"/>
                  </a:lnTo>
                  <a:lnTo>
                    <a:pt x="64" y="172"/>
                  </a:lnTo>
                  <a:lnTo>
                    <a:pt x="86" y="175"/>
                  </a:lnTo>
                  <a:lnTo>
                    <a:pt x="111" y="179"/>
                  </a:lnTo>
                  <a:lnTo>
                    <a:pt x="136" y="175"/>
                  </a:lnTo>
                  <a:lnTo>
                    <a:pt x="161" y="172"/>
                  </a:lnTo>
                  <a:lnTo>
                    <a:pt x="186" y="165"/>
                  </a:lnTo>
                  <a:lnTo>
                    <a:pt x="204" y="150"/>
                  </a:lnTo>
                  <a:lnTo>
                    <a:pt x="222" y="140"/>
                  </a:lnTo>
                  <a:lnTo>
                    <a:pt x="236" y="125"/>
                  </a:lnTo>
                  <a:lnTo>
                    <a:pt x="243" y="107"/>
                  </a:lnTo>
                  <a:lnTo>
                    <a:pt x="250" y="89"/>
                  </a:lnTo>
                  <a:lnTo>
                    <a:pt x="250" y="72"/>
                  </a:lnTo>
                  <a:lnTo>
                    <a:pt x="243" y="54"/>
                  </a:lnTo>
                  <a:lnTo>
                    <a:pt x="236" y="39"/>
                  </a:lnTo>
                  <a:lnTo>
                    <a:pt x="222" y="25"/>
                  </a:lnTo>
                  <a:lnTo>
                    <a:pt x="204" y="14"/>
                  </a:lnTo>
                  <a:lnTo>
                    <a:pt x="186" y="7"/>
                  </a:lnTo>
                  <a:lnTo>
                    <a:pt x="161" y="3"/>
                  </a:lnTo>
                  <a:lnTo>
                    <a:pt x="139" y="0"/>
                  </a:lnTo>
                  <a:lnTo>
                    <a:pt x="111" y="3"/>
                  </a:lnTo>
                  <a:close/>
                </a:path>
              </a:pathLst>
            </a:custGeom>
            <a:solidFill>
              <a:srgbClr val="FFFFFF"/>
            </a:solidFill>
            <a:ln w="9525">
              <a:noFill/>
              <a:round/>
              <a:headEnd/>
              <a:tailEnd/>
            </a:ln>
          </p:spPr>
          <p:txBody>
            <a:bodyPr/>
            <a:lstStyle/>
            <a:p>
              <a:endParaRPr lang="en-US"/>
            </a:p>
          </p:txBody>
        </p:sp>
        <p:sp>
          <p:nvSpPr>
            <p:cNvPr id="107" name="Freeform 100"/>
            <p:cNvSpPr>
              <a:spLocks/>
            </p:cNvSpPr>
            <p:nvPr/>
          </p:nvSpPr>
          <p:spPr bwMode="auto">
            <a:xfrm>
              <a:off x="2355" y="2932"/>
              <a:ext cx="1057" cy="914"/>
            </a:xfrm>
            <a:custGeom>
              <a:avLst/>
              <a:gdLst>
                <a:gd name="T0" fmla="*/ 42346 w 606"/>
                <a:gd name="T1" fmla="*/ 8513 h 655"/>
                <a:gd name="T2" fmla="*/ 31089 w 606"/>
                <a:gd name="T3" fmla="*/ 6720 h 655"/>
                <a:gd name="T4" fmla="*/ 13270 w 606"/>
                <a:gd name="T5" fmla="*/ 5428 h 655"/>
                <a:gd name="T6" fmla="*/ 6246 w 606"/>
                <a:gd name="T7" fmla="*/ 4871 h 655"/>
                <a:gd name="T8" fmla="*/ 0 w 606"/>
                <a:gd name="T9" fmla="*/ 3916 h 655"/>
                <a:gd name="T10" fmla="*/ 1826 w 606"/>
                <a:gd name="T11" fmla="*/ 3196 h 655"/>
                <a:gd name="T12" fmla="*/ 4950 w 606"/>
                <a:gd name="T13" fmla="*/ 2946 h 655"/>
                <a:gd name="T14" fmla="*/ 19537 w 606"/>
                <a:gd name="T15" fmla="*/ 2393 h 655"/>
                <a:gd name="T16" fmla="*/ 32912 w 606"/>
                <a:gd name="T17" fmla="*/ 2393 h 655"/>
                <a:gd name="T18" fmla="*/ 44087 w 606"/>
                <a:gd name="T19" fmla="*/ 2681 h 655"/>
                <a:gd name="T20" fmla="*/ 61698 w 606"/>
                <a:gd name="T21" fmla="*/ 4056 h 655"/>
                <a:gd name="T22" fmla="*/ 73250 w 606"/>
                <a:gd name="T23" fmla="*/ 6144 h 655"/>
                <a:gd name="T24" fmla="*/ 78140 w 606"/>
                <a:gd name="T25" fmla="*/ 7094 h 655"/>
                <a:gd name="T26" fmla="*/ 86189 w 606"/>
                <a:gd name="T27" fmla="*/ 7976 h 655"/>
                <a:gd name="T28" fmla="*/ 100835 w 606"/>
                <a:gd name="T29" fmla="*/ 7976 h 655"/>
                <a:gd name="T30" fmla="*/ 119068 w 606"/>
                <a:gd name="T31" fmla="*/ 7524 h 655"/>
                <a:gd name="T32" fmla="*/ 162621 w 606"/>
                <a:gd name="T33" fmla="*/ 5598 h 655"/>
                <a:gd name="T34" fmla="*/ 197200 w 606"/>
                <a:gd name="T35" fmla="*/ 3462 h 655"/>
                <a:gd name="T36" fmla="*/ 206970 w 606"/>
                <a:gd name="T37" fmla="*/ 2769 h 655"/>
                <a:gd name="T38" fmla="*/ 229659 w 606"/>
                <a:gd name="T39" fmla="*/ 707 h 655"/>
                <a:gd name="T40" fmla="*/ 242677 w 606"/>
                <a:gd name="T41" fmla="*/ 0 h 655"/>
                <a:gd name="T42" fmla="*/ 260273 w 606"/>
                <a:gd name="T43" fmla="*/ 0 h 655"/>
                <a:gd name="T44" fmla="*/ 265488 w 606"/>
                <a:gd name="T45" fmla="*/ 286 h 655"/>
                <a:gd name="T46" fmla="*/ 273623 w 606"/>
                <a:gd name="T47" fmla="*/ 707 h 655"/>
                <a:gd name="T48" fmla="*/ 275476 w 606"/>
                <a:gd name="T49" fmla="*/ 1377 h 655"/>
                <a:gd name="T50" fmla="*/ 271818 w 606"/>
                <a:gd name="T51" fmla="*/ 2481 h 655"/>
                <a:gd name="T52" fmla="*/ 260273 w 606"/>
                <a:gd name="T53" fmla="*/ 4171 h 655"/>
                <a:gd name="T54" fmla="*/ 251046 w 606"/>
                <a:gd name="T55" fmla="*/ 5428 h 655"/>
                <a:gd name="T56" fmla="*/ 234556 w 606"/>
                <a:gd name="T57" fmla="*/ 7284 h 655"/>
                <a:gd name="T58" fmla="*/ 228274 w 606"/>
                <a:gd name="T59" fmla="*/ 7708 h 655"/>
                <a:gd name="T60" fmla="*/ 234556 w 606"/>
                <a:gd name="T61" fmla="*/ 8967 h 655"/>
                <a:gd name="T62" fmla="*/ 234556 w 606"/>
                <a:gd name="T63" fmla="*/ 10079 h 655"/>
                <a:gd name="T64" fmla="*/ 231485 w 606"/>
                <a:gd name="T65" fmla="*/ 10473 h 655"/>
                <a:gd name="T66" fmla="*/ 237727 w 606"/>
                <a:gd name="T67" fmla="*/ 11172 h 655"/>
                <a:gd name="T68" fmla="*/ 240900 w 606"/>
                <a:gd name="T69" fmla="*/ 13127 h 655"/>
                <a:gd name="T70" fmla="*/ 237727 w 606"/>
                <a:gd name="T71" fmla="*/ 13999 h 655"/>
                <a:gd name="T72" fmla="*/ 242677 w 606"/>
                <a:gd name="T73" fmla="*/ 15517 h 655"/>
                <a:gd name="T74" fmla="*/ 240900 w 606"/>
                <a:gd name="T75" fmla="*/ 16797 h 655"/>
                <a:gd name="T76" fmla="*/ 234556 w 606"/>
                <a:gd name="T77" fmla="*/ 18058 h 655"/>
                <a:gd name="T78" fmla="*/ 201758 w 606"/>
                <a:gd name="T79" fmla="*/ 21411 h 655"/>
                <a:gd name="T80" fmla="*/ 189138 w 606"/>
                <a:gd name="T81" fmla="*/ 23345 h 655"/>
                <a:gd name="T82" fmla="*/ 187361 w 606"/>
                <a:gd name="T83" fmla="*/ 23913 h 655"/>
                <a:gd name="T84" fmla="*/ 180829 w 606"/>
                <a:gd name="T85" fmla="*/ 24770 h 655"/>
                <a:gd name="T86" fmla="*/ 169657 w 606"/>
                <a:gd name="T87" fmla="*/ 25302 h 655"/>
                <a:gd name="T88" fmla="*/ 135104 w 606"/>
                <a:gd name="T89" fmla="*/ 25567 h 655"/>
                <a:gd name="T90" fmla="*/ 102644 w 606"/>
                <a:gd name="T91" fmla="*/ 25020 h 655"/>
                <a:gd name="T92" fmla="*/ 94582 w 606"/>
                <a:gd name="T93" fmla="*/ 24612 h 655"/>
                <a:gd name="T94" fmla="*/ 91410 w 606"/>
                <a:gd name="T95" fmla="*/ 23913 h 655"/>
                <a:gd name="T96" fmla="*/ 84386 w 606"/>
                <a:gd name="T97" fmla="*/ 22642 h 655"/>
                <a:gd name="T98" fmla="*/ 66788 w 606"/>
                <a:gd name="T99" fmla="*/ 19984 h 655"/>
                <a:gd name="T100" fmla="*/ 60457 w 606"/>
                <a:gd name="T101" fmla="*/ 18761 h 655"/>
                <a:gd name="T102" fmla="*/ 52407 w 606"/>
                <a:gd name="T103" fmla="*/ 16640 h 655"/>
                <a:gd name="T104" fmla="*/ 48723 w 606"/>
                <a:gd name="T105" fmla="*/ 12168 h 655"/>
                <a:gd name="T106" fmla="*/ 47187 w 606"/>
                <a:gd name="T107" fmla="*/ 9899 h 655"/>
                <a:gd name="T108" fmla="*/ 42346 w 606"/>
                <a:gd name="T109" fmla="*/ 8513 h 65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06"/>
                <a:gd name="T166" fmla="*/ 0 h 655"/>
                <a:gd name="T167" fmla="*/ 606 w 606"/>
                <a:gd name="T168" fmla="*/ 655 h 65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06" h="655">
                  <a:moveTo>
                    <a:pt x="93" y="218"/>
                  </a:moveTo>
                  <a:lnTo>
                    <a:pt x="93" y="218"/>
                  </a:lnTo>
                  <a:lnTo>
                    <a:pt x="82" y="193"/>
                  </a:lnTo>
                  <a:lnTo>
                    <a:pt x="68" y="172"/>
                  </a:lnTo>
                  <a:lnTo>
                    <a:pt x="50" y="157"/>
                  </a:lnTo>
                  <a:lnTo>
                    <a:pt x="29" y="139"/>
                  </a:lnTo>
                  <a:lnTo>
                    <a:pt x="14" y="125"/>
                  </a:lnTo>
                  <a:lnTo>
                    <a:pt x="0" y="111"/>
                  </a:lnTo>
                  <a:lnTo>
                    <a:pt x="0" y="100"/>
                  </a:lnTo>
                  <a:lnTo>
                    <a:pt x="0" y="93"/>
                  </a:lnTo>
                  <a:lnTo>
                    <a:pt x="4" y="82"/>
                  </a:lnTo>
                  <a:lnTo>
                    <a:pt x="11" y="75"/>
                  </a:lnTo>
                  <a:lnTo>
                    <a:pt x="29" y="64"/>
                  </a:lnTo>
                  <a:lnTo>
                    <a:pt x="43" y="61"/>
                  </a:lnTo>
                  <a:lnTo>
                    <a:pt x="57" y="57"/>
                  </a:lnTo>
                  <a:lnTo>
                    <a:pt x="72" y="61"/>
                  </a:lnTo>
                  <a:lnTo>
                    <a:pt x="86" y="61"/>
                  </a:lnTo>
                  <a:lnTo>
                    <a:pt x="97" y="68"/>
                  </a:lnTo>
                  <a:lnTo>
                    <a:pt x="118" y="82"/>
                  </a:lnTo>
                  <a:lnTo>
                    <a:pt x="136" y="104"/>
                  </a:lnTo>
                  <a:lnTo>
                    <a:pt x="151" y="129"/>
                  </a:lnTo>
                  <a:lnTo>
                    <a:pt x="161" y="157"/>
                  </a:lnTo>
                  <a:lnTo>
                    <a:pt x="172" y="182"/>
                  </a:lnTo>
                  <a:lnTo>
                    <a:pt x="179" y="197"/>
                  </a:lnTo>
                  <a:lnTo>
                    <a:pt x="190" y="204"/>
                  </a:lnTo>
                  <a:lnTo>
                    <a:pt x="204" y="204"/>
                  </a:lnTo>
                  <a:lnTo>
                    <a:pt x="222" y="204"/>
                  </a:lnTo>
                  <a:lnTo>
                    <a:pt x="240" y="200"/>
                  </a:lnTo>
                  <a:lnTo>
                    <a:pt x="262" y="193"/>
                  </a:lnTo>
                  <a:lnTo>
                    <a:pt x="312" y="172"/>
                  </a:lnTo>
                  <a:lnTo>
                    <a:pt x="358" y="143"/>
                  </a:lnTo>
                  <a:lnTo>
                    <a:pt x="401" y="114"/>
                  </a:lnTo>
                  <a:lnTo>
                    <a:pt x="434" y="89"/>
                  </a:lnTo>
                  <a:lnTo>
                    <a:pt x="455" y="71"/>
                  </a:lnTo>
                  <a:lnTo>
                    <a:pt x="480" y="43"/>
                  </a:lnTo>
                  <a:lnTo>
                    <a:pt x="505" y="18"/>
                  </a:lnTo>
                  <a:lnTo>
                    <a:pt x="520" y="7"/>
                  </a:lnTo>
                  <a:lnTo>
                    <a:pt x="534" y="0"/>
                  </a:lnTo>
                  <a:lnTo>
                    <a:pt x="552" y="0"/>
                  </a:lnTo>
                  <a:lnTo>
                    <a:pt x="573" y="0"/>
                  </a:lnTo>
                  <a:lnTo>
                    <a:pt x="584" y="7"/>
                  </a:lnTo>
                  <a:lnTo>
                    <a:pt x="595" y="10"/>
                  </a:lnTo>
                  <a:lnTo>
                    <a:pt x="602" y="18"/>
                  </a:lnTo>
                  <a:lnTo>
                    <a:pt x="606" y="25"/>
                  </a:lnTo>
                  <a:lnTo>
                    <a:pt x="606" y="35"/>
                  </a:lnTo>
                  <a:lnTo>
                    <a:pt x="606" y="46"/>
                  </a:lnTo>
                  <a:lnTo>
                    <a:pt x="598" y="64"/>
                  </a:lnTo>
                  <a:lnTo>
                    <a:pt x="588" y="86"/>
                  </a:lnTo>
                  <a:lnTo>
                    <a:pt x="573" y="107"/>
                  </a:lnTo>
                  <a:lnTo>
                    <a:pt x="552" y="139"/>
                  </a:lnTo>
                  <a:lnTo>
                    <a:pt x="530" y="172"/>
                  </a:lnTo>
                  <a:lnTo>
                    <a:pt x="516" y="186"/>
                  </a:lnTo>
                  <a:lnTo>
                    <a:pt x="502" y="197"/>
                  </a:lnTo>
                  <a:lnTo>
                    <a:pt x="512" y="211"/>
                  </a:lnTo>
                  <a:lnTo>
                    <a:pt x="516" y="229"/>
                  </a:lnTo>
                  <a:lnTo>
                    <a:pt x="516" y="250"/>
                  </a:lnTo>
                  <a:lnTo>
                    <a:pt x="516" y="258"/>
                  </a:lnTo>
                  <a:lnTo>
                    <a:pt x="509" y="268"/>
                  </a:lnTo>
                  <a:lnTo>
                    <a:pt x="516" y="276"/>
                  </a:lnTo>
                  <a:lnTo>
                    <a:pt x="523" y="286"/>
                  </a:lnTo>
                  <a:lnTo>
                    <a:pt x="530" y="311"/>
                  </a:lnTo>
                  <a:lnTo>
                    <a:pt x="530" y="336"/>
                  </a:lnTo>
                  <a:lnTo>
                    <a:pt x="523" y="358"/>
                  </a:lnTo>
                  <a:lnTo>
                    <a:pt x="530" y="379"/>
                  </a:lnTo>
                  <a:lnTo>
                    <a:pt x="534" y="397"/>
                  </a:lnTo>
                  <a:lnTo>
                    <a:pt x="534" y="415"/>
                  </a:lnTo>
                  <a:lnTo>
                    <a:pt x="530" y="430"/>
                  </a:lnTo>
                  <a:lnTo>
                    <a:pt x="527" y="448"/>
                  </a:lnTo>
                  <a:lnTo>
                    <a:pt x="516" y="462"/>
                  </a:lnTo>
                  <a:lnTo>
                    <a:pt x="495" y="491"/>
                  </a:lnTo>
                  <a:lnTo>
                    <a:pt x="444" y="548"/>
                  </a:lnTo>
                  <a:lnTo>
                    <a:pt x="426" y="580"/>
                  </a:lnTo>
                  <a:lnTo>
                    <a:pt x="416" y="598"/>
                  </a:lnTo>
                  <a:lnTo>
                    <a:pt x="412" y="612"/>
                  </a:lnTo>
                  <a:lnTo>
                    <a:pt x="409" y="623"/>
                  </a:lnTo>
                  <a:lnTo>
                    <a:pt x="398" y="634"/>
                  </a:lnTo>
                  <a:lnTo>
                    <a:pt x="387" y="641"/>
                  </a:lnTo>
                  <a:lnTo>
                    <a:pt x="373" y="648"/>
                  </a:lnTo>
                  <a:lnTo>
                    <a:pt x="337" y="655"/>
                  </a:lnTo>
                  <a:lnTo>
                    <a:pt x="297" y="655"/>
                  </a:lnTo>
                  <a:lnTo>
                    <a:pt x="258" y="652"/>
                  </a:lnTo>
                  <a:lnTo>
                    <a:pt x="226" y="641"/>
                  </a:lnTo>
                  <a:lnTo>
                    <a:pt x="215" y="637"/>
                  </a:lnTo>
                  <a:lnTo>
                    <a:pt x="208" y="630"/>
                  </a:lnTo>
                  <a:lnTo>
                    <a:pt x="201" y="623"/>
                  </a:lnTo>
                  <a:lnTo>
                    <a:pt x="201" y="612"/>
                  </a:lnTo>
                  <a:lnTo>
                    <a:pt x="186" y="580"/>
                  </a:lnTo>
                  <a:lnTo>
                    <a:pt x="168" y="548"/>
                  </a:lnTo>
                  <a:lnTo>
                    <a:pt x="147" y="512"/>
                  </a:lnTo>
                  <a:lnTo>
                    <a:pt x="133" y="480"/>
                  </a:lnTo>
                  <a:lnTo>
                    <a:pt x="122" y="451"/>
                  </a:lnTo>
                  <a:lnTo>
                    <a:pt x="115" y="426"/>
                  </a:lnTo>
                  <a:lnTo>
                    <a:pt x="111" y="369"/>
                  </a:lnTo>
                  <a:lnTo>
                    <a:pt x="107" y="311"/>
                  </a:lnTo>
                  <a:lnTo>
                    <a:pt x="104" y="254"/>
                  </a:lnTo>
                  <a:lnTo>
                    <a:pt x="93" y="218"/>
                  </a:lnTo>
                  <a:close/>
                </a:path>
              </a:pathLst>
            </a:custGeom>
            <a:solidFill>
              <a:srgbClr val="000000"/>
            </a:solidFill>
            <a:ln w="9525">
              <a:noFill/>
              <a:round/>
              <a:headEnd/>
              <a:tailEnd/>
            </a:ln>
          </p:spPr>
          <p:txBody>
            <a:bodyPr/>
            <a:lstStyle/>
            <a:p>
              <a:endParaRPr lang="en-US"/>
            </a:p>
          </p:txBody>
        </p:sp>
        <p:sp>
          <p:nvSpPr>
            <p:cNvPr id="108" name="Freeform 101"/>
            <p:cNvSpPr>
              <a:spLocks noEditPoints="1"/>
            </p:cNvSpPr>
            <p:nvPr/>
          </p:nvSpPr>
          <p:spPr bwMode="auto">
            <a:xfrm>
              <a:off x="2336" y="2917"/>
              <a:ext cx="1094" cy="944"/>
            </a:xfrm>
            <a:custGeom>
              <a:avLst/>
              <a:gdLst>
                <a:gd name="T0" fmla="*/ 201155 w 627"/>
                <a:gd name="T1" fmla="*/ 3450 h 677"/>
                <a:gd name="T2" fmla="*/ 122594 w 627"/>
                <a:gd name="T3" fmla="*/ 7637 h 677"/>
                <a:gd name="T4" fmla="*/ 89947 w 627"/>
                <a:gd name="T5" fmla="*/ 7775 h 677"/>
                <a:gd name="T6" fmla="*/ 68828 w 627"/>
                <a:gd name="T7" fmla="*/ 4140 h 677"/>
                <a:gd name="T8" fmla="*/ 37869 w 627"/>
                <a:gd name="T9" fmla="*/ 2366 h 677"/>
                <a:gd name="T10" fmla="*/ 1827 w 627"/>
                <a:gd name="T11" fmla="*/ 3450 h 677"/>
                <a:gd name="T12" fmla="*/ 1827 w 627"/>
                <a:gd name="T13" fmla="*/ 4714 h 677"/>
                <a:gd name="T14" fmla="*/ 21475 w 627"/>
                <a:gd name="T15" fmla="*/ 6498 h 677"/>
                <a:gd name="T16" fmla="*/ 44275 w 627"/>
                <a:gd name="T17" fmla="*/ 9023 h 677"/>
                <a:gd name="T18" fmla="*/ 50650 w 627"/>
                <a:gd name="T19" fmla="*/ 13591 h 677"/>
                <a:gd name="T20" fmla="*/ 60751 w 627"/>
                <a:gd name="T21" fmla="*/ 19144 h 677"/>
                <a:gd name="T22" fmla="*/ 93728 w 627"/>
                <a:gd name="T23" fmla="*/ 24289 h 677"/>
                <a:gd name="T24" fmla="*/ 96787 w 627"/>
                <a:gd name="T25" fmla="*/ 25124 h 677"/>
                <a:gd name="T26" fmla="*/ 132788 w 627"/>
                <a:gd name="T27" fmla="*/ 26128 h 677"/>
                <a:gd name="T28" fmla="*/ 176541 w 627"/>
                <a:gd name="T29" fmla="*/ 25807 h 677"/>
                <a:gd name="T30" fmla="*/ 196189 w 627"/>
                <a:gd name="T31" fmla="*/ 24289 h 677"/>
                <a:gd name="T32" fmla="*/ 224089 w 627"/>
                <a:gd name="T33" fmla="*/ 20705 h 677"/>
                <a:gd name="T34" fmla="*/ 253600 w 627"/>
                <a:gd name="T35" fmla="*/ 16121 h 677"/>
                <a:gd name="T36" fmla="*/ 250592 w 627"/>
                <a:gd name="T37" fmla="*/ 13591 h 677"/>
                <a:gd name="T38" fmla="*/ 246888 w 627"/>
                <a:gd name="T39" fmla="*/ 11225 h 677"/>
                <a:gd name="T40" fmla="*/ 245515 w 627"/>
                <a:gd name="T41" fmla="*/ 9716 h 677"/>
                <a:gd name="T42" fmla="*/ 250592 w 627"/>
                <a:gd name="T43" fmla="*/ 7380 h 677"/>
                <a:gd name="T44" fmla="*/ 273249 w 627"/>
                <a:gd name="T45" fmla="*/ 4448 h 677"/>
                <a:gd name="T46" fmla="*/ 284759 w 627"/>
                <a:gd name="T47" fmla="*/ 1266 h 677"/>
                <a:gd name="T48" fmla="*/ 266444 w 627"/>
                <a:gd name="T49" fmla="*/ 109 h 677"/>
                <a:gd name="T50" fmla="*/ 235264 w 627"/>
                <a:gd name="T51" fmla="*/ 552 h 677"/>
                <a:gd name="T52" fmla="*/ 102998 w 627"/>
                <a:gd name="T53" fmla="*/ 24566 h 677"/>
                <a:gd name="T54" fmla="*/ 101180 w 627"/>
                <a:gd name="T55" fmla="*/ 24038 h 677"/>
                <a:gd name="T56" fmla="*/ 68828 w 627"/>
                <a:gd name="T57" fmla="*/ 18867 h 677"/>
                <a:gd name="T58" fmla="*/ 58945 w 627"/>
                <a:gd name="T59" fmla="*/ 13591 h 677"/>
                <a:gd name="T60" fmla="*/ 52570 w 627"/>
                <a:gd name="T61" fmla="*/ 8741 h 677"/>
                <a:gd name="T62" fmla="*/ 26380 w 627"/>
                <a:gd name="T63" fmla="*/ 5979 h 677"/>
                <a:gd name="T64" fmla="*/ 9897 w 627"/>
                <a:gd name="T65" fmla="*/ 4593 h 677"/>
                <a:gd name="T66" fmla="*/ 13292 w 627"/>
                <a:gd name="T67" fmla="*/ 3595 h 677"/>
                <a:gd name="T68" fmla="*/ 44275 w 627"/>
                <a:gd name="T69" fmla="*/ 3171 h 677"/>
                <a:gd name="T70" fmla="*/ 78421 w 627"/>
                <a:gd name="T71" fmla="*/ 7637 h 677"/>
                <a:gd name="T72" fmla="*/ 93728 w 627"/>
                <a:gd name="T73" fmla="*/ 8741 h 677"/>
                <a:gd name="T74" fmla="*/ 142243 w 627"/>
                <a:gd name="T75" fmla="*/ 7637 h 677"/>
                <a:gd name="T76" fmla="*/ 215686 w 627"/>
                <a:gd name="T77" fmla="*/ 3328 h 677"/>
                <a:gd name="T78" fmla="*/ 245515 w 627"/>
                <a:gd name="T79" fmla="*/ 970 h 677"/>
                <a:gd name="T80" fmla="*/ 273249 w 627"/>
                <a:gd name="T81" fmla="*/ 1120 h 677"/>
                <a:gd name="T82" fmla="*/ 276351 w 627"/>
                <a:gd name="T83" fmla="*/ 2182 h 677"/>
                <a:gd name="T84" fmla="*/ 253600 w 627"/>
                <a:gd name="T85" fmla="*/ 5513 h 677"/>
                <a:gd name="T86" fmla="*/ 232190 w 627"/>
                <a:gd name="T87" fmla="*/ 7775 h 677"/>
                <a:gd name="T88" fmla="*/ 237230 w 627"/>
                <a:gd name="T89" fmla="*/ 9451 h 677"/>
                <a:gd name="T90" fmla="*/ 235264 w 627"/>
                <a:gd name="T91" fmla="*/ 10974 h 677"/>
                <a:gd name="T92" fmla="*/ 240485 w 627"/>
                <a:gd name="T93" fmla="*/ 14312 h 677"/>
                <a:gd name="T94" fmla="*/ 243700 w 627"/>
                <a:gd name="T95" fmla="*/ 16776 h 677"/>
                <a:gd name="T96" fmla="*/ 219119 w 627"/>
                <a:gd name="T97" fmla="*/ 20115 h 677"/>
                <a:gd name="T98" fmla="*/ 189955 w 627"/>
                <a:gd name="T99" fmla="*/ 24156 h 677"/>
                <a:gd name="T100" fmla="*/ 163660 w 627"/>
                <a:gd name="T101" fmla="*/ 25422 h 677"/>
                <a:gd name="T102" fmla="*/ 102998 w 627"/>
                <a:gd name="T103" fmla="*/ 24566 h 67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27"/>
                <a:gd name="T157" fmla="*/ 0 h 677"/>
                <a:gd name="T158" fmla="*/ 627 w 627"/>
                <a:gd name="T159" fmla="*/ 677 h 67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27" h="677">
                  <a:moveTo>
                    <a:pt x="473" y="61"/>
                  </a:moveTo>
                  <a:lnTo>
                    <a:pt x="473" y="61"/>
                  </a:lnTo>
                  <a:lnTo>
                    <a:pt x="459" y="75"/>
                  </a:lnTo>
                  <a:lnTo>
                    <a:pt x="441" y="89"/>
                  </a:lnTo>
                  <a:lnTo>
                    <a:pt x="416" y="111"/>
                  </a:lnTo>
                  <a:lnTo>
                    <a:pt x="384" y="136"/>
                  </a:lnTo>
                  <a:lnTo>
                    <a:pt x="344" y="158"/>
                  </a:lnTo>
                  <a:lnTo>
                    <a:pt x="305" y="179"/>
                  </a:lnTo>
                  <a:lnTo>
                    <a:pt x="269" y="197"/>
                  </a:lnTo>
                  <a:lnTo>
                    <a:pt x="233" y="204"/>
                  </a:lnTo>
                  <a:lnTo>
                    <a:pt x="219" y="208"/>
                  </a:lnTo>
                  <a:lnTo>
                    <a:pt x="208" y="208"/>
                  </a:lnTo>
                  <a:lnTo>
                    <a:pt x="197" y="201"/>
                  </a:lnTo>
                  <a:lnTo>
                    <a:pt x="190" y="193"/>
                  </a:lnTo>
                  <a:lnTo>
                    <a:pt x="179" y="161"/>
                  </a:lnTo>
                  <a:lnTo>
                    <a:pt x="165" y="125"/>
                  </a:lnTo>
                  <a:lnTo>
                    <a:pt x="151" y="107"/>
                  </a:lnTo>
                  <a:lnTo>
                    <a:pt x="136" y="89"/>
                  </a:lnTo>
                  <a:lnTo>
                    <a:pt x="122" y="75"/>
                  </a:lnTo>
                  <a:lnTo>
                    <a:pt x="104" y="68"/>
                  </a:lnTo>
                  <a:lnTo>
                    <a:pt x="83" y="61"/>
                  </a:lnTo>
                  <a:lnTo>
                    <a:pt x="61" y="61"/>
                  </a:lnTo>
                  <a:lnTo>
                    <a:pt x="40" y="68"/>
                  </a:lnTo>
                  <a:lnTo>
                    <a:pt x="18" y="79"/>
                  </a:lnTo>
                  <a:lnTo>
                    <a:pt x="4" y="89"/>
                  </a:lnTo>
                  <a:lnTo>
                    <a:pt x="0" y="107"/>
                  </a:lnTo>
                  <a:lnTo>
                    <a:pt x="4" y="122"/>
                  </a:lnTo>
                  <a:lnTo>
                    <a:pt x="11" y="136"/>
                  </a:lnTo>
                  <a:lnTo>
                    <a:pt x="22" y="147"/>
                  </a:lnTo>
                  <a:lnTo>
                    <a:pt x="32" y="158"/>
                  </a:lnTo>
                  <a:lnTo>
                    <a:pt x="47" y="168"/>
                  </a:lnTo>
                  <a:lnTo>
                    <a:pt x="65" y="183"/>
                  </a:lnTo>
                  <a:lnTo>
                    <a:pt x="79" y="193"/>
                  </a:lnTo>
                  <a:lnTo>
                    <a:pt x="86" y="211"/>
                  </a:lnTo>
                  <a:lnTo>
                    <a:pt x="97" y="233"/>
                  </a:lnTo>
                  <a:lnTo>
                    <a:pt x="104" y="265"/>
                  </a:lnTo>
                  <a:lnTo>
                    <a:pt x="108" y="308"/>
                  </a:lnTo>
                  <a:lnTo>
                    <a:pt x="111" y="351"/>
                  </a:lnTo>
                  <a:lnTo>
                    <a:pt x="111" y="387"/>
                  </a:lnTo>
                  <a:lnTo>
                    <a:pt x="115" y="423"/>
                  </a:lnTo>
                  <a:lnTo>
                    <a:pt x="122" y="459"/>
                  </a:lnTo>
                  <a:lnTo>
                    <a:pt x="133" y="494"/>
                  </a:lnTo>
                  <a:lnTo>
                    <a:pt x="151" y="523"/>
                  </a:lnTo>
                  <a:lnTo>
                    <a:pt x="165" y="555"/>
                  </a:lnTo>
                  <a:lnTo>
                    <a:pt x="187" y="591"/>
                  </a:lnTo>
                  <a:lnTo>
                    <a:pt x="205" y="627"/>
                  </a:lnTo>
                  <a:lnTo>
                    <a:pt x="205" y="638"/>
                  </a:lnTo>
                  <a:lnTo>
                    <a:pt x="212" y="648"/>
                  </a:lnTo>
                  <a:lnTo>
                    <a:pt x="226" y="656"/>
                  </a:lnTo>
                  <a:lnTo>
                    <a:pt x="244" y="663"/>
                  </a:lnTo>
                  <a:lnTo>
                    <a:pt x="265" y="670"/>
                  </a:lnTo>
                  <a:lnTo>
                    <a:pt x="291" y="674"/>
                  </a:lnTo>
                  <a:lnTo>
                    <a:pt x="316" y="677"/>
                  </a:lnTo>
                  <a:lnTo>
                    <a:pt x="341" y="674"/>
                  </a:lnTo>
                  <a:lnTo>
                    <a:pt x="362" y="674"/>
                  </a:lnTo>
                  <a:lnTo>
                    <a:pt x="387" y="666"/>
                  </a:lnTo>
                  <a:lnTo>
                    <a:pt x="405" y="659"/>
                  </a:lnTo>
                  <a:lnTo>
                    <a:pt x="420" y="648"/>
                  </a:lnTo>
                  <a:lnTo>
                    <a:pt x="427" y="638"/>
                  </a:lnTo>
                  <a:lnTo>
                    <a:pt x="430" y="627"/>
                  </a:lnTo>
                  <a:lnTo>
                    <a:pt x="441" y="602"/>
                  </a:lnTo>
                  <a:lnTo>
                    <a:pt x="455" y="577"/>
                  </a:lnTo>
                  <a:lnTo>
                    <a:pt x="473" y="555"/>
                  </a:lnTo>
                  <a:lnTo>
                    <a:pt x="491" y="534"/>
                  </a:lnTo>
                  <a:lnTo>
                    <a:pt x="516" y="505"/>
                  </a:lnTo>
                  <a:lnTo>
                    <a:pt x="534" y="476"/>
                  </a:lnTo>
                  <a:lnTo>
                    <a:pt x="552" y="448"/>
                  </a:lnTo>
                  <a:lnTo>
                    <a:pt x="556" y="430"/>
                  </a:lnTo>
                  <a:lnTo>
                    <a:pt x="556" y="416"/>
                  </a:lnTo>
                  <a:lnTo>
                    <a:pt x="552" y="394"/>
                  </a:lnTo>
                  <a:lnTo>
                    <a:pt x="545" y="369"/>
                  </a:lnTo>
                  <a:lnTo>
                    <a:pt x="549" y="351"/>
                  </a:lnTo>
                  <a:lnTo>
                    <a:pt x="549" y="333"/>
                  </a:lnTo>
                  <a:lnTo>
                    <a:pt x="549" y="319"/>
                  </a:lnTo>
                  <a:lnTo>
                    <a:pt x="545" y="304"/>
                  </a:lnTo>
                  <a:lnTo>
                    <a:pt x="541" y="290"/>
                  </a:lnTo>
                  <a:lnTo>
                    <a:pt x="531" y="276"/>
                  </a:lnTo>
                  <a:lnTo>
                    <a:pt x="538" y="265"/>
                  </a:lnTo>
                  <a:lnTo>
                    <a:pt x="538" y="251"/>
                  </a:lnTo>
                  <a:lnTo>
                    <a:pt x="534" y="229"/>
                  </a:lnTo>
                  <a:lnTo>
                    <a:pt x="527" y="211"/>
                  </a:lnTo>
                  <a:lnTo>
                    <a:pt x="538" y="201"/>
                  </a:lnTo>
                  <a:lnTo>
                    <a:pt x="549" y="190"/>
                  </a:lnTo>
                  <a:lnTo>
                    <a:pt x="563" y="165"/>
                  </a:lnTo>
                  <a:lnTo>
                    <a:pt x="570" y="154"/>
                  </a:lnTo>
                  <a:lnTo>
                    <a:pt x="581" y="136"/>
                  </a:lnTo>
                  <a:lnTo>
                    <a:pt x="599" y="115"/>
                  </a:lnTo>
                  <a:lnTo>
                    <a:pt x="613" y="93"/>
                  </a:lnTo>
                  <a:lnTo>
                    <a:pt x="624" y="72"/>
                  </a:lnTo>
                  <a:lnTo>
                    <a:pt x="627" y="46"/>
                  </a:lnTo>
                  <a:lnTo>
                    <a:pt x="624" y="32"/>
                  </a:lnTo>
                  <a:lnTo>
                    <a:pt x="620" y="25"/>
                  </a:lnTo>
                  <a:lnTo>
                    <a:pt x="609" y="14"/>
                  </a:lnTo>
                  <a:lnTo>
                    <a:pt x="599" y="7"/>
                  </a:lnTo>
                  <a:lnTo>
                    <a:pt x="584" y="3"/>
                  </a:lnTo>
                  <a:lnTo>
                    <a:pt x="566" y="0"/>
                  </a:lnTo>
                  <a:lnTo>
                    <a:pt x="549" y="3"/>
                  </a:lnTo>
                  <a:lnTo>
                    <a:pt x="531" y="7"/>
                  </a:lnTo>
                  <a:lnTo>
                    <a:pt x="516" y="14"/>
                  </a:lnTo>
                  <a:lnTo>
                    <a:pt x="491" y="36"/>
                  </a:lnTo>
                  <a:lnTo>
                    <a:pt x="473" y="61"/>
                  </a:lnTo>
                  <a:close/>
                  <a:moveTo>
                    <a:pt x="226" y="634"/>
                  </a:moveTo>
                  <a:lnTo>
                    <a:pt x="226" y="634"/>
                  </a:lnTo>
                  <a:lnTo>
                    <a:pt x="222" y="631"/>
                  </a:lnTo>
                  <a:lnTo>
                    <a:pt x="222" y="627"/>
                  </a:lnTo>
                  <a:lnTo>
                    <a:pt x="222" y="623"/>
                  </a:lnTo>
                  <a:lnTo>
                    <a:pt x="222" y="620"/>
                  </a:lnTo>
                  <a:lnTo>
                    <a:pt x="205" y="584"/>
                  </a:lnTo>
                  <a:lnTo>
                    <a:pt x="183" y="545"/>
                  </a:lnTo>
                  <a:lnTo>
                    <a:pt x="165" y="516"/>
                  </a:lnTo>
                  <a:lnTo>
                    <a:pt x="151" y="487"/>
                  </a:lnTo>
                  <a:lnTo>
                    <a:pt x="140" y="455"/>
                  </a:lnTo>
                  <a:lnTo>
                    <a:pt x="133" y="419"/>
                  </a:lnTo>
                  <a:lnTo>
                    <a:pt x="129" y="351"/>
                  </a:lnTo>
                  <a:lnTo>
                    <a:pt x="126" y="308"/>
                  </a:lnTo>
                  <a:lnTo>
                    <a:pt x="122" y="261"/>
                  </a:lnTo>
                  <a:lnTo>
                    <a:pt x="115" y="226"/>
                  </a:lnTo>
                  <a:lnTo>
                    <a:pt x="104" y="201"/>
                  </a:lnTo>
                  <a:lnTo>
                    <a:pt x="90" y="183"/>
                  </a:lnTo>
                  <a:lnTo>
                    <a:pt x="75" y="168"/>
                  </a:lnTo>
                  <a:lnTo>
                    <a:pt x="58" y="154"/>
                  </a:lnTo>
                  <a:lnTo>
                    <a:pt x="47" y="143"/>
                  </a:lnTo>
                  <a:lnTo>
                    <a:pt x="29" y="129"/>
                  </a:lnTo>
                  <a:lnTo>
                    <a:pt x="22" y="118"/>
                  </a:lnTo>
                  <a:lnTo>
                    <a:pt x="18" y="107"/>
                  </a:lnTo>
                  <a:lnTo>
                    <a:pt x="22" y="100"/>
                  </a:lnTo>
                  <a:lnTo>
                    <a:pt x="29" y="93"/>
                  </a:lnTo>
                  <a:lnTo>
                    <a:pt x="47" y="82"/>
                  </a:lnTo>
                  <a:lnTo>
                    <a:pt x="65" y="79"/>
                  </a:lnTo>
                  <a:lnTo>
                    <a:pt x="79" y="79"/>
                  </a:lnTo>
                  <a:lnTo>
                    <a:pt x="97" y="82"/>
                  </a:lnTo>
                  <a:lnTo>
                    <a:pt x="108" y="89"/>
                  </a:lnTo>
                  <a:lnTo>
                    <a:pt x="118" y="97"/>
                  </a:lnTo>
                  <a:lnTo>
                    <a:pt x="140" y="122"/>
                  </a:lnTo>
                  <a:lnTo>
                    <a:pt x="158" y="158"/>
                  </a:lnTo>
                  <a:lnTo>
                    <a:pt x="172" y="197"/>
                  </a:lnTo>
                  <a:lnTo>
                    <a:pt x="176" y="208"/>
                  </a:lnTo>
                  <a:lnTo>
                    <a:pt x="183" y="215"/>
                  </a:lnTo>
                  <a:lnTo>
                    <a:pt x="194" y="222"/>
                  </a:lnTo>
                  <a:lnTo>
                    <a:pt x="205" y="226"/>
                  </a:lnTo>
                  <a:lnTo>
                    <a:pt x="219" y="226"/>
                  </a:lnTo>
                  <a:lnTo>
                    <a:pt x="233" y="226"/>
                  </a:lnTo>
                  <a:lnTo>
                    <a:pt x="273" y="215"/>
                  </a:lnTo>
                  <a:lnTo>
                    <a:pt x="312" y="197"/>
                  </a:lnTo>
                  <a:lnTo>
                    <a:pt x="355" y="172"/>
                  </a:lnTo>
                  <a:lnTo>
                    <a:pt x="394" y="150"/>
                  </a:lnTo>
                  <a:lnTo>
                    <a:pt x="430" y="125"/>
                  </a:lnTo>
                  <a:lnTo>
                    <a:pt x="455" y="104"/>
                  </a:lnTo>
                  <a:lnTo>
                    <a:pt x="473" y="86"/>
                  </a:lnTo>
                  <a:lnTo>
                    <a:pt x="488" y="72"/>
                  </a:lnTo>
                  <a:lnTo>
                    <a:pt x="506" y="50"/>
                  </a:lnTo>
                  <a:lnTo>
                    <a:pt x="527" y="29"/>
                  </a:lnTo>
                  <a:lnTo>
                    <a:pt x="538" y="25"/>
                  </a:lnTo>
                  <a:lnTo>
                    <a:pt x="552" y="21"/>
                  </a:lnTo>
                  <a:lnTo>
                    <a:pt x="566" y="18"/>
                  </a:lnTo>
                  <a:lnTo>
                    <a:pt x="581" y="21"/>
                  </a:lnTo>
                  <a:lnTo>
                    <a:pt x="599" y="29"/>
                  </a:lnTo>
                  <a:lnTo>
                    <a:pt x="602" y="32"/>
                  </a:lnTo>
                  <a:lnTo>
                    <a:pt x="606" y="39"/>
                  </a:lnTo>
                  <a:lnTo>
                    <a:pt x="609" y="50"/>
                  </a:lnTo>
                  <a:lnTo>
                    <a:pt x="606" y="57"/>
                  </a:lnTo>
                  <a:lnTo>
                    <a:pt x="599" y="82"/>
                  </a:lnTo>
                  <a:lnTo>
                    <a:pt x="584" y="104"/>
                  </a:lnTo>
                  <a:lnTo>
                    <a:pt x="566" y="125"/>
                  </a:lnTo>
                  <a:lnTo>
                    <a:pt x="556" y="143"/>
                  </a:lnTo>
                  <a:lnTo>
                    <a:pt x="549" y="154"/>
                  </a:lnTo>
                  <a:lnTo>
                    <a:pt x="531" y="179"/>
                  </a:lnTo>
                  <a:lnTo>
                    <a:pt x="520" y="193"/>
                  </a:lnTo>
                  <a:lnTo>
                    <a:pt x="509" y="201"/>
                  </a:lnTo>
                  <a:lnTo>
                    <a:pt x="498" y="204"/>
                  </a:lnTo>
                  <a:lnTo>
                    <a:pt x="506" y="215"/>
                  </a:lnTo>
                  <a:lnTo>
                    <a:pt x="513" y="226"/>
                  </a:lnTo>
                  <a:lnTo>
                    <a:pt x="520" y="244"/>
                  </a:lnTo>
                  <a:lnTo>
                    <a:pt x="520" y="258"/>
                  </a:lnTo>
                  <a:lnTo>
                    <a:pt x="513" y="272"/>
                  </a:lnTo>
                  <a:lnTo>
                    <a:pt x="509" y="279"/>
                  </a:lnTo>
                  <a:lnTo>
                    <a:pt x="516" y="283"/>
                  </a:lnTo>
                  <a:lnTo>
                    <a:pt x="527" y="301"/>
                  </a:lnTo>
                  <a:lnTo>
                    <a:pt x="531" y="322"/>
                  </a:lnTo>
                  <a:lnTo>
                    <a:pt x="531" y="344"/>
                  </a:lnTo>
                  <a:lnTo>
                    <a:pt x="527" y="365"/>
                  </a:lnTo>
                  <a:lnTo>
                    <a:pt x="527" y="369"/>
                  </a:lnTo>
                  <a:lnTo>
                    <a:pt x="527" y="373"/>
                  </a:lnTo>
                  <a:lnTo>
                    <a:pt x="534" y="394"/>
                  </a:lnTo>
                  <a:lnTo>
                    <a:pt x="538" y="416"/>
                  </a:lnTo>
                  <a:lnTo>
                    <a:pt x="534" y="433"/>
                  </a:lnTo>
                  <a:lnTo>
                    <a:pt x="531" y="451"/>
                  </a:lnTo>
                  <a:lnTo>
                    <a:pt x="520" y="469"/>
                  </a:lnTo>
                  <a:lnTo>
                    <a:pt x="509" y="487"/>
                  </a:lnTo>
                  <a:lnTo>
                    <a:pt x="480" y="519"/>
                  </a:lnTo>
                  <a:lnTo>
                    <a:pt x="459" y="545"/>
                  </a:lnTo>
                  <a:lnTo>
                    <a:pt x="441" y="570"/>
                  </a:lnTo>
                  <a:lnTo>
                    <a:pt x="423" y="595"/>
                  </a:lnTo>
                  <a:lnTo>
                    <a:pt x="416" y="623"/>
                  </a:lnTo>
                  <a:lnTo>
                    <a:pt x="409" y="634"/>
                  </a:lnTo>
                  <a:lnTo>
                    <a:pt x="402" y="641"/>
                  </a:lnTo>
                  <a:lnTo>
                    <a:pt x="380" y="648"/>
                  </a:lnTo>
                  <a:lnTo>
                    <a:pt x="359" y="656"/>
                  </a:lnTo>
                  <a:lnTo>
                    <a:pt x="337" y="656"/>
                  </a:lnTo>
                  <a:lnTo>
                    <a:pt x="291" y="656"/>
                  </a:lnTo>
                  <a:lnTo>
                    <a:pt x="251" y="648"/>
                  </a:lnTo>
                  <a:lnTo>
                    <a:pt x="237" y="641"/>
                  </a:lnTo>
                  <a:lnTo>
                    <a:pt x="226" y="634"/>
                  </a:lnTo>
                  <a:close/>
                </a:path>
              </a:pathLst>
            </a:custGeom>
            <a:solidFill>
              <a:srgbClr val="000000"/>
            </a:solidFill>
            <a:ln w="9525">
              <a:noFill/>
              <a:round/>
              <a:headEnd/>
              <a:tailEnd/>
            </a:ln>
          </p:spPr>
          <p:txBody>
            <a:bodyPr/>
            <a:lstStyle/>
            <a:p>
              <a:endParaRPr lang="en-US"/>
            </a:p>
          </p:txBody>
        </p:sp>
        <p:sp>
          <p:nvSpPr>
            <p:cNvPr id="109" name="Freeform 102"/>
            <p:cNvSpPr>
              <a:spLocks/>
            </p:cNvSpPr>
            <p:nvPr/>
          </p:nvSpPr>
          <p:spPr bwMode="auto">
            <a:xfrm>
              <a:off x="3205" y="3406"/>
              <a:ext cx="57" cy="70"/>
            </a:xfrm>
            <a:custGeom>
              <a:avLst/>
              <a:gdLst>
                <a:gd name="T0" fmla="*/ 13386 w 33"/>
                <a:gd name="T1" fmla="*/ 0 h 50"/>
                <a:gd name="T2" fmla="*/ 13386 w 33"/>
                <a:gd name="T3" fmla="*/ 0 h 50"/>
                <a:gd name="T4" fmla="*/ 9022 w 33"/>
                <a:gd name="T5" fmla="*/ 1021 h 50"/>
                <a:gd name="T6" fmla="*/ 6178 w 33"/>
                <a:gd name="T7" fmla="*/ 1449 h 50"/>
                <a:gd name="T8" fmla="*/ 3258 w 33"/>
                <a:gd name="T9" fmla="*/ 1736 h 50"/>
                <a:gd name="T10" fmla="*/ 3258 w 33"/>
                <a:gd name="T11" fmla="*/ 1736 h 50"/>
                <a:gd name="T12" fmla="*/ 0 w 33"/>
                <a:gd name="T13" fmla="*/ 2029 h 50"/>
                <a:gd name="T14" fmla="*/ 3258 w 33"/>
                <a:gd name="T15" fmla="*/ 2029 h 50"/>
                <a:gd name="T16" fmla="*/ 7379 w 33"/>
                <a:gd name="T17" fmla="*/ 1905 h 50"/>
                <a:gd name="T18" fmla="*/ 13386 w 33"/>
                <a:gd name="T19" fmla="*/ 1449 h 50"/>
                <a:gd name="T20" fmla="*/ 13386 w 33"/>
                <a:gd name="T21" fmla="*/ 1449 h 50"/>
                <a:gd name="T22" fmla="*/ 13386 w 33"/>
                <a:gd name="T23" fmla="*/ 1295 h 50"/>
                <a:gd name="T24" fmla="*/ 13386 w 33"/>
                <a:gd name="T25" fmla="*/ 1295 h 50"/>
                <a:gd name="T26" fmla="*/ 10146 w 33"/>
                <a:gd name="T27" fmla="*/ 729 h 50"/>
                <a:gd name="T28" fmla="*/ 10146 w 33"/>
                <a:gd name="T29" fmla="*/ 729 h 50"/>
                <a:gd name="T30" fmla="*/ 11797 w 33"/>
                <a:gd name="T31" fmla="*/ 578 h 50"/>
                <a:gd name="T32" fmla="*/ 13386 w 33"/>
                <a:gd name="T33" fmla="*/ 0 h 50"/>
                <a:gd name="T34" fmla="*/ 13386 w 33"/>
                <a:gd name="T35" fmla="*/ 0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50"/>
                <a:gd name="T56" fmla="*/ 33 w 33"/>
                <a:gd name="T57" fmla="*/ 50 h 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50">
                  <a:moveTo>
                    <a:pt x="33" y="0"/>
                  </a:moveTo>
                  <a:lnTo>
                    <a:pt x="33" y="0"/>
                  </a:lnTo>
                  <a:lnTo>
                    <a:pt x="22" y="25"/>
                  </a:lnTo>
                  <a:lnTo>
                    <a:pt x="15" y="36"/>
                  </a:lnTo>
                  <a:lnTo>
                    <a:pt x="8" y="43"/>
                  </a:lnTo>
                  <a:lnTo>
                    <a:pt x="0" y="50"/>
                  </a:lnTo>
                  <a:lnTo>
                    <a:pt x="8" y="50"/>
                  </a:lnTo>
                  <a:lnTo>
                    <a:pt x="18" y="47"/>
                  </a:lnTo>
                  <a:lnTo>
                    <a:pt x="33" y="36"/>
                  </a:lnTo>
                  <a:lnTo>
                    <a:pt x="33" y="32"/>
                  </a:lnTo>
                  <a:lnTo>
                    <a:pt x="25" y="18"/>
                  </a:lnTo>
                  <a:lnTo>
                    <a:pt x="29" y="14"/>
                  </a:lnTo>
                  <a:lnTo>
                    <a:pt x="33" y="0"/>
                  </a:lnTo>
                  <a:close/>
                </a:path>
              </a:pathLst>
            </a:custGeom>
            <a:solidFill>
              <a:srgbClr val="000000"/>
            </a:solidFill>
            <a:ln w="9525">
              <a:noFill/>
              <a:round/>
              <a:headEnd/>
              <a:tailEnd/>
            </a:ln>
          </p:spPr>
          <p:txBody>
            <a:bodyPr/>
            <a:lstStyle/>
            <a:p>
              <a:endParaRPr lang="en-US"/>
            </a:p>
          </p:txBody>
        </p:sp>
        <p:sp>
          <p:nvSpPr>
            <p:cNvPr id="110" name="Freeform 103"/>
            <p:cNvSpPr>
              <a:spLocks/>
            </p:cNvSpPr>
            <p:nvPr/>
          </p:nvSpPr>
          <p:spPr bwMode="auto">
            <a:xfrm>
              <a:off x="2367" y="2942"/>
              <a:ext cx="1031" cy="890"/>
            </a:xfrm>
            <a:custGeom>
              <a:avLst/>
              <a:gdLst>
                <a:gd name="T0" fmla="*/ 92865 w 591"/>
                <a:gd name="T1" fmla="*/ 23549 h 638"/>
                <a:gd name="T2" fmla="*/ 86393 w 591"/>
                <a:gd name="T3" fmla="*/ 22589 h 638"/>
                <a:gd name="T4" fmla="*/ 58858 w 591"/>
                <a:gd name="T5" fmla="*/ 17965 h 638"/>
                <a:gd name="T6" fmla="*/ 52511 w 591"/>
                <a:gd name="T7" fmla="*/ 15897 h 638"/>
                <a:gd name="T8" fmla="*/ 52511 w 591"/>
                <a:gd name="T9" fmla="*/ 13682 h 638"/>
                <a:gd name="T10" fmla="*/ 47245 w 591"/>
                <a:gd name="T11" fmla="*/ 9178 h 638"/>
                <a:gd name="T12" fmla="*/ 37828 w 591"/>
                <a:gd name="T13" fmla="*/ 6692 h 638"/>
                <a:gd name="T14" fmla="*/ 29496 w 591"/>
                <a:gd name="T15" fmla="*/ 5991 h 638"/>
                <a:gd name="T16" fmla="*/ 13284 w 591"/>
                <a:gd name="T17" fmla="*/ 4867 h 638"/>
                <a:gd name="T18" fmla="*/ 1826 w 591"/>
                <a:gd name="T19" fmla="*/ 4036 h 638"/>
                <a:gd name="T20" fmla="*/ 1826 w 591"/>
                <a:gd name="T21" fmla="*/ 3183 h 638"/>
                <a:gd name="T22" fmla="*/ 11503 w 591"/>
                <a:gd name="T23" fmla="*/ 2662 h 638"/>
                <a:gd name="T24" fmla="*/ 21337 w 591"/>
                <a:gd name="T25" fmla="*/ 2475 h 638"/>
                <a:gd name="T26" fmla="*/ 36048 w 591"/>
                <a:gd name="T27" fmla="*/ 2662 h 638"/>
                <a:gd name="T28" fmla="*/ 49068 w 591"/>
                <a:gd name="T29" fmla="*/ 3340 h 638"/>
                <a:gd name="T30" fmla="*/ 60620 w 591"/>
                <a:gd name="T31" fmla="*/ 4440 h 638"/>
                <a:gd name="T32" fmla="*/ 63718 w 591"/>
                <a:gd name="T33" fmla="*/ 5149 h 638"/>
                <a:gd name="T34" fmla="*/ 70160 w 591"/>
                <a:gd name="T35" fmla="*/ 7126 h 638"/>
                <a:gd name="T36" fmla="*/ 75148 w 591"/>
                <a:gd name="T37" fmla="*/ 7689 h 638"/>
                <a:gd name="T38" fmla="*/ 86393 w 591"/>
                <a:gd name="T39" fmla="*/ 7958 h 638"/>
                <a:gd name="T40" fmla="*/ 97856 w 591"/>
                <a:gd name="T41" fmla="*/ 7958 h 638"/>
                <a:gd name="T42" fmla="*/ 125569 w 591"/>
                <a:gd name="T43" fmla="*/ 7226 h 638"/>
                <a:gd name="T44" fmla="*/ 170016 w 591"/>
                <a:gd name="T45" fmla="*/ 5149 h 638"/>
                <a:gd name="T46" fmla="*/ 192537 w 591"/>
                <a:gd name="T47" fmla="*/ 3882 h 638"/>
                <a:gd name="T48" fmla="*/ 205869 w 591"/>
                <a:gd name="T49" fmla="*/ 2932 h 638"/>
                <a:gd name="T50" fmla="*/ 226865 w 591"/>
                <a:gd name="T51" fmla="*/ 703 h 638"/>
                <a:gd name="T52" fmla="*/ 239865 w 591"/>
                <a:gd name="T53" fmla="*/ 109 h 638"/>
                <a:gd name="T54" fmla="*/ 249591 w 591"/>
                <a:gd name="T55" fmla="*/ 0 h 638"/>
                <a:gd name="T56" fmla="*/ 262919 w 591"/>
                <a:gd name="T57" fmla="*/ 285 h 638"/>
                <a:gd name="T58" fmla="*/ 267882 w 591"/>
                <a:gd name="T59" fmla="*/ 1080 h 638"/>
                <a:gd name="T60" fmla="*/ 266042 w 591"/>
                <a:gd name="T61" fmla="*/ 2102 h 638"/>
                <a:gd name="T62" fmla="*/ 262919 w 591"/>
                <a:gd name="T63" fmla="*/ 2662 h 638"/>
                <a:gd name="T64" fmla="*/ 234918 w 591"/>
                <a:gd name="T65" fmla="*/ 5991 h 638"/>
                <a:gd name="T66" fmla="*/ 226865 w 591"/>
                <a:gd name="T67" fmla="*/ 6795 h 638"/>
                <a:gd name="T68" fmla="*/ 217080 w 591"/>
                <a:gd name="T69" fmla="*/ 7226 h 638"/>
                <a:gd name="T70" fmla="*/ 222242 w 591"/>
                <a:gd name="T71" fmla="*/ 7689 h 638"/>
                <a:gd name="T72" fmla="*/ 228697 w 591"/>
                <a:gd name="T73" fmla="*/ 8641 h 638"/>
                <a:gd name="T74" fmla="*/ 228697 w 591"/>
                <a:gd name="T75" fmla="*/ 9066 h 638"/>
                <a:gd name="T76" fmla="*/ 225484 w 591"/>
                <a:gd name="T77" fmla="*/ 10036 h 638"/>
                <a:gd name="T78" fmla="*/ 223706 w 591"/>
                <a:gd name="T79" fmla="*/ 10169 h 638"/>
                <a:gd name="T80" fmla="*/ 226865 w 591"/>
                <a:gd name="T81" fmla="*/ 10461 h 638"/>
                <a:gd name="T82" fmla="*/ 233547 w 591"/>
                <a:gd name="T83" fmla="*/ 11716 h 638"/>
                <a:gd name="T84" fmla="*/ 233547 w 591"/>
                <a:gd name="T85" fmla="*/ 12520 h 638"/>
                <a:gd name="T86" fmla="*/ 229953 w 591"/>
                <a:gd name="T87" fmla="*/ 13682 h 638"/>
                <a:gd name="T88" fmla="*/ 233547 w 591"/>
                <a:gd name="T89" fmla="*/ 14370 h 638"/>
                <a:gd name="T90" fmla="*/ 236762 w 591"/>
                <a:gd name="T91" fmla="*/ 15608 h 638"/>
                <a:gd name="T92" fmla="*/ 236762 w 591"/>
                <a:gd name="T93" fmla="*/ 16048 h 638"/>
                <a:gd name="T94" fmla="*/ 225484 w 591"/>
                <a:gd name="T95" fmla="*/ 17824 h 638"/>
                <a:gd name="T96" fmla="*/ 202626 w 591"/>
                <a:gd name="T97" fmla="*/ 20211 h 638"/>
                <a:gd name="T98" fmla="*/ 192537 w 591"/>
                <a:gd name="T99" fmla="*/ 21063 h 638"/>
                <a:gd name="T100" fmla="*/ 183075 w 591"/>
                <a:gd name="T101" fmla="*/ 22844 h 638"/>
                <a:gd name="T102" fmla="*/ 179258 w 591"/>
                <a:gd name="T103" fmla="*/ 23549 h 638"/>
                <a:gd name="T104" fmla="*/ 171200 w 591"/>
                <a:gd name="T105" fmla="*/ 24249 h 638"/>
                <a:gd name="T106" fmla="*/ 159805 w 591"/>
                <a:gd name="T107" fmla="*/ 24665 h 638"/>
                <a:gd name="T108" fmla="*/ 129029 w 591"/>
                <a:gd name="T109" fmla="*/ 24852 h 638"/>
                <a:gd name="T110" fmla="*/ 102756 w 591"/>
                <a:gd name="T111" fmla="*/ 24421 h 638"/>
                <a:gd name="T112" fmla="*/ 92865 w 591"/>
                <a:gd name="T113" fmla="*/ 23861 h 638"/>
                <a:gd name="T114" fmla="*/ 92865 w 591"/>
                <a:gd name="T115" fmla="*/ 23549 h 6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1"/>
                <a:gd name="T175" fmla="*/ 0 h 638"/>
                <a:gd name="T176" fmla="*/ 591 w 591"/>
                <a:gd name="T177" fmla="*/ 638 h 63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1" h="638">
                  <a:moveTo>
                    <a:pt x="204" y="605"/>
                  </a:moveTo>
                  <a:lnTo>
                    <a:pt x="204" y="605"/>
                  </a:lnTo>
                  <a:lnTo>
                    <a:pt x="201" y="598"/>
                  </a:lnTo>
                  <a:lnTo>
                    <a:pt x="190" y="580"/>
                  </a:lnTo>
                  <a:lnTo>
                    <a:pt x="161" y="527"/>
                  </a:lnTo>
                  <a:lnTo>
                    <a:pt x="129" y="462"/>
                  </a:lnTo>
                  <a:lnTo>
                    <a:pt x="118" y="430"/>
                  </a:lnTo>
                  <a:lnTo>
                    <a:pt x="115" y="408"/>
                  </a:lnTo>
                  <a:lnTo>
                    <a:pt x="115" y="351"/>
                  </a:lnTo>
                  <a:lnTo>
                    <a:pt x="108" y="272"/>
                  </a:lnTo>
                  <a:lnTo>
                    <a:pt x="104" y="236"/>
                  </a:lnTo>
                  <a:lnTo>
                    <a:pt x="93" y="200"/>
                  </a:lnTo>
                  <a:lnTo>
                    <a:pt x="83" y="172"/>
                  </a:lnTo>
                  <a:lnTo>
                    <a:pt x="72" y="161"/>
                  </a:lnTo>
                  <a:lnTo>
                    <a:pt x="65" y="154"/>
                  </a:lnTo>
                  <a:lnTo>
                    <a:pt x="29" y="125"/>
                  </a:lnTo>
                  <a:lnTo>
                    <a:pt x="14" y="114"/>
                  </a:lnTo>
                  <a:lnTo>
                    <a:pt x="4" y="104"/>
                  </a:lnTo>
                  <a:lnTo>
                    <a:pt x="0" y="93"/>
                  </a:lnTo>
                  <a:lnTo>
                    <a:pt x="4" y="82"/>
                  </a:lnTo>
                  <a:lnTo>
                    <a:pt x="11" y="75"/>
                  </a:lnTo>
                  <a:lnTo>
                    <a:pt x="25" y="68"/>
                  </a:lnTo>
                  <a:lnTo>
                    <a:pt x="47" y="64"/>
                  </a:lnTo>
                  <a:lnTo>
                    <a:pt x="65" y="64"/>
                  </a:lnTo>
                  <a:lnTo>
                    <a:pt x="79" y="68"/>
                  </a:lnTo>
                  <a:lnTo>
                    <a:pt x="97" y="75"/>
                  </a:lnTo>
                  <a:lnTo>
                    <a:pt x="108" y="86"/>
                  </a:lnTo>
                  <a:lnTo>
                    <a:pt x="122" y="100"/>
                  </a:lnTo>
                  <a:lnTo>
                    <a:pt x="133" y="114"/>
                  </a:lnTo>
                  <a:lnTo>
                    <a:pt x="140" y="132"/>
                  </a:lnTo>
                  <a:lnTo>
                    <a:pt x="151" y="165"/>
                  </a:lnTo>
                  <a:lnTo>
                    <a:pt x="154" y="183"/>
                  </a:lnTo>
                  <a:lnTo>
                    <a:pt x="158" y="193"/>
                  </a:lnTo>
                  <a:lnTo>
                    <a:pt x="165" y="197"/>
                  </a:lnTo>
                  <a:lnTo>
                    <a:pt x="176" y="200"/>
                  </a:lnTo>
                  <a:lnTo>
                    <a:pt x="190" y="204"/>
                  </a:lnTo>
                  <a:lnTo>
                    <a:pt x="215" y="204"/>
                  </a:lnTo>
                  <a:lnTo>
                    <a:pt x="244" y="197"/>
                  </a:lnTo>
                  <a:lnTo>
                    <a:pt x="276" y="186"/>
                  </a:lnTo>
                  <a:lnTo>
                    <a:pt x="312" y="168"/>
                  </a:lnTo>
                  <a:lnTo>
                    <a:pt x="373" y="132"/>
                  </a:lnTo>
                  <a:lnTo>
                    <a:pt x="423" y="100"/>
                  </a:lnTo>
                  <a:lnTo>
                    <a:pt x="437" y="89"/>
                  </a:lnTo>
                  <a:lnTo>
                    <a:pt x="452" y="75"/>
                  </a:lnTo>
                  <a:lnTo>
                    <a:pt x="477" y="43"/>
                  </a:lnTo>
                  <a:lnTo>
                    <a:pt x="498" y="18"/>
                  </a:lnTo>
                  <a:lnTo>
                    <a:pt x="513" y="11"/>
                  </a:lnTo>
                  <a:lnTo>
                    <a:pt x="527" y="3"/>
                  </a:lnTo>
                  <a:lnTo>
                    <a:pt x="548" y="0"/>
                  </a:lnTo>
                  <a:lnTo>
                    <a:pt x="563" y="3"/>
                  </a:lnTo>
                  <a:lnTo>
                    <a:pt x="577" y="7"/>
                  </a:lnTo>
                  <a:lnTo>
                    <a:pt x="584" y="18"/>
                  </a:lnTo>
                  <a:lnTo>
                    <a:pt x="588" y="28"/>
                  </a:lnTo>
                  <a:lnTo>
                    <a:pt x="591" y="39"/>
                  </a:lnTo>
                  <a:lnTo>
                    <a:pt x="584" y="54"/>
                  </a:lnTo>
                  <a:lnTo>
                    <a:pt x="577" y="68"/>
                  </a:lnTo>
                  <a:lnTo>
                    <a:pt x="541" y="122"/>
                  </a:lnTo>
                  <a:lnTo>
                    <a:pt x="516" y="154"/>
                  </a:lnTo>
                  <a:lnTo>
                    <a:pt x="509" y="168"/>
                  </a:lnTo>
                  <a:lnTo>
                    <a:pt x="498" y="175"/>
                  </a:lnTo>
                  <a:lnTo>
                    <a:pt x="488" y="183"/>
                  </a:lnTo>
                  <a:lnTo>
                    <a:pt x="477" y="186"/>
                  </a:lnTo>
                  <a:lnTo>
                    <a:pt x="488" y="197"/>
                  </a:lnTo>
                  <a:lnTo>
                    <a:pt x="498" y="211"/>
                  </a:lnTo>
                  <a:lnTo>
                    <a:pt x="502" y="222"/>
                  </a:lnTo>
                  <a:lnTo>
                    <a:pt x="502" y="233"/>
                  </a:lnTo>
                  <a:lnTo>
                    <a:pt x="498" y="247"/>
                  </a:lnTo>
                  <a:lnTo>
                    <a:pt x="495" y="258"/>
                  </a:lnTo>
                  <a:lnTo>
                    <a:pt x="491" y="261"/>
                  </a:lnTo>
                  <a:lnTo>
                    <a:pt x="498" y="269"/>
                  </a:lnTo>
                  <a:lnTo>
                    <a:pt x="505" y="283"/>
                  </a:lnTo>
                  <a:lnTo>
                    <a:pt x="513" y="301"/>
                  </a:lnTo>
                  <a:lnTo>
                    <a:pt x="513" y="322"/>
                  </a:lnTo>
                  <a:lnTo>
                    <a:pt x="509" y="347"/>
                  </a:lnTo>
                  <a:lnTo>
                    <a:pt x="505" y="351"/>
                  </a:lnTo>
                  <a:lnTo>
                    <a:pt x="513" y="369"/>
                  </a:lnTo>
                  <a:lnTo>
                    <a:pt x="520" y="383"/>
                  </a:lnTo>
                  <a:lnTo>
                    <a:pt x="520" y="401"/>
                  </a:lnTo>
                  <a:lnTo>
                    <a:pt x="520" y="412"/>
                  </a:lnTo>
                  <a:lnTo>
                    <a:pt x="513" y="426"/>
                  </a:lnTo>
                  <a:lnTo>
                    <a:pt x="495" y="458"/>
                  </a:lnTo>
                  <a:lnTo>
                    <a:pt x="473" y="491"/>
                  </a:lnTo>
                  <a:lnTo>
                    <a:pt x="445" y="519"/>
                  </a:lnTo>
                  <a:lnTo>
                    <a:pt x="423" y="541"/>
                  </a:lnTo>
                  <a:lnTo>
                    <a:pt x="409" y="566"/>
                  </a:lnTo>
                  <a:lnTo>
                    <a:pt x="402" y="587"/>
                  </a:lnTo>
                  <a:lnTo>
                    <a:pt x="394" y="605"/>
                  </a:lnTo>
                  <a:lnTo>
                    <a:pt x="387" y="616"/>
                  </a:lnTo>
                  <a:lnTo>
                    <a:pt x="376" y="623"/>
                  </a:lnTo>
                  <a:lnTo>
                    <a:pt x="366" y="630"/>
                  </a:lnTo>
                  <a:lnTo>
                    <a:pt x="351" y="634"/>
                  </a:lnTo>
                  <a:lnTo>
                    <a:pt x="319" y="638"/>
                  </a:lnTo>
                  <a:lnTo>
                    <a:pt x="283" y="638"/>
                  </a:lnTo>
                  <a:lnTo>
                    <a:pt x="251" y="634"/>
                  </a:lnTo>
                  <a:lnTo>
                    <a:pt x="226" y="627"/>
                  </a:lnTo>
                  <a:lnTo>
                    <a:pt x="208" y="616"/>
                  </a:lnTo>
                  <a:lnTo>
                    <a:pt x="204" y="613"/>
                  </a:lnTo>
                  <a:lnTo>
                    <a:pt x="204" y="605"/>
                  </a:lnTo>
                  <a:close/>
                </a:path>
              </a:pathLst>
            </a:custGeom>
            <a:solidFill>
              <a:srgbClr val="FFFFFF"/>
            </a:solidFill>
            <a:ln w="9525">
              <a:noFill/>
              <a:round/>
              <a:headEnd/>
              <a:tailEnd/>
            </a:ln>
          </p:spPr>
          <p:txBody>
            <a:bodyPr/>
            <a:lstStyle/>
            <a:p>
              <a:endParaRPr lang="en-US"/>
            </a:p>
          </p:txBody>
        </p:sp>
        <p:sp>
          <p:nvSpPr>
            <p:cNvPr id="111" name="Freeform 104"/>
            <p:cNvSpPr>
              <a:spLocks noEditPoints="1"/>
            </p:cNvSpPr>
            <p:nvPr/>
          </p:nvSpPr>
          <p:spPr bwMode="auto">
            <a:xfrm>
              <a:off x="2462" y="2942"/>
              <a:ext cx="936" cy="890"/>
            </a:xfrm>
            <a:custGeom>
              <a:avLst/>
              <a:gdLst>
                <a:gd name="T0" fmla="*/ 6195 w 537"/>
                <a:gd name="T1" fmla="*/ 3051 h 638"/>
                <a:gd name="T2" fmla="*/ 22570 w 537"/>
                <a:gd name="T3" fmla="*/ 5149 h 638"/>
                <a:gd name="T4" fmla="*/ 28993 w 537"/>
                <a:gd name="T5" fmla="*/ 7126 h 638"/>
                <a:gd name="T6" fmla="*/ 36959 w 537"/>
                <a:gd name="T7" fmla="*/ 7958 h 638"/>
                <a:gd name="T8" fmla="*/ 49925 w 537"/>
                <a:gd name="T9" fmla="*/ 8101 h 638"/>
                <a:gd name="T10" fmla="*/ 53331 w 537"/>
                <a:gd name="T11" fmla="*/ 7958 h 638"/>
                <a:gd name="T12" fmla="*/ 46769 w 537"/>
                <a:gd name="T13" fmla="*/ 7226 h 638"/>
                <a:gd name="T14" fmla="*/ 40722 w 537"/>
                <a:gd name="T15" fmla="*/ 5305 h 638"/>
                <a:gd name="T16" fmla="*/ 19402 w 537"/>
                <a:gd name="T17" fmla="*/ 2932 h 638"/>
                <a:gd name="T18" fmla="*/ 0 w 537"/>
                <a:gd name="T19" fmla="*/ 2662 h 638"/>
                <a:gd name="T20" fmla="*/ 106312 w 537"/>
                <a:gd name="T21" fmla="*/ 24852 h 638"/>
                <a:gd name="T22" fmla="*/ 147029 w 537"/>
                <a:gd name="T23" fmla="*/ 24249 h 638"/>
                <a:gd name="T24" fmla="*/ 153530 w 537"/>
                <a:gd name="T25" fmla="*/ 23549 h 638"/>
                <a:gd name="T26" fmla="*/ 166486 w 537"/>
                <a:gd name="T27" fmla="*/ 21063 h 638"/>
                <a:gd name="T28" fmla="*/ 188858 w 537"/>
                <a:gd name="T29" fmla="*/ 19127 h 638"/>
                <a:gd name="T30" fmla="*/ 210067 w 537"/>
                <a:gd name="T31" fmla="*/ 16048 h 638"/>
                <a:gd name="T32" fmla="*/ 210067 w 537"/>
                <a:gd name="T33" fmla="*/ 14889 h 638"/>
                <a:gd name="T34" fmla="*/ 203419 w 537"/>
                <a:gd name="T35" fmla="*/ 13682 h 638"/>
                <a:gd name="T36" fmla="*/ 207041 w 537"/>
                <a:gd name="T37" fmla="*/ 12520 h 638"/>
                <a:gd name="T38" fmla="*/ 200302 w 537"/>
                <a:gd name="T39" fmla="*/ 10461 h 638"/>
                <a:gd name="T40" fmla="*/ 197231 w 537"/>
                <a:gd name="T41" fmla="*/ 10169 h 638"/>
                <a:gd name="T42" fmla="*/ 202064 w 537"/>
                <a:gd name="T43" fmla="*/ 9066 h 638"/>
                <a:gd name="T44" fmla="*/ 200302 w 537"/>
                <a:gd name="T45" fmla="*/ 8204 h 638"/>
                <a:gd name="T46" fmla="*/ 190824 w 537"/>
                <a:gd name="T47" fmla="*/ 7226 h 638"/>
                <a:gd name="T48" fmla="*/ 205242 w 537"/>
                <a:gd name="T49" fmla="*/ 6529 h 638"/>
                <a:gd name="T50" fmla="*/ 236076 w 537"/>
                <a:gd name="T51" fmla="*/ 2662 h 638"/>
                <a:gd name="T52" fmla="*/ 242189 w 537"/>
                <a:gd name="T53" fmla="*/ 1507 h 638"/>
                <a:gd name="T54" fmla="*/ 236076 w 537"/>
                <a:gd name="T55" fmla="*/ 285 h 638"/>
                <a:gd name="T56" fmla="*/ 213260 w 537"/>
                <a:gd name="T57" fmla="*/ 109 h 638"/>
                <a:gd name="T58" fmla="*/ 202064 w 537"/>
                <a:gd name="T59" fmla="*/ 703 h 638"/>
                <a:gd name="T60" fmla="*/ 216633 w 537"/>
                <a:gd name="T61" fmla="*/ 804 h 638"/>
                <a:gd name="T62" fmla="*/ 226439 w 537"/>
                <a:gd name="T63" fmla="*/ 1774 h 638"/>
                <a:gd name="T64" fmla="*/ 218449 w 537"/>
                <a:gd name="T65" fmla="*/ 3340 h 638"/>
                <a:gd name="T66" fmla="*/ 190824 w 537"/>
                <a:gd name="T67" fmla="*/ 6529 h 638"/>
                <a:gd name="T68" fmla="*/ 176550 w 537"/>
                <a:gd name="T69" fmla="*/ 7499 h 638"/>
                <a:gd name="T70" fmla="*/ 176550 w 537"/>
                <a:gd name="T71" fmla="*/ 8101 h 638"/>
                <a:gd name="T72" fmla="*/ 182858 w 537"/>
                <a:gd name="T73" fmla="*/ 9471 h 638"/>
                <a:gd name="T74" fmla="*/ 177727 w 537"/>
                <a:gd name="T75" fmla="*/ 10461 h 638"/>
                <a:gd name="T76" fmla="*/ 176550 w 537"/>
                <a:gd name="T77" fmla="*/ 10744 h 638"/>
                <a:gd name="T78" fmla="*/ 184024 w 537"/>
                <a:gd name="T79" fmla="*/ 12240 h 638"/>
                <a:gd name="T80" fmla="*/ 182858 w 537"/>
                <a:gd name="T81" fmla="*/ 13932 h 638"/>
                <a:gd name="T82" fmla="*/ 184024 w 537"/>
                <a:gd name="T83" fmla="*/ 14781 h 638"/>
                <a:gd name="T84" fmla="*/ 187688 w 537"/>
                <a:gd name="T85" fmla="*/ 16158 h 638"/>
                <a:gd name="T86" fmla="*/ 174845 w 537"/>
                <a:gd name="T87" fmla="*/ 18242 h 638"/>
                <a:gd name="T88" fmla="*/ 150100 w 537"/>
                <a:gd name="T89" fmla="*/ 20506 h 638"/>
                <a:gd name="T90" fmla="*/ 129478 w 537"/>
                <a:gd name="T91" fmla="*/ 23161 h 638"/>
                <a:gd name="T92" fmla="*/ 122684 w 537"/>
                <a:gd name="T93" fmla="*/ 24249 h 638"/>
                <a:gd name="T94" fmla="*/ 106312 w 537"/>
                <a:gd name="T95" fmla="*/ 24852 h 6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37"/>
                <a:gd name="T145" fmla="*/ 0 h 638"/>
                <a:gd name="T146" fmla="*/ 537 w 537"/>
                <a:gd name="T147" fmla="*/ 638 h 6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37" h="638">
                  <a:moveTo>
                    <a:pt x="0" y="68"/>
                  </a:moveTo>
                  <a:lnTo>
                    <a:pt x="0" y="68"/>
                  </a:lnTo>
                  <a:lnTo>
                    <a:pt x="14" y="79"/>
                  </a:lnTo>
                  <a:lnTo>
                    <a:pt x="29" y="93"/>
                  </a:lnTo>
                  <a:lnTo>
                    <a:pt x="39" y="111"/>
                  </a:lnTo>
                  <a:lnTo>
                    <a:pt x="50" y="132"/>
                  </a:lnTo>
                  <a:lnTo>
                    <a:pt x="57" y="161"/>
                  </a:lnTo>
                  <a:lnTo>
                    <a:pt x="64" y="183"/>
                  </a:lnTo>
                  <a:lnTo>
                    <a:pt x="68" y="193"/>
                  </a:lnTo>
                  <a:lnTo>
                    <a:pt x="72" y="197"/>
                  </a:lnTo>
                  <a:lnTo>
                    <a:pt x="82" y="204"/>
                  </a:lnTo>
                  <a:lnTo>
                    <a:pt x="97" y="208"/>
                  </a:lnTo>
                  <a:lnTo>
                    <a:pt x="111" y="208"/>
                  </a:lnTo>
                  <a:lnTo>
                    <a:pt x="129" y="208"/>
                  </a:lnTo>
                  <a:lnTo>
                    <a:pt x="118" y="204"/>
                  </a:lnTo>
                  <a:lnTo>
                    <a:pt x="111" y="197"/>
                  </a:lnTo>
                  <a:lnTo>
                    <a:pt x="107" y="193"/>
                  </a:lnTo>
                  <a:lnTo>
                    <a:pt x="104" y="186"/>
                  </a:lnTo>
                  <a:lnTo>
                    <a:pt x="100" y="165"/>
                  </a:lnTo>
                  <a:lnTo>
                    <a:pt x="90" y="136"/>
                  </a:lnTo>
                  <a:lnTo>
                    <a:pt x="75" y="107"/>
                  </a:lnTo>
                  <a:lnTo>
                    <a:pt x="54" y="86"/>
                  </a:lnTo>
                  <a:lnTo>
                    <a:pt x="43" y="75"/>
                  </a:lnTo>
                  <a:lnTo>
                    <a:pt x="29" y="71"/>
                  </a:lnTo>
                  <a:lnTo>
                    <a:pt x="14" y="68"/>
                  </a:lnTo>
                  <a:lnTo>
                    <a:pt x="0" y="68"/>
                  </a:lnTo>
                  <a:close/>
                  <a:moveTo>
                    <a:pt x="236" y="638"/>
                  </a:moveTo>
                  <a:lnTo>
                    <a:pt x="236" y="638"/>
                  </a:lnTo>
                  <a:lnTo>
                    <a:pt x="269" y="638"/>
                  </a:lnTo>
                  <a:lnTo>
                    <a:pt x="301" y="634"/>
                  </a:lnTo>
                  <a:lnTo>
                    <a:pt x="326" y="623"/>
                  </a:lnTo>
                  <a:lnTo>
                    <a:pt x="333" y="616"/>
                  </a:lnTo>
                  <a:lnTo>
                    <a:pt x="340" y="605"/>
                  </a:lnTo>
                  <a:lnTo>
                    <a:pt x="348" y="587"/>
                  </a:lnTo>
                  <a:lnTo>
                    <a:pt x="355" y="566"/>
                  </a:lnTo>
                  <a:lnTo>
                    <a:pt x="369" y="541"/>
                  </a:lnTo>
                  <a:lnTo>
                    <a:pt x="391" y="519"/>
                  </a:lnTo>
                  <a:lnTo>
                    <a:pt x="419" y="491"/>
                  </a:lnTo>
                  <a:lnTo>
                    <a:pt x="441" y="458"/>
                  </a:lnTo>
                  <a:lnTo>
                    <a:pt x="459" y="426"/>
                  </a:lnTo>
                  <a:lnTo>
                    <a:pt x="466" y="412"/>
                  </a:lnTo>
                  <a:lnTo>
                    <a:pt x="466" y="401"/>
                  </a:lnTo>
                  <a:lnTo>
                    <a:pt x="466" y="383"/>
                  </a:lnTo>
                  <a:lnTo>
                    <a:pt x="459" y="369"/>
                  </a:lnTo>
                  <a:lnTo>
                    <a:pt x="451" y="351"/>
                  </a:lnTo>
                  <a:lnTo>
                    <a:pt x="455" y="347"/>
                  </a:lnTo>
                  <a:lnTo>
                    <a:pt x="459" y="322"/>
                  </a:lnTo>
                  <a:lnTo>
                    <a:pt x="459" y="301"/>
                  </a:lnTo>
                  <a:lnTo>
                    <a:pt x="451" y="283"/>
                  </a:lnTo>
                  <a:lnTo>
                    <a:pt x="444" y="269"/>
                  </a:lnTo>
                  <a:lnTo>
                    <a:pt x="437" y="261"/>
                  </a:lnTo>
                  <a:lnTo>
                    <a:pt x="441" y="258"/>
                  </a:lnTo>
                  <a:lnTo>
                    <a:pt x="444" y="247"/>
                  </a:lnTo>
                  <a:lnTo>
                    <a:pt x="448" y="233"/>
                  </a:lnTo>
                  <a:lnTo>
                    <a:pt x="448" y="222"/>
                  </a:lnTo>
                  <a:lnTo>
                    <a:pt x="444" y="211"/>
                  </a:lnTo>
                  <a:lnTo>
                    <a:pt x="434" y="197"/>
                  </a:lnTo>
                  <a:lnTo>
                    <a:pt x="423" y="186"/>
                  </a:lnTo>
                  <a:lnTo>
                    <a:pt x="434" y="183"/>
                  </a:lnTo>
                  <a:lnTo>
                    <a:pt x="444" y="175"/>
                  </a:lnTo>
                  <a:lnTo>
                    <a:pt x="455" y="168"/>
                  </a:lnTo>
                  <a:lnTo>
                    <a:pt x="462" y="154"/>
                  </a:lnTo>
                  <a:lnTo>
                    <a:pt x="487" y="122"/>
                  </a:lnTo>
                  <a:lnTo>
                    <a:pt x="523" y="68"/>
                  </a:lnTo>
                  <a:lnTo>
                    <a:pt x="530" y="54"/>
                  </a:lnTo>
                  <a:lnTo>
                    <a:pt x="537" y="39"/>
                  </a:lnTo>
                  <a:lnTo>
                    <a:pt x="534" y="28"/>
                  </a:lnTo>
                  <a:lnTo>
                    <a:pt x="530" y="18"/>
                  </a:lnTo>
                  <a:lnTo>
                    <a:pt x="523" y="7"/>
                  </a:lnTo>
                  <a:lnTo>
                    <a:pt x="509" y="3"/>
                  </a:lnTo>
                  <a:lnTo>
                    <a:pt x="494" y="0"/>
                  </a:lnTo>
                  <a:lnTo>
                    <a:pt x="473" y="3"/>
                  </a:lnTo>
                  <a:lnTo>
                    <a:pt x="459" y="7"/>
                  </a:lnTo>
                  <a:lnTo>
                    <a:pt x="448" y="18"/>
                  </a:lnTo>
                  <a:lnTo>
                    <a:pt x="466" y="18"/>
                  </a:lnTo>
                  <a:lnTo>
                    <a:pt x="480" y="21"/>
                  </a:lnTo>
                  <a:lnTo>
                    <a:pt x="491" y="25"/>
                  </a:lnTo>
                  <a:lnTo>
                    <a:pt x="498" y="36"/>
                  </a:lnTo>
                  <a:lnTo>
                    <a:pt x="502" y="46"/>
                  </a:lnTo>
                  <a:lnTo>
                    <a:pt x="502" y="57"/>
                  </a:lnTo>
                  <a:lnTo>
                    <a:pt x="494" y="71"/>
                  </a:lnTo>
                  <a:lnTo>
                    <a:pt x="484" y="86"/>
                  </a:lnTo>
                  <a:lnTo>
                    <a:pt x="448" y="136"/>
                  </a:lnTo>
                  <a:lnTo>
                    <a:pt x="423" y="168"/>
                  </a:lnTo>
                  <a:lnTo>
                    <a:pt x="412" y="179"/>
                  </a:lnTo>
                  <a:lnTo>
                    <a:pt x="401" y="190"/>
                  </a:lnTo>
                  <a:lnTo>
                    <a:pt x="391" y="193"/>
                  </a:lnTo>
                  <a:lnTo>
                    <a:pt x="380" y="197"/>
                  </a:lnTo>
                  <a:lnTo>
                    <a:pt x="391" y="208"/>
                  </a:lnTo>
                  <a:lnTo>
                    <a:pt x="401" y="226"/>
                  </a:lnTo>
                  <a:lnTo>
                    <a:pt x="401" y="233"/>
                  </a:lnTo>
                  <a:lnTo>
                    <a:pt x="405" y="243"/>
                  </a:lnTo>
                  <a:lnTo>
                    <a:pt x="401" y="261"/>
                  </a:lnTo>
                  <a:lnTo>
                    <a:pt x="394" y="269"/>
                  </a:lnTo>
                  <a:lnTo>
                    <a:pt x="391" y="272"/>
                  </a:lnTo>
                  <a:lnTo>
                    <a:pt x="391" y="276"/>
                  </a:lnTo>
                  <a:lnTo>
                    <a:pt x="398" y="283"/>
                  </a:lnTo>
                  <a:lnTo>
                    <a:pt x="405" y="294"/>
                  </a:lnTo>
                  <a:lnTo>
                    <a:pt x="408" y="315"/>
                  </a:lnTo>
                  <a:lnTo>
                    <a:pt x="408" y="333"/>
                  </a:lnTo>
                  <a:lnTo>
                    <a:pt x="405" y="358"/>
                  </a:lnTo>
                  <a:lnTo>
                    <a:pt x="405" y="365"/>
                  </a:lnTo>
                  <a:lnTo>
                    <a:pt x="408" y="380"/>
                  </a:lnTo>
                  <a:lnTo>
                    <a:pt x="412" y="398"/>
                  </a:lnTo>
                  <a:lnTo>
                    <a:pt x="416" y="415"/>
                  </a:lnTo>
                  <a:lnTo>
                    <a:pt x="412" y="426"/>
                  </a:lnTo>
                  <a:lnTo>
                    <a:pt x="405" y="441"/>
                  </a:lnTo>
                  <a:lnTo>
                    <a:pt x="387" y="469"/>
                  </a:lnTo>
                  <a:lnTo>
                    <a:pt x="362" y="501"/>
                  </a:lnTo>
                  <a:lnTo>
                    <a:pt x="333" y="527"/>
                  </a:lnTo>
                  <a:lnTo>
                    <a:pt x="312" y="552"/>
                  </a:lnTo>
                  <a:lnTo>
                    <a:pt x="297" y="573"/>
                  </a:lnTo>
                  <a:lnTo>
                    <a:pt x="287" y="595"/>
                  </a:lnTo>
                  <a:lnTo>
                    <a:pt x="279" y="613"/>
                  </a:lnTo>
                  <a:lnTo>
                    <a:pt x="272" y="623"/>
                  </a:lnTo>
                  <a:lnTo>
                    <a:pt x="262" y="630"/>
                  </a:lnTo>
                  <a:lnTo>
                    <a:pt x="236" y="638"/>
                  </a:lnTo>
                  <a:close/>
                </a:path>
              </a:pathLst>
            </a:custGeom>
            <a:solidFill>
              <a:srgbClr val="E0E0E0"/>
            </a:solidFill>
            <a:ln w="9525">
              <a:noFill/>
              <a:round/>
              <a:headEnd/>
              <a:tailEnd/>
            </a:ln>
          </p:spPr>
          <p:txBody>
            <a:bodyPr/>
            <a:lstStyle/>
            <a:p>
              <a:endParaRPr lang="en-US"/>
            </a:p>
          </p:txBody>
        </p:sp>
      </p:grpSp>
      <p:grpSp>
        <p:nvGrpSpPr>
          <p:cNvPr id="112" name="Group 105"/>
          <p:cNvGrpSpPr>
            <a:grpSpLocks/>
          </p:cNvGrpSpPr>
          <p:nvPr/>
        </p:nvGrpSpPr>
        <p:grpSpPr bwMode="auto">
          <a:xfrm>
            <a:off x="3214688" y="2528888"/>
            <a:ext cx="1033462" cy="720725"/>
            <a:chOff x="2043" y="1565"/>
            <a:chExt cx="651" cy="454"/>
          </a:xfrm>
        </p:grpSpPr>
        <p:sp>
          <p:nvSpPr>
            <p:cNvPr id="113" name="Freeform 106"/>
            <p:cNvSpPr>
              <a:spLocks/>
            </p:cNvSpPr>
            <p:nvPr/>
          </p:nvSpPr>
          <p:spPr bwMode="auto">
            <a:xfrm>
              <a:off x="2043" y="1565"/>
              <a:ext cx="651" cy="394"/>
            </a:xfrm>
            <a:custGeom>
              <a:avLst/>
              <a:gdLst>
                <a:gd name="T0" fmla="*/ 124568 w 373"/>
                <a:gd name="T1" fmla="*/ 962 h 283"/>
                <a:gd name="T2" fmla="*/ 124568 w 373"/>
                <a:gd name="T3" fmla="*/ 962 h 283"/>
                <a:gd name="T4" fmla="*/ 117944 w 373"/>
                <a:gd name="T5" fmla="*/ 411 h 283"/>
                <a:gd name="T6" fmla="*/ 109858 w 373"/>
                <a:gd name="T7" fmla="*/ 0 h 283"/>
                <a:gd name="T8" fmla="*/ 99598 w 373"/>
                <a:gd name="T9" fmla="*/ 0 h 283"/>
                <a:gd name="T10" fmla="*/ 90135 w 373"/>
                <a:gd name="T11" fmla="*/ 0 h 283"/>
                <a:gd name="T12" fmla="*/ 79954 w 373"/>
                <a:gd name="T13" fmla="*/ 411 h 283"/>
                <a:gd name="T14" fmla="*/ 68708 w 373"/>
                <a:gd name="T15" fmla="*/ 1108 h 283"/>
                <a:gd name="T16" fmla="*/ 59040 w 373"/>
                <a:gd name="T17" fmla="*/ 1946 h 283"/>
                <a:gd name="T18" fmla="*/ 47785 w 373"/>
                <a:gd name="T19" fmla="*/ 3009 h 283"/>
                <a:gd name="T20" fmla="*/ 47785 w 373"/>
                <a:gd name="T21" fmla="*/ 3009 h 283"/>
                <a:gd name="T22" fmla="*/ 32456 w 373"/>
                <a:gd name="T23" fmla="*/ 4933 h 283"/>
                <a:gd name="T24" fmla="*/ 21036 w 373"/>
                <a:gd name="T25" fmla="*/ 6549 h 283"/>
                <a:gd name="T26" fmla="*/ 12924 w 373"/>
                <a:gd name="T27" fmla="*/ 7932 h 283"/>
                <a:gd name="T28" fmla="*/ 6262 w 373"/>
                <a:gd name="T29" fmla="*/ 9024 h 283"/>
                <a:gd name="T30" fmla="*/ 1393 w 373"/>
                <a:gd name="T31" fmla="*/ 10511 h 283"/>
                <a:gd name="T32" fmla="*/ 0 w 373"/>
                <a:gd name="T33" fmla="*/ 10787 h 283"/>
                <a:gd name="T34" fmla="*/ 0 w 373"/>
                <a:gd name="T35" fmla="*/ 10787 h 283"/>
                <a:gd name="T36" fmla="*/ 3189 w 373"/>
                <a:gd name="T37" fmla="*/ 10265 h 283"/>
                <a:gd name="T38" fmla="*/ 11533 w 373"/>
                <a:gd name="T39" fmla="*/ 9024 h 283"/>
                <a:gd name="T40" fmla="*/ 24616 w 373"/>
                <a:gd name="T41" fmla="*/ 7480 h 283"/>
                <a:gd name="T42" fmla="*/ 39367 w 373"/>
                <a:gd name="T43" fmla="*/ 5746 h 283"/>
                <a:gd name="T44" fmla="*/ 57066 w 373"/>
                <a:gd name="T45" fmla="*/ 4107 h 283"/>
                <a:gd name="T46" fmla="*/ 67493 w 373"/>
                <a:gd name="T47" fmla="*/ 3564 h 283"/>
                <a:gd name="T48" fmla="*/ 76788 w 373"/>
                <a:gd name="T49" fmla="*/ 3009 h 283"/>
                <a:gd name="T50" fmla="*/ 87061 w 373"/>
                <a:gd name="T51" fmla="*/ 2737 h 283"/>
                <a:gd name="T52" fmla="*/ 96434 w 373"/>
                <a:gd name="T53" fmla="*/ 2595 h 283"/>
                <a:gd name="T54" fmla="*/ 106642 w 373"/>
                <a:gd name="T55" fmla="*/ 2737 h 283"/>
                <a:gd name="T56" fmla="*/ 114751 w 373"/>
                <a:gd name="T57" fmla="*/ 3009 h 283"/>
                <a:gd name="T58" fmla="*/ 114751 w 373"/>
                <a:gd name="T59" fmla="*/ 3009 h 283"/>
                <a:gd name="T60" fmla="*/ 130870 w 373"/>
                <a:gd name="T61" fmla="*/ 4107 h 283"/>
                <a:gd name="T62" fmla="*/ 142899 w 373"/>
                <a:gd name="T63" fmla="*/ 5069 h 283"/>
                <a:gd name="T64" fmla="*/ 142899 w 373"/>
                <a:gd name="T65" fmla="*/ 5069 h 283"/>
                <a:gd name="T66" fmla="*/ 147400 w 373"/>
                <a:gd name="T67" fmla="*/ 5324 h 283"/>
                <a:gd name="T68" fmla="*/ 154203 w 373"/>
                <a:gd name="T69" fmla="*/ 5459 h 283"/>
                <a:gd name="T70" fmla="*/ 159046 w 373"/>
                <a:gd name="T71" fmla="*/ 5459 h 283"/>
                <a:gd name="T72" fmla="*/ 162542 w 373"/>
                <a:gd name="T73" fmla="*/ 5219 h 283"/>
                <a:gd name="T74" fmla="*/ 167127 w 373"/>
                <a:gd name="T75" fmla="*/ 4933 h 283"/>
                <a:gd name="T76" fmla="*/ 168913 w 373"/>
                <a:gd name="T77" fmla="*/ 4547 h 283"/>
                <a:gd name="T78" fmla="*/ 170737 w 373"/>
                <a:gd name="T79" fmla="*/ 4107 h 283"/>
                <a:gd name="T80" fmla="*/ 170737 w 373"/>
                <a:gd name="T81" fmla="*/ 3564 h 283"/>
                <a:gd name="T82" fmla="*/ 170737 w 373"/>
                <a:gd name="T83" fmla="*/ 3564 h 283"/>
                <a:gd name="T84" fmla="*/ 170737 w 373"/>
                <a:gd name="T85" fmla="*/ 3417 h 283"/>
                <a:gd name="T86" fmla="*/ 168913 w 373"/>
                <a:gd name="T87" fmla="*/ 3564 h 283"/>
                <a:gd name="T88" fmla="*/ 165726 w 373"/>
                <a:gd name="T89" fmla="*/ 3851 h 283"/>
                <a:gd name="T90" fmla="*/ 162542 w 373"/>
                <a:gd name="T91" fmla="*/ 3958 h 283"/>
                <a:gd name="T92" fmla="*/ 159046 w 373"/>
                <a:gd name="T93" fmla="*/ 4107 h 283"/>
                <a:gd name="T94" fmla="*/ 155483 w 373"/>
                <a:gd name="T95" fmla="*/ 4107 h 283"/>
                <a:gd name="T96" fmla="*/ 152372 w 373"/>
                <a:gd name="T97" fmla="*/ 3958 h 283"/>
                <a:gd name="T98" fmla="*/ 152372 w 373"/>
                <a:gd name="T99" fmla="*/ 3958 h 283"/>
                <a:gd name="T100" fmla="*/ 144211 w 373"/>
                <a:gd name="T101" fmla="*/ 3417 h 283"/>
                <a:gd name="T102" fmla="*/ 139323 w 373"/>
                <a:gd name="T103" fmla="*/ 2911 h 283"/>
                <a:gd name="T104" fmla="*/ 134479 w 373"/>
                <a:gd name="T105" fmla="*/ 2042 h 283"/>
                <a:gd name="T106" fmla="*/ 124568 w 373"/>
                <a:gd name="T107" fmla="*/ 962 h 283"/>
                <a:gd name="T108" fmla="*/ 124568 w 373"/>
                <a:gd name="T109" fmla="*/ 962 h 2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73"/>
                <a:gd name="T166" fmla="*/ 0 h 283"/>
                <a:gd name="T167" fmla="*/ 373 w 373"/>
                <a:gd name="T168" fmla="*/ 283 h 2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73" h="283">
                  <a:moveTo>
                    <a:pt x="272" y="25"/>
                  </a:moveTo>
                  <a:lnTo>
                    <a:pt x="272" y="25"/>
                  </a:lnTo>
                  <a:lnTo>
                    <a:pt x="258" y="11"/>
                  </a:lnTo>
                  <a:lnTo>
                    <a:pt x="240" y="0"/>
                  </a:lnTo>
                  <a:lnTo>
                    <a:pt x="218" y="0"/>
                  </a:lnTo>
                  <a:lnTo>
                    <a:pt x="197" y="0"/>
                  </a:lnTo>
                  <a:lnTo>
                    <a:pt x="175" y="11"/>
                  </a:lnTo>
                  <a:lnTo>
                    <a:pt x="150" y="29"/>
                  </a:lnTo>
                  <a:lnTo>
                    <a:pt x="129" y="51"/>
                  </a:lnTo>
                  <a:lnTo>
                    <a:pt x="104" y="79"/>
                  </a:lnTo>
                  <a:lnTo>
                    <a:pt x="71" y="129"/>
                  </a:lnTo>
                  <a:lnTo>
                    <a:pt x="46" y="172"/>
                  </a:lnTo>
                  <a:lnTo>
                    <a:pt x="28" y="208"/>
                  </a:lnTo>
                  <a:lnTo>
                    <a:pt x="14" y="237"/>
                  </a:lnTo>
                  <a:lnTo>
                    <a:pt x="3" y="276"/>
                  </a:lnTo>
                  <a:lnTo>
                    <a:pt x="0" y="283"/>
                  </a:lnTo>
                  <a:lnTo>
                    <a:pt x="7" y="269"/>
                  </a:lnTo>
                  <a:lnTo>
                    <a:pt x="25" y="237"/>
                  </a:lnTo>
                  <a:lnTo>
                    <a:pt x="54" y="197"/>
                  </a:lnTo>
                  <a:lnTo>
                    <a:pt x="86" y="151"/>
                  </a:lnTo>
                  <a:lnTo>
                    <a:pt x="125" y="108"/>
                  </a:lnTo>
                  <a:lnTo>
                    <a:pt x="147" y="94"/>
                  </a:lnTo>
                  <a:lnTo>
                    <a:pt x="168" y="79"/>
                  </a:lnTo>
                  <a:lnTo>
                    <a:pt x="190" y="72"/>
                  </a:lnTo>
                  <a:lnTo>
                    <a:pt x="211" y="68"/>
                  </a:lnTo>
                  <a:lnTo>
                    <a:pt x="233" y="72"/>
                  </a:lnTo>
                  <a:lnTo>
                    <a:pt x="251" y="79"/>
                  </a:lnTo>
                  <a:lnTo>
                    <a:pt x="286" y="108"/>
                  </a:lnTo>
                  <a:lnTo>
                    <a:pt x="312" y="133"/>
                  </a:lnTo>
                  <a:lnTo>
                    <a:pt x="322" y="140"/>
                  </a:lnTo>
                  <a:lnTo>
                    <a:pt x="337" y="144"/>
                  </a:lnTo>
                  <a:lnTo>
                    <a:pt x="347" y="144"/>
                  </a:lnTo>
                  <a:lnTo>
                    <a:pt x="355" y="137"/>
                  </a:lnTo>
                  <a:lnTo>
                    <a:pt x="365" y="129"/>
                  </a:lnTo>
                  <a:lnTo>
                    <a:pt x="369" y="119"/>
                  </a:lnTo>
                  <a:lnTo>
                    <a:pt x="373" y="108"/>
                  </a:lnTo>
                  <a:lnTo>
                    <a:pt x="373" y="94"/>
                  </a:lnTo>
                  <a:lnTo>
                    <a:pt x="373" y="90"/>
                  </a:lnTo>
                  <a:lnTo>
                    <a:pt x="369" y="94"/>
                  </a:lnTo>
                  <a:lnTo>
                    <a:pt x="362" y="101"/>
                  </a:lnTo>
                  <a:lnTo>
                    <a:pt x="355" y="104"/>
                  </a:lnTo>
                  <a:lnTo>
                    <a:pt x="347" y="108"/>
                  </a:lnTo>
                  <a:lnTo>
                    <a:pt x="340" y="108"/>
                  </a:lnTo>
                  <a:lnTo>
                    <a:pt x="333" y="104"/>
                  </a:lnTo>
                  <a:lnTo>
                    <a:pt x="315" y="90"/>
                  </a:lnTo>
                  <a:lnTo>
                    <a:pt x="304" y="76"/>
                  </a:lnTo>
                  <a:lnTo>
                    <a:pt x="294" y="54"/>
                  </a:lnTo>
                  <a:lnTo>
                    <a:pt x="272" y="25"/>
                  </a:lnTo>
                  <a:close/>
                </a:path>
              </a:pathLst>
            </a:custGeom>
            <a:solidFill>
              <a:srgbClr val="FA6106"/>
            </a:solidFill>
            <a:ln w="9525">
              <a:noFill/>
              <a:round/>
              <a:headEnd/>
              <a:tailEnd/>
            </a:ln>
          </p:spPr>
          <p:txBody>
            <a:bodyPr/>
            <a:lstStyle/>
            <a:p>
              <a:endParaRPr lang="en-US"/>
            </a:p>
          </p:txBody>
        </p:sp>
        <p:sp>
          <p:nvSpPr>
            <p:cNvPr id="114" name="Freeform 107"/>
            <p:cNvSpPr>
              <a:spLocks/>
            </p:cNvSpPr>
            <p:nvPr/>
          </p:nvSpPr>
          <p:spPr bwMode="auto">
            <a:xfrm>
              <a:off x="2106" y="1690"/>
              <a:ext cx="443" cy="329"/>
            </a:xfrm>
            <a:custGeom>
              <a:avLst/>
              <a:gdLst>
                <a:gd name="T0" fmla="*/ 0 w 254"/>
                <a:gd name="T1" fmla="*/ 9128 h 236"/>
                <a:gd name="T2" fmla="*/ 0 w 254"/>
                <a:gd name="T3" fmla="*/ 9128 h 236"/>
                <a:gd name="T4" fmla="*/ 9676 w 254"/>
                <a:gd name="T5" fmla="*/ 7061 h 236"/>
                <a:gd name="T6" fmla="*/ 19523 w 254"/>
                <a:gd name="T7" fmla="*/ 4992 h 236"/>
                <a:gd name="T8" fmla="*/ 27644 w 254"/>
                <a:gd name="T9" fmla="*/ 3843 h 236"/>
                <a:gd name="T10" fmla="*/ 34050 w 254"/>
                <a:gd name="T11" fmla="*/ 2757 h 236"/>
                <a:gd name="T12" fmla="*/ 43487 w 254"/>
                <a:gd name="T13" fmla="*/ 1821 h 236"/>
                <a:gd name="T14" fmla="*/ 51791 w 254"/>
                <a:gd name="T15" fmla="*/ 970 h 236"/>
                <a:gd name="T16" fmla="*/ 61664 w 254"/>
                <a:gd name="T17" fmla="*/ 413 h 236"/>
                <a:gd name="T18" fmla="*/ 71442 w 254"/>
                <a:gd name="T19" fmla="*/ 152 h 236"/>
                <a:gd name="T20" fmla="*/ 76274 w 254"/>
                <a:gd name="T21" fmla="*/ 0 h 236"/>
                <a:gd name="T22" fmla="*/ 82529 w 254"/>
                <a:gd name="T23" fmla="*/ 152 h 236"/>
                <a:gd name="T24" fmla="*/ 87819 w 254"/>
                <a:gd name="T25" fmla="*/ 284 h 236"/>
                <a:gd name="T26" fmla="*/ 92744 w 254"/>
                <a:gd name="T27" fmla="*/ 413 h 236"/>
                <a:gd name="T28" fmla="*/ 97702 w 254"/>
                <a:gd name="T29" fmla="*/ 803 h 236"/>
                <a:gd name="T30" fmla="*/ 103910 w 254"/>
                <a:gd name="T31" fmla="*/ 1253 h 236"/>
                <a:gd name="T32" fmla="*/ 115402 w 254"/>
                <a:gd name="T33" fmla="*/ 2462 h 236"/>
                <a:gd name="T34" fmla="*/ 115402 w 254"/>
                <a:gd name="T35" fmla="*/ 2462 h 236"/>
                <a:gd name="T36" fmla="*/ 112302 w 254"/>
                <a:gd name="T37" fmla="*/ 2353 h 236"/>
                <a:gd name="T38" fmla="*/ 105750 w 254"/>
                <a:gd name="T39" fmla="*/ 1821 h 236"/>
                <a:gd name="T40" fmla="*/ 94101 w 254"/>
                <a:gd name="T41" fmla="*/ 1401 h 236"/>
                <a:gd name="T42" fmla="*/ 86164 w 254"/>
                <a:gd name="T43" fmla="*/ 1253 h 236"/>
                <a:gd name="T44" fmla="*/ 79484 w 254"/>
                <a:gd name="T45" fmla="*/ 1253 h 236"/>
                <a:gd name="T46" fmla="*/ 70057 w 254"/>
                <a:gd name="T47" fmla="*/ 1401 h 236"/>
                <a:gd name="T48" fmla="*/ 61664 w 254"/>
                <a:gd name="T49" fmla="*/ 1666 h 236"/>
                <a:gd name="T50" fmla="*/ 51791 w 254"/>
                <a:gd name="T51" fmla="*/ 2179 h 236"/>
                <a:gd name="T52" fmla="*/ 42294 w 254"/>
                <a:gd name="T53" fmla="*/ 2908 h 236"/>
                <a:gd name="T54" fmla="*/ 32311 w 254"/>
                <a:gd name="T55" fmla="*/ 4023 h 236"/>
                <a:gd name="T56" fmla="*/ 20913 w 254"/>
                <a:gd name="T57" fmla="*/ 5403 h 236"/>
                <a:gd name="T58" fmla="*/ 9676 w 254"/>
                <a:gd name="T59" fmla="*/ 7061 h 236"/>
                <a:gd name="T60" fmla="*/ 0 w 254"/>
                <a:gd name="T61" fmla="*/ 9128 h 236"/>
                <a:gd name="T62" fmla="*/ 0 w 254"/>
                <a:gd name="T63" fmla="*/ 9128 h 2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54"/>
                <a:gd name="T97" fmla="*/ 0 h 236"/>
                <a:gd name="T98" fmla="*/ 254 w 254"/>
                <a:gd name="T99" fmla="*/ 236 h 2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54" h="236">
                  <a:moveTo>
                    <a:pt x="0" y="236"/>
                  </a:moveTo>
                  <a:lnTo>
                    <a:pt x="0" y="236"/>
                  </a:lnTo>
                  <a:lnTo>
                    <a:pt x="21" y="183"/>
                  </a:lnTo>
                  <a:lnTo>
                    <a:pt x="43" y="129"/>
                  </a:lnTo>
                  <a:lnTo>
                    <a:pt x="61" y="100"/>
                  </a:lnTo>
                  <a:lnTo>
                    <a:pt x="75" y="72"/>
                  </a:lnTo>
                  <a:lnTo>
                    <a:pt x="96" y="47"/>
                  </a:lnTo>
                  <a:lnTo>
                    <a:pt x="114" y="25"/>
                  </a:lnTo>
                  <a:lnTo>
                    <a:pt x="136" y="11"/>
                  </a:lnTo>
                  <a:lnTo>
                    <a:pt x="157" y="4"/>
                  </a:lnTo>
                  <a:lnTo>
                    <a:pt x="168" y="0"/>
                  </a:lnTo>
                  <a:lnTo>
                    <a:pt x="182" y="4"/>
                  </a:lnTo>
                  <a:lnTo>
                    <a:pt x="193" y="7"/>
                  </a:lnTo>
                  <a:lnTo>
                    <a:pt x="204" y="11"/>
                  </a:lnTo>
                  <a:lnTo>
                    <a:pt x="215" y="21"/>
                  </a:lnTo>
                  <a:lnTo>
                    <a:pt x="229" y="32"/>
                  </a:lnTo>
                  <a:lnTo>
                    <a:pt x="254" y="64"/>
                  </a:lnTo>
                  <a:lnTo>
                    <a:pt x="247" y="61"/>
                  </a:lnTo>
                  <a:lnTo>
                    <a:pt x="233" y="47"/>
                  </a:lnTo>
                  <a:lnTo>
                    <a:pt x="207" y="36"/>
                  </a:lnTo>
                  <a:lnTo>
                    <a:pt x="190" y="32"/>
                  </a:lnTo>
                  <a:lnTo>
                    <a:pt x="175" y="32"/>
                  </a:lnTo>
                  <a:lnTo>
                    <a:pt x="154" y="36"/>
                  </a:lnTo>
                  <a:lnTo>
                    <a:pt x="136" y="43"/>
                  </a:lnTo>
                  <a:lnTo>
                    <a:pt x="114" y="57"/>
                  </a:lnTo>
                  <a:lnTo>
                    <a:pt x="93" y="75"/>
                  </a:lnTo>
                  <a:lnTo>
                    <a:pt x="71" y="104"/>
                  </a:lnTo>
                  <a:lnTo>
                    <a:pt x="46" y="140"/>
                  </a:lnTo>
                  <a:lnTo>
                    <a:pt x="21" y="183"/>
                  </a:lnTo>
                  <a:lnTo>
                    <a:pt x="0" y="236"/>
                  </a:lnTo>
                  <a:close/>
                </a:path>
              </a:pathLst>
            </a:custGeom>
            <a:solidFill>
              <a:srgbClr val="FFD100"/>
            </a:solidFill>
            <a:ln w="9525">
              <a:noFill/>
              <a:round/>
              <a:headEnd/>
              <a:tailEnd/>
            </a:ln>
          </p:spPr>
          <p:txBody>
            <a:bodyPr/>
            <a:lstStyle/>
            <a:p>
              <a:endParaRPr lang="en-US"/>
            </a:p>
          </p:txBody>
        </p:sp>
      </p:grpSp>
      <p:grpSp>
        <p:nvGrpSpPr>
          <p:cNvPr id="115" name="Group 108"/>
          <p:cNvGrpSpPr>
            <a:grpSpLocks/>
          </p:cNvGrpSpPr>
          <p:nvPr/>
        </p:nvGrpSpPr>
        <p:grpSpPr bwMode="auto">
          <a:xfrm>
            <a:off x="5946775" y="2165350"/>
            <a:ext cx="628650" cy="514350"/>
            <a:chOff x="1964" y="1975"/>
            <a:chExt cx="574" cy="588"/>
          </a:xfrm>
        </p:grpSpPr>
        <p:sp>
          <p:nvSpPr>
            <p:cNvPr id="116" name="Freeform 109"/>
            <p:cNvSpPr>
              <a:spLocks noEditPoints="1"/>
            </p:cNvSpPr>
            <p:nvPr/>
          </p:nvSpPr>
          <p:spPr bwMode="auto">
            <a:xfrm>
              <a:off x="1964" y="2122"/>
              <a:ext cx="323" cy="441"/>
            </a:xfrm>
            <a:custGeom>
              <a:avLst/>
              <a:gdLst>
                <a:gd name="T0" fmla="*/ 222 w 323"/>
                <a:gd name="T1" fmla="*/ 172 h 441"/>
                <a:gd name="T2" fmla="*/ 97 w 323"/>
                <a:gd name="T3" fmla="*/ 115 h 441"/>
                <a:gd name="T4" fmla="*/ 18 w 323"/>
                <a:gd name="T5" fmla="*/ 208 h 441"/>
                <a:gd name="T6" fmla="*/ 15 w 323"/>
                <a:gd name="T7" fmla="*/ 201 h 441"/>
                <a:gd name="T8" fmla="*/ 0 w 323"/>
                <a:gd name="T9" fmla="*/ 143 h 441"/>
                <a:gd name="T10" fmla="*/ 11 w 323"/>
                <a:gd name="T11" fmla="*/ 93 h 441"/>
                <a:gd name="T12" fmla="*/ 43 w 323"/>
                <a:gd name="T13" fmla="*/ 50 h 441"/>
                <a:gd name="T14" fmla="*/ 104 w 323"/>
                <a:gd name="T15" fmla="*/ 18 h 441"/>
                <a:gd name="T16" fmla="*/ 136 w 323"/>
                <a:gd name="T17" fmla="*/ 4 h 441"/>
                <a:gd name="T18" fmla="*/ 201 w 323"/>
                <a:gd name="T19" fmla="*/ 0 h 441"/>
                <a:gd name="T20" fmla="*/ 251 w 323"/>
                <a:gd name="T21" fmla="*/ 11 h 441"/>
                <a:gd name="T22" fmla="*/ 290 w 323"/>
                <a:gd name="T23" fmla="*/ 40 h 441"/>
                <a:gd name="T24" fmla="*/ 301 w 323"/>
                <a:gd name="T25" fmla="*/ 57 h 441"/>
                <a:gd name="T26" fmla="*/ 319 w 323"/>
                <a:gd name="T27" fmla="*/ 122 h 441"/>
                <a:gd name="T28" fmla="*/ 319 w 323"/>
                <a:gd name="T29" fmla="*/ 172 h 441"/>
                <a:gd name="T30" fmla="*/ 294 w 323"/>
                <a:gd name="T31" fmla="*/ 212 h 441"/>
                <a:gd name="T32" fmla="*/ 244 w 323"/>
                <a:gd name="T33" fmla="*/ 240 h 441"/>
                <a:gd name="T34" fmla="*/ 258 w 323"/>
                <a:gd name="T35" fmla="*/ 283 h 441"/>
                <a:gd name="T36" fmla="*/ 115 w 323"/>
                <a:gd name="T37" fmla="*/ 215 h 441"/>
                <a:gd name="T38" fmla="*/ 176 w 323"/>
                <a:gd name="T39" fmla="*/ 401 h 441"/>
                <a:gd name="T40" fmla="*/ 172 w 323"/>
                <a:gd name="T41" fmla="*/ 384 h 441"/>
                <a:gd name="T42" fmla="*/ 183 w 323"/>
                <a:gd name="T43" fmla="*/ 351 h 441"/>
                <a:gd name="T44" fmla="*/ 201 w 323"/>
                <a:gd name="T45" fmla="*/ 333 h 441"/>
                <a:gd name="T46" fmla="*/ 212 w 323"/>
                <a:gd name="T47" fmla="*/ 326 h 441"/>
                <a:gd name="T48" fmla="*/ 240 w 323"/>
                <a:gd name="T49" fmla="*/ 319 h 441"/>
                <a:gd name="T50" fmla="*/ 269 w 323"/>
                <a:gd name="T51" fmla="*/ 323 h 441"/>
                <a:gd name="T52" fmla="*/ 294 w 323"/>
                <a:gd name="T53" fmla="*/ 330 h 441"/>
                <a:gd name="T54" fmla="*/ 305 w 323"/>
                <a:gd name="T55" fmla="*/ 344 h 441"/>
                <a:gd name="T56" fmla="*/ 312 w 323"/>
                <a:gd name="T57" fmla="*/ 358 h 441"/>
                <a:gd name="T58" fmla="*/ 316 w 323"/>
                <a:gd name="T59" fmla="*/ 387 h 441"/>
                <a:gd name="T60" fmla="*/ 305 w 323"/>
                <a:gd name="T61" fmla="*/ 409 h 441"/>
                <a:gd name="T62" fmla="*/ 287 w 323"/>
                <a:gd name="T63" fmla="*/ 427 h 441"/>
                <a:gd name="T64" fmla="*/ 276 w 323"/>
                <a:gd name="T65" fmla="*/ 434 h 441"/>
                <a:gd name="T66" fmla="*/ 240 w 323"/>
                <a:gd name="T67" fmla="*/ 441 h 441"/>
                <a:gd name="T68" fmla="*/ 212 w 323"/>
                <a:gd name="T69" fmla="*/ 437 h 441"/>
                <a:gd name="T70" fmla="*/ 190 w 323"/>
                <a:gd name="T71" fmla="*/ 423 h 441"/>
                <a:gd name="T72" fmla="*/ 176 w 323"/>
                <a:gd name="T73" fmla="*/ 401 h 4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3"/>
                <a:gd name="T112" fmla="*/ 0 h 441"/>
                <a:gd name="T113" fmla="*/ 323 w 323"/>
                <a:gd name="T114" fmla="*/ 441 h 44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3" h="441">
                  <a:moveTo>
                    <a:pt x="115" y="215"/>
                  </a:moveTo>
                  <a:lnTo>
                    <a:pt x="222" y="172"/>
                  </a:lnTo>
                  <a:lnTo>
                    <a:pt x="179" y="79"/>
                  </a:lnTo>
                  <a:lnTo>
                    <a:pt x="97" y="115"/>
                  </a:lnTo>
                  <a:lnTo>
                    <a:pt x="122" y="169"/>
                  </a:lnTo>
                  <a:lnTo>
                    <a:pt x="18" y="208"/>
                  </a:lnTo>
                  <a:lnTo>
                    <a:pt x="15" y="201"/>
                  </a:lnTo>
                  <a:lnTo>
                    <a:pt x="4" y="172"/>
                  </a:lnTo>
                  <a:lnTo>
                    <a:pt x="0" y="143"/>
                  </a:lnTo>
                  <a:lnTo>
                    <a:pt x="4" y="115"/>
                  </a:lnTo>
                  <a:lnTo>
                    <a:pt x="11" y="93"/>
                  </a:lnTo>
                  <a:lnTo>
                    <a:pt x="25" y="68"/>
                  </a:lnTo>
                  <a:lnTo>
                    <a:pt x="43" y="50"/>
                  </a:lnTo>
                  <a:lnTo>
                    <a:pt x="72" y="32"/>
                  </a:lnTo>
                  <a:lnTo>
                    <a:pt x="104" y="18"/>
                  </a:lnTo>
                  <a:lnTo>
                    <a:pt x="136" y="4"/>
                  </a:lnTo>
                  <a:lnTo>
                    <a:pt x="169" y="0"/>
                  </a:lnTo>
                  <a:lnTo>
                    <a:pt x="201" y="0"/>
                  </a:lnTo>
                  <a:lnTo>
                    <a:pt x="230" y="4"/>
                  </a:lnTo>
                  <a:lnTo>
                    <a:pt x="251" y="11"/>
                  </a:lnTo>
                  <a:lnTo>
                    <a:pt x="273" y="22"/>
                  </a:lnTo>
                  <a:lnTo>
                    <a:pt x="290" y="40"/>
                  </a:lnTo>
                  <a:lnTo>
                    <a:pt x="301" y="57"/>
                  </a:lnTo>
                  <a:lnTo>
                    <a:pt x="312" y="90"/>
                  </a:lnTo>
                  <a:lnTo>
                    <a:pt x="319" y="122"/>
                  </a:lnTo>
                  <a:lnTo>
                    <a:pt x="323" y="147"/>
                  </a:lnTo>
                  <a:lnTo>
                    <a:pt x="319" y="172"/>
                  </a:lnTo>
                  <a:lnTo>
                    <a:pt x="308" y="194"/>
                  </a:lnTo>
                  <a:lnTo>
                    <a:pt x="294" y="212"/>
                  </a:lnTo>
                  <a:lnTo>
                    <a:pt x="273" y="226"/>
                  </a:lnTo>
                  <a:lnTo>
                    <a:pt x="244" y="240"/>
                  </a:lnTo>
                  <a:lnTo>
                    <a:pt x="240" y="240"/>
                  </a:lnTo>
                  <a:lnTo>
                    <a:pt x="258" y="283"/>
                  </a:lnTo>
                  <a:lnTo>
                    <a:pt x="161" y="319"/>
                  </a:lnTo>
                  <a:lnTo>
                    <a:pt x="115" y="215"/>
                  </a:lnTo>
                  <a:close/>
                  <a:moveTo>
                    <a:pt x="176" y="401"/>
                  </a:moveTo>
                  <a:lnTo>
                    <a:pt x="176" y="401"/>
                  </a:lnTo>
                  <a:lnTo>
                    <a:pt x="172" y="391"/>
                  </a:lnTo>
                  <a:lnTo>
                    <a:pt x="172" y="384"/>
                  </a:lnTo>
                  <a:lnTo>
                    <a:pt x="176" y="362"/>
                  </a:lnTo>
                  <a:lnTo>
                    <a:pt x="183" y="351"/>
                  </a:lnTo>
                  <a:lnTo>
                    <a:pt x="190" y="341"/>
                  </a:lnTo>
                  <a:lnTo>
                    <a:pt x="201" y="333"/>
                  </a:lnTo>
                  <a:lnTo>
                    <a:pt x="212" y="326"/>
                  </a:lnTo>
                  <a:lnTo>
                    <a:pt x="226" y="323"/>
                  </a:lnTo>
                  <a:lnTo>
                    <a:pt x="240" y="319"/>
                  </a:lnTo>
                  <a:lnTo>
                    <a:pt x="258" y="319"/>
                  </a:lnTo>
                  <a:lnTo>
                    <a:pt x="269" y="323"/>
                  </a:lnTo>
                  <a:lnTo>
                    <a:pt x="283" y="326"/>
                  </a:lnTo>
                  <a:lnTo>
                    <a:pt x="294" y="330"/>
                  </a:lnTo>
                  <a:lnTo>
                    <a:pt x="301" y="337"/>
                  </a:lnTo>
                  <a:lnTo>
                    <a:pt x="305" y="344"/>
                  </a:lnTo>
                  <a:lnTo>
                    <a:pt x="312" y="358"/>
                  </a:lnTo>
                  <a:lnTo>
                    <a:pt x="316" y="373"/>
                  </a:lnTo>
                  <a:lnTo>
                    <a:pt x="316" y="387"/>
                  </a:lnTo>
                  <a:lnTo>
                    <a:pt x="312" y="398"/>
                  </a:lnTo>
                  <a:lnTo>
                    <a:pt x="305" y="409"/>
                  </a:lnTo>
                  <a:lnTo>
                    <a:pt x="298" y="419"/>
                  </a:lnTo>
                  <a:lnTo>
                    <a:pt x="287" y="427"/>
                  </a:lnTo>
                  <a:lnTo>
                    <a:pt x="276" y="434"/>
                  </a:lnTo>
                  <a:lnTo>
                    <a:pt x="258" y="437"/>
                  </a:lnTo>
                  <a:lnTo>
                    <a:pt x="240" y="441"/>
                  </a:lnTo>
                  <a:lnTo>
                    <a:pt x="226" y="441"/>
                  </a:lnTo>
                  <a:lnTo>
                    <a:pt x="212" y="437"/>
                  </a:lnTo>
                  <a:lnTo>
                    <a:pt x="201" y="430"/>
                  </a:lnTo>
                  <a:lnTo>
                    <a:pt x="190" y="423"/>
                  </a:lnTo>
                  <a:lnTo>
                    <a:pt x="183" y="412"/>
                  </a:lnTo>
                  <a:lnTo>
                    <a:pt x="176" y="401"/>
                  </a:lnTo>
                  <a:close/>
                </a:path>
              </a:pathLst>
            </a:custGeom>
            <a:solidFill>
              <a:srgbClr val="2EB0CF"/>
            </a:solidFill>
            <a:ln w="9525">
              <a:noFill/>
              <a:round/>
              <a:headEnd/>
              <a:tailEnd/>
            </a:ln>
          </p:spPr>
          <p:txBody>
            <a:bodyPr/>
            <a:lstStyle/>
            <a:p>
              <a:endParaRPr lang="en-US"/>
            </a:p>
          </p:txBody>
        </p:sp>
        <p:sp>
          <p:nvSpPr>
            <p:cNvPr id="117" name="Freeform 110"/>
            <p:cNvSpPr>
              <a:spLocks noEditPoints="1"/>
            </p:cNvSpPr>
            <p:nvPr/>
          </p:nvSpPr>
          <p:spPr bwMode="auto">
            <a:xfrm>
              <a:off x="2323" y="1975"/>
              <a:ext cx="215" cy="301"/>
            </a:xfrm>
            <a:custGeom>
              <a:avLst/>
              <a:gdLst>
                <a:gd name="T0" fmla="*/ 53 w 215"/>
                <a:gd name="T1" fmla="*/ 122 h 301"/>
                <a:gd name="T2" fmla="*/ 132 w 215"/>
                <a:gd name="T3" fmla="*/ 133 h 301"/>
                <a:gd name="T4" fmla="*/ 136 w 215"/>
                <a:gd name="T5" fmla="*/ 65 h 301"/>
                <a:gd name="T6" fmla="*/ 75 w 215"/>
                <a:gd name="T7" fmla="*/ 58 h 301"/>
                <a:gd name="T8" fmla="*/ 75 w 215"/>
                <a:gd name="T9" fmla="*/ 97 h 301"/>
                <a:gd name="T10" fmla="*/ 0 w 215"/>
                <a:gd name="T11" fmla="*/ 90 h 301"/>
                <a:gd name="T12" fmla="*/ 0 w 215"/>
                <a:gd name="T13" fmla="*/ 83 h 301"/>
                <a:gd name="T14" fmla="*/ 0 w 215"/>
                <a:gd name="T15" fmla="*/ 83 h 301"/>
                <a:gd name="T16" fmla="*/ 3 w 215"/>
                <a:gd name="T17" fmla="*/ 61 h 301"/>
                <a:gd name="T18" fmla="*/ 10 w 215"/>
                <a:gd name="T19" fmla="*/ 43 h 301"/>
                <a:gd name="T20" fmla="*/ 21 w 215"/>
                <a:gd name="T21" fmla="*/ 29 h 301"/>
                <a:gd name="T22" fmla="*/ 32 w 215"/>
                <a:gd name="T23" fmla="*/ 18 h 301"/>
                <a:gd name="T24" fmla="*/ 50 w 215"/>
                <a:gd name="T25" fmla="*/ 7 h 301"/>
                <a:gd name="T26" fmla="*/ 68 w 215"/>
                <a:gd name="T27" fmla="*/ 4 h 301"/>
                <a:gd name="T28" fmla="*/ 89 w 215"/>
                <a:gd name="T29" fmla="*/ 0 h 301"/>
                <a:gd name="T30" fmla="*/ 111 w 215"/>
                <a:gd name="T31" fmla="*/ 4 h 301"/>
                <a:gd name="T32" fmla="*/ 111 w 215"/>
                <a:gd name="T33" fmla="*/ 4 h 301"/>
                <a:gd name="T34" fmla="*/ 136 w 215"/>
                <a:gd name="T35" fmla="*/ 7 h 301"/>
                <a:gd name="T36" fmla="*/ 157 w 215"/>
                <a:gd name="T37" fmla="*/ 15 h 301"/>
                <a:gd name="T38" fmla="*/ 175 w 215"/>
                <a:gd name="T39" fmla="*/ 25 h 301"/>
                <a:gd name="T40" fmla="*/ 190 w 215"/>
                <a:gd name="T41" fmla="*/ 36 h 301"/>
                <a:gd name="T42" fmla="*/ 200 w 215"/>
                <a:gd name="T43" fmla="*/ 47 h 301"/>
                <a:gd name="T44" fmla="*/ 207 w 215"/>
                <a:gd name="T45" fmla="*/ 61 h 301"/>
                <a:gd name="T46" fmla="*/ 215 w 215"/>
                <a:gd name="T47" fmla="*/ 75 h 301"/>
                <a:gd name="T48" fmla="*/ 215 w 215"/>
                <a:gd name="T49" fmla="*/ 90 h 301"/>
                <a:gd name="T50" fmla="*/ 215 w 215"/>
                <a:gd name="T51" fmla="*/ 90 h 301"/>
                <a:gd name="T52" fmla="*/ 211 w 215"/>
                <a:gd name="T53" fmla="*/ 115 h 301"/>
                <a:gd name="T54" fmla="*/ 204 w 215"/>
                <a:gd name="T55" fmla="*/ 133 h 301"/>
                <a:gd name="T56" fmla="*/ 197 w 215"/>
                <a:gd name="T57" fmla="*/ 151 h 301"/>
                <a:gd name="T58" fmla="*/ 190 w 215"/>
                <a:gd name="T59" fmla="*/ 161 h 301"/>
                <a:gd name="T60" fmla="*/ 175 w 215"/>
                <a:gd name="T61" fmla="*/ 172 h 301"/>
                <a:gd name="T62" fmla="*/ 161 w 215"/>
                <a:gd name="T63" fmla="*/ 176 h 301"/>
                <a:gd name="T64" fmla="*/ 143 w 215"/>
                <a:gd name="T65" fmla="*/ 179 h 301"/>
                <a:gd name="T66" fmla="*/ 121 w 215"/>
                <a:gd name="T67" fmla="*/ 179 h 301"/>
                <a:gd name="T68" fmla="*/ 118 w 215"/>
                <a:gd name="T69" fmla="*/ 179 h 301"/>
                <a:gd name="T70" fmla="*/ 118 w 215"/>
                <a:gd name="T71" fmla="*/ 208 h 301"/>
                <a:gd name="T72" fmla="*/ 46 w 215"/>
                <a:gd name="T73" fmla="*/ 201 h 301"/>
                <a:gd name="T74" fmla="*/ 53 w 215"/>
                <a:gd name="T75" fmla="*/ 122 h 301"/>
                <a:gd name="T76" fmla="*/ 28 w 215"/>
                <a:gd name="T77" fmla="*/ 251 h 301"/>
                <a:gd name="T78" fmla="*/ 28 w 215"/>
                <a:gd name="T79" fmla="*/ 251 h 301"/>
                <a:gd name="T80" fmla="*/ 35 w 215"/>
                <a:gd name="T81" fmla="*/ 240 h 301"/>
                <a:gd name="T82" fmla="*/ 43 w 215"/>
                <a:gd name="T83" fmla="*/ 230 h 301"/>
                <a:gd name="T84" fmla="*/ 57 w 215"/>
                <a:gd name="T85" fmla="*/ 222 h 301"/>
                <a:gd name="T86" fmla="*/ 75 w 215"/>
                <a:gd name="T87" fmla="*/ 219 h 301"/>
                <a:gd name="T88" fmla="*/ 75 w 215"/>
                <a:gd name="T89" fmla="*/ 219 h 301"/>
                <a:gd name="T90" fmla="*/ 96 w 215"/>
                <a:gd name="T91" fmla="*/ 226 h 301"/>
                <a:gd name="T92" fmla="*/ 111 w 215"/>
                <a:gd name="T93" fmla="*/ 237 h 301"/>
                <a:gd name="T94" fmla="*/ 121 w 215"/>
                <a:gd name="T95" fmla="*/ 247 h 301"/>
                <a:gd name="T96" fmla="*/ 125 w 215"/>
                <a:gd name="T97" fmla="*/ 262 h 301"/>
                <a:gd name="T98" fmla="*/ 125 w 215"/>
                <a:gd name="T99" fmla="*/ 262 h 301"/>
                <a:gd name="T100" fmla="*/ 121 w 215"/>
                <a:gd name="T101" fmla="*/ 280 h 301"/>
                <a:gd name="T102" fmla="*/ 111 w 215"/>
                <a:gd name="T103" fmla="*/ 294 h 301"/>
                <a:gd name="T104" fmla="*/ 96 w 215"/>
                <a:gd name="T105" fmla="*/ 301 h 301"/>
                <a:gd name="T106" fmla="*/ 78 w 215"/>
                <a:gd name="T107" fmla="*/ 301 h 301"/>
                <a:gd name="T108" fmla="*/ 78 w 215"/>
                <a:gd name="T109" fmla="*/ 301 h 301"/>
                <a:gd name="T110" fmla="*/ 57 w 215"/>
                <a:gd name="T111" fmla="*/ 298 h 301"/>
                <a:gd name="T112" fmla="*/ 39 w 215"/>
                <a:gd name="T113" fmla="*/ 283 h 301"/>
                <a:gd name="T114" fmla="*/ 32 w 215"/>
                <a:gd name="T115" fmla="*/ 269 h 301"/>
                <a:gd name="T116" fmla="*/ 28 w 215"/>
                <a:gd name="T117" fmla="*/ 251 h 301"/>
                <a:gd name="T118" fmla="*/ 28 w 215"/>
                <a:gd name="T119" fmla="*/ 251 h 3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5"/>
                <a:gd name="T181" fmla="*/ 0 h 301"/>
                <a:gd name="T182" fmla="*/ 215 w 215"/>
                <a:gd name="T183" fmla="*/ 301 h 3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5" h="301">
                  <a:moveTo>
                    <a:pt x="53" y="122"/>
                  </a:moveTo>
                  <a:lnTo>
                    <a:pt x="132" y="133"/>
                  </a:lnTo>
                  <a:lnTo>
                    <a:pt x="136" y="65"/>
                  </a:lnTo>
                  <a:lnTo>
                    <a:pt x="75" y="58"/>
                  </a:lnTo>
                  <a:lnTo>
                    <a:pt x="75" y="97"/>
                  </a:lnTo>
                  <a:lnTo>
                    <a:pt x="0" y="90"/>
                  </a:lnTo>
                  <a:lnTo>
                    <a:pt x="0" y="83"/>
                  </a:lnTo>
                  <a:lnTo>
                    <a:pt x="3" y="61"/>
                  </a:lnTo>
                  <a:lnTo>
                    <a:pt x="10" y="43"/>
                  </a:lnTo>
                  <a:lnTo>
                    <a:pt x="21" y="29"/>
                  </a:lnTo>
                  <a:lnTo>
                    <a:pt x="32" y="18"/>
                  </a:lnTo>
                  <a:lnTo>
                    <a:pt x="50" y="7"/>
                  </a:lnTo>
                  <a:lnTo>
                    <a:pt x="68" y="4"/>
                  </a:lnTo>
                  <a:lnTo>
                    <a:pt x="89" y="0"/>
                  </a:lnTo>
                  <a:lnTo>
                    <a:pt x="111" y="4"/>
                  </a:lnTo>
                  <a:lnTo>
                    <a:pt x="136" y="7"/>
                  </a:lnTo>
                  <a:lnTo>
                    <a:pt x="157" y="15"/>
                  </a:lnTo>
                  <a:lnTo>
                    <a:pt x="175" y="25"/>
                  </a:lnTo>
                  <a:lnTo>
                    <a:pt x="190" y="36"/>
                  </a:lnTo>
                  <a:lnTo>
                    <a:pt x="200" y="47"/>
                  </a:lnTo>
                  <a:lnTo>
                    <a:pt x="207" y="61"/>
                  </a:lnTo>
                  <a:lnTo>
                    <a:pt x="215" y="75"/>
                  </a:lnTo>
                  <a:lnTo>
                    <a:pt x="215" y="90"/>
                  </a:lnTo>
                  <a:lnTo>
                    <a:pt x="211" y="115"/>
                  </a:lnTo>
                  <a:lnTo>
                    <a:pt x="204" y="133"/>
                  </a:lnTo>
                  <a:lnTo>
                    <a:pt x="197" y="151"/>
                  </a:lnTo>
                  <a:lnTo>
                    <a:pt x="190" y="161"/>
                  </a:lnTo>
                  <a:lnTo>
                    <a:pt x="175" y="172"/>
                  </a:lnTo>
                  <a:lnTo>
                    <a:pt x="161" y="176"/>
                  </a:lnTo>
                  <a:lnTo>
                    <a:pt x="143" y="179"/>
                  </a:lnTo>
                  <a:lnTo>
                    <a:pt x="121" y="179"/>
                  </a:lnTo>
                  <a:lnTo>
                    <a:pt x="118" y="179"/>
                  </a:lnTo>
                  <a:lnTo>
                    <a:pt x="118" y="208"/>
                  </a:lnTo>
                  <a:lnTo>
                    <a:pt x="46" y="201"/>
                  </a:lnTo>
                  <a:lnTo>
                    <a:pt x="53" y="122"/>
                  </a:lnTo>
                  <a:close/>
                  <a:moveTo>
                    <a:pt x="28" y="251"/>
                  </a:moveTo>
                  <a:lnTo>
                    <a:pt x="28" y="251"/>
                  </a:lnTo>
                  <a:lnTo>
                    <a:pt x="35" y="240"/>
                  </a:lnTo>
                  <a:lnTo>
                    <a:pt x="43" y="230"/>
                  </a:lnTo>
                  <a:lnTo>
                    <a:pt x="57" y="222"/>
                  </a:lnTo>
                  <a:lnTo>
                    <a:pt x="75" y="219"/>
                  </a:lnTo>
                  <a:lnTo>
                    <a:pt x="96" y="226"/>
                  </a:lnTo>
                  <a:lnTo>
                    <a:pt x="111" y="237"/>
                  </a:lnTo>
                  <a:lnTo>
                    <a:pt x="121" y="247"/>
                  </a:lnTo>
                  <a:lnTo>
                    <a:pt x="125" y="262"/>
                  </a:lnTo>
                  <a:lnTo>
                    <a:pt x="121" y="280"/>
                  </a:lnTo>
                  <a:lnTo>
                    <a:pt x="111" y="294"/>
                  </a:lnTo>
                  <a:lnTo>
                    <a:pt x="96" y="301"/>
                  </a:lnTo>
                  <a:lnTo>
                    <a:pt x="78" y="301"/>
                  </a:lnTo>
                  <a:lnTo>
                    <a:pt x="57" y="298"/>
                  </a:lnTo>
                  <a:lnTo>
                    <a:pt x="39" y="283"/>
                  </a:lnTo>
                  <a:lnTo>
                    <a:pt x="32" y="269"/>
                  </a:lnTo>
                  <a:lnTo>
                    <a:pt x="28" y="251"/>
                  </a:lnTo>
                  <a:close/>
                </a:path>
              </a:pathLst>
            </a:custGeom>
            <a:solidFill>
              <a:srgbClr val="2EB0CF"/>
            </a:solidFill>
            <a:ln w="9525">
              <a:noFill/>
              <a:round/>
              <a:headEnd/>
              <a:tailEnd/>
            </a:ln>
          </p:spPr>
          <p:txBody>
            <a:bodyPr/>
            <a:lstStyle/>
            <a:p>
              <a:endParaRPr lang="en-US"/>
            </a:p>
          </p:txBody>
        </p:sp>
      </p:grpSp>
      <p:sp>
        <p:nvSpPr>
          <p:cNvPr id="118" name="Text Box 111"/>
          <p:cNvSpPr txBox="1">
            <a:spLocks noChangeArrowheads="1"/>
          </p:cNvSpPr>
          <p:nvPr/>
        </p:nvSpPr>
        <p:spPr bwMode="auto">
          <a:xfrm>
            <a:off x="533400" y="457200"/>
            <a:ext cx="7848600" cy="641350"/>
          </a:xfrm>
          <a:prstGeom prst="rect">
            <a:avLst/>
          </a:prstGeom>
          <a:noFill/>
          <a:ln w="9525">
            <a:noFill/>
            <a:miter lim="800000"/>
            <a:headEnd/>
            <a:tailEnd/>
          </a:ln>
        </p:spPr>
        <p:txBody>
          <a:bodyPr>
            <a:spAutoFit/>
          </a:bodyPr>
          <a:lstStyle/>
          <a:p>
            <a:pPr algn="ctr">
              <a:spcBef>
                <a:spcPct val="50000"/>
              </a:spcBef>
            </a:pPr>
            <a:r>
              <a:rPr lang="en-US" altLang="en-US" sz="3600" b="1" dirty="0" smtClean="0"/>
              <a:t>Questions</a:t>
            </a:r>
            <a:endParaRPr lang="en-US" alt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1500"/>
                                  </p:stCondLst>
                                  <p:childTnLst>
                                    <p:animMotion origin="layout" path="M -1.38889E-6 -2.96296E-6 C -0.04028 -0.02685 -0.08056 -0.0537 -0.09167 -0.08888 C -0.10278 -0.12407 -0.10694 -0.19097 -0.06667 -0.21111 C -0.02639 -0.23148 0.08333 -0.21296 0.15 -0.21111 C 0.21667 -0.20925 0.30417 -0.18518 0.33333 -0.2 C 0.3625 -0.21481 0.39306 -0.28356 0.325 -0.30023 C 0.25677 -0.31666 -0.04028 -0.28518 -0.075 -0.30023 C -0.10972 -0.31481 0.08056 -0.33148 0.11667 -0.38888 C 0.15278 -0.44629 0.14722 -0.54537 0.14167 -0.64444 " pathEditMode="relative" ptsTypes="aaaaaaaaA">
                                      <p:cBhvr>
                                        <p:cTn id="6" dur="3000" fill="hold"/>
                                        <p:tgtEl>
                                          <p:spTgt spid="9"/>
                                        </p:tgtEl>
                                        <p:attrNameLst>
                                          <p:attrName>ppt_x</p:attrName>
                                          <p:attrName>ppt_y</p:attrName>
                                        </p:attrNameLst>
                                      </p:cBhvr>
                                    </p:animMotion>
                                  </p:childTnLst>
                                </p:cTn>
                              </p:par>
                            </p:childTnLst>
                          </p:cTn>
                        </p:par>
                        <p:par>
                          <p:cTn id="7" fill="hold">
                            <p:stCondLst>
                              <p:cond delay="4500"/>
                            </p:stCondLst>
                            <p:childTnLst>
                              <p:par>
                                <p:cTn id="8" presetID="0" presetClass="path" presetSubtype="0" accel="50000" decel="50000" fill="hold" nodeType="afterEffect">
                                  <p:stCondLst>
                                    <p:cond delay="0"/>
                                  </p:stCondLst>
                                  <p:childTnLst>
                                    <p:animMotion origin="layout" path="M 3.88889E-6 0.00347 L -0.00052 -0.03033 " pathEditMode="relative" rAng="0" ptsTypes="AA">
                                      <p:cBhvr>
                                        <p:cTn id="9" dur="2000" fill="hold"/>
                                        <p:tgtEl>
                                          <p:spTgt spid="112"/>
                                        </p:tgtEl>
                                        <p:attrNameLst>
                                          <p:attrName>ppt_x</p:attrName>
                                          <p:attrName>ppt_y</p:attrName>
                                        </p:attrNameLst>
                                      </p:cBhvr>
                                      <p:rCtr x="0" y="-17"/>
                                    </p:animMotion>
                                  </p:childTnLst>
                                </p:cTn>
                              </p:par>
                              <p:par>
                                <p:cTn id="10" presetID="0" presetClass="path" presetSubtype="0" repeatCount="2000" accel="50000" decel="50000" fill="hold" nodeType="withEffect">
                                  <p:stCondLst>
                                    <p:cond delay="0"/>
                                  </p:stCondLst>
                                  <p:childTnLst>
                                    <p:animMotion origin="layout" path="M -0.01041 0.00463 C 0.01563 0.00879 0.04219 0.01296 0.05347 0.0118 C 0.06476 0.01041 0.0684 -0.00116 0.05677 -0.00417 C 0.04531 -0.00787 -0.00694 -0.0125 -0.01649 -0.01042 C -0.02587 -0.0088 -0.01302 -0.00232 -1.94444E-6 0.00393 " pathEditMode="relative" rAng="900000" ptsTypes="aaaaA">
                                      <p:cBhvr>
                                        <p:cTn id="11" dur="2000" spd="-100000" fill="hold"/>
                                        <p:tgtEl>
                                          <p:spTgt spid="104"/>
                                        </p:tgtEl>
                                        <p:attrNameLst>
                                          <p:attrName>ppt_x</p:attrName>
                                          <p:attrName>ppt_y</p:attrName>
                                        </p:attrNameLst>
                                      </p:cBhvr>
                                      <p:rCtr x="31" y="-6"/>
                                    </p:animMotion>
                                  </p:childTnLst>
                                </p:cTn>
                              </p:par>
                            </p:childTnLst>
                          </p:cTn>
                        </p:par>
                        <p:par>
                          <p:cTn id="12" fill="hold">
                            <p:stCondLst>
                              <p:cond delay="8500"/>
                            </p:stCondLst>
                            <p:childTnLst>
                              <p:par>
                                <p:cTn id="13" presetID="0" presetClass="path" presetSubtype="0" accel="50000" decel="50000" fill="hold" nodeType="afterEffect">
                                  <p:stCondLst>
                                    <p:cond delay="1500"/>
                                  </p:stCondLst>
                                  <p:childTnLst>
                                    <p:animMotion origin="layout" path="M -1.38889E-6 -2.96296E-6 C -0.04028 -0.02685 -0.08056 -0.0537 -0.09167 -0.08888 C -0.10278 -0.12407 -0.10694 -0.19097 -0.06667 -0.21111 C -0.02639 -0.23148 0.08333 -0.21296 0.15 -0.21111 C 0.21667 -0.20925 0.30417 -0.18518 0.33333 -0.2 C 0.3625 -0.21481 0.39306 -0.28356 0.325 -0.30023 C 0.25677 -0.31666 -0.04028 -0.28518 -0.075 -0.30023 C -0.10972 -0.31481 0.08056 -0.33148 0.11667 -0.38888 C 0.15278 -0.44629 0.14722 -0.54537 0.14167 -0.64444 " pathEditMode="relative" ptsTypes="aaaaaaaaA">
                                      <p:cBhvr>
                                        <p:cTn id="14" dur="3000" fill="hold"/>
                                        <p:tgtEl>
                                          <p:spTgt spid="11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Data </a:t>
            </a:r>
            <a:r>
              <a:rPr lang="en-US" sz="2600" dirty="0" smtClean="0"/>
              <a:t>refers to streams of raw facts representing events occurring in organizations or the physical environment before they have been organized and arranged into a form that people can understand and use.</a:t>
            </a:r>
          </a:p>
          <a:p>
            <a:pPr marL="566738" lvl="1" indent="-219075">
              <a:spcBef>
                <a:spcPts val="200"/>
              </a:spcBef>
              <a:spcAft>
                <a:spcPts val="200"/>
              </a:spcAft>
              <a:buFont typeface="Wingdings" pitchFamily="2" charset="2"/>
              <a:buChar char="§"/>
            </a:pPr>
            <a:r>
              <a:rPr lang="en-US" sz="2600" dirty="0" smtClean="0"/>
              <a:t>Therefore, data are facts that are collected, recorded, stored, and processed by an information system.</a:t>
            </a:r>
          </a:p>
          <a:p>
            <a:pPr marL="798513" lvl="2" indent="-231775">
              <a:spcBef>
                <a:spcPts val="200"/>
              </a:spcBef>
              <a:spcAft>
                <a:spcPts val="200"/>
              </a:spcAft>
              <a:buFont typeface="Wingdings" pitchFamily="2" charset="2"/>
              <a:buChar char="ü"/>
            </a:pPr>
            <a:r>
              <a:rPr lang="en-US" sz="2600" dirty="0" smtClean="0"/>
              <a:t>Organizations collect data about:</a:t>
            </a:r>
          </a:p>
          <a:p>
            <a:pPr marL="1146175" lvl="3" indent="-347663">
              <a:spcBef>
                <a:spcPts val="200"/>
              </a:spcBef>
              <a:spcAft>
                <a:spcPts val="200"/>
              </a:spcAft>
              <a:buFont typeface="Wingdings" pitchFamily="2" charset="2"/>
              <a:buChar char="Ø"/>
            </a:pPr>
            <a:r>
              <a:rPr lang="en-US" sz="2600" b="1" dirty="0" smtClean="0"/>
              <a:t>Events</a:t>
            </a:r>
            <a:r>
              <a:rPr lang="en-US" sz="2600" dirty="0" smtClean="0"/>
              <a:t> that occur</a:t>
            </a:r>
          </a:p>
          <a:p>
            <a:pPr marL="1146175" lvl="3" indent="-347663">
              <a:spcBef>
                <a:spcPts val="200"/>
              </a:spcBef>
              <a:spcAft>
                <a:spcPts val="200"/>
              </a:spcAft>
              <a:buFont typeface="Wingdings" pitchFamily="2" charset="2"/>
              <a:buChar char="Ø"/>
            </a:pPr>
            <a:r>
              <a:rPr lang="en-US" sz="2600" b="1" dirty="0" smtClean="0"/>
              <a:t>Resources</a:t>
            </a:r>
            <a:r>
              <a:rPr lang="en-US" sz="2600" dirty="0" smtClean="0"/>
              <a:t> that are affected by those events</a:t>
            </a:r>
          </a:p>
          <a:p>
            <a:pPr marL="1146175" lvl="3" indent="-347663">
              <a:spcBef>
                <a:spcPts val="200"/>
              </a:spcBef>
              <a:spcAft>
                <a:spcPts val="200"/>
              </a:spcAft>
              <a:buFont typeface="Wingdings" pitchFamily="2" charset="2"/>
              <a:buChar char="Ø"/>
            </a:pPr>
            <a:r>
              <a:rPr lang="en-US" sz="2600" b="1" dirty="0" smtClean="0"/>
              <a:t>Agents</a:t>
            </a:r>
            <a:r>
              <a:rPr lang="en-US" sz="2600" dirty="0" smtClean="0"/>
              <a:t> who participate in the events</a:t>
            </a:r>
            <a:endParaRPr lang="en-US" sz="23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Accounting Data: </a:t>
            </a:r>
            <a:r>
              <a:rPr lang="en-US" sz="2600" dirty="0" smtClean="0"/>
              <a:t>This comprise of numerical facts which only relate to those transactions and events that are financial and economic in character and nature.</a:t>
            </a:r>
          </a:p>
          <a:p>
            <a:pPr marL="798513" lvl="2" indent="-231775">
              <a:spcBef>
                <a:spcPts val="200"/>
              </a:spcBef>
              <a:spcAft>
                <a:spcPts val="200"/>
              </a:spcAft>
              <a:buFont typeface="Wingdings" pitchFamily="2" charset="2"/>
              <a:buChar char="ü"/>
            </a:pPr>
            <a:r>
              <a:rPr lang="en-US" sz="2600" dirty="0" smtClean="0"/>
              <a:t>This accounting data is disorganized and disjointed in its raw form. It is not capable of being understood and support financial decision making.</a:t>
            </a:r>
          </a:p>
          <a:p>
            <a:pPr marL="798513" lvl="2" indent="-231775">
              <a:spcBef>
                <a:spcPts val="200"/>
              </a:spcBef>
              <a:spcAft>
                <a:spcPts val="200"/>
              </a:spcAft>
              <a:buFont typeface="Wingdings" pitchFamily="2" charset="2"/>
              <a:buChar char="ü"/>
            </a:pPr>
            <a:r>
              <a:rPr lang="en-US" sz="2600" b="1" dirty="0" smtClean="0"/>
              <a:t>Sources of Accounting Data: </a:t>
            </a:r>
            <a:r>
              <a:rPr lang="en-US" sz="2600" dirty="0" smtClean="0"/>
              <a:t>Accounting data must be supported by documentary evidence, e.g. vouchers, receipts, invoices etc support the data. </a:t>
            </a:r>
            <a:endParaRPr lang="en-US" sz="26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01613">
              <a:spcBef>
                <a:spcPts val="200"/>
              </a:spcBef>
              <a:spcAft>
                <a:spcPts val="200"/>
              </a:spcAft>
              <a:buFont typeface="Wingdings" pitchFamily="2" charset="2"/>
              <a:buChar char="§"/>
            </a:pPr>
            <a:r>
              <a:rPr lang="en-US" sz="2600" b="1" dirty="0" smtClean="0"/>
              <a:t>Examples of Accounting Data: </a:t>
            </a:r>
            <a:r>
              <a:rPr lang="en-US" sz="2600" dirty="0" smtClean="0"/>
              <a:t>Raw accounting data may include but not limited to; vendor names, sales dates, amounts, hours worked, units processed or even planned, employee vacation days earned, and customer telephone numbers are all data that are entered into the accounting information system.</a:t>
            </a:r>
          </a:p>
          <a:p>
            <a:pPr marL="566738" lvl="1" indent="-201613">
              <a:spcBef>
                <a:spcPts val="200"/>
              </a:spcBef>
              <a:spcAft>
                <a:spcPts val="200"/>
              </a:spcAft>
              <a:buFont typeface="Wingdings" pitchFamily="2" charset="2"/>
              <a:buChar char="§"/>
            </a:pPr>
            <a:r>
              <a:rPr lang="en-US" sz="2600" dirty="0" smtClean="0"/>
              <a:t>Accounting data are captured, processed, stored, and reported by the accounting system, and represent information used for decision making by managers.</a:t>
            </a:r>
            <a:endParaRPr lang="en-US" sz="26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Information</a:t>
            </a:r>
            <a:r>
              <a:rPr lang="en-US" sz="2600" dirty="0" smtClean="0"/>
              <a:t> is different from data. Information is data that have been organized and processed to provide meaning to a user. Hence information is refined data.</a:t>
            </a:r>
          </a:p>
          <a:p>
            <a:pPr marL="798513" lvl="2" indent="-231775">
              <a:spcBef>
                <a:spcPts val="200"/>
              </a:spcBef>
              <a:spcAft>
                <a:spcPts val="200"/>
              </a:spcAft>
              <a:buFont typeface="Wingdings" pitchFamily="2" charset="2"/>
              <a:buChar char="ü"/>
            </a:pPr>
            <a:r>
              <a:rPr lang="en-US" sz="2600" dirty="0" smtClean="0"/>
              <a:t>Usually, more information and better information translates into better decisions. For example Financial Statements (Balance Sheets, Income Statements etc). </a:t>
            </a:r>
          </a:p>
          <a:p>
            <a:pPr marL="798513" lvl="2" indent="-231775">
              <a:spcBef>
                <a:spcPts val="200"/>
              </a:spcBef>
              <a:spcAft>
                <a:spcPts val="200"/>
              </a:spcAft>
              <a:buFont typeface="Wingdings" pitchFamily="2" charset="2"/>
              <a:buChar char="ü"/>
            </a:pPr>
            <a:r>
              <a:rPr lang="en-US" sz="2600" b="1" dirty="0" smtClean="0"/>
              <a:t>Benefits of information may include:</a:t>
            </a:r>
          </a:p>
          <a:p>
            <a:pPr marL="1030288" lvl="2" indent="-231775">
              <a:buFont typeface="Wingdings" pitchFamily="2" charset="2"/>
              <a:buChar char="Ø"/>
            </a:pPr>
            <a:r>
              <a:rPr lang="en-US" sz="2600" dirty="0" smtClean="0"/>
              <a:t>Reduction of uncertainty</a:t>
            </a:r>
          </a:p>
          <a:p>
            <a:pPr marL="1030288" lvl="2" indent="-231775">
              <a:buFont typeface="Wingdings" pitchFamily="2" charset="2"/>
              <a:buChar char="Ø"/>
            </a:pPr>
            <a:r>
              <a:rPr lang="en-US" sz="2600" dirty="0" smtClean="0"/>
              <a:t>Improved decisions</a:t>
            </a:r>
          </a:p>
          <a:p>
            <a:pPr marL="1030288" lvl="2" indent="-231775">
              <a:buFont typeface="Wingdings" pitchFamily="2" charset="2"/>
              <a:buChar char="Ø"/>
            </a:pPr>
            <a:r>
              <a:rPr lang="en-US" sz="2600" dirty="0" smtClean="0"/>
              <a:t>Improved ability to plan and schedule activities.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Accounting Information is;</a:t>
            </a:r>
          </a:p>
          <a:p>
            <a:pPr marL="798513" lvl="2" indent="-231775">
              <a:spcBef>
                <a:spcPts val="200"/>
              </a:spcBef>
              <a:spcAft>
                <a:spcPts val="200"/>
              </a:spcAft>
              <a:buFont typeface="Wingdings" pitchFamily="2" charset="2"/>
              <a:buChar char="ü"/>
            </a:pPr>
            <a:r>
              <a:rPr lang="en-US" sz="2600" dirty="0" smtClean="0"/>
              <a:t>Is properly arranged, classified and organized.</a:t>
            </a:r>
          </a:p>
          <a:p>
            <a:pPr marL="798513" lvl="2" indent="-231775">
              <a:spcBef>
                <a:spcPts val="200"/>
              </a:spcBef>
              <a:spcAft>
                <a:spcPts val="200"/>
              </a:spcAft>
              <a:buFont typeface="Wingdings" pitchFamily="2" charset="2"/>
              <a:buChar char="ü"/>
            </a:pPr>
            <a:r>
              <a:rPr lang="en-US" sz="2600" dirty="0" smtClean="0"/>
              <a:t>Is in the finished form and is the output of accounting.</a:t>
            </a:r>
          </a:p>
          <a:p>
            <a:pPr marL="798513" lvl="2" indent="-231775">
              <a:spcBef>
                <a:spcPts val="200"/>
              </a:spcBef>
              <a:spcAft>
                <a:spcPts val="200"/>
              </a:spcAft>
              <a:buFont typeface="Wingdings" pitchFamily="2" charset="2"/>
              <a:buChar char="ü"/>
            </a:pPr>
            <a:r>
              <a:rPr lang="en-US" sz="2600" dirty="0" smtClean="0"/>
              <a:t>Is understood and used by the users of accounting information for taking their decisions.</a:t>
            </a:r>
          </a:p>
          <a:p>
            <a:pPr marL="798513" lvl="2" indent="-231775">
              <a:spcBef>
                <a:spcPts val="200"/>
              </a:spcBef>
              <a:spcAft>
                <a:spcPts val="200"/>
              </a:spcAft>
              <a:buFont typeface="Wingdings" pitchFamily="2" charset="2"/>
              <a:buChar char="ü"/>
            </a:pPr>
            <a:r>
              <a:rPr lang="en-US" sz="2600" dirty="0" smtClean="0"/>
              <a:t>Information is based upon and derived from data.</a:t>
            </a:r>
          </a:p>
          <a:p>
            <a:pPr marL="566738" lvl="2" indent="-219075">
              <a:spcBef>
                <a:spcPts val="200"/>
              </a:spcBef>
              <a:spcAft>
                <a:spcPts val="200"/>
              </a:spcAft>
              <a:buSzPct val="83000"/>
              <a:buFont typeface="Wingdings" pitchFamily="2" charset="2"/>
              <a:buChar char="§"/>
            </a:pPr>
            <a:r>
              <a:rPr lang="en-US" sz="2200" b="1" dirty="0" smtClean="0"/>
              <a:t>Forms of Accounting Information </a:t>
            </a:r>
            <a:r>
              <a:rPr lang="en-US" sz="2400" i="1" dirty="0" smtClean="0"/>
              <a:t>Accounting</a:t>
            </a:r>
            <a:r>
              <a:rPr lang="en-US" sz="2400" dirty="0" smtClean="0"/>
              <a:t> </a:t>
            </a:r>
            <a:r>
              <a:rPr lang="en-US" sz="2400" i="1" dirty="0" smtClean="0"/>
              <a:t>information</a:t>
            </a:r>
            <a:r>
              <a:rPr lang="en-US" sz="2400" dirty="0" smtClean="0"/>
              <a:t> is presented mostly in the form of financial statements like;</a:t>
            </a:r>
          </a:p>
          <a:p>
            <a:pPr marL="798513" lvl="2" indent="-231775">
              <a:spcBef>
                <a:spcPts val="200"/>
              </a:spcBef>
              <a:spcAft>
                <a:spcPts val="200"/>
              </a:spcAft>
              <a:buFont typeface="Wingdings" pitchFamily="2" charset="2"/>
              <a:buChar char="ü"/>
            </a:pPr>
            <a:r>
              <a:rPr lang="en-US" sz="2600" dirty="0" smtClean="0"/>
              <a:t>Income statement, Position statement, Statement of changes in equity and Cash flow statement</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8</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u="sng" dirty="0" smtClean="0"/>
              <a:t>System: </a:t>
            </a:r>
          </a:p>
          <a:p>
            <a:pPr marL="566738" lvl="1" indent="-219075">
              <a:spcBef>
                <a:spcPts val="200"/>
              </a:spcBef>
              <a:spcAft>
                <a:spcPts val="200"/>
              </a:spcAft>
              <a:buFont typeface="Wingdings" pitchFamily="2" charset="2"/>
              <a:buChar char="§"/>
            </a:pPr>
            <a:r>
              <a:rPr lang="en-US" sz="2600" dirty="0" smtClean="0"/>
              <a:t>A System is an entity consisting of interacting parts or components that are attempt to achieve one or more goals. </a:t>
            </a:r>
            <a:r>
              <a:rPr lang="en-US" altLang="en-US" sz="2600" dirty="0" smtClean="0"/>
              <a:t>A system must have organization, interrelationships, integration, and central objectives.</a:t>
            </a:r>
          </a:p>
          <a:p>
            <a:pPr marL="798513" lvl="2" indent="-231775">
              <a:spcBef>
                <a:spcPts val="200"/>
              </a:spcBef>
              <a:spcAft>
                <a:spcPts val="200"/>
              </a:spcAft>
              <a:buFont typeface="Wingdings" pitchFamily="2" charset="2"/>
              <a:buChar char="ü"/>
            </a:pPr>
            <a:r>
              <a:rPr lang="en-US" sz="2600" dirty="0" smtClean="0"/>
              <a:t>System has three basic interacting components or Functions, i.e. Input, processing and output.</a:t>
            </a:r>
          </a:p>
          <a:p>
            <a:pPr marL="798513" lvl="2" indent="-231775">
              <a:spcBef>
                <a:spcPts val="200"/>
              </a:spcBef>
              <a:spcAft>
                <a:spcPts val="200"/>
              </a:spcAft>
              <a:buFont typeface="Wingdings" pitchFamily="2" charset="2"/>
              <a:buChar char="ü"/>
            </a:pPr>
            <a:r>
              <a:rPr lang="en-US" altLang="en-US" sz="2600" b="1" smtClean="0"/>
              <a:t>Sub-system</a:t>
            </a:r>
            <a:r>
              <a:rPr lang="en-US" altLang="en-US" sz="2600" b="1" dirty="0" smtClean="0"/>
              <a:t>: </a:t>
            </a:r>
            <a:r>
              <a:rPr lang="en-US" sz="2600" smtClean="0"/>
              <a:t>A </a:t>
            </a:r>
            <a:r>
              <a:rPr lang="en-US" sz="2600" b="1" smtClean="0"/>
              <a:t>sub-system</a:t>
            </a:r>
            <a:r>
              <a:rPr lang="en-US" sz="2600" smtClean="0"/>
              <a:t> </a:t>
            </a:r>
            <a:r>
              <a:rPr lang="en-US" sz="2600" dirty="0" smtClean="0"/>
              <a:t>is the </a:t>
            </a:r>
            <a:r>
              <a:rPr lang="en-US" sz="2600" i="1" dirty="0" smtClean="0"/>
              <a:t>interrelated </a:t>
            </a:r>
            <a:r>
              <a:rPr lang="en-US" sz="2600" dirty="0" smtClean="0"/>
              <a:t>parts that have come together, or </a:t>
            </a:r>
            <a:r>
              <a:rPr lang="en-US" sz="2600" i="1" dirty="0" smtClean="0"/>
              <a:t>integrated</a:t>
            </a:r>
            <a:r>
              <a:rPr lang="en-US" sz="2600" dirty="0" smtClean="0"/>
              <a:t>, as a single system. Most systems are composed of smaller subsystems </a:t>
            </a:r>
            <a:r>
              <a:rPr lang="en-US" altLang="en-US" sz="2600" dirty="0" smtClean="0"/>
              <a:t>a part of a system. </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9</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1525</TotalTime>
  <Words>3280</Words>
  <Application>Microsoft Office PowerPoint</Application>
  <PresentationFormat>On-screen Show (4:3)</PresentationFormat>
  <Paragraphs>311</Paragraphs>
  <Slides>38</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Century Schoolbook</vt:lpstr>
      <vt:lpstr>Wingdings</vt:lpstr>
      <vt:lpstr>Wingdings 2</vt:lpstr>
      <vt:lpstr>Oriel</vt:lpstr>
      <vt:lpstr>Introducing Accounting Information Systems</vt:lpstr>
      <vt:lpstr> Content coverage </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Graphical Representation of an Accounting System</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Defining An Accounting Information System (AIS)</vt:lpstr>
      <vt:lpstr>Defining An Accounting Information System (AIS)</vt:lpstr>
      <vt:lpstr>What Is An Accounting Information System?</vt:lpstr>
      <vt:lpstr>Nature Of An Accounting Information System</vt:lpstr>
      <vt:lpstr>Nature Of An Accounting Information System</vt:lpstr>
      <vt:lpstr>Core Objective Of An Accounting Information System</vt:lpstr>
      <vt:lpstr>Specific Objectives Of An Accounting Information System</vt:lpstr>
      <vt:lpstr>The Three Core Functions Performed By An AIS</vt:lpstr>
      <vt:lpstr>The Three Core Functions Performed By An AIS</vt:lpstr>
      <vt:lpstr>Basic Subsystem in the AIS</vt:lpstr>
      <vt:lpstr>Basic Subsystem in the AIS</vt:lpstr>
      <vt:lpstr>2 Broad Categories Of Accounting Information Systems</vt:lpstr>
      <vt:lpstr>2 Broad Categories Of Accounting Information Systems</vt:lpstr>
      <vt:lpstr>Computerized Accounting Information Systems</vt:lpstr>
      <vt:lpstr>Components Of Computerized Accounting Information Systems</vt:lpstr>
      <vt:lpstr>Components Of Computerized Accounting Information Systems</vt:lpstr>
      <vt:lpstr>Components Of Computerized Accounting Information Systems</vt:lpstr>
      <vt:lpstr>Components Of Computerized Accounting Information Systems</vt:lpstr>
      <vt:lpstr>Components Of Computerized Accounting Information Systems</vt:lpstr>
      <vt:lpstr>Components Of Computerized Accounting Information Systems</vt:lpstr>
      <vt:lpstr>Functional Operations Of Computerized AIS</vt:lpstr>
      <vt:lpstr>Functional Operations Of Computerized AIS</vt:lpstr>
      <vt:lpstr>PowerPoint Presentation</vt:lpstr>
    </vt:vector>
  </TitlesOfParts>
  <Company>http://sharingcentre.info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INTRODCUTION TO SPREADSHEETS</dc:title>
  <dc:creator>Activated User</dc:creator>
  <cp:lastModifiedBy>hp</cp:lastModifiedBy>
  <cp:revision>805</cp:revision>
  <dcterms:created xsi:type="dcterms:W3CDTF">2011-01-10T11:10:26Z</dcterms:created>
  <dcterms:modified xsi:type="dcterms:W3CDTF">2024-01-18T17:34:06Z</dcterms:modified>
</cp:coreProperties>
</file>