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1" r:id="rId1"/>
  </p:sldMasterIdLst>
  <p:sldIdLst>
    <p:sldId id="315" r:id="rId2"/>
    <p:sldId id="301" r:id="rId3"/>
    <p:sldId id="302" r:id="rId4"/>
    <p:sldId id="305" r:id="rId5"/>
    <p:sldId id="308" r:id="rId6"/>
    <p:sldId id="317" r:id="rId7"/>
    <p:sldId id="318" r:id="rId8"/>
    <p:sldId id="319" r:id="rId9"/>
    <p:sldId id="320" r:id="rId10"/>
    <p:sldId id="321" r:id="rId11"/>
    <p:sldId id="324" r:id="rId12"/>
    <p:sldId id="327" r:id="rId13"/>
    <p:sldId id="32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5" autoAdjust="0"/>
    <p:restoredTop sz="94660"/>
  </p:normalViewPr>
  <p:slideViewPr>
    <p:cSldViewPr snapToGrid="0">
      <p:cViewPr varScale="1">
        <p:scale>
          <a:sx n="75" d="100"/>
          <a:sy n="75" d="100"/>
        </p:scale>
        <p:origin x="77" y="2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47EDF01C-F6C9-4A7E-ADA4-5012D3E54B24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9144" y="4882896"/>
            <a:ext cx="4050792" cy="1197864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376FEAA-2755-4A0C-BDE4-F86676E31A18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accent1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38553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DF01C-F6C9-4A7E-ADA4-5012D3E54B24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6FEAA-2755-4A0C-BDE4-F86676E31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250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DF01C-F6C9-4A7E-ADA4-5012D3E54B24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6FEAA-2755-4A0C-BDE4-F86676E31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09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DF01C-F6C9-4A7E-ADA4-5012D3E54B24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6FEAA-2755-4A0C-BDE4-F86676E31A18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043067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DF01C-F6C9-4A7E-ADA4-5012D3E54B24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6FEAA-2755-4A0C-BDE4-F86676E31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2550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DF01C-F6C9-4A7E-ADA4-5012D3E54B24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6FEAA-2755-4A0C-BDE4-F86676E31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4031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DF01C-F6C9-4A7E-ADA4-5012D3E54B24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6FEAA-2755-4A0C-BDE4-F86676E31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5991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DF01C-F6C9-4A7E-ADA4-5012D3E54B24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6FEAA-2755-4A0C-BDE4-F86676E31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9728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DF01C-F6C9-4A7E-ADA4-5012D3E54B24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6FEAA-2755-4A0C-BDE4-F86676E31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100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DF01C-F6C9-4A7E-ADA4-5012D3E54B24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6FEAA-2755-4A0C-BDE4-F86676E31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599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DF01C-F6C9-4A7E-ADA4-5012D3E54B24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6FEAA-2755-4A0C-BDE4-F86676E31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421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DF01C-F6C9-4A7E-ADA4-5012D3E54B24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6FEAA-2755-4A0C-BDE4-F86676E31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181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DF01C-F6C9-4A7E-ADA4-5012D3E54B24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6FEAA-2755-4A0C-BDE4-F86676E31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576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DF01C-F6C9-4A7E-ADA4-5012D3E54B24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6FEAA-2755-4A0C-BDE4-F86676E31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60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DF01C-F6C9-4A7E-ADA4-5012D3E54B24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6FEAA-2755-4A0C-BDE4-F86676E31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424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DF01C-F6C9-4A7E-ADA4-5012D3E54B24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6FEAA-2755-4A0C-BDE4-F86676E31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587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DF01C-F6C9-4A7E-ADA4-5012D3E54B24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6FEAA-2755-4A0C-BDE4-F86676E31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566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47EDF01C-F6C9-4A7E-ADA4-5012D3E54B24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6376FEAA-2755-4A0C-BDE4-F86676E31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9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  <p:sldLayoutId id="2147483804" r:id="rId13"/>
    <p:sldLayoutId id="2147483805" r:id="rId14"/>
    <p:sldLayoutId id="2147483806" r:id="rId15"/>
    <p:sldLayoutId id="2147483807" r:id="rId16"/>
    <p:sldLayoutId id="2147483808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40" y="0"/>
            <a:ext cx="7142315" cy="543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12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166" y="0"/>
            <a:ext cx="5409667" cy="463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166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455" y="0"/>
            <a:ext cx="4853089" cy="5360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6182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026" y="67112"/>
            <a:ext cx="5505974" cy="5451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96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575" y="238125"/>
            <a:ext cx="4514850" cy="453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078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685" y="0"/>
            <a:ext cx="8137322" cy="555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59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355" y="0"/>
            <a:ext cx="7709482" cy="569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297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464" y="244734"/>
            <a:ext cx="7105475" cy="485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809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251" y="0"/>
            <a:ext cx="7235988" cy="5561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154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017" y="0"/>
            <a:ext cx="8439324" cy="535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368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496" y="0"/>
            <a:ext cx="4847008" cy="528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46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455" y="0"/>
            <a:ext cx="4853089" cy="5410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020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020" y="285226"/>
            <a:ext cx="6892357" cy="52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2506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EE8011"/>
      </a:accent1>
      <a:accent2>
        <a:srgbClr val="CEC079"/>
      </a:accent2>
      <a:accent3>
        <a:srgbClr val="93A569"/>
      </a:accent3>
      <a:accent4>
        <a:srgbClr val="69A58B"/>
      </a:accent4>
      <a:accent5>
        <a:srgbClr val="6DAABD"/>
      </a:accent5>
      <a:accent6>
        <a:srgbClr val="B24A4B"/>
      </a:accent6>
      <a:hlink>
        <a:srgbClr val="EE8E11"/>
      </a:hlink>
      <a:folHlink>
        <a:srgbClr val="BFAE7F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686B1E04-F35C-4AB5-985D-0C358CA110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TM04033927[[fn=Main Event]]</Template>
  <TotalTime>4406</TotalTime>
  <Words>0</Words>
  <Application>Microsoft Office PowerPoint</Application>
  <PresentationFormat>Widescreen</PresentationFormat>
  <Paragraphs>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Impact</vt:lpstr>
      <vt:lpstr>Main Event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COURS DE FRANCAIS POUR NIVEAU A1.1</dc:title>
  <dc:creator>HOD LEISURE</dc:creator>
  <cp:lastModifiedBy>USER</cp:lastModifiedBy>
  <cp:revision>89</cp:revision>
  <dcterms:created xsi:type="dcterms:W3CDTF">2022-01-25T20:09:42Z</dcterms:created>
  <dcterms:modified xsi:type="dcterms:W3CDTF">2025-02-25T19:48:29Z</dcterms:modified>
</cp:coreProperties>
</file>