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315" r:id="rId2"/>
    <p:sldId id="301" r:id="rId3"/>
    <p:sldId id="302" r:id="rId4"/>
    <p:sldId id="305" r:id="rId5"/>
    <p:sldId id="308" r:id="rId6"/>
    <p:sldId id="317" r:id="rId7"/>
    <p:sldId id="318" r:id="rId8"/>
    <p:sldId id="319" r:id="rId9"/>
    <p:sldId id="320" r:id="rId10"/>
    <p:sldId id="321" r:id="rId11"/>
    <p:sldId id="324" r:id="rId12"/>
    <p:sldId id="327" r:id="rId13"/>
    <p:sldId id="3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855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5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4306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55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0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0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9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8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7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6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2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8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6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7EDF01C-F6C9-4A7E-ADA4-5012D3E54B2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376FEAA-2755-4A0C-BDE4-F86676E31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40" y="0"/>
            <a:ext cx="7142315" cy="54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66" y="0"/>
            <a:ext cx="5409667" cy="46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6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55" y="0"/>
            <a:ext cx="4853089" cy="53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1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26" y="67112"/>
            <a:ext cx="5505974" cy="54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238125"/>
            <a:ext cx="4514850" cy="4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7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85" y="0"/>
            <a:ext cx="8137322" cy="55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55" y="0"/>
            <a:ext cx="7709482" cy="56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9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64" y="244734"/>
            <a:ext cx="7105475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0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51" y="0"/>
            <a:ext cx="7235988" cy="55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5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17" y="0"/>
            <a:ext cx="8439324" cy="5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6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96" y="0"/>
            <a:ext cx="4847008" cy="52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4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55" y="0"/>
            <a:ext cx="4853089" cy="541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2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20" y="285226"/>
            <a:ext cx="6892357" cy="52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50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4406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COURS DE FRANCAIS POUR NIVEAU A1.1</dc:title>
  <dc:creator>HOD LEISURE</dc:creator>
  <cp:lastModifiedBy>USER</cp:lastModifiedBy>
  <cp:revision>89</cp:revision>
  <dcterms:created xsi:type="dcterms:W3CDTF">2022-01-25T20:09:42Z</dcterms:created>
  <dcterms:modified xsi:type="dcterms:W3CDTF">2025-02-25T19:48:29Z</dcterms:modified>
</cp:coreProperties>
</file>