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1" r:id="rId1"/>
    <p:sldMasterId id="2147483674" r:id="rId2"/>
    <p:sldMasterId id="2147483687" r:id="rId3"/>
  </p:sldMasterIdLst>
  <p:notesMasterIdLst>
    <p:notesMasterId r:id="rId57"/>
  </p:notesMasterIdLst>
  <p:sldIdLst>
    <p:sldId id="315" r:id="rId4"/>
    <p:sldId id="258" r:id="rId5"/>
    <p:sldId id="259" r:id="rId6"/>
    <p:sldId id="260" r:id="rId7"/>
    <p:sldId id="287" r:id="rId8"/>
    <p:sldId id="289" r:id="rId9"/>
    <p:sldId id="288" r:id="rId10"/>
    <p:sldId id="290" r:id="rId11"/>
    <p:sldId id="293" r:id="rId12"/>
    <p:sldId id="291" r:id="rId13"/>
    <p:sldId id="292" r:id="rId14"/>
    <p:sldId id="294" r:id="rId15"/>
    <p:sldId id="295" r:id="rId16"/>
    <p:sldId id="296" r:id="rId17"/>
    <p:sldId id="297" r:id="rId18"/>
    <p:sldId id="263" r:id="rId19"/>
    <p:sldId id="298" r:id="rId20"/>
    <p:sldId id="299" r:id="rId21"/>
    <p:sldId id="300" r:id="rId22"/>
    <p:sldId id="301" r:id="rId23"/>
    <p:sldId id="302" r:id="rId24"/>
    <p:sldId id="303" r:id="rId25"/>
    <p:sldId id="304" r:id="rId26"/>
    <p:sldId id="305" r:id="rId27"/>
    <p:sldId id="306" r:id="rId28"/>
    <p:sldId id="307" r:id="rId29"/>
    <p:sldId id="308" r:id="rId30"/>
    <p:sldId id="266" r:id="rId31"/>
    <p:sldId id="267" r:id="rId32"/>
    <p:sldId id="268" r:id="rId33"/>
    <p:sldId id="269" r:id="rId34"/>
    <p:sldId id="270" r:id="rId35"/>
    <p:sldId id="271" r:id="rId36"/>
    <p:sldId id="272" r:id="rId37"/>
    <p:sldId id="273" r:id="rId38"/>
    <p:sldId id="274" r:id="rId39"/>
    <p:sldId id="275" r:id="rId40"/>
    <p:sldId id="276" r:id="rId41"/>
    <p:sldId id="309" r:id="rId42"/>
    <p:sldId id="310" r:id="rId43"/>
    <p:sldId id="311" r:id="rId44"/>
    <p:sldId id="312" r:id="rId45"/>
    <p:sldId id="313" r:id="rId46"/>
    <p:sldId id="314" r:id="rId47"/>
    <p:sldId id="277" r:id="rId48"/>
    <p:sldId id="278" r:id="rId49"/>
    <p:sldId id="279" r:id="rId50"/>
    <p:sldId id="280" r:id="rId51"/>
    <p:sldId id="281" r:id="rId52"/>
    <p:sldId id="282" r:id="rId53"/>
    <p:sldId id="283" r:id="rId54"/>
    <p:sldId id="284" r:id="rId55"/>
    <p:sldId id="285"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PlaceHolder 1"/>
          <p:cNvSpPr>
            <a:spLocks noGrp="1"/>
          </p:cNvSpPr>
          <p:nvPr>
            <p:ph type="body"/>
          </p:nvPr>
        </p:nvSpPr>
        <p:spPr>
          <a:xfrm>
            <a:off x="777240" y="4777560"/>
            <a:ext cx="6217560" cy="4525920"/>
          </a:xfrm>
          <a:prstGeom prst="rect">
            <a:avLst/>
          </a:prstGeom>
        </p:spPr>
        <p:txBody>
          <a:bodyPr wrap="none" lIns="0" tIns="0" rIns="0" bIns="0"/>
          <a:lstStyle/>
          <a:p>
            <a:r>
              <a:rPr lang="en-US"/>
              <a:t>Click to edit the notes format</a:t>
            </a:r>
            <a:endParaRPr/>
          </a:p>
        </p:txBody>
      </p:sp>
      <p:sp>
        <p:nvSpPr>
          <p:cNvPr id="163" name="PlaceHolder 2"/>
          <p:cNvSpPr>
            <a:spLocks noGrp="1"/>
          </p:cNvSpPr>
          <p:nvPr>
            <p:ph type="hdr"/>
          </p:nvPr>
        </p:nvSpPr>
        <p:spPr>
          <a:xfrm>
            <a:off x="0" y="0"/>
            <a:ext cx="3372840" cy="502560"/>
          </a:xfrm>
          <a:prstGeom prst="rect">
            <a:avLst/>
          </a:prstGeom>
        </p:spPr>
        <p:txBody>
          <a:bodyPr wrap="none" lIns="0" tIns="0" rIns="0" bIns="0"/>
          <a:lstStyle/>
          <a:p>
            <a:r>
              <a:rPr lang="en-US"/>
              <a:t>&lt;header&gt;</a:t>
            </a:r>
            <a:endParaRPr/>
          </a:p>
        </p:txBody>
      </p:sp>
      <p:sp>
        <p:nvSpPr>
          <p:cNvPr id="164" name="PlaceHolder 3"/>
          <p:cNvSpPr>
            <a:spLocks noGrp="1"/>
          </p:cNvSpPr>
          <p:nvPr>
            <p:ph type="dt"/>
          </p:nvPr>
        </p:nvSpPr>
        <p:spPr>
          <a:xfrm>
            <a:off x="4399200" y="0"/>
            <a:ext cx="3372840" cy="502560"/>
          </a:xfrm>
          <a:prstGeom prst="rect">
            <a:avLst/>
          </a:prstGeom>
        </p:spPr>
        <p:txBody>
          <a:bodyPr wrap="none" lIns="0" tIns="0" rIns="0" bIns="0"/>
          <a:lstStyle/>
          <a:p>
            <a:pPr algn="r"/>
            <a:r>
              <a:rPr lang="en-US"/>
              <a:t>&lt;date/time&gt;</a:t>
            </a:r>
            <a:endParaRPr/>
          </a:p>
        </p:txBody>
      </p:sp>
      <p:sp>
        <p:nvSpPr>
          <p:cNvPr id="165" name="PlaceHolder 4"/>
          <p:cNvSpPr>
            <a:spLocks noGrp="1"/>
          </p:cNvSpPr>
          <p:nvPr>
            <p:ph type="ftr"/>
          </p:nvPr>
        </p:nvSpPr>
        <p:spPr>
          <a:xfrm>
            <a:off x="0" y="9555480"/>
            <a:ext cx="3372840" cy="502560"/>
          </a:xfrm>
          <a:prstGeom prst="rect">
            <a:avLst/>
          </a:prstGeom>
        </p:spPr>
        <p:txBody>
          <a:bodyPr wrap="none" lIns="0" tIns="0" rIns="0" bIns="0" anchor="b"/>
          <a:lstStyle/>
          <a:p>
            <a:r>
              <a:rPr lang="en-US"/>
              <a:t>&lt;footer&gt;</a:t>
            </a:r>
            <a:endParaRPr/>
          </a:p>
        </p:txBody>
      </p:sp>
      <p:sp>
        <p:nvSpPr>
          <p:cNvPr id="166" name="PlaceHolder 5"/>
          <p:cNvSpPr>
            <a:spLocks noGrp="1"/>
          </p:cNvSpPr>
          <p:nvPr>
            <p:ph type="sldNum"/>
          </p:nvPr>
        </p:nvSpPr>
        <p:spPr>
          <a:xfrm>
            <a:off x="4399200" y="9555480"/>
            <a:ext cx="3372840" cy="502560"/>
          </a:xfrm>
          <a:prstGeom prst="rect">
            <a:avLst/>
          </a:prstGeom>
        </p:spPr>
        <p:txBody>
          <a:bodyPr wrap="none" lIns="0" tIns="0" rIns="0" bIns="0" anchor="b"/>
          <a:lstStyle/>
          <a:p>
            <a:pPr algn="r"/>
            <a:fld id="{F4355FBA-7B94-4962-BCC5-79AA398DDBFE}" type="slidenum">
              <a:rPr lang="en-US"/>
              <a:pPr algn="r"/>
              <a:t>‹#›</a:t>
            </a:fld>
            <a:endParaRPr/>
          </a:p>
        </p:txBody>
      </p:sp>
    </p:spTree>
    <p:extLst>
      <p:ext uri="{BB962C8B-B14F-4D97-AF65-F5344CB8AC3E}">
        <p14:creationId xmlns:p14="http://schemas.microsoft.com/office/powerpoint/2010/main" val="510354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0"/>
          </p:nvPr>
        </p:nvSpPr>
        <p:spPr/>
        <p:txBody>
          <a:bodyPr/>
          <a:lstStyle/>
          <a:p>
            <a:pPr algn="r"/>
            <a:fld id="{F4355FBA-7B94-4962-BCC5-79AA398DDBFE}" type="slidenum">
              <a:rPr lang="en-US" smtClean="0"/>
              <a:pPr algn="r"/>
              <a:t>1</a:t>
            </a:fld>
            <a:endParaRPr lang="en-US"/>
          </a:p>
        </p:txBody>
      </p:sp>
    </p:spTree>
    <p:extLst>
      <p:ext uri="{BB962C8B-B14F-4D97-AF65-F5344CB8AC3E}">
        <p14:creationId xmlns:p14="http://schemas.microsoft.com/office/powerpoint/2010/main" val="1574702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 name="PlaceHolder 1"/>
          <p:cNvSpPr>
            <a:spLocks noGrp="1"/>
          </p:cNvSpPr>
          <p:nvPr>
            <p:ph type="body"/>
          </p:nvPr>
        </p:nvSpPr>
        <p:spPr>
          <a:xfrm>
            <a:off x="685800" y="4400640"/>
            <a:ext cx="5486040" cy="3600000"/>
          </a:xfrm>
          <a:prstGeom prst="rect">
            <a:avLst/>
          </a:prstGeom>
        </p:spPr>
        <p:txBody>
          <a:bodyPr/>
          <a:lstStyle/>
          <a:p>
            <a:endParaRPr/>
          </a:p>
        </p:txBody>
      </p:sp>
      <p:sp>
        <p:nvSpPr>
          <p:cNvPr id="270" name="TextShape 2"/>
          <p:cNvSpPr txBox="1"/>
          <p:nvPr/>
        </p:nvSpPr>
        <p:spPr>
          <a:xfrm>
            <a:off x="3884760" y="8685360"/>
            <a:ext cx="2971440" cy="458280"/>
          </a:xfrm>
          <a:prstGeom prst="rect">
            <a:avLst/>
          </a:prstGeom>
        </p:spPr>
        <p:txBody>
          <a:bodyPr anchor="b"/>
          <a:lstStyle/>
          <a:p>
            <a:pPr algn="r">
              <a:lnSpc>
                <a:spcPct val="100000"/>
              </a:lnSpc>
            </a:pPr>
            <a:fld id="{818B62E6-6856-46CD-A338-C4F41B11A064}" type="slidenum">
              <a:rPr lang="en-US" sz="1200">
                <a:solidFill>
                  <a:srgbClr val="000000"/>
                </a:solidFill>
                <a:latin typeface="+mn-lt"/>
                <a:ea typeface="+mn-ea"/>
              </a:rPr>
              <a:pPr algn="r">
                <a:lnSpc>
                  <a:spcPct val="100000"/>
                </a:lnSpc>
              </a:pPr>
              <a:t>46</a:t>
            </a:fld>
            <a:endParaRPr/>
          </a:p>
        </p:txBody>
      </p:sp>
    </p:spTree>
    <p:extLst>
      <p:ext uri="{BB962C8B-B14F-4D97-AF65-F5344CB8AC3E}">
        <p14:creationId xmlns:p14="http://schemas.microsoft.com/office/powerpoint/2010/main" val="2786685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70" name="PlaceHolder 2"/>
          <p:cNvSpPr>
            <a:spLocks noGrp="1"/>
          </p:cNvSpPr>
          <p:nvPr>
            <p:ph type="body"/>
          </p:nvPr>
        </p:nvSpPr>
        <p:spPr>
          <a:xfrm>
            <a:off x="857160" y="2057400"/>
            <a:ext cx="7404120" cy="1926000"/>
          </a:xfrm>
          <a:prstGeom prst="rect">
            <a:avLst/>
          </a:prstGeom>
        </p:spPr>
        <p:txBody>
          <a:bodyPr wrap="none" lIns="0" tIns="0" rIns="0" bIns="0"/>
          <a:lstStyle/>
          <a:p>
            <a:endParaRPr/>
          </a:p>
        </p:txBody>
      </p:sp>
      <p:sp>
        <p:nvSpPr>
          <p:cNvPr id="71" name="PlaceHolder 3"/>
          <p:cNvSpPr>
            <a:spLocks noGrp="1"/>
          </p:cNvSpPr>
          <p:nvPr>
            <p:ph type="body"/>
          </p:nvPr>
        </p:nvSpPr>
        <p:spPr>
          <a:xfrm>
            <a:off x="857160" y="4166640"/>
            <a:ext cx="7404120" cy="1926000"/>
          </a:xfrm>
          <a:prstGeom prst="rect">
            <a:avLst/>
          </a:prstGeom>
        </p:spPr>
        <p:txBody>
          <a:bodyPr wrap="none"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73" name="PlaceHolder 2"/>
          <p:cNvSpPr>
            <a:spLocks noGrp="1"/>
          </p:cNvSpPr>
          <p:nvPr>
            <p:ph type="body"/>
          </p:nvPr>
        </p:nvSpPr>
        <p:spPr>
          <a:xfrm>
            <a:off x="857160" y="2057400"/>
            <a:ext cx="3612960" cy="1926000"/>
          </a:xfrm>
          <a:prstGeom prst="rect">
            <a:avLst/>
          </a:prstGeom>
        </p:spPr>
        <p:txBody>
          <a:bodyPr wrap="none" lIns="0" tIns="0" rIns="0" bIns="0"/>
          <a:lstStyle/>
          <a:p>
            <a:endParaRPr/>
          </a:p>
        </p:txBody>
      </p:sp>
      <p:sp>
        <p:nvSpPr>
          <p:cNvPr id="74" name="PlaceHolder 3"/>
          <p:cNvSpPr>
            <a:spLocks noGrp="1"/>
          </p:cNvSpPr>
          <p:nvPr>
            <p:ph type="body"/>
          </p:nvPr>
        </p:nvSpPr>
        <p:spPr>
          <a:xfrm>
            <a:off x="4651200" y="2057400"/>
            <a:ext cx="3612960" cy="1926000"/>
          </a:xfrm>
          <a:prstGeom prst="rect">
            <a:avLst/>
          </a:prstGeom>
        </p:spPr>
        <p:txBody>
          <a:bodyPr wrap="none" lIns="0" tIns="0" rIns="0" bIns="0"/>
          <a:lstStyle/>
          <a:p>
            <a:endParaRPr/>
          </a:p>
        </p:txBody>
      </p:sp>
      <p:sp>
        <p:nvSpPr>
          <p:cNvPr id="75" name="PlaceHolder 4"/>
          <p:cNvSpPr>
            <a:spLocks noGrp="1"/>
          </p:cNvSpPr>
          <p:nvPr>
            <p:ph type="body"/>
          </p:nvPr>
        </p:nvSpPr>
        <p:spPr>
          <a:xfrm>
            <a:off x="4651200" y="4166640"/>
            <a:ext cx="3612960" cy="1926000"/>
          </a:xfrm>
          <a:prstGeom prst="rect">
            <a:avLst/>
          </a:prstGeom>
        </p:spPr>
        <p:txBody>
          <a:bodyPr wrap="none" lIns="0" tIns="0" rIns="0" bIns="0"/>
          <a:lstStyle/>
          <a:p>
            <a:endParaRPr/>
          </a:p>
        </p:txBody>
      </p:sp>
      <p:sp>
        <p:nvSpPr>
          <p:cNvPr id="76" name="PlaceHolder 5"/>
          <p:cNvSpPr>
            <a:spLocks noGrp="1"/>
          </p:cNvSpPr>
          <p:nvPr>
            <p:ph type="body"/>
          </p:nvPr>
        </p:nvSpPr>
        <p:spPr>
          <a:xfrm>
            <a:off x="857160" y="4166640"/>
            <a:ext cx="3612960" cy="1926000"/>
          </a:xfrm>
          <a:prstGeom prst="rect">
            <a:avLst/>
          </a:prstGeom>
        </p:spPr>
        <p:txBody>
          <a:bodyPr wrap="none"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78" name="PlaceHolder 2"/>
          <p:cNvSpPr>
            <a:spLocks noGrp="1"/>
          </p:cNvSpPr>
          <p:nvPr>
            <p:ph type="body"/>
          </p:nvPr>
        </p:nvSpPr>
        <p:spPr>
          <a:xfrm>
            <a:off x="857160" y="2057400"/>
            <a:ext cx="7404120" cy="4038120"/>
          </a:xfrm>
          <a:prstGeom prst="rect">
            <a:avLst/>
          </a:prstGeom>
        </p:spPr>
        <p:txBody>
          <a:bodyPr wrap="none" lIns="0" tIns="0" rIns="0" bIns="0"/>
          <a:lstStyle/>
          <a:p>
            <a:endParaRPr/>
          </a:p>
        </p:txBody>
      </p:sp>
      <p:sp>
        <p:nvSpPr>
          <p:cNvPr id="79" name="PlaceHolder 3"/>
          <p:cNvSpPr>
            <a:spLocks noGrp="1"/>
          </p:cNvSpPr>
          <p:nvPr>
            <p:ph type="body"/>
          </p:nvPr>
        </p:nvSpPr>
        <p:spPr>
          <a:xfrm>
            <a:off x="857160" y="2057400"/>
            <a:ext cx="7404120" cy="4038120"/>
          </a:xfrm>
          <a:prstGeom prst="rect">
            <a:avLst/>
          </a:prstGeom>
        </p:spPr>
        <p:txBody>
          <a:bodyPr wrap="none" lIns="0" tIns="0" rIns="0" bIns="0"/>
          <a:lstStyle/>
          <a:p>
            <a:endParaRPr/>
          </a:p>
        </p:txBody>
      </p:sp>
      <p:pic>
        <p:nvPicPr>
          <p:cNvPr id="80" name="Picture 79"/>
          <p:cNvPicPr/>
          <p:nvPr/>
        </p:nvPicPr>
        <p:blipFill>
          <a:blip r:embed="rId2"/>
          <a:stretch>
            <a:fillRect/>
          </a:stretch>
        </p:blipFill>
        <p:spPr>
          <a:xfrm>
            <a:off x="2028600" y="2057040"/>
            <a:ext cx="5060880" cy="4038120"/>
          </a:xfrm>
          <a:prstGeom prst="rect">
            <a:avLst/>
          </a:prstGeom>
          <a:ln>
            <a:noFill/>
          </a:ln>
        </p:spPr>
      </p:pic>
      <p:pic>
        <p:nvPicPr>
          <p:cNvPr id="81" name="Picture 80"/>
          <p:cNvPicPr/>
          <p:nvPr/>
        </p:nvPicPr>
        <p:blipFill>
          <a:blip r:embed="rId2"/>
          <a:stretch>
            <a:fillRect/>
          </a:stretch>
        </p:blipFill>
        <p:spPr>
          <a:xfrm>
            <a:off x="2028600" y="2057040"/>
            <a:ext cx="5060880" cy="403812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8"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89" name="PlaceHolder 2"/>
          <p:cNvSpPr>
            <a:spLocks noGrp="1"/>
          </p:cNvSpPr>
          <p:nvPr>
            <p:ph type="subTitle"/>
          </p:nvPr>
        </p:nvSpPr>
        <p:spPr>
          <a:xfrm>
            <a:off x="857160" y="2057400"/>
            <a:ext cx="7404120" cy="4038480"/>
          </a:xfrm>
          <a:prstGeom prst="rect">
            <a:avLst/>
          </a:prstGeom>
        </p:spPr>
        <p:txBody>
          <a:bodyPr wrap="none" lIns="0" tIns="0" rIns="0" bIns="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91" name="PlaceHolder 2"/>
          <p:cNvSpPr>
            <a:spLocks noGrp="1"/>
          </p:cNvSpPr>
          <p:nvPr>
            <p:ph type="body"/>
          </p:nvPr>
        </p:nvSpPr>
        <p:spPr>
          <a:xfrm>
            <a:off x="857160" y="2057400"/>
            <a:ext cx="7404120" cy="4038120"/>
          </a:xfrm>
          <a:prstGeom prst="rect">
            <a:avLst/>
          </a:prstGeom>
        </p:spPr>
        <p:txBody>
          <a:bodyPr wrap="none" lIns="0" tIns="0" rIns="0" bIns="0"/>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93" name="PlaceHolder 2"/>
          <p:cNvSpPr>
            <a:spLocks noGrp="1"/>
          </p:cNvSpPr>
          <p:nvPr>
            <p:ph type="body"/>
          </p:nvPr>
        </p:nvSpPr>
        <p:spPr>
          <a:xfrm>
            <a:off x="857160" y="2057400"/>
            <a:ext cx="3612960" cy="4038120"/>
          </a:xfrm>
          <a:prstGeom prst="rect">
            <a:avLst/>
          </a:prstGeom>
        </p:spPr>
        <p:txBody>
          <a:bodyPr wrap="none" lIns="0" tIns="0" rIns="0" bIns="0"/>
          <a:lstStyle/>
          <a:p>
            <a:endParaRPr/>
          </a:p>
        </p:txBody>
      </p:sp>
      <p:sp>
        <p:nvSpPr>
          <p:cNvPr id="94" name="PlaceHolder 3"/>
          <p:cNvSpPr>
            <a:spLocks noGrp="1"/>
          </p:cNvSpPr>
          <p:nvPr>
            <p:ph type="body"/>
          </p:nvPr>
        </p:nvSpPr>
        <p:spPr>
          <a:xfrm>
            <a:off x="4651200" y="2057400"/>
            <a:ext cx="3612960" cy="4038120"/>
          </a:xfrm>
          <a:prstGeom prst="rect">
            <a:avLst/>
          </a:prstGeom>
        </p:spPr>
        <p:txBody>
          <a:bodyPr wrap="none" lIns="0" tIns="0" rIns="0" bIns="0"/>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5"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6" name="PlaceHolder 1"/>
          <p:cNvSpPr>
            <a:spLocks noGrp="1"/>
          </p:cNvSpPr>
          <p:nvPr>
            <p:ph type="subTitle"/>
          </p:nvPr>
        </p:nvSpPr>
        <p:spPr>
          <a:xfrm>
            <a:off x="857160" y="609480"/>
            <a:ext cx="7406280" cy="6287760"/>
          </a:xfrm>
          <a:prstGeom prst="rect">
            <a:avLst/>
          </a:prstGeom>
        </p:spPr>
        <p:txBody>
          <a:bodyPr wrap="none" lIns="0" tIns="0" rIns="0" bIns="0" anchor="ctr"/>
          <a:lstStyle/>
          <a:p>
            <a:pPr algn="ct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98" name="PlaceHolder 2"/>
          <p:cNvSpPr>
            <a:spLocks noGrp="1"/>
          </p:cNvSpPr>
          <p:nvPr>
            <p:ph type="body"/>
          </p:nvPr>
        </p:nvSpPr>
        <p:spPr>
          <a:xfrm>
            <a:off x="857160" y="2057400"/>
            <a:ext cx="3612960" cy="1926000"/>
          </a:xfrm>
          <a:prstGeom prst="rect">
            <a:avLst/>
          </a:prstGeom>
        </p:spPr>
        <p:txBody>
          <a:bodyPr wrap="none" lIns="0" tIns="0" rIns="0" bIns="0"/>
          <a:lstStyle/>
          <a:p>
            <a:endParaRPr/>
          </a:p>
        </p:txBody>
      </p:sp>
      <p:sp>
        <p:nvSpPr>
          <p:cNvPr id="99" name="PlaceHolder 3"/>
          <p:cNvSpPr>
            <a:spLocks noGrp="1"/>
          </p:cNvSpPr>
          <p:nvPr>
            <p:ph type="body"/>
          </p:nvPr>
        </p:nvSpPr>
        <p:spPr>
          <a:xfrm>
            <a:off x="857160" y="4166640"/>
            <a:ext cx="3612960" cy="1926000"/>
          </a:xfrm>
          <a:prstGeom prst="rect">
            <a:avLst/>
          </a:prstGeom>
        </p:spPr>
        <p:txBody>
          <a:bodyPr wrap="none" lIns="0" tIns="0" rIns="0" bIns="0"/>
          <a:lstStyle/>
          <a:p>
            <a:endParaRPr/>
          </a:p>
        </p:txBody>
      </p:sp>
      <p:sp>
        <p:nvSpPr>
          <p:cNvPr id="100" name="PlaceHolder 4"/>
          <p:cNvSpPr>
            <a:spLocks noGrp="1"/>
          </p:cNvSpPr>
          <p:nvPr>
            <p:ph type="body"/>
          </p:nvPr>
        </p:nvSpPr>
        <p:spPr>
          <a:xfrm>
            <a:off x="4651200" y="2057400"/>
            <a:ext cx="3612960" cy="4038120"/>
          </a:xfrm>
          <a:prstGeom prst="rect">
            <a:avLst/>
          </a:prstGeom>
        </p:spPr>
        <p:txBody>
          <a:bodyPr wrap="none" lIns="0" tIns="0" rIns="0" bIns="0"/>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49" name="PlaceHolder 2"/>
          <p:cNvSpPr>
            <a:spLocks noGrp="1"/>
          </p:cNvSpPr>
          <p:nvPr>
            <p:ph type="subTitle"/>
          </p:nvPr>
        </p:nvSpPr>
        <p:spPr>
          <a:xfrm>
            <a:off x="857160" y="2057400"/>
            <a:ext cx="7404120" cy="4038480"/>
          </a:xfrm>
          <a:prstGeom prst="rect">
            <a:avLst/>
          </a:prstGeom>
        </p:spPr>
        <p:txBody>
          <a:bodyPr wrap="none" lIns="0" tIns="0" rIns="0" bIns="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102" name="PlaceHolder 2"/>
          <p:cNvSpPr>
            <a:spLocks noGrp="1"/>
          </p:cNvSpPr>
          <p:nvPr>
            <p:ph type="body"/>
          </p:nvPr>
        </p:nvSpPr>
        <p:spPr>
          <a:xfrm>
            <a:off x="857160" y="2057400"/>
            <a:ext cx="3612960" cy="4038120"/>
          </a:xfrm>
          <a:prstGeom prst="rect">
            <a:avLst/>
          </a:prstGeom>
        </p:spPr>
        <p:txBody>
          <a:bodyPr wrap="none" lIns="0" tIns="0" rIns="0" bIns="0"/>
          <a:lstStyle/>
          <a:p>
            <a:endParaRPr/>
          </a:p>
        </p:txBody>
      </p:sp>
      <p:sp>
        <p:nvSpPr>
          <p:cNvPr id="103" name="PlaceHolder 3"/>
          <p:cNvSpPr>
            <a:spLocks noGrp="1"/>
          </p:cNvSpPr>
          <p:nvPr>
            <p:ph type="body"/>
          </p:nvPr>
        </p:nvSpPr>
        <p:spPr>
          <a:xfrm>
            <a:off x="4651200" y="2057400"/>
            <a:ext cx="3612960" cy="1926000"/>
          </a:xfrm>
          <a:prstGeom prst="rect">
            <a:avLst/>
          </a:prstGeom>
        </p:spPr>
        <p:txBody>
          <a:bodyPr wrap="none" lIns="0" tIns="0" rIns="0" bIns="0"/>
          <a:lstStyle/>
          <a:p>
            <a:endParaRPr/>
          </a:p>
        </p:txBody>
      </p:sp>
      <p:sp>
        <p:nvSpPr>
          <p:cNvPr id="104" name="PlaceHolder 4"/>
          <p:cNvSpPr>
            <a:spLocks noGrp="1"/>
          </p:cNvSpPr>
          <p:nvPr>
            <p:ph type="body"/>
          </p:nvPr>
        </p:nvSpPr>
        <p:spPr>
          <a:xfrm>
            <a:off x="4651200" y="4166640"/>
            <a:ext cx="3612960" cy="1926000"/>
          </a:xfrm>
          <a:prstGeom prst="rect">
            <a:avLst/>
          </a:prstGeom>
        </p:spPr>
        <p:txBody>
          <a:bodyPr wrap="none" lIns="0" tIns="0" rIns="0" bIns="0"/>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106" name="PlaceHolder 2"/>
          <p:cNvSpPr>
            <a:spLocks noGrp="1"/>
          </p:cNvSpPr>
          <p:nvPr>
            <p:ph type="body"/>
          </p:nvPr>
        </p:nvSpPr>
        <p:spPr>
          <a:xfrm>
            <a:off x="857160" y="2057400"/>
            <a:ext cx="3612960" cy="1926000"/>
          </a:xfrm>
          <a:prstGeom prst="rect">
            <a:avLst/>
          </a:prstGeom>
        </p:spPr>
        <p:txBody>
          <a:bodyPr wrap="none" lIns="0" tIns="0" rIns="0" bIns="0"/>
          <a:lstStyle/>
          <a:p>
            <a:endParaRPr/>
          </a:p>
        </p:txBody>
      </p:sp>
      <p:sp>
        <p:nvSpPr>
          <p:cNvPr id="107" name="PlaceHolder 3"/>
          <p:cNvSpPr>
            <a:spLocks noGrp="1"/>
          </p:cNvSpPr>
          <p:nvPr>
            <p:ph type="body"/>
          </p:nvPr>
        </p:nvSpPr>
        <p:spPr>
          <a:xfrm>
            <a:off x="4651200" y="2057400"/>
            <a:ext cx="3612960" cy="1926000"/>
          </a:xfrm>
          <a:prstGeom prst="rect">
            <a:avLst/>
          </a:prstGeom>
        </p:spPr>
        <p:txBody>
          <a:bodyPr wrap="none" lIns="0" tIns="0" rIns="0" bIns="0"/>
          <a:lstStyle/>
          <a:p>
            <a:endParaRPr/>
          </a:p>
        </p:txBody>
      </p:sp>
      <p:sp>
        <p:nvSpPr>
          <p:cNvPr id="108" name="PlaceHolder 4"/>
          <p:cNvSpPr>
            <a:spLocks noGrp="1"/>
          </p:cNvSpPr>
          <p:nvPr>
            <p:ph type="body"/>
          </p:nvPr>
        </p:nvSpPr>
        <p:spPr>
          <a:xfrm>
            <a:off x="857160" y="4166640"/>
            <a:ext cx="7404120" cy="1926000"/>
          </a:xfrm>
          <a:prstGeom prst="rect">
            <a:avLst/>
          </a:prstGeom>
        </p:spPr>
        <p:txBody>
          <a:bodyPr wrap="none" lIns="0" tIns="0" rIns="0" bIns="0"/>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9"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110" name="PlaceHolder 2"/>
          <p:cNvSpPr>
            <a:spLocks noGrp="1"/>
          </p:cNvSpPr>
          <p:nvPr>
            <p:ph type="body"/>
          </p:nvPr>
        </p:nvSpPr>
        <p:spPr>
          <a:xfrm>
            <a:off x="857160" y="2057400"/>
            <a:ext cx="7404120" cy="1926000"/>
          </a:xfrm>
          <a:prstGeom prst="rect">
            <a:avLst/>
          </a:prstGeom>
        </p:spPr>
        <p:txBody>
          <a:bodyPr wrap="none" lIns="0" tIns="0" rIns="0" bIns="0"/>
          <a:lstStyle/>
          <a:p>
            <a:endParaRPr/>
          </a:p>
        </p:txBody>
      </p:sp>
      <p:sp>
        <p:nvSpPr>
          <p:cNvPr id="111" name="PlaceHolder 3"/>
          <p:cNvSpPr>
            <a:spLocks noGrp="1"/>
          </p:cNvSpPr>
          <p:nvPr>
            <p:ph type="body"/>
          </p:nvPr>
        </p:nvSpPr>
        <p:spPr>
          <a:xfrm>
            <a:off x="857160" y="4166640"/>
            <a:ext cx="7404120" cy="1926000"/>
          </a:xfrm>
          <a:prstGeom prst="rect">
            <a:avLst/>
          </a:prstGeom>
        </p:spPr>
        <p:txBody>
          <a:bodyPr wrap="none" lIns="0" tIns="0" rIns="0" bIns="0"/>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113" name="PlaceHolder 2"/>
          <p:cNvSpPr>
            <a:spLocks noGrp="1"/>
          </p:cNvSpPr>
          <p:nvPr>
            <p:ph type="body"/>
          </p:nvPr>
        </p:nvSpPr>
        <p:spPr>
          <a:xfrm>
            <a:off x="857160" y="2057400"/>
            <a:ext cx="3612960" cy="1926000"/>
          </a:xfrm>
          <a:prstGeom prst="rect">
            <a:avLst/>
          </a:prstGeom>
        </p:spPr>
        <p:txBody>
          <a:bodyPr wrap="none" lIns="0" tIns="0" rIns="0" bIns="0"/>
          <a:lstStyle/>
          <a:p>
            <a:endParaRPr/>
          </a:p>
        </p:txBody>
      </p:sp>
      <p:sp>
        <p:nvSpPr>
          <p:cNvPr id="114" name="PlaceHolder 3"/>
          <p:cNvSpPr>
            <a:spLocks noGrp="1"/>
          </p:cNvSpPr>
          <p:nvPr>
            <p:ph type="body"/>
          </p:nvPr>
        </p:nvSpPr>
        <p:spPr>
          <a:xfrm>
            <a:off x="4651200" y="2057400"/>
            <a:ext cx="3612960" cy="1926000"/>
          </a:xfrm>
          <a:prstGeom prst="rect">
            <a:avLst/>
          </a:prstGeom>
        </p:spPr>
        <p:txBody>
          <a:bodyPr wrap="none" lIns="0" tIns="0" rIns="0" bIns="0"/>
          <a:lstStyle/>
          <a:p>
            <a:endParaRPr/>
          </a:p>
        </p:txBody>
      </p:sp>
      <p:sp>
        <p:nvSpPr>
          <p:cNvPr id="115" name="PlaceHolder 4"/>
          <p:cNvSpPr>
            <a:spLocks noGrp="1"/>
          </p:cNvSpPr>
          <p:nvPr>
            <p:ph type="body"/>
          </p:nvPr>
        </p:nvSpPr>
        <p:spPr>
          <a:xfrm>
            <a:off x="4651200" y="4166640"/>
            <a:ext cx="3612960" cy="1926000"/>
          </a:xfrm>
          <a:prstGeom prst="rect">
            <a:avLst/>
          </a:prstGeom>
        </p:spPr>
        <p:txBody>
          <a:bodyPr wrap="none" lIns="0" tIns="0" rIns="0" bIns="0"/>
          <a:lstStyle/>
          <a:p>
            <a:endParaRPr/>
          </a:p>
        </p:txBody>
      </p:sp>
      <p:sp>
        <p:nvSpPr>
          <p:cNvPr id="116" name="PlaceHolder 5"/>
          <p:cNvSpPr>
            <a:spLocks noGrp="1"/>
          </p:cNvSpPr>
          <p:nvPr>
            <p:ph type="body"/>
          </p:nvPr>
        </p:nvSpPr>
        <p:spPr>
          <a:xfrm>
            <a:off x="857160" y="4166640"/>
            <a:ext cx="3612960" cy="1926000"/>
          </a:xfrm>
          <a:prstGeom prst="rect">
            <a:avLst/>
          </a:prstGeom>
        </p:spPr>
        <p:txBody>
          <a:bodyPr wrap="none" lIns="0" tIns="0" rIns="0" bIns="0"/>
          <a:lstStyle/>
          <a:p>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118" name="PlaceHolder 2"/>
          <p:cNvSpPr>
            <a:spLocks noGrp="1"/>
          </p:cNvSpPr>
          <p:nvPr>
            <p:ph type="body"/>
          </p:nvPr>
        </p:nvSpPr>
        <p:spPr>
          <a:xfrm>
            <a:off x="857160" y="2057400"/>
            <a:ext cx="7404120" cy="4038120"/>
          </a:xfrm>
          <a:prstGeom prst="rect">
            <a:avLst/>
          </a:prstGeom>
        </p:spPr>
        <p:txBody>
          <a:bodyPr wrap="none" lIns="0" tIns="0" rIns="0" bIns="0"/>
          <a:lstStyle/>
          <a:p>
            <a:endParaRPr/>
          </a:p>
        </p:txBody>
      </p:sp>
      <p:sp>
        <p:nvSpPr>
          <p:cNvPr id="119" name="PlaceHolder 3"/>
          <p:cNvSpPr>
            <a:spLocks noGrp="1"/>
          </p:cNvSpPr>
          <p:nvPr>
            <p:ph type="body"/>
          </p:nvPr>
        </p:nvSpPr>
        <p:spPr>
          <a:xfrm>
            <a:off x="857160" y="2057400"/>
            <a:ext cx="7404120" cy="4038120"/>
          </a:xfrm>
          <a:prstGeom prst="rect">
            <a:avLst/>
          </a:prstGeom>
        </p:spPr>
        <p:txBody>
          <a:bodyPr wrap="none" lIns="0" tIns="0" rIns="0" bIns="0"/>
          <a:lstStyle/>
          <a:p>
            <a:endParaRPr/>
          </a:p>
        </p:txBody>
      </p:sp>
      <p:pic>
        <p:nvPicPr>
          <p:cNvPr id="120" name="Picture 119"/>
          <p:cNvPicPr/>
          <p:nvPr/>
        </p:nvPicPr>
        <p:blipFill>
          <a:blip r:embed="rId2"/>
          <a:stretch>
            <a:fillRect/>
          </a:stretch>
        </p:blipFill>
        <p:spPr>
          <a:xfrm>
            <a:off x="2028600" y="2057040"/>
            <a:ext cx="5060880" cy="4038120"/>
          </a:xfrm>
          <a:prstGeom prst="rect">
            <a:avLst/>
          </a:prstGeom>
          <a:ln>
            <a:noFill/>
          </a:ln>
        </p:spPr>
      </p:pic>
      <p:pic>
        <p:nvPicPr>
          <p:cNvPr id="121" name="Picture 120"/>
          <p:cNvPicPr/>
          <p:nvPr/>
        </p:nvPicPr>
        <p:blipFill>
          <a:blip r:embed="rId2"/>
          <a:stretch>
            <a:fillRect/>
          </a:stretch>
        </p:blipFill>
        <p:spPr>
          <a:xfrm>
            <a:off x="2028600" y="2057040"/>
            <a:ext cx="5060880" cy="4038120"/>
          </a:xfrm>
          <a:prstGeom prst="rect">
            <a:avLst/>
          </a:prstGeom>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28"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129" name="PlaceHolder 2"/>
          <p:cNvSpPr>
            <a:spLocks noGrp="1"/>
          </p:cNvSpPr>
          <p:nvPr>
            <p:ph type="subTitle"/>
          </p:nvPr>
        </p:nvSpPr>
        <p:spPr>
          <a:xfrm>
            <a:off x="857160" y="2057400"/>
            <a:ext cx="7404120" cy="4038480"/>
          </a:xfrm>
          <a:prstGeom prst="rect">
            <a:avLst/>
          </a:prstGeom>
        </p:spPr>
        <p:txBody>
          <a:bodyPr wrap="none" lIns="0" tIns="0" rIns="0" bIns="0" anchor="ctr"/>
          <a:lstStyle/>
          <a:p>
            <a:pPr algn="ct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30"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131" name="PlaceHolder 2"/>
          <p:cNvSpPr>
            <a:spLocks noGrp="1"/>
          </p:cNvSpPr>
          <p:nvPr>
            <p:ph type="body"/>
          </p:nvPr>
        </p:nvSpPr>
        <p:spPr>
          <a:xfrm>
            <a:off x="857160" y="2057400"/>
            <a:ext cx="7404120" cy="4038120"/>
          </a:xfrm>
          <a:prstGeom prst="rect">
            <a:avLst/>
          </a:prstGeom>
        </p:spPr>
        <p:txBody>
          <a:bodyPr wrap="none" lIns="0" tIns="0" rIns="0" bIns="0"/>
          <a:lstStyle/>
          <a:p>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2"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133" name="PlaceHolder 2"/>
          <p:cNvSpPr>
            <a:spLocks noGrp="1"/>
          </p:cNvSpPr>
          <p:nvPr>
            <p:ph type="body"/>
          </p:nvPr>
        </p:nvSpPr>
        <p:spPr>
          <a:xfrm>
            <a:off x="857160" y="2057400"/>
            <a:ext cx="3612960" cy="4038120"/>
          </a:xfrm>
          <a:prstGeom prst="rect">
            <a:avLst/>
          </a:prstGeom>
        </p:spPr>
        <p:txBody>
          <a:bodyPr wrap="none" lIns="0" tIns="0" rIns="0" bIns="0"/>
          <a:lstStyle/>
          <a:p>
            <a:endParaRPr/>
          </a:p>
        </p:txBody>
      </p:sp>
      <p:sp>
        <p:nvSpPr>
          <p:cNvPr id="134" name="PlaceHolder 3"/>
          <p:cNvSpPr>
            <a:spLocks noGrp="1"/>
          </p:cNvSpPr>
          <p:nvPr>
            <p:ph type="body"/>
          </p:nvPr>
        </p:nvSpPr>
        <p:spPr>
          <a:xfrm>
            <a:off x="4651200" y="2057400"/>
            <a:ext cx="3612960" cy="4038120"/>
          </a:xfrm>
          <a:prstGeom prst="rect">
            <a:avLst/>
          </a:prstGeom>
        </p:spPr>
        <p:txBody>
          <a:bodyPr wrap="none" lIns="0" tIns="0" rIns="0" bIns="0"/>
          <a:lstStyle/>
          <a:p>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5"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51" name="PlaceHolder 2"/>
          <p:cNvSpPr>
            <a:spLocks noGrp="1"/>
          </p:cNvSpPr>
          <p:nvPr>
            <p:ph type="body"/>
          </p:nvPr>
        </p:nvSpPr>
        <p:spPr>
          <a:xfrm>
            <a:off x="857160" y="2057400"/>
            <a:ext cx="7404120" cy="4038120"/>
          </a:xfrm>
          <a:prstGeom prst="rect">
            <a:avLst/>
          </a:prstGeom>
        </p:spPr>
        <p:txBody>
          <a:bodyPr wrap="none" lIns="0" tIns="0" rIns="0" bIns="0"/>
          <a:lstStyle/>
          <a:p>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6" name="PlaceHolder 1"/>
          <p:cNvSpPr>
            <a:spLocks noGrp="1"/>
          </p:cNvSpPr>
          <p:nvPr>
            <p:ph type="subTitle"/>
          </p:nvPr>
        </p:nvSpPr>
        <p:spPr>
          <a:xfrm>
            <a:off x="857160" y="609480"/>
            <a:ext cx="7406280" cy="6287760"/>
          </a:xfrm>
          <a:prstGeom prst="rect">
            <a:avLst/>
          </a:prstGeom>
        </p:spPr>
        <p:txBody>
          <a:bodyPr wrap="none" lIns="0" tIns="0" rIns="0" bIns="0" anchor="ctr"/>
          <a:lstStyle/>
          <a:p>
            <a:pPr algn="ctr"/>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138" name="PlaceHolder 2"/>
          <p:cNvSpPr>
            <a:spLocks noGrp="1"/>
          </p:cNvSpPr>
          <p:nvPr>
            <p:ph type="body"/>
          </p:nvPr>
        </p:nvSpPr>
        <p:spPr>
          <a:xfrm>
            <a:off x="857160" y="2057400"/>
            <a:ext cx="3612960" cy="1926000"/>
          </a:xfrm>
          <a:prstGeom prst="rect">
            <a:avLst/>
          </a:prstGeom>
        </p:spPr>
        <p:txBody>
          <a:bodyPr wrap="none" lIns="0" tIns="0" rIns="0" bIns="0"/>
          <a:lstStyle/>
          <a:p>
            <a:endParaRPr/>
          </a:p>
        </p:txBody>
      </p:sp>
      <p:sp>
        <p:nvSpPr>
          <p:cNvPr id="139" name="PlaceHolder 3"/>
          <p:cNvSpPr>
            <a:spLocks noGrp="1"/>
          </p:cNvSpPr>
          <p:nvPr>
            <p:ph type="body"/>
          </p:nvPr>
        </p:nvSpPr>
        <p:spPr>
          <a:xfrm>
            <a:off x="857160" y="4166640"/>
            <a:ext cx="3612960" cy="1926000"/>
          </a:xfrm>
          <a:prstGeom prst="rect">
            <a:avLst/>
          </a:prstGeom>
        </p:spPr>
        <p:txBody>
          <a:bodyPr wrap="none" lIns="0" tIns="0" rIns="0" bIns="0"/>
          <a:lstStyle/>
          <a:p>
            <a:endParaRPr/>
          </a:p>
        </p:txBody>
      </p:sp>
      <p:sp>
        <p:nvSpPr>
          <p:cNvPr id="140" name="PlaceHolder 4"/>
          <p:cNvSpPr>
            <a:spLocks noGrp="1"/>
          </p:cNvSpPr>
          <p:nvPr>
            <p:ph type="body"/>
          </p:nvPr>
        </p:nvSpPr>
        <p:spPr>
          <a:xfrm>
            <a:off x="4651200" y="2057400"/>
            <a:ext cx="3612960" cy="4038120"/>
          </a:xfrm>
          <a:prstGeom prst="rect">
            <a:avLst/>
          </a:prstGeom>
        </p:spPr>
        <p:txBody>
          <a:bodyPr wrap="none" lIns="0" tIns="0" rIns="0" bIns="0"/>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41"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142" name="PlaceHolder 2"/>
          <p:cNvSpPr>
            <a:spLocks noGrp="1"/>
          </p:cNvSpPr>
          <p:nvPr>
            <p:ph type="body"/>
          </p:nvPr>
        </p:nvSpPr>
        <p:spPr>
          <a:xfrm>
            <a:off x="857160" y="2057400"/>
            <a:ext cx="3612960" cy="4038120"/>
          </a:xfrm>
          <a:prstGeom prst="rect">
            <a:avLst/>
          </a:prstGeom>
        </p:spPr>
        <p:txBody>
          <a:bodyPr wrap="none" lIns="0" tIns="0" rIns="0" bIns="0"/>
          <a:lstStyle/>
          <a:p>
            <a:endParaRPr/>
          </a:p>
        </p:txBody>
      </p:sp>
      <p:sp>
        <p:nvSpPr>
          <p:cNvPr id="143" name="PlaceHolder 3"/>
          <p:cNvSpPr>
            <a:spLocks noGrp="1"/>
          </p:cNvSpPr>
          <p:nvPr>
            <p:ph type="body"/>
          </p:nvPr>
        </p:nvSpPr>
        <p:spPr>
          <a:xfrm>
            <a:off x="4651200" y="2057400"/>
            <a:ext cx="3612960" cy="1926000"/>
          </a:xfrm>
          <a:prstGeom prst="rect">
            <a:avLst/>
          </a:prstGeom>
        </p:spPr>
        <p:txBody>
          <a:bodyPr wrap="none" lIns="0" tIns="0" rIns="0" bIns="0"/>
          <a:lstStyle/>
          <a:p>
            <a:endParaRPr/>
          </a:p>
        </p:txBody>
      </p:sp>
      <p:sp>
        <p:nvSpPr>
          <p:cNvPr id="144" name="PlaceHolder 4"/>
          <p:cNvSpPr>
            <a:spLocks noGrp="1"/>
          </p:cNvSpPr>
          <p:nvPr>
            <p:ph type="body"/>
          </p:nvPr>
        </p:nvSpPr>
        <p:spPr>
          <a:xfrm>
            <a:off x="4651200" y="4166640"/>
            <a:ext cx="3612960" cy="1926000"/>
          </a:xfrm>
          <a:prstGeom prst="rect">
            <a:avLst/>
          </a:prstGeom>
        </p:spPr>
        <p:txBody>
          <a:bodyPr wrap="none" lIns="0" tIns="0" rIns="0" bIns="0"/>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146" name="PlaceHolder 2"/>
          <p:cNvSpPr>
            <a:spLocks noGrp="1"/>
          </p:cNvSpPr>
          <p:nvPr>
            <p:ph type="body"/>
          </p:nvPr>
        </p:nvSpPr>
        <p:spPr>
          <a:xfrm>
            <a:off x="857160" y="2057400"/>
            <a:ext cx="3612960" cy="1926000"/>
          </a:xfrm>
          <a:prstGeom prst="rect">
            <a:avLst/>
          </a:prstGeom>
        </p:spPr>
        <p:txBody>
          <a:bodyPr wrap="none" lIns="0" tIns="0" rIns="0" bIns="0"/>
          <a:lstStyle/>
          <a:p>
            <a:endParaRPr/>
          </a:p>
        </p:txBody>
      </p:sp>
      <p:sp>
        <p:nvSpPr>
          <p:cNvPr id="147" name="PlaceHolder 3"/>
          <p:cNvSpPr>
            <a:spLocks noGrp="1"/>
          </p:cNvSpPr>
          <p:nvPr>
            <p:ph type="body"/>
          </p:nvPr>
        </p:nvSpPr>
        <p:spPr>
          <a:xfrm>
            <a:off x="4651200" y="2057400"/>
            <a:ext cx="3612960" cy="1926000"/>
          </a:xfrm>
          <a:prstGeom prst="rect">
            <a:avLst/>
          </a:prstGeom>
        </p:spPr>
        <p:txBody>
          <a:bodyPr wrap="none" lIns="0" tIns="0" rIns="0" bIns="0"/>
          <a:lstStyle/>
          <a:p>
            <a:endParaRPr/>
          </a:p>
        </p:txBody>
      </p:sp>
      <p:sp>
        <p:nvSpPr>
          <p:cNvPr id="148" name="PlaceHolder 4"/>
          <p:cNvSpPr>
            <a:spLocks noGrp="1"/>
          </p:cNvSpPr>
          <p:nvPr>
            <p:ph type="body"/>
          </p:nvPr>
        </p:nvSpPr>
        <p:spPr>
          <a:xfrm>
            <a:off x="857160" y="4166640"/>
            <a:ext cx="7404120" cy="1926000"/>
          </a:xfrm>
          <a:prstGeom prst="rect">
            <a:avLst/>
          </a:prstGeom>
        </p:spPr>
        <p:txBody>
          <a:bodyPr wrap="none" lIns="0" tIns="0" rIns="0" bIns="0"/>
          <a:lstStyle/>
          <a:p>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49"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150" name="PlaceHolder 2"/>
          <p:cNvSpPr>
            <a:spLocks noGrp="1"/>
          </p:cNvSpPr>
          <p:nvPr>
            <p:ph type="body"/>
          </p:nvPr>
        </p:nvSpPr>
        <p:spPr>
          <a:xfrm>
            <a:off x="857160" y="2057400"/>
            <a:ext cx="7404120" cy="1926000"/>
          </a:xfrm>
          <a:prstGeom prst="rect">
            <a:avLst/>
          </a:prstGeom>
        </p:spPr>
        <p:txBody>
          <a:bodyPr wrap="none" lIns="0" tIns="0" rIns="0" bIns="0"/>
          <a:lstStyle/>
          <a:p>
            <a:endParaRPr/>
          </a:p>
        </p:txBody>
      </p:sp>
      <p:sp>
        <p:nvSpPr>
          <p:cNvPr id="151" name="PlaceHolder 3"/>
          <p:cNvSpPr>
            <a:spLocks noGrp="1"/>
          </p:cNvSpPr>
          <p:nvPr>
            <p:ph type="body"/>
          </p:nvPr>
        </p:nvSpPr>
        <p:spPr>
          <a:xfrm>
            <a:off x="857160" y="4166640"/>
            <a:ext cx="7404120" cy="1926000"/>
          </a:xfrm>
          <a:prstGeom prst="rect">
            <a:avLst/>
          </a:prstGeom>
        </p:spPr>
        <p:txBody>
          <a:bodyPr wrap="none" lIns="0" tIns="0" rIns="0" bIns="0"/>
          <a:lstStyle/>
          <a:p>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52"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153" name="PlaceHolder 2"/>
          <p:cNvSpPr>
            <a:spLocks noGrp="1"/>
          </p:cNvSpPr>
          <p:nvPr>
            <p:ph type="body"/>
          </p:nvPr>
        </p:nvSpPr>
        <p:spPr>
          <a:xfrm>
            <a:off x="857160" y="2057400"/>
            <a:ext cx="3612960" cy="1926000"/>
          </a:xfrm>
          <a:prstGeom prst="rect">
            <a:avLst/>
          </a:prstGeom>
        </p:spPr>
        <p:txBody>
          <a:bodyPr wrap="none" lIns="0" tIns="0" rIns="0" bIns="0"/>
          <a:lstStyle/>
          <a:p>
            <a:endParaRPr/>
          </a:p>
        </p:txBody>
      </p:sp>
      <p:sp>
        <p:nvSpPr>
          <p:cNvPr id="154" name="PlaceHolder 3"/>
          <p:cNvSpPr>
            <a:spLocks noGrp="1"/>
          </p:cNvSpPr>
          <p:nvPr>
            <p:ph type="body"/>
          </p:nvPr>
        </p:nvSpPr>
        <p:spPr>
          <a:xfrm>
            <a:off x="4651200" y="2057400"/>
            <a:ext cx="3612960" cy="1926000"/>
          </a:xfrm>
          <a:prstGeom prst="rect">
            <a:avLst/>
          </a:prstGeom>
        </p:spPr>
        <p:txBody>
          <a:bodyPr wrap="none" lIns="0" tIns="0" rIns="0" bIns="0"/>
          <a:lstStyle/>
          <a:p>
            <a:endParaRPr/>
          </a:p>
        </p:txBody>
      </p:sp>
      <p:sp>
        <p:nvSpPr>
          <p:cNvPr id="155" name="PlaceHolder 4"/>
          <p:cNvSpPr>
            <a:spLocks noGrp="1"/>
          </p:cNvSpPr>
          <p:nvPr>
            <p:ph type="body"/>
          </p:nvPr>
        </p:nvSpPr>
        <p:spPr>
          <a:xfrm>
            <a:off x="4651200" y="4166640"/>
            <a:ext cx="3612960" cy="1926000"/>
          </a:xfrm>
          <a:prstGeom prst="rect">
            <a:avLst/>
          </a:prstGeom>
        </p:spPr>
        <p:txBody>
          <a:bodyPr wrap="none" lIns="0" tIns="0" rIns="0" bIns="0"/>
          <a:lstStyle/>
          <a:p>
            <a:endParaRPr/>
          </a:p>
        </p:txBody>
      </p:sp>
      <p:sp>
        <p:nvSpPr>
          <p:cNvPr id="156" name="PlaceHolder 5"/>
          <p:cNvSpPr>
            <a:spLocks noGrp="1"/>
          </p:cNvSpPr>
          <p:nvPr>
            <p:ph type="body"/>
          </p:nvPr>
        </p:nvSpPr>
        <p:spPr>
          <a:xfrm>
            <a:off x="857160" y="4166640"/>
            <a:ext cx="3612960" cy="1926000"/>
          </a:xfrm>
          <a:prstGeom prst="rect">
            <a:avLst/>
          </a:prstGeom>
        </p:spPr>
        <p:txBody>
          <a:bodyPr wrap="none" lIns="0" tIns="0" rIns="0" bIns="0"/>
          <a:lstStyle/>
          <a:p>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158" name="PlaceHolder 2"/>
          <p:cNvSpPr>
            <a:spLocks noGrp="1"/>
          </p:cNvSpPr>
          <p:nvPr>
            <p:ph type="body"/>
          </p:nvPr>
        </p:nvSpPr>
        <p:spPr>
          <a:xfrm>
            <a:off x="857160" y="2057400"/>
            <a:ext cx="7404120" cy="4038120"/>
          </a:xfrm>
          <a:prstGeom prst="rect">
            <a:avLst/>
          </a:prstGeom>
        </p:spPr>
        <p:txBody>
          <a:bodyPr wrap="none" lIns="0" tIns="0" rIns="0" bIns="0"/>
          <a:lstStyle/>
          <a:p>
            <a:endParaRPr/>
          </a:p>
        </p:txBody>
      </p:sp>
      <p:sp>
        <p:nvSpPr>
          <p:cNvPr id="159" name="PlaceHolder 3"/>
          <p:cNvSpPr>
            <a:spLocks noGrp="1"/>
          </p:cNvSpPr>
          <p:nvPr>
            <p:ph type="body"/>
          </p:nvPr>
        </p:nvSpPr>
        <p:spPr>
          <a:xfrm>
            <a:off x="857160" y="2057400"/>
            <a:ext cx="7404120" cy="4038120"/>
          </a:xfrm>
          <a:prstGeom prst="rect">
            <a:avLst/>
          </a:prstGeom>
        </p:spPr>
        <p:txBody>
          <a:bodyPr wrap="none" lIns="0" tIns="0" rIns="0" bIns="0"/>
          <a:lstStyle/>
          <a:p>
            <a:endParaRPr/>
          </a:p>
        </p:txBody>
      </p:sp>
      <p:pic>
        <p:nvPicPr>
          <p:cNvPr id="160" name="Picture 159"/>
          <p:cNvPicPr/>
          <p:nvPr/>
        </p:nvPicPr>
        <p:blipFill>
          <a:blip r:embed="rId2"/>
          <a:stretch>
            <a:fillRect/>
          </a:stretch>
        </p:blipFill>
        <p:spPr>
          <a:xfrm>
            <a:off x="2028600" y="2057040"/>
            <a:ext cx="5060880" cy="4038120"/>
          </a:xfrm>
          <a:prstGeom prst="rect">
            <a:avLst/>
          </a:prstGeom>
          <a:ln>
            <a:noFill/>
          </a:ln>
        </p:spPr>
      </p:pic>
      <p:pic>
        <p:nvPicPr>
          <p:cNvPr id="161" name="Picture 160"/>
          <p:cNvPicPr/>
          <p:nvPr/>
        </p:nvPicPr>
        <p:blipFill>
          <a:blip r:embed="rId2"/>
          <a:stretch>
            <a:fillRect/>
          </a:stretch>
        </p:blipFill>
        <p:spPr>
          <a:xfrm>
            <a:off x="2028600" y="2057040"/>
            <a:ext cx="5060880" cy="4038120"/>
          </a:xfrm>
          <a:prstGeom prst="rect">
            <a:avLst/>
          </a:prstGeom>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53" name="PlaceHolder 2"/>
          <p:cNvSpPr>
            <a:spLocks noGrp="1"/>
          </p:cNvSpPr>
          <p:nvPr>
            <p:ph type="body"/>
          </p:nvPr>
        </p:nvSpPr>
        <p:spPr>
          <a:xfrm>
            <a:off x="857160" y="2057400"/>
            <a:ext cx="3612960" cy="4038120"/>
          </a:xfrm>
          <a:prstGeom prst="rect">
            <a:avLst/>
          </a:prstGeom>
        </p:spPr>
        <p:txBody>
          <a:bodyPr wrap="none" lIns="0" tIns="0" rIns="0" bIns="0"/>
          <a:lstStyle/>
          <a:p>
            <a:endParaRPr/>
          </a:p>
        </p:txBody>
      </p:sp>
      <p:sp>
        <p:nvSpPr>
          <p:cNvPr id="54" name="PlaceHolder 3"/>
          <p:cNvSpPr>
            <a:spLocks noGrp="1"/>
          </p:cNvSpPr>
          <p:nvPr>
            <p:ph type="body"/>
          </p:nvPr>
        </p:nvSpPr>
        <p:spPr>
          <a:xfrm>
            <a:off x="4651200" y="2057400"/>
            <a:ext cx="3612960" cy="4038120"/>
          </a:xfrm>
          <a:prstGeom prst="rect">
            <a:avLst/>
          </a:prstGeom>
        </p:spPr>
        <p:txBody>
          <a:bodyPr wrap="none"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857160" y="609480"/>
            <a:ext cx="7406280" cy="6287760"/>
          </a:xfrm>
          <a:prstGeom prst="rect">
            <a:avLst/>
          </a:prstGeom>
        </p:spPr>
        <p:txBody>
          <a:bodyPr wrap="none"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58" name="PlaceHolder 2"/>
          <p:cNvSpPr>
            <a:spLocks noGrp="1"/>
          </p:cNvSpPr>
          <p:nvPr>
            <p:ph type="body"/>
          </p:nvPr>
        </p:nvSpPr>
        <p:spPr>
          <a:xfrm>
            <a:off x="857160" y="2057400"/>
            <a:ext cx="3612960" cy="1926000"/>
          </a:xfrm>
          <a:prstGeom prst="rect">
            <a:avLst/>
          </a:prstGeom>
        </p:spPr>
        <p:txBody>
          <a:bodyPr wrap="none" lIns="0" tIns="0" rIns="0" bIns="0"/>
          <a:lstStyle/>
          <a:p>
            <a:endParaRPr/>
          </a:p>
        </p:txBody>
      </p:sp>
      <p:sp>
        <p:nvSpPr>
          <p:cNvPr id="59" name="PlaceHolder 3"/>
          <p:cNvSpPr>
            <a:spLocks noGrp="1"/>
          </p:cNvSpPr>
          <p:nvPr>
            <p:ph type="body"/>
          </p:nvPr>
        </p:nvSpPr>
        <p:spPr>
          <a:xfrm>
            <a:off x="857160" y="4166640"/>
            <a:ext cx="3612960" cy="1926000"/>
          </a:xfrm>
          <a:prstGeom prst="rect">
            <a:avLst/>
          </a:prstGeom>
        </p:spPr>
        <p:txBody>
          <a:bodyPr wrap="none" lIns="0" tIns="0" rIns="0" bIns="0"/>
          <a:lstStyle/>
          <a:p>
            <a:endParaRPr/>
          </a:p>
        </p:txBody>
      </p:sp>
      <p:sp>
        <p:nvSpPr>
          <p:cNvPr id="60" name="PlaceHolder 4"/>
          <p:cNvSpPr>
            <a:spLocks noGrp="1"/>
          </p:cNvSpPr>
          <p:nvPr>
            <p:ph type="body"/>
          </p:nvPr>
        </p:nvSpPr>
        <p:spPr>
          <a:xfrm>
            <a:off x="4651200" y="2057400"/>
            <a:ext cx="3612960" cy="4038120"/>
          </a:xfrm>
          <a:prstGeom prst="rect">
            <a:avLst/>
          </a:prstGeom>
        </p:spPr>
        <p:txBody>
          <a:bodyPr wrap="none"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62" name="PlaceHolder 2"/>
          <p:cNvSpPr>
            <a:spLocks noGrp="1"/>
          </p:cNvSpPr>
          <p:nvPr>
            <p:ph type="body"/>
          </p:nvPr>
        </p:nvSpPr>
        <p:spPr>
          <a:xfrm>
            <a:off x="857160" y="2057400"/>
            <a:ext cx="3612960" cy="4038120"/>
          </a:xfrm>
          <a:prstGeom prst="rect">
            <a:avLst/>
          </a:prstGeom>
        </p:spPr>
        <p:txBody>
          <a:bodyPr wrap="none" lIns="0" tIns="0" rIns="0" bIns="0"/>
          <a:lstStyle/>
          <a:p>
            <a:endParaRPr/>
          </a:p>
        </p:txBody>
      </p:sp>
      <p:sp>
        <p:nvSpPr>
          <p:cNvPr id="63" name="PlaceHolder 3"/>
          <p:cNvSpPr>
            <a:spLocks noGrp="1"/>
          </p:cNvSpPr>
          <p:nvPr>
            <p:ph type="body"/>
          </p:nvPr>
        </p:nvSpPr>
        <p:spPr>
          <a:xfrm>
            <a:off x="4651200" y="2057400"/>
            <a:ext cx="3612960" cy="1926000"/>
          </a:xfrm>
          <a:prstGeom prst="rect">
            <a:avLst/>
          </a:prstGeom>
        </p:spPr>
        <p:txBody>
          <a:bodyPr wrap="none" lIns="0" tIns="0" rIns="0" bIns="0"/>
          <a:lstStyle/>
          <a:p>
            <a:endParaRPr/>
          </a:p>
        </p:txBody>
      </p:sp>
      <p:sp>
        <p:nvSpPr>
          <p:cNvPr id="64" name="PlaceHolder 4"/>
          <p:cNvSpPr>
            <a:spLocks noGrp="1"/>
          </p:cNvSpPr>
          <p:nvPr>
            <p:ph type="body"/>
          </p:nvPr>
        </p:nvSpPr>
        <p:spPr>
          <a:xfrm>
            <a:off x="4651200" y="4166640"/>
            <a:ext cx="3612960" cy="1926000"/>
          </a:xfrm>
          <a:prstGeom prst="rect">
            <a:avLst/>
          </a:prstGeom>
        </p:spPr>
        <p:txBody>
          <a:bodyPr wrap="none"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857160" y="609480"/>
            <a:ext cx="7406280" cy="1356480"/>
          </a:xfrm>
          <a:prstGeom prst="rect">
            <a:avLst/>
          </a:prstGeom>
        </p:spPr>
        <p:txBody>
          <a:bodyPr wrap="none" lIns="0" tIns="0" rIns="0" bIns="0" anchor="ctr"/>
          <a:lstStyle/>
          <a:p>
            <a:endParaRPr/>
          </a:p>
        </p:txBody>
      </p:sp>
      <p:sp>
        <p:nvSpPr>
          <p:cNvPr id="66" name="PlaceHolder 2"/>
          <p:cNvSpPr>
            <a:spLocks noGrp="1"/>
          </p:cNvSpPr>
          <p:nvPr>
            <p:ph type="body"/>
          </p:nvPr>
        </p:nvSpPr>
        <p:spPr>
          <a:xfrm>
            <a:off x="857160" y="2057400"/>
            <a:ext cx="3612960" cy="1926000"/>
          </a:xfrm>
          <a:prstGeom prst="rect">
            <a:avLst/>
          </a:prstGeom>
        </p:spPr>
        <p:txBody>
          <a:bodyPr wrap="none" lIns="0" tIns="0" rIns="0" bIns="0"/>
          <a:lstStyle/>
          <a:p>
            <a:endParaRPr/>
          </a:p>
        </p:txBody>
      </p:sp>
      <p:sp>
        <p:nvSpPr>
          <p:cNvPr id="67" name="PlaceHolder 3"/>
          <p:cNvSpPr>
            <a:spLocks noGrp="1"/>
          </p:cNvSpPr>
          <p:nvPr>
            <p:ph type="body"/>
          </p:nvPr>
        </p:nvSpPr>
        <p:spPr>
          <a:xfrm>
            <a:off x="4651200" y="2057400"/>
            <a:ext cx="3612960" cy="1926000"/>
          </a:xfrm>
          <a:prstGeom prst="rect">
            <a:avLst/>
          </a:prstGeom>
        </p:spPr>
        <p:txBody>
          <a:bodyPr wrap="none" lIns="0" tIns="0" rIns="0" bIns="0"/>
          <a:lstStyle/>
          <a:p>
            <a:endParaRPr/>
          </a:p>
        </p:txBody>
      </p:sp>
      <p:sp>
        <p:nvSpPr>
          <p:cNvPr id="68" name="PlaceHolder 4"/>
          <p:cNvSpPr>
            <a:spLocks noGrp="1"/>
          </p:cNvSpPr>
          <p:nvPr>
            <p:ph type="body"/>
          </p:nvPr>
        </p:nvSpPr>
        <p:spPr>
          <a:xfrm>
            <a:off x="857160" y="4166640"/>
            <a:ext cx="7404120" cy="1926000"/>
          </a:xfrm>
          <a:prstGeom prst="rect">
            <a:avLst/>
          </a:prstGeom>
        </p:spPr>
        <p:txBody>
          <a:bodyPr wrap="none"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2" name="CustomShape 1"/>
          <p:cNvSpPr/>
          <p:nvPr/>
        </p:nvSpPr>
        <p:spPr>
          <a:xfrm>
            <a:off x="182880" y="182880"/>
            <a:ext cx="8777880" cy="6491880"/>
          </a:xfrm>
          <a:prstGeom prst="rect">
            <a:avLst/>
          </a:prstGeom>
          <a:solidFill>
            <a:srgbClr val="FFFFFF"/>
          </a:solidFill>
          <a:ln w="12600">
            <a:solidFill>
              <a:srgbClr val="000000"/>
            </a:solidFill>
            <a:round/>
          </a:ln>
        </p:spPr>
      </p:sp>
      <p:sp>
        <p:nvSpPr>
          <p:cNvPr id="43" name="PlaceHolder 2"/>
          <p:cNvSpPr>
            <a:spLocks noGrp="1"/>
          </p:cNvSpPr>
          <p:nvPr>
            <p:ph type="title"/>
          </p:nvPr>
        </p:nvSpPr>
        <p:spPr>
          <a:xfrm>
            <a:off x="857160" y="609480"/>
            <a:ext cx="7406280" cy="1356120"/>
          </a:xfrm>
          <a:prstGeom prst="rect">
            <a:avLst/>
          </a:prstGeom>
        </p:spPr>
        <p:txBody>
          <a:bodyPr anchor="ctr"/>
          <a:lstStyle/>
          <a:p>
            <a:pPr>
              <a:lnSpc>
                <a:spcPct val="90000"/>
              </a:lnSpc>
            </a:pPr>
            <a:r>
              <a:rPr lang="en-US" sz="4000">
                <a:solidFill>
                  <a:srgbClr val="000000"/>
                </a:solidFill>
                <a:latin typeface="Corbel"/>
              </a:rPr>
              <a:t>Click to edit the title text formatClick to edit Master title style</a:t>
            </a:r>
            <a:endParaRPr/>
          </a:p>
        </p:txBody>
      </p:sp>
      <p:sp>
        <p:nvSpPr>
          <p:cNvPr id="44" name="PlaceHolder 3"/>
          <p:cNvSpPr>
            <a:spLocks noGrp="1"/>
          </p:cNvSpPr>
          <p:nvPr>
            <p:ph type="body"/>
          </p:nvPr>
        </p:nvSpPr>
        <p:spPr>
          <a:xfrm>
            <a:off x="857160" y="2057400"/>
            <a:ext cx="7404120" cy="4038120"/>
          </a:xfrm>
          <a:prstGeom prst="rect">
            <a:avLst/>
          </a:prstGeom>
        </p:spPr>
        <p:txBody>
          <a:bodyPr/>
          <a:lstStyle/>
          <a:p>
            <a:pPr>
              <a:buSzPct val="25000"/>
              <a:buFont typeface="StarSymbol"/>
              <a:buChar char=""/>
            </a:pPr>
            <a:r>
              <a:rPr lang="en-US" sz="2000">
                <a:solidFill>
                  <a:srgbClr val="000000"/>
                </a:solidFill>
                <a:latin typeface="Corbel"/>
              </a:rPr>
              <a:t>Click to edit the outline text format</a:t>
            </a:r>
            <a:endParaRPr/>
          </a:p>
          <a:p>
            <a:pPr lvl="1">
              <a:buSzPct val="25000"/>
              <a:buFont typeface="StarSymbol"/>
              <a:buChar char=""/>
            </a:pPr>
            <a:r>
              <a:rPr lang="en-US" sz="2000">
                <a:solidFill>
                  <a:srgbClr val="000000"/>
                </a:solidFill>
                <a:latin typeface="Corbel"/>
              </a:rPr>
              <a:t>Second Outline Level</a:t>
            </a:r>
            <a:endParaRPr/>
          </a:p>
          <a:p>
            <a:pPr lvl="2">
              <a:buSzPct val="25000"/>
              <a:buFont typeface="StarSymbol"/>
              <a:buChar char=""/>
            </a:pPr>
            <a:r>
              <a:rPr lang="en-US" sz="2000">
                <a:solidFill>
                  <a:srgbClr val="000000"/>
                </a:solidFill>
                <a:latin typeface="Corbel"/>
              </a:rPr>
              <a:t>Third Outline Level</a:t>
            </a:r>
            <a:endParaRPr/>
          </a:p>
          <a:p>
            <a:pPr lvl="3">
              <a:buSzPct val="25000"/>
              <a:buFont typeface="StarSymbol"/>
              <a:buChar char=""/>
            </a:pPr>
            <a:r>
              <a:rPr lang="en-US" sz="2000">
                <a:solidFill>
                  <a:srgbClr val="000000"/>
                </a:solidFill>
                <a:latin typeface="Corbel"/>
              </a:rPr>
              <a:t>Fourth Outline Level</a:t>
            </a:r>
            <a:endParaRPr/>
          </a:p>
          <a:p>
            <a:pPr lvl="4">
              <a:buSzPct val="25000"/>
              <a:buFont typeface="StarSymbol"/>
              <a:buChar char=""/>
            </a:pPr>
            <a:r>
              <a:rPr lang="en-US" sz="2000">
                <a:solidFill>
                  <a:srgbClr val="000000"/>
                </a:solidFill>
                <a:latin typeface="Corbel"/>
              </a:rPr>
              <a:t>Fifth Outline Level</a:t>
            </a:r>
            <a:endParaRPr/>
          </a:p>
          <a:p>
            <a:pPr lvl="5">
              <a:buSzPct val="25000"/>
              <a:buFont typeface="StarSymbol"/>
              <a:buChar char=""/>
            </a:pPr>
            <a:r>
              <a:rPr lang="en-US" sz="2000">
                <a:solidFill>
                  <a:srgbClr val="000000"/>
                </a:solidFill>
                <a:latin typeface="Corbel"/>
              </a:rPr>
              <a:t>Sixth Outline Level</a:t>
            </a:r>
            <a:endParaRPr/>
          </a:p>
          <a:p>
            <a:pPr>
              <a:lnSpc>
                <a:spcPct val="100000"/>
              </a:lnSpc>
              <a:buSzPct val="25000"/>
              <a:buFont typeface="Corbel"/>
              <a:buChar char="•"/>
            </a:pPr>
            <a:r>
              <a:rPr lang="en-US" sz="2000">
                <a:solidFill>
                  <a:srgbClr val="000000"/>
                </a:solidFill>
                <a:latin typeface="Corbel"/>
              </a:rPr>
              <a:t>Seventh Outline LevelClick to edit Master text styles</a:t>
            </a:r>
            <a:endParaRPr/>
          </a:p>
          <a:p>
            <a:pPr lvl="1">
              <a:lnSpc>
                <a:spcPct val="100000"/>
              </a:lnSpc>
              <a:buSzPct val="25000"/>
              <a:buFont typeface="Corbel"/>
              <a:buChar char="•"/>
            </a:pPr>
            <a:r>
              <a:rPr lang="en-US">
                <a:solidFill>
                  <a:srgbClr val="000000"/>
                </a:solidFill>
                <a:latin typeface="Corbel"/>
              </a:rPr>
              <a:t>Second level</a:t>
            </a:r>
            <a:endParaRPr/>
          </a:p>
          <a:p>
            <a:pPr lvl="2">
              <a:lnSpc>
                <a:spcPct val="100000"/>
              </a:lnSpc>
              <a:buSzPct val="25000"/>
              <a:buFont typeface="Corbel"/>
              <a:buChar char="•"/>
            </a:pPr>
            <a:r>
              <a:rPr lang="en-US" sz="1600">
                <a:solidFill>
                  <a:srgbClr val="000000"/>
                </a:solidFill>
                <a:latin typeface="Corbel"/>
              </a:rPr>
              <a:t>Third level</a:t>
            </a:r>
            <a:endParaRPr/>
          </a:p>
          <a:p>
            <a:pPr lvl="3">
              <a:lnSpc>
                <a:spcPct val="100000"/>
              </a:lnSpc>
              <a:buSzPct val="25000"/>
              <a:buFont typeface="Corbel"/>
              <a:buChar char="•"/>
            </a:pPr>
            <a:r>
              <a:rPr lang="en-US" sz="1400">
                <a:solidFill>
                  <a:srgbClr val="000000"/>
                </a:solidFill>
                <a:latin typeface="Corbel"/>
              </a:rPr>
              <a:t>Fourth level</a:t>
            </a:r>
            <a:endParaRPr/>
          </a:p>
          <a:p>
            <a:pPr lvl="4">
              <a:lnSpc>
                <a:spcPct val="100000"/>
              </a:lnSpc>
              <a:buSzPct val="25000"/>
              <a:buFont typeface="Corbel"/>
              <a:buChar char="•"/>
            </a:pPr>
            <a:r>
              <a:rPr lang="en-US" sz="1400">
                <a:solidFill>
                  <a:srgbClr val="000000"/>
                </a:solidFill>
                <a:latin typeface="Corbel"/>
              </a:rPr>
              <a:t>Fifth level</a:t>
            </a:r>
            <a:endParaRPr/>
          </a:p>
        </p:txBody>
      </p:sp>
      <p:sp>
        <p:nvSpPr>
          <p:cNvPr id="45" name="PlaceHolder 4"/>
          <p:cNvSpPr>
            <a:spLocks noGrp="1"/>
          </p:cNvSpPr>
          <p:nvPr>
            <p:ph type="dt"/>
          </p:nvPr>
        </p:nvSpPr>
        <p:spPr>
          <a:xfrm>
            <a:off x="857160" y="6223680"/>
            <a:ext cx="1746360" cy="364680"/>
          </a:xfrm>
          <a:prstGeom prst="rect">
            <a:avLst/>
          </a:prstGeom>
        </p:spPr>
        <p:txBody>
          <a:bodyPr anchor="ctr"/>
          <a:lstStyle/>
          <a:p>
            <a:pPr>
              <a:lnSpc>
                <a:spcPct val="100000"/>
              </a:lnSpc>
            </a:pPr>
            <a:fld id="{FEF8DF4F-EA80-4A51-9CEF-9B71DA038709}" type="datetime1">
              <a:rPr lang="en-US" smtClean="0"/>
              <a:t>2/17/2025</a:t>
            </a:fld>
            <a:endParaRPr/>
          </a:p>
        </p:txBody>
      </p:sp>
      <p:sp>
        <p:nvSpPr>
          <p:cNvPr id="46" name="PlaceHolder 5"/>
          <p:cNvSpPr>
            <a:spLocks noGrp="1"/>
          </p:cNvSpPr>
          <p:nvPr>
            <p:ph type="ftr"/>
          </p:nvPr>
        </p:nvSpPr>
        <p:spPr>
          <a:xfrm>
            <a:off x="2961720" y="6223680"/>
            <a:ext cx="3538080" cy="364680"/>
          </a:xfrm>
          <a:prstGeom prst="rect">
            <a:avLst/>
          </a:prstGeom>
        </p:spPr>
        <p:txBody>
          <a:bodyPr anchor="ctr"/>
          <a:lstStyle/>
          <a:p>
            <a:pPr algn="ctr">
              <a:lnSpc>
                <a:spcPct val="100000"/>
              </a:lnSpc>
            </a:pPr>
            <a:r>
              <a:rPr lang="en-US" smtClean="0"/>
              <a:t>Advanced ICT 2025</a:t>
            </a:r>
            <a:endParaRPr/>
          </a:p>
        </p:txBody>
      </p:sp>
      <p:sp>
        <p:nvSpPr>
          <p:cNvPr id="47" name="PlaceHolder 6"/>
          <p:cNvSpPr>
            <a:spLocks noGrp="1"/>
          </p:cNvSpPr>
          <p:nvPr>
            <p:ph type="sldNum"/>
          </p:nvPr>
        </p:nvSpPr>
        <p:spPr>
          <a:xfrm>
            <a:off x="6997320" y="6223680"/>
            <a:ext cx="1279440" cy="364680"/>
          </a:xfrm>
          <a:prstGeom prst="rect">
            <a:avLst/>
          </a:prstGeom>
        </p:spPr>
        <p:txBody>
          <a:bodyPr anchor="ctr"/>
          <a:lstStyle/>
          <a:p>
            <a:pPr algn="r">
              <a:lnSpc>
                <a:spcPct val="100000"/>
              </a:lnSpc>
            </a:pPr>
            <a:fld id="{E99284D3-A516-482F-8E04-EC034B4BE49F}" type="slidenum">
              <a:rPr lang="en-US" sz="1000">
                <a:solidFill>
                  <a:srgbClr val="000000"/>
                </a:solidFill>
                <a:latin typeface="Corbel"/>
              </a:rPr>
              <a:pPr algn="r">
                <a:lnSpc>
                  <a:spcPct val="100000"/>
                </a:lnSpc>
              </a:pPr>
              <a:t>‹#›</a:t>
            </a:fld>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 name="CustomShape 1"/>
          <p:cNvSpPr/>
          <p:nvPr/>
        </p:nvSpPr>
        <p:spPr>
          <a:xfrm>
            <a:off x="182880" y="182880"/>
            <a:ext cx="8777880" cy="6491880"/>
          </a:xfrm>
          <a:prstGeom prst="rect">
            <a:avLst/>
          </a:prstGeom>
          <a:solidFill>
            <a:srgbClr val="FFFFFF"/>
          </a:solidFill>
          <a:ln w="12600">
            <a:solidFill>
              <a:srgbClr val="000000"/>
            </a:solidFill>
            <a:round/>
          </a:ln>
        </p:spPr>
      </p:sp>
      <p:sp>
        <p:nvSpPr>
          <p:cNvPr id="83" name="PlaceHolder 2"/>
          <p:cNvSpPr>
            <a:spLocks noGrp="1"/>
          </p:cNvSpPr>
          <p:nvPr>
            <p:ph type="dt"/>
          </p:nvPr>
        </p:nvSpPr>
        <p:spPr>
          <a:xfrm>
            <a:off x="857160" y="6223680"/>
            <a:ext cx="1746360" cy="364680"/>
          </a:xfrm>
          <a:prstGeom prst="rect">
            <a:avLst/>
          </a:prstGeom>
        </p:spPr>
        <p:txBody>
          <a:bodyPr anchor="ctr"/>
          <a:lstStyle/>
          <a:p>
            <a:pPr>
              <a:lnSpc>
                <a:spcPct val="100000"/>
              </a:lnSpc>
            </a:pPr>
            <a:fld id="{6F51F00D-A55B-421B-AC80-E295DA8DE8DF}" type="datetime1">
              <a:rPr lang="en-US" smtClean="0"/>
              <a:t>2/17/2025</a:t>
            </a:fld>
            <a:endParaRPr/>
          </a:p>
        </p:txBody>
      </p:sp>
      <p:sp>
        <p:nvSpPr>
          <p:cNvPr id="84" name="PlaceHolder 3"/>
          <p:cNvSpPr>
            <a:spLocks noGrp="1"/>
          </p:cNvSpPr>
          <p:nvPr>
            <p:ph type="ftr"/>
          </p:nvPr>
        </p:nvSpPr>
        <p:spPr>
          <a:xfrm>
            <a:off x="2961720" y="6223680"/>
            <a:ext cx="3538080" cy="364680"/>
          </a:xfrm>
          <a:prstGeom prst="rect">
            <a:avLst/>
          </a:prstGeom>
        </p:spPr>
        <p:txBody>
          <a:bodyPr anchor="ctr"/>
          <a:lstStyle/>
          <a:p>
            <a:pPr algn="ctr">
              <a:lnSpc>
                <a:spcPct val="100000"/>
              </a:lnSpc>
            </a:pPr>
            <a:r>
              <a:rPr lang="en-US" smtClean="0"/>
              <a:t>Advanced ICT 2025</a:t>
            </a:r>
            <a:endParaRPr/>
          </a:p>
        </p:txBody>
      </p:sp>
      <p:sp>
        <p:nvSpPr>
          <p:cNvPr id="85" name="PlaceHolder 4"/>
          <p:cNvSpPr>
            <a:spLocks noGrp="1"/>
          </p:cNvSpPr>
          <p:nvPr>
            <p:ph type="sldNum"/>
          </p:nvPr>
        </p:nvSpPr>
        <p:spPr>
          <a:xfrm>
            <a:off x="6997320" y="6223680"/>
            <a:ext cx="1279440" cy="364680"/>
          </a:xfrm>
          <a:prstGeom prst="rect">
            <a:avLst/>
          </a:prstGeom>
        </p:spPr>
        <p:txBody>
          <a:bodyPr anchor="ctr"/>
          <a:lstStyle/>
          <a:p>
            <a:pPr algn="r">
              <a:lnSpc>
                <a:spcPct val="100000"/>
              </a:lnSpc>
            </a:pPr>
            <a:fld id="{BB9D10F8-3752-49C4-ABB9-74C20EF8D7D2}" type="slidenum">
              <a:rPr lang="en-US" sz="1000">
                <a:solidFill>
                  <a:srgbClr val="000000"/>
                </a:solidFill>
                <a:latin typeface="Corbel"/>
              </a:rPr>
              <a:pPr algn="r">
                <a:lnSpc>
                  <a:spcPct val="100000"/>
                </a:lnSpc>
              </a:pPr>
              <a:t>‹#›</a:t>
            </a:fld>
            <a:endParaRPr/>
          </a:p>
        </p:txBody>
      </p:sp>
      <p:sp>
        <p:nvSpPr>
          <p:cNvPr id="86" name="PlaceHolder 5"/>
          <p:cNvSpPr>
            <a:spLocks noGrp="1"/>
          </p:cNvSpPr>
          <p:nvPr>
            <p:ph type="title"/>
          </p:nvPr>
        </p:nvSpPr>
        <p:spPr>
          <a:xfrm>
            <a:off x="457200" y="273600"/>
            <a:ext cx="8229240" cy="1144800"/>
          </a:xfrm>
          <a:prstGeom prst="rect">
            <a:avLst/>
          </a:prstGeom>
        </p:spPr>
        <p:txBody>
          <a:bodyPr wrap="none" lIns="0" tIns="0" rIns="0" bIns="0" anchor="ctr"/>
          <a:lstStyle/>
          <a:p>
            <a:r>
              <a:rPr lang="en-US"/>
              <a:t>Click to edit the title text format</a:t>
            </a:r>
            <a:endParaRPr/>
          </a:p>
        </p:txBody>
      </p:sp>
      <p:sp>
        <p:nvSpPr>
          <p:cNvPr id="87" name="PlaceHolder 6"/>
          <p:cNvSpPr>
            <a:spLocks noGrp="1"/>
          </p:cNvSpPr>
          <p:nvPr>
            <p:ph type="body"/>
          </p:nvPr>
        </p:nvSpPr>
        <p:spPr>
          <a:xfrm>
            <a:off x="457200" y="1604520"/>
            <a:ext cx="8229240" cy="3976920"/>
          </a:xfrm>
          <a:prstGeom prst="rect">
            <a:avLst/>
          </a:prstGeom>
        </p:spPr>
        <p:txBody>
          <a:bodyPr wrap="none" lIns="0" tIns="0" rIns="0" bIns="0"/>
          <a:lstStyle/>
          <a:p>
            <a:pPr>
              <a:buSzPct val="25000"/>
              <a:buFont typeface="StarSymbol"/>
              <a:buChar char=""/>
            </a:pPr>
            <a:r>
              <a:rPr lang="en-US"/>
              <a:t>Click to edit the outline text format</a:t>
            </a:r>
            <a:endParaRPr/>
          </a:p>
          <a:p>
            <a:pPr lvl="1">
              <a:buSzPct val="25000"/>
              <a:buFont typeface="StarSymbol"/>
              <a:buChar char=""/>
            </a:pPr>
            <a:r>
              <a:rPr lang="en-US"/>
              <a:t>Second Outline Level</a:t>
            </a:r>
            <a:endParaRPr/>
          </a:p>
          <a:p>
            <a:pPr lvl="2">
              <a:buSzPct val="25000"/>
              <a:buFont typeface="StarSymbol"/>
              <a:buChar char=""/>
            </a:pPr>
            <a:r>
              <a:rPr lang="en-US"/>
              <a:t>Third Outline Level</a:t>
            </a:r>
            <a:endParaRPr/>
          </a:p>
          <a:p>
            <a:pPr lvl="3">
              <a:buSzPct val="25000"/>
              <a:buFont typeface="StarSymbol"/>
              <a:buChar char=""/>
            </a:pPr>
            <a:r>
              <a:rPr lang="en-US"/>
              <a:t>Fourth Outline Level</a:t>
            </a:r>
            <a:endParaRPr/>
          </a:p>
          <a:p>
            <a:pPr lvl="4">
              <a:buSzPct val="25000"/>
              <a:buFont typeface="StarSymbol"/>
              <a:buChar char=""/>
            </a:pPr>
            <a:r>
              <a:rPr lang="en-US"/>
              <a:t>Fifth Outline Level</a:t>
            </a:r>
            <a:endParaRPr/>
          </a:p>
          <a:p>
            <a:pPr lvl="5">
              <a:buSzPct val="25000"/>
              <a:buFont typeface="StarSymbol"/>
              <a:buChar char=""/>
            </a:pPr>
            <a:r>
              <a:rPr lang="en-US"/>
              <a:t>Sixth Outline Level</a:t>
            </a:r>
            <a:endParaRPr/>
          </a:p>
          <a:p>
            <a:pPr lvl="6">
              <a:buSzPct val="25000"/>
              <a:buFont typeface="StarSymbol"/>
              <a:buChar char=""/>
            </a:pPr>
            <a:r>
              <a:rPr lang="en-US"/>
              <a:t>Seventh Outline Level</a:t>
            </a:r>
            <a:endParaRP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 name="CustomShape 1"/>
          <p:cNvSpPr/>
          <p:nvPr/>
        </p:nvSpPr>
        <p:spPr>
          <a:xfrm>
            <a:off x="182880" y="182880"/>
            <a:ext cx="8777880" cy="6491880"/>
          </a:xfrm>
          <a:prstGeom prst="rect">
            <a:avLst/>
          </a:prstGeom>
          <a:solidFill>
            <a:srgbClr val="FFFFFF"/>
          </a:solidFill>
          <a:ln w="12600">
            <a:solidFill>
              <a:srgbClr val="000000"/>
            </a:solidFill>
            <a:round/>
          </a:ln>
        </p:spPr>
      </p:sp>
      <p:sp>
        <p:nvSpPr>
          <p:cNvPr id="123" name="PlaceHolder 2"/>
          <p:cNvSpPr>
            <a:spLocks noGrp="1"/>
          </p:cNvSpPr>
          <p:nvPr>
            <p:ph type="title"/>
          </p:nvPr>
        </p:nvSpPr>
        <p:spPr>
          <a:xfrm>
            <a:off x="857160" y="609480"/>
            <a:ext cx="7406280" cy="1356120"/>
          </a:xfrm>
          <a:prstGeom prst="rect">
            <a:avLst/>
          </a:prstGeom>
        </p:spPr>
        <p:txBody>
          <a:bodyPr anchor="ctr"/>
          <a:lstStyle/>
          <a:p>
            <a:pPr>
              <a:lnSpc>
                <a:spcPct val="90000"/>
              </a:lnSpc>
            </a:pPr>
            <a:r>
              <a:rPr lang="en-US" sz="4000">
                <a:solidFill>
                  <a:srgbClr val="000000"/>
                </a:solidFill>
                <a:latin typeface="Corbel"/>
              </a:rPr>
              <a:t>Click to edit the title text formatClick to edit Master title style</a:t>
            </a:r>
            <a:endParaRPr/>
          </a:p>
        </p:txBody>
      </p:sp>
      <p:sp>
        <p:nvSpPr>
          <p:cNvPr id="124" name="PlaceHolder 3"/>
          <p:cNvSpPr>
            <a:spLocks noGrp="1"/>
          </p:cNvSpPr>
          <p:nvPr>
            <p:ph type="dt"/>
          </p:nvPr>
        </p:nvSpPr>
        <p:spPr>
          <a:xfrm>
            <a:off x="857160" y="6223680"/>
            <a:ext cx="1746360" cy="364680"/>
          </a:xfrm>
          <a:prstGeom prst="rect">
            <a:avLst/>
          </a:prstGeom>
        </p:spPr>
        <p:txBody>
          <a:bodyPr anchor="ctr"/>
          <a:lstStyle/>
          <a:p>
            <a:pPr>
              <a:lnSpc>
                <a:spcPct val="100000"/>
              </a:lnSpc>
            </a:pPr>
            <a:fld id="{CC9F6C93-071F-4AE1-9A65-81104E5D57C1}" type="datetime1">
              <a:rPr lang="en-US" smtClean="0"/>
              <a:t>2/17/2025</a:t>
            </a:fld>
            <a:endParaRPr/>
          </a:p>
        </p:txBody>
      </p:sp>
      <p:sp>
        <p:nvSpPr>
          <p:cNvPr id="125" name="PlaceHolder 4"/>
          <p:cNvSpPr>
            <a:spLocks noGrp="1"/>
          </p:cNvSpPr>
          <p:nvPr>
            <p:ph type="ftr"/>
          </p:nvPr>
        </p:nvSpPr>
        <p:spPr>
          <a:xfrm>
            <a:off x="2961720" y="6223680"/>
            <a:ext cx="3538080" cy="364680"/>
          </a:xfrm>
          <a:prstGeom prst="rect">
            <a:avLst/>
          </a:prstGeom>
        </p:spPr>
        <p:txBody>
          <a:bodyPr anchor="ctr"/>
          <a:lstStyle/>
          <a:p>
            <a:pPr algn="ctr">
              <a:lnSpc>
                <a:spcPct val="100000"/>
              </a:lnSpc>
            </a:pPr>
            <a:r>
              <a:rPr lang="en-US" smtClean="0"/>
              <a:t>Advanced ICT 2025</a:t>
            </a:r>
            <a:endParaRPr/>
          </a:p>
        </p:txBody>
      </p:sp>
      <p:sp>
        <p:nvSpPr>
          <p:cNvPr id="126" name="PlaceHolder 5"/>
          <p:cNvSpPr>
            <a:spLocks noGrp="1"/>
          </p:cNvSpPr>
          <p:nvPr>
            <p:ph type="sldNum"/>
          </p:nvPr>
        </p:nvSpPr>
        <p:spPr>
          <a:xfrm>
            <a:off x="6997320" y="6223680"/>
            <a:ext cx="1279440" cy="364680"/>
          </a:xfrm>
          <a:prstGeom prst="rect">
            <a:avLst/>
          </a:prstGeom>
        </p:spPr>
        <p:txBody>
          <a:bodyPr anchor="ctr"/>
          <a:lstStyle/>
          <a:p>
            <a:pPr algn="r">
              <a:lnSpc>
                <a:spcPct val="100000"/>
              </a:lnSpc>
            </a:pPr>
            <a:fld id="{A05CB69A-F408-43C3-8C57-F4097BB0C59F}" type="slidenum">
              <a:rPr lang="en-US" sz="1000">
                <a:solidFill>
                  <a:srgbClr val="000000"/>
                </a:solidFill>
                <a:latin typeface="Corbel"/>
              </a:rPr>
              <a:pPr algn="r">
                <a:lnSpc>
                  <a:spcPct val="100000"/>
                </a:lnSpc>
              </a:pPr>
              <a:t>‹#›</a:t>
            </a:fld>
            <a:endParaRPr/>
          </a:p>
        </p:txBody>
      </p:sp>
      <p:sp>
        <p:nvSpPr>
          <p:cNvPr id="127" name="PlaceHolder 6"/>
          <p:cNvSpPr>
            <a:spLocks noGrp="1"/>
          </p:cNvSpPr>
          <p:nvPr>
            <p:ph type="body"/>
          </p:nvPr>
        </p:nvSpPr>
        <p:spPr>
          <a:xfrm>
            <a:off x="457200" y="1604520"/>
            <a:ext cx="8229240" cy="3976920"/>
          </a:xfrm>
          <a:prstGeom prst="rect">
            <a:avLst/>
          </a:prstGeom>
        </p:spPr>
        <p:txBody>
          <a:bodyPr wrap="none" lIns="0" tIns="0" rIns="0" bIns="0"/>
          <a:lstStyle/>
          <a:p>
            <a:pPr>
              <a:buSzPct val="25000"/>
              <a:buFont typeface="StarSymbol"/>
              <a:buChar char=""/>
            </a:pPr>
            <a:r>
              <a:rPr lang="en-US"/>
              <a:t>Click to edit the outline text format</a:t>
            </a:r>
            <a:endParaRPr/>
          </a:p>
          <a:p>
            <a:pPr lvl="1">
              <a:buSzPct val="25000"/>
              <a:buFont typeface="StarSymbol"/>
              <a:buChar char=""/>
            </a:pPr>
            <a:r>
              <a:rPr lang="en-US"/>
              <a:t>Second Outline Level</a:t>
            </a:r>
            <a:endParaRPr/>
          </a:p>
          <a:p>
            <a:pPr lvl="2">
              <a:buSzPct val="25000"/>
              <a:buFont typeface="StarSymbol"/>
              <a:buChar char=""/>
            </a:pPr>
            <a:r>
              <a:rPr lang="en-US"/>
              <a:t>Third Outline Level</a:t>
            </a:r>
            <a:endParaRPr/>
          </a:p>
          <a:p>
            <a:pPr lvl="3">
              <a:buSzPct val="25000"/>
              <a:buFont typeface="StarSymbol"/>
              <a:buChar char=""/>
            </a:pPr>
            <a:r>
              <a:rPr lang="en-US"/>
              <a:t>Fourth Outline Level</a:t>
            </a:r>
            <a:endParaRPr/>
          </a:p>
          <a:p>
            <a:pPr lvl="4">
              <a:buSzPct val="25000"/>
              <a:buFont typeface="StarSymbol"/>
              <a:buChar char=""/>
            </a:pPr>
            <a:r>
              <a:rPr lang="en-US"/>
              <a:t>Fifth Outline Level</a:t>
            </a:r>
            <a:endParaRPr/>
          </a:p>
          <a:p>
            <a:pPr lvl="5">
              <a:buSzPct val="25000"/>
              <a:buFont typeface="StarSymbol"/>
              <a:buChar char=""/>
            </a:pPr>
            <a:r>
              <a:rPr lang="en-US"/>
              <a:t>Sixth Outline Level</a:t>
            </a:r>
            <a:endParaRPr/>
          </a:p>
          <a:p>
            <a:pPr lvl="6">
              <a:buSzPct val="25000"/>
              <a:buFont typeface="StarSymbol"/>
              <a:buChar char=""/>
            </a:pPr>
            <a:r>
              <a:rPr lang="en-US"/>
              <a:t>Seventh Outline Level</a:t>
            </a:r>
            <a:endParaRP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9.xml"/></Relationships>
</file>

<file path=ppt/slides/_rels/slide3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9.xml"/></Relationships>
</file>

<file path=ppt/slides/_rels/slide36.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9.xml"/></Relationships>
</file>

<file path=ppt/slides/_rels/slide3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Database Management</a:t>
            </a:r>
            <a:endParaRPr lang="en-US" b="1" dirty="0"/>
          </a:p>
        </p:txBody>
      </p:sp>
      <p:sp>
        <p:nvSpPr>
          <p:cNvPr id="3" name="Subtitle 2"/>
          <p:cNvSpPr>
            <a:spLocks noGrp="1"/>
          </p:cNvSpPr>
          <p:nvPr>
            <p:ph type="subTitle"/>
          </p:nvPr>
        </p:nvSpPr>
        <p:spPr>
          <a:xfrm>
            <a:off x="1217378" y="2798498"/>
            <a:ext cx="7406280" cy="1356480"/>
          </a:xfrm>
        </p:spPr>
        <p:txBody>
          <a:bodyPr/>
          <a:lstStyle/>
          <a:p>
            <a:pPr algn="ctr"/>
            <a:r>
              <a:rPr lang="en-US" b="1" dirty="0" smtClean="0"/>
              <a:t>BBA 3</a:t>
            </a:r>
          </a:p>
          <a:p>
            <a:pPr algn="ctr"/>
            <a:r>
              <a:rPr lang="en-US" b="1" dirty="0" smtClean="0"/>
              <a:t>Using </a:t>
            </a:r>
            <a:r>
              <a:rPr lang="en-US" b="1" dirty="0" err="1" smtClean="0"/>
              <a:t>Ms</a:t>
            </a:r>
            <a:r>
              <a:rPr lang="en-US" b="1" dirty="0" smtClean="0"/>
              <a:t> Access</a:t>
            </a:r>
          </a:p>
          <a:p>
            <a:pPr algn="ctr"/>
            <a:endParaRPr lang="en-US" b="1" dirty="0" smtClean="0"/>
          </a:p>
          <a:p>
            <a:pPr algn="ctr"/>
            <a:r>
              <a:rPr lang="en-US" b="1" dirty="0" smtClean="0"/>
              <a:t>Practical</a:t>
            </a:r>
            <a:endParaRPr lang="en-US" b="1" dirty="0"/>
          </a:p>
        </p:txBody>
      </p:sp>
    </p:spTree>
    <p:extLst>
      <p:ext uri="{BB962C8B-B14F-4D97-AF65-F5344CB8AC3E}">
        <p14:creationId xmlns:p14="http://schemas.microsoft.com/office/powerpoint/2010/main" val="9536573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457200"/>
            <a:ext cx="8229240" cy="837720"/>
          </a:xfrm>
          <a:prstGeom prst="rect">
            <a:avLst/>
          </a:prstGeom>
        </p:spPr>
        <p:txBody>
          <a:bodyPr anchor="ctr"/>
          <a:lstStyle/>
          <a:p>
            <a:pPr algn="ctr">
              <a:lnSpc>
                <a:spcPct val="100000"/>
              </a:lnSpc>
            </a:pPr>
            <a:r>
              <a:rPr lang="en-US" sz="4000" b="1" dirty="0" smtClean="0">
                <a:solidFill>
                  <a:srgbClr val="000000"/>
                </a:solidFill>
                <a:latin typeface="Corbel"/>
              </a:rPr>
              <a:t>Table</a:t>
            </a:r>
            <a:endParaRPr dirty="0"/>
          </a:p>
        </p:txBody>
      </p:sp>
      <p:sp>
        <p:nvSpPr>
          <p:cNvPr id="195" name="TextShape 2"/>
          <p:cNvSpPr txBox="1"/>
          <p:nvPr/>
        </p:nvSpPr>
        <p:spPr>
          <a:xfrm>
            <a:off x="457200" y="1219320"/>
            <a:ext cx="8229240" cy="4906440"/>
          </a:xfrm>
          <a:prstGeom prst="rect">
            <a:avLst/>
          </a:prstGeom>
        </p:spPr>
        <p:txBody>
          <a:bodyPr/>
          <a:lstStyle/>
          <a:p>
            <a:pPr algn="just">
              <a:buSzPct val="25000"/>
            </a:pPr>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10</a:t>
            </a:fld>
            <a:endParaRPr/>
          </a:p>
        </p:txBody>
      </p:sp>
      <p:pic>
        <p:nvPicPr>
          <p:cNvPr id="3074" name="Picture 2" descr="C:\Users\Cosmas\Desktop\BIT DBA &amp; BIT\object_tabl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199" y="1219320"/>
            <a:ext cx="8111613" cy="49064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070284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457200"/>
            <a:ext cx="8229240" cy="837720"/>
          </a:xfrm>
          <a:prstGeom prst="rect">
            <a:avLst/>
          </a:prstGeom>
        </p:spPr>
        <p:txBody>
          <a:bodyPr anchor="ctr"/>
          <a:lstStyle/>
          <a:p>
            <a:pPr algn="ctr">
              <a:lnSpc>
                <a:spcPct val="100000"/>
              </a:lnSpc>
            </a:pPr>
            <a:r>
              <a:rPr lang="en-US" sz="4000" b="1" dirty="0" smtClean="0">
                <a:solidFill>
                  <a:srgbClr val="000000"/>
                </a:solidFill>
                <a:latin typeface="Corbel"/>
              </a:rPr>
              <a:t>Field</a:t>
            </a:r>
            <a:endParaRPr dirty="0"/>
          </a:p>
        </p:txBody>
      </p:sp>
      <p:sp>
        <p:nvSpPr>
          <p:cNvPr id="195" name="TextShape 2"/>
          <p:cNvSpPr txBox="1"/>
          <p:nvPr/>
        </p:nvSpPr>
        <p:spPr>
          <a:xfrm>
            <a:off x="457200" y="1219320"/>
            <a:ext cx="8229240" cy="4906440"/>
          </a:xfrm>
          <a:prstGeom prst="rect">
            <a:avLst/>
          </a:prstGeom>
        </p:spPr>
        <p:txBody>
          <a:bodyPr/>
          <a:lstStyle/>
          <a:p>
            <a:pPr algn="just"/>
            <a:r>
              <a:rPr lang="en-US" sz="2800" dirty="0"/>
              <a:t>In Access, rows and columns are referred to as </a:t>
            </a:r>
            <a:r>
              <a:rPr lang="en-US" sz="2800" b="1" dirty="0"/>
              <a:t>records</a:t>
            </a:r>
            <a:r>
              <a:rPr lang="en-US" sz="2800" dirty="0"/>
              <a:t> and </a:t>
            </a:r>
            <a:r>
              <a:rPr lang="en-US" sz="2800" b="1" dirty="0"/>
              <a:t>fields</a:t>
            </a:r>
            <a:r>
              <a:rPr lang="en-US" sz="2800" dirty="0"/>
              <a:t>. </a:t>
            </a:r>
            <a:endParaRPr lang="en-US" sz="2800" dirty="0" smtClean="0"/>
          </a:p>
          <a:p>
            <a:pPr algn="just"/>
            <a:endParaRPr lang="en-US" sz="2800" dirty="0" smtClean="0"/>
          </a:p>
          <a:p>
            <a:pPr algn="just"/>
            <a:r>
              <a:rPr lang="en-US" sz="2800" dirty="0" smtClean="0"/>
              <a:t>A</a:t>
            </a:r>
            <a:r>
              <a:rPr lang="en-US" sz="2800" dirty="0"/>
              <a:t> </a:t>
            </a:r>
            <a:r>
              <a:rPr lang="en-US" sz="2800" b="1" dirty="0"/>
              <a:t>field</a:t>
            </a:r>
            <a:r>
              <a:rPr lang="en-US" sz="2800" dirty="0"/>
              <a:t> is more than just a column; it’s a way of organizing information by the </a:t>
            </a:r>
            <a:r>
              <a:rPr lang="en-US" sz="2800" b="1" dirty="0"/>
              <a:t>type</a:t>
            </a:r>
            <a:r>
              <a:rPr lang="en-US" sz="2800" dirty="0"/>
              <a:t> of data it is. </a:t>
            </a:r>
            <a:r>
              <a:rPr lang="en-US" sz="2800" dirty="0" smtClean="0"/>
              <a:t>Every </a:t>
            </a:r>
            <a:r>
              <a:rPr lang="en-US" sz="2800" dirty="0"/>
              <a:t>piece of information within a field is of the same </a:t>
            </a:r>
            <a:r>
              <a:rPr lang="en-US" sz="2800" b="1" dirty="0"/>
              <a:t>type</a:t>
            </a:r>
            <a:r>
              <a:rPr lang="en-US" sz="2800" dirty="0"/>
              <a:t>. </a:t>
            </a:r>
            <a:endParaRPr lang="en-US" sz="2800" dirty="0" smtClean="0"/>
          </a:p>
          <a:p>
            <a:pPr algn="just"/>
            <a:endParaRPr lang="en-US" sz="2800" dirty="0"/>
          </a:p>
          <a:p>
            <a:pPr algn="just"/>
            <a:r>
              <a:rPr lang="en-US" sz="2800" dirty="0" smtClean="0"/>
              <a:t>For </a:t>
            </a:r>
            <a:r>
              <a:rPr lang="en-US" sz="2800" dirty="0"/>
              <a:t>example, every entry in a field called </a:t>
            </a:r>
            <a:r>
              <a:rPr lang="en-US" sz="2800" b="1" dirty="0"/>
              <a:t>First Name</a:t>
            </a:r>
            <a:r>
              <a:rPr lang="en-US" sz="2800" dirty="0"/>
              <a:t> would be a name, and every entry in field called </a:t>
            </a:r>
            <a:r>
              <a:rPr lang="en-US" sz="2800" b="1" dirty="0"/>
              <a:t>Street Address</a:t>
            </a:r>
            <a:r>
              <a:rPr lang="en-US" sz="2800" dirty="0"/>
              <a:t> would be an address.</a:t>
            </a:r>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11</a:t>
            </a:fld>
            <a:endParaRPr/>
          </a:p>
        </p:txBody>
      </p:sp>
    </p:spTree>
    <p:extLst>
      <p:ext uri="{BB962C8B-B14F-4D97-AF65-F5344CB8AC3E}">
        <p14:creationId xmlns:p14="http://schemas.microsoft.com/office/powerpoint/2010/main" val="421929908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206477"/>
            <a:ext cx="8229240" cy="669583"/>
          </a:xfrm>
          <a:prstGeom prst="rect">
            <a:avLst/>
          </a:prstGeom>
        </p:spPr>
        <p:txBody>
          <a:bodyPr anchor="ctr"/>
          <a:lstStyle/>
          <a:p>
            <a:pPr algn="ctr">
              <a:lnSpc>
                <a:spcPct val="100000"/>
              </a:lnSpc>
            </a:pPr>
            <a:r>
              <a:rPr lang="en-US" sz="4000" b="1" dirty="0" smtClean="0">
                <a:solidFill>
                  <a:srgbClr val="000000"/>
                </a:solidFill>
                <a:latin typeface="Corbel"/>
              </a:rPr>
              <a:t>Field</a:t>
            </a:r>
            <a:endParaRPr dirty="0"/>
          </a:p>
        </p:txBody>
      </p:sp>
      <p:sp>
        <p:nvSpPr>
          <p:cNvPr id="195" name="TextShape 2"/>
          <p:cNvSpPr txBox="1"/>
          <p:nvPr/>
        </p:nvSpPr>
        <p:spPr>
          <a:xfrm>
            <a:off x="457200" y="1219320"/>
            <a:ext cx="8229240" cy="4906440"/>
          </a:xfrm>
          <a:prstGeom prst="rect">
            <a:avLst/>
          </a:prstGeom>
        </p:spPr>
        <p:txBody>
          <a:bodyPr/>
          <a:lstStyle/>
          <a:p>
            <a:pPr algn="just"/>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12</a:t>
            </a:fld>
            <a:endParaRPr/>
          </a:p>
        </p:txBody>
      </p:sp>
      <p:pic>
        <p:nvPicPr>
          <p:cNvPr id="4098" name="Picture 2" descr="C:\Users\Cosmas\Desktop\BIT DBA &amp; BIT\object_field_nam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876060"/>
            <a:ext cx="8067367" cy="5249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349553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457200"/>
            <a:ext cx="8229240" cy="837720"/>
          </a:xfrm>
          <a:prstGeom prst="rect">
            <a:avLst/>
          </a:prstGeom>
        </p:spPr>
        <p:txBody>
          <a:bodyPr anchor="ctr"/>
          <a:lstStyle/>
          <a:p>
            <a:pPr algn="ctr">
              <a:lnSpc>
                <a:spcPct val="100000"/>
              </a:lnSpc>
            </a:pPr>
            <a:r>
              <a:rPr lang="en-US" sz="4000" b="1">
                <a:solidFill>
                  <a:srgbClr val="000000"/>
                </a:solidFill>
                <a:latin typeface="Corbel"/>
              </a:rPr>
              <a:t>Field (Column)</a:t>
            </a:r>
            <a:endParaRPr/>
          </a:p>
        </p:txBody>
      </p:sp>
      <p:sp>
        <p:nvSpPr>
          <p:cNvPr id="195" name="TextShape 2"/>
          <p:cNvSpPr txBox="1"/>
          <p:nvPr/>
        </p:nvSpPr>
        <p:spPr>
          <a:xfrm>
            <a:off x="457200" y="1219320"/>
            <a:ext cx="8229240" cy="4906440"/>
          </a:xfrm>
          <a:prstGeom prst="rect">
            <a:avLst/>
          </a:prstGeom>
        </p:spPr>
        <p:txBody>
          <a:bodyPr/>
          <a:lstStyle/>
          <a:p>
            <a:pPr algn="just">
              <a:lnSpc>
                <a:spcPct val="150000"/>
              </a:lnSpc>
              <a:buSzPct val="25000"/>
              <a:buFont typeface="Corbel"/>
              <a:buChar char="•"/>
            </a:pPr>
            <a:r>
              <a:rPr lang="en-US" sz="2600">
                <a:solidFill>
                  <a:srgbClr val="000000"/>
                </a:solidFill>
                <a:latin typeface="Corbel"/>
              </a:rPr>
              <a:t>Each column (previously known as a ‘field’) is used to define what specific information is to be entered into a particular column.</a:t>
            </a:r>
            <a:endParaRPr/>
          </a:p>
          <a:p>
            <a:pPr algn="just">
              <a:lnSpc>
                <a:spcPct val="150000"/>
              </a:lnSpc>
              <a:buSzPct val="25000"/>
              <a:buFont typeface="Corbel"/>
              <a:buChar char="•"/>
            </a:pPr>
            <a:r>
              <a:rPr lang="en-US" sz="2600">
                <a:solidFill>
                  <a:srgbClr val="000000"/>
                </a:solidFill>
                <a:latin typeface="Corbel"/>
              </a:rPr>
              <a:t>A column titled ‘street’ for example would signify this to be the point in a record to enter in the street name when creating each new record.</a:t>
            </a:r>
            <a:endParaRPr/>
          </a:p>
          <a:p>
            <a:pPr>
              <a:lnSpc>
                <a:spcPct val="100000"/>
              </a:lnSpc>
            </a:pPr>
            <a:endParaRPr/>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13</a:t>
            </a:fld>
            <a:endParaRPr/>
          </a:p>
        </p:txBody>
      </p:sp>
    </p:spTree>
    <p:extLst>
      <p:ext uri="{BB962C8B-B14F-4D97-AF65-F5344CB8AC3E}">
        <p14:creationId xmlns:p14="http://schemas.microsoft.com/office/powerpoint/2010/main" val="358558184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 name="TextShape 1"/>
          <p:cNvSpPr txBox="1"/>
          <p:nvPr/>
        </p:nvSpPr>
        <p:spPr>
          <a:xfrm>
            <a:off x="457200" y="533520"/>
            <a:ext cx="8229240" cy="837720"/>
          </a:xfrm>
          <a:prstGeom prst="rect">
            <a:avLst/>
          </a:prstGeom>
        </p:spPr>
        <p:txBody>
          <a:bodyPr anchor="ctr"/>
          <a:lstStyle/>
          <a:p>
            <a:pPr algn="ctr">
              <a:lnSpc>
                <a:spcPct val="100000"/>
              </a:lnSpc>
            </a:pPr>
            <a:r>
              <a:rPr lang="en-US" sz="4000" b="1">
                <a:solidFill>
                  <a:srgbClr val="000000"/>
                </a:solidFill>
                <a:latin typeface="Corbel"/>
              </a:rPr>
              <a:t>Con’t</a:t>
            </a:r>
            <a:endParaRPr/>
          </a:p>
        </p:txBody>
      </p:sp>
      <p:pic>
        <p:nvPicPr>
          <p:cNvPr id="198" name="Content Placeholder 5"/>
          <p:cNvPicPr/>
          <p:nvPr/>
        </p:nvPicPr>
        <p:blipFill>
          <a:blip r:embed="rId2"/>
          <a:stretch>
            <a:fillRect/>
          </a:stretch>
        </p:blipFill>
        <p:spPr>
          <a:xfrm>
            <a:off x="380880" y="1371600"/>
            <a:ext cx="8391240" cy="4419360"/>
          </a:xfrm>
          <a:prstGeom prst="rect">
            <a:avLst/>
          </a:prstGeom>
          <a:ln>
            <a:noFill/>
          </a:ln>
        </p:spPr>
      </p:pic>
      <p:sp>
        <p:nvSpPr>
          <p:cNvPr id="199" name="TextShape 2"/>
          <p:cNvSpPr txBox="1"/>
          <p:nvPr/>
        </p:nvSpPr>
        <p:spPr>
          <a:xfrm>
            <a:off x="6997320" y="6223680"/>
            <a:ext cx="1279440" cy="364680"/>
          </a:xfrm>
          <a:prstGeom prst="rect">
            <a:avLst/>
          </a:prstGeom>
        </p:spPr>
        <p:txBody>
          <a:bodyPr anchor="ctr"/>
          <a:lstStyle/>
          <a:p>
            <a:pPr algn="r">
              <a:lnSpc>
                <a:spcPct val="100000"/>
              </a:lnSpc>
            </a:pPr>
            <a:fld id="{C67DCD7A-EA37-480D-B999-211C7D415637}" type="slidenum">
              <a:rPr lang="en-US" sz="1000">
                <a:solidFill>
                  <a:srgbClr val="000000"/>
                </a:solidFill>
                <a:latin typeface="Corbel"/>
              </a:rPr>
              <a:pPr algn="r">
                <a:lnSpc>
                  <a:spcPct val="100000"/>
                </a:lnSpc>
              </a:pPr>
              <a:t>14</a:t>
            </a:fld>
            <a:endParaRPr/>
          </a:p>
        </p:txBody>
      </p:sp>
    </p:spTree>
    <p:extLst>
      <p:ext uri="{BB962C8B-B14F-4D97-AF65-F5344CB8AC3E}">
        <p14:creationId xmlns:p14="http://schemas.microsoft.com/office/powerpoint/2010/main" val="3064717238"/>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457200"/>
            <a:ext cx="8229240" cy="837720"/>
          </a:xfrm>
          <a:prstGeom prst="rect">
            <a:avLst/>
          </a:prstGeom>
        </p:spPr>
        <p:txBody>
          <a:bodyPr anchor="ctr"/>
          <a:lstStyle/>
          <a:p>
            <a:pPr algn="ctr">
              <a:lnSpc>
                <a:spcPct val="100000"/>
              </a:lnSpc>
            </a:pPr>
            <a:r>
              <a:rPr lang="en-US" sz="4000" b="1" dirty="0" smtClean="0">
                <a:solidFill>
                  <a:srgbClr val="000000"/>
                </a:solidFill>
                <a:latin typeface="Corbel"/>
              </a:rPr>
              <a:t>Record</a:t>
            </a:r>
            <a:endParaRPr dirty="0"/>
          </a:p>
        </p:txBody>
      </p:sp>
      <p:sp>
        <p:nvSpPr>
          <p:cNvPr id="195" name="TextShape 2"/>
          <p:cNvSpPr txBox="1"/>
          <p:nvPr/>
        </p:nvSpPr>
        <p:spPr>
          <a:xfrm>
            <a:off x="457200" y="1219320"/>
            <a:ext cx="8229240" cy="4906440"/>
          </a:xfrm>
          <a:prstGeom prst="rect">
            <a:avLst/>
          </a:prstGeom>
        </p:spPr>
        <p:txBody>
          <a:bodyPr/>
          <a:lstStyle/>
          <a:p>
            <a:pPr algn="just"/>
            <a:r>
              <a:rPr lang="en-US" sz="2800" dirty="0"/>
              <a:t>Likewise, a </a:t>
            </a:r>
            <a:r>
              <a:rPr lang="en-US" sz="2800" b="1" dirty="0"/>
              <a:t>record</a:t>
            </a:r>
            <a:r>
              <a:rPr lang="en-US" sz="2800" dirty="0"/>
              <a:t> is more than just a row; it's a unit of information. Every cell in a given row is part of that row’s record</a:t>
            </a:r>
            <a:r>
              <a:rPr lang="en-US" sz="2800" dirty="0" smtClean="0"/>
              <a:t>.</a:t>
            </a:r>
          </a:p>
          <a:p>
            <a:pPr algn="just"/>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15</a:t>
            </a:fld>
            <a:endParaRPr/>
          </a:p>
        </p:txBody>
      </p:sp>
      <p:pic>
        <p:nvPicPr>
          <p:cNvPr id="5122" name="Picture 2" descr="C:\Users\Cosmas\Desktop\BIT DBA &amp; BIT\object_recor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961" y="2595716"/>
            <a:ext cx="8332479" cy="36279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90760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TextShape 1"/>
          <p:cNvSpPr txBox="1"/>
          <p:nvPr/>
        </p:nvSpPr>
        <p:spPr>
          <a:xfrm>
            <a:off x="457200" y="457200"/>
            <a:ext cx="8229240" cy="990360"/>
          </a:xfrm>
          <a:prstGeom prst="rect">
            <a:avLst/>
          </a:prstGeom>
        </p:spPr>
        <p:txBody>
          <a:bodyPr anchor="ctr"/>
          <a:lstStyle/>
          <a:p>
            <a:pPr algn="ctr">
              <a:lnSpc>
                <a:spcPct val="100000"/>
              </a:lnSpc>
            </a:pPr>
            <a:r>
              <a:rPr lang="en-US" sz="4000" b="1">
                <a:solidFill>
                  <a:srgbClr val="000000"/>
                </a:solidFill>
                <a:latin typeface="Corbel"/>
              </a:rPr>
              <a:t>Record (Row)</a:t>
            </a:r>
            <a:endParaRPr/>
          </a:p>
        </p:txBody>
      </p:sp>
      <p:sp>
        <p:nvSpPr>
          <p:cNvPr id="191" name="TextShape 2"/>
          <p:cNvSpPr txBox="1"/>
          <p:nvPr/>
        </p:nvSpPr>
        <p:spPr>
          <a:xfrm>
            <a:off x="457200" y="1523880"/>
            <a:ext cx="8229240" cy="4800240"/>
          </a:xfrm>
          <a:prstGeom prst="rect">
            <a:avLst/>
          </a:prstGeom>
        </p:spPr>
        <p:txBody>
          <a:bodyPr/>
          <a:lstStyle/>
          <a:p>
            <a:pPr algn="just">
              <a:lnSpc>
                <a:spcPct val="150000"/>
              </a:lnSpc>
              <a:buSzPct val="25000"/>
              <a:buFont typeface="Corbel"/>
              <a:buChar char="•"/>
            </a:pPr>
            <a:r>
              <a:rPr lang="en-US" sz="2800" dirty="0">
                <a:solidFill>
                  <a:srgbClr val="000000"/>
                </a:solidFill>
                <a:latin typeface="Corbel"/>
              </a:rPr>
              <a:t>A record applies to data entered into a single row of a table.</a:t>
            </a:r>
            <a:endParaRPr sz="2800" dirty="0"/>
          </a:p>
          <a:p>
            <a:pPr>
              <a:lnSpc>
                <a:spcPct val="100000"/>
              </a:lnSpc>
            </a:pPr>
            <a:endParaRPr dirty="0"/>
          </a:p>
        </p:txBody>
      </p:sp>
      <p:sp>
        <p:nvSpPr>
          <p:cNvPr id="192" name="TextShape 3"/>
          <p:cNvSpPr txBox="1"/>
          <p:nvPr/>
        </p:nvSpPr>
        <p:spPr>
          <a:xfrm>
            <a:off x="6997320" y="6223680"/>
            <a:ext cx="1279440" cy="364680"/>
          </a:xfrm>
          <a:prstGeom prst="rect">
            <a:avLst/>
          </a:prstGeom>
        </p:spPr>
        <p:txBody>
          <a:bodyPr anchor="ctr"/>
          <a:lstStyle/>
          <a:p>
            <a:pPr algn="r">
              <a:lnSpc>
                <a:spcPct val="100000"/>
              </a:lnSpc>
            </a:pPr>
            <a:fld id="{A8BB646C-FE11-4EDF-A2CE-C859DB044A1E}" type="slidenum">
              <a:rPr lang="en-US" sz="1000">
                <a:solidFill>
                  <a:srgbClr val="000000"/>
                </a:solidFill>
                <a:latin typeface="Corbel"/>
              </a:rPr>
              <a:pPr algn="r">
                <a:lnSpc>
                  <a:spcPct val="100000"/>
                </a:lnSpc>
              </a:pPr>
              <a:t>16</a:t>
            </a:fld>
            <a:endParaRPr/>
          </a:p>
        </p:txBody>
      </p:sp>
      <p:pic>
        <p:nvPicPr>
          <p:cNvPr id="193" name="Picture 4"/>
          <p:cNvPicPr/>
          <p:nvPr/>
        </p:nvPicPr>
        <p:blipFill>
          <a:blip r:embed="rId2"/>
          <a:stretch>
            <a:fillRect/>
          </a:stretch>
        </p:blipFill>
        <p:spPr>
          <a:xfrm>
            <a:off x="914400" y="3276720"/>
            <a:ext cx="7619760" cy="76176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147484"/>
            <a:ext cx="8229240" cy="418860"/>
          </a:xfrm>
          <a:prstGeom prst="rect">
            <a:avLst/>
          </a:prstGeom>
        </p:spPr>
        <p:txBody>
          <a:bodyPr anchor="ctr"/>
          <a:lstStyle/>
          <a:p>
            <a:pPr algn="ctr">
              <a:lnSpc>
                <a:spcPct val="100000"/>
              </a:lnSpc>
            </a:pPr>
            <a:r>
              <a:rPr lang="en-US" sz="4000" b="1" dirty="0" smtClean="0">
                <a:solidFill>
                  <a:srgbClr val="000000"/>
                </a:solidFill>
                <a:latin typeface="Corbel"/>
              </a:rPr>
              <a:t>Field</a:t>
            </a:r>
            <a:endParaRPr dirty="0"/>
          </a:p>
        </p:txBody>
      </p:sp>
      <p:sp>
        <p:nvSpPr>
          <p:cNvPr id="195" name="TextShape 2"/>
          <p:cNvSpPr txBox="1"/>
          <p:nvPr/>
        </p:nvSpPr>
        <p:spPr>
          <a:xfrm>
            <a:off x="457200" y="566344"/>
            <a:ext cx="8229240" cy="5559416"/>
          </a:xfrm>
          <a:prstGeom prst="rect">
            <a:avLst/>
          </a:prstGeom>
        </p:spPr>
        <p:txBody>
          <a:bodyPr/>
          <a:lstStyle/>
          <a:p>
            <a:pPr algn="just"/>
            <a:r>
              <a:rPr lang="en-US" sz="2800" dirty="0"/>
              <a:t>Even though the information in each record is organized into fields, it belongs with the other information in that record</a:t>
            </a:r>
            <a:r>
              <a:rPr lang="en-US" sz="2800" dirty="0" smtClean="0"/>
              <a:t>.</a:t>
            </a:r>
          </a:p>
          <a:p>
            <a:pPr algn="just"/>
            <a:r>
              <a:rPr lang="en-US" sz="2800" dirty="0" smtClean="0"/>
              <a:t> The </a:t>
            </a:r>
            <a:r>
              <a:rPr lang="en-US" sz="2800" b="1" dirty="0"/>
              <a:t>ID number </a:t>
            </a:r>
            <a:r>
              <a:rPr lang="en-US" sz="2800" dirty="0"/>
              <a:t>for a record refers to every piece of information contained on that row</a:t>
            </a:r>
            <a:r>
              <a:rPr lang="en-US" sz="2800" dirty="0" smtClean="0"/>
              <a:t>.</a:t>
            </a:r>
          </a:p>
          <a:p>
            <a:pPr algn="just"/>
            <a:endParaRPr lang="en-US" sz="2800" dirty="0" smtClean="0"/>
          </a:p>
          <a:p>
            <a:pPr algn="just"/>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17</a:t>
            </a:fld>
            <a:endParaRPr/>
          </a:p>
        </p:txBody>
      </p:sp>
      <p:pic>
        <p:nvPicPr>
          <p:cNvPr id="6147" name="Picture 3" descr="C:\Users\Cosmas\Desktop\BIT DBA &amp; BIT\object_record_ID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905432"/>
            <a:ext cx="8229240" cy="3500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463906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457200"/>
            <a:ext cx="8229240" cy="837720"/>
          </a:xfrm>
          <a:prstGeom prst="rect">
            <a:avLst/>
          </a:prstGeom>
        </p:spPr>
        <p:txBody>
          <a:bodyPr anchor="ctr"/>
          <a:lstStyle/>
          <a:p>
            <a:pPr algn="ctr">
              <a:lnSpc>
                <a:spcPct val="100000"/>
              </a:lnSpc>
            </a:pPr>
            <a:r>
              <a:rPr lang="en-US" sz="4000" b="1" dirty="0" smtClean="0">
                <a:solidFill>
                  <a:srgbClr val="000000"/>
                </a:solidFill>
                <a:latin typeface="Corbel"/>
              </a:rPr>
              <a:t> A Form</a:t>
            </a:r>
            <a:endParaRPr dirty="0"/>
          </a:p>
        </p:txBody>
      </p:sp>
      <p:sp>
        <p:nvSpPr>
          <p:cNvPr id="195" name="TextShape 2"/>
          <p:cNvSpPr txBox="1"/>
          <p:nvPr/>
        </p:nvSpPr>
        <p:spPr>
          <a:xfrm>
            <a:off x="457200" y="1219320"/>
            <a:ext cx="8229240" cy="4906440"/>
          </a:xfrm>
          <a:prstGeom prst="rect">
            <a:avLst/>
          </a:prstGeom>
        </p:spPr>
        <p:txBody>
          <a:bodyPr/>
          <a:lstStyle/>
          <a:p>
            <a:pPr algn="just"/>
            <a:r>
              <a:rPr lang="en-US" sz="2800" b="1" dirty="0"/>
              <a:t>Forms</a:t>
            </a:r>
            <a:r>
              <a:rPr lang="en-US" sz="2800" dirty="0"/>
              <a:t> are used for </a:t>
            </a:r>
            <a:r>
              <a:rPr lang="en-US" sz="2800" b="1" dirty="0"/>
              <a:t>entering</a:t>
            </a:r>
            <a:r>
              <a:rPr lang="en-US" sz="2800" dirty="0"/>
              <a:t>, </a:t>
            </a:r>
            <a:r>
              <a:rPr lang="en-US" sz="2800" b="1" dirty="0"/>
              <a:t>modifying</a:t>
            </a:r>
            <a:r>
              <a:rPr lang="en-US" sz="2800" dirty="0"/>
              <a:t>, and </a:t>
            </a:r>
            <a:r>
              <a:rPr lang="en-US" sz="2800" b="1" dirty="0"/>
              <a:t>viewing</a:t>
            </a:r>
            <a:r>
              <a:rPr lang="en-US" sz="2800" dirty="0"/>
              <a:t> records. You likely have had to fill out forms on many occasions, like when visiting a doctor's office, applying for a job, or registering for school. </a:t>
            </a:r>
            <a:endParaRPr lang="en-US" sz="2800" dirty="0" smtClean="0"/>
          </a:p>
          <a:p>
            <a:pPr algn="just"/>
            <a:r>
              <a:rPr lang="en-US" sz="2800" dirty="0" smtClean="0"/>
              <a:t>The </a:t>
            </a:r>
            <a:r>
              <a:rPr lang="en-US" sz="2800" dirty="0"/>
              <a:t>reason forms are used so often is that they're an easy way to guide people toward entering data correctly. </a:t>
            </a:r>
            <a:endParaRPr lang="en-US" sz="2800" dirty="0" smtClean="0"/>
          </a:p>
          <a:p>
            <a:pPr algn="just"/>
            <a:r>
              <a:rPr lang="en-US" sz="2800" dirty="0" smtClean="0"/>
              <a:t>When </a:t>
            </a:r>
            <a:r>
              <a:rPr lang="en-US" sz="2800" dirty="0"/>
              <a:t>you enter information into a form in Access, the data goes exactly where the database designer wants it to go: in one or more related tables</a:t>
            </a:r>
            <a:r>
              <a:rPr lang="en-US" sz="2800" dirty="0" smtClean="0"/>
              <a:t>.</a:t>
            </a:r>
          </a:p>
          <a:p>
            <a:pPr algn="just"/>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18</a:t>
            </a:fld>
            <a:endParaRPr/>
          </a:p>
        </p:txBody>
      </p:sp>
    </p:spTree>
    <p:extLst>
      <p:ext uri="{BB962C8B-B14F-4D97-AF65-F5344CB8AC3E}">
        <p14:creationId xmlns:p14="http://schemas.microsoft.com/office/powerpoint/2010/main" val="196370303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218273"/>
            <a:ext cx="8229240" cy="418860"/>
          </a:xfrm>
          <a:prstGeom prst="rect">
            <a:avLst/>
          </a:prstGeom>
        </p:spPr>
        <p:txBody>
          <a:bodyPr anchor="ctr"/>
          <a:lstStyle/>
          <a:p>
            <a:pPr algn="ctr">
              <a:lnSpc>
                <a:spcPct val="100000"/>
              </a:lnSpc>
            </a:pPr>
            <a:r>
              <a:rPr lang="en-US" sz="4000" b="1" dirty="0" smtClean="0">
                <a:solidFill>
                  <a:srgbClr val="000000"/>
                </a:solidFill>
                <a:latin typeface="Corbel"/>
              </a:rPr>
              <a:t> A Form</a:t>
            </a:r>
            <a:endParaRPr dirty="0"/>
          </a:p>
        </p:txBody>
      </p:sp>
      <p:sp>
        <p:nvSpPr>
          <p:cNvPr id="195" name="TextShape 2"/>
          <p:cNvSpPr txBox="1"/>
          <p:nvPr/>
        </p:nvSpPr>
        <p:spPr>
          <a:xfrm>
            <a:off x="457200" y="637133"/>
            <a:ext cx="8229240" cy="5488627"/>
          </a:xfrm>
          <a:prstGeom prst="rect">
            <a:avLst/>
          </a:prstGeom>
        </p:spPr>
        <p:txBody>
          <a:bodyPr/>
          <a:lstStyle/>
          <a:p>
            <a:pPr algn="just"/>
            <a:r>
              <a:rPr lang="en-US" sz="2700" dirty="0" smtClean="0"/>
              <a:t>A form is designed with the same structure like a table.</a:t>
            </a:r>
          </a:p>
          <a:p>
            <a:pPr algn="just"/>
            <a:endParaRPr lang="en-US" sz="2800" dirty="0" smtClean="0"/>
          </a:p>
          <a:p>
            <a:pPr algn="just"/>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19</a:t>
            </a:fld>
            <a:endParaRPr/>
          </a:p>
        </p:txBody>
      </p:sp>
      <p:pic>
        <p:nvPicPr>
          <p:cNvPr id="7170" name="Picture 2" descr="C:\Users\Cosmas\Desktop\BIT DBA &amp; BIT\object_form.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489587"/>
            <a:ext cx="8377084" cy="49164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218704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Shape 1"/>
          <p:cNvSpPr txBox="1"/>
          <p:nvPr/>
        </p:nvSpPr>
        <p:spPr>
          <a:xfrm>
            <a:off x="457200" y="704160"/>
            <a:ext cx="8229240" cy="591120"/>
          </a:xfrm>
          <a:prstGeom prst="rect">
            <a:avLst/>
          </a:prstGeom>
        </p:spPr>
        <p:txBody>
          <a:bodyPr anchor="ctr"/>
          <a:lstStyle/>
          <a:p>
            <a:pPr algn="ctr">
              <a:lnSpc>
                <a:spcPct val="100000"/>
              </a:lnSpc>
            </a:pPr>
            <a:r>
              <a:rPr lang="en-US" sz="4000" b="1">
                <a:solidFill>
                  <a:srgbClr val="000000"/>
                </a:solidFill>
                <a:latin typeface="Corbel"/>
              </a:rPr>
              <a:t>Database Concepts</a:t>
            </a:r>
            <a:endParaRPr/>
          </a:p>
        </p:txBody>
      </p:sp>
      <p:sp>
        <p:nvSpPr>
          <p:cNvPr id="175" name="TextShape 2"/>
          <p:cNvSpPr txBox="1"/>
          <p:nvPr/>
        </p:nvSpPr>
        <p:spPr>
          <a:xfrm>
            <a:off x="457200" y="1371600"/>
            <a:ext cx="8229240" cy="5181120"/>
          </a:xfrm>
          <a:prstGeom prst="rect">
            <a:avLst/>
          </a:prstGeom>
        </p:spPr>
        <p:txBody>
          <a:bodyPr/>
          <a:lstStyle/>
          <a:p>
            <a:pPr algn="just">
              <a:lnSpc>
                <a:spcPct val="150000"/>
              </a:lnSpc>
              <a:buSzPct val="25000"/>
              <a:buFont typeface="Corbel"/>
              <a:buChar char="•"/>
            </a:pPr>
            <a:r>
              <a:rPr lang="en-US" sz="3200" dirty="0" smtClean="0">
                <a:solidFill>
                  <a:srgbClr val="000000"/>
                </a:solidFill>
                <a:latin typeface="Corbel"/>
              </a:rPr>
              <a:t>An electronic collection of logically related data</a:t>
            </a:r>
          </a:p>
          <a:p>
            <a:pPr algn="just">
              <a:lnSpc>
                <a:spcPct val="150000"/>
              </a:lnSpc>
              <a:buSzPct val="25000"/>
              <a:buFont typeface="Corbel"/>
              <a:buChar char="•"/>
            </a:pPr>
            <a:r>
              <a:rPr lang="en-US" sz="3200" dirty="0" smtClean="0">
                <a:solidFill>
                  <a:srgbClr val="000000"/>
                </a:solidFill>
                <a:latin typeface="Corbel"/>
              </a:rPr>
              <a:t>A </a:t>
            </a:r>
            <a:r>
              <a:rPr lang="en-US" sz="3200" dirty="0">
                <a:solidFill>
                  <a:srgbClr val="000000"/>
                </a:solidFill>
                <a:latin typeface="Corbel"/>
              </a:rPr>
              <a:t>database is defined as an organized collection of data (information).</a:t>
            </a:r>
            <a:endParaRPr sz="3200" dirty="0"/>
          </a:p>
          <a:p>
            <a:pPr algn="just">
              <a:lnSpc>
                <a:spcPct val="150000"/>
              </a:lnSpc>
              <a:buSzPct val="25000"/>
              <a:buFont typeface="Corbel"/>
              <a:buChar char="•"/>
            </a:pPr>
            <a:r>
              <a:rPr lang="en-US" sz="3200" dirty="0" smtClean="0">
                <a:solidFill>
                  <a:srgbClr val="000000"/>
                </a:solidFill>
                <a:latin typeface="Corbel"/>
              </a:rPr>
              <a:t>The  database </a:t>
            </a:r>
            <a:r>
              <a:rPr lang="en-US" sz="3200" dirty="0">
                <a:solidFill>
                  <a:srgbClr val="000000"/>
                </a:solidFill>
                <a:latin typeface="Corbel"/>
              </a:rPr>
              <a:t>is </a:t>
            </a:r>
            <a:r>
              <a:rPr lang="en-US" sz="3200" dirty="0" smtClean="0">
                <a:solidFill>
                  <a:srgbClr val="000000"/>
                </a:solidFill>
                <a:latin typeface="Corbel"/>
              </a:rPr>
              <a:t>also defined </a:t>
            </a:r>
            <a:r>
              <a:rPr lang="en-US" sz="3200" dirty="0">
                <a:solidFill>
                  <a:srgbClr val="000000"/>
                </a:solidFill>
                <a:latin typeface="Corbel"/>
              </a:rPr>
              <a:t>as a collection of objects, such as tables, forms, queries and reports.</a:t>
            </a:r>
            <a:endParaRPr sz="3200" dirty="0"/>
          </a:p>
          <a:p>
            <a:pPr>
              <a:lnSpc>
                <a:spcPct val="100000"/>
              </a:lnSpc>
            </a:pPr>
            <a:endParaRPr sz="3200" dirty="0"/>
          </a:p>
        </p:txBody>
      </p:sp>
      <p:sp>
        <p:nvSpPr>
          <p:cNvPr id="176" name="TextShape 3"/>
          <p:cNvSpPr txBox="1"/>
          <p:nvPr/>
        </p:nvSpPr>
        <p:spPr>
          <a:xfrm>
            <a:off x="6997320" y="6223680"/>
            <a:ext cx="1279440" cy="364680"/>
          </a:xfrm>
          <a:prstGeom prst="rect">
            <a:avLst/>
          </a:prstGeom>
        </p:spPr>
        <p:txBody>
          <a:bodyPr anchor="ctr"/>
          <a:lstStyle/>
          <a:p>
            <a:pPr algn="r">
              <a:lnSpc>
                <a:spcPct val="100000"/>
              </a:lnSpc>
            </a:pPr>
            <a:fld id="{C1AA9EDC-C727-4B83-AEBA-1E561B276BC0}" type="slidenum">
              <a:rPr lang="en-US" sz="1000">
                <a:solidFill>
                  <a:srgbClr val="000000"/>
                </a:solidFill>
                <a:latin typeface="Corbel"/>
              </a:rPr>
              <a:pPr algn="r">
                <a:lnSpc>
                  <a:spcPct val="100000"/>
                </a:lnSpc>
              </a:pPr>
              <a:t>2</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457200"/>
            <a:ext cx="8229240" cy="837720"/>
          </a:xfrm>
          <a:prstGeom prst="rect">
            <a:avLst/>
          </a:prstGeom>
        </p:spPr>
        <p:txBody>
          <a:bodyPr anchor="ctr"/>
          <a:lstStyle/>
          <a:p>
            <a:pPr algn="ctr">
              <a:lnSpc>
                <a:spcPct val="100000"/>
              </a:lnSpc>
            </a:pPr>
            <a:r>
              <a:rPr lang="en-US" sz="4000" b="1" dirty="0" smtClean="0">
                <a:solidFill>
                  <a:srgbClr val="000000"/>
                </a:solidFill>
                <a:latin typeface="Corbel"/>
              </a:rPr>
              <a:t> A Form</a:t>
            </a:r>
            <a:endParaRPr dirty="0"/>
          </a:p>
        </p:txBody>
      </p:sp>
      <p:sp>
        <p:nvSpPr>
          <p:cNvPr id="195" name="TextShape 2"/>
          <p:cNvSpPr txBox="1"/>
          <p:nvPr/>
        </p:nvSpPr>
        <p:spPr>
          <a:xfrm>
            <a:off x="457200" y="1219320"/>
            <a:ext cx="8229240" cy="4906440"/>
          </a:xfrm>
          <a:prstGeom prst="rect">
            <a:avLst/>
          </a:prstGeom>
        </p:spPr>
        <p:txBody>
          <a:bodyPr/>
          <a:lstStyle/>
          <a:p>
            <a:pPr algn="just"/>
            <a:r>
              <a:rPr lang="en-US" sz="2800" dirty="0"/>
              <a:t>Forms make entering data </a:t>
            </a:r>
            <a:r>
              <a:rPr lang="en-US" sz="2800" dirty="0" smtClean="0"/>
              <a:t>easier.</a:t>
            </a:r>
          </a:p>
          <a:p>
            <a:pPr algn="just"/>
            <a:r>
              <a:rPr lang="en-US" sz="2800" dirty="0" smtClean="0"/>
              <a:t> </a:t>
            </a:r>
          </a:p>
          <a:p>
            <a:pPr algn="just"/>
            <a:r>
              <a:rPr lang="en-US" sz="2800" dirty="0" smtClean="0"/>
              <a:t>Database </a:t>
            </a:r>
            <a:r>
              <a:rPr lang="en-US" sz="2800" dirty="0"/>
              <a:t>designers can even set restrictions on individual form components to ensure all of the needed data is entered in the correct format. </a:t>
            </a:r>
            <a:endParaRPr lang="en-US" sz="2800" dirty="0" smtClean="0"/>
          </a:p>
          <a:p>
            <a:pPr algn="just"/>
            <a:endParaRPr lang="en-US" sz="2800" dirty="0"/>
          </a:p>
          <a:p>
            <a:pPr algn="just"/>
            <a:r>
              <a:rPr lang="en-US" sz="2800" dirty="0" smtClean="0"/>
              <a:t>All </a:t>
            </a:r>
            <a:r>
              <a:rPr lang="en-US" sz="2800" dirty="0"/>
              <a:t>in all, forms help keep data consistent and organized, which is essential for an accurate and powerful database.</a:t>
            </a:r>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20</a:t>
            </a:fld>
            <a:endParaRPr/>
          </a:p>
        </p:txBody>
      </p:sp>
    </p:spTree>
    <p:extLst>
      <p:ext uri="{BB962C8B-B14F-4D97-AF65-F5344CB8AC3E}">
        <p14:creationId xmlns:p14="http://schemas.microsoft.com/office/powerpoint/2010/main" val="3949176568"/>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457200"/>
            <a:ext cx="8229240" cy="837720"/>
          </a:xfrm>
          <a:prstGeom prst="rect">
            <a:avLst/>
          </a:prstGeom>
        </p:spPr>
        <p:txBody>
          <a:bodyPr anchor="ctr"/>
          <a:lstStyle/>
          <a:p>
            <a:pPr algn="ctr">
              <a:lnSpc>
                <a:spcPct val="100000"/>
              </a:lnSpc>
            </a:pPr>
            <a:r>
              <a:rPr lang="en-US" sz="4000" b="1" dirty="0" smtClean="0">
                <a:solidFill>
                  <a:srgbClr val="000000"/>
                </a:solidFill>
                <a:latin typeface="Corbel"/>
              </a:rPr>
              <a:t> A Query </a:t>
            </a:r>
            <a:endParaRPr dirty="0"/>
          </a:p>
        </p:txBody>
      </p:sp>
      <p:sp>
        <p:nvSpPr>
          <p:cNvPr id="195" name="TextShape 2"/>
          <p:cNvSpPr txBox="1"/>
          <p:nvPr/>
        </p:nvSpPr>
        <p:spPr>
          <a:xfrm>
            <a:off x="457200" y="1219320"/>
            <a:ext cx="8229240" cy="4906440"/>
          </a:xfrm>
          <a:prstGeom prst="rect">
            <a:avLst/>
          </a:prstGeom>
        </p:spPr>
        <p:txBody>
          <a:bodyPr/>
          <a:lstStyle/>
          <a:p>
            <a:pPr algn="just"/>
            <a:r>
              <a:rPr lang="en-US" sz="2800" dirty="0"/>
              <a:t>Queries are a way of </a:t>
            </a:r>
            <a:r>
              <a:rPr lang="en-US" sz="2800" b="1" dirty="0"/>
              <a:t>searching </a:t>
            </a:r>
            <a:r>
              <a:rPr lang="en-US" sz="2800" dirty="0"/>
              <a:t>for and </a:t>
            </a:r>
            <a:r>
              <a:rPr lang="en-US" sz="2800" b="1" dirty="0"/>
              <a:t>compiling </a:t>
            </a:r>
            <a:r>
              <a:rPr lang="en-US" sz="2800" dirty="0"/>
              <a:t>data from one or more tables</a:t>
            </a:r>
            <a:r>
              <a:rPr lang="en-US" sz="2800" dirty="0" smtClean="0"/>
              <a:t>.</a:t>
            </a:r>
          </a:p>
          <a:p>
            <a:pPr algn="just"/>
            <a:endParaRPr lang="en-US" sz="2800" dirty="0"/>
          </a:p>
          <a:p>
            <a:pPr algn="just"/>
            <a:r>
              <a:rPr lang="en-US" sz="2800" dirty="0" smtClean="0"/>
              <a:t> </a:t>
            </a:r>
            <a:r>
              <a:rPr lang="en-US" sz="2800" dirty="0"/>
              <a:t>Running a query is like asking a detailed </a:t>
            </a:r>
            <a:r>
              <a:rPr lang="en-US" sz="2800" b="1" dirty="0"/>
              <a:t>question</a:t>
            </a:r>
            <a:r>
              <a:rPr lang="en-US" sz="2800" dirty="0"/>
              <a:t> of your database. </a:t>
            </a:r>
            <a:endParaRPr lang="en-US" sz="2800" dirty="0" smtClean="0"/>
          </a:p>
          <a:p>
            <a:pPr algn="just"/>
            <a:endParaRPr lang="en-US" sz="2800" dirty="0"/>
          </a:p>
          <a:p>
            <a:pPr algn="just"/>
            <a:r>
              <a:rPr lang="en-US" sz="2800" dirty="0" smtClean="0"/>
              <a:t>When </a:t>
            </a:r>
            <a:r>
              <a:rPr lang="en-US" sz="2800" dirty="0"/>
              <a:t>you build a query in Access, you are </a:t>
            </a:r>
            <a:r>
              <a:rPr lang="en-US" sz="2800" b="1" dirty="0"/>
              <a:t>defining specific search conditions</a:t>
            </a:r>
            <a:r>
              <a:rPr lang="en-US" sz="2800" dirty="0"/>
              <a:t> to find exactly the data you want.</a:t>
            </a:r>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21</a:t>
            </a:fld>
            <a:endParaRPr/>
          </a:p>
        </p:txBody>
      </p:sp>
    </p:spTree>
    <p:extLst>
      <p:ext uri="{BB962C8B-B14F-4D97-AF65-F5344CB8AC3E}">
        <p14:creationId xmlns:p14="http://schemas.microsoft.com/office/powerpoint/2010/main" val="171192163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457200"/>
            <a:ext cx="8229240" cy="837720"/>
          </a:xfrm>
          <a:prstGeom prst="rect">
            <a:avLst/>
          </a:prstGeom>
        </p:spPr>
        <p:txBody>
          <a:bodyPr anchor="ctr"/>
          <a:lstStyle/>
          <a:p>
            <a:pPr algn="ctr">
              <a:lnSpc>
                <a:spcPct val="100000"/>
              </a:lnSpc>
            </a:pPr>
            <a:r>
              <a:rPr lang="en-US" sz="4000" b="1" dirty="0" smtClean="0">
                <a:solidFill>
                  <a:srgbClr val="000000"/>
                </a:solidFill>
                <a:latin typeface="Corbel"/>
              </a:rPr>
              <a:t> A Query  </a:t>
            </a:r>
            <a:r>
              <a:rPr lang="en-US" sz="4000" b="1" dirty="0" err="1" smtClean="0">
                <a:solidFill>
                  <a:srgbClr val="000000"/>
                </a:solidFill>
                <a:latin typeface="Corbel"/>
              </a:rPr>
              <a:t>Con’t</a:t>
            </a:r>
            <a:endParaRPr dirty="0"/>
          </a:p>
        </p:txBody>
      </p:sp>
      <p:sp>
        <p:nvSpPr>
          <p:cNvPr id="195" name="TextShape 2"/>
          <p:cNvSpPr txBox="1"/>
          <p:nvPr/>
        </p:nvSpPr>
        <p:spPr>
          <a:xfrm>
            <a:off x="457200" y="1219320"/>
            <a:ext cx="8229240" cy="4906440"/>
          </a:xfrm>
          <a:prstGeom prst="rect">
            <a:avLst/>
          </a:prstGeom>
        </p:spPr>
        <p:txBody>
          <a:bodyPr/>
          <a:lstStyle/>
          <a:p>
            <a:pPr algn="just"/>
            <a:r>
              <a:rPr lang="en-US" sz="2800" dirty="0"/>
              <a:t>Queries are far more powerful than the simple searches you might carry out within a table. </a:t>
            </a:r>
            <a:endParaRPr lang="en-US" sz="2800" dirty="0" smtClean="0"/>
          </a:p>
          <a:p>
            <a:pPr algn="just"/>
            <a:endParaRPr lang="en-US" sz="2800" dirty="0"/>
          </a:p>
          <a:p>
            <a:pPr algn="just"/>
            <a:r>
              <a:rPr lang="en-US" sz="2800" dirty="0" smtClean="0"/>
              <a:t>While </a:t>
            </a:r>
            <a:r>
              <a:rPr lang="en-US" sz="2800" dirty="0"/>
              <a:t>a </a:t>
            </a:r>
            <a:r>
              <a:rPr lang="en-US" sz="2800" b="1" dirty="0"/>
              <a:t>search</a:t>
            </a:r>
            <a:r>
              <a:rPr lang="en-US" sz="2800" dirty="0"/>
              <a:t> would be able to help you find the name of one customer at your business, you could run a </a:t>
            </a:r>
            <a:r>
              <a:rPr lang="en-US" sz="2800" b="1" dirty="0"/>
              <a:t>query</a:t>
            </a:r>
            <a:r>
              <a:rPr lang="en-US" sz="2800" dirty="0"/>
              <a:t> to find the name and phone number of every customer who's made a purchase within the past week</a:t>
            </a:r>
            <a:r>
              <a:rPr lang="en-US" sz="2800" dirty="0" smtClean="0"/>
              <a:t>.</a:t>
            </a:r>
          </a:p>
          <a:p>
            <a:pPr algn="just"/>
            <a:endParaRPr lang="en-US" sz="2800" dirty="0"/>
          </a:p>
          <a:p>
            <a:pPr algn="just"/>
            <a:r>
              <a:rPr lang="en-US" sz="2800" dirty="0" smtClean="0"/>
              <a:t> </a:t>
            </a:r>
            <a:r>
              <a:rPr lang="en-US" sz="2800" dirty="0"/>
              <a:t>A well-designed query can give information you might not be able to find just by looking through the data in your tables.</a:t>
            </a:r>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22</a:t>
            </a:fld>
            <a:endParaRPr/>
          </a:p>
        </p:txBody>
      </p:sp>
    </p:spTree>
    <p:extLst>
      <p:ext uri="{BB962C8B-B14F-4D97-AF65-F5344CB8AC3E}">
        <p14:creationId xmlns:p14="http://schemas.microsoft.com/office/powerpoint/2010/main" val="240693498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457200"/>
            <a:ext cx="8229240" cy="294968"/>
          </a:xfrm>
          <a:prstGeom prst="rect">
            <a:avLst/>
          </a:prstGeom>
        </p:spPr>
        <p:txBody>
          <a:bodyPr anchor="ctr"/>
          <a:lstStyle/>
          <a:p>
            <a:pPr algn="ctr">
              <a:lnSpc>
                <a:spcPct val="100000"/>
              </a:lnSpc>
            </a:pPr>
            <a:r>
              <a:rPr lang="en-US" sz="4000" b="1" dirty="0" smtClean="0">
                <a:solidFill>
                  <a:srgbClr val="000000"/>
                </a:solidFill>
                <a:latin typeface="Corbel"/>
              </a:rPr>
              <a:t> A Query  </a:t>
            </a:r>
            <a:r>
              <a:rPr lang="en-US" sz="4000" b="1" dirty="0" err="1" smtClean="0">
                <a:solidFill>
                  <a:srgbClr val="000000"/>
                </a:solidFill>
                <a:latin typeface="Corbel"/>
              </a:rPr>
              <a:t>Con’t</a:t>
            </a:r>
            <a:endParaRPr dirty="0"/>
          </a:p>
        </p:txBody>
      </p:sp>
      <p:sp>
        <p:nvSpPr>
          <p:cNvPr id="195" name="TextShape 2"/>
          <p:cNvSpPr txBox="1"/>
          <p:nvPr/>
        </p:nvSpPr>
        <p:spPr>
          <a:xfrm>
            <a:off x="457200" y="1219320"/>
            <a:ext cx="8229240" cy="4906440"/>
          </a:xfrm>
          <a:prstGeom prst="rect">
            <a:avLst/>
          </a:prstGeom>
        </p:spPr>
        <p:txBody>
          <a:bodyPr/>
          <a:lstStyle/>
          <a:p>
            <a:pPr algn="just"/>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23</a:t>
            </a:fld>
            <a:endParaRPr/>
          </a:p>
        </p:txBody>
      </p:sp>
      <p:pic>
        <p:nvPicPr>
          <p:cNvPr id="8194" name="Picture 2" descr="C:\Users\Cosmas\Desktop\BIT DBA &amp; BIT\object_quer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929148"/>
            <a:ext cx="8450826" cy="54768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892516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162232"/>
            <a:ext cx="8229240" cy="575187"/>
          </a:xfrm>
          <a:prstGeom prst="rect">
            <a:avLst/>
          </a:prstGeom>
        </p:spPr>
        <p:txBody>
          <a:bodyPr anchor="ctr"/>
          <a:lstStyle/>
          <a:p>
            <a:pPr algn="ctr">
              <a:lnSpc>
                <a:spcPct val="100000"/>
              </a:lnSpc>
            </a:pPr>
            <a:r>
              <a:rPr lang="en-US" sz="4000" b="1" dirty="0" smtClean="0">
                <a:solidFill>
                  <a:srgbClr val="000000"/>
                </a:solidFill>
                <a:latin typeface="Corbel"/>
              </a:rPr>
              <a:t>A Report</a:t>
            </a:r>
            <a:endParaRPr dirty="0"/>
          </a:p>
        </p:txBody>
      </p:sp>
      <p:sp>
        <p:nvSpPr>
          <p:cNvPr id="195" name="TextShape 2"/>
          <p:cNvSpPr txBox="1"/>
          <p:nvPr/>
        </p:nvSpPr>
        <p:spPr>
          <a:xfrm>
            <a:off x="457200" y="737419"/>
            <a:ext cx="8406581" cy="4906440"/>
          </a:xfrm>
          <a:prstGeom prst="rect">
            <a:avLst/>
          </a:prstGeom>
        </p:spPr>
        <p:txBody>
          <a:bodyPr/>
          <a:lstStyle/>
          <a:p>
            <a:pPr algn="just"/>
            <a:r>
              <a:rPr lang="en-US" sz="2600" b="1" dirty="0"/>
              <a:t>Reports </a:t>
            </a:r>
            <a:r>
              <a:rPr lang="en-US" sz="2600" dirty="0"/>
              <a:t>offer you the ability to </a:t>
            </a:r>
            <a:r>
              <a:rPr lang="en-US" sz="2600" b="1" dirty="0"/>
              <a:t>present</a:t>
            </a:r>
            <a:r>
              <a:rPr lang="en-US" sz="2600" dirty="0"/>
              <a:t> your data </a:t>
            </a:r>
            <a:r>
              <a:rPr lang="en-US" sz="2600" b="1" dirty="0"/>
              <a:t>in print</a:t>
            </a:r>
            <a:r>
              <a:rPr lang="en-US" sz="2600" dirty="0"/>
              <a:t>. </a:t>
            </a:r>
            <a:endParaRPr lang="en-US" sz="2600" dirty="0" smtClean="0"/>
          </a:p>
          <a:p>
            <a:pPr algn="just"/>
            <a:r>
              <a:rPr lang="en-US" sz="2600" dirty="0" smtClean="0"/>
              <a:t>If </a:t>
            </a:r>
            <a:r>
              <a:rPr lang="en-US" sz="2600" dirty="0"/>
              <a:t>you've ever received a computer printout of a class schedule or a printed invoice of a purchase, you've seen a database report</a:t>
            </a:r>
            <a:r>
              <a:rPr lang="en-US" sz="2600" dirty="0" smtClean="0"/>
              <a:t>.</a:t>
            </a:r>
          </a:p>
          <a:p>
            <a:pPr algn="just"/>
            <a:endParaRPr lang="en-US" sz="2600" dirty="0"/>
          </a:p>
          <a:p>
            <a:pPr algn="just"/>
            <a:r>
              <a:rPr lang="en-US" sz="2600" dirty="0" smtClean="0"/>
              <a:t> </a:t>
            </a:r>
            <a:r>
              <a:rPr lang="en-US" sz="2600" dirty="0"/>
              <a:t>Reports are useful because they allow you to present components of your database in an easy-to-read format. </a:t>
            </a:r>
            <a:endParaRPr lang="en-US" sz="2600" dirty="0" smtClean="0"/>
          </a:p>
          <a:p>
            <a:pPr algn="just"/>
            <a:r>
              <a:rPr lang="en-US" sz="2600" dirty="0" smtClean="0"/>
              <a:t>You </a:t>
            </a:r>
            <a:r>
              <a:rPr lang="en-US" sz="2600" dirty="0"/>
              <a:t>can even customize a report's appearance to make it visually appealing. </a:t>
            </a:r>
            <a:endParaRPr lang="en-US" sz="2600" dirty="0" smtClean="0"/>
          </a:p>
          <a:p>
            <a:pPr algn="just"/>
            <a:r>
              <a:rPr lang="en-US" sz="2600" dirty="0" smtClean="0"/>
              <a:t>Access </a:t>
            </a:r>
            <a:r>
              <a:rPr lang="en-US" sz="2600" dirty="0"/>
              <a:t>offers you the ability to create a report from any </a:t>
            </a:r>
            <a:r>
              <a:rPr lang="en-US" sz="2600" b="1" dirty="0"/>
              <a:t>table</a:t>
            </a:r>
            <a:r>
              <a:rPr lang="en-US" sz="2600" dirty="0"/>
              <a:t> or </a:t>
            </a:r>
            <a:r>
              <a:rPr lang="en-US" sz="2600" b="1" dirty="0"/>
              <a:t>query</a:t>
            </a:r>
            <a:r>
              <a:rPr lang="en-US" sz="2600" dirty="0" smtClean="0"/>
              <a:t>.</a:t>
            </a:r>
          </a:p>
          <a:p>
            <a:pPr algn="just"/>
            <a:r>
              <a:rPr lang="en-US" sz="2600" dirty="0" smtClean="0"/>
              <a:t>A report is an output from the database</a:t>
            </a:r>
            <a:endParaRPr sz="26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24</a:t>
            </a:fld>
            <a:endParaRPr/>
          </a:p>
        </p:txBody>
      </p:sp>
    </p:spTree>
    <p:extLst>
      <p:ext uri="{BB962C8B-B14F-4D97-AF65-F5344CB8AC3E}">
        <p14:creationId xmlns:p14="http://schemas.microsoft.com/office/powerpoint/2010/main" val="45010626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162232"/>
            <a:ext cx="8229240" cy="575187"/>
          </a:xfrm>
          <a:prstGeom prst="rect">
            <a:avLst/>
          </a:prstGeom>
        </p:spPr>
        <p:txBody>
          <a:bodyPr anchor="ctr"/>
          <a:lstStyle/>
          <a:p>
            <a:pPr algn="ctr">
              <a:lnSpc>
                <a:spcPct val="100000"/>
              </a:lnSpc>
            </a:pPr>
            <a:r>
              <a:rPr lang="en-US" sz="4000" b="1" dirty="0" smtClean="0">
                <a:solidFill>
                  <a:srgbClr val="000000"/>
                </a:solidFill>
                <a:latin typeface="Corbel"/>
              </a:rPr>
              <a:t>A Report </a:t>
            </a:r>
            <a:r>
              <a:rPr lang="en-US" sz="4000" b="1" dirty="0" err="1" smtClean="0">
                <a:solidFill>
                  <a:srgbClr val="000000"/>
                </a:solidFill>
                <a:latin typeface="Corbel"/>
              </a:rPr>
              <a:t>Con’t</a:t>
            </a:r>
            <a:endParaRPr dirty="0"/>
          </a:p>
        </p:txBody>
      </p:sp>
      <p:sp>
        <p:nvSpPr>
          <p:cNvPr id="195" name="TextShape 2"/>
          <p:cNvSpPr txBox="1"/>
          <p:nvPr/>
        </p:nvSpPr>
        <p:spPr>
          <a:xfrm>
            <a:off x="457200" y="737419"/>
            <a:ext cx="8406581" cy="4906440"/>
          </a:xfrm>
          <a:prstGeom prst="rect">
            <a:avLst/>
          </a:prstGeom>
        </p:spPr>
        <p:txBody>
          <a:bodyPr/>
          <a:lstStyle/>
          <a:p>
            <a:pPr algn="just"/>
            <a:endParaRPr sz="26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25</a:t>
            </a:fld>
            <a:endParaRPr/>
          </a:p>
        </p:txBody>
      </p:sp>
      <p:pic>
        <p:nvPicPr>
          <p:cNvPr id="9218" name="Picture 2" descr="C:\Users\Cosmas\Desktop\BIT DBA &amp; BIT\object_repor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465" y="1204913"/>
            <a:ext cx="8539315" cy="50187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195747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162232"/>
            <a:ext cx="8229240" cy="575187"/>
          </a:xfrm>
          <a:prstGeom prst="rect">
            <a:avLst/>
          </a:prstGeom>
        </p:spPr>
        <p:txBody>
          <a:bodyPr anchor="ctr"/>
          <a:lstStyle/>
          <a:p>
            <a:pPr algn="ctr">
              <a:lnSpc>
                <a:spcPct val="100000"/>
              </a:lnSpc>
            </a:pPr>
            <a:r>
              <a:rPr lang="en-US" sz="4000" b="1" dirty="0" smtClean="0">
                <a:solidFill>
                  <a:srgbClr val="000000"/>
                </a:solidFill>
                <a:latin typeface="Corbel"/>
              </a:rPr>
              <a:t>Putting all the Objects together</a:t>
            </a:r>
            <a:endParaRPr dirty="0"/>
          </a:p>
        </p:txBody>
      </p:sp>
      <p:sp>
        <p:nvSpPr>
          <p:cNvPr id="195" name="TextShape 2"/>
          <p:cNvSpPr txBox="1"/>
          <p:nvPr/>
        </p:nvSpPr>
        <p:spPr>
          <a:xfrm>
            <a:off x="457200" y="737419"/>
            <a:ext cx="8406581" cy="4906440"/>
          </a:xfrm>
          <a:prstGeom prst="rect">
            <a:avLst/>
          </a:prstGeom>
        </p:spPr>
        <p:txBody>
          <a:bodyPr/>
          <a:lstStyle/>
          <a:p>
            <a:pPr algn="just"/>
            <a:r>
              <a:rPr lang="en-US" sz="2800" dirty="0"/>
              <a:t>Even if you have a good idea of how each object can be used, it can initially be difficult to understand how they all work together. </a:t>
            </a:r>
            <a:endParaRPr lang="en-US" sz="2800" dirty="0" smtClean="0"/>
          </a:p>
          <a:p>
            <a:pPr algn="just"/>
            <a:r>
              <a:rPr lang="en-US" sz="2800" dirty="0" smtClean="0"/>
              <a:t>It </a:t>
            </a:r>
            <a:r>
              <a:rPr lang="en-US" sz="2800" dirty="0"/>
              <a:t>helps to remember that they all work with the same data. </a:t>
            </a:r>
            <a:endParaRPr lang="en-US" sz="2800" dirty="0" smtClean="0"/>
          </a:p>
          <a:p>
            <a:pPr algn="just"/>
            <a:endParaRPr lang="en-US" sz="2800" dirty="0"/>
          </a:p>
          <a:p>
            <a:pPr algn="just"/>
            <a:r>
              <a:rPr lang="en-US" sz="2800" dirty="0" smtClean="0"/>
              <a:t>Every </a:t>
            </a:r>
            <a:r>
              <a:rPr lang="en-US" sz="2800" dirty="0"/>
              <a:t>piece of data a </a:t>
            </a:r>
            <a:r>
              <a:rPr lang="en-US" sz="2800" b="1" dirty="0"/>
              <a:t>query</a:t>
            </a:r>
            <a:r>
              <a:rPr lang="en-US" sz="2800" dirty="0"/>
              <a:t>,</a:t>
            </a:r>
            <a:r>
              <a:rPr lang="en-US" sz="2800" b="1" dirty="0"/>
              <a:t> form</a:t>
            </a:r>
            <a:r>
              <a:rPr lang="en-US" sz="2800" dirty="0"/>
              <a:t>, or </a:t>
            </a:r>
            <a:r>
              <a:rPr lang="en-US" sz="2800" b="1" dirty="0"/>
              <a:t>report</a:t>
            </a:r>
            <a:r>
              <a:rPr lang="en-US" sz="2800" dirty="0"/>
              <a:t> uses is stored in one of your database</a:t>
            </a:r>
            <a:r>
              <a:rPr lang="en-US" sz="2800" b="1" dirty="0"/>
              <a:t> tables</a:t>
            </a:r>
            <a:r>
              <a:rPr lang="en-US" sz="2800" dirty="0"/>
              <a:t>.</a:t>
            </a:r>
            <a:endParaRPr sz="26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26</a:t>
            </a:fld>
            <a:endParaRPr/>
          </a:p>
        </p:txBody>
      </p:sp>
    </p:spTree>
    <p:extLst>
      <p:ext uri="{BB962C8B-B14F-4D97-AF65-F5344CB8AC3E}">
        <p14:creationId xmlns:p14="http://schemas.microsoft.com/office/powerpoint/2010/main" val="356536347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162232"/>
            <a:ext cx="8229240" cy="575187"/>
          </a:xfrm>
          <a:prstGeom prst="rect">
            <a:avLst/>
          </a:prstGeom>
        </p:spPr>
        <p:txBody>
          <a:bodyPr anchor="ctr"/>
          <a:lstStyle/>
          <a:p>
            <a:pPr algn="ctr">
              <a:lnSpc>
                <a:spcPct val="100000"/>
              </a:lnSpc>
            </a:pPr>
            <a:r>
              <a:rPr lang="en-US" sz="4000" b="1" dirty="0" smtClean="0">
                <a:solidFill>
                  <a:srgbClr val="000000"/>
                </a:solidFill>
                <a:latin typeface="Corbel"/>
              </a:rPr>
              <a:t>Putting all the Objects together</a:t>
            </a:r>
            <a:endParaRPr dirty="0"/>
          </a:p>
        </p:txBody>
      </p:sp>
      <p:sp>
        <p:nvSpPr>
          <p:cNvPr id="195" name="TextShape 2"/>
          <p:cNvSpPr txBox="1"/>
          <p:nvPr/>
        </p:nvSpPr>
        <p:spPr>
          <a:xfrm>
            <a:off x="457200" y="737419"/>
            <a:ext cx="8406581" cy="4906440"/>
          </a:xfrm>
          <a:prstGeom prst="rect">
            <a:avLst/>
          </a:prstGeom>
        </p:spPr>
        <p:txBody>
          <a:bodyPr/>
          <a:lstStyle/>
          <a:p>
            <a:pPr algn="just"/>
            <a:r>
              <a:rPr lang="en-US" sz="2800" dirty="0" smtClean="0"/>
              <a:t>.</a:t>
            </a:r>
            <a:endParaRPr sz="26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27</a:t>
            </a:fld>
            <a:endParaRPr/>
          </a:p>
        </p:txBody>
      </p:sp>
      <p:pic>
        <p:nvPicPr>
          <p:cNvPr id="10242" name="Picture 2" descr="C:\Users\Cosmas\Desktop\BIT DBA &amp; BIT\ConL2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350" y="855406"/>
            <a:ext cx="8349431" cy="55506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177997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TextShape 1"/>
          <p:cNvSpPr txBox="1"/>
          <p:nvPr/>
        </p:nvSpPr>
        <p:spPr>
          <a:xfrm>
            <a:off x="457200" y="304920"/>
            <a:ext cx="8229240" cy="990360"/>
          </a:xfrm>
          <a:prstGeom prst="rect">
            <a:avLst/>
          </a:prstGeom>
        </p:spPr>
        <p:txBody>
          <a:bodyPr anchor="ctr"/>
          <a:lstStyle/>
          <a:p>
            <a:pPr algn="ctr">
              <a:lnSpc>
                <a:spcPct val="100000"/>
              </a:lnSpc>
            </a:pPr>
            <a:r>
              <a:rPr lang="en-US" sz="4000" b="1">
                <a:solidFill>
                  <a:srgbClr val="000000"/>
                </a:solidFill>
                <a:latin typeface="Corbel"/>
              </a:rPr>
              <a:t>Data</a:t>
            </a:r>
            <a:endParaRPr/>
          </a:p>
        </p:txBody>
      </p:sp>
      <p:sp>
        <p:nvSpPr>
          <p:cNvPr id="201" name="TextShape 2"/>
          <p:cNvSpPr txBox="1"/>
          <p:nvPr/>
        </p:nvSpPr>
        <p:spPr>
          <a:xfrm>
            <a:off x="457200" y="1066680"/>
            <a:ext cx="8381520" cy="5409720"/>
          </a:xfrm>
          <a:prstGeom prst="rect">
            <a:avLst/>
          </a:prstGeom>
        </p:spPr>
        <p:txBody>
          <a:bodyPr/>
          <a:lstStyle/>
          <a:p>
            <a:pPr algn="just">
              <a:lnSpc>
                <a:spcPct val="150000"/>
              </a:lnSpc>
              <a:buSzPct val="25000"/>
              <a:buFont typeface="Corbel"/>
              <a:buChar char="•"/>
            </a:pPr>
            <a:r>
              <a:rPr lang="en-US" sz="2600">
                <a:solidFill>
                  <a:srgbClr val="000000"/>
                </a:solidFill>
                <a:latin typeface="Corbel"/>
              </a:rPr>
              <a:t>Data is the information entered into tables within the database.</a:t>
            </a:r>
            <a:endParaRPr/>
          </a:p>
          <a:p>
            <a:pPr algn="just">
              <a:lnSpc>
                <a:spcPct val="150000"/>
              </a:lnSpc>
              <a:buSzPct val="25000"/>
              <a:buFont typeface="Corbel"/>
              <a:buChar char="•"/>
            </a:pPr>
            <a:r>
              <a:rPr lang="en-US" sz="2600">
                <a:solidFill>
                  <a:srgbClr val="000000"/>
                </a:solidFill>
                <a:latin typeface="Corbel"/>
              </a:rPr>
              <a:t>Data entered will generally be alphabetical (Name/Address) or numerical (Date/Currency), however  access is also able to store other forms of data such as links to websites, documents created in other packages (OLE) as well as file attachments (Files &amp; Images).</a:t>
            </a:r>
            <a:endParaRPr/>
          </a:p>
          <a:p>
            <a:pPr>
              <a:lnSpc>
                <a:spcPct val="100000"/>
              </a:lnSpc>
            </a:pPr>
            <a:endParaRPr/>
          </a:p>
        </p:txBody>
      </p:sp>
      <p:sp>
        <p:nvSpPr>
          <p:cNvPr id="202" name="TextShape 3"/>
          <p:cNvSpPr txBox="1"/>
          <p:nvPr/>
        </p:nvSpPr>
        <p:spPr>
          <a:xfrm>
            <a:off x="6997320" y="6223680"/>
            <a:ext cx="1279440" cy="364680"/>
          </a:xfrm>
          <a:prstGeom prst="rect">
            <a:avLst/>
          </a:prstGeom>
        </p:spPr>
        <p:txBody>
          <a:bodyPr anchor="ctr"/>
          <a:lstStyle/>
          <a:p>
            <a:pPr algn="r">
              <a:lnSpc>
                <a:spcPct val="100000"/>
              </a:lnSpc>
            </a:pPr>
            <a:fld id="{5145B365-3C97-4D9B-9420-5B9FCDBAC6AD}" type="slidenum">
              <a:rPr lang="en-US" sz="1000">
                <a:solidFill>
                  <a:srgbClr val="000000"/>
                </a:solidFill>
                <a:latin typeface="Corbel"/>
              </a:rPr>
              <a:pPr algn="r">
                <a:lnSpc>
                  <a:spcPct val="100000"/>
                </a:lnSpc>
              </a:pPr>
              <a:t>28</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TextShape 1"/>
          <p:cNvSpPr txBox="1"/>
          <p:nvPr/>
        </p:nvSpPr>
        <p:spPr>
          <a:xfrm>
            <a:off x="457200" y="457200"/>
            <a:ext cx="8229240" cy="914040"/>
          </a:xfrm>
          <a:prstGeom prst="rect">
            <a:avLst/>
          </a:prstGeom>
        </p:spPr>
        <p:txBody>
          <a:bodyPr anchor="ctr"/>
          <a:lstStyle/>
          <a:p>
            <a:pPr algn="ctr">
              <a:lnSpc>
                <a:spcPct val="100000"/>
              </a:lnSpc>
            </a:pPr>
            <a:r>
              <a:rPr lang="en-US" sz="4000" b="1">
                <a:solidFill>
                  <a:srgbClr val="000000"/>
                </a:solidFill>
                <a:latin typeface="Corbel"/>
              </a:rPr>
              <a:t>Data Types </a:t>
            </a:r>
            <a:endParaRPr/>
          </a:p>
        </p:txBody>
      </p:sp>
      <p:sp>
        <p:nvSpPr>
          <p:cNvPr id="204" name="TextShape 2"/>
          <p:cNvSpPr txBox="1"/>
          <p:nvPr/>
        </p:nvSpPr>
        <p:spPr>
          <a:xfrm>
            <a:off x="457200" y="1295280"/>
            <a:ext cx="8229240" cy="4830480"/>
          </a:xfrm>
          <a:prstGeom prst="rect">
            <a:avLst/>
          </a:prstGeom>
        </p:spPr>
        <p:txBody>
          <a:bodyPr/>
          <a:lstStyle/>
          <a:p>
            <a:pPr algn="just">
              <a:lnSpc>
                <a:spcPct val="140000"/>
              </a:lnSpc>
              <a:buSzPct val="25000"/>
              <a:buFont typeface="Corbel"/>
              <a:buChar char="•"/>
            </a:pPr>
            <a:r>
              <a:rPr lang="en-US" sz="3000">
                <a:solidFill>
                  <a:srgbClr val="000000"/>
                </a:solidFill>
                <a:latin typeface="Corbel"/>
              </a:rPr>
              <a:t>Data types define what type of data will be entered into each ‘field’ (column) in a table.</a:t>
            </a:r>
            <a:endParaRPr/>
          </a:p>
          <a:p>
            <a:pPr>
              <a:lnSpc>
                <a:spcPct val="100000"/>
              </a:lnSpc>
            </a:pPr>
            <a:endParaRPr/>
          </a:p>
        </p:txBody>
      </p:sp>
      <p:sp>
        <p:nvSpPr>
          <p:cNvPr id="205" name="TextShape 3"/>
          <p:cNvSpPr txBox="1"/>
          <p:nvPr/>
        </p:nvSpPr>
        <p:spPr>
          <a:xfrm>
            <a:off x="6997320" y="6223680"/>
            <a:ext cx="1279440" cy="364680"/>
          </a:xfrm>
          <a:prstGeom prst="rect">
            <a:avLst/>
          </a:prstGeom>
        </p:spPr>
        <p:txBody>
          <a:bodyPr anchor="ctr"/>
          <a:lstStyle/>
          <a:p>
            <a:pPr algn="r">
              <a:lnSpc>
                <a:spcPct val="100000"/>
              </a:lnSpc>
            </a:pPr>
            <a:fld id="{3A904551-B158-4792-9602-BDD09B00011D}" type="slidenum">
              <a:rPr lang="en-US" sz="1000">
                <a:solidFill>
                  <a:srgbClr val="000000"/>
                </a:solidFill>
                <a:latin typeface="Corbel"/>
              </a:rPr>
              <a:pPr algn="r">
                <a:lnSpc>
                  <a:spcPct val="100000"/>
                </a:lnSpc>
              </a:pPr>
              <a:t>29</a:t>
            </a:fld>
            <a:endParaRPr/>
          </a:p>
        </p:txBody>
      </p:sp>
      <p:pic>
        <p:nvPicPr>
          <p:cNvPr id="206" name="Picture 4"/>
          <p:cNvPicPr/>
          <p:nvPr/>
        </p:nvPicPr>
        <p:blipFill>
          <a:blip r:embed="rId2"/>
          <a:srcRect l="827086" t="570963" r="1541947" b="1219531"/>
          <a:stretch>
            <a:fillRect/>
          </a:stretch>
        </p:blipFill>
        <p:spPr>
          <a:xfrm>
            <a:off x="3124080" y="2590920"/>
            <a:ext cx="2285640" cy="3885840"/>
          </a:xfrm>
          <a:prstGeom prst="rect">
            <a:avLst/>
          </a:prstGeom>
          <a:ln w="9360">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TextShape 1"/>
          <p:cNvSpPr txBox="1"/>
          <p:nvPr/>
        </p:nvSpPr>
        <p:spPr>
          <a:xfrm>
            <a:off x="457200" y="704160"/>
            <a:ext cx="8229240" cy="819720"/>
          </a:xfrm>
          <a:prstGeom prst="rect">
            <a:avLst/>
          </a:prstGeom>
        </p:spPr>
        <p:txBody>
          <a:bodyPr anchor="ctr"/>
          <a:lstStyle/>
          <a:p>
            <a:pPr algn="ctr">
              <a:lnSpc>
                <a:spcPct val="100000"/>
              </a:lnSpc>
            </a:pPr>
            <a:r>
              <a:rPr lang="en-US" sz="4000" b="1">
                <a:solidFill>
                  <a:srgbClr val="000000"/>
                </a:solidFill>
                <a:latin typeface="Corbel"/>
              </a:rPr>
              <a:t>Con’t</a:t>
            </a:r>
            <a:endParaRPr/>
          </a:p>
        </p:txBody>
      </p:sp>
      <p:sp>
        <p:nvSpPr>
          <p:cNvPr id="178" name="TextShape 2"/>
          <p:cNvSpPr txBox="1"/>
          <p:nvPr/>
        </p:nvSpPr>
        <p:spPr>
          <a:xfrm>
            <a:off x="457200" y="1371600"/>
            <a:ext cx="8229240" cy="5181120"/>
          </a:xfrm>
          <a:prstGeom prst="rect">
            <a:avLst/>
          </a:prstGeom>
        </p:spPr>
        <p:txBody>
          <a:bodyPr/>
          <a:lstStyle/>
          <a:p>
            <a:pPr algn="just">
              <a:lnSpc>
                <a:spcPct val="150000"/>
              </a:lnSpc>
              <a:buSzPct val="25000"/>
              <a:buFont typeface="Corbel"/>
              <a:buChar char="•"/>
            </a:pPr>
            <a:r>
              <a:rPr lang="en-US" sz="3000" dirty="0">
                <a:solidFill>
                  <a:srgbClr val="000000"/>
                </a:solidFill>
                <a:latin typeface="Corbel"/>
              </a:rPr>
              <a:t>A database will be able to store data in a structured manner across multiple tables, use queries to locate specific information according to given criteria, produce detailed reports, perform calculations and much more.</a:t>
            </a:r>
            <a:endParaRPr sz="3000" dirty="0"/>
          </a:p>
          <a:p>
            <a:pPr>
              <a:lnSpc>
                <a:spcPct val="100000"/>
              </a:lnSpc>
            </a:pPr>
            <a:endParaRPr sz="3000" dirty="0"/>
          </a:p>
        </p:txBody>
      </p:sp>
      <p:sp>
        <p:nvSpPr>
          <p:cNvPr id="179" name="TextShape 3"/>
          <p:cNvSpPr txBox="1"/>
          <p:nvPr/>
        </p:nvSpPr>
        <p:spPr>
          <a:xfrm>
            <a:off x="6997320" y="6223680"/>
            <a:ext cx="1279440" cy="364680"/>
          </a:xfrm>
          <a:prstGeom prst="rect">
            <a:avLst/>
          </a:prstGeom>
        </p:spPr>
        <p:txBody>
          <a:bodyPr anchor="ctr"/>
          <a:lstStyle/>
          <a:p>
            <a:pPr algn="r">
              <a:lnSpc>
                <a:spcPct val="100000"/>
              </a:lnSpc>
            </a:pPr>
            <a:fld id="{17EDDF0B-870C-479E-B96D-7A6AB7BBCC93}" type="slidenum">
              <a:rPr lang="en-US" sz="1000">
                <a:solidFill>
                  <a:srgbClr val="000000"/>
                </a:solidFill>
                <a:latin typeface="Corbel"/>
              </a:rPr>
              <a:pPr algn="r">
                <a:lnSpc>
                  <a:spcPct val="100000"/>
                </a:lnSpc>
              </a:pPr>
              <a:t>3</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 name="TextShape 1"/>
          <p:cNvSpPr txBox="1"/>
          <p:nvPr/>
        </p:nvSpPr>
        <p:spPr>
          <a:xfrm>
            <a:off x="457200" y="457200"/>
            <a:ext cx="8229240" cy="914040"/>
          </a:xfrm>
          <a:prstGeom prst="rect">
            <a:avLst/>
          </a:prstGeom>
        </p:spPr>
        <p:txBody>
          <a:bodyPr anchor="ctr"/>
          <a:lstStyle/>
          <a:p>
            <a:pPr algn="ctr">
              <a:lnSpc>
                <a:spcPct val="100000"/>
              </a:lnSpc>
            </a:pPr>
            <a:r>
              <a:rPr lang="en-US" sz="4000" b="1">
                <a:solidFill>
                  <a:srgbClr val="000000"/>
                </a:solidFill>
                <a:latin typeface="Corbel"/>
              </a:rPr>
              <a:t>Field Data Types </a:t>
            </a:r>
            <a:endParaRPr/>
          </a:p>
        </p:txBody>
      </p:sp>
      <p:sp>
        <p:nvSpPr>
          <p:cNvPr id="208" name="TextShape 2"/>
          <p:cNvSpPr txBox="1"/>
          <p:nvPr/>
        </p:nvSpPr>
        <p:spPr>
          <a:xfrm>
            <a:off x="457200" y="1295280"/>
            <a:ext cx="8229240" cy="4830480"/>
          </a:xfrm>
          <a:prstGeom prst="rect">
            <a:avLst/>
          </a:prstGeom>
        </p:spPr>
        <p:txBody>
          <a:bodyPr/>
          <a:lstStyle/>
          <a:p>
            <a:pPr algn="just">
              <a:lnSpc>
                <a:spcPct val="140000"/>
              </a:lnSpc>
              <a:buSzPct val="25000"/>
              <a:buFont typeface="Corbel"/>
              <a:buChar char="•"/>
            </a:pPr>
            <a:r>
              <a:rPr lang="en-US" sz="3200">
                <a:solidFill>
                  <a:srgbClr val="000000"/>
                </a:solidFill>
                <a:latin typeface="Corbel"/>
              </a:rPr>
              <a:t>The characteristics of a field that determines what type of data it can hold.</a:t>
            </a:r>
            <a:endParaRPr/>
          </a:p>
          <a:p>
            <a:pPr algn="just">
              <a:lnSpc>
                <a:spcPct val="140000"/>
              </a:lnSpc>
            </a:pPr>
            <a:endParaRPr/>
          </a:p>
          <a:p>
            <a:pPr>
              <a:lnSpc>
                <a:spcPct val="100000"/>
              </a:lnSpc>
            </a:pPr>
            <a:endParaRPr/>
          </a:p>
        </p:txBody>
      </p:sp>
      <p:sp>
        <p:nvSpPr>
          <p:cNvPr id="209" name="TextShape 3"/>
          <p:cNvSpPr txBox="1"/>
          <p:nvPr/>
        </p:nvSpPr>
        <p:spPr>
          <a:xfrm>
            <a:off x="6997320" y="6223680"/>
            <a:ext cx="1279440" cy="364680"/>
          </a:xfrm>
          <a:prstGeom prst="rect">
            <a:avLst/>
          </a:prstGeom>
        </p:spPr>
        <p:txBody>
          <a:bodyPr anchor="ctr"/>
          <a:lstStyle/>
          <a:p>
            <a:pPr algn="r">
              <a:lnSpc>
                <a:spcPct val="100000"/>
              </a:lnSpc>
            </a:pPr>
            <a:fld id="{478EA9DD-5FF5-4C96-A9CE-02B7D37DF1DA}" type="slidenum">
              <a:rPr lang="en-US" sz="1000">
                <a:solidFill>
                  <a:srgbClr val="000000"/>
                </a:solidFill>
                <a:latin typeface="Corbel"/>
              </a:rPr>
              <a:pPr algn="r">
                <a:lnSpc>
                  <a:spcPct val="100000"/>
                </a:lnSpc>
              </a:pPr>
              <a:t>30</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TextShape 1"/>
          <p:cNvSpPr txBox="1"/>
          <p:nvPr/>
        </p:nvSpPr>
        <p:spPr>
          <a:xfrm>
            <a:off x="2961720" y="6223680"/>
            <a:ext cx="3538080" cy="364680"/>
          </a:xfrm>
          <a:prstGeom prst="rect">
            <a:avLst/>
          </a:prstGeom>
        </p:spPr>
        <p:txBody>
          <a:bodyPr anchor="ctr"/>
          <a:lstStyle/>
          <a:p>
            <a:pPr algn="ctr">
              <a:lnSpc>
                <a:spcPct val="100000"/>
              </a:lnSpc>
            </a:pPr>
            <a:r>
              <a:rPr lang="en-US" sz="1000">
                <a:solidFill>
                  <a:srgbClr val="000000"/>
                </a:solidFill>
                <a:latin typeface="Corbel"/>
              </a:rPr>
              <a:t>Concepts of ICT</a:t>
            </a:r>
            <a:endParaRPr/>
          </a:p>
        </p:txBody>
      </p:sp>
      <p:sp>
        <p:nvSpPr>
          <p:cNvPr id="211" name="TextShape 2"/>
          <p:cNvSpPr txBox="1"/>
          <p:nvPr/>
        </p:nvSpPr>
        <p:spPr>
          <a:xfrm>
            <a:off x="6997320" y="6223680"/>
            <a:ext cx="1279440" cy="364680"/>
          </a:xfrm>
          <a:prstGeom prst="rect">
            <a:avLst/>
          </a:prstGeom>
        </p:spPr>
        <p:txBody>
          <a:bodyPr anchor="ctr"/>
          <a:lstStyle/>
          <a:p>
            <a:pPr algn="r">
              <a:lnSpc>
                <a:spcPct val="100000"/>
              </a:lnSpc>
            </a:pPr>
            <a:fld id="{3DA5F5E7-72C8-46D1-9B9D-9C76C6D9C8C2}" type="slidenum">
              <a:rPr lang="en-US" sz="1000">
                <a:solidFill>
                  <a:srgbClr val="000000"/>
                </a:solidFill>
                <a:latin typeface="Corbel"/>
              </a:rPr>
              <a:pPr algn="r">
                <a:lnSpc>
                  <a:spcPct val="100000"/>
                </a:lnSpc>
              </a:pPr>
              <a:t>31</a:t>
            </a:fld>
            <a:endParaRPr/>
          </a:p>
        </p:txBody>
      </p:sp>
      <p:pic>
        <p:nvPicPr>
          <p:cNvPr id="212" name="Picture 5"/>
          <p:cNvPicPr/>
          <p:nvPr/>
        </p:nvPicPr>
        <p:blipFill>
          <a:blip r:embed="rId2"/>
          <a:stretch>
            <a:fillRect/>
          </a:stretch>
        </p:blipFill>
        <p:spPr>
          <a:xfrm>
            <a:off x="564840" y="1430640"/>
            <a:ext cx="7973640" cy="382680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TextShape 1"/>
          <p:cNvSpPr txBox="1"/>
          <p:nvPr/>
        </p:nvSpPr>
        <p:spPr>
          <a:xfrm>
            <a:off x="2961720" y="6223680"/>
            <a:ext cx="3538080" cy="364680"/>
          </a:xfrm>
          <a:prstGeom prst="rect">
            <a:avLst/>
          </a:prstGeom>
        </p:spPr>
        <p:txBody>
          <a:bodyPr anchor="ctr"/>
          <a:lstStyle/>
          <a:p>
            <a:pPr algn="ctr">
              <a:lnSpc>
                <a:spcPct val="100000"/>
              </a:lnSpc>
            </a:pPr>
            <a:r>
              <a:rPr lang="en-US" sz="1000">
                <a:solidFill>
                  <a:srgbClr val="000000"/>
                </a:solidFill>
                <a:latin typeface="Corbel"/>
              </a:rPr>
              <a:t>Concepts of ICT</a:t>
            </a:r>
            <a:endParaRPr/>
          </a:p>
        </p:txBody>
      </p:sp>
      <p:sp>
        <p:nvSpPr>
          <p:cNvPr id="214" name="TextShape 2"/>
          <p:cNvSpPr txBox="1"/>
          <p:nvPr/>
        </p:nvSpPr>
        <p:spPr>
          <a:xfrm>
            <a:off x="6997320" y="6223680"/>
            <a:ext cx="1279440" cy="364680"/>
          </a:xfrm>
          <a:prstGeom prst="rect">
            <a:avLst/>
          </a:prstGeom>
        </p:spPr>
        <p:txBody>
          <a:bodyPr anchor="ctr"/>
          <a:lstStyle/>
          <a:p>
            <a:pPr algn="r">
              <a:lnSpc>
                <a:spcPct val="100000"/>
              </a:lnSpc>
            </a:pPr>
            <a:fld id="{CAC493FE-E50E-4B35-8762-079FD02E7C46}" type="slidenum">
              <a:rPr lang="en-US" sz="1000">
                <a:solidFill>
                  <a:srgbClr val="000000"/>
                </a:solidFill>
                <a:latin typeface="Corbel"/>
              </a:rPr>
              <a:pPr algn="r">
                <a:lnSpc>
                  <a:spcPct val="100000"/>
                </a:lnSpc>
              </a:pPr>
              <a:t>32</a:t>
            </a:fld>
            <a:endParaRPr/>
          </a:p>
        </p:txBody>
      </p:sp>
      <p:pic>
        <p:nvPicPr>
          <p:cNvPr id="215" name="Picture 5"/>
          <p:cNvPicPr/>
          <p:nvPr/>
        </p:nvPicPr>
        <p:blipFill>
          <a:blip r:embed="rId2"/>
          <a:srcRect l="-320" t="481" r="320" b="8702"/>
          <a:stretch>
            <a:fillRect/>
          </a:stretch>
        </p:blipFill>
        <p:spPr>
          <a:xfrm>
            <a:off x="497520" y="1001520"/>
            <a:ext cx="8202240" cy="453816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TextShape 1"/>
          <p:cNvSpPr txBox="1"/>
          <p:nvPr/>
        </p:nvSpPr>
        <p:spPr>
          <a:xfrm>
            <a:off x="578160" y="609480"/>
            <a:ext cx="8135280" cy="654120"/>
          </a:xfrm>
          <a:prstGeom prst="rect">
            <a:avLst/>
          </a:prstGeom>
        </p:spPr>
        <p:txBody>
          <a:bodyPr anchor="ctr"/>
          <a:lstStyle/>
          <a:p>
            <a:pPr algn="ctr">
              <a:lnSpc>
                <a:spcPct val="100000"/>
              </a:lnSpc>
            </a:pPr>
            <a:r>
              <a:rPr lang="en-US" sz="4000" b="1">
                <a:solidFill>
                  <a:srgbClr val="000000"/>
                </a:solidFill>
                <a:latin typeface="Corbel"/>
              </a:rPr>
              <a:t>Format Property</a:t>
            </a:r>
            <a:endParaRPr/>
          </a:p>
        </p:txBody>
      </p:sp>
      <p:sp>
        <p:nvSpPr>
          <p:cNvPr id="217" name="TextShape 2"/>
          <p:cNvSpPr txBox="1"/>
          <p:nvPr/>
        </p:nvSpPr>
        <p:spPr>
          <a:xfrm>
            <a:off x="389880" y="1250640"/>
            <a:ext cx="8350200" cy="5001840"/>
          </a:xfrm>
          <a:prstGeom prst="rect">
            <a:avLst/>
          </a:prstGeom>
        </p:spPr>
        <p:txBody>
          <a:bodyPr/>
          <a:lstStyle/>
          <a:p>
            <a:pPr algn="just">
              <a:lnSpc>
                <a:spcPct val="150000"/>
              </a:lnSpc>
              <a:buSzPct val="25000"/>
              <a:buFont typeface="Corbel"/>
              <a:buChar char="•"/>
            </a:pPr>
            <a:r>
              <a:rPr lang="en-US" sz="2600">
                <a:solidFill>
                  <a:srgbClr val="000000"/>
                </a:solidFill>
                <a:latin typeface="Corbel"/>
              </a:rPr>
              <a:t>Format property can be used to customize the way numbers, dates, times, and text are displayed and printed.</a:t>
            </a:r>
            <a:endParaRPr/>
          </a:p>
          <a:p>
            <a:pPr lvl="2">
              <a:lnSpc>
                <a:spcPct val="150000"/>
              </a:lnSpc>
              <a:buSzPct val="25000"/>
              <a:buFont typeface="Wingdings 3" charset="2"/>
              <a:buChar char=""/>
            </a:pPr>
            <a:r>
              <a:rPr lang="en-US" sz="2600">
                <a:solidFill>
                  <a:srgbClr val="000000"/>
                </a:solidFill>
                <a:latin typeface="Corbel"/>
              </a:rPr>
              <a:t>Text and Memo Data Types</a:t>
            </a:r>
            <a:endParaRPr/>
          </a:p>
          <a:p>
            <a:pPr lvl="2">
              <a:lnSpc>
                <a:spcPct val="150000"/>
              </a:lnSpc>
              <a:buSzPct val="25000"/>
              <a:buFont typeface="Wingdings 3" charset="2"/>
              <a:buChar char=""/>
            </a:pPr>
            <a:r>
              <a:rPr lang="en-US" sz="2600">
                <a:solidFill>
                  <a:srgbClr val="000000"/>
                </a:solidFill>
                <a:latin typeface="Corbel"/>
              </a:rPr>
              <a:t>Currency and Number Data Types</a:t>
            </a:r>
            <a:endParaRPr/>
          </a:p>
          <a:p>
            <a:pPr lvl="2">
              <a:lnSpc>
                <a:spcPct val="150000"/>
              </a:lnSpc>
              <a:buSzPct val="25000"/>
              <a:buFont typeface="Wingdings 3" charset="2"/>
              <a:buChar char=""/>
            </a:pPr>
            <a:r>
              <a:rPr lang="en-US" sz="2600">
                <a:solidFill>
                  <a:srgbClr val="000000"/>
                </a:solidFill>
                <a:latin typeface="Corbel"/>
              </a:rPr>
              <a:t>Date/Time Data Types</a:t>
            </a:r>
            <a:endParaRPr/>
          </a:p>
          <a:p>
            <a:pPr lvl="2">
              <a:lnSpc>
                <a:spcPct val="150000"/>
              </a:lnSpc>
              <a:buSzPct val="25000"/>
              <a:buFont typeface="Wingdings 3" charset="2"/>
              <a:buChar char=""/>
            </a:pPr>
            <a:r>
              <a:rPr lang="en-US" sz="2600">
                <a:solidFill>
                  <a:srgbClr val="000000"/>
                </a:solidFill>
                <a:latin typeface="Corbel"/>
              </a:rPr>
              <a:t>Yes/No Data Types</a:t>
            </a:r>
            <a:endParaRPr/>
          </a:p>
          <a:p>
            <a:pPr algn="just">
              <a:lnSpc>
                <a:spcPct val="150000"/>
              </a:lnSpc>
            </a:pPr>
            <a:endParaRPr/>
          </a:p>
          <a:p>
            <a:pPr algn="just">
              <a:lnSpc>
                <a:spcPct val="150000"/>
              </a:lnSpc>
            </a:pPr>
            <a:endParaRPr/>
          </a:p>
        </p:txBody>
      </p:sp>
      <p:sp>
        <p:nvSpPr>
          <p:cNvPr id="218" name="TextShape 3"/>
          <p:cNvSpPr txBox="1"/>
          <p:nvPr/>
        </p:nvSpPr>
        <p:spPr>
          <a:xfrm>
            <a:off x="2961720" y="6223680"/>
            <a:ext cx="3538080" cy="364680"/>
          </a:xfrm>
          <a:prstGeom prst="rect">
            <a:avLst/>
          </a:prstGeom>
        </p:spPr>
        <p:txBody>
          <a:bodyPr anchor="ctr"/>
          <a:lstStyle/>
          <a:p>
            <a:pPr algn="ctr">
              <a:lnSpc>
                <a:spcPct val="100000"/>
              </a:lnSpc>
            </a:pPr>
            <a:r>
              <a:rPr lang="en-US" sz="1000">
                <a:solidFill>
                  <a:srgbClr val="000000"/>
                </a:solidFill>
                <a:latin typeface="Corbel"/>
              </a:rPr>
              <a:t>Concepts of ICT</a:t>
            </a:r>
            <a:endParaRPr/>
          </a:p>
        </p:txBody>
      </p:sp>
      <p:sp>
        <p:nvSpPr>
          <p:cNvPr id="219" name="TextShape 4"/>
          <p:cNvSpPr txBox="1"/>
          <p:nvPr/>
        </p:nvSpPr>
        <p:spPr>
          <a:xfrm>
            <a:off x="6997320" y="6223680"/>
            <a:ext cx="1279440" cy="364680"/>
          </a:xfrm>
          <a:prstGeom prst="rect">
            <a:avLst/>
          </a:prstGeom>
        </p:spPr>
        <p:txBody>
          <a:bodyPr anchor="ctr"/>
          <a:lstStyle/>
          <a:p>
            <a:pPr algn="r">
              <a:lnSpc>
                <a:spcPct val="100000"/>
              </a:lnSpc>
            </a:pPr>
            <a:fld id="{457FC1E2-B113-4D05-B03F-93B524A720EA}" type="slidenum">
              <a:rPr lang="en-US" sz="1000">
                <a:solidFill>
                  <a:srgbClr val="000000"/>
                </a:solidFill>
                <a:latin typeface="Corbel"/>
              </a:rPr>
              <a:pPr algn="r">
                <a:lnSpc>
                  <a:spcPct val="100000"/>
                </a:lnSpc>
              </a:pPr>
              <a:t>33</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TextShape 1"/>
          <p:cNvSpPr txBox="1"/>
          <p:nvPr/>
        </p:nvSpPr>
        <p:spPr>
          <a:xfrm>
            <a:off x="376560" y="609480"/>
            <a:ext cx="8457840" cy="896040"/>
          </a:xfrm>
          <a:prstGeom prst="rect">
            <a:avLst/>
          </a:prstGeom>
        </p:spPr>
        <p:txBody>
          <a:bodyPr anchor="ctr"/>
          <a:lstStyle/>
          <a:p>
            <a:pPr algn="ctr">
              <a:lnSpc>
                <a:spcPct val="100000"/>
              </a:lnSpc>
            </a:pPr>
            <a:r>
              <a:rPr lang="en-US" sz="4000" b="1">
                <a:solidFill>
                  <a:srgbClr val="000000"/>
                </a:solidFill>
                <a:latin typeface="Corbel"/>
              </a:rPr>
              <a:t>Text and Memo Data Types</a:t>
            </a:r>
            <a:endParaRPr/>
          </a:p>
        </p:txBody>
      </p:sp>
      <p:sp>
        <p:nvSpPr>
          <p:cNvPr id="221" name="TextShape 2"/>
          <p:cNvSpPr txBox="1"/>
          <p:nvPr/>
        </p:nvSpPr>
        <p:spPr>
          <a:xfrm>
            <a:off x="2961720" y="6223680"/>
            <a:ext cx="3538080" cy="364680"/>
          </a:xfrm>
          <a:prstGeom prst="rect">
            <a:avLst/>
          </a:prstGeom>
        </p:spPr>
        <p:txBody>
          <a:bodyPr anchor="ctr"/>
          <a:lstStyle/>
          <a:p>
            <a:pPr algn="ctr">
              <a:lnSpc>
                <a:spcPct val="100000"/>
              </a:lnSpc>
            </a:pPr>
            <a:r>
              <a:rPr lang="en-US" sz="1000">
                <a:solidFill>
                  <a:srgbClr val="000000"/>
                </a:solidFill>
                <a:latin typeface="Corbel"/>
              </a:rPr>
              <a:t>Concepts of ICT</a:t>
            </a:r>
            <a:endParaRPr/>
          </a:p>
        </p:txBody>
      </p:sp>
      <p:sp>
        <p:nvSpPr>
          <p:cNvPr id="222" name="TextShape 3"/>
          <p:cNvSpPr txBox="1"/>
          <p:nvPr/>
        </p:nvSpPr>
        <p:spPr>
          <a:xfrm>
            <a:off x="6997320" y="6223680"/>
            <a:ext cx="1279440" cy="364680"/>
          </a:xfrm>
          <a:prstGeom prst="rect">
            <a:avLst/>
          </a:prstGeom>
        </p:spPr>
        <p:txBody>
          <a:bodyPr anchor="ctr"/>
          <a:lstStyle/>
          <a:p>
            <a:pPr algn="r">
              <a:lnSpc>
                <a:spcPct val="100000"/>
              </a:lnSpc>
            </a:pPr>
            <a:fld id="{BFD83712-A0D8-4D4E-BF62-0EE449C5DB0A}" type="slidenum">
              <a:rPr lang="en-US" sz="1000">
                <a:solidFill>
                  <a:srgbClr val="000000"/>
                </a:solidFill>
                <a:latin typeface="Corbel"/>
              </a:rPr>
              <a:pPr algn="r">
                <a:lnSpc>
                  <a:spcPct val="100000"/>
                </a:lnSpc>
              </a:pPr>
              <a:t>34</a:t>
            </a:fld>
            <a:endParaRPr/>
          </a:p>
        </p:txBody>
      </p:sp>
      <p:pic>
        <p:nvPicPr>
          <p:cNvPr id="223" name="Picture 4"/>
          <p:cNvPicPr/>
          <p:nvPr/>
        </p:nvPicPr>
        <p:blipFill>
          <a:blip r:embed="rId2"/>
          <a:stretch>
            <a:fillRect/>
          </a:stretch>
        </p:blipFill>
        <p:spPr>
          <a:xfrm>
            <a:off x="1024560" y="1384920"/>
            <a:ext cx="7164360" cy="47732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TextShape 1"/>
          <p:cNvSpPr txBox="1"/>
          <p:nvPr/>
        </p:nvSpPr>
        <p:spPr>
          <a:xfrm>
            <a:off x="376560" y="609480"/>
            <a:ext cx="8457840" cy="896040"/>
          </a:xfrm>
          <a:prstGeom prst="rect">
            <a:avLst/>
          </a:prstGeom>
        </p:spPr>
        <p:txBody>
          <a:bodyPr anchor="ctr"/>
          <a:lstStyle/>
          <a:p>
            <a:pPr algn="ctr">
              <a:lnSpc>
                <a:spcPct val="100000"/>
              </a:lnSpc>
            </a:pPr>
            <a:r>
              <a:rPr lang="en-US" sz="4000" b="1">
                <a:solidFill>
                  <a:srgbClr val="000000"/>
                </a:solidFill>
                <a:latin typeface="Corbel"/>
              </a:rPr>
              <a:t>Currency and Number Data Types</a:t>
            </a:r>
            <a:endParaRPr/>
          </a:p>
        </p:txBody>
      </p:sp>
      <p:sp>
        <p:nvSpPr>
          <p:cNvPr id="225" name="TextShape 2"/>
          <p:cNvSpPr txBox="1"/>
          <p:nvPr/>
        </p:nvSpPr>
        <p:spPr>
          <a:xfrm>
            <a:off x="2961720" y="6223680"/>
            <a:ext cx="3538080" cy="364680"/>
          </a:xfrm>
          <a:prstGeom prst="rect">
            <a:avLst/>
          </a:prstGeom>
        </p:spPr>
        <p:txBody>
          <a:bodyPr anchor="ctr"/>
          <a:lstStyle/>
          <a:p>
            <a:pPr algn="ctr">
              <a:lnSpc>
                <a:spcPct val="100000"/>
              </a:lnSpc>
            </a:pPr>
            <a:r>
              <a:rPr lang="en-US" sz="1000">
                <a:solidFill>
                  <a:srgbClr val="000000"/>
                </a:solidFill>
                <a:latin typeface="Corbel"/>
              </a:rPr>
              <a:t>Concepts of ICT</a:t>
            </a:r>
            <a:endParaRPr/>
          </a:p>
        </p:txBody>
      </p:sp>
      <p:sp>
        <p:nvSpPr>
          <p:cNvPr id="226" name="TextShape 3"/>
          <p:cNvSpPr txBox="1"/>
          <p:nvPr/>
        </p:nvSpPr>
        <p:spPr>
          <a:xfrm>
            <a:off x="6997320" y="6223680"/>
            <a:ext cx="1279440" cy="364680"/>
          </a:xfrm>
          <a:prstGeom prst="rect">
            <a:avLst/>
          </a:prstGeom>
        </p:spPr>
        <p:txBody>
          <a:bodyPr anchor="ctr"/>
          <a:lstStyle/>
          <a:p>
            <a:pPr algn="r">
              <a:lnSpc>
                <a:spcPct val="100000"/>
              </a:lnSpc>
            </a:pPr>
            <a:fld id="{3703AC0A-F3ED-4FF2-A7DD-972C7D25E58B}" type="slidenum">
              <a:rPr lang="en-US" sz="1000">
                <a:solidFill>
                  <a:srgbClr val="000000"/>
                </a:solidFill>
                <a:latin typeface="Corbel"/>
              </a:rPr>
              <a:pPr algn="r">
                <a:lnSpc>
                  <a:spcPct val="100000"/>
                </a:lnSpc>
              </a:pPr>
              <a:t>35</a:t>
            </a:fld>
            <a:endParaRPr/>
          </a:p>
        </p:txBody>
      </p:sp>
      <p:pic>
        <p:nvPicPr>
          <p:cNvPr id="227" name="Picture 4"/>
          <p:cNvPicPr/>
          <p:nvPr/>
        </p:nvPicPr>
        <p:blipFill>
          <a:blip r:embed="rId2"/>
          <a:stretch>
            <a:fillRect/>
          </a:stretch>
        </p:blipFill>
        <p:spPr>
          <a:xfrm>
            <a:off x="618480" y="1485720"/>
            <a:ext cx="8094600" cy="456516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TextShape 1"/>
          <p:cNvSpPr txBox="1"/>
          <p:nvPr/>
        </p:nvSpPr>
        <p:spPr>
          <a:xfrm>
            <a:off x="376560" y="609480"/>
            <a:ext cx="8457840" cy="896040"/>
          </a:xfrm>
          <a:prstGeom prst="rect">
            <a:avLst/>
          </a:prstGeom>
        </p:spPr>
        <p:txBody>
          <a:bodyPr anchor="ctr"/>
          <a:lstStyle/>
          <a:p>
            <a:pPr algn="ctr">
              <a:lnSpc>
                <a:spcPct val="100000"/>
              </a:lnSpc>
            </a:pPr>
            <a:r>
              <a:rPr lang="en-US" sz="4000" b="1">
                <a:solidFill>
                  <a:srgbClr val="000000"/>
                </a:solidFill>
                <a:latin typeface="Corbel"/>
              </a:rPr>
              <a:t>Date/Time Data Types</a:t>
            </a:r>
            <a:endParaRPr/>
          </a:p>
        </p:txBody>
      </p:sp>
      <p:sp>
        <p:nvSpPr>
          <p:cNvPr id="229" name="TextShape 2"/>
          <p:cNvSpPr txBox="1"/>
          <p:nvPr/>
        </p:nvSpPr>
        <p:spPr>
          <a:xfrm>
            <a:off x="2961720" y="6223680"/>
            <a:ext cx="3538080" cy="364680"/>
          </a:xfrm>
          <a:prstGeom prst="rect">
            <a:avLst/>
          </a:prstGeom>
        </p:spPr>
        <p:txBody>
          <a:bodyPr anchor="ctr"/>
          <a:lstStyle/>
          <a:p>
            <a:pPr algn="ctr">
              <a:lnSpc>
                <a:spcPct val="100000"/>
              </a:lnSpc>
            </a:pPr>
            <a:r>
              <a:rPr lang="en-US" sz="1000">
                <a:solidFill>
                  <a:srgbClr val="000000"/>
                </a:solidFill>
                <a:latin typeface="Corbel"/>
              </a:rPr>
              <a:t>Concepts of ICT</a:t>
            </a:r>
            <a:endParaRPr/>
          </a:p>
        </p:txBody>
      </p:sp>
      <p:sp>
        <p:nvSpPr>
          <p:cNvPr id="230" name="TextShape 3"/>
          <p:cNvSpPr txBox="1"/>
          <p:nvPr/>
        </p:nvSpPr>
        <p:spPr>
          <a:xfrm>
            <a:off x="6997320" y="6223680"/>
            <a:ext cx="1279440" cy="364680"/>
          </a:xfrm>
          <a:prstGeom prst="rect">
            <a:avLst/>
          </a:prstGeom>
        </p:spPr>
        <p:txBody>
          <a:bodyPr anchor="ctr"/>
          <a:lstStyle/>
          <a:p>
            <a:pPr algn="r">
              <a:lnSpc>
                <a:spcPct val="100000"/>
              </a:lnSpc>
            </a:pPr>
            <a:fld id="{C2905303-CAB0-4B5C-8862-A09D160C4398}" type="slidenum">
              <a:rPr lang="en-US" sz="1000">
                <a:solidFill>
                  <a:srgbClr val="000000"/>
                </a:solidFill>
                <a:latin typeface="Corbel"/>
              </a:rPr>
              <a:pPr algn="r">
                <a:lnSpc>
                  <a:spcPct val="100000"/>
                </a:lnSpc>
              </a:pPr>
              <a:t>36</a:t>
            </a:fld>
            <a:endParaRPr/>
          </a:p>
        </p:txBody>
      </p:sp>
      <p:pic>
        <p:nvPicPr>
          <p:cNvPr id="231" name="Picture 4"/>
          <p:cNvPicPr/>
          <p:nvPr/>
        </p:nvPicPr>
        <p:blipFill>
          <a:blip r:embed="rId2"/>
          <a:stretch>
            <a:fillRect/>
          </a:stretch>
        </p:blipFill>
        <p:spPr>
          <a:xfrm>
            <a:off x="545040" y="1392480"/>
            <a:ext cx="7979760" cy="47930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 name="TextShape 1"/>
          <p:cNvSpPr txBox="1"/>
          <p:nvPr/>
        </p:nvSpPr>
        <p:spPr>
          <a:xfrm>
            <a:off x="376560" y="609480"/>
            <a:ext cx="8457840" cy="896040"/>
          </a:xfrm>
          <a:prstGeom prst="rect">
            <a:avLst/>
          </a:prstGeom>
        </p:spPr>
        <p:txBody>
          <a:bodyPr anchor="ctr"/>
          <a:lstStyle/>
          <a:p>
            <a:pPr algn="ctr">
              <a:lnSpc>
                <a:spcPct val="100000"/>
              </a:lnSpc>
            </a:pPr>
            <a:r>
              <a:rPr lang="en-US" sz="4000" b="1">
                <a:solidFill>
                  <a:srgbClr val="000000"/>
                </a:solidFill>
                <a:latin typeface="Corbel"/>
              </a:rPr>
              <a:t>Yes/No Data Types</a:t>
            </a:r>
            <a:endParaRPr/>
          </a:p>
        </p:txBody>
      </p:sp>
      <p:sp>
        <p:nvSpPr>
          <p:cNvPr id="233" name="TextShape 2"/>
          <p:cNvSpPr txBox="1"/>
          <p:nvPr/>
        </p:nvSpPr>
        <p:spPr>
          <a:xfrm>
            <a:off x="2961720" y="6223680"/>
            <a:ext cx="3538080" cy="364680"/>
          </a:xfrm>
          <a:prstGeom prst="rect">
            <a:avLst/>
          </a:prstGeom>
        </p:spPr>
        <p:txBody>
          <a:bodyPr anchor="ctr"/>
          <a:lstStyle/>
          <a:p>
            <a:pPr algn="ctr">
              <a:lnSpc>
                <a:spcPct val="100000"/>
              </a:lnSpc>
            </a:pPr>
            <a:r>
              <a:rPr lang="en-US" sz="1000">
                <a:solidFill>
                  <a:srgbClr val="000000"/>
                </a:solidFill>
                <a:latin typeface="Corbel"/>
              </a:rPr>
              <a:t>Concepts of ICT</a:t>
            </a:r>
            <a:endParaRPr/>
          </a:p>
        </p:txBody>
      </p:sp>
      <p:sp>
        <p:nvSpPr>
          <p:cNvPr id="234" name="TextShape 3"/>
          <p:cNvSpPr txBox="1"/>
          <p:nvPr/>
        </p:nvSpPr>
        <p:spPr>
          <a:xfrm>
            <a:off x="6997320" y="6223680"/>
            <a:ext cx="1279440" cy="364680"/>
          </a:xfrm>
          <a:prstGeom prst="rect">
            <a:avLst/>
          </a:prstGeom>
        </p:spPr>
        <p:txBody>
          <a:bodyPr anchor="ctr"/>
          <a:lstStyle/>
          <a:p>
            <a:pPr algn="r">
              <a:lnSpc>
                <a:spcPct val="100000"/>
              </a:lnSpc>
            </a:pPr>
            <a:fld id="{7A3F6097-8622-4A64-8A05-8CCD9C0B1B6F}" type="slidenum">
              <a:rPr lang="en-US" sz="1000">
                <a:solidFill>
                  <a:srgbClr val="000000"/>
                </a:solidFill>
                <a:latin typeface="Corbel"/>
              </a:rPr>
              <a:pPr algn="r">
                <a:lnSpc>
                  <a:spcPct val="100000"/>
                </a:lnSpc>
              </a:pPr>
              <a:t>37</a:t>
            </a:fld>
            <a:endParaRPr/>
          </a:p>
        </p:txBody>
      </p:sp>
      <p:pic>
        <p:nvPicPr>
          <p:cNvPr id="235" name="Picture 4"/>
          <p:cNvPicPr/>
          <p:nvPr/>
        </p:nvPicPr>
        <p:blipFill>
          <a:blip r:embed="rId2"/>
          <a:stretch>
            <a:fillRect/>
          </a:stretch>
        </p:blipFill>
        <p:spPr>
          <a:xfrm>
            <a:off x="484200" y="1517040"/>
            <a:ext cx="8350200" cy="17366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TextShape 1"/>
          <p:cNvSpPr txBox="1"/>
          <p:nvPr/>
        </p:nvSpPr>
        <p:spPr>
          <a:xfrm>
            <a:off x="578160" y="609480"/>
            <a:ext cx="8135280" cy="654120"/>
          </a:xfrm>
          <a:prstGeom prst="rect">
            <a:avLst/>
          </a:prstGeom>
        </p:spPr>
        <p:txBody>
          <a:bodyPr anchor="ctr"/>
          <a:lstStyle/>
          <a:p>
            <a:pPr algn="ctr">
              <a:lnSpc>
                <a:spcPct val="100000"/>
              </a:lnSpc>
            </a:pPr>
            <a:r>
              <a:rPr lang="en-US" sz="4000" b="1">
                <a:solidFill>
                  <a:srgbClr val="000000"/>
                </a:solidFill>
                <a:latin typeface="Corbel"/>
              </a:rPr>
              <a:t>Primary Keys</a:t>
            </a:r>
            <a:endParaRPr/>
          </a:p>
        </p:txBody>
      </p:sp>
      <p:sp>
        <p:nvSpPr>
          <p:cNvPr id="237" name="TextShape 2"/>
          <p:cNvSpPr txBox="1"/>
          <p:nvPr/>
        </p:nvSpPr>
        <p:spPr>
          <a:xfrm>
            <a:off x="389880" y="1250640"/>
            <a:ext cx="8350200" cy="5001840"/>
          </a:xfrm>
          <a:prstGeom prst="rect">
            <a:avLst/>
          </a:prstGeom>
        </p:spPr>
        <p:txBody>
          <a:bodyPr/>
          <a:lstStyle/>
          <a:p>
            <a:pPr algn="just">
              <a:lnSpc>
                <a:spcPct val="150000"/>
              </a:lnSpc>
              <a:buSzPct val="25000"/>
              <a:buFont typeface="Corbel"/>
              <a:buChar char="•"/>
            </a:pPr>
            <a:r>
              <a:rPr lang="en-US" sz="2600" dirty="0">
                <a:solidFill>
                  <a:srgbClr val="000000"/>
                </a:solidFill>
                <a:latin typeface="Corbel"/>
              </a:rPr>
              <a:t>Each table should include a field or set of fields that uniquely identifies each record stored in the table. This information is called the primary key of a table.</a:t>
            </a:r>
            <a:endParaRPr dirty="0"/>
          </a:p>
          <a:p>
            <a:pPr lvl="2" algn="just">
              <a:lnSpc>
                <a:spcPct val="150000"/>
              </a:lnSpc>
              <a:buSzPct val="25000"/>
              <a:buFont typeface="Wingdings" charset="2"/>
              <a:buChar char=""/>
            </a:pPr>
            <a:r>
              <a:rPr lang="en-US" sz="2600" dirty="0">
                <a:solidFill>
                  <a:srgbClr val="000000"/>
                </a:solidFill>
                <a:latin typeface="Corbel"/>
              </a:rPr>
              <a:t>AutoNumber Primary Keys</a:t>
            </a:r>
            <a:endParaRPr dirty="0"/>
          </a:p>
          <a:p>
            <a:pPr lvl="2" algn="just">
              <a:lnSpc>
                <a:spcPct val="150000"/>
              </a:lnSpc>
              <a:buSzPct val="25000"/>
              <a:buFont typeface="Wingdings" charset="2"/>
              <a:buChar char=""/>
            </a:pPr>
            <a:r>
              <a:rPr lang="en-US" sz="2600" dirty="0">
                <a:solidFill>
                  <a:srgbClr val="000000"/>
                </a:solidFill>
                <a:latin typeface="Corbel"/>
              </a:rPr>
              <a:t>Single-Field Primary Keys</a:t>
            </a:r>
            <a:endParaRPr dirty="0"/>
          </a:p>
          <a:p>
            <a:pPr lvl="2" algn="just">
              <a:lnSpc>
                <a:spcPct val="150000"/>
              </a:lnSpc>
              <a:buSzPct val="25000"/>
              <a:buFont typeface="Wingdings" charset="2"/>
              <a:buChar char=""/>
            </a:pPr>
            <a:r>
              <a:rPr lang="en-US" sz="2600" dirty="0">
                <a:solidFill>
                  <a:srgbClr val="000000"/>
                </a:solidFill>
                <a:latin typeface="Corbel"/>
              </a:rPr>
              <a:t>Multiple-Field Primary Keys</a:t>
            </a:r>
            <a:endParaRPr dirty="0"/>
          </a:p>
          <a:p>
            <a:endParaRPr dirty="0"/>
          </a:p>
        </p:txBody>
      </p:sp>
      <p:sp>
        <p:nvSpPr>
          <p:cNvPr id="238" name="TextShape 3"/>
          <p:cNvSpPr txBox="1"/>
          <p:nvPr/>
        </p:nvSpPr>
        <p:spPr>
          <a:xfrm>
            <a:off x="2961720" y="6223680"/>
            <a:ext cx="3538080" cy="364680"/>
          </a:xfrm>
          <a:prstGeom prst="rect">
            <a:avLst/>
          </a:prstGeom>
        </p:spPr>
        <p:txBody>
          <a:bodyPr anchor="ctr"/>
          <a:lstStyle/>
          <a:p>
            <a:pPr algn="ctr">
              <a:lnSpc>
                <a:spcPct val="100000"/>
              </a:lnSpc>
            </a:pPr>
            <a:r>
              <a:rPr lang="en-US" sz="1000">
                <a:solidFill>
                  <a:srgbClr val="000000"/>
                </a:solidFill>
                <a:latin typeface="Corbel"/>
              </a:rPr>
              <a:t>Concepts of ICT</a:t>
            </a:r>
            <a:endParaRPr/>
          </a:p>
        </p:txBody>
      </p:sp>
      <p:sp>
        <p:nvSpPr>
          <p:cNvPr id="239" name="TextShape 4"/>
          <p:cNvSpPr txBox="1"/>
          <p:nvPr/>
        </p:nvSpPr>
        <p:spPr>
          <a:xfrm>
            <a:off x="6997320" y="6223680"/>
            <a:ext cx="1279440" cy="364680"/>
          </a:xfrm>
          <a:prstGeom prst="rect">
            <a:avLst/>
          </a:prstGeom>
        </p:spPr>
        <p:txBody>
          <a:bodyPr anchor="ctr"/>
          <a:lstStyle/>
          <a:p>
            <a:pPr algn="r">
              <a:lnSpc>
                <a:spcPct val="100000"/>
              </a:lnSpc>
            </a:pPr>
            <a:fld id="{439716A4-A1D5-47BF-9099-3BF4141BCD7E}" type="slidenum">
              <a:rPr lang="en-US" sz="1000">
                <a:solidFill>
                  <a:srgbClr val="000000"/>
                </a:solidFill>
                <a:latin typeface="Corbel"/>
              </a:rPr>
              <a:pPr algn="r">
                <a:lnSpc>
                  <a:spcPct val="100000"/>
                </a:lnSpc>
              </a:pPr>
              <a:t>38</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575367" y="162232"/>
            <a:ext cx="8229240" cy="418860"/>
          </a:xfrm>
          <a:prstGeom prst="rect">
            <a:avLst/>
          </a:prstGeom>
        </p:spPr>
        <p:txBody>
          <a:bodyPr anchor="ctr"/>
          <a:lstStyle/>
          <a:p>
            <a:pPr algn="ctr">
              <a:lnSpc>
                <a:spcPct val="100000"/>
              </a:lnSpc>
            </a:pPr>
            <a:r>
              <a:rPr lang="en-US" sz="4000" b="1" dirty="0" smtClean="0">
                <a:solidFill>
                  <a:srgbClr val="000000"/>
                </a:solidFill>
                <a:latin typeface="Corbel"/>
              </a:rPr>
              <a:t> A Foreign Key</a:t>
            </a:r>
            <a:endParaRPr dirty="0"/>
          </a:p>
        </p:txBody>
      </p:sp>
      <p:sp>
        <p:nvSpPr>
          <p:cNvPr id="195" name="TextShape 2"/>
          <p:cNvSpPr txBox="1"/>
          <p:nvPr/>
        </p:nvSpPr>
        <p:spPr>
          <a:xfrm>
            <a:off x="457200" y="707923"/>
            <a:ext cx="8465574" cy="5417837"/>
          </a:xfrm>
          <a:prstGeom prst="rect">
            <a:avLst/>
          </a:prstGeom>
        </p:spPr>
        <p:txBody>
          <a:bodyPr/>
          <a:lstStyle/>
          <a:p>
            <a:pPr algn="just"/>
            <a:r>
              <a:rPr lang="en-US" sz="2800" dirty="0"/>
              <a:t>A </a:t>
            </a:r>
            <a:r>
              <a:rPr lang="en-US" sz="2800" b="1" dirty="0"/>
              <a:t>foreign key</a:t>
            </a:r>
            <a:r>
              <a:rPr lang="en-US" sz="2800" dirty="0"/>
              <a:t> is a column or group of columns in a relational database table that provides a link between data in two tables. </a:t>
            </a:r>
            <a:endParaRPr lang="en-US" sz="2800" dirty="0" smtClean="0"/>
          </a:p>
          <a:p>
            <a:pPr algn="just"/>
            <a:endParaRPr lang="en-US" sz="2800" dirty="0"/>
          </a:p>
          <a:p>
            <a:pPr algn="just"/>
            <a:r>
              <a:rPr lang="en-US" sz="2800" dirty="0" smtClean="0"/>
              <a:t>It </a:t>
            </a:r>
            <a:r>
              <a:rPr lang="en-US" sz="2800" dirty="0"/>
              <a:t>acts as a cross-reference between tables because it references the primary </a:t>
            </a:r>
            <a:r>
              <a:rPr lang="en-US" sz="2800" b="1" dirty="0"/>
              <a:t>key</a:t>
            </a:r>
            <a:r>
              <a:rPr lang="en-US" sz="2800" dirty="0"/>
              <a:t> of another table, thereby establishing a link between them</a:t>
            </a:r>
            <a:r>
              <a:rPr lang="en-US" sz="2800" dirty="0" smtClean="0"/>
              <a:t>.</a:t>
            </a:r>
          </a:p>
          <a:p>
            <a:pPr algn="just"/>
            <a:endParaRPr lang="en-US" sz="2800" dirty="0" smtClean="0"/>
          </a:p>
          <a:p>
            <a:pPr algn="just"/>
            <a:r>
              <a:rPr lang="en-US" sz="2800" dirty="0" smtClean="0"/>
              <a:t>Simply </a:t>
            </a:r>
            <a:r>
              <a:rPr lang="en-US" sz="2800" dirty="0"/>
              <a:t>put, a foreign key is a set of attributes in a table that refers to the primary key of another table</a:t>
            </a:r>
            <a:r>
              <a:rPr lang="en-US" sz="2800" dirty="0" smtClean="0"/>
              <a:t>.</a:t>
            </a:r>
          </a:p>
          <a:p>
            <a:pPr algn="just"/>
            <a:r>
              <a:rPr lang="en-US" sz="2800" dirty="0"/>
              <a:t>The </a:t>
            </a:r>
            <a:r>
              <a:rPr lang="en-US" sz="2800" b="1" dirty="0"/>
              <a:t>table</a:t>
            </a:r>
            <a:r>
              <a:rPr lang="en-US" sz="2800" dirty="0"/>
              <a:t> containing the foreign key is called the </a:t>
            </a:r>
            <a:r>
              <a:rPr lang="en-US" sz="2800" b="1" dirty="0"/>
              <a:t>child table</a:t>
            </a:r>
            <a:r>
              <a:rPr lang="en-US" sz="2800" dirty="0"/>
              <a:t>, and the table containing the candidate key is called the </a:t>
            </a:r>
            <a:r>
              <a:rPr lang="en-US" sz="2800" b="1" dirty="0"/>
              <a:t>referenced or parent table</a:t>
            </a:r>
            <a:r>
              <a:rPr lang="en-US" sz="2800" dirty="0"/>
              <a:t>.</a:t>
            </a:r>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39</a:t>
            </a:fld>
            <a:endParaRPr/>
          </a:p>
        </p:txBody>
      </p:sp>
    </p:spTree>
    <p:extLst>
      <p:ext uri="{BB962C8B-B14F-4D97-AF65-F5344CB8AC3E}">
        <p14:creationId xmlns:p14="http://schemas.microsoft.com/office/powerpoint/2010/main" val="199988289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TextShape 1"/>
          <p:cNvSpPr txBox="1"/>
          <p:nvPr/>
        </p:nvSpPr>
        <p:spPr>
          <a:xfrm>
            <a:off x="457200" y="704160"/>
            <a:ext cx="8229240" cy="514800"/>
          </a:xfrm>
          <a:prstGeom prst="rect">
            <a:avLst/>
          </a:prstGeom>
        </p:spPr>
        <p:txBody>
          <a:bodyPr anchor="ctr"/>
          <a:lstStyle/>
          <a:p>
            <a:pPr algn="ctr">
              <a:lnSpc>
                <a:spcPct val="100000"/>
              </a:lnSpc>
            </a:pPr>
            <a:r>
              <a:rPr lang="en-US" sz="4000" b="1" dirty="0">
                <a:solidFill>
                  <a:srgbClr val="000000"/>
                </a:solidFill>
                <a:latin typeface="Corbel"/>
              </a:rPr>
              <a:t>Relational Database</a:t>
            </a:r>
            <a:endParaRPr dirty="0"/>
          </a:p>
        </p:txBody>
      </p:sp>
      <p:sp>
        <p:nvSpPr>
          <p:cNvPr id="181" name="TextShape 2"/>
          <p:cNvSpPr txBox="1"/>
          <p:nvPr/>
        </p:nvSpPr>
        <p:spPr>
          <a:xfrm>
            <a:off x="416880" y="1179000"/>
            <a:ext cx="8229240" cy="4906440"/>
          </a:xfrm>
          <a:prstGeom prst="rect">
            <a:avLst/>
          </a:prstGeom>
        </p:spPr>
        <p:txBody>
          <a:bodyPr/>
          <a:lstStyle/>
          <a:p>
            <a:pPr algn="just">
              <a:lnSpc>
                <a:spcPct val="150000"/>
              </a:lnSpc>
              <a:buSzPct val="25000"/>
              <a:buFont typeface="Corbel"/>
              <a:buChar char="•"/>
            </a:pPr>
            <a:r>
              <a:rPr lang="en-US" sz="3000" dirty="0" smtClean="0">
                <a:solidFill>
                  <a:srgbClr val="000000"/>
                </a:solidFill>
                <a:latin typeface="Corbel"/>
              </a:rPr>
              <a:t>A database in which data is stored inform of tables. </a:t>
            </a:r>
          </a:p>
          <a:p>
            <a:pPr algn="just">
              <a:lnSpc>
                <a:spcPct val="150000"/>
              </a:lnSpc>
              <a:buSzPct val="25000"/>
              <a:buFont typeface="Corbel"/>
              <a:buChar char="•"/>
            </a:pPr>
            <a:r>
              <a:rPr lang="en-US" sz="3000" dirty="0" smtClean="0">
                <a:solidFill>
                  <a:srgbClr val="000000"/>
                </a:solidFill>
                <a:latin typeface="Corbel"/>
              </a:rPr>
              <a:t>A </a:t>
            </a:r>
            <a:r>
              <a:rPr lang="en-US" sz="3000" dirty="0">
                <a:solidFill>
                  <a:srgbClr val="000000"/>
                </a:solidFill>
                <a:latin typeface="Corbel"/>
              </a:rPr>
              <a:t>relational database is able to store and manipulate data across multiple tables.</a:t>
            </a:r>
            <a:endParaRPr sz="3000" dirty="0"/>
          </a:p>
          <a:p>
            <a:pPr algn="just">
              <a:lnSpc>
                <a:spcPct val="150000"/>
              </a:lnSpc>
              <a:buSzPct val="25000"/>
              <a:buFont typeface="Corbel"/>
              <a:buChar char="•"/>
            </a:pPr>
            <a:r>
              <a:rPr lang="en-US" sz="3000" dirty="0">
                <a:solidFill>
                  <a:srgbClr val="000000"/>
                </a:solidFill>
                <a:latin typeface="Corbel"/>
              </a:rPr>
              <a:t>By utilizing multiple tables, a relational database reduces unnecessary duplication of data.</a:t>
            </a:r>
            <a:endParaRPr sz="3000" dirty="0"/>
          </a:p>
          <a:p>
            <a:pPr algn="just">
              <a:lnSpc>
                <a:spcPct val="100000"/>
              </a:lnSpc>
            </a:pPr>
            <a:endParaRPr sz="3000" dirty="0"/>
          </a:p>
        </p:txBody>
      </p:sp>
      <p:sp>
        <p:nvSpPr>
          <p:cNvPr id="182" name="TextShape 3"/>
          <p:cNvSpPr txBox="1"/>
          <p:nvPr/>
        </p:nvSpPr>
        <p:spPr>
          <a:xfrm>
            <a:off x="6997320" y="6223680"/>
            <a:ext cx="1279440" cy="364680"/>
          </a:xfrm>
          <a:prstGeom prst="rect">
            <a:avLst/>
          </a:prstGeom>
        </p:spPr>
        <p:txBody>
          <a:bodyPr anchor="ctr"/>
          <a:lstStyle/>
          <a:p>
            <a:pPr algn="r">
              <a:lnSpc>
                <a:spcPct val="100000"/>
              </a:lnSpc>
            </a:pPr>
            <a:fld id="{7472189C-6E16-4D51-AB31-6E9C571ABF0D}" type="slidenum">
              <a:rPr lang="en-US" sz="1000">
                <a:solidFill>
                  <a:srgbClr val="000000"/>
                </a:solidFill>
                <a:latin typeface="Corbel"/>
              </a:rPr>
              <a:pPr algn="r">
                <a:lnSpc>
                  <a:spcPct val="100000"/>
                </a:lnSpc>
              </a:pPr>
              <a:t>4</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575367" y="162232"/>
            <a:ext cx="8229240" cy="418860"/>
          </a:xfrm>
          <a:prstGeom prst="rect">
            <a:avLst/>
          </a:prstGeom>
        </p:spPr>
        <p:txBody>
          <a:bodyPr anchor="ctr"/>
          <a:lstStyle/>
          <a:p>
            <a:pPr algn="ctr">
              <a:lnSpc>
                <a:spcPct val="100000"/>
              </a:lnSpc>
            </a:pPr>
            <a:r>
              <a:rPr lang="en-US" sz="4000" b="1" dirty="0" smtClean="0">
                <a:solidFill>
                  <a:srgbClr val="000000"/>
                </a:solidFill>
                <a:latin typeface="Corbel"/>
              </a:rPr>
              <a:t> A Foreign Key Continued</a:t>
            </a:r>
            <a:endParaRPr dirty="0"/>
          </a:p>
        </p:txBody>
      </p:sp>
      <p:sp>
        <p:nvSpPr>
          <p:cNvPr id="195" name="TextShape 2"/>
          <p:cNvSpPr txBox="1"/>
          <p:nvPr/>
        </p:nvSpPr>
        <p:spPr>
          <a:xfrm>
            <a:off x="457200" y="707923"/>
            <a:ext cx="8465574" cy="5417837"/>
          </a:xfrm>
          <a:prstGeom prst="rect">
            <a:avLst/>
          </a:prstGeom>
        </p:spPr>
        <p:txBody>
          <a:bodyPr/>
          <a:lstStyle/>
          <a:p>
            <a:pPr algn="just"/>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40</a:t>
            </a:fld>
            <a:endParaRPr/>
          </a:p>
        </p:txBody>
      </p:sp>
      <p:pic>
        <p:nvPicPr>
          <p:cNvPr id="1026" name="Picture 2" descr="C:\Users\Cosmas\Desktop\BIT DBA &amp; BIT\Example-of-a-foreign-key.pp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0219" y="707922"/>
            <a:ext cx="8524388" cy="55157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942656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575367" y="958645"/>
            <a:ext cx="8229240" cy="418860"/>
          </a:xfrm>
          <a:prstGeom prst="rect">
            <a:avLst/>
          </a:prstGeom>
        </p:spPr>
        <p:txBody>
          <a:bodyPr anchor="ctr"/>
          <a:lstStyle/>
          <a:p>
            <a:pPr algn="ctr">
              <a:lnSpc>
                <a:spcPct val="100000"/>
              </a:lnSpc>
            </a:pPr>
            <a:r>
              <a:rPr lang="en-US" sz="4000" b="1" dirty="0" smtClean="0">
                <a:solidFill>
                  <a:srgbClr val="000000"/>
                </a:solidFill>
                <a:latin typeface="Corbel"/>
              </a:rPr>
              <a:t> Data Validation</a:t>
            </a:r>
            <a:endParaRPr dirty="0"/>
          </a:p>
        </p:txBody>
      </p:sp>
      <p:sp>
        <p:nvSpPr>
          <p:cNvPr id="195" name="TextShape 2"/>
          <p:cNvSpPr txBox="1"/>
          <p:nvPr/>
        </p:nvSpPr>
        <p:spPr>
          <a:xfrm>
            <a:off x="339033" y="1607575"/>
            <a:ext cx="8465574" cy="5417837"/>
          </a:xfrm>
          <a:prstGeom prst="rect">
            <a:avLst/>
          </a:prstGeom>
        </p:spPr>
        <p:txBody>
          <a:bodyPr/>
          <a:lstStyle/>
          <a:p>
            <a:pPr algn="just"/>
            <a:r>
              <a:rPr lang="en-US" sz="2800" b="1" dirty="0" smtClean="0"/>
              <a:t>Validating data is a way of </a:t>
            </a:r>
            <a:r>
              <a:rPr lang="en-US" sz="2800" dirty="0"/>
              <a:t> </a:t>
            </a:r>
            <a:r>
              <a:rPr lang="en-US" sz="2800" dirty="0" smtClean="0"/>
              <a:t>checking </a:t>
            </a:r>
            <a:r>
              <a:rPr lang="en-US" sz="2800" b="1" dirty="0" smtClean="0"/>
              <a:t>data</a:t>
            </a:r>
            <a:r>
              <a:rPr lang="en-US" sz="2800" dirty="0"/>
              <a:t> </a:t>
            </a:r>
            <a:r>
              <a:rPr lang="en-US" sz="2800" dirty="0" smtClean="0"/>
              <a:t>while </a:t>
            </a:r>
            <a:r>
              <a:rPr lang="en-US" sz="2800" dirty="0"/>
              <a:t>it is being entered by the database user and will enable you to not save the </a:t>
            </a:r>
            <a:r>
              <a:rPr lang="en-US" sz="2800" b="1" dirty="0"/>
              <a:t>data</a:t>
            </a:r>
            <a:r>
              <a:rPr lang="en-US" sz="2800" dirty="0"/>
              <a:t> if it breaks any </a:t>
            </a:r>
            <a:r>
              <a:rPr lang="en-US" sz="2800" b="1" dirty="0"/>
              <a:t>validation</a:t>
            </a:r>
            <a:r>
              <a:rPr lang="en-US" sz="2800" dirty="0"/>
              <a:t> rules or routines.</a:t>
            </a:r>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41</a:t>
            </a:fld>
            <a:endParaRPr/>
          </a:p>
        </p:txBody>
      </p:sp>
    </p:spTree>
    <p:extLst>
      <p:ext uri="{BB962C8B-B14F-4D97-AF65-F5344CB8AC3E}">
        <p14:creationId xmlns:p14="http://schemas.microsoft.com/office/powerpoint/2010/main" val="27433468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575367" y="958645"/>
            <a:ext cx="8229240" cy="418860"/>
          </a:xfrm>
          <a:prstGeom prst="rect">
            <a:avLst/>
          </a:prstGeom>
        </p:spPr>
        <p:txBody>
          <a:bodyPr anchor="ctr"/>
          <a:lstStyle/>
          <a:p>
            <a:pPr algn="ctr">
              <a:lnSpc>
                <a:spcPct val="100000"/>
              </a:lnSpc>
            </a:pPr>
            <a:r>
              <a:rPr lang="en-US" sz="4000" b="1" dirty="0" smtClean="0">
                <a:solidFill>
                  <a:srgbClr val="000000"/>
                </a:solidFill>
                <a:latin typeface="Corbel"/>
              </a:rPr>
              <a:t> Data Integrity</a:t>
            </a:r>
            <a:endParaRPr dirty="0"/>
          </a:p>
        </p:txBody>
      </p:sp>
      <p:sp>
        <p:nvSpPr>
          <p:cNvPr id="195" name="TextShape 2"/>
          <p:cNvSpPr txBox="1"/>
          <p:nvPr/>
        </p:nvSpPr>
        <p:spPr>
          <a:xfrm>
            <a:off x="339033" y="1769806"/>
            <a:ext cx="8465574" cy="5299852"/>
          </a:xfrm>
          <a:prstGeom prst="rect">
            <a:avLst/>
          </a:prstGeom>
        </p:spPr>
        <p:txBody>
          <a:bodyPr/>
          <a:lstStyle/>
          <a:p>
            <a:pPr algn="just"/>
            <a:r>
              <a:rPr lang="en-US" sz="2800" b="1" dirty="0"/>
              <a:t>data integrity</a:t>
            </a:r>
            <a:r>
              <a:rPr lang="en-US" sz="2800" dirty="0"/>
              <a:t>” refers to the accuracy and </a:t>
            </a:r>
            <a:r>
              <a:rPr lang="en-US" sz="2800" b="1" dirty="0"/>
              <a:t>consistency</a:t>
            </a:r>
            <a:r>
              <a:rPr lang="en-US" sz="2800" dirty="0"/>
              <a:t> of </a:t>
            </a:r>
            <a:r>
              <a:rPr lang="en-US" sz="2800" b="1" dirty="0"/>
              <a:t>data</a:t>
            </a:r>
            <a:r>
              <a:rPr lang="en-US" sz="2800" dirty="0"/>
              <a:t> stored in a </a:t>
            </a:r>
            <a:r>
              <a:rPr lang="en-US" sz="2800" b="1" dirty="0" smtClean="0"/>
              <a:t>database</a:t>
            </a:r>
            <a:r>
              <a:rPr lang="en-US" sz="2800" dirty="0" smtClean="0"/>
              <a:t>.</a:t>
            </a:r>
          </a:p>
          <a:p>
            <a:pPr algn="just"/>
            <a:endParaRPr lang="en-US" sz="2800" b="1" dirty="0"/>
          </a:p>
          <a:p>
            <a:pPr algn="just"/>
            <a:r>
              <a:rPr lang="en-US" sz="2800" b="1" dirty="0" smtClean="0"/>
              <a:t>Data </a:t>
            </a:r>
            <a:r>
              <a:rPr lang="en-US" sz="2800" b="1" dirty="0"/>
              <a:t>integrity</a:t>
            </a:r>
            <a:r>
              <a:rPr lang="en-US" sz="2800" dirty="0"/>
              <a:t> is imposed within a </a:t>
            </a:r>
            <a:r>
              <a:rPr lang="en-US" sz="2800" b="1" dirty="0"/>
              <a:t>database</a:t>
            </a:r>
            <a:r>
              <a:rPr lang="en-US" sz="2800" dirty="0"/>
              <a:t> when it is designed and is authenticated through the ongoing use of error checking and validation routines.</a:t>
            </a:r>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42</a:t>
            </a:fld>
            <a:endParaRPr/>
          </a:p>
        </p:txBody>
      </p:sp>
    </p:spTree>
    <p:extLst>
      <p:ext uri="{BB962C8B-B14F-4D97-AF65-F5344CB8AC3E}">
        <p14:creationId xmlns:p14="http://schemas.microsoft.com/office/powerpoint/2010/main" val="381410051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575367" y="958645"/>
            <a:ext cx="8229240" cy="418860"/>
          </a:xfrm>
          <a:prstGeom prst="rect">
            <a:avLst/>
          </a:prstGeom>
        </p:spPr>
        <p:txBody>
          <a:bodyPr anchor="ctr"/>
          <a:lstStyle/>
          <a:p>
            <a:pPr algn="ctr">
              <a:lnSpc>
                <a:spcPct val="100000"/>
              </a:lnSpc>
            </a:pPr>
            <a:r>
              <a:rPr lang="en-US" sz="4000" b="1" dirty="0" smtClean="0">
                <a:solidFill>
                  <a:srgbClr val="000000"/>
                </a:solidFill>
                <a:latin typeface="Corbel"/>
              </a:rPr>
              <a:t> Data Redundancy</a:t>
            </a:r>
            <a:endParaRPr dirty="0"/>
          </a:p>
        </p:txBody>
      </p:sp>
      <p:sp>
        <p:nvSpPr>
          <p:cNvPr id="195" name="TextShape 2"/>
          <p:cNvSpPr txBox="1"/>
          <p:nvPr/>
        </p:nvSpPr>
        <p:spPr>
          <a:xfrm>
            <a:off x="339033" y="1769806"/>
            <a:ext cx="8465574" cy="5299852"/>
          </a:xfrm>
          <a:prstGeom prst="rect">
            <a:avLst/>
          </a:prstGeom>
        </p:spPr>
        <p:txBody>
          <a:bodyPr/>
          <a:lstStyle/>
          <a:p>
            <a:pPr algn="just"/>
            <a:r>
              <a:rPr lang="en-US" sz="2800" b="1" dirty="0"/>
              <a:t>Data redundancy</a:t>
            </a:r>
            <a:r>
              <a:rPr lang="en-US" sz="2800" dirty="0"/>
              <a:t> is a condition created within a database or </a:t>
            </a:r>
            <a:r>
              <a:rPr lang="en-US" sz="2800" b="1" dirty="0"/>
              <a:t>data</a:t>
            </a:r>
            <a:r>
              <a:rPr lang="en-US" sz="2800" dirty="0"/>
              <a:t> storage technology in which the same piece of </a:t>
            </a:r>
            <a:r>
              <a:rPr lang="en-US" sz="2800" b="1" dirty="0"/>
              <a:t>data</a:t>
            </a:r>
            <a:r>
              <a:rPr lang="en-US" sz="2800" dirty="0"/>
              <a:t> is held in two separate places. </a:t>
            </a:r>
            <a:endParaRPr lang="en-US" sz="2800" dirty="0" smtClean="0"/>
          </a:p>
          <a:p>
            <a:pPr algn="just"/>
            <a:endParaRPr lang="en-US" sz="2800" dirty="0"/>
          </a:p>
          <a:p>
            <a:pPr algn="just"/>
            <a:r>
              <a:rPr lang="en-US" sz="2800" dirty="0" smtClean="0"/>
              <a:t>This </a:t>
            </a:r>
            <a:r>
              <a:rPr lang="en-US" sz="2800" dirty="0"/>
              <a:t>can mean two different fields within a single </a:t>
            </a:r>
            <a:r>
              <a:rPr lang="en-US" sz="2800" dirty="0" smtClean="0"/>
              <a:t>database</a:t>
            </a:r>
          </a:p>
          <a:p>
            <a:pPr algn="just"/>
            <a:endParaRPr lang="en-US" sz="2800" dirty="0"/>
          </a:p>
          <a:p>
            <a:pPr algn="just"/>
            <a:r>
              <a:rPr lang="en-US" sz="2800" dirty="0"/>
              <a:t>Unfortunately, </a:t>
            </a:r>
            <a:r>
              <a:rPr lang="en-US" sz="2800" b="1" dirty="0"/>
              <a:t>data redundancy</a:t>
            </a:r>
            <a:r>
              <a:rPr lang="en-US" sz="2800" dirty="0"/>
              <a:t> can cause </a:t>
            </a:r>
            <a:r>
              <a:rPr lang="en-US" sz="2800" b="1" dirty="0"/>
              <a:t>data</a:t>
            </a:r>
            <a:r>
              <a:rPr lang="en-US" sz="2800" dirty="0"/>
              <a:t> inconsistency, which can provide a company with unreliable and/or meaningless information.</a:t>
            </a:r>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43</a:t>
            </a:fld>
            <a:endParaRPr/>
          </a:p>
        </p:txBody>
      </p:sp>
    </p:spTree>
    <p:extLst>
      <p:ext uri="{BB962C8B-B14F-4D97-AF65-F5344CB8AC3E}">
        <p14:creationId xmlns:p14="http://schemas.microsoft.com/office/powerpoint/2010/main" val="318939017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575367" y="958645"/>
            <a:ext cx="8229240" cy="418860"/>
          </a:xfrm>
          <a:prstGeom prst="rect">
            <a:avLst/>
          </a:prstGeom>
        </p:spPr>
        <p:txBody>
          <a:bodyPr anchor="ctr"/>
          <a:lstStyle/>
          <a:p>
            <a:pPr algn="ctr">
              <a:lnSpc>
                <a:spcPct val="100000"/>
              </a:lnSpc>
            </a:pPr>
            <a:r>
              <a:rPr lang="en-US" sz="4000" b="1" dirty="0" smtClean="0">
                <a:solidFill>
                  <a:srgbClr val="000000"/>
                </a:solidFill>
                <a:latin typeface="Corbel"/>
              </a:rPr>
              <a:t> Data Inconsistency</a:t>
            </a:r>
            <a:endParaRPr b="1" dirty="0"/>
          </a:p>
        </p:txBody>
      </p:sp>
      <p:sp>
        <p:nvSpPr>
          <p:cNvPr id="195" name="TextShape 2"/>
          <p:cNvSpPr txBox="1"/>
          <p:nvPr/>
        </p:nvSpPr>
        <p:spPr>
          <a:xfrm>
            <a:off x="339033" y="1769806"/>
            <a:ext cx="8465574" cy="5299852"/>
          </a:xfrm>
          <a:prstGeom prst="rect">
            <a:avLst/>
          </a:prstGeom>
        </p:spPr>
        <p:txBody>
          <a:bodyPr/>
          <a:lstStyle/>
          <a:p>
            <a:pPr algn="just"/>
            <a:r>
              <a:rPr lang="en-US" sz="2800" dirty="0"/>
              <a:t>Data inconsistency is a situation where there are multiple tables within a database that deal with the same data but may receive it from different </a:t>
            </a:r>
            <a:r>
              <a:rPr lang="en-US" sz="2800" dirty="0" smtClean="0"/>
              <a:t>inputs when the data is not the same.</a:t>
            </a:r>
          </a:p>
          <a:p>
            <a:pPr algn="just"/>
            <a:endParaRPr lang="en-US" sz="2800" dirty="0" smtClean="0"/>
          </a:p>
          <a:p>
            <a:pPr algn="just"/>
            <a:r>
              <a:rPr lang="en-US" sz="2800" b="1" i="1" dirty="0"/>
              <a:t>"</a:t>
            </a:r>
            <a:r>
              <a:rPr lang="en-US" sz="2800" dirty="0">
                <a:solidFill>
                  <a:srgbClr val="FF0000"/>
                </a:solidFill>
              </a:rPr>
              <a:t>An </a:t>
            </a:r>
            <a:r>
              <a:rPr lang="en-US" sz="2800" dirty="0" smtClean="0">
                <a:solidFill>
                  <a:srgbClr val="FF0000"/>
                </a:solidFill>
              </a:rPr>
              <a:t>organization </a:t>
            </a:r>
            <a:r>
              <a:rPr lang="en-US" sz="2800" dirty="0">
                <a:solidFill>
                  <a:srgbClr val="FF0000"/>
                </a:solidFill>
              </a:rPr>
              <a:t>is broken up into different departments, each using their own tools and systems, each following their own processes and with their own interpretation of the data points they are creating and using."</a:t>
            </a:r>
            <a:endParaRPr sz="2800" dirty="0">
              <a:solidFill>
                <a:srgbClr val="FF0000"/>
              </a:solidFill>
            </a:endParaRPr>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44</a:t>
            </a:fld>
            <a:endParaRPr/>
          </a:p>
        </p:txBody>
      </p:sp>
    </p:spTree>
    <p:extLst>
      <p:ext uri="{BB962C8B-B14F-4D97-AF65-F5344CB8AC3E}">
        <p14:creationId xmlns:p14="http://schemas.microsoft.com/office/powerpoint/2010/main" val="289634692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 name="TextShape 1"/>
          <p:cNvSpPr txBox="1"/>
          <p:nvPr/>
        </p:nvSpPr>
        <p:spPr>
          <a:xfrm>
            <a:off x="457200" y="2286000"/>
            <a:ext cx="8229240" cy="1142640"/>
          </a:xfrm>
          <a:prstGeom prst="rect">
            <a:avLst/>
          </a:prstGeom>
        </p:spPr>
        <p:txBody>
          <a:bodyPr anchor="ctr"/>
          <a:lstStyle/>
          <a:p>
            <a:pPr algn="ctr">
              <a:lnSpc>
                <a:spcPct val="100000"/>
              </a:lnSpc>
            </a:pPr>
            <a:r>
              <a:rPr lang="en-US" sz="4000" b="1">
                <a:solidFill>
                  <a:srgbClr val="000000"/>
                </a:solidFill>
                <a:latin typeface="Corbel"/>
              </a:rPr>
              <a:t>Practicals</a:t>
            </a:r>
            <a:endParaRPr/>
          </a:p>
        </p:txBody>
      </p:sp>
      <p:sp>
        <p:nvSpPr>
          <p:cNvPr id="241" name="TextShape 2"/>
          <p:cNvSpPr txBox="1"/>
          <p:nvPr/>
        </p:nvSpPr>
        <p:spPr>
          <a:xfrm>
            <a:off x="6997320" y="6223680"/>
            <a:ext cx="1279440" cy="364680"/>
          </a:xfrm>
          <a:prstGeom prst="rect">
            <a:avLst/>
          </a:prstGeom>
        </p:spPr>
        <p:txBody>
          <a:bodyPr anchor="ctr"/>
          <a:lstStyle/>
          <a:p>
            <a:pPr algn="r">
              <a:lnSpc>
                <a:spcPct val="100000"/>
              </a:lnSpc>
            </a:pPr>
            <a:fld id="{9907236E-BAD6-44CF-B01F-6B16C9299962}" type="slidenum">
              <a:rPr lang="en-US" sz="1000">
                <a:solidFill>
                  <a:srgbClr val="000000"/>
                </a:solidFill>
                <a:latin typeface="Corbel"/>
              </a:rPr>
              <a:pPr algn="r">
                <a:lnSpc>
                  <a:spcPct val="100000"/>
                </a:lnSpc>
              </a:pPr>
              <a:t>45</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TextShape 1"/>
          <p:cNvSpPr txBox="1"/>
          <p:nvPr/>
        </p:nvSpPr>
        <p:spPr>
          <a:xfrm>
            <a:off x="457200" y="704160"/>
            <a:ext cx="8229240" cy="819720"/>
          </a:xfrm>
          <a:prstGeom prst="rect">
            <a:avLst/>
          </a:prstGeom>
        </p:spPr>
        <p:txBody>
          <a:bodyPr anchor="ctr"/>
          <a:lstStyle/>
          <a:p>
            <a:pPr algn="ctr">
              <a:lnSpc>
                <a:spcPct val="100000"/>
              </a:lnSpc>
            </a:pPr>
            <a:r>
              <a:rPr lang="en-US" sz="4000" b="1">
                <a:solidFill>
                  <a:srgbClr val="000000"/>
                </a:solidFill>
                <a:latin typeface="Corbel"/>
              </a:rPr>
              <a:t>Designing  </a:t>
            </a:r>
            <a:endParaRPr/>
          </a:p>
        </p:txBody>
      </p:sp>
      <p:sp>
        <p:nvSpPr>
          <p:cNvPr id="243" name="TextShape 2"/>
          <p:cNvSpPr txBox="1"/>
          <p:nvPr/>
        </p:nvSpPr>
        <p:spPr>
          <a:xfrm>
            <a:off x="457200" y="1600200"/>
            <a:ext cx="8229240" cy="4723920"/>
          </a:xfrm>
          <a:prstGeom prst="rect">
            <a:avLst/>
          </a:prstGeom>
        </p:spPr>
        <p:txBody>
          <a:bodyPr/>
          <a:lstStyle/>
          <a:p>
            <a:pPr algn="just">
              <a:lnSpc>
                <a:spcPct val="150000"/>
              </a:lnSpc>
              <a:buSzPct val="25000"/>
              <a:buFont typeface="Corbel"/>
              <a:buAutoNum type="romanLcPeriod"/>
            </a:pPr>
            <a:r>
              <a:rPr lang="en-US" sz="2600" b="1">
                <a:solidFill>
                  <a:srgbClr val="000000"/>
                </a:solidFill>
                <a:latin typeface="Corbel"/>
              </a:rPr>
              <a:t>Database</a:t>
            </a:r>
            <a:endParaRPr/>
          </a:p>
          <a:p>
            <a:pPr algn="just">
              <a:lnSpc>
                <a:spcPct val="150000"/>
              </a:lnSpc>
              <a:buSzPct val="25000"/>
              <a:buFont typeface="Corbel"/>
              <a:buAutoNum type="romanLcPeriod"/>
            </a:pPr>
            <a:r>
              <a:rPr lang="en-US" sz="2600" b="1">
                <a:solidFill>
                  <a:srgbClr val="000000"/>
                </a:solidFill>
                <a:latin typeface="Corbel"/>
              </a:rPr>
              <a:t>Table</a:t>
            </a:r>
            <a:endParaRPr/>
          </a:p>
          <a:p>
            <a:pPr algn="just">
              <a:lnSpc>
                <a:spcPct val="150000"/>
              </a:lnSpc>
              <a:buSzPct val="25000"/>
              <a:buFont typeface="Corbel"/>
              <a:buAutoNum type="romanLcPeriod"/>
            </a:pPr>
            <a:r>
              <a:rPr lang="en-US" sz="2600" b="1">
                <a:solidFill>
                  <a:srgbClr val="000000"/>
                </a:solidFill>
                <a:latin typeface="Corbel"/>
              </a:rPr>
              <a:t>Form</a:t>
            </a:r>
            <a:endParaRPr/>
          </a:p>
          <a:p>
            <a:pPr algn="just">
              <a:lnSpc>
                <a:spcPct val="150000"/>
              </a:lnSpc>
              <a:buSzPct val="25000"/>
              <a:buFont typeface="Corbel"/>
              <a:buAutoNum type="romanLcPeriod"/>
            </a:pPr>
            <a:r>
              <a:rPr lang="en-US" sz="2600" b="1">
                <a:solidFill>
                  <a:srgbClr val="000000"/>
                </a:solidFill>
                <a:latin typeface="Corbel"/>
              </a:rPr>
              <a:t>Queries</a:t>
            </a:r>
            <a:endParaRPr/>
          </a:p>
          <a:p>
            <a:pPr algn="just">
              <a:lnSpc>
                <a:spcPct val="150000"/>
              </a:lnSpc>
              <a:buSzPct val="25000"/>
              <a:buFont typeface="Corbel"/>
              <a:buAutoNum type="romanLcPeriod"/>
            </a:pPr>
            <a:r>
              <a:rPr lang="en-US" sz="2600" b="1">
                <a:solidFill>
                  <a:srgbClr val="000000"/>
                </a:solidFill>
                <a:latin typeface="Corbel"/>
              </a:rPr>
              <a:t>Reports </a:t>
            </a:r>
            <a:endParaRPr/>
          </a:p>
        </p:txBody>
      </p:sp>
      <p:sp>
        <p:nvSpPr>
          <p:cNvPr id="244" name="TextShape 3"/>
          <p:cNvSpPr txBox="1"/>
          <p:nvPr/>
        </p:nvSpPr>
        <p:spPr>
          <a:xfrm>
            <a:off x="6997320" y="6223680"/>
            <a:ext cx="1279440" cy="364680"/>
          </a:xfrm>
          <a:prstGeom prst="rect">
            <a:avLst/>
          </a:prstGeom>
        </p:spPr>
        <p:txBody>
          <a:bodyPr anchor="ctr"/>
          <a:lstStyle/>
          <a:p>
            <a:pPr algn="r">
              <a:lnSpc>
                <a:spcPct val="100000"/>
              </a:lnSpc>
            </a:pPr>
            <a:fld id="{15D67563-E10F-47C2-BBB4-BA2B881C1D86}" type="slidenum">
              <a:rPr lang="en-US" sz="1000">
                <a:solidFill>
                  <a:srgbClr val="000000"/>
                </a:solidFill>
                <a:latin typeface="Corbel"/>
              </a:rPr>
              <a:pPr algn="r">
                <a:lnSpc>
                  <a:spcPct val="100000"/>
                </a:lnSpc>
              </a:pPr>
              <a:t>46</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TextShape 1"/>
          <p:cNvSpPr txBox="1"/>
          <p:nvPr/>
        </p:nvSpPr>
        <p:spPr>
          <a:xfrm>
            <a:off x="457200" y="274680"/>
            <a:ext cx="8229240" cy="867960"/>
          </a:xfrm>
          <a:prstGeom prst="rect">
            <a:avLst/>
          </a:prstGeom>
        </p:spPr>
        <p:txBody>
          <a:bodyPr anchor="ctr"/>
          <a:lstStyle/>
          <a:p>
            <a:pPr algn="ctr">
              <a:lnSpc>
                <a:spcPct val="100000"/>
              </a:lnSpc>
            </a:pPr>
            <a:r>
              <a:rPr lang="en-US" sz="4000" b="1">
                <a:solidFill>
                  <a:srgbClr val="000000"/>
                </a:solidFill>
                <a:latin typeface="Corbel"/>
              </a:rPr>
              <a:t>Example </a:t>
            </a:r>
            <a:endParaRPr/>
          </a:p>
        </p:txBody>
      </p:sp>
      <p:sp>
        <p:nvSpPr>
          <p:cNvPr id="246" name="TextShape 2"/>
          <p:cNvSpPr txBox="1"/>
          <p:nvPr/>
        </p:nvSpPr>
        <p:spPr>
          <a:xfrm>
            <a:off x="457200" y="997845"/>
            <a:ext cx="8229240" cy="5181120"/>
          </a:xfrm>
          <a:prstGeom prst="rect">
            <a:avLst/>
          </a:prstGeom>
        </p:spPr>
        <p:txBody>
          <a:bodyPr/>
          <a:lstStyle/>
          <a:p>
            <a:pPr algn="just">
              <a:lnSpc>
                <a:spcPct val="150000"/>
              </a:lnSpc>
              <a:buSzPct val="25000"/>
              <a:buFont typeface="Corbel"/>
              <a:buChar char="•"/>
            </a:pPr>
            <a:r>
              <a:rPr lang="en-US" sz="3200" dirty="0">
                <a:solidFill>
                  <a:srgbClr val="000000"/>
                </a:solidFill>
                <a:latin typeface="Corbel"/>
              </a:rPr>
              <a:t>Create a database called </a:t>
            </a:r>
            <a:r>
              <a:rPr lang="en-US" sz="3200" dirty="0" smtClean="0">
                <a:solidFill>
                  <a:srgbClr val="000000"/>
                </a:solidFill>
                <a:latin typeface="Corbel"/>
              </a:rPr>
              <a:t>‘</a:t>
            </a:r>
            <a:r>
              <a:rPr lang="en-US" sz="3200" b="1" dirty="0" smtClean="0">
                <a:solidFill>
                  <a:srgbClr val="000000"/>
                </a:solidFill>
                <a:latin typeface="Corbel"/>
              </a:rPr>
              <a:t>BBA3  </a:t>
            </a:r>
            <a:r>
              <a:rPr lang="en-US" sz="3200" b="1" dirty="0" err="1" smtClean="0">
                <a:solidFill>
                  <a:srgbClr val="000000"/>
                </a:solidFill>
                <a:latin typeface="Corbel"/>
              </a:rPr>
              <a:t>Arua</a:t>
            </a:r>
            <a:r>
              <a:rPr lang="en-US" sz="3200" b="1" dirty="0" smtClean="0">
                <a:solidFill>
                  <a:srgbClr val="000000"/>
                </a:solidFill>
                <a:latin typeface="Corbel"/>
              </a:rPr>
              <a:t>  </a:t>
            </a:r>
            <a:r>
              <a:rPr lang="en-US" sz="3200" b="1" dirty="0" smtClean="0">
                <a:solidFill>
                  <a:srgbClr val="000000"/>
                </a:solidFill>
                <a:latin typeface="Corbel"/>
              </a:rPr>
              <a:t>Students</a:t>
            </a:r>
            <a:r>
              <a:rPr lang="en-US" sz="3200" dirty="0" smtClean="0">
                <a:solidFill>
                  <a:srgbClr val="000000"/>
                </a:solidFill>
                <a:latin typeface="Corbel"/>
              </a:rPr>
              <a:t>’</a:t>
            </a:r>
            <a:endParaRPr dirty="0"/>
          </a:p>
          <a:p>
            <a:pPr algn="just">
              <a:lnSpc>
                <a:spcPct val="150000"/>
              </a:lnSpc>
              <a:buSzPct val="25000"/>
              <a:buFont typeface="Corbel"/>
              <a:buChar char="•"/>
            </a:pPr>
            <a:r>
              <a:rPr lang="en-US" sz="3200" dirty="0">
                <a:solidFill>
                  <a:srgbClr val="000000"/>
                </a:solidFill>
                <a:latin typeface="Corbel"/>
              </a:rPr>
              <a:t>Create a table with the name ‘</a:t>
            </a:r>
            <a:r>
              <a:rPr lang="en-US" sz="3200" b="1" dirty="0">
                <a:solidFill>
                  <a:srgbClr val="000000"/>
                </a:solidFill>
                <a:latin typeface="Corbel"/>
              </a:rPr>
              <a:t>Student</a:t>
            </a:r>
            <a:r>
              <a:rPr lang="en-US" sz="3200" dirty="0">
                <a:solidFill>
                  <a:srgbClr val="000000"/>
                </a:solidFill>
                <a:latin typeface="Corbel"/>
              </a:rPr>
              <a:t>’ with the fields:</a:t>
            </a:r>
            <a:endParaRPr dirty="0"/>
          </a:p>
          <a:p>
            <a:pPr lvl="1" algn="just">
              <a:buSzPct val="25000"/>
              <a:buFont typeface="Wingdings 3" charset="2"/>
              <a:buChar char=""/>
            </a:pPr>
            <a:r>
              <a:rPr lang="en-US" sz="3200" dirty="0">
                <a:solidFill>
                  <a:srgbClr val="000000"/>
                </a:solidFill>
                <a:latin typeface="Corbel"/>
              </a:rPr>
              <a:t>Registration Number (PK)</a:t>
            </a:r>
            <a:endParaRPr dirty="0"/>
          </a:p>
          <a:p>
            <a:pPr lvl="1" algn="just">
              <a:buSzPct val="25000"/>
              <a:buFont typeface="Wingdings 3" charset="2"/>
              <a:buChar char=""/>
            </a:pPr>
            <a:r>
              <a:rPr lang="en-US" sz="3200" dirty="0">
                <a:solidFill>
                  <a:srgbClr val="000000"/>
                </a:solidFill>
                <a:latin typeface="Corbel"/>
              </a:rPr>
              <a:t>First Name</a:t>
            </a:r>
            <a:endParaRPr dirty="0"/>
          </a:p>
          <a:p>
            <a:pPr lvl="1" algn="just">
              <a:buSzPct val="25000"/>
              <a:buFont typeface="Wingdings 3" charset="2"/>
              <a:buChar char=""/>
            </a:pPr>
            <a:r>
              <a:rPr lang="en-US" sz="3200" dirty="0">
                <a:solidFill>
                  <a:srgbClr val="000000"/>
                </a:solidFill>
                <a:latin typeface="Corbel"/>
              </a:rPr>
              <a:t>Last Name</a:t>
            </a:r>
            <a:endParaRPr dirty="0"/>
          </a:p>
          <a:p>
            <a:pPr lvl="1" algn="just">
              <a:buSzPct val="25000"/>
              <a:buFont typeface="Wingdings 3" charset="2"/>
              <a:buChar char=""/>
            </a:pPr>
            <a:r>
              <a:rPr lang="en-US" sz="3200" dirty="0">
                <a:solidFill>
                  <a:srgbClr val="000000"/>
                </a:solidFill>
                <a:latin typeface="Corbel"/>
              </a:rPr>
              <a:t>Gender </a:t>
            </a:r>
            <a:endParaRPr dirty="0"/>
          </a:p>
          <a:p>
            <a:pPr lvl="1" algn="just">
              <a:buSzPct val="25000"/>
              <a:buFont typeface="Wingdings 3" charset="2"/>
              <a:buChar char=""/>
            </a:pPr>
            <a:r>
              <a:rPr lang="en-US" sz="3200" dirty="0">
                <a:solidFill>
                  <a:srgbClr val="000000"/>
                </a:solidFill>
                <a:latin typeface="Corbel"/>
              </a:rPr>
              <a:t>Date of Birth</a:t>
            </a:r>
            <a:endParaRPr dirty="0"/>
          </a:p>
          <a:p>
            <a:pPr algn="just">
              <a:lnSpc>
                <a:spcPct val="100000"/>
              </a:lnSpc>
            </a:pPr>
            <a:endParaRPr dirty="0"/>
          </a:p>
        </p:txBody>
      </p:sp>
      <p:sp>
        <p:nvSpPr>
          <p:cNvPr id="247" name="TextShape 3"/>
          <p:cNvSpPr txBox="1"/>
          <p:nvPr/>
        </p:nvSpPr>
        <p:spPr>
          <a:xfrm>
            <a:off x="6997320" y="6223680"/>
            <a:ext cx="1279440" cy="364680"/>
          </a:xfrm>
          <a:prstGeom prst="rect">
            <a:avLst/>
          </a:prstGeom>
        </p:spPr>
        <p:txBody>
          <a:bodyPr anchor="ctr"/>
          <a:lstStyle/>
          <a:p>
            <a:pPr algn="r">
              <a:lnSpc>
                <a:spcPct val="100000"/>
              </a:lnSpc>
            </a:pPr>
            <a:fld id="{C6580A05-787E-4386-8D6D-E198FCC11BF8}" type="slidenum">
              <a:rPr lang="en-US" sz="1000">
                <a:solidFill>
                  <a:srgbClr val="000000"/>
                </a:solidFill>
                <a:latin typeface="Corbel"/>
              </a:rPr>
              <a:pPr algn="r">
                <a:lnSpc>
                  <a:spcPct val="100000"/>
                </a:lnSpc>
              </a:pPr>
              <a:t>47</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 name="TextShape 1"/>
          <p:cNvSpPr txBox="1"/>
          <p:nvPr/>
        </p:nvSpPr>
        <p:spPr>
          <a:xfrm>
            <a:off x="457200" y="704160"/>
            <a:ext cx="8229240" cy="895680"/>
          </a:xfrm>
          <a:prstGeom prst="rect">
            <a:avLst/>
          </a:prstGeom>
        </p:spPr>
        <p:txBody>
          <a:bodyPr anchor="ctr"/>
          <a:lstStyle/>
          <a:p>
            <a:pPr algn="ctr">
              <a:lnSpc>
                <a:spcPct val="100000"/>
              </a:lnSpc>
            </a:pPr>
            <a:r>
              <a:rPr lang="en-US" sz="4000" b="1">
                <a:solidFill>
                  <a:srgbClr val="000000"/>
                </a:solidFill>
                <a:latin typeface="Corbel"/>
              </a:rPr>
              <a:t>Con’t</a:t>
            </a:r>
            <a:endParaRPr/>
          </a:p>
        </p:txBody>
      </p:sp>
      <p:sp>
        <p:nvSpPr>
          <p:cNvPr id="249" name="TextShape 2"/>
          <p:cNvSpPr txBox="1"/>
          <p:nvPr/>
        </p:nvSpPr>
        <p:spPr>
          <a:xfrm>
            <a:off x="857160" y="2057400"/>
            <a:ext cx="7404120" cy="4038120"/>
          </a:xfrm>
          <a:prstGeom prst="rect">
            <a:avLst/>
          </a:prstGeom>
        </p:spPr>
        <p:txBody>
          <a:bodyPr/>
          <a:lstStyle/>
          <a:p>
            <a:pPr lvl="1" algn="just">
              <a:lnSpc>
                <a:spcPct val="130000"/>
              </a:lnSpc>
              <a:buSzPct val="25000"/>
              <a:buFont typeface="Wingdings 3" charset="2"/>
              <a:buChar char=""/>
            </a:pPr>
            <a:r>
              <a:rPr lang="en-US" sz="3000">
                <a:solidFill>
                  <a:srgbClr val="000000"/>
                </a:solidFill>
                <a:latin typeface="Corbel"/>
              </a:rPr>
              <a:t>Marital Status</a:t>
            </a:r>
            <a:endParaRPr/>
          </a:p>
          <a:p>
            <a:pPr lvl="1" algn="just">
              <a:lnSpc>
                <a:spcPct val="130000"/>
              </a:lnSpc>
              <a:buSzPct val="25000"/>
              <a:buFont typeface="Wingdings 3" charset="2"/>
              <a:buChar char=""/>
            </a:pPr>
            <a:r>
              <a:rPr lang="en-US" sz="3000">
                <a:solidFill>
                  <a:srgbClr val="000000"/>
                </a:solidFill>
                <a:latin typeface="Corbel"/>
              </a:rPr>
              <a:t>Age </a:t>
            </a:r>
            <a:endParaRPr/>
          </a:p>
          <a:p>
            <a:pPr lvl="1" algn="just">
              <a:lnSpc>
                <a:spcPct val="130000"/>
              </a:lnSpc>
              <a:buSzPct val="25000"/>
              <a:buFont typeface="Wingdings 3" charset="2"/>
              <a:buChar char=""/>
            </a:pPr>
            <a:r>
              <a:rPr lang="en-US" sz="3000">
                <a:solidFill>
                  <a:srgbClr val="000000"/>
                </a:solidFill>
                <a:latin typeface="Corbel"/>
              </a:rPr>
              <a:t>Email</a:t>
            </a:r>
            <a:endParaRPr/>
          </a:p>
          <a:p>
            <a:pPr lvl="1" algn="just">
              <a:lnSpc>
                <a:spcPct val="130000"/>
              </a:lnSpc>
              <a:buSzPct val="25000"/>
              <a:buFont typeface="Wingdings 3" charset="2"/>
              <a:buChar char=""/>
            </a:pPr>
            <a:r>
              <a:rPr lang="en-US" sz="3000">
                <a:solidFill>
                  <a:srgbClr val="000000"/>
                </a:solidFill>
                <a:latin typeface="Corbel"/>
              </a:rPr>
              <a:t>Phone Number</a:t>
            </a:r>
            <a:endParaRPr/>
          </a:p>
          <a:p>
            <a:pPr lvl="1" algn="just">
              <a:lnSpc>
                <a:spcPct val="130000"/>
              </a:lnSpc>
              <a:buSzPct val="25000"/>
              <a:buFont typeface="Wingdings 3" charset="2"/>
              <a:buChar char=""/>
            </a:pPr>
            <a:r>
              <a:rPr lang="en-US" sz="3000">
                <a:solidFill>
                  <a:srgbClr val="000000"/>
                </a:solidFill>
                <a:latin typeface="Corbel"/>
              </a:rPr>
              <a:t>Allowance </a:t>
            </a:r>
            <a:endParaRPr/>
          </a:p>
          <a:p>
            <a:pPr>
              <a:lnSpc>
                <a:spcPct val="100000"/>
              </a:lnSpc>
            </a:pPr>
            <a:endParaRPr/>
          </a:p>
          <a:p>
            <a:pPr>
              <a:lnSpc>
                <a:spcPct val="100000"/>
              </a:lnSpc>
            </a:pPr>
            <a:endParaRPr/>
          </a:p>
        </p:txBody>
      </p:sp>
      <p:sp>
        <p:nvSpPr>
          <p:cNvPr id="250" name="TextShape 3"/>
          <p:cNvSpPr txBox="1"/>
          <p:nvPr/>
        </p:nvSpPr>
        <p:spPr>
          <a:xfrm>
            <a:off x="6997320" y="6223680"/>
            <a:ext cx="1279440" cy="364680"/>
          </a:xfrm>
          <a:prstGeom prst="rect">
            <a:avLst/>
          </a:prstGeom>
        </p:spPr>
        <p:txBody>
          <a:bodyPr anchor="ctr"/>
          <a:lstStyle/>
          <a:p>
            <a:pPr algn="r">
              <a:lnSpc>
                <a:spcPct val="100000"/>
              </a:lnSpc>
            </a:pPr>
            <a:fld id="{5A6D4EE3-720E-4EE4-863A-11753F257296}" type="slidenum">
              <a:rPr lang="en-US" sz="1000">
                <a:solidFill>
                  <a:srgbClr val="000000"/>
                </a:solidFill>
                <a:latin typeface="Corbel"/>
              </a:rPr>
              <a:pPr algn="r">
                <a:lnSpc>
                  <a:spcPct val="100000"/>
                </a:lnSpc>
              </a:pPr>
              <a:t>48</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 name="TextShape 1"/>
          <p:cNvSpPr txBox="1"/>
          <p:nvPr/>
        </p:nvSpPr>
        <p:spPr>
          <a:xfrm>
            <a:off x="457200" y="533520"/>
            <a:ext cx="8229240" cy="761760"/>
          </a:xfrm>
          <a:prstGeom prst="rect">
            <a:avLst/>
          </a:prstGeom>
        </p:spPr>
        <p:txBody>
          <a:bodyPr anchor="ctr"/>
          <a:lstStyle/>
          <a:p>
            <a:pPr algn="ctr">
              <a:lnSpc>
                <a:spcPct val="100000"/>
              </a:lnSpc>
            </a:pPr>
            <a:r>
              <a:rPr lang="en-US" sz="4000" b="1">
                <a:solidFill>
                  <a:srgbClr val="000000"/>
                </a:solidFill>
                <a:latin typeface="Corbel"/>
              </a:rPr>
              <a:t>Required:</a:t>
            </a:r>
            <a:endParaRPr/>
          </a:p>
        </p:txBody>
      </p:sp>
      <p:sp>
        <p:nvSpPr>
          <p:cNvPr id="252" name="TextShape 2"/>
          <p:cNvSpPr txBox="1"/>
          <p:nvPr/>
        </p:nvSpPr>
        <p:spPr>
          <a:xfrm>
            <a:off x="457200" y="1143000"/>
            <a:ext cx="8229240" cy="5333760"/>
          </a:xfrm>
          <a:prstGeom prst="rect">
            <a:avLst/>
          </a:prstGeom>
        </p:spPr>
        <p:txBody>
          <a:bodyPr/>
          <a:lstStyle/>
          <a:p>
            <a:pPr algn="just">
              <a:lnSpc>
                <a:spcPct val="150000"/>
              </a:lnSpc>
              <a:buSzPct val="25000"/>
              <a:buFont typeface="Corbel"/>
              <a:buAutoNum type="arabicParenR"/>
            </a:pPr>
            <a:r>
              <a:rPr lang="en-US" sz="2800">
                <a:solidFill>
                  <a:srgbClr val="000000"/>
                </a:solidFill>
                <a:latin typeface="Corbel"/>
              </a:rPr>
              <a:t>Create a form interface for entering records for </a:t>
            </a:r>
            <a:r>
              <a:rPr lang="en-US" sz="2800" b="1">
                <a:solidFill>
                  <a:srgbClr val="000000"/>
                </a:solidFill>
                <a:latin typeface="Corbel"/>
              </a:rPr>
              <a:t>5 students.</a:t>
            </a:r>
            <a:endParaRPr/>
          </a:p>
          <a:p>
            <a:pPr algn="just">
              <a:lnSpc>
                <a:spcPct val="150000"/>
              </a:lnSpc>
              <a:buSzPct val="25000"/>
              <a:buFont typeface="Corbel"/>
              <a:buAutoNum type="arabicParenR"/>
            </a:pPr>
            <a:r>
              <a:rPr lang="en-US" sz="2800">
                <a:solidFill>
                  <a:srgbClr val="000000"/>
                </a:solidFill>
                <a:latin typeface="Corbel"/>
              </a:rPr>
              <a:t>Generate a query to display the list of all </a:t>
            </a:r>
            <a:r>
              <a:rPr lang="en-US" sz="2800" b="1">
                <a:solidFill>
                  <a:srgbClr val="000000"/>
                </a:solidFill>
                <a:latin typeface="Corbel"/>
              </a:rPr>
              <a:t>female </a:t>
            </a:r>
            <a:r>
              <a:rPr lang="en-US" sz="2800">
                <a:solidFill>
                  <a:srgbClr val="000000"/>
                </a:solidFill>
                <a:latin typeface="Corbel"/>
              </a:rPr>
              <a:t>students</a:t>
            </a:r>
            <a:r>
              <a:rPr lang="en-US" sz="2800" b="1">
                <a:solidFill>
                  <a:srgbClr val="000000"/>
                </a:solidFill>
                <a:latin typeface="Corbel"/>
              </a:rPr>
              <a:t>.</a:t>
            </a:r>
            <a:endParaRPr/>
          </a:p>
          <a:p>
            <a:pPr algn="just">
              <a:lnSpc>
                <a:spcPct val="150000"/>
              </a:lnSpc>
              <a:buSzPct val="25000"/>
              <a:buFont typeface="Corbel"/>
              <a:buAutoNum type="arabicParenR"/>
            </a:pPr>
            <a:r>
              <a:rPr lang="en-US" sz="2800">
                <a:solidFill>
                  <a:srgbClr val="000000"/>
                </a:solidFill>
                <a:latin typeface="Corbel"/>
              </a:rPr>
              <a:t>Generate a query to display all the </a:t>
            </a:r>
            <a:r>
              <a:rPr lang="en-US" sz="2800" b="1">
                <a:solidFill>
                  <a:srgbClr val="000000"/>
                </a:solidFill>
                <a:latin typeface="Corbel"/>
              </a:rPr>
              <a:t>married</a:t>
            </a:r>
            <a:r>
              <a:rPr lang="en-US" sz="2800">
                <a:solidFill>
                  <a:srgbClr val="000000"/>
                </a:solidFill>
                <a:latin typeface="Corbel"/>
              </a:rPr>
              <a:t> students.</a:t>
            </a:r>
            <a:endParaRPr/>
          </a:p>
          <a:p>
            <a:pPr algn="just">
              <a:lnSpc>
                <a:spcPct val="150000"/>
              </a:lnSpc>
              <a:buSzPct val="25000"/>
              <a:buFont typeface="Corbel"/>
              <a:buAutoNum type="arabicParenR"/>
            </a:pPr>
            <a:r>
              <a:rPr lang="en-US" sz="2800">
                <a:solidFill>
                  <a:srgbClr val="000000"/>
                </a:solidFill>
                <a:latin typeface="Corbel"/>
              </a:rPr>
              <a:t>Generate the list of students who are less than </a:t>
            </a:r>
            <a:r>
              <a:rPr lang="en-US" sz="2800" b="1">
                <a:solidFill>
                  <a:srgbClr val="000000"/>
                </a:solidFill>
                <a:latin typeface="Corbel"/>
              </a:rPr>
              <a:t>20</a:t>
            </a:r>
            <a:r>
              <a:rPr lang="en-US" sz="2800">
                <a:solidFill>
                  <a:srgbClr val="000000"/>
                </a:solidFill>
                <a:latin typeface="Corbel"/>
              </a:rPr>
              <a:t> years.</a:t>
            </a:r>
            <a:endParaRPr/>
          </a:p>
        </p:txBody>
      </p:sp>
      <p:sp>
        <p:nvSpPr>
          <p:cNvPr id="253" name="TextShape 3"/>
          <p:cNvSpPr txBox="1"/>
          <p:nvPr/>
        </p:nvSpPr>
        <p:spPr>
          <a:xfrm>
            <a:off x="6997320" y="6223680"/>
            <a:ext cx="1279440" cy="364680"/>
          </a:xfrm>
          <a:prstGeom prst="rect">
            <a:avLst/>
          </a:prstGeom>
        </p:spPr>
        <p:txBody>
          <a:bodyPr anchor="ctr"/>
          <a:lstStyle/>
          <a:p>
            <a:pPr algn="r">
              <a:lnSpc>
                <a:spcPct val="100000"/>
              </a:lnSpc>
            </a:pPr>
            <a:fld id="{8CE995C2-18CE-4A14-A19A-736CA344AFB4}" type="slidenum">
              <a:rPr lang="en-US" sz="1000">
                <a:solidFill>
                  <a:srgbClr val="000000"/>
                </a:solidFill>
                <a:latin typeface="Corbel"/>
              </a:rPr>
              <a:pPr algn="r">
                <a:lnSpc>
                  <a:spcPct val="100000"/>
                </a:lnSpc>
              </a:pPr>
              <a:t>49</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4294967295"/>
          </p:nvPr>
        </p:nvSpPr>
        <p:spPr>
          <a:xfrm>
            <a:off x="6553200" y="6248400"/>
            <a:ext cx="1905000" cy="457200"/>
          </a:xfrm>
          <a:prstGeom prst="rect">
            <a:avLst/>
          </a:prstGeom>
        </p:spPr>
        <p:txBody>
          <a:bodyPr/>
          <a:lstStyle/>
          <a:p>
            <a:fld id="{F99CB014-BD44-4D30-9DD3-73775FD1A8C1}" type="slidenum">
              <a:rPr lang="en-US"/>
              <a:pPr/>
              <a:t>5</a:t>
            </a:fld>
            <a:endParaRPr lang="en-US"/>
          </a:p>
        </p:txBody>
      </p:sp>
      <p:sp>
        <p:nvSpPr>
          <p:cNvPr id="23555" name="Text Box 3"/>
          <p:cNvSpPr txBox="1">
            <a:spLocks noChangeArrowheads="1"/>
          </p:cNvSpPr>
          <p:nvPr/>
        </p:nvSpPr>
        <p:spPr bwMode="auto">
          <a:xfrm>
            <a:off x="734961" y="317090"/>
            <a:ext cx="7922342" cy="6340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tabLst>
                <a:tab pos="344488" algn="l"/>
                <a:tab pos="800100" algn="l"/>
                <a:tab pos="1341438" algn="l"/>
              </a:tabLst>
              <a:defRPr sz="2400">
                <a:solidFill>
                  <a:schemeClr val="tx1"/>
                </a:solidFill>
                <a:latin typeface="Times New Roman" charset="0"/>
                <a:cs typeface="Times New Roman (Arabic)" charset="-78"/>
              </a:defRPr>
            </a:lvl1pPr>
            <a:lvl2pPr>
              <a:tabLst>
                <a:tab pos="344488" algn="l"/>
                <a:tab pos="800100" algn="l"/>
                <a:tab pos="1341438" algn="l"/>
              </a:tabLst>
              <a:defRPr sz="2400">
                <a:solidFill>
                  <a:schemeClr val="tx1"/>
                </a:solidFill>
                <a:latin typeface="Times New Roman" charset="0"/>
                <a:cs typeface="Times New Roman (Arabic)" charset="-78"/>
              </a:defRPr>
            </a:lvl2pPr>
            <a:lvl3pPr>
              <a:tabLst>
                <a:tab pos="344488" algn="l"/>
                <a:tab pos="800100" algn="l"/>
                <a:tab pos="1341438" algn="l"/>
              </a:tabLst>
              <a:defRPr sz="2400">
                <a:solidFill>
                  <a:schemeClr val="tx1"/>
                </a:solidFill>
                <a:latin typeface="Times New Roman" charset="0"/>
                <a:cs typeface="Times New Roman (Arabic)" charset="-78"/>
              </a:defRPr>
            </a:lvl3pPr>
            <a:lvl4pPr>
              <a:tabLst>
                <a:tab pos="344488" algn="l"/>
                <a:tab pos="800100" algn="l"/>
                <a:tab pos="1341438" algn="l"/>
              </a:tabLst>
              <a:defRPr sz="2400">
                <a:solidFill>
                  <a:schemeClr val="tx1"/>
                </a:solidFill>
                <a:latin typeface="Times New Roman" charset="0"/>
                <a:cs typeface="Times New Roman (Arabic)" charset="-78"/>
              </a:defRPr>
            </a:lvl4pPr>
            <a:lvl5pPr>
              <a:tabLst>
                <a:tab pos="344488" algn="l"/>
                <a:tab pos="800100" algn="l"/>
                <a:tab pos="1341438" algn="l"/>
              </a:tabLst>
              <a:defRPr sz="2400">
                <a:solidFill>
                  <a:schemeClr val="tx1"/>
                </a:solidFill>
                <a:latin typeface="Times New Roman" charset="0"/>
                <a:cs typeface="Times New Roman (Arabic)" charset="-78"/>
              </a:defRPr>
            </a:lvl5pPr>
            <a:lvl6pPr algn="r" rtl="1" fontAlgn="base">
              <a:spcBef>
                <a:spcPct val="0"/>
              </a:spcBef>
              <a:spcAft>
                <a:spcPct val="0"/>
              </a:spcAft>
              <a:tabLst>
                <a:tab pos="344488" algn="l"/>
                <a:tab pos="800100" algn="l"/>
                <a:tab pos="1341438" algn="l"/>
              </a:tabLst>
              <a:defRPr sz="2400">
                <a:solidFill>
                  <a:schemeClr val="tx1"/>
                </a:solidFill>
                <a:latin typeface="Times New Roman" charset="0"/>
                <a:cs typeface="Times New Roman (Arabic)" charset="-78"/>
              </a:defRPr>
            </a:lvl6pPr>
            <a:lvl7pPr algn="r" rtl="1" fontAlgn="base">
              <a:spcBef>
                <a:spcPct val="0"/>
              </a:spcBef>
              <a:spcAft>
                <a:spcPct val="0"/>
              </a:spcAft>
              <a:tabLst>
                <a:tab pos="344488" algn="l"/>
                <a:tab pos="800100" algn="l"/>
                <a:tab pos="1341438" algn="l"/>
              </a:tabLst>
              <a:defRPr sz="2400">
                <a:solidFill>
                  <a:schemeClr val="tx1"/>
                </a:solidFill>
                <a:latin typeface="Times New Roman" charset="0"/>
                <a:cs typeface="Times New Roman (Arabic)" charset="-78"/>
              </a:defRPr>
            </a:lvl7pPr>
            <a:lvl8pPr algn="r" rtl="1" fontAlgn="base">
              <a:spcBef>
                <a:spcPct val="0"/>
              </a:spcBef>
              <a:spcAft>
                <a:spcPct val="0"/>
              </a:spcAft>
              <a:tabLst>
                <a:tab pos="344488" algn="l"/>
                <a:tab pos="800100" algn="l"/>
                <a:tab pos="1341438" algn="l"/>
              </a:tabLst>
              <a:defRPr sz="2400">
                <a:solidFill>
                  <a:schemeClr val="tx1"/>
                </a:solidFill>
                <a:latin typeface="Times New Roman" charset="0"/>
                <a:cs typeface="Times New Roman (Arabic)" charset="-78"/>
              </a:defRPr>
            </a:lvl8pPr>
            <a:lvl9pPr algn="r" rtl="1" fontAlgn="base">
              <a:spcBef>
                <a:spcPct val="0"/>
              </a:spcBef>
              <a:spcAft>
                <a:spcPct val="0"/>
              </a:spcAft>
              <a:tabLst>
                <a:tab pos="344488" algn="l"/>
                <a:tab pos="800100" algn="l"/>
                <a:tab pos="1341438" algn="l"/>
              </a:tabLst>
              <a:defRPr sz="2400">
                <a:solidFill>
                  <a:schemeClr val="tx1"/>
                </a:solidFill>
                <a:latin typeface="Times New Roman" charset="0"/>
                <a:cs typeface="Times New Roman (Arabic)" charset="-78"/>
              </a:defRPr>
            </a:lvl9pPr>
          </a:lstStyle>
          <a:p>
            <a:pPr algn="just" rtl="0">
              <a:spcBef>
                <a:spcPct val="50000"/>
              </a:spcBef>
              <a:buClr>
                <a:srgbClr val="006699"/>
              </a:buClr>
              <a:buFont typeface="Wingdings" pitchFamily="2" charset="2"/>
              <a:buChar char="§"/>
            </a:pPr>
            <a:r>
              <a:rPr lang="en-US" sz="2800" dirty="0">
                <a:solidFill>
                  <a:srgbClr val="FF6699"/>
                </a:solidFill>
              </a:rPr>
              <a:t> </a:t>
            </a:r>
            <a:r>
              <a:rPr lang="en-US" sz="2800" dirty="0"/>
              <a:t>To plan a database you need to do the 	following:</a:t>
            </a:r>
          </a:p>
          <a:p>
            <a:pPr lvl="1" algn="just" rtl="0">
              <a:spcBef>
                <a:spcPct val="50000"/>
              </a:spcBef>
              <a:buClr>
                <a:srgbClr val="006699"/>
              </a:buClr>
              <a:buFont typeface="Wingdings" pitchFamily="2" charset="2"/>
              <a:buChar char="v"/>
            </a:pPr>
            <a:r>
              <a:rPr lang="en-US" sz="2800" dirty="0"/>
              <a:t> Decide what the function of the database will be</a:t>
            </a:r>
          </a:p>
          <a:p>
            <a:pPr lvl="1" algn="just" rtl="0">
              <a:spcBef>
                <a:spcPct val="50000"/>
              </a:spcBef>
              <a:buClr>
                <a:srgbClr val="006699"/>
              </a:buClr>
              <a:buFont typeface="Wingdings" pitchFamily="2" charset="2"/>
              <a:buChar char="v"/>
            </a:pPr>
            <a:r>
              <a:rPr lang="en-US" sz="2800" dirty="0"/>
              <a:t> Determine what information you need, where this 	information will come from and how it will be 	entered into the </a:t>
            </a:r>
            <a:r>
              <a:rPr lang="en-US" sz="2800" dirty="0" smtClean="0"/>
              <a:t>database.</a:t>
            </a:r>
            <a:endParaRPr lang="en-US" sz="2800" dirty="0"/>
          </a:p>
          <a:p>
            <a:pPr lvl="1" algn="just" rtl="0">
              <a:spcBef>
                <a:spcPct val="50000"/>
              </a:spcBef>
              <a:buClr>
                <a:srgbClr val="006699"/>
              </a:buClr>
              <a:buFont typeface="Wingdings" pitchFamily="2" charset="2"/>
              <a:buChar char="v"/>
            </a:pPr>
            <a:r>
              <a:rPr lang="en-US" sz="2800" dirty="0"/>
              <a:t> Determine the structure of the database and the 	relationships between the various tables</a:t>
            </a:r>
          </a:p>
          <a:p>
            <a:pPr lvl="1" algn="just" rtl="0">
              <a:spcBef>
                <a:spcPct val="50000"/>
              </a:spcBef>
              <a:buClr>
                <a:srgbClr val="006699"/>
              </a:buClr>
              <a:buFont typeface="Wingdings" pitchFamily="2" charset="2"/>
              <a:buChar char="v"/>
            </a:pPr>
            <a:r>
              <a:rPr lang="en-US" sz="2800" dirty="0"/>
              <a:t> Decide on the structure of the tables including 	field names, field types and input validation. </a:t>
            </a:r>
          </a:p>
          <a:p>
            <a:pPr lvl="1" algn="just" rtl="0">
              <a:spcBef>
                <a:spcPct val="50000"/>
              </a:spcBef>
              <a:buClr>
                <a:srgbClr val="006699"/>
              </a:buClr>
              <a:buFont typeface="Wingdings" pitchFamily="2" charset="2"/>
              <a:buChar char="v"/>
            </a:pPr>
            <a:r>
              <a:rPr lang="en-US" sz="2800" dirty="0"/>
              <a:t> Decide which forms, reports and queries you will 	use</a:t>
            </a:r>
          </a:p>
        </p:txBody>
      </p:sp>
    </p:spTree>
    <p:extLst>
      <p:ext uri="{BB962C8B-B14F-4D97-AF65-F5344CB8AC3E}">
        <p14:creationId xmlns:p14="http://schemas.microsoft.com/office/powerpoint/2010/main" val="215549331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 name="TextShape 1"/>
          <p:cNvSpPr txBox="1"/>
          <p:nvPr/>
        </p:nvSpPr>
        <p:spPr>
          <a:xfrm>
            <a:off x="457200" y="457200"/>
            <a:ext cx="8229240" cy="914040"/>
          </a:xfrm>
          <a:prstGeom prst="rect">
            <a:avLst/>
          </a:prstGeom>
        </p:spPr>
        <p:txBody>
          <a:bodyPr anchor="ctr"/>
          <a:lstStyle/>
          <a:p>
            <a:pPr algn="ctr">
              <a:lnSpc>
                <a:spcPct val="100000"/>
              </a:lnSpc>
            </a:pPr>
            <a:r>
              <a:rPr lang="en-US" sz="4000" b="1">
                <a:solidFill>
                  <a:srgbClr val="000000"/>
                </a:solidFill>
                <a:latin typeface="Corbel"/>
              </a:rPr>
              <a:t>Con’t</a:t>
            </a:r>
            <a:endParaRPr/>
          </a:p>
        </p:txBody>
      </p:sp>
      <p:sp>
        <p:nvSpPr>
          <p:cNvPr id="255" name="TextShape 2"/>
          <p:cNvSpPr txBox="1"/>
          <p:nvPr/>
        </p:nvSpPr>
        <p:spPr>
          <a:xfrm>
            <a:off x="457200" y="1295280"/>
            <a:ext cx="8229240" cy="5105160"/>
          </a:xfrm>
          <a:prstGeom prst="rect">
            <a:avLst/>
          </a:prstGeom>
        </p:spPr>
        <p:txBody>
          <a:bodyPr/>
          <a:lstStyle/>
          <a:p>
            <a:pPr algn="just">
              <a:lnSpc>
                <a:spcPct val="140000"/>
              </a:lnSpc>
              <a:buSzPct val="25000"/>
              <a:buFont typeface="Corbel"/>
              <a:buAutoNum type="arabicParenR"/>
            </a:pPr>
            <a:r>
              <a:rPr lang="en-US" sz="3000">
                <a:solidFill>
                  <a:srgbClr val="000000"/>
                </a:solidFill>
                <a:latin typeface="Corbel"/>
              </a:rPr>
              <a:t>Generate the list of all the male students who are single.</a:t>
            </a:r>
            <a:endParaRPr/>
          </a:p>
          <a:p>
            <a:pPr algn="just">
              <a:lnSpc>
                <a:spcPct val="140000"/>
              </a:lnSpc>
              <a:buSzPct val="25000"/>
              <a:buFont typeface="Corbel"/>
              <a:buAutoNum type="arabicParenR"/>
            </a:pPr>
            <a:r>
              <a:rPr lang="en-US" sz="3000">
                <a:solidFill>
                  <a:srgbClr val="000000"/>
                </a:solidFill>
                <a:latin typeface="Corbel"/>
              </a:rPr>
              <a:t>Generate the list of all the female students who are greater than 22 years.</a:t>
            </a:r>
            <a:endParaRPr/>
          </a:p>
          <a:p>
            <a:pPr algn="just">
              <a:lnSpc>
                <a:spcPct val="140000"/>
              </a:lnSpc>
              <a:buSzPct val="25000"/>
              <a:buFont typeface="Corbel"/>
              <a:buAutoNum type="arabicParenR"/>
            </a:pPr>
            <a:r>
              <a:rPr lang="en-US" sz="3000">
                <a:solidFill>
                  <a:srgbClr val="000000"/>
                </a:solidFill>
                <a:latin typeface="Corbel"/>
              </a:rPr>
              <a:t>Generate the list of all the students whose allowance is greater then 250000.</a:t>
            </a:r>
            <a:endParaRPr/>
          </a:p>
          <a:p>
            <a:pPr algn="just">
              <a:lnSpc>
                <a:spcPct val="140000"/>
              </a:lnSpc>
              <a:buSzPct val="25000"/>
              <a:buFont typeface="Corbel"/>
              <a:buAutoNum type="arabicParenR"/>
            </a:pPr>
            <a:r>
              <a:rPr lang="en-US" sz="3000">
                <a:solidFill>
                  <a:srgbClr val="000000"/>
                </a:solidFill>
                <a:latin typeface="Corbel"/>
              </a:rPr>
              <a:t>Create reports for each query that you generated.</a:t>
            </a:r>
            <a:endParaRPr/>
          </a:p>
        </p:txBody>
      </p:sp>
      <p:sp>
        <p:nvSpPr>
          <p:cNvPr id="256" name="TextShape 3"/>
          <p:cNvSpPr txBox="1"/>
          <p:nvPr/>
        </p:nvSpPr>
        <p:spPr>
          <a:xfrm>
            <a:off x="6997320" y="6223680"/>
            <a:ext cx="1279440" cy="364680"/>
          </a:xfrm>
          <a:prstGeom prst="rect">
            <a:avLst/>
          </a:prstGeom>
        </p:spPr>
        <p:txBody>
          <a:bodyPr anchor="ctr"/>
          <a:lstStyle/>
          <a:p>
            <a:pPr algn="r">
              <a:lnSpc>
                <a:spcPct val="100000"/>
              </a:lnSpc>
            </a:pPr>
            <a:fld id="{EB1C7DF8-AAA8-4A15-9C84-AA78F9E5631B}" type="slidenum">
              <a:rPr lang="en-US" sz="1000">
                <a:solidFill>
                  <a:srgbClr val="000000"/>
                </a:solidFill>
                <a:latin typeface="Corbel"/>
              </a:rPr>
              <a:pPr algn="r">
                <a:lnSpc>
                  <a:spcPct val="100000"/>
                </a:lnSpc>
              </a:pPr>
              <a:t>50</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 name="TextShape 1"/>
          <p:cNvSpPr txBox="1"/>
          <p:nvPr/>
        </p:nvSpPr>
        <p:spPr>
          <a:xfrm>
            <a:off x="2961720" y="6223680"/>
            <a:ext cx="3538080" cy="364680"/>
          </a:xfrm>
          <a:prstGeom prst="rect">
            <a:avLst/>
          </a:prstGeom>
        </p:spPr>
        <p:txBody>
          <a:bodyPr anchor="ctr"/>
          <a:lstStyle/>
          <a:p>
            <a:pPr algn="ctr">
              <a:lnSpc>
                <a:spcPct val="100000"/>
              </a:lnSpc>
            </a:pPr>
            <a:r>
              <a:rPr lang="en-US" sz="1000">
                <a:solidFill>
                  <a:srgbClr val="000000"/>
                </a:solidFill>
                <a:latin typeface="Corbel"/>
              </a:rPr>
              <a:t>Concepts of ICT</a:t>
            </a:r>
            <a:endParaRPr/>
          </a:p>
        </p:txBody>
      </p:sp>
      <p:sp>
        <p:nvSpPr>
          <p:cNvPr id="258" name="TextShape 2"/>
          <p:cNvSpPr txBox="1"/>
          <p:nvPr/>
        </p:nvSpPr>
        <p:spPr>
          <a:xfrm>
            <a:off x="6997320" y="6223680"/>
            <a:ext cx="1279440" cy="364680"/>
          </a:xfrm>
          <a:prstGeom prst="rect">
            <a:avLst/>
          </a:prstGeom>
        </p:spPr>
        <p:txBody>
          <a:bodyPr anchor="ctr"/>
          <a:lstStyle/>
          <a:p>
            <a:pPr algn="r">
              <a:lnSpc>
                <a:spcPct val="100000"/>
              </a:lnSpc>
            </a:pPr>
            <a:fld id="{7C5DAC72-44DF-464C-879F-0464362B8AE1}" type="slidenum">
              <a:rPr lang="en-US" sz="1000">
                <a:solidFill>
                  <a:srgbClr val="000000"/>
                </a:solidFill>
                <a:latin typeface="Corbel"/>
              </a:rPr>
              <a:pPr algn="r">
                <a:lnSpc>
                  <a:spcPct val="100000"/>
                </a:lnSpc>
              </a:pPr>
              <a:t>51</a:t>
            </a:fld>
            <a:endParaRPr/>
          </a:p>
        </p:txBody>
      </p:sp>
      <p:pic>
        <p:nvPicPr>
          <p:cNvPr id="259" name="Picture 8"/>
          <p:cNvPicPr/>
          <p:nvPr/>
        </p:nvPicPr>
        <p:blipFill>
          <a:blip r:embed="rId2"/>
          <a:stretch>
            <a:fillRect/>
          </a:stretch>
        </p:blipFill>
        <p:spPr>
          <a:xfrm>
            <a:off x="2308320" y="1313280"/>
            <a:ext cx="4105440" cy="4105440"/>
          </a:xfrm>
          <a:prstGeom prst="rect">
            <a:avLst/>
          </a:prstGeom>
          <a:ln w="190440">
            <a:solidFill>
              <a:srgbClr val="FFFFFF"/>
            </a:solidFill>
            <a:miter/>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 name="TextShape 1"/>
          <p:cNvSpPr txBox="1"/>
          <p:nvPr/>
        </p:nvSpPr>
        <p:spPr>
          <a:xfrm>
            <a:off x="2961720" y="6223680"/>
            <a:ext cx="3538080" cy="364680"/>
          </a:xfrm>
          <a:prstGeom prst="rect">
            <a:avLst/>
          </a:prstGeom>
        </p:spPr>
        <p:txBody>
          <a:bodyPr anchor="ctr"/>
          <a:lstStyle/>
          <a:p>
            <a:pPr algn="ctr">
              <a:lnSpc>
                <a:spcPct val="100000"/>
              </a:lnSpc>
            </a:pPr>
            <a:r>
              <a:rPr lang="en-US" sz="1000">
                <a:solidFill>
                  <a:srgbClr val="000000"/>
                </a:solidFill>
                <a:latin typeface="Corbel"/>
              </a:rPr>
              <a:t>Concepts of ICT</a:t>
            </a:r>
            <a:endParaRPr/>
          </a:p>
        </p:txBody>
      </p:sp>
      <p:sp>
        <p:nvSpPr>
          <p:cNvPr id="261" name="TextShape 2"/>
          <p:cNvSpPr txBox="1"/>
          <p:nvPr/>
        </p:nvSpPr>
        <p:spPr>
          <a:xfrm>
            <a:off x="6997320" y="6223680"/>
            <a:ext cx="1279440" cy="364680"/>
          </a:xfrm>
          <a:prstGeom prst="rect">
            <a:avLst/>
          </a:prstGeom>
        </p:spPr>
        <p:txBody>
          <a:bodyPr anchor="ctr"/>
          <a:lstStyle/>
          <a:p>
            <a:pPr algn="r">
              <a:lnSpc>
                <a:spcPct val="100000"/>
              </a:lnSpc>
            </a:pPr>
            <a:fld id="{7E52D6DB-CD9F-424F-A8BA-BF3CED036B7D}" type="slidenum">
              <a:rPr lang="en-US" sz="1000">
                <a:solidFill>
                  <a:srgbClr val="000000"/>
                </a:solidFill>
                <a:latin typeface="Corbel"/>
              </a:rPr>
              <a:pPr algn="r">
                <a:lnSpc>
                  <a:spcPct val="100000"/>
                </a:lnSpc>
              </a:pPr>
              <a:t>52</a:t>
            </a:fld>
            <a:endParaRPr/>
          </a:p>
        </p:txBody>
      </p:sp>
      <p:pic>
        <p:nvPicPr>
          <p:cNvPr id="262" name="Picture 1"/>
          <p:cNvPicPr/>
          <p:nvPr/>
        </p:nvPicPr>
        <p:blipFill>
          <a:blip r:embed="rId2"/>
          <a:stretch>
            <a:fillRect/>
          </a:stretch>
        </p:blipFill>
        <p:spPr>
          <a:xfrm>
            <a:off x="1698480" y="649800"/>
            <a:ext cx="5333760" cy="5333760"/>
          </a:xfrm>
          <a:prstGeom prst="rect">
            <a:avLst/>
          </a:prstGeom>
          <a:ln w="101520">
            <a:solidFill>
              <a:srgbClr val="FDFDFD"/>
            </a:solidFill>
            <a:miter/>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 name="TextShape 1"/>
          <p:cNvSpPr txBox="1"/>
          <p:nvPr/>
        </p:nvSpPr>
        <p:spPr>
          <a:xfrm>
            <a:off x="628560" y="365040"/>
            <a:ext cx="7886520" cy="750600"/>
          </a:xfrm>
          <a:prstGeom prst="rect">
            <a:avLst/>
          </a:prstGeom>
        </p:spPr>
        <p:txBody>
          <a:bodyPr anchor="ctr"/>
          <a:lstStyle/>
          <a:p>
            <a:pPr algn="ctr">
              <a:lnSpc>
                <a:spcPct val="100000"/>
              </a:lnSpc>
            </a:pPr>
            <a:r>
              <a:rPr lang="en-US" sz="4000" b="1">
                <a:solidFill>
                  <a:srgbClr val="FF0000"/>
                </a:solidFill>
                <a:latin typeface="Times New Roman"/>
              </a:rPr>
              <a:t>References</a:t>
            </a:r>
            <a:endParaRPr/>
          </a:p>
        </p:txBody>
      </p:sp>
      <p:sp>
        <p:nvSpPr>
          <p:cNvPr id="264" name="TextShape 2"/>
          <p:cNvSpPr txBox="1"/>
          <p:nvPr/>
        </p:nvSpPr>
        <p:spPr>
          <a:xfrm>
            <a:off x="628560" y="900720"/>
            <a:ext cx="8098200" cy="5430600"/>
          </a:xfrm>
          <a:prstGeom prst="rect">
            <a:avLst/>
          </a:prstGeom>
        </p:spPr>
        <p:txBody>
          <a:bodyPr/>
          <a:lstStyle/>
          <a:p>
            <a:pPr lvl="1" algn="just">
              <a:lnSpc>
                <a:spcPct val="150000"/>
              </a:lnSpc>
              <a:buSzPct val="25000"/>
              <a:buFont typeface="Corbel"/>
              <a:buAutoNum type="arabicPeriod"/>
            </a:pPr>
            <a:r>
              <a:rPr lang="en-US" sz="2800">
                <a:solidFill>
                  <a:srgbClr val="0000CC"/>
                </a:solidFill>
                <a:latin typeface="Corbel"/>
              </a:rPr>
              <a:t>http://www.itdesk.info/Basic%20Concepts%20of%20Information%20Technology%20notes.pdf</a:t>
            </a:r>
            <a:endParaRPr/>
          </a:p>
          <a:p>
            <a:pPr lvl="1" algn="just">
              <a:lnSpc>
                <a:spcPct val="150000"/>
              </a:lnSpc>
              <a:buSzPct val="25000"/>
              <a:buFont typeface="Corbel"/>
              <a:buAutoNum type="arabicPeriod"/>
            </a:pPr>
            <a:r>
              <a:rPr lang="en-US" sz="2800">
                <a:solidFill>
                  <a:srgbClr val="0000CC"/>
                </a:solidFill>
                <a:latin typeface="Corbel"/>
              </a:rPr>
              <a:t>http://www.cctglobal.com</a:t>
            </a:r>
            <a:endParaRPr/>
          </a:p>
          <a:p>
            <a:pPr lvl="1" algn="just">
              <a:lnSpc>
                <a:spcPct val="150000"/>
              </a:lnSpc>
              <a:buSzPct val="25000"/>
              <a:buFont typeface="Corbel"/>
              <a:buAutoNum type="arabicPeriod"/>
            </a:pPr>
            <a:r>
              <a:rPr lang="en-US" sz="2800">
                <a:solidFill>
                  <a:srgbClr val="0000CC"/>
                </a:solidFill>
                <a:latin typeface="Corbel"/>
              </a:rPr>
              <a:t>www.cheltenhamcourseware.com</a:t>
            </a:r>
            <a:endParaRPr/>
          </a:p>
          <a:p>
            <a:pPr lvl="1" algn="just">
              <a:lnSpc>
                <a:spcPct val="150000"/>
              </a:lnSpc>
              <a:buSzPct val="25000"/>
              <a:buFont typeface="Corbel"/>
              <a:buAutoNum type="arabicPeriod"/>
            </a:pPr>
            <a:r>
              <a:rPr lang="en-US" sz="2800">
                <a:solidFill>
                  <a:srgbClr val="0000CC"/>
                </a:solidFill>
                <a:latin typeface="Corbel"/>
              </a:rPr>
              <a:t>Jelne Jamrich and Dan Oja. </a:t>
            </a:r>
            <a:r>
              <a:rPr lang="en-US" sz="2800" i="1">
                <a:solidFill>
                  <a:srgbClr val="0000CC"/>
                </a:solidFill>
                <a:latin typeface="Corbel"/>
              </a:rPr>
              <a:t>Practical Computer Literacy.</a:t>
            </a:r>
            <a:r>
              <a:rPr lang="en-US" sz="2800">
                <a:solidFill>
                  <a:srgbClr val="0000CC"/>
                </a:solidFill>
                <a:latin typeface="Corbel"/>
              </a:rPr>
              <a:t> 3</a:t>
            </a:r>
            <a:r>
              <a:rPr lang="en-US" sz="2800" baseline="30000">
                <a:solidFill>
                  <a:srgbClr val="0000CC"/>
                </a:solidFill>
                <a:latin typeface="Corbel"/>
              </a:rPr>
              <a:t>rd edition, Course Technology, 2010.</a:t>
            </a:r>
            <a:endParaRPr/>
          </a:p>
          <a:p>
            <a:pPr lvl="1" algn="just">
              <a:lnSpc>
                <a:spcPct val="150000"/>
              </a:lnSpc>
              <a:buSzPct val="25000"/>
              <a:buFont typeface="Corbel"/>
              <a:buAutoNum type="arabicPeriod"/>
            </a:pPr>
            <a:r>
              <a:rPr lang="en-US" sz="2800" baseline="30000">
                <a:solidFill>
                  <a:srgbClr val="0000CC"/>
                </a:solidFill>
                <a:latin typeface="Corbel"/>
              </a:rPr>
              <a:t>Connie Morrison and Dolores Well. </a:t>
            </a:r>
            <a:r>
              <a:rPr lang="en-US" sz="2800" i="1" baseline="30000">
                <a:solidFill>
                  <a:srgbClr val="0000CC"/>
                </a:solidFill>
                <a:latin typeface="Corbel"/>
              </a:rPr>
              <a:t>Computer Literacy Basics: A Comprehensive Guide to IC3. 3rd edition, Course Technology, 2009.</a:t>
            </a:r>
            <a:endParaRPr/>
          </a:p>
          <a:p>
            <a:endParaRPr/>
          </a:p>
          <a:p>
            <a:endParaRPr/>
          </a:p>
          <a:p>
            <a:endParaRPr/>
          </a:p>
        </p:txBody>
      </p:sp>
      <p:sp>
        <p:nvSpPr>
          <p:cNvPr id="265" name="TextShape 3"/>
          <p:cNvSpPr txBox="1"/>
          <p:nvPr/>
        </p:nvSpPr>
        <p:spPr>
          <a:xfrm>
            <a:off x="2961720" y="6223680"/>
            <a:ext cx="3538080" cy="364680"/>
          </a:xfrm>
          <a:prstGeom prst="rect">
            <a:avLst/>
          </a:prstGeom>
        </p:spPr>
        <p:txBody>
          <a:bodyPr anchor="ctr"/>
          <a:lstStyle/>
          <a:p>
            <a:pPr algn="ctr">
              <a:lnSpc>
                <a:spcPct val="100000"/>
              </a:lnSpc>
            </a:pPr>
            <a:r>
              <a:rPr lang="en-US" sz="1000">
                <a:solidFill>
                  <a:srgbClr val="000000"/>
                </a:solidFill>
                <a:latin typeface="Corbel"/>
              </a:rPr>
              <a:t>Concepts of ICT</a:t>
            </a:r>
            <a:endParaRPr/>
          </a:p>
        </p:txBody>
      </p:sp>
      <p:sp>
        <p:nvSpPr>
          <p:cNvPr id="266" name="TextShape 4"/>
          <p:cNvSpPr txBox="1"/>
          <p:nvPr/>
        </p:nvSpPr>
        <p:spPr>
          <a:xfrm>
            <a:off x="6997320" y="6223680"/>
            <a:ext cx="1279440" cy="364680"/>
          </a:xfrm>
          <a:prstGeom prst="rect">
            <a:avLst/>
          </a:prstGeom>
        </p:spPr>
        <p:txBody>
          <a:bodyPr anchor="ctr"/>
          <a:lstStyle/>
          <a:p>
            <a:pPr algn="r">
              <a:lnSpc>
                <a:spcPct val="100000"/>
              </a:lnSpc>
            </a:pPr>
            <a:fld id="{A9BB69C8-E5B9-4964-A983-EEE6F8CC9632}" type="slidenum">
              <a:rPr lang="en-US" sz="1000">
                <a:solidFill>
                  <a:srgbClr val="000000"/>
                </a:solidFill>
                <a:latin typeface="Corbel"/>
              </a:rPr>
              <a:pPr algn="r">
                <a:lnSpc>
                  <a:spcPct val="100000"/>
                </a:lnSpc>
              </a:pPr>
              <a:t>53</a:t>
            </a:fld>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457200"/>
            <a:ext cx="8229240" cy="837720"/>
          </a:xfrm>
          <a:prstGeom prst="rect">
            <a:avLst/>
          </a:prstGeom>
        </p:spPr>
        <p:txBody>
          <a:bodyPr anchor="ctr"/>
          <a:lstStyle/>
          <a:p>
            <a:pPr algn="ctr">
              <a:lnSpc>
                <a:spcPct val="100000"/>
              </a:lnSpc>
            </a:pPr>
            <a:r>
              <a:rPr lang="en-US" sz="4000" b="1" dirty="0" smtClean="0">
                <a:solidFill>
                  <a:srgbClr val="000000"/>
                </a:solidFill>
                <a:latin typeface="Corbel"/>
              </a:rPr>
              <a:t>Database Objects</a:t>
            </a:r>
            <a:endParaRPr dirty="0"/>
          </a:p>
        </p:txBody>
      </p:sp>
      <p:sp>
        <p:nvSpPr>
          <p:cNvPr id="195" name="TextShape 2"/>
          <p:cNvSpPr txBox="1"/>
          <p:nvPr/>
        </p:nvSpPr>
        <p:spPr>
          <a:xfrm>
            <a:off x="457200" y="1219320"/>
            <a:ext cx="8229240" cy="4906440"/>
          </a:xfrm>
          <a:prstGeom prst="rect">
            <a:avLst/>
          </a:prstGeom>
        </p:spPr>
        <p:txBody>
          <a:bodyPr/>
          <a:lstStyle/>
          <a:p>
            <a:pPr algn="just">
              <a:lnSpc>
                <a:spcPct val="150000"/>
              </a:lnSpc>
              <a:buSzPct val="25000"/>
              <a:buFont typeface="Corbel"/>
              <a:buChar char="•"/>
            </a:pPr>
            <a:r>
              <a:rPr lang="en-US" sz="2800" dirty="0"/>
              <a:t>Databases in Access are composed of four objects: </a:t>
            </a:r>
            <a:endParaRPr lang="en-US" sz="2800" dirty="0" smtClean="0"/>
          </a:p>
          <a:p>
            <a:pPr algn="just">
              <a:lnSpc>
                <a:spcPct val="150000"/>
              </a:lnSpc>
              <a:buSzPct val="25000"/>
              <a:buFont typeface="Corbel"/>
              <a:buChar char="•"/>
            </a:pPr>
            <a:r>
              <a:rPr lang="en-US" sz="2800" b="1" dirty="0" smtClean="0"/>
              <a:t>tables</a:t>
            </a:r>
            <a:r>
              <a:rPr lang="en-US" sz="2800" dirty="0"/>
              <a:t>, </a:t>
            </a:r>
            <a:endParaRPr lang="en-US" sz="2800" dirty="0" smtClean="0"/>
          </a:p>
          <a:p>
            <a:pPr algn="just">
              <a:lnSpc>
                <a:spcPct val="150000"/>
              </a:lnSpc>
              <a:buSzPct val="25000"/>
              <a:buFont typeface="Corbel"/>
              <a:buChar char="•"/>
            </a:pPr>
            <a:r>
              <a:rPr lang="en-US" sz="2800" b="1" dirty="0" smtClean="0"/>
              <a:t>queries</a:t>
            </a:r>
            <a:r>
              <a:rPr lang="en-US" sz="2800" dirty="0"/>
              <a:t>, </a:t>
            </a:r>
            <a:endParaRPr lang="en-US" sz="2800" dirty="0" smtClean="0"/>
          </a:p>
          <a:p>
            <a:pPr algn="just">
              <a:lnSpc>
                <a:spcPct val="150000"/>
              </a:lnSpc>
              <a:buSzPct val="25000"/>
              <a:buFont typeface="Corbel"/>
              <a:buChar char="•"/>
            </a:pPr>
            <a:r>
              <a:rPr lang="en-US" sz="2800" b="1" dirty="0" smtClean="0"/>
              <a:t>forms</a:t>
            </a:r>
            <a:r>
              <a:rPr lang="en-US" sz="2800" dirty="0" smtClean="0"/>
              <a:t>,</a:t>
            </a:r>
            <a:r>
              <a:rPr lang="en-US" sz="2800" dirty="0"/>
              <a:t> </a:t>
            </a:r>
            <a:endParaRPr lang="en-US" sz="2800" dirty="0" smtClean="0"/>
          </a:p>
          <a:p>
            <a:pPr algn="just">
              <a:lnSpc>
                <a:spcPct val="150000"/>
              </a:lnSpc>
              <a:buSzPct val="25000"/>
              <a:buFont typeface="Corbel"/>
              <a:buChar char="•"/>
            </a:pPr>
            <a:r>
              <a:rPr lang="en-US" sz="2800" b="1" dirty="0" smtClean="0"/>
              <a:t>reports</a:t>
            </a:r>
            <a:r>
              <a:rPr lang="en-US" sz="2800" dirty="0"/>
              <a:t>. Together, these objects allow you to enter, store, analyze, and compile your data however you want.</a:t>
            </a:r>
            <a:endParaRPr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6</a:t>
            </a:fld>
            <a:endParaRPr/>
          </a:p>
        </p:txBody>
      </p:sp>
    </p:spTree>
    <p:extLst>
      <p:ext uri="{BB962C8B-B14F-4D97-AF65-F5344CB8AC3E}">
        <p14:creationId xmlns:p14="http://schemas.microsoft.com/office/powerpoint/2010/main" val="147728037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457200"/>
            <a:ext cx="8229240" cy="837720"/>
          </a:xfrm>
          <a:prstGeom prst="rect">
            <a:avLst/>
          </a:prstGeom>
        </p:spPr>
        <p:txBody>
          <a:bodyPr anchor="ctr"/>
          <a:lstStyle/>
          <a:p>
            <a:pPr algn="ctr">
              <a:lnSpc>
                <a:spcPct val="100000"/>
              </a:lnSpc>
            </a:pPr>
            <a:r>
              <a:rPr lang="en-US" sz="4000" b="1" dirty="0" smtClean="0">
                <a:solidFill>
                  <a:srgbClr val="000000"/>
                </a:solidFill>
                <a:latin typeface="Corbel"/>
              </a:rPr>
              <a:t>Table</a:t>
            </a:r>
            <a:endParaRPr dirty="0"/>
          </a:p>
        </p:txBody>
      </p:sp>
      <p:sp>
        <p:nvSpPr>
          <p:cNvPr id="195" name="TextShape 2"/>
          <p:cNvSpPr txBox="1"/>
          <p:nvPr/>
        </p:nvSpPr>
        <p:spPr>
          <a:xfrm>
            <a:off x="457200" y="1219320"/>
            <a:ext cx="8229240" cy="4906440"/>
          </a:xfrm>
          <a:prstGeom prst="rect">
            <a:avLst/>
          </a:prstGeom>
        </p:spPr>
        <p:txBody>
          <a:bodyPr/>
          <a:lstStyle/>
          <a:p>
            <a:pPr algn="just">
              <a:lnSpc>
                <a:spcPct val="150000"/>
              </a:lnSpc>
              <a:buSzPct val="25000"/>
              <a:buFont typeface="Corbel"/>
              <a:buChar char="•"/>
            </a:pPr>
            <a:r>
              <a:rPr lang="en-US" sz="2800" dirty="0"/>
              <a:t>In Access, all data is stored in </a:t>
            </a:r>
            <a:r>
              <a:rPr lang="en-US" sz="2800" b="1" dirty="0"/>
              <a:t>tables</a:t>
            </a:r>
            <a:r>
              <a:rPr lang="en-US" sz="2800" dirty="0"/>
              <a:t>, which puts tables at the heart of any database</a:t>
            </a:r>
            <a:r>
              <a:rPr lang="en-US" sz="2800" dirty="0" smtClean="0"/>
              <a:t>.</a:t>
            </a:r>
          </a:p>
          <a:p>
            <a:pPr algn="just">
              <a:buSzPct val="25000"/>
            </a:pPr>
            <a:endParaRPr lang="en-US" sz="2800" dirty="0"/>
          </a:p>
          <a:p>
            <a:pPr algn="just">
              <a:buSzPct val="25000"/>
            </a:pPr>
            <a:r>
              <a:rPr lang="en-US" sz="2800" dirty="0" smtClean="0"/>
              <a:t>Table </a:t>
            </a:r>
            <a:r>
              <a:rPr lang="en-US" sz="2800" dirty="0"/>
              <a:t>is an object that is used to define and store data. When you create a new table, Access asks you to define fields which is also known as column headings</a:t>
            </a:r>
            <a:r>
              <a:rPr lang="en-US" sz="2800" dirty="0" smtClean="0"/>
              <a:t>.</a:t>
            </a:r>
          </a:p>
          <a:p>
            <a:pPr algn="just">
              <a:buSzPct val="25000"/>
            </a:pPr>
            <a:r>
              <a:rPr lang="en-US" sz="2800" dirty="0"/>
              <a:t>Each field must have a unique name, and data type</a:t>
            </a:r>
            <a:r>
              <a:rPr lang="en-US" sz="2800" dirty="0" smtClean="0"/>
              <a:t>.</a:t>
            </a:r>
          </a:p>
          <a:p>
            <a:pPr algn="just">
              <a:buSzPct val="25000"/>
            </a:pPr>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7</a:t>
            </a:fld>
            <a:endParaRPr/>
          </a:p>
        </p:txBody>
      </p:sp>
    </p:spTree>
    <p:extLst>
      <p:ext uri="{BB962C8B-B14F-4D97-AF65-F5344CB8AC3E}">
        <p14:creationId xmlns:p14="http://schemas.microsoft.com/office/powerpoint/2010/main" val="174604246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TextShape 1"/>
          <p:cNvSpPr txBox="1"/>
          <p:nvPr/>
        </p:nvSpPr>
        <p:spPr>
          <a:xfrm>
            <a:off x="457200" y="457200"/>
            <a:ext cx="8229240" cy="837720"/>
          </a:xfrm>
          <a:prstGeom prst="rect">
            <a:avLst/>
          </a:prstGeom>
        </p:spPr>
        <p:txBody>
          <a:bodyPr anchor="ctr"/>
          <a:lstStyle/>
          <a:p>
            <a:pPr algn="ctr">
              <a:lnSpc>
                <a:spcPct val="100000"/>
              </a:lnSpc>
            </a:pPr>
            <a:r>
              <a:rPr lang="en-US" sz="4000" b="1" dirty="0" smtClean="0">
                <a:solidFill>
                  <a:srgbClr val="000000"/>
                </a:solidFill>
                <a:latin typeface="Corbel"/>
              </a:rPr>
              <a:t>Table</a:t>
            </a:r>
            <a:endParaRPr dirty="0"/>
          </a:p>
        </p:txBody>
      </p:sp>
      <p:sp>
        <p:nvSpPr>
          <p:cNvPr id="195" name="TextShape 2"/>
          <p:cNvSpPr txBox="1"/>
          <p:nvPr/>
        </p:nvSpPr>
        <p:spPr>
          <a:xfrm>
            <a:off x="457200" y="1219320"/>
            <a:ext cx="8229240" cy="4906440"/>
          </a:xfrm>
          <a:prstGeom prst="rect">
            <a:avLst/>
          </a:prstGeom>
        </p:spPr>
        <p:txBody>
          <a:bodyPr/>
          <a:lstStyle/>
          <a:p>
            <a:pPr algn="just"/>
            <a:r>
              <a:rPr lang="en-US" sz="2800" dirty="0"/>
              <a:t>Tables contain fields or columns that store different kinds of data, such as a name or an address, and records or rows that collect all the information about a particular instance of the subject, such as all the information about a customer or employee etc.</a:t>
            </a:r>
          </a:p>
          <a:p>
            <a:pPr algn="just"/>
            <a:r>
              <a:rPr lang="en-US" sz="2800" dirty="0"/>
              <a:t>You can define a primary key, one or more fields that have a unique value for each record, and one or more indexes on each table to help retrieve your data more quickly.</a:t>
            </a:r>
          </a:p>
          <a:p>
            <a:pPr algn="just">
              <a:buSzPct val="25000"/>
            </a:pPr>
            <a:endParaRPr sz="2800" dirty="0"/>
          </a:p>
        </p:txBody>
      </p:sp>
      <p:sp>
        <p:nvSpPr>
          <p:cNvPr id="196" name="TextShape 3"/>
          <p:cNvSpPr txBox="1"/>
          <p:nvPr/>
        </p:nvSpPr>
        <p:spPr>
          <a:xfrm>
            <a:off x="6997320" y="6223680"/>
            <a:ext cx="1279440" cy="364680"/>
          </a:xfrm>
          <a:prstGeom prst="rect">
            <a:avLst/>
          </a:prstGeom>
        </p:spPr>
        <p:txBody>
          <a:bodyPr anchor="ctr"/>
          <a:lstStyle/>
          <a:p>
            <a:pPr algn="r">
              <a:lnSpc>
                <a:spcPct val="100000"/>
              </a:lnSpc>
            </a:pPr>
            <a:fld id="{0BC25B13-20EF-425D-8940-4AA013A0997A}" type="slidenum">
              <a:rPr lang="en-US" sz="1000">
                <a:solidFill>
                  <a:srgbClr val="000000"/>
                </a:solidFill>
                <a:latin typeface="Corbel"/>
              </a:rPr>
              <a:pPr algn="r">
                <a:lnSpc>
                  <a:spcPct val="100000"/>
                </a:lnSpc>
              </a:pPr>
              <a:t>8</a:t>
            </a:fld>
            <a:endParaRPr/>
          </a:p>
        </p:txBody>
      </p:sp>
    </p:spTree>
    <p:extLst>
      <p:ext uri="{BB962C8B-B14F-4D97-AF65-F5344CB8AC3E}">
        <p14:creationId xmlns:p14="http://schemas.microsoft.com/office/powerpoint/2010/main" val="204627840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TextShape 1"/>
          <p:cNvSpPr txBox="1"/>
          <p:nvPr/>
        </p:nvSpPr>
        <p:spPr>
          <a:xfrm>
            <a:off x="457200" y="704160"/>
            <a:ext cx="8229240" cy="667080"/>
          </a:xfrm>
          <a:prstGeom prst="rect">
            <a:avLst/>
          </a:prstGeom>
        </p:spPr>
        <p:txBody>
          <a:bodyPr anchor="ctr"/>
          <a:lstStyle/>
          <a:p>
            <a:pPr algn="ctr">
              <a:lnSpc>
                <a:spcPct val="100000"/>
              </a:lnSpc>
            </a:pPr>
            <a:r>
              <a:rPr lang="en-US" sz="4000" b="1" dirty="0">
                <a:solidFill>
                  <a:srgbClr val="000000"/>
                </a:solidFill>
                <a:latin typeface="Corbel"/>
              </a:rPr>
              <a:t>Table</a:t>
            </a:r>
            <a:endParaRPr dirty="0"/>
          </a:p>
        </p:txBody>
      </p:sp>
      <p:sp>
        <p:nvSpPr>
          <p:cNvPr id="187" name="TextShape 2"/>
          <p:cNvSpPr txBox="1"/>
          <p:nvPr/>
        </p:nvSpPr>
        <p:spPr>
          <a:xfrm>
            <a:off x="457200" y="1295280"/>
            <a:ext cx="8229240" cy="4830480"/>
          </a:xfrm>
          <a:prstGeom prst="rect">
            <a:avLst/>
          </a:prstGeom>
        </p:spPr>
        <p:txBody>
          <a:bodyPr/>
          <a:lstStyle/>
          <a:p>
            <a:pPr algn="just">
              <a:lnSpc>
                <a:spcPct val="150000"/>
              </a:lnSpc>
              <a:buSzPct val="25000"/>
              <a:buFont typeface="Corbel"/>
              <a:buChar char="•"/>
            </a:pPr>
            <a:r>
              <a:rPr lang="en-US" sz="2600">
                <a:solidFill>
                  <a:srgbClr val="000000"/>
                </a:solidFill>
                <a:latin typeface="Corbel"/>
              </a:rPr>
              <a:t>Tables are used to store data in a structured and organized format</a:t>
            </a:r>
            <a:r>
              <a:rPr lang="en-US" sz="2000">
                <a:solidFill>
                  <a:srgbClr val="000000"/>
                </a:solidFill>
                <a:latin typeface="Corbel"/>
              </a:rPr>
              <a:t>.</a:t>
            </a:r>
            <a:endParaRPr/>
          </a:p>
          <a:p>
            <a:pPr>
              <a:lnSpc>
                <a:spcPct val="100000"/>
              </a:lnSpc>
            </a:pPr>
            <a:endParaRPr/>
          </a:p>
        </p:txBody>
      </p:sp>
      <p:sp>
        <p:nvSpPr>
          <p:cNvPr id="188" name="TextShape 3"/>
          <p:cNvSpPr txBox="1"/>
          <p:nvPr/>
        </p:nvSpPr>
        <p:spPr>
          <a:xfrm>
            <a:off x="6997320" y="6223680"/>
            <a:ext cx="1279440" cy="364680"/>
          </a:xfrm>
          <a:prstGeom prst="rect">
            <a:avLst/>
          </a:prstGeom>
        </p:spPr>
        <p:txBody>
          <a:bodyPr anchor="ctr"/>
          <a:lstStyle/>
          <a:p>
            <a:pPr algn="r">
              <a:lnSpc>
                <a:spcPct val="100000"/>
              </a:lnSpc>
            </a:pPr>
            <a:fld id="{4D22F359-4E88-4957-B2F2-7DA8CFAEC19E}" type="slidenum">
              <a:rPr lang="en-US" sz="1000">
                <a:solidFill>
                  <a:srgbClr val="000000"/>
                </a:solidFill>
                <a:latin typeface="Corbel"/>
              </a:rPr>
              <a:pPr algn="r">
                <a:lnSpc>
                  <a:spcPct val="100000"/>
                </a:lnSpc>
              </a:pPr>
              <a:t>9</a:t>
            </a:fld>
            <a:endParaRPr/>
          </a:p>
        </p:txBody>
      </p:sp>
      <p:pic>
        <p:nvPicPr>
          <p:cNvPr id="189" name="Picture 4"/>
          <p:cNvPicPr/>
          <p:nvPr/>
        </p:nvPicPr>
        <p:blipFill>
          <a:blip r:embed="rId2"/>
          <a:stretch>
            <a:fillRect/>
          </a:stretch>
        </p:blipFill>
        <p:spPr>
          <a:xfrm>
            <a:off x="1143000" y="2895480"/>
            <a:ext cx="7009920" cy="2666520"/>
          </a:xfrm>
          <a:prstGeom prst="rect">
            <a:avLst/>
          </a:prstGeom>
          <a:ln>
            <a:noFill/>
          </a:ln>
        </p:spPr>
      </p:pic>
    </p:spTree>
    <p:extLst>
      <p:ext uri="{BB962C8B-B14F-4D97-AF65-F5344CB8AC3E}">
        <p14:creationId xmlns:p14="http://schemas.microsoft.com/office/powerpoint/2010/main" val="78238593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335</TotalTime>
  <Words>1167</Words>
  <Application>Microsoft Office PowerPoint</Application>
  <PresentationFormat>On-screen Show (4:3)</PresentationFormat>
  <Paragraphs>246</Paragraphs>
  <Slides>53</Slides>
  <Notes>2</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53</vt:i4>
      </vt:variant>
    </vt:vector>
  </HeadingPairs>
  <TitlesOfParts>
    <vt:vector size="64" baseType="lpstr">
      <vt:lpstr>Arial</vt:lpstr>
      <vt:lpstr>Corbel</vt:lpstr>
      <vt:lpstr>DejaVu Sans</vt:lpstr>
      <vt:lpstr>StarSymbol</vt:lpstr>
      <vt:lpstr>Times New Roman</vt:lpstr>
      <vt:lpstr>Times New Roman (Arabic)</vt:lpstr>
      <vt:lpstr>Wingdings</vt:lpstr>
      <vt:lpstr>Wingdings 3</vt:lpstr>
      <vt:lpstr>Office Theme</vt:lpstr>
      <vt:lpstr>Office Theme</vt:lpstr>
      <vt:lpstr>Office Theme</vt:lpstr>
      <vt:lpstr>Database Management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Microsoft account</cp:lastModifiedBy>
  <cp:revision>54</cp:revision>
  <dcterms:modified xsi:type="dcterms:W3CDTF">2025-02-17T12:10:46Z</dcterms:modified>
</cp:coreProperties>
</file>