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Lst>
  <p:notesMasterIdLst>
    <p:notesMasterId r:id="rId45"/>
  </p:notesMasterIdLst>
  <p:handoutMasterIdLst>
    <p:handoutMasterId r:id="rId46"/>
  </p:handoutMasterIdLst>
  <p:sldIdLst>
    <p:sldId id="567" r:id="rId2"/>
    <p:sldId id="630" r:id="rId3"/>
    <p:sldId id="631" r:id="rId4"/>
    <p:sldId id="632" r:id="rId5"/>
    <p:sldId id="633" r:id="rId6"/>
    <p:sldId id="634" r:id="rId7"/>
    <p:sldId id="635" r:id="rId8"/>
    <p:sldId id="636" r:id="rId9"/>
    <p:sldId id="637" r:id="rId10"/>
    <p:sldId id="638" r:id="rId11"/>
    <p:sldId id="639" r:id="rId12"/>
    <p:sldId id="640" r:id="rId13"/>
    <p:sldId id="641" r:id="rId14"/>
    <p:sldId id="642" r:id="rId15"/>
    <p:sldId id="643" r:id="rId16"/>
    <p:sldId id="644" r:id="rId17"/>
    <p:sldId id="645" r:id="rId18"/>
    <p:sldId id="646" r:id="rId19"/>
    <p:sldId id="647" r:id="rId20"/>
    <p:sldId id="648" r:id="rId21"/>
    <p:sldId id="649" r:id="rId22"/>
    <p:sldId id="650" r:id="rId23"/>
    <p:sldId id="651" r:id="rId24"/>
    <p:sldId id="652" r:id="rId25"/>
    <p:sldId id="653" r:id="rId26"/>
    <p:sldId id="654" r:id="rId27"/>
    <p:sldId id="655" r:id="rId28"/>
    <p:sldId id="656" r:id="rId29"/>
    <p:sldId id="657" r:id="rId30"/>
    <p:sldId id="658" r:id="rId31"/>
    <p:sldId id="659" r:id="rId32"/>
    <p:sldId id="660" r:id="rId33"/>
    <p:sldId id="661" r:id="rId34"/>
    <p:sldId id="662" r:id="rId35"/>
    <p:sldId id="663" r:id="rId36"/>
    <p:sldId id="664" r:id="rId37"/>
    <p:sldId id="665" r:id="rId38"/>
    <p:sldId id="666" r:id="rId39"/>
    <p:sldId id="667" r:id="rId40"/>
    <p:sldId id="668" r:id="rId41"/>
    <p:sldId id="669" r:id="rId42"/>
    <p:sldId id="670" r:id="rId43"/>
    <p:sldId id="628" r:id="rId4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59" autoAdjust="0"/>
    <p:restoredTop sz="90055" autoAdjust="0"/>
  </p:normalViewPr>
  <p:slideViewPr>
    <p:cSldViewPr>
      <p:cViewPr varScale="1">
        <p:scale>
          <a:sx n="61" d="100"/>
          <a:sy n="61" d="100"/>
        </p:scale>
        <p:origin x="1576" y="48"/>
      </p:cViewPr>
      <p:guideLst>
        <p:guide orient="horz" pos="2160"/>
        <p:guide pos="2880"/>
      </p:guideLst>
    </p:cSldViewPr>
  </p:slideViewPr>
  <p:notesTextViewPr>
    <p:cViewPr>
      <p:scale>
        <a:sx n="100" d="100"/>
        <a:sy n="100" d="100"/>
      </p:scale>
      <p:origin x="0" y="0"/>
    </p:cViewPr>
  </p:notesTextViewPr>
  <p:notesViewPr>
    <p:cSldViewPr>
      <p:cViewPr varScale="1">
        <p:scale>
          <a:sx n="58" d="100"/>
          <a:sy n="58" d="100"/>
        </p:scale>
        <p:origin x="1781"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image" Target="../media/image16.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hangingPunct="1">
              <a:defRPr sz="1200"/>
            </a:lvl1pPr>
          </a:lstStyle>
          <a:p>
            <a:pPr>
              <a:defRPr/>
            </a:pPr>
            <a:fld id="{B7217DAD-13FC-40EF-B571-ECE61DCCD26C}" type="datetimeFigureOut">
              <a:rPr lang="en-US"/>
              <a:pPr>
                <a:defRPr/>
              </a:pPr>
              <a:t>2/14/2025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E59C316-A4F8-4CD5-BC87-F3F05107A4D9}" type="slidenum">
              <a:rPr lang="en-US" altLang="en-GB"/>
              <a:pPr>
                <a:defRPr/>
              </a:pPr>
              <a:t>‹#›</a:t>
            </a:fld>
            <a:endParaRPr lang="en-US" altLang="en-GB"/>
          </a:p>
        </p:txBody>
      </p:sp>
    </p:spTree>
    <p:extLst>
      <p:ext uri="{BB962C8B-B14F-4D97-AF65-F5344CB8AC3E}">
        <p14:creationId xmlns:p14="http://schemas.microsoft.com/office/powerpoint/2010/main" val="367242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17DD696F-0B6F-45ED-8DCA-5EDF4458361A}" type="datetimeFigureOut">
              <a:rPr lang="en-US"/>
              <a:pPr>
                <a:defRPr/>
              </a:pPr>
              <a:t>2/14/2025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0D6106A-7289-4F03-8E62-627F63CDED08}" type="slidenum">
              <a:rPr lang="en-US" altLang="en-US"/>
              <a:pPr>
                <a:defRPr/>
              </a:pPr>
              <a:t>‹#›</a:t>
            </a:fld>
            <a:endParaRPr lang="en-US" altLang="en-US"/>
          </a:p>
        </p:txBody>
      </p:sp>
    </p:spTree>
    <p:extLst>
      <p:ext uri="{BB962C8B-B14F-4D97-AF65-F5344CB8AC3E}">
        <p14:creationId xmlns:p14="http://schemas.microsoft.com/office/powerpoint/2010/main" val="194248264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91D0EB0-4B81-9D1A-1C0E-551C1769FE7D}"/>
              </a:ext>
            </a:extLst>
          </p:cNvPr>
          <p:cNvSpPr>
            <a:spLocks noGrp="1" noChangeArrowheads="1"/>
          </p:cNvSpPr>
          <p:nvPr>
            <p:ph type="sldNum" sz="quarter" idx="5"/>
          </p:nvPr>
        </p:nvSpPr>
        <p:spPr>
          <a:ln/>
        </p:spPr>
        <p:txBody>
          <a:bodyPr/>
          <a:lstStyle/>
          <a:p>
            <a:fld id="{BCBFDE98-7A5D-4E7E-B5B6-B1CA8D20C7C7}" type="slidenum">
              <a:rPr lang="en-US" altLang="en-US"/>
              <a:pPr/>
              <a:t>3</a:t>
            </a:fld>
            <a:endParaRPr lang="en-US" altLang="en-US"/>
          </a:p>
        </p:txBody>
      </p:sp>
      <p:sp>
        <p:nvSpPr>
          <p:cNvPr id="118786" name="Rectangle 2">
            <a:extLst>
              <a:ext uri="{FF2B5EF4-FFF2-40B4-BE49-F238E27FC236}">
                <a16:creationId xmlns:a16="http://schemas.microsoft.com/office/drawing/2014/main" id="{B55A8390-7B11-C6B5-444D-F2B7B7EF593D}"/>
              </a:ext>
            </a:extLst>
          </p:cNvPr>
          <p:cNvSpPr>
            <a:spLocks noGrp="1" noRot="1" noChangeAspect="1" noChangeArrowheads="1" noTextEdit="1"/>
          </p:cNvSpPr>
          <p:nvPr>
            <p:ph type="sldImg"/>
          </p:nvPr>
        </p:nvSpPr>
        <p:spPr>
          <a:ln/>
        </p:spPr>
      </p:sp>
      <p:sp>
        <p:nvSpPr>
          <p:cNvPr id="118787" name="Rectangle 3">
            <a:extLst>
              <a:ext uri="{FF2B5EF4-FFF2-40B4-BE49-F238E27FC236}">
                <a16:creationId xmlns:a16="http://schemas.microsoft.com/office/drawing/2014/main" id="{7FF673CC-A782-1CB0-21E0-D342AD161A4E}"/>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2927246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25D000F-BE1F-6B8D-6359-E23088E3CAFD}"/>
              </a:ext>
            </a:extLst>
          </p:cNvPr>
          <p:cNvSpPr>
            <a:spLocks noGrp="1" noChangeArrowheads="1"/>
          </p:cNvSpPr>
          <p:nvPr>
            <p:ph type="sldNum" sz="quarter" idx="5"/>
          </p:nvPr>
        </p:nvSpPr>
        <p:spPr>
          <a:ln/>
        </p:spPr>
        <p:txBody>
          <a:bodyPr/>
          <a:lstStyle/>
          <a:p>
            <a:fld id="{BAA2508C-6B77-41C0-9A20-F99FA27E9AC8}" type="slidenum">
              <a:rPr lang="en-US" altLang="en-US"/>
              <a:pPr/>
              <a:t>12</a:t>
            </a:fld>
            <a:endParaRPr lang="en-US" altLang="en-US"/>
          </a:p>
        </p:txBody>
      </p:sp>
      <p:sp>
        <p:nvSpPr>
          <p:cNvPr id="123906" name="Rectangle 2">
            <a:extLst>
              <a:ext uri="{FF2B5EF4-FFF2-40B4-BE49-F238E27FC236}">
                <a16:creationId xmlns:a16="http://schemas.microsoft.com/office/drawing/2014/main" id="{BEB77EE5-411B-047E-08AF-ED8C917B1029}"/>
              </a:ext>
            </a:extLst>
          </p:cNvPr>
          <p:cNvSpPr>
            <a:spLocks noGrp="1" noRot="1" noChangeAspect="1" noChangeArrowheads="1" noTextEdit="1"/>
          </p:cNvSpPr>
          <p:nvPr>
            <p:ph type="sldImg"/>
          </p:nvPr>
        </p:nvSpPr>
        <p:spPr>
          <a:ln/>
        </p:spPr>
      </p:sp>
      <p:sp>
        <p:nvSpPr>
          <p:cNvPr id="123907" name="Rectangle 3">
            <a:extLst>
              <a:ext uri="{FF2B5EF4-FFF2-40B4-BE49-F238E27FC236}">
                <a16:creationId xmlns:a16="http://schemas.microsoft.com/office/drawing/2014/main" id="{3B0F31DD-CC50-2CBE-4608-969C114FABA4}"/>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9639488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1ACC895-41FA-2683-D725-E26BB516C527}"/>
              </a:ext>
            </a:extLst>
          </p:cNvPr>
          <p:cNvSpPr>
            <a:spLocks noGrp="1" noChangeArrowheads="1"/>
          </p:cNvSpPr>
          <p:nvPr>
            <p:ph type="sldNum" sz="quarter" idx="5"/>
          </p:nvPr>
        </p:nvSpPr>
        <p:spPr>
          <a:ln/>
        </p:spPr>
        <p:txBody>
          <a:bodyPr/>
          <a:lstStyle/>
          <a:p>
            <a:fld id="{DAD97DA9-4129-420A-87BF-6CB5B91E2B0F}" type="slidenum">
              <a:rPr lang="en-US" altLang="en-US"/>
              <a:pPr/>
              <a:t>13</a:t>
            </a:fld>
            <a:endParaRPr lang="en-US" altLang="en-US"/>
          </a:p>
        </p:txBody>
      </p:sp>
      <p:sp>
        <p:nvSpPr>
          <p:cNvPr id="174082" name="Rectangle 2">
            <a:extLst>
              <a:ext uri="{FF2B5EF4-FFF2-40B4-BE49-F238E27FC236}">
                <a16:creationId xmlns:a16="http://schemas.microsoft.com/office/drawing/2014/main" id="{6F955248-8049-CD0A-81AC-2F14BEF06AA5}"/>
              </a:ext>
            </a:extLst>
          </p:cNvPr>
          <p:cNvSpPr>
            <a:spLocks noGrp="1" noRot="1" noChangeAspect="1" noChangeArrowheads="1" noTextEdit="1"/>
          </p:cNvSpPr>
          <p:nvPr>
            <p:ph type="sldImg"/>
          </p:nvPr>
        </p:nvSpPr>
        <p:spPr>
          <a:xfrm>
            <a:off x="1260475" y="722313"/>
            <a:ext cx="4799013" cy="3598862"/>
          </a:xfrm>
          <a:ln/>
        </p:spPr>
      </p:sp>
      <p:sp>
        <p:nvSpPr>
          <p:cNvPr id="174083" name="Rectangle 3">
            <a:extLst>
              <a:ext uri="{FF2B5EF4-FFF2-40B4-BE49-F238E27FC236}">
                <a16:creationId xmlns:a16="http://schemas.microsoft.com/office/drawing/2014/main" id="{2C02A3A5-617B-8588-7D6C-212C77DFE624}"/>
              </a:ext>
            </a:extLst>
          </p:cNvPr>
          <p:cNvSpPr>
            <a:spLocks noGrp="1" noChangeArrowheads="1"/>
          </p:cNvSpPr>
          <p:nvPr>
            <p:ph type="body" idx="1"/>
          </p:nvPr>
        </p:nvSpPr>
        <p:spPr>
          <a:xfrm>
            <a:off x="974725" y="4559300"/>
            <a:ext cx="5365750" cy="4319588"/>
          </a:xfrm>
        </p:spPr>
        <p:txBody>
          <a:bodyPr lIns="95035" tIns="47517" rIns="95035" bIns="47517"/>
          <a:lstStyle/>
          <a:p>
            <a:pPr defTabSz="963613"/>
            <a:endParaRPr lang="en-US" altLang="en-US"/>
          </a:p>
        </p:txBody>
      </p:sp>
    </p:spTree>
    <p:extLst>
      <p:ext uri="{BB962C8B-B14F-4D97-AF65-F5344CB8AC3E}">
        <p14:creationId xmlns:p14="http://schemas.microsoft.com/office/powerpoint/2010/main" val="30335668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B7024B4-9793-BD32-BFAF-FC6C3FC7CB4E}"/>
              </a:ext>
            </a:extLst>
          </p:cNvPr>
          <p:cNvSpPr>
            <a:spLocks noGrp="1" noChangeArrowheads="1"/>
          </p:cNvSpPr>
          <p:nvPr>
            <p:ph type="sldNum" sz="quarter" idx="5"/>
          </p:nvPr>
        </p:nvSpPr>
        <p:spPr>
          <a:ln/>
        </p:spPr>
        <p:txBody>
          <a:bodyPr/>
          <a:lstStyle/>
          <a:p>
            <a:fld id="{28C8C231-3CC5-44AC-BEF6-F8F4145D7529}" type="slidenum">
              <a:rPr lang="en-US" altLang="en-US"/>
              <a:pPr/>
              <a:t>14</a:t>
            </a:fld>
            <a:endParaRPr lang="en-US" altLang="en-US"/>
          </a:p>
        </p:txBody>
      </p:sp>
      <p:sp>
        <p:nvSpPr>
          <p:cNvPr id="124930" name="Rectangle 2">
            <a:extLst>
              <a:ext uri="{FF2B5EF4-FFF2-40B4-BE49-F238E27FC236}">
                <a16:creationId xmlns:a16="http://schemas.microsoft.com/office/drawing/2014/main" id="{AD840612-EDF9-4812-DCBA-092146ABD116}"/>
              </a:ext>
            </a:extLst>
          </p:cNvPr>
          <p:cNvSpPr>
            <a:spLocks noGrp="1" noRot="1" noChangeAspect="1" noChangeArrowheads="1" noTextEdit="1"/>
          </p:cNvSpPr>
          <p:nvPr>
            <p:ph type="sldImg"/>
          </p:nvPr>
        </p:nvSpPr>
        <p:spPr>
          <a:ln/>
        </p:spPr>
      </p:sp>
      <p:sp>
        <p:nvSpPr>
          <p:cNvPr id="124931" name="Rectangle 3">
            <a:extLst>
              <a:ext uri="{FF2B5EF4-FFF2-40B4-BE49-F238E27FC236}">
                <a16:creationId xmlns:a16="http://schemas.microsoft.com/office/drawing/2014/main" id="{3A5F5B87-FB54-CE7A-4EF0-EE1DB5359B35}"/>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5127133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67CA588-0724-B297-B5E8-3FDBBDAFEB83}"/>
              </a:ext>
            </a:extLst>
          </p:cNvPr>
          <p:cNvSpPr>
            <a:spLocks noGrp="1" noChangeArrowheads="1"/>
          </p:cNvSpPr>
          <p:nvPr>
            <p:ph type="sldNum" sz="quarter" idx="5"/>
          </p:nvPr>
        </p:nvSpPr>
        <p:spPr>
          <a:ln/>
        </p:spPr>
        <p:txBody>
          <a:bodyPr/>
          <a:lstStyle/>
          <a:p>
            <a:fld id="{E30E57E7-1BD8-496B-9FC8-7EE76B50CAE1}" type="slidenum">
              <a:rPr lang="en-US" altLang="en-US"/>
              <a:pPr/>
              <a:t>15</a:t>
            </a:fld>
            <a:endParaRPr lang="en-US" altLang="en-US"/>
          </a:p>
        </p:txBody>
      </p:sp>
      <p:sp>
        <p:nvSpPr>
          <p:cNvPr id="126978" name="Rectangle 2">
            <a:extLst>
              <a:ext uri="{FF2B5EF4-FFF2-40B4-BE49-F238E27FC236}">
                <a16:creationId xmlns:a16="http://schemas.microsoft.com/office/drawing/2014/main" id="{ECA64846-01C7-C06E-78DD-E746740F22E2}"/>
              </a:ext>
            </a:extLst>
          </p:cNvPr>
          <p:cNvSpPr>
            <a:spLocks noGrp="1" noRot="1" noChangeAspect="1" noChangeArrowheads="1" noTextEdit="1"/>
          </p:cNvSpPr>
          <p:nvPr>
            <p:ph type="sldImg"/>
          </p:nvPr>
        </p:nvSpPr>
        <p:spPr>
          <a:ln/>
        </p:spPr>
      </p:sp>
      <p:sp>
        <p:nvSpPr>
          <p:cNvPr id="126979" name="Rectangle 3">
            <a:extLst>
              <a:ext uri="{FF2B5EF4-FFF2-40B4-BE49-F238E27FC236}">
                <a16:creationId xmlns:a16="http://schemas.microsoft.com/office/drawing/2014/main" id="{0514E487-65AB-A884-71E3-51172DBB56F1}"/>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5185726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91840E4-C3A5-5CF4-57EE-D8AB8C868CEC}"/>
              </a:ext>
            </a:extLst>
          </p:cNvPr>
          <p:cNvSpPr>
            <a:spLocks noGrp="1" noChangeArrowheads="1"/>
          </p:cNvSpPr>
          <p:nvPr>
            <p:ph type="sldNum" sz="quarter" idx="5"/>
          </p:nvPr>
        </p:nvSpPr>
        <p:spPr>
          <a:ln/>
        </p:spPr>
        <p:txBody>
          <a:bodyPr/>
          <a:lstStyle/>
          <a:p>
            <a:fld id="{26144E72-82E3-45F8-9A2B-E20312603874}" type="slidenum">
              <a:rPr lang="en-US" altLang="en-US"/>
              <a:pPr/>
              <a:t>16</a:t>
            </a:fld>
            <a:endParaRPr lang="en-US" altLang="en-US"/>
          </a:p>
        </p:txBody>
      </p:sp>
      <p:sp>
        <p:nvSpPr>
          <p:cNvPr id="177154" name="Rectangle 2">
            <a:extLst>
              <a:ext uri="{FF2B5EF4-FFF2-40B4-BE49-F238E27FC236}">
                <a16:creationId xmlns:a16="http://schemas.microsoft.com/office/drawing/2014/main" id="{41DE6DB5-3005-DB97-4D22-51554D3D58FD}"/>
              </a:ext>
            </a:extLst>
          </p:cNvPr>
          <p:cNvSpPr>
            <a:spLocks noGrp="1" noRot="1" noChangeAspect="1" noChangeArrowheads="1" noTextEdit="1"/>
          </p:cNvSpPr>
          <p:nvPr>
            <p:ph type="sldImg"/>
          </p:nvPr>
        </p:nvSpPr>
        <p:spPr>
          <a:xfrm>
            <a:off x="1262063" y="722313"/>
            <a:ext cx="4799012" cy="3598862"/>
          </a:xfrm>
          <a:ln/>
        </p:spPr>
      </p:sp>
      <p:sp>
        <p:nvSpPr>
          <p:cNvPr id="177155" name="Rectangle 3">
            <a:extLst>
              <a:ext uri="{FF2B5EF4-FFF2-40B4-BE49-F238E27FC236}">
                <a16:creationId xmlns:a16="http://schemas.microsoft.com/office/drawing/2014/main" id="{830855FB-F95F-7311-0655-EA77E6B4065B}"/>
              </a:ext>
            </a:extLst>
          </p:cNvPr>
          <p:cNvSpPr>
            <a:spLocks noGrp="1" noChangeArrowheads="1"/>
          </p:cNvSpPr>
          <p:nvPr>
            <p:ph type="body" idx="1"/>
          </p:nvPr>
        </p:nvSpPr>
        <p:spPr>
          <a:xfrm>
            <a:off x="974725" y="4559300"/>
            <a:ext cx="5365750" cy="4319588"/>
          </a:xfrm>
        </p:spPr>
        <p:txBody>
          <a:bodyPr lIns="95027" tIns="47514" rIns="95027" bIns="47514"/>
          <a:lstStyle/>
          <a:p>
            <a:pPr defTabSz="963613"/>
            <a:endParaRPr lang="en-US" altLang="en-US"/>
          </a:p>
        </p:txBody>
      </p:sp>
    </p:spTree>
    <p:extLst>
      <p:ext uri="{BB962C8B-B14F-4D97-AF65-F5344CB8AC3E}">
        <p14:creationId xmlns:p14="http://schemas.microsoft.com/office/powerpoint/2010/main" val="25654175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D12EDE7-7777-010F-3AD5-F772AE609761}"/>
              </a:ext>
            </a:extLst>
          </p:cNvPr>
          <p:cNvSpPr>
            <a:spLocks noGrp="1" noChangeArrowheads="1"/>
          </p:cNvSpPr>
          <p:nvPr>
            <p:ph type="sldNum" sz="quarter" idx="5"/>
          </p:nvPr>
        </p:nvSpPr>
        <p:spPr>
          <a:ln/>
        </p:spPr>
        <p:txBody>
          <a:bodyPr/>
          <a:lstStyle/>
          <a:p>
            <a:fld id="{16D8A1A3-D661-4A30-91C8-7CF8F1E73387}" type="slidenum">
              <a:rPr lang="en-US" altLang="en-US"/>
              <a:pPr/>
              <a:t>17</a:t>
            </a:fld>
            <a:endParaRPr lang="en-US" altLang="en-US"/>
          </a:p>
        </p:txBody>
      </p:sp>
      <p:sp>
        <p:nvSpPr>
          <p:cNvPr id="20482" name="Rectangle 2">
            <a:extLst>
              <a:ext uri="{FF2B5EF4-FFF2-40B4-BE49-F238E27FC236}">
                <a16:creationId xmlns:a16="http://schemas.microsoft.com/office/drawing/2014/main" id="{3AF9A7B4-452A-50CF-8DEB-A0750DB25700}"/>
              </a:ext>
            </a:extLst>
          </p:cNvPr>
          <p:cNvSpPr>
            <a:spLocks noGrp="1" noRot="1" noChangeAspect="1" noChangeArrowheads="1" noTextEdit="1"/>
          </p:cNvSpPr>
          <p:nvPr>
            <p:ph type="sldImg"/>
          </p:nvPr>
        </p:nvSpPr>
        <p:spPr>
          <a:ln/>
        </p:spPr>
      </p:sp>
      <p:sp>
        <p:nvSpPr>
          <p:cNvPr id="20483" name="Rectangle 3">
            <a:extLst>
              <a:ext uri="{FF2B5EF4-FFF2-40B4-BE49-F238E27FC236}">
                <a16:creationId xmlns:a16="http://schemas.microsoft.com/office/drawing/2014/main" id="{5DF4627D-EDF8-CE0E-C909-79C35B78D984}"/>
              </a:ext>
            </a:extLst>
          </p:cNvPr>
          <p:cNvSpPr>
            <a:spLocks noGrp="1" noChangeArrowheads="1"/>
          </p:cNvSpPr>
          <p:nvPr>
            <p:ph type="body" idx="1"/>
          </p:nvPr>
        </p:nvSpPr>
        <p:spPr>
          <a:xfrm>
            <a:off x="933450" y="4403725"/>
            <a:ext cx="5130800" cy="4171950"/>
          </a:xfrm>
        </p:spPr>
        <p:txBody>
          <a:bodyPr/>
          <a:lstStyle/>
          <a:p>
            <a:endParaRPr lang="en-US" altLang="en-US"/>
          </a:p>
        </p:txBody>
      </p:sp>
    </p:spTree>
    <p:extLst>
      <p:ext uri="{BB962C8B-B14F-4D97-AF65-F5344CB8AC3E}">
        <p14:creationId xmlns:p14="http://schemas.microsoft.com/office/powerpoint/2010/main" val="41895292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CA42D59-16CC-EAB9-B748-3F5D814D3095}"/>
              </a:ext>
            </a:extLst>
          </p:cNvPr>
          <p:cNvSpPr>
            <a:spLocks noGrp="1" noChangeArrowheads="1"/>
          </p:cNvSpPr>
          <p:nvPr>
            <p:ph type="sldNum" sz="quarter" idx="5"/>
          </p:nvPr>
        </p:nvSpPr>
        <p:spPr>
          <a:ln/>
        </p:spPr>
        <p:txBody>
          <a:bodyPr/>
          <a:lstStyle/>
          <a:p>
            <a:fld id="{67568F94-2EF8-439D-91BB-2053C0D18CEB}" type="slidenum">
              <a:rPr lang="en-US" altLang="en-US"/>
              <a:pPr/>
              <a:t>18</a:t>
            </a:fld>
            <a:endParaRPr lang="en-US" altLang="en-US"/>
          </a:p>
        </p:txBody>
      </p:sp>
      <p:sp>
        <p:nvSpPr>
          <p:cNvPr id="179202" name="Rectangle 2">
            <a:extLst>
              <a:ext uri="{FF2B5EF4-FFF2-40B4-BE49-F238E27FC236}">
                <a16:creationId xmlns:a16="http://schemas.microsoft.com/office/drawing/2014/main" id="{C6D0F5EA-56BE-ABA5-0FEA-07FFF3B12D5F}"/>
              </a:ext>
            </a:extLst>
          </p:cNvPr>
          <p:cNvSpPr>
            <a:spLocks noGrp="1" noRot="1" noChangeAspect="1" noChangeArrowheads="1" noTextEdit="1"/>
          </p:cNvSpPr>
          <p:nvPr>
            <p:ph type="sldImg"/>
          </p:nvPr>
        </p:nvSpPr>
        <p:spPr>
          <a:xfrm>
            <a:off x="1270000" y="728663"/>
            <a:ext cx="4779963" cy="3584575"/>
          </a:xfrm>
          <a:ln/>
        </p:spPr>
      </p:sp>
      <p:sp>
        <p:nvSpPr>
          <p:cNvPr id="179203" name="Rectangle 3">
            <a:extLst>
              <a:ext uri="{FF2B5EF4-FFF2-40B4-BE49-F238E27FC236}">
                <a16:creationId xmlns:a16="http://schemas.microsoft.com/office/drawing/2014/main" id="{2528FC0C-91C3-6A75-0C48-957F6CAA9873}"/>
              </a:ext>
            </a:extLst>
          </p:cNvPr>
          <p:cNvSpPr>
            <a:spLocks noGrp="1" noChangeArrowheads="1"/>
          </p:cNvSpPr>
          <p:nvPr>
            <p:ph type="body" idx="1"/>
          </p:nvPr>
        </p:nvSpPr>
        <p:spPr>
          <a:xfrm>
            <a:off x="973138" y="4560888"/>
            <a:ext cx="5367337" cy="4316412"/>
          </a:xfrm>
        </p:spPr>
        <p:txBody>
          <a:bodyPr/>
          <a:lstStyle/>
          <a:p>
            <a:pPr defTabSz="963613"/>
            <a:endParaRPr lang="en-US" altLang="en-US"/>
          </a:p>
        </p:txBody>
      </p:sp>
    </p:spTree>
    <p:extLst>
      <p:ext uri="{BB962C8B-B14F-4D97-AF65-F5344CB8AC3E}">
        <p14:creationId xmlns:p14="http://schemas.microsoft.com/office/powerpoint/2010/main" val="40638914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16319E0-D9D9-7D1F-FE13-35F60CC103C7}"/>
              </a:ext>
            </a:extLst>
          </p:cNvPr>
          <p:cNvSpPr>
            <a:spLocks noGrp="1" noChangeArrowheads="1"/>
          </p:cNvSpPr>
          <p:nvPr>
            <p:ph type="sldNum" sz="quarter" idx="5"/>
          </p:nvPr>
        </p:nvSpPr>
        <p:spPr>
          <a:ln/>
        </p:spPr>
        <p:txBody>
          <a:bodyPr/>
          <a:lstStyle/>
          <a:p>
            <a:fld id="{3C6B072E-D476-4C44-A059-BC0A0F87B210}" type="slidenum">
              <a:rPr lang="en-US" altLang="en-US"/>
              <a:pPr/>
              <a:t>19</a:t>
            </a:fld>
            <a:endParaRPr lang="en-US" altLang="en-US"/>
          </a:p>
        </p:txBody>
      </p:sp>
      <p:sp>
        <p:nvSpPr>
          <p:cNvPr id="212994" name="Rectangle 2">
            <a:extLst>
              <a:ext uri="{FF2B5EF4-FFF2-40B4-BE49-F238E27FC236}">
                <a16:creationId xmlns:a16="http://schemas.microsoft.com/office/drawing/2014/main" id="{6D9D7E33-9A92-5FA2-33DA-98FB74EF1DA0}"/>
              </a:ext>
            </a:extLst>
          </p:cNvPr>
          <p:cNvSpPr>
            <a:spLocks noGrp="1" noRot="1" noChangeAspect="1" noChangeArrowheads="1" noTextEdit="1"/>
          </p:cNvSpPr>
          <p:nvPr>
            <p:ph type="sldImg"/>
          </p:nvPr>
        </p:nvSpPr>
        <p:spPr>
          <a:xfrm>
            <a:off x="1270000" y="728663"/>
            <a:ext cx="4778375" cy="3584575"/>
          </a:xfrm>
          <a:ln/>
        </p:spPr>
      </p:sp>
      <p:sp>
        <p:nvSpPr>
          <p:cNvPr id="212995" name="Rectangle 3">
            <a:extLst>
              <a:ext uri="{FF2B5EF4-FFF2-40B4-BE49-F238E27FC236}">
                <a16:creationId xmlns:a16="http://schemas.microsoft.com/office/drawing/2014/main" id="{60FF60A2-EF28-28A2-EC72-EE564413087D}"/>
              </a:ext>
            </a:extLst>
          </p:cNvPr>
          <p:cNvSpPr>
            <a:spLocks noGrp="1" noChangeArrowheads="1"/>
          </p:cNvSpPr>
          <p:nvPr>
            <p:ph type="body" idx="1"/>
          </p:nvPr>
        </p:nvSpPr>
        <p:spPr>
          <a:xfrm>
            <a:off x="973138" y="4560888"/>
            <a:ext cx="5367337" cy="4318000"/>
          </a:xfrm>
        </p:spPr>
        <p:txBody>
          <a:bodyPr/>
          <a:lstStyle/>
          <a:p>
            <a:pPr defTabSz="963613"/>
            <a:endParaRPr lang="en-US" altLang="en-US"/>
          </a:p>
        </p:txBody>
      </p:sp>
    </p:spTree>
    <p:extLst>
      <p:ext uri="{BB962C8B-B14F-4D97-AF65-F5344CB8AC3E}">
        <p14:creationId xmlns:p14="http://schemas.microsoft.com/office/powerpoint/2010/main" val="18436282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0DE247-38F3-7411-353E-0AD80457C94E}"/>
              </a:ext>
            </a:extLst>
          </p:cNvPr>
          <p:cNvSpPr>
            <a:spLocks noGrp="1" noChangeArrowheads="1"/>
          </p:cNvSpPr>
          <p:nvPr>
            <p:ph type="sldNum" sz="quarter" idx="5"/>
          </p:nvPr>
        </p:nvSpPr>
        <p:spPr>
          <a:ln/>
        </p:spPr>
        <p:txBody>
          <a:bodyPr/>
          <a:lstStyle/>
          <a:p>
            <a:fld id="{3D0ECFB2-AC29-47C1-A8C1-9CE6F7ACD5BA}" type="slidenum">
              <a:rPr lang="en-US" altLang="en-US"/>
              <a:pPr/>
              <a:t>20</a:t>
            </a:fld>
            <a:endParaRPr lang="en-US" altLang="en-US"/>
          </a:p>
        </p:txBody>
      </p:sp>
      <p:sp>
        <p:nvSpPr>
          <p:cNvPr id="215042" name="Rectangle 2">
            <a:extLst>
              <a:ext uri="{FF2B5EF4-FFF2-40B4-BE49-F238E27FC236}">
                <a16:creationId xmlns:a16="http://schemas.microsoft.com/office/drawing/2014/main" id="{34CCAD05-DDED-5CFE-61E7-CCBF2DC76400}"/>
              </a:ext>
            </a:extLst>
          </p:cNvPr>
          <p:cNvSpPr>
            <a:spLocks noGrp="1" noRot="1" noChangeAspect="1" noChangeArrowheads="1" noTextEdit="1"/>
          </p:cNvSpPr>
          <p:nvPr>
            <p:ph type="sldImg"/>
          </p:nvPr>
        </p:nvSpPr>
        <p:spPr>
          <a:xfrm>
            <a:off x="1270000" y="728663"/>
            <a:ext cx="4778375" cy="3584575"/>
          </a:xfrm>
          <a:ln/>
        </p:spPr>
      </p:sp>
      <p:sp>
        <p:nvSpPr>
          <p:cNvPr id="215043" name="Rectangle 3">
            <a:extLst>
              <a:ext uri="{FF2B5EF4-FFF2-40B4-BE49-F238E27FC236}">
                <a16:creationId xmlns:a16="http://schemas.microsoft.com/office/drawing/2014/main" id="{67FB3427-D709-BF80-CE53-2C6A27AAE29C}"/>
              </a:ext>
            </a:extLst>
          </p:cNvPr>
          <p:cNvSpPr>
            <a:spLocks noGrp="1" noChangeArrowheads="1"/>
          </p:cNvSpPr>
          <p:nvPr>
            <p:ph type="body" idx="1"/>
          </p:nvPr>
        </p:nvSpPr>
        <p:spPr>
          <a:xfrm>
            <a:off x="973138" y="4560888"/>
            <a:ext cx="5367337" cy="4318000"/>
          </a:xfrm>
        </p:spPr>
        <p:txBody>
          <a:bodyPr/>
          <a:lstStyle/>
          <a:p>
            <a:pPr defTabSz="963613"/>
            <a:endParaRPr lang="en-US" altLang="en-US"/>
          </a:p>
        </p:txBody>
      </p:sp>
    </p:spTree>
    <p:extLst>
      <p:ext uri="{BB962C8B-B14F-4D97-AF65-F5344CB8AC3E}">
        <p14:creationId xmlns:p14="http://schemas.microsoft.com/office/powerpoint/2010/main" val="29642462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96F17F0-70DF-FAD3-4356-9FEFEE4BA23B}"/>
              </a:ext>
            </a:extLst>
          </p:cNvPr>
          <p:cNvSpPr>
            <a:spLocks noGrp="1" noChangeArrowheads="1"/>
          </p:cNvSpPr>
          <p:nvPr>
            <p:ph type="sldNum" sz="quarter" idx="5"/>
          </p:nvPr>
        </p:nvSpPr>
        <p:spPr>
          <a:ln/>
        </p:spPr>
        <p:txBody>
          <a:bodyPr/>
          <a:lstStyle/>
          <a:p>
            <a:fld id="{A346E49D-1A6E-44E4-9C41-633F0E3A8E94}" type="slidenum">
              <a:rPr lang="en-US" altLang="en-US"/>
              <a:pPr/>
              <a:t>21</a:t>
            </a:fld>
            <a:endParaRPr lang="en-US" altLang="en-US"/>
          </a:p>
        </p:txBody>
      </p:sp>
      <p:sp>
        <p:nvSpPr>
          <p:cNvPr id="181250" name="Rectangle 2">
            <a:extLst>
              <a:ext uri="{FF2B5EF4-FFF2-40B4-BE49-F238E27FC236}">
                <a16:creationId xmlns:a16="http://schemas.microsoft.com/office/drawing/2014/main" id="{20B055A7-AA68-42B6-6AA3-3D6327B9DCFF}"/>
              </a:ext>
            </a:extLst>
          </p:cNvPr>
          <p:cNvSpPr>
            <a:spLocks noGrp="1" noRot="1" noChangeAspect="1" noChangeArrowheads="1" noTextEdit="1"/>
          </p:cNvSpPr>
          <p:nvPr>
            <p:ph type="sldImg"/>
          </p:nvPr>
        </p:nvSpPr>
        <p:spPr>
          <a:xfrm>
            <a:off x="1270000" y="728663"/>
            <a:ext cx="4779963" cy="3584575"/>
          </a:xfrm>
          <a:ln/>
        </p:spPr>
      </p:sp>
      <p:sp>
        <p:nvSpPr>
          <p:cNvPr id="181251" name="Rectangle 3">
            <a:extLst>
              <a:ext uri="{FF2B5EF4-FFF2-40B4-BE49-F238E27FC236}">
                <a16:creationId xmlns:a16="http://schemas.microsoft.com/office/drawing/2014/main" id="{624537C9-2113-3E5C-136E-27C859278723}"/>
              </a:ext>
            </a:extLst>
          </p:cNvPr>
          <p:cNvSpPr>
            <a:spLocks noGrp="1" noChangeArrowheads="1"/>
          </p:cNvSpPr>
          <p:nvPr>
            <p:ph type="body" idx="1"/>
          </p:nvPr>
        </p:nvSpPr>
        <p:spPr>
          <a:xfrm>
            <a:off x="973138" y="4560888"/>
            <a:ext cx="5367337" cy="4316412"/>
          </a:xfrm>
        </p:spPr>
        <p:txBody>
          <a:bodyPr/>
          <a:lstStyle/>
          <a:p>
            <a:pPr defTabSz="963613"/>
            <a:endParaRPr lang="en-US" altLang="en-US"/>
          </a:p>
        </p:txBody>
      </p:sp>
    </p:spTree>
    <p:extLst>
      <p:ext uri="{BB962C8B-B14F-4D97-AF65-F5344CB8AC3E}">
        <p14:creationId xmlns:p14="http://schemas.microsoft.com/office/powerpoint/2010/main" val="3989790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33AA39D-C9FB-5D04-9ED1-0F56E938AC74}"/>
              </a:ext>
            </a:extLst>
          </p:cNvPr>
          <p:cNvSpPr>
            <a:spLocks noGrp="1" noChangeArrowheads="1"/>
          </p:cNvSpPr>
          <p:nvPr>
            <p:ph type="sldNum" sz="quarter" idx="5"/>
          </p:nvPr>
        </p:nvSpPr>
        <p:spPr>
          <a:ln/>
        </p:spPr>
        <p:txBody>
          <a:bodyPr/>
          <a:lstStyle/>
          <a:p>
            <a:fld id="{1BF9C80D-5BD3-40A2-95BD-5F7E2DB949E5}" type="slidenum">
              <a:rPr lang="en-US" altLang="en-US"/>
              <a:pPr/>
              <a:t>4</a:t>
            </a:fld>
            <a:endParaRPr lang="en-US" altLang="en-US"/>
          </a:p>
        </p:txBody>
      </p:sp>
      <p:sp>
        <p:nvSpPr>
          <p:cNvPr id="217090" name="Rectangle 2">
            <a:extLst>
              <a:ext uri="{FF2B5EF4-FFF2-40B4-BE49-F238E27FC236}">
                <a16:creationId xmlns:a16="http://schemas.microsoft.com/office/drawing/2014/main" id="{0B7A1C4A-C2F6-352D-15A3-CBCD8F8B268A}"/>
              </a:ext>
            </a:extLst>
          </p:cNvPr>
          <p:cNvSpPr>
            <a:spLocks noGrp="1" noRot="1" noChangeAspect="1" noChangeArrowheads="1" noTextEdit="1"/>
          </p:cNvSpPr>
          <p:nvPr>
            <p:ph type="sldImg"/>
          </p:nvPr>
        </p:nvSpPr>
        <p:spPr>
          <a:xfrm>
            <a:off x="1260475" y="722313"/>
            <a:ext cx="4799013" cy="3598862"/>
          </a:xfrm>
          <a:ln/>
        </p:spPr>
      </p:sp>
      <p:sp>
        <p:nvSpPr>
          <p:cNvPr id="217091" name="Rectangle 3">
            <a:extLst>
              <a:ext uri="{FF2B5EF4-FFF2-40B4-BE49-F238E27FC236}">
                <a16:creationId xmlns:a16="http://schemas.microsoft.com/office/drawing/2014/main" id="{0F1B4890-6A80-FBE3-5068-69951A4AE421}"/>
              </a:ext>
            </a:extLst>
          </p:cNvPr>
          <p:cNvSpPr>
            <a:spLocks noGrp="1" noChangeArrowheads="1"/>
          </p:cNvSpPr>
          <p:nvPr>
            <p:ph type="body" idx="1"/>
          </p:nvPr>
        </p:nvSpPr>
        <p:spPr>
          <a:xfrm>
            <a:off x="974725" y="4559300"/>
            <a:ext cx="5365750" cy="4319588"/>
          </a:xfrm>
        </p:spPr>
        <p:txBody>
          <a:bodyPr lIns="95035" tIns="47517" rIns="95035" bIns="47517"/>
          <a:lstStyle/>
          <a:p>
            <a:pPr defTabSz="963613"/>
            <a:endParaRPr lang="en-US" altLang="en-US"/>
          </a:p>
        </p:txBody>
      </p:sp>
    </p:spTree>
    <p:extLst>
      <p:ext uri="{BB962C8B-B14F-4D97-AF65-F5344CB8AC3E}">
        <p14:creationId xmlns:p14="http://schemas.microsoft.com/office/powerpoint/2010/main" val="13295741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145626F-C835-220E-22D3-E3B2387DA7A1}"/>
              </a:ext>
            </a:extLst>
          </p:cNvPr>
          <p:cNvSpPr>
            <a:spLocks noGrp="1" noChangeArrowheads="1"/>
          </p:cNvSpPr>
          <p:nvPr>
            <p:ph type="sldNum" sz="quarter" idx="5"/>
          </p:nvPr>
        </p:nvSpPr>
        <p:spPr>
          <a:ln/>
        </p:spPr>
        <p:txBody>
          <a:bodyPr/>
          <a:lstStyle/>
          <a:p>
            <a:fld id="{5E0CAEBB-FC30-4F86-A8BE-95DB8C44742D}" type="slidenum">
              <a:rPr lang="en-US" altLang="en-US"/>
              <a:pPr/>
              <a:t>22</a:t>
            </a:fld>
            <a:endParaRPr lang="en-US" altLang="en-US"/>
          </a:p>
        </p:txBody>
      </p:sp>
      <p:sp>
        <p:nvSpPr>
          <p:cNvPr id="183298" name="Rectangle 2">
            <a:extLst>
              <a:ext uri="{FF2B5EF4-FFF2-40B4-BE49-F238E27FC236}">
                <a16:creationId xmlns:a16="http://schemas.microsoft.com/office/drawing/2014/main" id="{F3765548-1EDC-7B92-2A3B-D64936BC0F4A}"/>
              </a:ext>
            </a:extLst>
          </p:cNvPr>
          <p:cNvSpPr>
            <a:spLocks noGrp="1" noRot="1" noChangeAspect="1" noChangeArrowheads="1" noTextEdit="1"/>
          </p:cNvSpPr>
          <p:nvPr>
            <p:ph type="sldImg"/>
          </p:nvPr>
        </p:nvSpPr>
        <p:spPr>
          <a:xfrm>
            <a:off x="1262063" y="722313"/>
            <a:ext cx="4799012" cy="3598862"/>
          </a:xfrm>
          <a:ln/>
        </p:spPr>
      </p:sp>
      <p:sp>
        <p:nvSpPr>
          <p:cNvPr id="183299" name="Rectangle 3">
            <a:extLst>
              <a:ext uri="{FF2B5EF4-FFF2-40B4-BE49-F238E27FC236}">
                <a16:creationId xmlns:a16="http://schemas.microsoft.com/office/drawing/2014/main" id="{FAE67D99-C10A-9964-0788-497A70051CFC}"/>
              </a:ext>
            </a:extLst>
          </p:cNvPr>
          <p:cNvSpPr>
            <a:spLocks noGrp="1" noChangeArrowheads="1"/>
          </p:cNvSpPr>
          <p:nvPr>
            <p:ph type="body" idx="1"/>
          </p:nvPr>
        </p:nvSpPr>
        <p:spPr>
          <a:xfrm>
            <a:off x="974725" y="4559300"/>
            <a:ext cx="5365750" cy="4319588"/>
          </a:xfrm>
        </p:spPr>
        <p:txBody>
          <a:bodyPr lIns="95027" tIns="47514" rIns="95027" bIns="47514"/>
          <a:lstStyle/>
          <a:p>
            <a:pPr defTabSz="963613"/>
            <a:endParaRPr lang="en-US" altLang="en-US"/>
          </a:p>
        </p:txBody>
      </p:sp>
    </p:spTree>
    <p:extLst>
      <p:ext uri="{BB962C8B-B14F-4D97-AF65-F5344CB8AC3E}">
        <p14:creationId xmlns:p14="http://schemas.microsoft.com/office/powerpoint/2010/main" val="31692564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C44BA72-9B87-6131-8BD0-72AA04AA8B88}"/>
              </a:ext>
            </a:extLst>
          </p:cNvPr>
          <p:cNvSpPr>
            <a:spLocks noGrp="1" noChangeArrowheads="1"/>
          </p:cNvSpPr>
          <p:nvPr>
            <p:ph type="sldNum" sz="quarter" idx="5"/>
          </p:nvPr>
        </p:nvSpPr>
        <p:spPr>
          <a:ln/>
        </p:spPr>
        <p:txBody>
          <a:bodyPr/>
          <a:lstStyle/>
          <a:p>
            <a:fld id="{645AB310-2E16-4922-9777-9F17D2888A1E}" type="slidenum">
              <a:rPr lang="en-US" altLang="en-US"/>
              <a:pPr/>
              <a:t>23</a:t>
            </a:fld>
            <a:endParaRPr lang="en-US" altLang="en-US"/>
          </a:p>
        </p:txBody>
      </p:sp>
      <p:sp>
        <p:nvSpPr>
          <p:cNvPr id="191490" name="Rectangle 2">
            <a:extLst>
              <a:ext uri="{FF2B5EF4-FFF2-40B4-BE49-F238E27FC236}">
                <a16:creationId xmlns:a16="http://schemas.microsoft.com/office/drawing/2014/main" id="{567BE4C5-D4A0-D92B-3389-757E8A888C6A}"/>
              </a:ext>
            </a:extLst>
          </p:cNvPr>
          <p:cNvSpPr>
            <a:spLocks noGrp="1" noRot="1" noChangeAspect="1" noChangeArrowheads="1" noTextEdit="1"/>
          </p:cNvSpPr>
          <p:nvPr>
            <p:ph type="sldImg"/>
          </p:nvPr>
        </p:nvSpPr>
        <p:spPr>
          <a:xfrm>
            <a:off x="1262063" y="722313"/>
            <a:ext cx="4799012" cy="3598862"/>
          </a:xfrm>
          <a:ln/>
        </p:spPr>
      </p:sp>
      <p:sp>
        <p:nvSpPr>
          <p:cNvPr id="191491" name="Rectangle 3">
            <a:extLst>
              <a:ext uri="{FF2B5EF4-FFF2-40B4-BE49-F238E27FC236}">
                <a16:creationId xmlns:a16="http://schemas.microsoft.com/office/drawing/2014/main" id="{1B6F20BE-E096-8EA1-9E0A-03E8CF6AF344}"/>
              </a:ext>
            </a:extLst>
          </p:cNvPr>
          <p:cNvSpPr>
            <a:spLocks noGrp="1" noChangeArrowheads="1"/>
          </p:cNvSpPr>
          <p:nvPr>
            <p:ph type="body" idx="1"/>
          </p:nvPr>
        </p:nvSpPr>
        <p:spPr>
          <a:xfrm>
            <a:off x="974725" y="4559300"/>
            <a:ext cx="5365750" cy="4319588"/>
          </a:xfrm>
        </p:spPr>
        <p:txBody>
          <a:bodyPr lIns="95027" tIns="47514" rIns="95027" bIns="47514"/>
          <a:lstStyle/>
          <a:p>
            <a:pPr defTabSz="963613"/>
            <a:endParaRPr lang="en-US" altLang="en-US"/>
          </a:p>
        </p:txBody>
      </p:sp>
    </p:spTree>
    <p:extLst>
      <p:ext uri="{BB962C8B-B14F-4D97-AF65-F5344CB8AC3E}">
        <p14:creationId xmlns:p14="http://schemas.microsoft.com/office/powerpoint/2010/main" val="5641132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7270104-C5A8-6212-33B5-987EEB222E83}"/>
              </a:ext>
            </a:extLst>
          </p:cNvPr>
          <p:cNvSpPr>
            <a:spLocks noGrp="1" noChangeArrowheads="1"/>
          </p:cNvSpPr>
          <p:nvPr>
            <p:ph type="sldNum" sz="quarter" idx="5"/>
          </p:nvPr>
        </p:nvSpPr>
        <p:spPr>
          <a:ln/>
        </p:spPr>
        <p:txBody>
          <a:bodyPr/>
          <a:lstStyle/>
          <a:p>
            <a:fld id="{71113C0F-0A7B-4DF4-AB5D-547A82E905C3}" type="slidenum">
              <a:rPr lang="en-US" altLang="en-US"/>
              <a:pPr/>
              <a:t>25</a:t>
            </a:fld>
            <a:endParaRPr lang="en-US" altLang="en-US"/>
          </a:p>
        </p:txBody>
      </p:sp>
      <p:sp>
        <p:nvSpPr>
          <p:cNvPr id="193538" name="Rectangle 2">
            <a:extLst>
              <a:ext uri="{FF2B5EF4-FFF2-40B4-BE49-F238E27FC236}">
                <a16:creationId xmlns:a16="http://schemas.microsoft.com/office/drawing/2014/main" id="{688A5E88-D669-A20B-0633-D20D45432D87}"/>
              </a:ext>
            </a:extLst>
          </p:cNvPr>
          <p:cNvSpPr>
            <a:spLocks noGrp="1" noRot="1" noChangeAspect="1" noChangeArrowheads="1" noTextEdit="1"/>
          </p:cNvSpPr>
          <p:nvPr>
            <p:ph type="sldImg"/>
          </p:nvPr>
        </p:nvSpPr>
        <p:spPr>
          <a:xfrm>
            <a:off x="1270000" y="728663"/>
            <a:ext cx="4779963" cy="3584575"/>
          </a:xfrm>
          <a:ln/>
        </p:spPr>
      </p:sp>
      <p:sp>
        <p:nvSpPr>
          <p:cNvPr id="193539" name="Rectangle 3">
            <a:extLst>
              <a:ext uri="{FF2B5EF4-FFF2-40B4-BE49-F238E27FC236}">
                <a16:creationId xmlns:a16="http://schemas.microsoft.com/office/drawing/2014/main" id="{21C6D6ED-842B-DFE8-B86F-AEED72B91621}"/>
              </a:ext>
            </a:extLst>
          </p:cNvPr>
          <p:cNvSpPr>
            <a:spLocks noGrp="1" noChangeArrowheads="1"/>
          </p:cNvSpPr>
          <p:nvPr>
            <p:ph type="body" idx="1"/>
          </p:nvPr>
        </p:nvSpPr>
        <p:spPr>
          <a:xfrm>
            <a:off x="973138" y="4560888"/>
            <a:ext cx="5367337" cy="4316412"/>
          </a:xfrm>
        </p:spPr>
        <p:txBody>
          <a:bodyPr/>
          <a:lstStyle/>
          <a:p>
            <a:pPr defTabSz="963613"/>
            <a:endParaRPr lang="en-US" altLang="en-US"/>
          </a:p>
        </p:txBody>
      </p:sp>
    </p:spTree>
    <p:extLst>
      <p:ext uri="{BB962C8B-B14F-4D97-AF65-F5344CB8AC3E}">
        <p14:creationId xmlns:p14="http://schemas.microsoft.com/office/powerpoint/2010/main" val="21565690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2CCEE96-392D-517C-3FF6-2AE1D7C357FF}"/>
              </a:ext>
            </a:extLst>
          </p:cNvPr>
          <p:cNvSpPr>
            <a:spLocks noGrp="1" noChangeArrowheads="1"/>
          </p:cNvSpPr>
          <p:nvPr>
            <p:ph type="sldNum" sz="quarter" idx="5"/>
          </p:nvPr>
        </p:nvSpPr>
        <p:spPr>
          <a:ln/>
        </p:spPr>
        <p:txBody>
          <a:bodyPr/>
          <a:lstStyle/>
          <a:p>
            <a:fld id="{1ED9AD68-3BDA-4690-A77C-7A7DA5242DFF}" type="slidenum">
              <a:rPr lang="en-US" altLang="en-US"/>
              <a:pPr/>
              <a:t>26</a:t>
            </a:fld>
            <a:endParaRPr lang="en-US" altLang="en-US"/>
          </a:p>
        </p:txBody>
      </p:sp>
      <p:sp>
        <p:nvSpPr>
          <p:cNvPr id="195586" name="Rectangle 2">
            <a:extLst>
              <a:ext uri="{FF2B5EF4-FFF2-40B4-BE49-F238E27FC236}">
                <a16:creationId xmlns:a16="http://schemas.microsoft.com/office/drawing/2014/main" id="{505D5AC4-8AA5-864D-3D33-384C2889A33F}"/>
              </a:ext>
            </a:extLst>
          </p:cNvPr>
          <p:cNvSpPr>
            <a:spLocks noGrp="1" noRot="1" noChangeAspect="1" noChangeArrowheads="1" noTextEdit="1"/>
          </p:cNvSpPr>
          <p:nvPr>
            <p:ph type="sldImg"/>
          </p:nvPr>
        </p:nvSpPr>
        <p:spPr>
          <a:xfrm>
            <a:off x="1262063" y="722313"/>
            <a:ext cx="4799012" cy="3598862"/>
          </a:xfrm>
          <a:ln/>
        </p:spPr>
      </p:sp>
      <p:sp>
        <p:nvSpPr>
          <p:cNvPr id="195587" name="Rectangle 3">
            <a:extLst>
              <a:ext uri="{FF2B5EF4-FFF2-40B4-BE49-F238E27FC236}">
                <a16:creationId xmlns:a16="http://schemas.microsoft.com/office/drawing/2014/main" id="{12104251-E514-CD86-C7D0-55AF053D6F9A}"/>
              </a:ext>
            </a:extLst>
          </p:cNvPr>
          <p:cNvSpPr>
            <a:spLocks noGrp="1" noChangeArrowheads="1"/>
          </p:cNvSpPr>
          <p:nvPr>
            <p:ph type="body" idx="1"/>
          </p:nvPr>
        </p:nvSpPr>
        <p:spPr>
          <a:xfrm>
            <a:off x="974725" y="4559300"/>
            <a:ext cx="5365750" cy="4319588"/>
          </a:xfrm>
        </p:spPr>
        <p:txBody>
          <a:bodyPr lIns="95027" tIns="47514" rIns="95027" bIns="47514"/>
          <a:lstStyle/>
          <a:p>
            <a:pPr defTabSz="963613"/>
            <a:endParaRPr lang="en-US" altLang="en-US"/>
          </a:p>
        </p:txBody>
      </p:sp>
    </p:spTree>
    <p:extLst>
      <p:ext uri="{BB962C8B-B14F-4D97-AF65-F5344CB8AC3E}">
        <p14:creationId xmlns:p14="http://schemas.microsoft.com/office/powerpoint/2010/main" val="33300654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B3E33CA-D970-786E-89A8-9DED2CB1A8D6}"/>
              </a:ext>
            </a:extLst>
          </p:cNvPr>
          <p:cNvSpPr>
            <a:spLocks noGrp="1" noChangeArrowheads="1"/>
          </p:cNvSpPr>
          <p:nvPr>
            <p:ph type="sldNum" sz="quarter" idx="5"/>
          </p:nvPr>
        </p:nvSpPr>
        <p:spPr>
          <a:ln/>
        </p:spPr>
        <p:txBody>
          <a:bodyPr/>
          <a:lstStyle/>
          <a:p>
            <a:fld id="{6E03ED1C-837F-4005-9641-E1B2C397C324}" type="slidenum">
              <a:rPr lang="en-US" altLang="en-US"/>
              <a:pPr/>
              <a:t>27</a:t>
            </a:fld>
            <a:endParaRPr lang="en-US" altLang="en-US"/>
          </a:p>
        </p:txBody>
      </p:sp>
      <p:sp>
        <p:nvSpPr>
          <p:cNvPr id="197634" name="Rectangle 2">
            <a:extLst>
              <a:ext uri="{FF2B5EF4-FFF2-40B4-BE49-F238E27FC236}">
                <a16:creationId xmlns:a16="http://schemas.microsoft.com/office/drawing/2014/main" id="{9277DABB-70AF-3B91-8DA3-0A077998B738}"/>
              </a:ext>
            </a:extLst>
          </p:cNvPr>
          <p:cNvSpPr>
            <a:spLocks noGrp="1" noRot="1" noChangeAspect="1" noChangeArrowheads="1" noTextEdit="1"/>
          </p:cNvSpPr>
          <p:nvPr>
            <p:ph type="sldImg"/>
          </p:nvPr>
        </p:nvSpPr>
        <p:spPr>
          <a:xfrm>
            <a:off x="1262063" y="722313"/>
            <a:ext cx="4799012" cy="3598862"/>
          </a:xfrm>
          <a:ln/>
        </p:spPr>
      </p:sp>
      <p:sp>
        <p:nvSpPr>
          <p:cNvPr id="197635" name="Rectangle 3">
            <a:extLst>
              <a:ext uri="{FF2B5EF4-FFF2-40B4-BE49-F238E27FC236}">
                <a16:creationId xmlns:a16="http://schemas.microsoft.com/office/drawing/2014/main" id="{DC2DFEAE-743B-6395-1942-C7C2512B276F}"/>
              </a:ext>
            </a:extLst>
          </p:cNvPr>
          <p:cNvSpPr>
            <a:spLocks noGrp="1" noChangeArrowheads="1"/>
          </p:cNvSpPr>
          <p:nvPr>
            <p:ph type="body" idx="1"/>
          </p:nvPr>
        </p:nvSpPr>
        <p:spPr>
          <a:xfrm>
            <a:off x="974725" y="4559300"/>
            <a:ext cx="5365750" cy="4319588"/>
          </a:xfrm>
        </p:spPr>
        <p:txBody>
          <a:bodyPr lIns="95027" tIns="47514" rIns="95027" bIns="47514"/>
          <a:lstStyle/>
          <a:p>
            <a:pPr defTabSz="963613"/>
            <a:endParaRPr lang="en-US" altLang="en-US"/>
          </a:p>
        </p:txBody>
      </p:sp>
    </p:spTree>
    <p:extLst>
      <p:ext uri="{BB962C8B-B14F-4D97-AF65-F5344CB8AC3E}">
        <p14:creationId xmlns:p14="http://schemas.microsoft.com/office/powerpoint/2010/main" val="36745982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6A2261F-8A7B-214B-6676-02E2906D2051}"/>
              </a:ext>
            </a:extLst>
          </p:cNvPr>
          <p:cNvSpPr>
            <a:spLocks noGrp="1" noChangeArrowheads="1"/>
          </p:cNvSpPr>
          <p:nvPr>
            <p:ph type="sldNum" sz="quarter" idx="5"/>
          </p:nvPr>
        </p:nvSpPr>
        <p:spPr>
          <a:ln/>
        </p:spPr>
        <p:txBody>
          <a:bodyPr/>
          <a:lstStyle/>
          <a:p>
            <a:fld id="{B701EC67-3918-4FC6-A4E0-065190E55E03}" type="slidenum">
              <a:rPr lang="en-US" altLang="en-US"/>
              <a:pPr/>
              <a:t>28</a:t>
            </a:fld>
            <a:endParaRPr lang="en-US" altLang="en-US"/>
          </a:p>
        </p:txBody>
      </p:sp>
      <p:sp>
        <p:nvSpPr>
          <p:cNvPr id="199682" name="Rectangle 2">
            <a:extLst>
              <a:ext uri="{FF2B5EF4-FFF2-40B4-BE49-F238E27FC236}">
                <a16:creationId xmlns:a16="http://schemas.microsoft.com/office/drawing/2014/main" id="{561F0036-9688-EC41-14AA-ED665AA3E793}"/>
              </a:ext>
            </a:extLst>
          </p:cNvPr>
          <p:cNvSpPr>
            <a:spLocks noGrp="1" noRot="1" noChangeAspect="1" noChangeArrowheads="1" noTextEdit="1"/>
          </p:cNvSpPr>
          <p:nvPr>
            <p:ph type="sldImg"/>
          </p:nvPr>
        </p:nvSpPr>
        <p:spPr>
          <a:xfrm>
            <a:off x="1270000" y="728663"/>
            <a:ext cx="4779963" cy="3584575"/>
          </a:xfrm>
          <a:ln/>
        </p:spPr>
      </p:sp>
      <p:sp>
        <p:nvSpPr>
          <p:cNvPr id="199683" name="Rectangle 3">
            <a:extLst>
              <a:ext uri="{FF2B5EF4-FFF2-40B4-BE49-F238E27FC236}">
                <a16:creationId xmlns:a16="http://schemas.microsoft.com/office/drawing/2014/main" id="{29857FA0-8CEF-55FA-FE1E-ED0D47C0B0A1}"/>
              </a:ext>
            </a:extLst>
          </p:cNvPr>
          <p:cNvSpPr>
            <a:spLocks noGrp="1" noChangeArrowheads="1"/>
          </p:cNvSpPr>
          <p:nvPr>
            <p:ph type="body" idx="1"/>
          </p:nvPr>
        </p:nvSpPr>
        <p:spPr>
          <a:xfrm>
            <a:off x="973138" y="4560888"/>
            <a:ext cx="5367337" cy="4316412"/>
          </a:xfrm>
        </p:spPr>
        <p:txBody>
          <a:bodyPr/>
          <a:lstStyle/>
          <a:p>
            <a:pPr defTabSz="963613"/>
            <a:endParaRPr lang="en-US" altLang="en-US"/>
          </a:p>
        </p:txBody>
      </p:sp>
    </p:spTree>
    <p:extLst>
      <p:ext uri="{BB962C8B-B14F-4D97-AF65-F5344CB8AC3E}">
        <p14:creationId xmlns:p14="http://schemas.microsoft.com/office/powerpoint/2010/main" val="36788405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C5E9263-78C6-DC90-3496-E3039F293682}"/>
              </a:ext>
            </a:extLst>
          </p:cNvPr>
          <p:cNvSpPr>
            <a:spLocks noGrp="1" noChangeArrowheads="1"/>
          </p:cNvSpPr>
          <p:nvPr>
            <p:ph type="sldNum" sz="quarter" idx="5"/>
          </p:nvPr>
        </p:nvSpPr>
        <p:spPr>
          <a:ln/>
        </p:spPr>
        <p:txBody>
          <a:bodyPr/>
          <a:lstStyle/>
          <a:p>
            <a:fld id="{63ED5A55-F543-41FD-B36F-442D9C70EBBB}" type="slidenum">
              <a:rPr lang="en-US" altLang="en-US"/>
              <a:pPr/>
              <a:t>29</a:t>
            </a:fld>
            <a:endParaRPr lang="en-US" altLang="en-US"/>
          </a:p>
        </p:txBody>
      </p:sp>
      <p:sp>
        <p:nvSpPr>
          <p:cNvPr id="203778" name="Rectangle 2">
            <a:extLst>
              <a:ext uri="{FF2B5EF4-FFF2-40B4-BE49-F238E27FC236}">
                <a16:creationId xmlns:a16="http://schemas.microsoft.com/office/drawing/2014/main" id="{D2F04557-9BB3-B877-AA35-05211F49ACD8}"/>
              </a:ext>
            </a:extLst>
          </p:cNvPr>
          <p:cNvSpPr>
            <a:spLocks noGrp="1" noRot="1" noChangeAspect="1" noChangeArrowheads="1" noTextEdit="1"/>
          </p:cNvSpPr>
          <p:nvPr>
            <p:ph type="sldImg"/>
          </p:nvPr>
        </p:nvSpPr>
        <p:spPr>
          <a:xfrm>
            <a:off x="1270000" y="728663"/>
            <a:ext cx="4779963" cy="3584575"/>
          </a:xfrm>
          <a:ln/>
        </p:spPr>
      </p:sp>
      <p:sp>
        <p:nvSpPr>
          <p:cNvPr id="203779" name="Rectangle 3">
            <a:extLst>
              <a:ext uri="{FF2B5EF4-FFF2-40B4-BE49-F238E27FC236}">
                <a16:creationId xmlns:a16="http://schemas.microsoft.com/office/drawing/2014/main" id="{14DDC814-025E-FA60-9CBA-656F6CF8E7D7}"/>
              </a:ext>
            </a:extLst>
          </p:cNvPr>
          <p:cNvSpPr>
            <a:spLocks noGrp="1" noChangeArrowheads="1"/>
          </p:cNvSpPr>
          <p:nvPr>
            <p:ph type="body" idx="1"/>
          </p:nvPr>
        </p:nvSpPr>
        <p:spPr>
          <a:xfrm>
            <a:off x="973138" y="4560888"/>
            <a:ext cx="5367337" cy="4316412"/>
          </a:xfrm>
        </p:spPr>
        <p:txBody>
          <a:bodyPr/>
          <a:lstStyle/>
          <a:p>
            <a:pPr defTabSz="963613"/>
            <a:endParaRPr lang="en-US" altLang="en-US"/>
          </a:p>
        </p:txBody>
      </p:sp>
    </p:spTree>
    <p:extLst>
      <p:ext uri="{BB962C8B-B14F-4D97-AF65-F5344CB8AC3E}">
        <p14:creationId xmlns:p14="http://schemas.microsoft.com/office/powerpoint/2010/main" val="19801526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BA2FCC3-055D-847A-A374-D0727AEB3416}"/>
              </a:ext>
            </a:extLst>
          </p:cNvPr>
          <p:cNvSpPr>
            <a:spLocks noGrp="1" noChangeArrowheads="1"/>
          </p:cNvSpPr>
          <p:nvPr>
            <p:ph type="sldNum" sz="quarter" idx="5"/>
          </p:nvPr>
        </p:nvSpPr>
        <p:spPr>
          <a:ln/>
        </p:spPr>
        <p:txBody>
          <a:bodyPr/>
          <a:lstStyle/>
          <a:p>
            <a:fld id="{77E13999-87CB-478B-8B14-A01FC6709071}" type="slidenum">
              <a:rPr lang="en-US" altLang="en-US"/>
              <a:pPr/>
              <a:t>30</a:t>
            </a:fld>
            <a:endParaRPr lang="en-US" altLang="en-US"/>
          </a:p>
        </p:txBody>
      </p:sp>
      <p:sp>
        <p:nvSpPr>
          <p:cNvPr id="22530" name="Rectangle 2">
            <a:extLst>
              <a:ext uri="{FF2B5EF4-FFF2-40B4-BE49-F238E27FC236}">
                <a16:creationId xmlns:a16="http://schemas.microsoft.com/office/drawing/2014/main" id="{AE179F90-695F-AA0C-AE95-062FAA20F704}"/>
              </a:ext>
            </a:extLst>
          </p:cNvPr>
          <p:cNvSpPr>
            <a:spLocks noGrp="1" noRot="1" noChangeAspect="1" noChangeArrowheads="1" noTextEdit="1"/>
          </p:cNvSpPr>
          <p:nvPr>
            <p:ph type="sldImg"/>
          </p:nvPr>
        </p:nvSpPr>
        <p:spPr>
          <a:ln/>
        </p:spPr>
      </p:sp>
      <p:sp>
        <p:nvSpPr>
          <p:cNvPr id="22531" name="Rectangle 3">
            <a:extLst>
              <a:ext uri="{FF2B5EF4-FFF2-40B4-BE49-F238E27FC236}">
                <a16:creationId xmlns:a16="http://schemas.microsoft.com/office/drawing/2014/main" id="{01C8D645-82CC-3D5A-64A1-5664055B9E24}"/>
              </a:ext>
            </a:extLst>
          </p:cNvPr>
          <p:cNvSpPr>
            <a:spLocks noGrp="1" noChangeArrowheads="1"/>
          </p:cNvSpPr>
          <p:nvPr>
            <p:ph type="body" idx="1"/>
          </p:nvPr>
        </p:nvSpPr>
        <p:spPr>
          <a:xfrm>
            <a:off x="933450" y="4403725"/>
            <a:ext cx="5130800" cy="4171950"/>
          </a:xfrm>
        </p:spPr>
        <p:txBody>
          <a:bodyPr/>
          <a:lstStyle/>
          <a:p>
            <a:endParaRPr lang="en-US" altLang="en-US"/>
          </a:p>
        </p:txBody>
      </p:sp>
    </p:spTree>
    <p:extLst>
      <p:ext uri="{BB962C8B-B14F-4D97-AF65-F5344CB8AC3E}">
        <p14:creationId xmlns:p14="http://schemas.microsoft.com/office/powerpoint/2010/main" val="20860852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ADDEC4F-925A-97BD-F7E1-0F72CD2F6D6E}"/>
              </a:ext>
            </a:extLst>
          </p:cNvPr>
          <p:cNvSpPr>
            <a:spLocks noGrp="1" noChangeArrowheads="1"/>
          </p:cNvSpPr>
          <p:nvPr>
            <p:ph type="sldNum" sz="quarter" idx="5"/>
          </p:nvPr>
        </p:nvSpPr>
        <p:spPr>
          <a:ln/>
        </p:spPr>
        <p:txBody>
          <a:bodyPr/>
          <a:lstStyle/>
          <a:p>
            <a:fld id="{0E0A0F82-6B32-4D29-B57C-955AB986F51B}" type="slidenum">
              <a:rPr lang="en-US" altLang="en-US"/>
              <a:pPr/>
              <a:t>31</a:t>
            </a:fld>
            <a:endParaRPr lang="en-US" altLang="en-US"/>
          </a:p>
        </p:txBody>
      </p:sp>
      <p:sp>
        <p:nvSpPr>
          <p:cNvPr id="205826" name="Rectangle 2">
            <a:extLst>
              <a:ext uri="{FF2B5EF4-FFF2-40B4-BE49-F238E27FC236}">
                <a16:creationId xmlns:a16="http://schemas.microsoft.com/office/drawing/2014/main" id="{1D40E8DC-47BF-AEE5-18BD-7B70E3C7E567}"/>
              </a:ext>
            </a:extLst>
          </p:cNvPr>
          <p:cNvSpPr>
            <a:spLocks noGrp="1" noRot="1" noChangeAspect="1" noChangeArrowheads="1" noTextEdit="1"/>
          </p:cNvSpPr>
          <p:nvPr>
            <p:ph type="sldImg"/>
          </p:nvPr>
        </p:nvSpPr>
        <p:spPr>
          <a:xfrm>
            <a:off x="1262063" y="722313"/>
            <a:ext cx="4799012" cy="3598862"/>
          </a:xfrm>
          <a:ln/>
        </p:spPr>
      </p:sp>
      <p:sp>
        <p:nvSpPr>
          <p:cNvPr id="205827" name="Rectangle 3">
            <a:extLst>
              <a:ext uri="{FF2B5EF4-FFF2-40B4-BE49-F238E27FC236}">
                <a16:creationId xmlns:a16="http://schemas.microsoft.com/office/drawing/2014/main" id="{673DA338-2D6C-8F6F-0646-F8724463814F}"/>
              </a:ext>
            </a:extLst>
          </p:cNvPr>
          <p:cNvSpPr>
            <a:spLocks noGrp="1" noChangeArrowheads="1"/>
          </p:cNvSpPr>
          <p:nvPr>
            <p:ph type="body" idx="1"/>
          </p:nvPr>
        </p:nvSpPr>
        <p:spPr>
          <a:xfrm>
            <a:off x="974725" y="4559300"/>
            <a:ext cx="5365750" cy="4319588"/>
          </a:xfrm>
        </p:spPr>
        <p:txBody>
          <a:bodyPr lIns="95027" tIns="47514" rIns="95027" bIns="47514"/>
          <a:lstStyle/>
          <a:p>
            <a:pPr defTabSz="963613"/>
            <a:endParaRPr lang="en-US" altLang="en-US"/>
          </a:p>
        </p:txBody>
      </p:sp>
    </p:spTree>
    <p:extLst>
      <p:ext uri="{BB962C8B-B14F-4D97-AF65-F5344CB8AC3E}">
        <p14:creationId xmlns:p14="http://schemas.microsoft.com/office/powerpoint/2010/main" val="17959470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BEED353-84B1-4386-78DD-2F32E8161A78}"/>
              </a:ext>
            </a:extLst>
          </p:cNvPr>
          <p:cNvSpPr>
            <a:spLocks noGrp="1" noChangeArrowheads="1"/>
          </p:cNvSpPr>
          <p:nvPr>
            <p:ph type="sldNum" sz="quarter" idx="5"/>
          </p:nvPr>
        </p:nvSpPr>
        <p:spPr>
          <a:ln/>
        </p:spPr>
        <p:txBody>
          <a:bodyPr/>
          <a:lstStyle/>
          <a:p>
            <a:fld id="{769ECF70-8AF5-41F1-8B50-EC6F2D3B149F}" type="slidenum">
              <a:rPr lang="en-US" altLang="en-US"/>
              <a:pPr/>
              <a:t>32</a:t>
            </a:fld>
            <a:endParaRPr lang="en-US" altLang="en-US"/>
          </a:p>
        </p:txBody>
      </p:sp>
      <p:sp>
        <p:nvSpPr>
          <p:cNvPr id="24578" name="Rectangle 2">
            <a:extLst>
              <a:ext uri="{FF2B5EF4-FFF2-40B4-BE49-F238E27FC236}">
                <a16:creationId xmlns:a16="http://schemas.microsoft.com/office/drawing/2014/main" id="{EA0494FC-871D-CCAC-ECD9-A187C81CA713}"/>
              </a:ext>
            </a:extLst>
          </p:cNvPr>
          <p:cNvSpPr>
            <a:spLocks noGrp="1" noRot="1" noChangeAspect="1" noChangeArrowheads="1" noTextEdit="1"/>
          </p:cNvSpPr>
          <p:nvPr>
            <p:ph type="sldImg"/>
          </p:nvPr>
        </p:nvSpPr>
        <p:spPr>
          <a:ln/>
        </p:spPr>
      </p:sp>
      <p:sp>
        <p:nvSpPr>
          <p:cNvPr id="24579" name="Rectangle 3">
            <a:extLst>
              <a:ext uri="{FF2B5EF4-FFF2-40B4-BE49-F238E27FC236}">
                <a16:creationId xmlns:a16="http://schemas.microsoft.com/office/drawing/2014/main" id="{4F9BCB6D-BE04-4598-2F5F-442B691FB2D0}"/>
              </a:ext>
            </a:extLst>
          </p:cNvPr>
          <p:cNvSpPr>
            <a:spLocks noGrp="1" noChangeArrowheads="1"/>
          </p:cNvSpPr>
          <p:nvPr>
            <p:ph type="body" idx="1"/>
          </p:nvPr>
        </p:nvSpPr>
        <p:spPr>
          <a:xfrm>
            <a:off x="933450" y="4403725"/>
            <a:ext cx="5130800" cy="4171950"/>
          </a:xfrm>
        </p:spPr>
        <p:txBody>
          <a:bodyPr/>
          <a:lstStyle/>
          <a:p>
            <a:endParaRPr lang="en-US" altLang="en-US"/>
          </a:p>
        </p:txBody>
      </p:sp>
    </p:spTree>
    <p:extLst>
      <p:ext uri="{BB962C8B-B14F-4D97-AF65-F5344CB8AC3E}">
        <p14:creationId xmlns:p14="http://schemas.microsoft.com/office/powerpoint/2010/main" val="3469927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CB66631-565F-13CE-48CC-DC4D08482374}"/>
              </a:ext>
            </a:extLst>
          </p:cNvPr>
          <p:cNvSpPr>
            <a:spLocks noGrp="1" noChangeArrowheads="1"/>
          </p:cNvSpPr>
          <p:nvPr>
            <p:ph type="sldNum" sz="quarter" idx="5"/>
          </p:nvPr>
        </p:nvSpPr>
        <p:spPr>
          <a:ln/>
        </p:spPr>
        <p:txBody>
          <a:bodyPr/>
          <a:lstStyle/>
          <a:p>
            <a:fld id="{48B84A22-2F4E-4B92-8949-C931D24371A2}" type="slidenum">
              <a:rPr lang="en-US" altLang="en-US"/>
              <a:pPr/>
              <a:t>5</a:t>
            </a:fld>
            <a:endParaRPr lang="en-US" altLang="en-US"/>
          </a:p>
        </p:txBody>
      </p:sp>
      <p:sp>
        <p:nvSpPr>
          <p:cNvPr id="115714" name="Rectangle 2">
            <a:extLst>
              <a:ext uri="{FF2B5EF4-FFF2-40B4-BE49-F238E27FC236}">
                <a16:creationId xmlns:a16="http://schemas.microsoft.com/office/drawing/2014/main" id="{A0060CCB-61F4-F63A-A473-CF0AE186A74A}"/>
              </a:ext>
            </a:extLst>
          </p:cNvPr>
          <p:cNvSpPr>
            <a:spLocks noGrp="1" noRot="1" noChangeAspect="1" noChangeArrowheads="1" noTextEdit="1"/>
          </p:cNvSpPr>
          <p:nvPr>
            <p:ph type="sldImg"/>
          </p:nvPr>
        </p:nvSpPr>
        <p:spPr>
          <a:ln/>
        </p:spPr>
      </p:sp>
      <p:sp>
        <p:nvSpPr>
          <p:cNvPr id="115715" name="Rectangle 3">
            <a:extLst>
              <a:ext uri="{FF2B5EF4-FFF2-40B4-BE49-F238E27FC236}">
                <a16:creationId xmlns:a16="http://schemas.microsoft.com/office/drawing/2014/main" id="{C3CA9631-4AE9-0A01-4E00-D620DABB2BFE}"/>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8093537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DEE95B7-1C64-5D56-44BA-9798E1CE600E}"/>
              </a:ext>
            </a:extLst>
          </p:cNvPr>
          <p:cNvSpPr>
            <a:spLocks noGrp="1" noChangeArrowheads="1"/>
          </p:cNvSpPr>
          <p:nvPr>
            <p:ph type="sldNum" sz="quarter" idx="5"/>
          </p:nvPr>
        </p:nvSpPr>
        <p:spPr>
          <a:ln/>
        </p:spPr>
        <p:txBody>
          <a:bodyPr/>
          <a:lstStyle/>
          <a:p>
            <a:fld id="{EA9AAE2A-255E-4EC4-AED8-DA47C09EB15D}" type="slidenum">
              <a:rPr lang="en-US" altLang="en-US"/>
              <a:pPr/>
              <a:t>33</a:t>
            </a:fld>
            <a:endParaRPr lang="en-US" altLang="en-US"/>
          </a:p>
        </p:txBody>
      </p:sp>
      <p:sp>
        <p:nvSpPr>
          <p:cNvPr id="26626" name="Rectangle 2">
            <a:extLst>
              <a:ext uri="{FF2B5EF4-FFF2-40B4-BE49-F238E27FC236}">
                <a16:creationId xmlns:a16="http://schemas.microsoft.com/office/drawing/2014/main" id="{01AD0490-0087-D65D-BF47-705EFC353F34}"/>
              </a:ext>
            </a:extLst>
          </p:cNvPr>
          <p:cNvSpPr>
            <a:spLocks noGrp="1" noRot="1" noChangeAspect="1" noChangeArrowheads="1" noTextEdit="1"/>
          </p:cNvSpPr>
          <p:nvPr>
            <p:ph type="sldImg"/>
          </p:nvPr>
        </p:nvSpPr>
        <p:spPr>
          <a:ln/>
        </p:spPr>
      </p:sp>
      <p:sp>
        <p:nvSpPr>
          <p:cNvPr id="26627" name="Rectangle 3">
            <a:extLst>
              <a:ext uri="{FF2B5EF4-FFF2-40B4-BE49-F238E27FC236}">
                <a16:creationId xmlns:a16="http://schemas.microsoft.com/office/drawing/2014/main" id="{426F9EB8-B89C-2CD7-AB86-6E769974682A}"/>
              </a:ext>
            </a:extLst>
          </p:cNvPr>
          <p:cNvSpPr>
            <a:spLocks noGrp="1" noChangeArrowheads="1"/>
          </p:cNvSpPr>
          <p:nvPr>
            <p:ph type="body" idx="1"/>
          </p:nvPr>
        </p:nvSpPr>
        <p:spPr>
          <a:xfrm>
            <a:off x="933450" y="4403725"/>
            <a:ext cx="5130800" cy="4171950"/>
          </a:xfrm>
        </p:spPr>
        <p:txBody>
          <a:bodyPr/>
          <a:lstStyle/>
          <a:p>
            <a:endParaRPr lang="en-US" altLang="en-US"/>
          </a:p>
        </p:txBody>
      </p:sp>
    </p:spTree>
    <p:extLst>
      <p:ext uri="{BB962C8B-B14F-4D97-AF65-F5344CB8AC3E}">
        <p14:creationId xmlns:p14="http://schemas.microsoft.com/office/powerpoint/2010/main" val="116726826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a:extLst>
              <a:ext uri="{FF2B5EF4-FFF2-40B4-BE49-F238E27FC236}">
                <a16:creationId xmlns:a16="http://schemas.microsoft.com/office/drawing/2014/main" id="{EBD5553A-834B-5B79-4480-34B68DCF3A6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eaLnBrk="1" hangingPunct="1"/>
            <a:fld id="{1E02B74C-A675-470B-AC25-9BB853E77D63}" type="slidenum">
              <a:rPr lang="en-US" altLang="en-US" sz="1200"/>
              <a:pPr eaLnBrk="1" hangingPunct="1"/>
              <a:t>35</a:t>
            </a:fld>
            <a:endParaRPr lang="en-US" altLang="en-US" sz="1200"/>
          </a:p>
        </p:txBody>
      </p:sp>
      <p:sp>
        <p:nvSpPr>
          <p:cNvPr id="91139" name="Rectangle 2">
            <a:extLst>
              <a:ext uri="{FF2B5EF4-FFF2-40B4-BE49-F238E27FC236}">
                <a16:creationId xmlns:a16="http://schemas.microsoft.com/office/drawing/2014/main" id="{DB3E9533-3700-3815-941E-74B5DA8E8DC2}"/>
              </a:ext>
            </a:extLst>
          </p:cNvPr>
          <p:cNvSpPr>
            <a:spLocks noGrp="1" noRot="1" noChangeAspect="1" noChangeArrowheads="1" noTextEdit="1"/>
          </p:cNvSpPr>
          <p:nvPr>
            <p:ph type="sldImg"/>
          </p:nvPr>
        </p:nvSpPr>
        <p:spPr>
          <a:ln/>
        </p:spPr>
      </p:sp>
      <p:sp>
        <p:nvSpPr>
          <p:cNvPr id="91140" name="Rectangle 3">
            <a:extLst>
              <a:ext uri="{FF2B5EF4-FFF2-40B4-BE49-F238E27FC236}">
                <a16:creationId xmlns:a16="http://schemas.microsoft.com/office/drawing/2014/main" id="{18CA5CD4-E995-DF84-814F-DD61A0F1C6E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1497009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a:extLst>
              <a:ext uri="{FF2B5EF4-FFF2-40B4-BE49-F238E27FC236}">
                <a16:creationId xmlns:a16="http://schemas.microsoft.com/office/drawing/2014/main" id="{FDBF8CE9-BAD6-C0DB-E04F-E52CFC5222B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eaLnBrk="1" hangingPunct="1"/>
            <a:fld id="{430BD317-3FD7-48BC-864C-70CD5556BA4F}" type="slidenum">
              <a:rPr lang="en-US" altLang="en-US" sz="1200"/>
              <a:pPr eaLnBrk="1" hangingPunct="1"/>
              <a:t>36</a:t>
            </a:fld>
            <a:endParaRPr lang="en-US" altLang="en-US" sz="1200"/>
          </a:p>
        </p:txBody>
      </p:sp>
      <p:sp>
        <p:nvSpPr>
          <p:cNvPr id="92163" name="Rectangle 2">
            <a:extLst>
              <a:ext uri="{FF2B5EF4-FFF2-40B4-BE49-F238E27FC236}">
                <a16:creationId xmlns:a16="http://schemas.microsoft.com/office/drawing/2014/main" id="{9DBB32E6-6442-CECA-419B-0C74A1CC38C1}"/>
              </a:ext>
            </a:extLst>
          </p:cNvPr>
          <p:cNvSpPr>
            <a:spLocks noGrp="1" noRot="1" noChangeAspect="1" noChangeArrowheads="1" noTextEdit="1"/>
          </p:cNvSpPr>
          <p:nvPr>
            <p:ph type="sldImg"/>
          </p:nvPr>
        </p:nvSpPr>
        <p:spPr>
          <a:ln/>
        </p:spPr>
      </p:sp>
      <p:sp>
        <p:nvSpPr>
          <p:cNvPr id="92164" name="Rectangle 3">
            <a:extLst>
              <a:ext uri="{FF2B5EF4-FFF2-40B4-BE49-F238E27FC236}">
                <a16:creationId xmlns:a16="http://schemas.microsoft.com/office/drawing/2014/main" id="{DCF979BF-0DFD-0770-70F9-70445863153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49410401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a:extLst>
              <a:ext uri="{FF2B5EF4-FFF2-40B4-BE49-F238E27FC236}">
                <a16:creationId xmlns:a16="http://schemas.microsoft.com/office/drawing/2014/main" id="{E1BF0072-4A9F-7446-F5D1-29EF2711DF1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eaLnBrk="1" hangingPunct="1"/>
            <a:fld id="{6D1075F3-6619-4E16-A15D-AF862031CA83}" type="slidenum">
              <a:rPr lang="en-US" altLang="en-US" sz="1200"/>
              <a:pPr eaLnBrk="1" hangingPunct="1"/>
              <a:t>37</a:t>
            </a:fld>
            <a:endParaRPr lang="en-US" altLang="en-US" sz="1200"/>
          </a:p>
        </p:txBody>
      </p:sp>
      <p:sp>
        <p:nvSpPr>
          <p:cNvPr id="90115" name="Rectangle 2">
            <a:extLst>
              <a:ext uri="{FF2B5EF4-FFF2-40B4-BE49-F238E27FC236}">
                <a16:creationId xmlns:a16="http://schemas.microsoft.com/office/drawing/2014/main" id="{653CE779-54C9-D108-BB93-93C9A05EA4EC}"/>
              </a:ext>
            </a:extLst>
          </p:cNvPr>
          <p:cNvSpPr>
            <a:spLocks noGrp="1" noRot="1" noChangeAspect="1" noChangeArrowheads="1" noTextEdit="1"/>
          </p:cNvSpPr>
          <p:nvPr>
            <p:ph type="sldImg"/>
          </p:nvPr>
        </p:nvSpPr>
        <p:spPr>
          <a:ln/>
        </p:spPr>
      </p:sp>
      <p:sp>
        <p:nvSpPr>
          <p:cNvPr id="90116" name="Rectangle 3">
            <a:extLst>
              <a:ext uri="{FF2B5EF4-FFF2-40B4-BE49-F238E27FC236}">
                <a16:creationId xmlns:a16="http://schemas.microsoft.com/office/drawing/2014/main" id="{D478D1F9-EA10-8598-BA56-8D976691D24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46897665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a:extLst>
              <a:ext uri="{FF2B5EF4-FFF2-40B4-BE49-F238E27FC236}">
                <a16:creationId xmlns:a16="http://schemas.microsoft.com/office/drawing/2014/main" id="{6BF6F517-9072-094A-EC70-F8E58B8E7C5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eaLnBrk="1" hangingPunct="1"/>
            <a:fld id="{280491CF-6882-4E4A-858E-D26758546CD0}" type="slidenum">
              <a:rPr lang="en-US" altLang="en-US" sz="1200"/>
              <a:pPr eaLnBrk="1" hangingPunct="1"/>
              <a:t>40</a:t>
            </a:fld>
            <a:endParaRPr lang="en-US" altLang="en-US" sz="1200"/>
          </a:p>
        </p:txBody>
      </p:sp>
      <p:sp>
        <p:nvSpPr>
          <p:cNvPr id="93187" name="Rectangle 2">
            <a:extLst>
              <a:ext uri="{FF2B5EF4-FFF2-40B4-BE49-F238E27FC236}">
                <a16:creationId xmlns:a16="http://schemas.microsoft.com/office/drawing/2014/main" id="{DFE164DF-0663-CAB0-1A63-2CFD42503F39}"/>
              </a:ext>
            </a:extLst>
          </p:cNvPr>
          <p:cNvSpPr>
            <a:spLocks noGrp="1" noRot="1" noChangeAspect="1" noChangeArrowheads="1" noTextEdit="1"/>
          </p:cNvSpPr>
          <p:nvPr>
            <p:ph type="sldImg"/>
          </p:nvPr>
        </p:nvSpPr>
        <p:spPr>
          <a:ln/>
        </p:spPr>
      </p:sp>
      <p:sp>
        <p:nvSpPr>
          <p:cNvPr id="93188" name="Rectangle 3">
            <a:extLst>
              <a:ext uri="{FF2B5EF4-FFF2-40B4-BE49-F238E27FC236}">
                <a16:creationId xmlns:a16="http://schemas.microsoft.com/office/drawing/2014/main" id="{F27CC37C-F6CF-DE05-9031-9439465B1FB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76426637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a:extLst>
              <a:ext uri="{FF2B5EF4-FFF2-40B4-BE49-F238E27FC236}">
                <a16:creationId xmlns:a16="http://schemas.microsoft.com/office/drawing/2014/main" id="{D235A4AF-6710-DD80-EF3E-401267D40E1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eaLnBrk="1" hangingPunct="1"/>
            <a:fld id="{F275CEA3-802E-46F0-8EE2-5E17F4D5F233}" type="slidenum">
              <a:rPr lang="en-US" altLang="en-US" sz="1200"/>
              <a:pPr eaLnBrk="1" hangingPunct="1"/>
              <a:t>41</a:t>
            </a:fld>
            <a:endParaRPr lang="en-US" altLang="en-US" sz="1200"/>
          </a:p>
        </p:txBody>
      </p:sp>
      <p:sp>
        <p:nvSpPr>
          <p:cNvPr id="94211" name="Rectangle 2">
            <a:extLst>
              <a:ext uri="{FF2B5EF4-FFF2-40B4-BE49-F238E27FC236}">
                <a16:creationId xmlns:a16="http://schemas.microsoft.com/office/drawing/2014/main" id="{A220D51A-F4D3-2B08-6D53-C096C8DEEC2D}"/>
              </a:ext>
            </a:extLst>
          </p:cNvPr>
          <p:cNvSpPr>
            <a:spLocks noGrp="1" noRot="1" noChangeAspect="1" noChangeArrowheads="1" noTextEdit="1"/>
          </p:cNvSpPr>
          <p:nvPr>
            <p:ph type="sldImg"/>
          </p:nvPr>
        </p:nvSpPr>
        <p:spPr>
          <a:ln/>
        </p:spPr>
      </p:sp>
      <p:sp>
        <p:nvSpPr>
          <p:cNvPr id="94212" name="Rectangle 3">
            <a:extLst>
              <a:ext uri="{FF2B5EF4-FFF2-40B4-BE49-F238E27FC236}">
                <a16:creationId xmlns:a16="http://schemas.microsoft.com/office/drawing/2014/main" id="{65F5806B-1B4B-211D-AC56-F3768D0C56A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404355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67579BD-EF77-BB5B-FB8A-9A069A940013}"/>
              </a:ext>
            </a:extLst>
          </p:cNvPr>
          <p:cNvSpPr>
            <a:spLocks noGrp="1" noChangeArrowheads="1"/>
          </p:cNvSpPr>
          <p:nvPr>
            <p:ph type="sldNum" sz="quarter" idx="5"/>
          </p:nvPr>
        </p:nvSpPr>
        <p:spPr>
          <a:ln/>
        </p:spPr>
        <p:txBody>
          <a:bodyPr/>
          <a:lstStyle/>
          <a:p>
            <a:fld id="{2CC5EB1A-4093-4844-B442-F1D0B30B14FF}" type="slidenum">
              <a:rPr lang="en-US" altLang="en-US"/>
              <a:pPr/>
              <a:t>6</a:t>
            </a:fld>
            <a:endParaRPr lang="en-US" altLang="en-US"/>
          </a:p>
        </p:txBody>
      </p:sp>
      <p:sp>
        <p:nvSpPr>
          <p:cNvPr id="116738" name="Rectangle 2">
            <a:extLst>
              <a:ext uri="{FF2B5EF4-FFF2-40B4-BE49-F238E27FC236}">
                <a16:creationId xmlns:a16="http://schemas.microsoft.com/office/drawing/2014/main" id="{CBA91350-9514-0D27-0CF4-5A365B6ABA1A}"/>
              </a:ext>
            </a:extLst>
          </p:cNvPr>
          <p:cNvSpPr>
            <a:spLocks noGrp="1" noRot="1" noChangeAspect="1" noChangeArrowheads="1" noTextEdit="1"/>
          </p:cNvSpPr>
          <p:nvPr>
            <p:ph type="sldImg"/>
          </p:nvPr>
        </p:nvSpPr>
        <p:spPr>
          <a:ln/>
        </p:spPr>
      </p:sp>
      <p:sp>
        <p:nvSpPr>
          <p:cNvPr id="116739" name="Rectangle 3">
            <a:extLst>
              <a:ext uri="{FF2B5EF4-FFF2-40B4-BE49-F238E27FC236}">
                <a16:creationId xmlns:a16="http://schemas.microsoft.com/office/drawing/2014/main" id="{2EE7B29D-0C3A-60D6-4C47-D1D4BD5FAB5C}"/>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018946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a:extLst>
              <a:ext uri="{FF2B5EF4-FFF2-40B4-BE49-F238E27FC236}">
                <a16:creationId xmlns:a16="http://schemas.microsoft.com/office/drawing/2014/main" id="{05ACA589-F280-3C44-B2AF-15B62D6C3DC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eaLnBrk="1" hangingPunct="1"/>
            <a:fld id="{7DEA98C1-7C1D-4D27-AB05-E567D0518B17}" type="slidenum">
              <a:rPr lang="en-US" altLang="en-US" sz="1200"/>
              <a:pPr eaLnBrk="1" hangingPunct="1"/>
              <a:t>7</a:t>
            </a:fld>
            <a:endParaRPr lang="en-US" altLang="en-US" sz="1200"/>
          </a:p>
        </p:txBody>
      </p:sp>
      <p:sp>
        <p:nvSpPr>
          <p:cNvPr id="86019" name="Rectangle 2">
            <a:extLst>
              <a:ext uri="{FF2B5EF4-FFF2-40B4-BE49-F238E27FC236}">
                <a16:creationId xmlns:a16="http://schemas.microsoft.com/office/drawing/2014/main" id="{DF35FCFD-77E9-ADB7-6DBE-E88633A8D8E3}"/>
              </a:ext>
            </a:extLst>
          </p:cNvPr>
          <p:cNvSpPr>
            <a:spLocks noGrp="1" noRot="1" noChangeAspect="1" noChangeArrowheads="1" noTextEdit="1"/>
          </p:cNvSpPr>
          <p:nvPr>
            <p:ph type="sldImg"/>
          </p:nvPr>
        </p:nvSpPr>
        <p:spPr>
          <a:ln/>
        </p:spPr>
      </p:sp>
      <p:sp>
        <p:nvSpPr>
          <p:cNvPr id="86020" name="Rectangle 3">
            <a:extLst>
              <a:ext uri="{FF2B5EF4-FFF2-40B4-BE49-F238E27FC236}">
                <a16:creationId xmlns:a16="http://schemas.microsoft.com/office/drawing/2014/main" id="{50FB7171-9D59-05A7-C88E-B8A66EBA47B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473050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a:extLst>
              <a:ext uri="{FF2B5EF4-FFF2-40B4-BE49-F238E27FC236}">
                <a16:creationId xmlns:a16="http://schemas.microsoft.com/office/drawing/2014/main" id="{099EB22C-62B3-FDD9-9877-E8CCEFD4FF4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eaLnBrk="1" hangingPunct="1"/>
            <a:fld id="{AA0F0C38-94BB-4D2F-A3E6-7662BD12D248}" type="slidenum">
              <a:rPr lang="en-US" altLang="en-US" sz="1200"/>
              <a:pPr eaLnBrk="1" hangingPunct="1"/>
              <a:t>8</a:t>
            </a:fld>
            <a:endParaRPr lang="en-US" altLang="en-US" sz="1200"/>
          </a:p>
        </p:txBody>
      </p:sp>
      <p:sp>
        <p:nvSpPr>
          <p:cNvPr id="88067" name="Rectangle 2">
            <a:extLst>
              <a:ext uri="{FF2B5EF4-FFF2-40B4-BE49-F238E27FC236}">
                <a16:creationId xmlns:a16="http://schemas.microsoft.com/office/drawing/2014/main" id="{DE7DD486-8E47-62FA-BB0D-57C77EC0A01C}"/>
              </a:ext>
            </a:extLst>
          </p:cNvPr>
          <p:cNvSpPr>
            <a:spLocks noGrp="1" noRot="1" noChangeAspect="1" noChangeArrowheads="1" noTextEdit="1"/>
          </p:cNvSpPr>
          <p:nvPr>
            <p:ph type="sldImg"/>
          </p:nvPr>
        </p:nvSpPr>
        <p:spPr>
          <a:ln/>
        </p:spPr>
      </p:sp>
      <p:sp>
        <p:nvSpPr>
          <p:cNvPr id="88068" name="Rectangle 3">
            <a:extLst>
              <a:ext uri="{FF2B5EF4-FFF2-40B4-BE49-F238E27FC236}">
                <a16:creationId xmlns:a16="http://schemas.microsoft.com/office/drawing/2014/main" id="{F8FBB101-11D4-84A2-7845-F2238AB56F7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171810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a:extLst>
              <a:ext uri="{FF2B5EF4-FFF2-40B4-BE49-F238E27FC236}">
                <a16:creationId xmlns:a16="http://schemas.microsoft.com/office/drawing/2014/main" id="{C8C6B19F-EE98-378E-9BE0-30702022332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eaLnBrk="1" hangingPunct="1"/>
            <a:fld id="{6CFF9073-0E0C-41FF-95E7-315C77CC971A}" type="slidenum">
              <a:rPr lang="en-US" altLang="en-US" sz="1200"/>
              <a:pPr eaLnBrk="1" hangingPunct="1"/>
              <a:t>9</a:t>
            </a:fld>
            <a:endParaRPr lang="en-US" altLang="en-US" sz="1200"/>
          </a:p>
        </p:txBody>
      </p:sp>
      <p:sp>
        <p:nvSpPr>
          <p:cNvPr id="89091" name="Rectangle 2">
            <a:extLst>
              <a:ext uri="{FF2B5EF4-FFF2-40B4-BE49-F238E27FC236}">
                <a16:creationId xmlns:a16="http://schemas.microsoft.com/office/drawing/2014/main" id="{4E44EE5C-85CA-FABC-B770-E00864955D4D}"/>
              </a:ext>
            </a:extLst>
          </p:cNvPr>
          <p:cNvSpPr>
            <a:spLocks noGrp="1" noRot="1" noChangeAspect="1" noChangeArrowheads="1" noTextEdit="1"/>
          </p:cNvSpPr>
          <p:nvPr>
            <p:ph type="sldImg"/>
          </p:nvPr>
        </p:nvSpPr>
        <p:spPr>
          <a:ln/>
        </p:spPr>
      </p:sp>
      <p:sp>
        <p:nvSpPr>
          <p:cNvPr id="89092" name="Rectangle 3">
            <a:extLst>
              <a:ext uri="{FF2B5EF4-FFF2-40B4-BE49-F238E27FC236}">
                <a16:creationId xmlns:a16="http://schemas.microsoft.com/office/drawing/2014/main" id="{152F6BCC-302D-0155-801E-4E0375C6F80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416511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094765E-BFEB-CDFF-11D1-36CF5EA553FE}"/>
              </a:ext>
            </a:extLst>
          </p:cNvPr>
          <p:cNvSpPr>
            <a:spLocks noGrp="1" noChangeArrowheads="1"/>
          </p:cNvSpPr>
          <p:nvPr>
            <p:ph type="sldNum" sz="quarter" idx="5"/>
          </p:nvPr>
        </p:nvSpPr>
        <p:spPr>
          <a:ln/>
        </p:spPr>
        <p:txBody>
          <a:bodyPr/>
          <a:lstStyle/>
          <a:p>
            <a:fld id="{244E7C28-F956-4A33-8F86-D3054143E2D6}" type="slidenum">
              <a:rPr lang="en-US" altLang="en-US"/>
              <a:pPr/>
              <a:t>10</a:t>
            </a:fld>
            <a:endParaRPr lang="en-US" altLang="en-US"/>
          </a:p>
        </p:txBody>
      </p:sp>
      <p:sp>
        <p:nvSpPr>
          <p:cNvPr id="121858" name="Rectangle 2">
            <a:extLst>
              <a:ext uri="{FF2B5EF4-FFF2-40B4-BE49-F238E27FC236}">
                <a16:creationId xmlns:a16="http://schemas.microsoft.com/office/drawing/2014/main" id="{DEB6A72A-897D-6745-53BC-8D7F88E38CB2}"/>
              </a:ext>
            </a:extLst>
          </p:cNvPr>
          <p:cNvSpPr>
            <a:spLocks noGrp="1" noRot="1" noChangeAspect="1" noChangeArrowheads="1" noTextEdit="1"/>
          </p:cNvSpPr>
          <p:nvPr>
            <p:ph type="sldImg"/>
          </p:nvPr>
        </p:nvSpPr>
        <p:spPr>
          <a:ln/>
        </p:spPr>
      </p:sp>
      <p:sp>
        <p:nvSpPr>
          <p:cNvPr id="121859" name="Rectangle 3">
            <a:extLst>
              <a:ext uri="{FF2B5EF4-FFF2-40B4-BE49-F238E27FC236}">
                <a16:creationId xmlns:a16="http://schemas.microsoft.com/office/drawing/2014/main" id="{373DC6CD-015A-A6EA-0C29-46F847F5451A}"/>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9633566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63553DE-DA36-2659-D531-8E2E2F690A56}"/>
              </a:ext>
            </a:extLst>
          </p:cNvPr>
          <p:cNvSpPr>
            <a:spLocks noGrp="1" noChangeArrowheads="1"/>
          </p:cNvSpPr>
          <p:nvPr>
            <p:ph type="sldNum" sz="quarter" idx="5"/>
          </p:nvPr>
        </p:nvSpPr>
        <p:spPr>
          <a:ln/>
        </p:spPr>
        <p:txBody>
          <a:bodyPr/>
          <a:lstStyle/>
          <a:p>
            <a:fld id="{B2B2983D-B875-440D-BB45-F78DA38B9514}" type="slidenum">
              <a:rPr lang="en-US" altLang="en-US"/>
              <a:pPr/>
              <a:t>11</a:t>
            </a:fld>
            <a:endParaRPr lang="en-US" altLang="en-US"/>
          </a:p>
        </p:txBody>
      </p:sp>
      <p:sp>
        <p:nvSpPr>
          <p:cNvPr id="122882" name="Rectangle 2">
            <a:extLst>
              <a:ext uri="{FF2B5EF4-FFF2-40B4-BE49-F238E27FC236}">
                <a16:creationId xmlns:a16="http://schemas.microsoft.com/office/drawing/2014/main" id="{7CBA5058-D40D-A72B-0419-8095C45FA56E}"/>
              </a:ext>
            </a:extLst>
          </p:cNvPr>
          <p:cNvSpPr>
            <a:spLocks noGrp="1" noRot="1" noChangeAspect="1" noChangeArrowheads="1" noTextEdit="1"/>
          </p:cNvSpPr>
          <p:nvPr>
            <p:ph type="sldImg"/>
          </p:nvPr>
        </p:nvSpPr>
        <p:spPr>
          <a:ln/>
        </p:spPr>
      </p:sp>
      <p:sp>
        <p:nvSpPr>
          <p:cNvPr id="122883" name="Rectangle 3">
            <a:extLst>
              <a:ext uri="{FF2B5EF4-FFF2-40B4-BE49-F238E27FC236}">
                <a16:creationId xmlns:a16="http://schemas.microsoft.com/office/drawing/2014/main" id="{E4508D42-7A2A-BECC-36F7-70240039C88C}"/>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159255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Rectangle 1"/>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 name="Rectangle 2"/>
          <p:cNvSpPr/>
          <p:nvPr/>
        </p:nvSpPr>
        <p:spPr>
          <a:xfrm>
            <a:off x="0" y="6021388"/>
            <a:ext cx="9144000" cy="836612"/>
          </a:xfrm>
          <a:prstGeom prst="rect">
            <a:avLst/>
          </a:prstGeom>
          <a:solidFill>
            <a:schemeClr val="accent2">
              <a:lumMod val="75000"/>
            </a:schemeClr>
          </a:solidFill>
          <a:ln>
            <a:noFill/>
          </a:ln>
        </p:spPr>
        <p:style>
          <a:lnRef idx="0">
            <a:scrgbClr r="0" g="0" b="0"/>
          </a:lnRef>
          <a:fillRef idx="0">
            <a:scrgbClr r="0" g="0" b="0"/>
          </a:fillRef>
          <a:effectRef idx="0">
            <a:scrgbClr r="0" g="0" b="0"/>
          </a:effectRef>
          <a:fontRef idx="minor">
            <a:schemeClr val="lt1"/>
          </a:fontRef>
        </p:style>
        <p:txBody>
          <a:bodyPr anchor="ctr"/>
          <a:lstStyle/>
          <a:p>
            <a:pPr algn="ctr" eaLnBrk="1" hangingPunct="1">
              <a:defRPr/>
            </a:pPr>
            <a:endParaRPr lang="en-US">
              <a:solidFill>
                <a:schemeClr val="accent2">
                  <a:lumMod val="75000"/>
                </a:schemeClr>
              </a:solidFill>
            </a:endParaRPr>
          </a:p>
        </p:txBody>
      </p:sp>
      <p:sp>
        <p:nvSpPr>
          <p:cNvPr id="7" name="TextBox 6">
            <a:extLst>
              <a:ext uri="{FF2B5EF4-FFF2-40B4-BE49-F238E27FC236}">
                <a16:creationId xmlns:a16="http://schemas.microsoft.com/office/drawing/2014/main" id="{D7982E79-FD67-407D-B0A6-5C164B556477}"/>
              </a:ext>
            </a:extLst>
          </p:cNvPr>
          <p:cNvSpPr txBox="1"/>
          <p:nvPr userDrawn="1"/>
        </p:nvSpPr>
        <p:spPr>
          <a:xfrm>
            <a:off x="685800" y="1295400"/>
            <a:ext cx="7772400" cy="523220"/>
          </a:xfrm>
          <a:prstGeom prst="rect">
            <a:avLst/>
          </a:prstGeom>
          <a:noFill/>
        </p:spPr>
        <p:txBody>
          <a:bodyPr wrap="square" rtlCol="0">
            <a:spAutoFit/>
          </a:bodyPr>
          <a:lstStyle/>
          <a:p>
            <a:pPr algn="ctr"/>
            <a:r>
              <a:rPr lang="en-US" sz="2800" b="1" dirty="0">
                <a:latin typeface="Ebrima" panose="02000000000000000000" pitchFamily="2" charset="0"/>
                <a:ea typeface="Ebrima" panose="02000000000000000000" pitchFamily="2" charset="0"/>
                <a:cs typeface="Ebrima" panose="02000000000000000000" pitchFamily="2" charset="0"/>
              </a:rPr>
              <a:t>MAKERERE UNIVERSITY BUSINESS SCHOOL</a:t>
            </a:r>
            <a:endParaRPr lang="en-UG" sz="2800" b="1"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19864570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a:xfrm rot="5400000">
            <a:off x="5989638" y="144462"/>
            <a:ext cx="533400" cy="244475"/>
          </a:xfrm>
        </p:spPr>
        <p:txBody>
          <a:bodyPr/>
          <a:lstStyle>
            <a:lvl1pPr>
              <a:defRPr/>
            </a:lvl1pPr>
          </a:lstStyle>
          <a:p>
            <a:pPr>
              <a:defRPr/>
            </a:pPr>
            <a:fld id="{53B6FC92-3153-4561-8926-ABFEA53C5324}" type="slidenum">
              <a:rPr lang="en-US" altLang="en-US"/>
              <a:pPr>
                <a:defRPr/>
              </a:pPr>
              <a:t>‹#›</a:t>
            </a:fld>
            <a:endParaRPr lang="en-US" altLang="en-US"/>
          </a:p>
        </p:txBody>
      </p:sp>
    </p:spTree>
    <p:extLst>
      <p:ext uri="{BB962C8B-B14F-4D97-AF65-F5344CB8AC3E}">
        <p14:creationId xmlns:p14="http://schemas.microsoft.com/office/powerpoint/2010/main" val="3567218840"/>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A4ABBF0-ED77-4316-B58E-DB11D20BBDB7}" type="datetimeFigureOut">
              <a:rPr lang="en-GB" smtClean="0"/>
              <a:pPr/>
              <a:t>14/02/2025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0C29F2-977E-4273-A33B-DFC0CD74613B}" type="slidenum">
              <a:rPr lang="en-GB" smtClean="0"/>
              <a:pPr/>
              <a:t>‹#›</a:t>
            </a:fld>
            <a:endParaRPr lang="en-GB"/>
          </a:p>
        </p:txBody>
      </p:sp>
    </p:spTree>
    <p:extLst>
      <p:ext uri="{BB962C8B-B14F-4D97-AF65-F5344CB8AC3E}">
        <p14:creationId xmlns:p14="http://schemas.microsoft.com/office/powerpoint/2010/main" val="809804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asic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64638"/>
            <a:ext cx="9144000" cy="768085"/>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0" y="932723"/>
            <a:ext cx="9144000" cy="384043"/>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2" name="Rectangle 1"/>
          <p:cNvSpPr/>
          <p:nvPr userDrawn="1"/>
        </p:nvSpPr>
        <p:spPr>
          <a:xfrm>
            <a:off x="3028028" y="1"/>
            <a:ext cx="3096344" cy="6095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a:off x="0" y="6753308"/>
            <a:ext cx="9144000" cy="1108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24888228"/>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Content Placeholder 7"/>
          <p:cNvSpPr>
            <a:spLocks noGrp="1"/>
          </p:cNvSpPr>
          <p:nvPr>
            <p:ph sz="quarter" idx="1"/>
          </p:nvPr>
        </p:nvSpPr>
        <p:spPr>
          <a:xfrm>
            <a:off x="612648" y="1219200"/>
            <a:ext cx="8153400" cy="4876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22"/>
          <p:cNvSpPr>
            <a:spLocks noGrp="1"/>
          </p:cNvSpPr>
          <p:nvPr>
            <p:ph type="sldNum" sz="quarter" idx="10"/>
          </p:nvPr>
        </p:nvSpPr>
        <p:spPr/>
        <p:txBody>
          <a:bodyPr/>
          <a:lstStyle>
            <a:lvl1pPr>
              <a:defRPr/>
            </a:lvl1pPr>
          </a:lstStyle>
          <a:p>
            <a:pPr>
              <a:defRPr/>
            </a:pPr>
            <a:fld id="{BDC7B053-7CF1-4553-89C6-C50D0A6FDEC9}" type="slidenum">
              <a:rPr lang="en-US" altLang="en-US"/>
              <a:pPr>
                <a:defRPr/>
              </a:pPr>
              <a:t>‹#›</a:t>
            </a:fld>
            <a:endParaRPr lang="en-US" altLang="en-US"/>
          </a:p>
        </p:txBody>
      </p:sp>
      <p:sp>
        <p:nvSpPr>
          <p:cNvPr id="3" name="Title 2"/>
          <p:cNvSpPr>
            <a:spLocks noGrp="1"/>
          </p:cNvSpPr>
          <p:nvPr>
            <p:ph type="title"/>
          </p:nvPr>
        </p:nvSpPr>
        <p:spPr/>
        <p:txBody>
          <a:bodyPr/>
          <a:lstStyle/>
          <a:p>
            <a:r>
              <a:rPr lang="en-US" dirty="0"/>
              <a:t>Click to edit Master title style</a:t>
            </a:r>
            <a:endParaRPr lang="en-GB" dirty="0"/>
          </a:p>
        </p:txBody>
      </p:sp>
    </p:spTree>
    <p:extLst>
      <p:ext uri="{BB962C8B-B14F-4D97-AF65-F5344CB8AC3E}">
        <p14:creationId xmlns:p14="http://schemas.microsoft.com/office/powerpoint/2010/main" val="2928030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844901"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22"/>
          <p:cNvSpPr>
            <a:spLocks noGrp="1"/>
          </p:cNvSpPr>
          <p:nvPr>
            <p:ph type="sldNum" sz="quarter" idx="10"/>
          </p:nvPr>
        </p:nvSpPr>
        <p:spPr/>
        <p:txBody>
          <a:bodyPr/>
          <a:lstStyle>
            <a:lvl1pPr>
              <a:defRPr/>
            </a:lvl1pPr>
          </a:lstStyle>
          <a:p>
            <a:pPr>
              <a:defRPr/>
            </a:pPr>
            <a:fld id="{4034C5E7-974A-46B9-926F-2E3A0787F370}" type="slidenum">
              <a:rPr lang="en-US" altLang="en-US"/>
              <a:pPr>
                <a:defRPr/>
              </a:pPr>
              <a:t>‹#›</a:t>
            </a:fld>
            <a:endParaRPr lang="en-US" altLang="en-US"/>
          </a:p>
        </p:txBody>
      </p:sp>
    </p:spTree>
    <p:extLst>
      <p:ext uri="{BB962C8B-B14F-4D97-AF65-F5344CB8AC3E}">
        <p14:creationId xmlns:p14="http://schemas.microsoft.com/office/powerpoint/2010/main" val="2994081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620000" cy="830749"/>
          </a:xfrm>
        </p:spPr>
        <p:txBody>
          <a:bodyPr/>
          <a:lstStyle>
            <a:lvl1pPr>
              <a:defRPr/>
            </a:lvl1pPr>
          </a:lstStyle>
          <a:p>
            <a:r>
              <a:rPr lang="en-US" dirty="0"/>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2"/>
          <p:cNvSpPr>
            <a:spLocks noGrp="1"/>
          </p:cNvSpPr>
          <p:nvPr>
            <p:ph sz="quarter" idx="4"/>
          </p:nvPr>
        </p:nvSpPr>
        <p:spPr>
          <a:xfrm>
            <a:off x="4800600" y="2430162"/>
            <a:ext cx="3886200" cy="3581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dirty="0"/>
              <a:t>Click to edit Master text styles</a:t>
            </a:r>
          </a:p>
        </p:txBody>
      </p:sp>
      <p:sp>
        <p:nvSpPr>
          <p:cNvPr id="7" name="Slide Number Placeholder 22"/>
          <p:cNvSpPr>
            <a:spLocks noGrp="1"/>
          </p:cNvSpPr>
          <p:nvPr>
            <p:ph type="sldNum" sz="quarter" idx="10"/>
          </p:nvPr>
        </p:nvSpPr>
        <p:spPr/>
        <p:txBody>
          <a:bodyPr/>
          <a:lstStyle>
            <a:lvl1pPr>
              <a:defRPr/>
            </a:lvl1pPr>
          </a:lstStyle>
          <a:p>
            <a:pPr>
              <a:defRPr/>
            </a:pPr>
            <a:fld id="{F0E8156A-CB7B-4424-92F8-700C9B55732E}" type="slidenum">
              <a:rPr lang="en-US" altLang="en-US"/>
              <a:pPr>
                <a:defRPr/>
              </a:pPr>
              <a:t>‹#›</a:t>
            </a:fld>
            <a:endParaRPr lang="en-US" altLang="en-US"/>
          </a:p>
        </p:txBody>
      </p:sp>
    </p:spTree>
    <p:extLst>
      <p:ext uri="{BB962C8B-B14F-4D97-AF65-F5344CB8AC3E}">
        <p14:creationId xmlns:p14="http://schemas.microsoft.com/office/powerpoint/2010/main" val="1609185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527403" cy="822325"/>
          </a:xfrm>
        </p:spPr>
        <p:txBody>
          <a:bodyPr/>
          <a:lstStyle>
            <a:lvl1pPr>
              <a:defRPr sz="3200"/>
            </a:lvl1pPr>
          </a:lstStyle>
          <a:p>
            <a:r>
              <a:rPr lang="en-US" dirty="0"/>
              <a:t>Click to edit Master title style</a:t>
            </a:r>
          </a:p>
        </p:txBody>
      </p:sp>
      <p:sp>
        <p:nvSpPr>
          <p:cNvPr id="3" name="Slide Number Placeholder 22"/>
          <p:cNvSpPr>
            <a:spLocks noGrp="1"/>
          </p:cNvSpPr>
          <p:nvPr>
            <p:ph type="sldNum" sz="quarter" idx="10"/>
          </p:nvPr>
        </p:nvSpPr>
        <p:spPr/>
        <p:txBody>
          <a:bodyPr/>
          <a:lstStyle>
            <a:lvl1pPr>
              <a:defRPr/>
            </a:lvl1pPr>
          </a:lstStyle>
          <a:p>
            <a:pPr>
              <a:defRPr/>
            </a:pPr>
            <a:fld id="{1207E901-CD9E-4E74-BE47-8E6DD5D535C5}" type="slidenum">
              <a:rPr lang="en-US" altLang="en-US"/>
              <a:pPr>
                <a:defRPr/>
              </a:pPr>
              <a:t>‹#›</a:t>
            </a:fld>
            <a:endParaRPr lang="en-US" altLang="en-US"/>
          </a:p>
        </p:txBody>
      </p:sp>
    </p:spTree>
    <p:extLst>
      <p:ext uri="{BB962C8B-B14F-4D97-AF65-F5344CB8AC3E}">
        <p14:creationId xmlns:p14="http://schemas.microsoft.com/office/powerpoint/2010/main" val="338976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8070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543800" cy="830749"/>
          </a:xfrm>
        </p:spPr>
        <p:txBody>
          <a:bodyPr/>
          <a:lstStyle>
            <a:lvl1pPr algn="l">
              <a:buNone/>
              <a:defRPr sz="2800" b="1"/>
            </a:lvl1pPr>
          </a:lstStyle>
          <a:p>
            <a:r>
              <a:rPr lang="en-US" dirty="0"/>
              <a:t>Click to edit Master title style</a:t>
            </a: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atin typeface="Ebrima" panose="02000000000000000000" pitchFamily="2" charset="0"/>
                <a:ea typeface="Ebrima" panose="02000000000000000000" pitchFamily="2" charset="0"/>
                <a:cs typeface="Ebrima" panose="02000000000000000000" pitchFamily="2" charset="0"/>
              </a:defRPr>
            </a:lvl1pPr>
            <a:lvl2pPr>
              <a:buNone/>
              <a:defRPr sz="1200"/>
            </a:lvl2pPr>
            <a:lvl3pPr>
              <a:buNone/>
              <a:defRPr sz="1000"/>
            </a:lvl3pPr>
            <a:lvl4pPr>
              <a:buNone/>
              <a:defRPr sz="900"/>
            </a:lvl4pPr>
            <a:lvl5pPr>
              <a:buNone/>
              <a:defRPr sz="900"/>
            </a:lvl5pPr>
          </a:lstStyle>
          <a:p>
            <a:pPr lvl="0"/>
            <a:r>
              <a:rPr lang="en-US" dirty="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22"/>
          <p:cNvSpPr>
            <a:spLocks noGrp="1"/>
          </p:cNvSpPr>
          <p:nvPr>
            <p:ph type="sldNum" sz="quarter" idx="10"/>
          </p:nvPr>
        </p:nvSpPr>
        <p:spPr/>
        <p:txBody>
          <a:bodyPr/>
          <a:lstStyle>
            <a:lvl1pPr>
              <a:defRPr/>
            </a:lvl1pPr>
          </a:lstStyle>
          <a:p>
            <a:pPr>
              <a:defRPr/>
            </a:pPr>
            <a:fld id="{5E106C3D-F660-4E39-97A5-25C25CCB55B9}" type="slidenum">
              <a:rPr lang="en-US" altLang="en-US"/>
              <a:pPr>
                <a:defRPr/>
              </a:pPr>
              <a:t>‹#›</a:t>
            </a:fld>
            <a:endParaRPr lang="en-US" altLang="en-US"/>
          </a:p>
        </p:txBody>
      </p:sp>
    </p:spTree>
    <p:extLst>
      <p:ext uri="{BB962C8B-B14F-4D97-AF65-F5344CB8AC3E}">
        <p14:creationId xmlns:p14="http://schemas.microsoft.com/office/powerpoint/2010/main" val="2570223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4" name="Rectangle 3"/>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tangle 4"/>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1544638" y="4648200"/>
            <a:ext cx="7599362" cy="685800"/>
          </a:xfrm>
          <a:solidFill>
            <a:schemeClr val="accent2">
              <a:lumMod val="50000"/>
            </a:schemeClr>
          </a:solidFill>
        </p:spPr>
        <p:txBody>
          <a:bodyPr/>
          <a:lstStyle>
            <a:lvl1pPr algn="l">
              <a:buNone/>
              <a:defRPr sz="2800" b="0">
                <a:solidFill>
                  <a:schemeClr val="accent1">
                    <a:lumMod val="50000"/>
                  </a:schemeClr>
                </a:solidFill>
              </a:defRPr>
            </a:lvl1pPr>
          </a:lstStyle>
          <a:p>
            <a:r>
              <a:rPr lang="en-US" dirty="0"/>
              <a:t>Click to edit Master title style</a:t>
            </a: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2800"/>
            </a:lvl1pPr>
          </a:lstStyle>
          <a:p>
            <a:pPr lvl="0"/>
            <a:r>
              <a:rPr lang="en-US" noProof="0" dirty="0"/>
              <a:t>Click icon to add picture</a:t>
            </a:r>
          </a:p>
        </p:txBody>
      </p:sp>
      <p:sp>
        <p:nvSpPr>
          <p:cNvPr id="8" name="Slide Number Placeholder 12"/>
          <p:cNvSpPr>
            <a:spLocks noGrp="1"/>
          </p:cNvSpPr>
          <p:nvPr>
            <p:ph type="sldNum" sz="quarter" idx="10"/>
          </p:nvPr>
        </p:nvSpPr>
        <p:spPr>
          <a:xfrm>
            <a:off x="0" y="4667250"/>
            <a:ext cx="1447800" cy="663575"/>
          </a:xfrm>
        </p:spPr>
        <p:txBody>
          <a:bodyPr/>
          <a:lstStyle>
            <a:lvl1pPr>
              <a:defRPr sz="2800"/>
            </a:lvl1pPr>
          </a:lstStyle>
          <a:p>
            <a:pPr>
              <a:defRPr/>
            </a:pPr>
            <a:fld id="{B7347898-C746-4A0C-A96F-48ED482F1E81}" type="slidenum">
              <a:rPr lang="en-US" altLang="en-US"/>
              <a:pPr>
                <a:defRPr/>
              </a:pPr>
              <a:t>‹#›</a:t>
            </a:fld>
            <a:endParaRPr lang="en-US" altLang="en-US"/>
          </a:p>
        </p:txBody>
      </p:sp>
    </p:spTree>
    <p:extLst>
      <p:ext uri="{BB962C8B-B14F-4D97-AF65-F5344CB8AC3E}">
        <p14:creationId xmlns:p14="http://schemas.microsoft.com/office/powerpoint/2010/main" val="207045303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543800" cy="822325"/>
          </a:xfrm>
        </p:spPr>
        <p:txBody>
          <a:bodyPr/>
          <a:lstStyle>
            <a:lvl1pPr>
              <a:defRPr sz="2800"/>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22"/>
          <p:cNvSpPr>
            <a:spLocks noGrp="1"/>
          </p:cNvSpPr>
          <p:nvPr>
            <p:ph type="sldNum" sz="quarter" idx="10"/>
          </p:nvPr>
        </p:nvSpPr>
        <p:spPr/>
        <p:txBody>
          <a:bodyPr/>
          <a:lstStyle>
            <a:lvl1pPr>
              <a:defRPr/>
            </a:lvl1pPr>
          </a:lstStyle>
          <a:p>
            <a:pPr>
              <a:defRPr/>
            </a:pPr>
            <a:fld id="{76754EFF-1CDF-4E4A-A59D-2D224328A104}" type="slidenum">
              <a:rPr lang="en-US" altLang="en-US"/>
              <a:pPr>
                <a:defRPr/>
              </a:pPr>
              <a:t>‹#›</a:t>
            </a:fld>
            <a:endParaRPr lang="en-US" altLang="en-US"/>
          </a:p>
        </p:txBody>
      </p:sp>
    </p:spTree>
    <p:extLst>
      <p:ext uri="{BB962C8B-B14F-4D97-AF65-F5344CB8AC3E}">
        <p14:creationId xmlns:p14="http://schemas.microsoft.com/office/powerpoint/2010/main" val="1718214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599" y="152400"/>
            <a:ext cx="6735481"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Text Placeholder 12"/>
          <p:cNvSpPr>
            <a:spLocks noGrp="1"/>
          </p:cNvSpPr>
          <p:nvPr>
            <p:ph type="body" idx="1"/>
          </p:nvPr>
        </p:nvSpPr>
        <p:spPr bwMode="auto">
          <a:xfrm>
            <a:off x="612775" y="1235075"/>
            <a:ext cx="8153400" cy="489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Rectangle 6"/>
          <p:cNvSpPr/>
          <p:nvPr/>
        </p:nvSpPr>
        <p:spPr bwMode="white">
          <a:xfrm>
            <a:off x="0" y="990600"/>
            <a:ext cx="9144000" cy="2286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0" y="99060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Rectangle 8"/>
          <p:cNvSpPr/>
          <p:nvPr/>
        </p:nvSpPr>
        <p:spPr>
          <a:xfrm>
            <a:off x="590550" y="990600"/>
            <a:ext cx="8553450" cy="22860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anchor="ctr"/>
          <a:lstStyle/>
          <a:p>
            <a:pPr algn="ctr" eaLnBrk="1" hangingPunct="1">
              <a:defRPr/>
            </a:pPr>
            <a:endParaRPr lang="en-US"/>
          </a:p>
        </p:txBody>
      </p:sp>
      <p:sp>
        <p:nvSpPr>
          <p:cNvPr id="23" name="Slide Number Placeholder 22"/>
          <p:cNvSpPr>
            <a:spLocks noGrp="1"/>
          </p:cNvSpPr>
          <p:nvPr>
            <p:ph type="sldNum" sz="quarter" idx="4"/>
          </p:nvPr>
        </p:nvSpPr>
        <p:spPr>
          <a:xfrm>
            <a:off x="0" y="982663"/>
            <a:ext cx="533400" cy="236537"/>
          </a:xfrm>
          <a:prstGeom prst="rect">
            <a:avLst/>
          </a:prstGeom>
        </p:spPr>
        <p:txBody>
          <a:bodyPr vert="horz" wrap="square" lIns="91440" tIns="45720" rIns="91440" bIns="45720" numCol="1" anchor="ctr" anchorCtr="0" compatLnSpc="1">
            <a:prstTxWarp prst="textNoShape">
              <a:avLst/>
            </a:prstTxWarp>
            <a:normAutofit/>
          </a:bodyPr>
          <a:lstStyle>
            <a:lvl1pPr algn="ctr" eaLnBrk="1" hangingPunct="1">
              <a:defRPr sz="1400" b="1">
                <a:solidFill>
                  <a:srgbClr val="FFFFFF"/>
                </a:solidFill>
              </a:defRPr>
            </a:lvl1pPr>
          </a:lstStyle>
          <a:p>
            <a:pPr>
              <a:defRPr/>
            </a:pPr>
            <a:fld id="{56B47D0A-4DFD-49E5-96A0-A41F7B6FFF34}" type="slidenum">
              <a:rPr lang="en-US" altLang="en-US"/>
              <a:pPr>
                <a:defRPr/>
              </a:pPr>
              <a:t>‹#›</a:t>
            </a:fld>
            <a:endParaRPr lang="en-US" altLang="en-US" dirty="0"/>
          </a:p>
        </p:txBody>
      </p:sp>
      <p:sp>
        <p:nvSpPr>
          <p:cNvPr id="11" name="Date Placeholder 13"/>
          <p:cNvSpPr txBox="1">
            <a:spLocks/>
          </p:cNvSpPr>
          <p:nvPr userDrawn="1"/>
        </p:nvSpPr>
        <p:spPr>
          <a:xfrm>
            <a:off x="609600" y="6248400"/>
            <a:ext cx="5486400" cy="365125"/>
          </a:xfrm>
          <a:prstGeom prst="rect">
            <a:avLst/>
          </a:prstGeom>
        </p:spPr>
        <p:txBody>
          <a:bodyPr anchor="ctr"/>
          <a:lstStyle>
            <a:defPPr>
              <a:defRPr lang="en-US"/>
            </a:defPPr>
            <a:lvl1pPr algn="r" rtl="0" eaLnBrk="1" fontAlgn="base" latinLnBrk="0" hangingPunct="1">
              <a:spcBef>
                <a:spcPct val="0"/>
              </a:spcBef>
              <a:spcAft>
                <a:spcPct val="0"/>
              </a:spcAft>
              <a:defRPr kumimoji="0" sz="1050" b="1" kern="1200" smtClean="0">
                <a:solidFill>
                  <a:schemeClr val="accent2">
                    <a:lumMod val="60000"/>
                    <a:lumOff val="40000"/>
                  </a:schemeClr>
                </a:solidFill>
                <a:latin typeface="Century Gothic" panose="020B0502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defRPr/>
            </a:pPr>
            <a:r>
              <a:rPr lang="en-US" dirty="0">
                <a:solidFill>
                  <a:schemeClr val="accent2"/>
                </a:solidFill>
              </a:rPr>
              <a:t>© MUBS – </a:t>
            </a:r>
            <a:r>
              <a:rPr lang="en-US" dirty="0" smtClean="0">
                <a:solidFill>
                  <a:schemeClr val="accent2"/>
                </a:solidFill>
              </a:rPr>
              <a:t>2025.</a:t>
            </a:r>
            <a:endParaRPr lang="en-US" dirty="0">
              <a:solidFill>
                <a:schemeClr val="accent2"/>
              </a:solidFill>
            </a:endParaRPr>
          </a:p>
        </p:txBody>
      </p:sp>
      <p:sp>
        <p:nvSpPr>
          <p:cNvPr id="12" name="Rectangle 11"/>
          <p:cNvSpPr/>
          <p:nvPr userDrawn="1"/>
        </p:nvSpPr>
        <p:spPr>
          <a:xfrm flipV="1">
            <a:off x="609600" y="6202363"/>
            <a:ext cx="8153400" cy="46037"/>
          </a:xfrm>
          <a:prstGeom prst="rect">
            <a:avLst/>
          </a:prstGeom>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anchor="ctr"/>
          <a:lstStyle/>
          <a:p>
            <a:pPr algn="ctr" eaLnBrk="1" hangingPunct="1">
              <a:defRPr/>
            </a:pPr>
            <a:endParaRPr lang="en-US"/>
          </a:p>
        </p:txBody>
      </p:sp>
      <p:sp>
        <p:nvSpPr>
          <p:cNvPr id="13" name="Date Placeholder 13"/>
          <p:cNvSpPr txBox="1">
            <a:spLocks/>
          </p:cNvSpPr>
          <p:nvPr userDrawn="1"/>
        </p:nvSpPr>
        <p:spPr>
          <a:xfrm>
            <a:off x="6781800" y="6248400"/>
            <a:ext cx="1981200" cy="365125"/>
          </a:xfrm>
          <a:prstGeom prst="rect">
            <a:avLst/>
          </a:prstGeom>
        </p:spPr>
        <p:txBody>
          <a:bodyPr anchor="ctr"/>
          <a:lstStyle>
            <a:defPPr>
              <a:defRPr lang="en-US"/>
            </a:defPPr>
            <a:lvl1pPr algn="r" rtl="0" eaLnBrk="1" fontAlgn="base" latinLnBrk="0" hangingPunct="1">
              <a:spcBef>
                <a:spcPct val="0"/>
              </a:spcBef>
              <a:spcAft>
                <a:spcPct val="0"/>
              </a:spcAft>
              <a:defRPr kumimoji="0" sz="1050" b="1" kern="1200" smtClean="0">
                <a:solidFill>
                  <a:schemeClr val="accent2">
                    <a:lumMod val="60000"/>
                    <a:lumOff val="40000"/>
                  </a:schemeClr>
                </a:solidFill>
                <a:latin typeface="Century Gothic" panose="020B0502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defRPr/>
            </a:pPr>
            <a:fld id="{5048FD84-FD27-43FA-9148-9FF84C406015}" type="datetime1">
              <a:rPr lang="en-US">
                <a:solidFill>
                  <a:schemeClr val="accent2"/>
                </a:solidFill>
              </a:rPr>
              <a:pPr>
                <a:defRPr/>
              </a:pPr>
              <a:t>2/14/2025</a:t>
            </a:fld>
            <a:endParaRPr lang="en-US" dirty="0">
              <a:solidFill>
                <a:schemeClr val="accent2"/>
              </a:solidFill>
            </a:endParaRPr>
          </a:p>
        </p:txBody>
      </p:sp>
      <p:pic>
        <p:nvPicPr>
          <p:cNvPr id="4" name="Picture 3">
            <a:extLst>
              <a:ext uri="{FF2B5EF4-FFF2-40B4-BE49-F238E27FC236}">
                <a16:creationId xmlns:a16="http://schemas.microsoft.com/office/drawing/2014/main" id="{9B4D7E08-F926-456D-9FFA-48DC8FAEDF3E}"/>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r="60959"/>
          <a:stretch/>
        </p:blipFill>
        <p:spPr>
          <a:xfrm>
            <a:off x="7402230" y="85774"/>
            <a:ext cx="1215799" cy="955575"/>
          </a:xfrm>
          <a:prstGeom prst="rect">
            <a:avLst/>
          </a:prstGeom>
        </p:spPr>
      </p:pic>
    </p:spTree>
  </p:cSld>
  <p:clrMap bg1="lt1" tx1="dk1" bg2="lt2" tx2="dk2" accent1="accent1" accent2="accent2" accent3="accent3" accent4="accent4" accent5="accent5" accent6="accent6" hlink="hlink" folHlink="folHlink"/>
  <p:sldLayoutIdLst>
    <p:sldLayoutId id="2147484323" r:id="rId1"/>
    <p:sldLayoutId id="2147484317" r:id="rId2"/>
    <p:sldLayoutId id="2147484318" r:id="rId3"/>
    <p:sldLayoutId id="2147484319" r:id="rId4"/>
    <p:sldLayoutId id="2147484320" r:id="rId5"/>
    <p:sldLayoutId id="2147484324" r:id="rId6"/>
    <p:sldLayoutId id="2147484321" r:id="rId7"/>
    <p:sldLayoutId id="2147484325" r:id="rId8"/>
    <p:sldLayoutId id="2147484322" r:id="rId9"/>
    <p:sldLayoutId id="2147484326" r:id="rId10"/>
    <p:sldLayoutId id="2147484327" r:id="rId11"/>
    <p:sldLayoutId id="2147484328" r:id="rId12"/>
  </p:sldLayoutIdLst>
  <p:hf hdr="0" ftr="0" dt="0"/>
  <p:txStyles>
    <p:titleStyle>
      <a:lvl1pPr algn="l" rtl="0" eaLnBrk="0" fontAlgn="base" hangingPunct="0">
        <a:spcBef>
          <a:spcPct val="0"/>
        </a:spcBef>
        <a:spcAft>
          <a:spcPct val="0"/>
        </a:spcAft>
        <a:defRPr sz="2800" b="1" kern="1200">
          <a:solidFill>
            <a:schemeClr val="tx2"/>
          </a:solidFill>
          <a:latin typeface="Ebrima" panose="02000000000000000000" pitchFamily="2" charset="0"/>
          <a:ea typeface="Ebrima" panose="02000000000000000000" pitchFamily="2" charset="0"/>
          <a:cs typeface="Ebrima" panose="02000000000000000000" pitchFamily="2" charset="0"/>
        </a:defRPr>
      </a:lvl1pPr>
      <a:lvl2pPr algn="l" rtl="0" eaLnBrk="0" fontAlgn="base" hangingPunct="0">
        <a:spcBef>
          <a:spcPct val="0"/>
        </a:spcBef>
        <a:spcAft>
          <a:spcPct val="0"/>
        </a:spcAft>
        <a:defRPr sz="2800" b="1">
          <a:solidFill>
            <a:schemeClr val="tx2"/>
          </a:solidFill>
          <a:latin typeface="Ebrima" panose="02000000000000000000" pitchFamily="2" charset="0"/>
          <a:ea typeface="Ebrima" panose="02000000000000000000" pitchFamily="2" charset="0"/>
          <a:cs typeface="Ebrima" panose="02000000000000000000" pitchFamily="2" charset="0"/>
        </a:defRPr>
      </a:lvl2pPr>
      <a:lvl3pPr algn="l" rtl="0" eaLnBrk="0" fontAlgn="base" hangingPunct="0">
        <a:spcBef>
          <a:spcPct val="0"/>
        </a:spcBef>
        <a:spcAft>
          <a:spcPct val="0"/>
        </a:spcAft>
        <a:defRPr sz="2800" b="1">
          <a:solidFill>
            <a:schemeClr val="tx2"/>
          </a:solidFill>
          <a:latin typeface="Ebrima" panose="02000000000000000000" pitchFamily="2" charset="0"/>
          <a:ea typeface="Ebrima" panose="02000000000000000000" pitchFamily="2" charset="0"/>
          <a:cs typeface="Ebrima" panose="02000000000000000000" pitchFamily="2" charset="0"/>
        </a:defRPr>
      </a:lvl3pPr>
      <a:lvl4pPr algn="l" rtl="0" eaLnBrk="0" fontAlgn="base" hangingPunct="0">
        <a:spcBef>
          <a:spcPct val="0"/>
        </a:spcBef>
        <a:spcAft>
          <a:spcPct val="0"/>
        </a:spcAft>
        <a:defRPr sz="2800" b="1">
          <a:solidFill>
            <a:schemeClr val="tx2"/>
          </a:solidFill>
          <a:latin typeface="Ebrima" panose="02000000000000000000" pitchFamily="2" charset="0"/>
          <a:ea typeface="Ebrima" panose="02000000000000000000" pitchFamily="2" charset="0"/>
          <a:cs typeface="Ebrima" panose="02000000000000000000" pitchFamily="2" charset="0"/>
        </a:defRPr>
      </a:lvl4pPr>
      <a:lvl5pPr algn="l" rtl="0" eaLnBrk="0" fontAlgn="base" hangingPunct="0">
        <a:spcBef>
          <a:spcPct val="0"/>
        </a:spcBef>
        <a:spcAft>
          <a:spcPct val="0"/>
        </a:spcAft>
        <a:defRPr sz="2800" b="1">
          <a:solidFill>
            <a:schemeClr val="tx2"/>
          </a:solidFill>
          <a:latin typeface="Ebrima" panose="02000000000000000000" pitchFamily="2" charset="0"/>
          <a:ea typeface="Ebrima" panose="02000000000000000000" pitchFamily="2" charset="0"/>
          <a:cs typeface="Ebrima" panose="02000000000000000000" pitchFamily="2"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Ebrima" panose="02000000000000000000" pitchFamily="2" charset="0"/>
          <a:ea typeface="Ebrima" panose="02000000000000000000" pitchFamily="2" charset="0"/>
          <a:cs typeface="Ebrima" panose="02000000000000000000" pitchFamily="2" charset="0"/>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Ebrima" panose="02000000000000000000" pitchFamily="2" charset="0"/>
          <a:ea typeface="Ebrima" panose="02000000000000000000" pitchFamily="2" charset="0"/>
          <a:cs typeface="Ebrima" panose="02000000000000000000" pitchFamily="2" charset="0"/>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Ebrima" panose="02000000000000000000" pitchFamily="2" charset="0"/>
          <a:ea typeface="Ebrima" panose="02000000000000000000" pitchFamily="2" charset="0"/>
          <a:cs typeface="Ebrima" panose="02000000000000000000" pitchFamily="2" charset="0"/>
        </a:defRPr>
      </a:lvl3pPr>
      <a:lvl4pPr marL="1371600" indent="-228600" algn="l" rtl="0" eaLnBrk="0" fontAlgn="base" hangingPunct="0">
        <a:spcBef>
          <a:spcPts val="400"/>
        </a:spcBef>
        <a:spcAft>
          <a:spcPct val="0"/>
        </a:spcAft>
        <a:buClr>
          <a:srgbClr val="1B587C"/>
        </a:buClr>
        <a:buSzPct val="75000"/>
        <a:buFont typeface="Wingdings" panose="05000000000000000000" pitchFamily="2" charset="2"/>
        <a:buChar char=""/>
        <a:defRPr sz="2000" kern="1200">
          <a:solidFill>
            <a:schemeClr val="tx1"/>
          </a:solidFill>
          <a:latin typeface="Ebrima" panose="02000000000000000000" pitchFamily="2" charset="0"/>
          <a:ea typeface="Ebrima" panose="02000000000000000000" pitchFamily="2" charset="0"/>
          <a:cs typeface="Ebrima" panose="02000000000000000000" pitchFamily="2" charset="0"/>
        </a:defRPr>
      </a:lvl4pPr>
      <a:lvl5pPr marL="1828800" indent="-228600" algn="l" rtl="0" eaLnBrk="0" fontAlgn="base" hangingPunct="0">
        <a:spcBef>
          <a:spcPts val="400"/>
        </a:spcBef>
        <a:spcAft>
          <a:spcPct val="0"/>
        </a:spcAft>
        <a:buClr>
          <a:srgbClr val="4E8542"/>
        </a:buClr>
        <a:buSzPct val="65000"/>
        <a:buFont typeface="Wingdings" panose="05000000000000000000" pitchFamily="2" charset="2"/>
        <a:buChar char=""/>
        <a:defRPr sz="2000" kern="1200">
          <a:solidFill>
            <a:schemeClr val="tx1"/>
          </a:solidFill>
          <a:latin typeface="Ebrima" panose="02000000000000000000" pitchFamily="2" charset="0"/>
          <a:ea typeface="Ebrima" panose="02000000000000000000" pitchFamily="2" charset="0"/>
          <a:cs typeface="Ebrima" panose="02000000000000000000" pitchFamily="2" charset="0"/>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3.xml"/><Relationship Id="rId1" Type="http://schemas.openxmlformats.org/officeDocument/2006/relationships/vmlDrawing" Target="../drawings/vmlDrawing1.vml"/><Relationship Id="rId5" Type="http://schemas.openxmlformats.org/officeDocument/2006/relationships/image" Target="../media/image6.wmf"/><Relationship Id="rId4" Type="http://schemas.openxmlformats.org/officeDocument/2006/relationships/oleObject" Target="../embeddings/oleObject1.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7" Type="http://schemas.openxmlformats.org/officeDocument/2006/relationships/image" Target="../media/image8.e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7.emf"/><Relationship Id="rId4" Type="http://schemas.openxmlformats.org/officeDocument/2006/relationships/oleObject" Target="../embeddings/oleObject2.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9.emf"/><Relationship Id="rId4" Type="http://schemas.openxmlformats.org/officeDocument/2006/relationships/oleObject" Target="../embeddings/oleObject4.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0.emf"/><Relationship Id="rId4" Type="http://schemas.openxmlformats.org/officeDocument/2006/relationships/oleObject" Target="../embeddings/oleObject5.bin"/></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3.xml"/><Relationship Id="rId1" Type="http://schemas.openxmlformats.org/officeDocument/2006/relationships/vmlDrawing" Target="../drawings/vmlDrawing5.vml"/><Relationship Id="rId4" Type="http://schemas.openxmlformats.org/officeDocument/2006/relationships/image" Target="../media/image11.w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2.wmf"/><Relationship Id="rId4" Type="http://schemas.openxmlformats.org/officeDocument/2006/relationships/oleObject" Target="../embeddings/oleObject7.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3.emf"/><Relationship Id="rId4" Type="http://schemas.openxmlformats.org/officeDocument/2006/relationships/oleObject" Target="../embeddings/oleObject8.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3.xml"/><Relationship Id="rId1" Type="http://schemas.openxmlformats.org/officeDocument/2006/relationships/vmlDrawing" Target="../drawings/vmlDrawing8.vml"/><Relationship Id="rId5" Type="http://schemas.openxmlformats.org/officeDocument/2006/relationships/image" Target="../media/image14.wmf"/><Relationship Id="rId4" Type="http://schemas.openxmlformats.org/officeDocument/2006/relationships/oleObject" Target="../embeddings/oleObject9.bin"/></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3.xml"/><Relationship Id="rId1" Type="http://schemas.openxmlformats.org/officeDocument/2006/relationships/vmlDrawing" Target="../drawings/vmlDrawing9.vml"/><Relationship Id="rId5" Type="http://schemas.openxmlformats.org/officeDocument/2006/relationships/image" Target="../media/image15.emf"/><Relationship Id="rId4" Type="http://schemas.openxmlformats.org/officeDocument/2006/relationships/oleObject" Target="../embeddings/oleObject10.bin"/></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0.xml"/><Relationship Id="rId7" Type="http://schemas.openxmlformats.org/officeDocument/2006/relationships/image" Target="../media/image17.emf"/><Relationship Id="rId2" Type="http://schemas.openxmlformats.org/officeDocument/2006/relationships/slideLayout" Target="../slideLayouts/slideLayout3.xml"/><Relationship Id="rId1" Type="http://schemas.openxmlformats.org/officeDocument/2006/relationships/vmlDrawing" Target="../drawings/vmlDrawing10.vml"/><Relationship Id="rId6" Type="http://schemas.openxmlformats.org/officeDocument/2006/relationships/oleObject" Target="../embeddings/oleObject12.bin"/><Relationship Id="rId5" Type="http://schemas.openxmlformats.org/officeDocument/2006/relationships/image" Target="../media/image16.emf"/><Relationship Id="rId4" Type="http://schemas.openxmlformats.org/officeDocument/2006/relationships/oleObject" Target="../embeddings/oleObject11.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1"/>
          <p:cNvGrpSpPr>
            <a:grpSpLocks/>
          </p:cNvGrpSpPr>
          <p:nvPr/>
        </p:nvGrpSpPr>
        <p:grpSpPr bwMode="auto">
          <a:xfrm>
            <a:off x="0" y="2283533"/>
            <a:ext cx="9144000" cy="4630737"/>
            <a:chOff x="0" y="2227263"/>
            <a:chExt cx="9144000" cy="4630737"/>
          </a:xfrm>
        </p:grpSpPr>
        <p:sp>
          <p:nvSpPr>
            <p:cNvPr id="8196" name="Title 1"/>
            <p:cNvSpPr txBox="1">
              <a:spLocks/>
            </p:cNvSpPr>
            <p:nvPr/>
          </p:nvSpPr>
          <p:spPr bwMode="auto">
            <a:xfrm>
              <a:off x="928688" y="2227263"/>
              <a:ext cx="7286625" cy="173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700"/>
                </a:spcBef>
                <a:buClr>
                  <a:schemeClr val="accent2"/>
                </a:buClr>
                <a:buSzPct val="60000"/>
                <a:buFont typeface="Wingdings" panose="05000000000000000000" pitchFamily="2" charset="2"/>
                <a:buChar char=""/>
                <a:defRPr sz="2900">
                  <a:solidFill>
                    <a:schemeClr val="tx1"/>
                  </a:solidFill>
                  <a:latin typeface="Ebrima" panose="02000000000000000000" pitchFamily="2" charset="0"/>
                  <a:ea typeface="Ebrima" panose="02000000000000000000" pitchFamily="2" charset="0"/>
                  <a:cs typeface="Ebrima" panose="02000000000000000000" pitchFamily="2" charset="0"/>
                </a:defRPr>
              </a:lvl1pPr>
              <a:lvl2pPr marL="639763" indent="-273050">
                <a:spcBef>
                  <a:spcPts val="550"/>
                </a:spcBef>
                <a:buClr>
                  <a:schemeClr val="accent1"/>
                </a:buClr>
                <a:buSzPct val="70000"/>
                <a:buFont typeface="Wingdings 2" panose="05020102010507070707" pitchFamily="18" charset="2"/>
                <a:buChar char=""/>
                <a:defRPr sz="2600">
                  <a:solidFill>
                    <a:schemeClr val="tx1"/>
                  </a:solidFill>
                  <a:latin typeface="Ebrima" panose="02000000000000000000" pitchFamily="2" charset="0"/>
                  <a:ea typeface="Ebrima" panose="02000000000000000000" pitchFamily="2" charset="0"/>
                  <a:cs typeface="Ebrima" panose="02000000000000000000" pitchFamily="2" charset="0"/>
                </a:defRPr>
              </a:lvl2pPr>
              <a:lvl3pPr indent="-228600">
                <a:spcBef>
                  <a:spcPts val="500"/>
                </a:spcBef>
                <a:buClr>
                  <a:schemeClr val="accent2"/>
                </a:buClr>
                <a:buSzPct val="75000"/>
                <a:buFont typeface="Wingdings" panose="05000000000000000000" pitchFamily="2" charset="2"/>
                <a:buChar char=""/>
                <a:defRPr sz="2300">
                  <a:solidFill>
                    <a:schemeClr val="tx1"/>
                  </a:solidFill>
                  <a:latin typeface="Ebrima" panose="02000000000000000000" pitchFamily="2" charset="0"/>
                  <a:ea typeface="Ebrima" panose="02000000000000000000" pitchFamily="2" charset="0"/>
                  <a:cs typeface="Ebrima" panose="02000000000000000000" pitchFamily="2" charset="0"/>
                </a:defRPr>
              </a:lvl3pPr>
              <a:lvl4pPr indent="-228600">
                <a:spcBef>
                  <a:spcPts val="400"/>
                </a:spcBef>
                <a:buClr>
                  <a:srgbClr val="1B587C"/>
                </a:buClr>
                <a:buSzPct val="75000"/>
                <a:buFont typeface="Wingdings" panose="05000000000000000000" pitchFamily="2" charset="2"/>
                <a:buChar char=""/>
                <a:defRPr sz="2000">
                  <a:solidFill>
                    <a:schemeClr val="tx1"/>
                  </a:solidFill>
                  <a:latin typeface="Ebrima" panose="02000000000000000000" pitchFamily="2" charset="0"/>
                  <a:ea typeface="Ebrima" panose="02000000000000000000" pitchFamily="2" charset="0"/>
                  <a:cs typeface="Ebrima" panose="02000000000000000000" pitchFamily="2" charset="0"/>
                </a:defRPr>
              </a:lvl4pPr>
              <a:lvl5pPr indent="-228600">
                <a:spcBef>
                  <a:spcPts val="400"/>
                </a:spcBef>
                <a:buClr>
                  <a:srgbClr val="4E8542"/>
                </a:buClr>
                <a:buSzPct val="65000"/>
                <a:buFont typeface="Wingdings" panose="05000000000000000000" pitchFamily="2" charset="2"/>
                <a:buChar char=""/>
                <a:defRPr sz="2000">
                  <a:solidFill>
                    <a:schemeClr val="tx1"/>
                  </a:solidFill>
                  <a:latin typeface="Ebrima" panose="02000000000000000000" pitchFamily="2" charset="0"/>
                  <a:ea typeface="Ebrima" panose="02000000000000000000" pitchFamily="2" charset="0"/>
                  <a:cs typeface="Ebrima" panose="02000000000000000000" pitchFamily="2" charset="0"/>
                </a:defRPr>
              </a:lvl5pPr>
              <a:lvl6pPr indent="-228600" eaLnBrk="0" fontAlgn="base" hangingPunct="0">
                <a:spcBef>
                  <a:spcPts val="400"/>
                </a:spcBef>
                <a:spcAft>
                  <a:spcPct val="0"/>
                </a:spcAft>
                <a:buClr>
                  <a:srgbClr val="4E8542"/>
                </a:buClr>
                <a:buSzPct val="65000"/>
                <a:buFont typeface="Wingdings" panose="05000000000000000000" pitchFamily="2" charset="2"/>
                <a:buChar char=""/>
                <a:defRPr sz="2000">
                  <a:solidFill>
                    <a:schemeClr val="tx1"/>
                  </a:solidFill>
                  <a:latin typeface="Ebrima" panose="02000000000000000000" pitchFamily="2" charset="0"/>
                  <a:ea typeface="Ebrima" panose="02000000000000000000" pitchFamily="2" charset="0"/>
                  <a:cs typeface="Ebrima" panose="02000000000000000000" pitchFamily="2" charset="0"/>
                </a:defRPr>
              </a:lvl6pPr>
              <a:lvl7pPr indent="-228600" eaLnBrk="0" fontAlgn="base" hangingPunct="0">
                <a:spcBef>
                  <a:spcPts val="400"/>
                </a:spcBef>
                <a:spcAft>
                  <a:spcPct val="0"/>
                </a:spcAft>
                <a:buClr>
                  <a:srgbClr val="4E8542"/>
                </a:buClr>
                <a:buSzPct val="65000"/>
                <a:buFont typeface="Wingdings" panose="05000000000000000000" pitchFamily="2" charset="2"/>
                <a:buChar char=""/>
                <a:defRPr sz="2000">
                  <a:solidFill>
                    <a:schemeClr val="tx1"/>
                  </a:solidFill>
                  <a:latin typeface="Ebrima" panose="02000000000000000000" pitchFamily="2" charset="0"/>
                  <a:ea typeface="Ebrima" panose="02000000000000000000" pitchFamily="2" charset="0"/>
                  <a:cs typeface="Ebrima" panose="02000000000000000000" pitchFamily="2" charset="0"/>
                </a:defRPr>
              </a:lvl7pPr>
              <a:lvl8pPr indent="-228600" eaLnBrk="0" fontAlgn="base" hangingPunct="0">
                <a:spcBef>
                  <a:spcPts val="400"/>
                </a:spcBef>
                <a:spcAft>
                  <a:spcPct val="0"/>
                </a:spcAft>
                <a:buClr>
                  <a:srgbClr val="4E8542"/>
                </a:buClr>
                <a:buSzPct val="65000"/>
                <a:buFont typeface="Wingdings" panose="05000000000000000000" pitchFamily="2" charset="2"/>
                <a:buChar char=""/>
                <a:defRPr sz="2000">
                  <a:solidFill>
                    <a:schemeClr val="tx1"/>
                  </a:solidFill>
                  <a:latin typeface="Ebrima" panose="02000000000000000000" pitchFamily="2" charset="0"/>
                  <a:ea typeface="Ebrima" panose="02000000000000000000" pitchFamily="2" charset="0"/>
                  <a:cs typeface="Ebrima" panose="02000000000000000000" pitchFamily="2" charset="0"/>
                </a:defRPr>
              </a:lvl8pPr>
              <a:lvl9pPr indent="-228600" eaLnBrk="0" fontAlgn="base" hangingPunct="0">
                <a:spcBef>
                  <a:spcPts val="400"/>
                </a:spcBef>
                <a:spcAft>
                  <a:spcPct val="0"/>
                </a:spcAft>
                <a:buClr>
                  <a:srgbClr val="4E8542"/>
                </a:buClr>
                <a:buSzPct val="65000"/>
                <a:buFont typeface="Wingdings" panose="05000000000000000000" pitchFamily="2" charset="2"/>
                <a:buChar char=""/>
                <a:defRPr sz="2000">
                  <a:solidFill>
                    <a:schemeClr val="tx1"/>
                  </a:solidFill>
                  <a:latin typeface="Ebrima" panose="02000000000000000000" pitchFamily="2" charset="0"/>
                  <a:ea typeface="Ebrima" panose="02000000000000000000" pitchFamily="2" charset="0"/>
                  <a:cs typeface="Ebrima" panose="02000000000000000000" pitchFamily="2" charset="0"/>
                </a:defRPr>
              </a:lvl9pPr>
            </a:lstStyle>
            <a:p>
              <a:pPr algn="ctr">
                <a:spcBef>
                  <a:spcPct val="0"/>
                </a:spcBef>
                <a:buClrTx/>
                <a:buSzTx/>
                <a:buFontTx/>
                <a:buNone/>
              </a:pPr>
              <a:r>
                <a:rPr lang="en-US" altLang="en-US" sz="2800" b="1" dirty="0">
                  <a:solidFill>
                    <a:schemeClr val="tx2"/>
                  </a:solidFill>
                </a:rPr>
                <a:t>ACC 7212: Business Intelligence and Data Analytics </a:t>
              </a:r>
            </a:p>
          </p:txBody>
        </p:sp>
        <p:sp>
          <p:nvSpPr>
            <p:cNvPr id="9" name="Subtitle 2"/>
            <p:cNvSpPr txBox="1">
              <a:spLocks/>
            </p:cNvSpPr>
            <p:nvPr/>
          </p:nvSpPr>
          <p:spPr bwMode="auto">
            <a:xfrm>
              <a:off x="1271588" y="3581400"/>
              <a:ext cx="6600825" cy="1524000"/>
            </a:xfrm>
            <a:prstGeom prst="rect">
              <a:avLst/>
            </a:prstGeom>
            <a:noFill/>
            <a:ln>
              <a:noFill/>
            </a:ln>
          </p:spPr>
          <p:txBody>
            <a:bodyPr>
              <a:normAutofit/>
            </a:bodyPr>
            <a:lst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1B587C"/>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4E8542"/>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lgn="ctr">
                <a:buFont typeface="Wingdings" panose="05000000000000000000" pitchFamily="2" charset="2"/>
                <a:buNone/>
                <a:defRPr/>
              </a:pPr>
              <a:r>
                <a:rPr lang="en-US" sz="4000" b="1" dirty="0">
                  <a:solidFill>
                    <a:schemeClr val="accent6">
                      <a:lumMod val="75000"/>
                    </a:schemeClr>
                  </a:solidFill>
                  <a:latin typeface="Ebrima" panose="02000000000000000000" pitchFamily="2" charset="0"/>
                  <a:ea typeface="Ebrima" panose="02000000000000000000" pitchFamily="2" charset="0"/>
                  <a:cs typeface="Ebrima" panose="02000000000000000000" pitchFamily="2" charset="0"/>
                </a:rPr>
                <a:t>TOPIC </a:t>
              </a:r>
              <a:r>
                <a:rPr lang="en-US" sz="4000" b="1" dirty="0" smtClean="0">
                  <a:solidFill>
                    <a:schemeClr val="accent6">
                      <a:lumMod val="75000"/>
                    </a:schemeClr>
                  </a:solidFill>
                  <a:latin typeface="Ebrima" panose="02000000000000000000" pitchFamily="2" charset="0"/>
                  <a:ea typeface="Ebrima" panose="02000000000000000000" pitchFamily="2" charset="0"/>
                  <a:cs typeface="Ebrima" panose="02000000000000000000" pitchFamily="2" charset="0"/>
                </a:rPr>
                <a:t>2</a:t>
              </a:r>
              <a:endParaRPr lang="en-US" sz="4000" b="1" dirty="0">
                <a:solidFill>
                  <a:schemeClr val="accent6">
                    <a:lumMod val="75000"/>
                  </a:schemeClr>
                </a:solidFill>
                <a:latin typeface="Ebrima" panose="02000000000000000000" pitchFamily="2" charset="0"/>
                <a:ea typeface="Ebrima" panose="02000000000000000000" pitchFamily="2" charset="0"/>
                <a:cs typeface="Ebrima" panose="02000000000000000000" pitchFamily="2" charset="0"/>
              </a:endParaRPr>
            </a:p>
            <a:p>
              <a:pPr marL="0" indent="0" algn="ctr">
                <a:buNone/>
                <a:defRPr/>
              </a:pPr>
              <a:r>
                <a:rPr lang="en-GB" b="1" dirty="0" smtClean="0">
                  <a:solidFill>
                    <a:schemeClr val="accent2"/>
                  </a:solidFill>
                  <a:latin typeface="Ebrima" panose="02000000000000000000" pitchFamily="2" charset="0"/>
                  <a:ea typeface="Ebrima" panose="02000000000000000000" pitchFamily="2" charset="0"/>
                  <a:cs typeface="Ebrima" panose="02000000000000000000" pitchFamily="2" charset="0"/>
                </a:rPr>
                <a:t>Introduction to Data Mining</a:t>
              </a:r>
              <a:endParaRPr lang="en-GB" b="1" dirty="0">
                <a:solidFill>
                  <a:schemeClr val="accent2"/>
                </a:solidFill>
                <a:latin typeface="Ebrima" panose="02000000000000000000" pitchFamily="2" charset="0"/>
                <a:ea typeface="Ebrima" panose="02000000000000000000" pitchFamily="2" charset="0"/>
                <a:cs typeface="Ebrima" panose="02000000000000000000" pitchFamily="2" charset="0"/>
              </a:endParaRPr>
            </a:p>
          </p:txBody>
        </p:sp>
        <p:sp>
          <p:nvSpPr>
            <p:cNvPr id="8198" name="Title 1"/>
            <p:cNvSpPr txBox="1">
              <a:spLocks/>
            </p:cNvSpPr>
            <p:nvPr/>
          </p:nvSpPr>
          <p:spPr bwMode="auto">
            <a:xfrm>
              <a:off x="0" y="6019800"/>
              <a:ext cx="9144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700"/>
                </a:spcBef>
                <a:buClr>
                  <a:schemeClr val="accent2"/>
                </a:buClr>
                <a:buSzPct val="60000"/>
                <a:buFont typeface="Wingdings" panose="05000000000000000000" pitchFamily="2" charset="2"/>
                <a:buChar char=""/>
                <a:defRPr sz="2900">
                  <a:solidFill>
                    <a:schemeClr val="tx1"/>
                  </a:solidFill>
                  <a:latin typeface="Ebrima" panose="02000000000000000000" pitchFamily="2" charset="0"/>
                  <a:ea typeface="Ebrima" panose="02000000000000000000" pitchFamily="2" charset="0"/>
                  <a:cs typeface="Ebrima" panose="02000000000000000000" pitchFamily="2" charset="0"/>
                </a:defRPr>
              </a:lvl1pPr>
              <a:lvl2pPr marL="639763" indent="-273050">
                <a:spcBef>
                  <a:spcPts val="550"/>
                </a:spcBef>
                <a:buClr>
                  <a:schemeClr val="accent1"/>
                </a:buClr>
                <a:buSzPct val="70000"/>
                <a:buFont typeface="Wingdings 2" panose="05020102010507070707" pitchFamily="18" charset="2"/>
                <a:buChar char=""/>
                <a:defRPr sz="2600">
                  <a:solidFill>
                    <a:schemeClr val="tx1"/>
                  </a:solidFill>
                  <a:latin typeface="Ebrima" panose="02000000000000000000" pitchFamily="2" charset="0"/>
                  <a:ea typeface="Ebrima" panose="02000000000000000000" pitchFamily="2" charset="0"/>
                  <a:cs typeface="Ebrima" panose="02000000000000000000" pitchFamily="2" charset="0"/>
                </a:defRPr>
              </a:lvl2pPr>
              <a:lvl3pPr indent="-228600">
                <a:spcBef>
                  <a:spcPts val="500"/>
                </a:spcBef>
                <a:buClr>
                  <a:schemeClr val="accent2"/>
                </a:buClr>
                <a:buSzPct val="75000"/>
                <a:buFont typeface="Wingdings" panose="05000000000000000000" pitchFamily="2" charset="2"/>
                <a:buChar char=""/>
                <a:defRPr sz="2300">
                  <a:solidFill>
                    <a:schemeClr val="tx1"/>
                  </a:solidFill>
                  <a:latin typeface="Ebrima" panose="02000000000000000000" pitchFamily="2" charset="0"/>
                  <a:ea typeface="Ebrima" panose="02000000000000000000" pitchFamily="2" charset="0"/>
                  <a:cs typeface="Ebrima" panose="02000000000000000000" pitchFamily="2" charset="0"/>
                </a:defRPr>
              </a:lvl3pPr>
              <a:lvl4pPr indent="-228600">
                <a:spcBef>
                  <a:spcPts val="400"/>
                </a:spcBef>
                <a:buClr>
                  <a:srgbClr val="1B587C"/>
                </a:buClr>
                <a:buSzPct val="75000"/>
                <a:buFont typeface="Wingdings" panose="05000000000000000000" pitchFamily="2" charset="2"/>
                <a:buChar char=""/>
                <a:defRPr sz="2000">
                  <a:solidFill>
                    <a:schemeClr val="tx1"/>
                  </a:solidFill>
                  <a:latin typeface="Ebrima" panose="02000000000000000000" pitchFamily="2" charset="0"/>
                  <a:ea typeface="Ebrima" panose="02000000000000000000" pitchFamily="2" charset="0"/>
                  <a:cs typeface="Ebrima" panose="02000000000000000000" pitchFamily="2" charset="0"/>
                </a:defRPr>
              </a:lvl4pPr>
              <a:lvl5pPr indent="-228600">
                <a:spcBef>
                  <a:spcPts val="400"/>
                </a:spcBef>
                <a:buClr>
                  <a:srgbClr val="4E8542"/>
                </a:buClr>
                <a:buSzPct val="65000"/>
                <a:buFont typeface="Wingdings" panose="05000000000000000000" pitchFamily="2" charset="2"/>
                <a:buChar char=""/>
                <a:defRPr sz="2000">
                  <a:solidFill>
                    <a:schemeClr val="tx1"/>
                  </a:solidFill>
                  <a:latin typeface="Ebrima" panose="02000000000000000000" pitchFamily="2" charset="0"/>
                  <a:ea typeface="Ebrima" panose="02000000000000000000" pitchFamily="2" charset="0"/>
                  <a:cs typeface="Ebrima" panose="02000000000000000000" pitchFamily="2" charset="0"/>
                </a:defRPr>
              </a:lvl5pPr>
              <a:lvl6pPr indent="-228600" eaLnBrk="0" fontAlgn="base" hangingPunct="0">
                <a:spcBef>
                  <a:spcPts val="400"/>
                </a:spcBef>
                <a:spcAft>
                  <a:spcPct val="0"/>
                </a:spcAft>
                <a:buClr>
                  <a:srgbClr val="4E8542"/>
                </a:buClr>
                <a:buSzPct val="65000"/>
                <a:buFont typeface="Wingdings" panose="05000000000000000000" pitchFamily="2" charset="2"/>
                <a:buChar char=""/>
                <a:defRPr sz="2000">
                  <a:solidFill>
                    <a:schemeClr val="tx1"/>
                  </a:solidFill>
                  <a:latin typeface="Ebrima" panose="02000000000000000000" pitchFamily="2" charset="0"/>
                  <a:ea typeface="Ebrima" panose="02000000000000000000" pitchFamily="2" charset="0"/>
                  <a:cs typeface="Ebrima" panose="02000000000000000000" pitchFamily="2" charset="0"/>
                </a:defRPr>
              </a:lvl6pPr>
              <a:lvl7pPr indent="-228600" eaLnBrk="0" fontAlgn="base" hangingPunct="0">
                <a:spcBef>
                  <a:spcPts val="400"/>
                </a:spcBef>
                <a:spcAft>
                  <a:spcPct val="0"/>
                </a:spcAft>
                <a:buClr>
                  <a:srgbClr val="4E8542"/>
                </a:buClr>
                <a:buSzPct val="65000"/>
                <a:buFont typeface="Wingdings" panose="05000000000000000000" pitchFamily="2" charset="2"/>
                <a:buChar char=""/>
                <a:defRPr sz="2000">
                  <a:solidFill>
                    <a:schemeClr val="tx1"/>
                  </a:solidFill>
                  <a:latin typeface="Ebrima" panose="02000000000000000000" pitchFamily="2" charset="0"/>
                  <a:ea typeface="Ebrima" panose="02000000000000000000" pitchFamily="2" charset="0"/>
                  <a:cs typeface="Ebrima" panose="02000000000000000000" pitchFamily="2" charset="0"/>
                </a:defRPr>
              </a:lvl7pPr>
              <a:lvl8pPr indent="-228600" eaLnBrk="0" fontAlgn="base" hangingPunct="0">
                <a:spcBef>
                  <a:spcPts val="400"/>
                </a:spcBef>
                <a:spcAft>
                  <a:spcPct val="0"/>
                </a:spcAft>
                <a:buClr>
                  <a:srgbClr val="4E8542"/>
                </a:buClr>
                <a:buSzPct val="65000"/>
                <a:buFont typeface="Wingdings" panose="05000000000000000000" pitchFamily="2" charset="2"/>
                <a:buChar char=""/>
                <a:defRPr sz="2000">
                  <a:solidFill>
                    <a:schemeClr val="tx1"/>
                  </a:solidFill>
                  <a:latin typeface="Ebrima" panose="02000000000000000000" pitchFamily="2" charset="0"/>
                  <a:ea typeface="Ebrima" panose="02000000000000000000" pitchFamily="2" charset="0"/>
                  <a:cs typeface="Ebrima" panose="02000000000000000000" pitchFamily="2" charset="0"/>
                </a:defRPr>
              </a:lvl8pPr>
              <a:lvl9pPr indent="-228600" eaLnBrk="0" fontAlgn="base" hangingPunct="0">
                <a:spcBef>
                  <a:spcPts val="400"/>
                </a:spcBef>
                <a:spcAft>
                  <a:spcPct val="0"/>
                </a:spcAft>
                <a:buClr>
                  <a:srgbClr val="4E8542"/>
                </a:buClr>
                <a:buSzPct val="65000"/>
                <a:buFont typeface="Wingdings" panose="05000000000000000000" pitchFamily="2" charset="2"/>
                <a:buChar char=""/>
                <a:defRPr sz="2000">
                  <a:solidFill>
                    <a:schemeClr val="tx1"/>
                  </a:solidFill>
                  <a:latin typeface="Ebrima" panose="02000000000000000000" pitchFamily="2" charset="0"/>
                  <a:ea typeface="Ebrima" panose="02000000000000000000" pitchFamily="2" charset="0"/>
                  <a:cs typeface="Ebrima" panose="02000000000000000000" pitchFamily="2" charset="0"/>
                </a:defRPr>
              </a:lvl9pPr>
            </a:lstStyle>
            <a:p>
              <a:pPr algn="ctr">
                <a:spcBef>
                  <a:spcPct val="0"/>
                </a:spcBef>
                <a:buClrTx/>
                <a:buSzTx/>
                <a:buFontTx/>
                <a:buNone/>
              </a:pPr>
              <a:r>
                <a:rPr lang="en-US" altLang="en-US" sz="2400" b="1" dirty="0">
                  <a:solidFill>
                    <a:srgbClr val="FFFF00"/>
                  </a:solidFill>
                </a:rPr>
                <a:t>ACC 7212</a:t>
              </a:r>
            </a:p>
          </p:txBody>
        </p:sp>
      </p:grpSp>
    </p:spTree>
    <p:extLst>
      <p:ext uri="{BB962C8B-B14F-4D97-AF65-F5344CB8AC3E}">
        <p14:creationId xmlns:p14="http://schemas.microsoft.com/office/powerpoint/2010/main" val="1993111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1027">
            <a:extLst>
              <a:ext uri="{FF2B5EF4-FFF2-40B4-BE49-F238E27FC236}">
                <a16:creationId xmlns:a16="http://schemas.microsoft.com/office/drawing/2014/main" id="{3BA081A4-01D6-2322-864E-E5E32E82C872}"/>
              </a:ext>
            </a:extLst>
          </p:cNvPr>
          <p:cNvSpPr>
            <a:spLocks noGrp="1" noChangeArrowheads="1"/>
          </p:cNvSpPr>
          <p:nvPr>
            <p:ph sz="quarter" idx="1"/>
          </p:nvPr>
        </p:nvSpPr>
        <p:spPr/>
        <p:txBody>
          <a:bodyPr/>
          <a:lstStyle/>
          <a:p>
            <a:r>
              <a:rPr lang="en-US" altLang="en-US" dirty="0"/>
              <a:t>Fraud detection: </a:t>
            </a:r>
            <a:endParaRPr lang="en-US" altLang="en-US" dirty="0" smtClean="0"/>
          </a:p>
          <a:p>
            <a:pPr lvl="1"/>
            <a:r>
              <a:rPr lang="en-US" altLang="en-US" dirty="0" smtClean="0"/>
              <a:t>credit </a:t>
            </a:r>
            <a:r>
              <a:rPr lang="en-US" altLang="en-US" dirty="0"/>
              <a:t>cards, phone cards</a:t>
            </a:r>
          </a:p>
          <a:p>
            <a:r>
              <a:rPr lang="en-US" altLang="en-US" dirty="0"/>
              <a:t>Marketing: </a:t>
            </a:r>
            <a:endParaRPr lang="en-US" altLang="en-US" dirty="0" smtClean="0"/>
          </a:p>
          <a:p>
            <a:pPr lvl="1"/>
            <a:r>
              <a:rPr lang="en-US" altLang="en-US" dirty="0" smtClean="0"/>
              <a:t>customer </a:t>
            </a:r>
            <a:r>
              <a:rPr lang="en-US" altLang="en-US" dirty="0"/>
              <a:t>targeting</a:t>
            </a:r>
          </a:p>
          <a:p>
            <a:r>
              <a:rPr lang="en-US" altLang="en-US" dirty="0" smtClean="0"/>
              <a:t>Astronomy</a:t>
            </a:r>
            <a:r>
              <a:rPr lang="en-US" altLang="en-US" dirty="0"/>
              <a:t>: </a:t>
            </a:r>
            <a:endParaRPr lang="en-US" altLang="en-US" dirty="0" smtClean="0"/>
          </a:p>
          <a:p>
            <a:pPr lvl="1"/>
            <a:r>
              <a:rPr lang="en-US" altLang="en-US" dirty="0" smtClean="0"/>
              <a:t>Dark </a:t>
            </a:r>
            <a:r>
              <a:rPr lang="en-US" altLang="en-US" dirty="0"/>
              <a:t>Matter Mapping, Solar Activity Prediction:</a:t>
            </a:r>
          </a:p>
          <a:p>
            <a:r>
              <a:rPr lang="en-US" altLang="en-US" dirty="0"/>
              <a:t>Molecular </a:t>
            </a:r>
            <a:r>
              <a:rPr lang="en-US" altLang="en-US" dirty="0" smtClean="0"/>
              <a:t>biology: </a:t>
            </a:r>
          </a:p>
          <a:p>
            <a:pPr lvl="1"/>
            <a:r>
              <a:rPr lang="en-US" altLang="en-US"/>
              <a:t>Drug </a:t>
            </a:r>
            <a:r>
              <a:rPr lang="en-US" altLang="en-US" smtClean="0"/>
              <a:t>Discovery, Disease </a:t>
            </a:r>
            <a:r>
              <a:rPr lang="en-US" altLang="en-US"/>
              <a:t>Biomarker </a:t>
            </a:r>
            <a:r>
              <a:rPr lang="en-US" altLang="en-US" smtClean="0"/>
              <a:t>Discovery, Pathway </a:t>
            </a:r>
            <a:r>
              <a:rPr lang="en-US" altLang="en-US" dirty="0"/>
              <a:t>Analysis</a:t>
            </a:r>
          </a:p>
        </p:txBody>
      </p:sp>
      <p:sp>
        <p:nvSpPr>
          <p:cNvPr id="15362" name="Rectangle 1026">
            <a:extLst>
              <a:ext uri="{FF2B5EF4-FFF2-40B4-BE49-F238E27FC236}">
                <a16:creationId xmlns:a16="http://schemas.microsoft.com/office/drawing/2014/main" id="{13A17DB8-3BA1-D159-6657-5418107E1A4C}"/>
              </a:ext>
            </a:extLst>
          </p:cNvPr>
          <p:cNvSpPr>
            <a:spLocks noGrp="1" noChangeArrowheads="1"/>
          </p:cNvSpPr>
          <p:nvPr>
            <p:ph type="title"/>
          </p:nvPr>
        </p:nvSpPr>
        <p:spPr/>
        <p:txBody>
          <a:bodyPr>
            <a:normAutofit/>
          </a:bodyPr>
          <a:lstStyle/>
          <a:p>
            <a:r>
              <a:rPr lang="en-US" altLang="en-US" dirty="0"/>
              <a:t>Examples of Data Mining Applications</a:t>
            </a:r>
          </a:p>
        </p:txBody>
      </p:sp>
    </p:spTree>
    <p:extLst>
      <p:ext uri="{BB962C8B-B14F-4D97-AF65-F5344CB8AC3E}">
        <p14:creationId xmlns:p14="http://schemas.microsoft.com/office/powerpoint/2010/main" val="28361884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1027">
            <a:extLst>
              <a:ext uri="{FF2B5EF4-FFF2-40B4-BE49-F238E27FC236}">
                <a16:creationId xmlns:a16="http://schemas.microsoft.com/office/drawing/2014/main" id="{45C4CE7C-6BE0-62E8-F132-01E55EB9DF88}"/>
              </a:ext>
            </a:extLst>
          </p:cNvPr>
          <p:cNvSpPr>
            <a:spLocks noGrp="1" noChangeArrowheads="1"/>
          </p:cNvSpPr>
          <p:nvPr>
            <p:ph sz="quarter" idx="1"/>
          </p:nvPr>
        </p:nvSpPr>
        <p:spPr/>
        <p:txBody>
          <a:bodyPr/>
          <a:lstStyle/>
          <a:p>
            <a:pPr>
              <a:buFont typeface="Wingdings" panose="05000000000000000000" pitchFamily="2" charset="2"/>
              <a:buChar char="q"/>
            </a:pPr>
            <a:r>
              <a:rPr lang="en-US" altLang="en-US" dirty="0"/>
              <a:t>Identify the problem</a:t>
            </a:r>
          </a:p>
          <a:p>
            <a:pPr>
              <a:buFont typeface="Wingdings" panose="05000000000000000000" pitchFamily="2" charset="2"/>
              <a:buChar char="q"/>
            </a:pPr>
            <a:r>
              <a:rPr lang="en-US" altLang="en-US" dirty="0"/>
              <a:t>Use data mining techniques to transform the data into information</a:t>
            </a:r>
          </a:p>
          <a:p>
            <a:pPr>
              <a:buFont typeface="Wingdings" panose="05000000000000000000" pitchFamily="2" charset="2"/>
              <a:buChar char="q"/>
            </a:pPr>
            <a:r>
              <a:rPr lang="en-US" altLang="en-US" dirty="0"/>
              <a:t>Act on the information</a:t>
            </a:r>
          </a:p>
          <a:p>
            <a:pPr>
              <a:buFont typeface="Wingdings" panose="05000000000000000000" pitchFamily="2" charset="2"/>
              <a:buChar char="q"/>
            </a:pPr>
            <a:r>
              <a:rPr lang="en-US" altLang="en-US" dirty="0"/>
              <a:t>Measure the results</a:t>
            </a:r>
          </a:p>
        </p:txBody>
      </p:sp>
      <p:sp>
        <p:nvSpPr>
          <p:cNvPr id="13314" name="Rectangle 1026">
            <a:extLst>
              <a:ext uri="{FF2B5EF4-FFF2-40B4-BE49-F238E27FC236}">
                <a16:creationId xmlns:a16="http://schemas.microsoft.com/office/drawing/2014/main" id="{75171097-109E-52F3-AE6A-5A27C70A4734}"/>
              </a:ext>
            </a:extLst>
          </p:cNvPr>
          <p:cNvSpPr>
            <a:spLocks noGrp="1" noChangeArrowheads="1"/>
          </p:cNvSpPr>
          <p:nvPr>
            <p:ph type="title"/>
          </p:nvPr>
        </p:nvSpPr>
        <p:spPr/>
        <p:txBody>
          <a:bodyPr/>
          <a:lstStyle/>
          <a:p>
            <a:r>
              <a:rPr lang="en-US" altLang="en-US" dirty="0"/>
              <a:t>How Data Mining is used</a:t>
            </a:r>
          </a:p>
        </p:txBody>
      </p:sp>
    </p:spTree>
    <p:extLst>
      <p:ext uri="{BB962C8B-B14F-4D97-AF65-F5344CB8AC3E}">
        <p14:creationId xmlns:p14="http://schemas.microsoft.com/office/powerpoint/2010/main" val="1297458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id="{A200F32D-51F7-E90F-C7DE-030096C1D381}"/>
              </a:ext>
            </a:extLst>
          </p:cNvPr>
          <p:cNvSpPr>
            <a:spLocks noGrp="1" noChangeArrowheads="1"/>
          </p:cNvSpPr>
          <p:nvPr>
            <p:ph sz="quarter" idx="1"/>
          </p:nvPr>
        </p:nvSpPr>
        <p:spPr/>
        <p:txBody>
          <a:bodyPr/>
          <a:lstStyle/>
          <a:p>
            <a:pPr marL="514350" indent="-514350">
              <a:buFont typeface="+mj-lt"/>
              <a:buAutoNum type="arabicPeriod"/>
            </a:pPr>
            <a:r>
              <a:rPr lang="en-US" altLang="en-US" dirty="0"/>
              <a:t>Understand the domain</a:t>
            </a:r>
          </a:p>
          <a:p>
            <a:pPr marL="514350" indent="-514350">
              <a:buFont typeface="+mj-lt"/>
              <a:buAutoNum type="arabicPeriod"/>
            </a:pPr>
            <a:r>
              <a:rPr lang="en-US" altLang="en-US" dirty="0"/>
              <a:t>Create a dataset:</a:t>
            </a:r>
          </a:p>
          <a:p>
            <a:pPr marL="914400" lvl="1" indent="-457200">
              <a:buFont typeface="Wingdings" panose="05000000000000000000" pitchFamily="2" charset="2"/>
              <a:buChar char="q"/>
            </a:pPr>
            <a:r>
              <a:rPr lang="en-US" altLang="en-US" dirty="0"/>
              <a:t>Select the interesting attributes</a:t>
            </a:r>
          </a:p>
          <a:p>
            <a:pPr marL="914400" lvl="1" indent="-457200">
              <a:buFont typeface="Wingdings" panose="05000000000000000000" pitchFamily="2" charset="2"/>
              <a:buChar char="q"/>
            </a:pPr>
            <a:r>
              <a:rPr lang="en-US" altLang="en-US" dirty="0"/>
              <a:t>Data cleaning and preprocessing</a:t>
            </a:r>
          </a:p>
          <a:p>
            <a:pPr marL="514350" indent="-514350">
              <a:buFont typeface="+mj-lt"/>
              <a:buAutoNum type="arabicPeriod"/>
            </a:pPr>
            <a:r>
              <a:rPr lang="en-US" altLang="en-US" dirty="0"/>
              <a:t>Choose the data mining task and the specific algorithm</a:t>
            </a:r>
          </a:p>
          <a:p>
            <a:pPr marL="514350" indent="-514350">
              <a:buFont typeface="+mj-lt"/>
              <a:buAutoNum type="arabicPeriod"/>
            </a:pPr>
            <a:r>
              <a:rPr lang="en-US" altLang="en-US" dirty="0"/>
              <a:t>Interpret the results, and possibly return to 2</a:t>
            </a:r>
          </a:p>
        </p:txBody>
      </p:sp>
      <p:sp>
        <p:nvSpPr>
          <p:cNvPr id="8194" name="Rectangle 2">
            <a:extLst>
              <a:ext uri="{FF2B5EF4-FFF2-40B4-BE49-F238E27FC236}">
                <a16:creationId xmlns:a16="http://schemas.microsoft.com/office/drawing/2014/main" id="{AECBBD2E-6639-C1B3-5CCD-F051272DABD1}"/>
              </a:ext>
            </a:extLst>
          </p:cNvPr>
          <p:cNvSpPr>
            <a:spLocks noGrp="1" noChangeArrowheads="1"/>
          </p:cNvSpPr>
          <p:nvPr>
            <p:ph type="title"/>
          </p:nvPr>
        </p:nvSpPr>
        <p:spPr/>
        <p:txBody>
          <a:bodyPr/>
          <a:lstStyle/>
          <a:p>
            <a:r>
              <a:rPr lang="en-US" altLang="en-US" dirty="0"/>
              <a:t>The Data Mining Process</a:t>
            </a:r>
          </a:p>
        </p:txBody>
      </p:sp>
    </p:spTree>
    <p:extLst>
      <p:ext uri="{BB962C8B-B14F-4D97-AF65-F5344CB8AC3E}">
        <p14:creationId xmlns:p14="http://schemas.microsoft.com/office/powerpoint/2010/main" val="2067018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a:extLst>
              <a:ext uri="{FF2B5EF4-FFF2-40B4-BE49-F238E27FC236}">
                <a16:creationId xmlns:a16="http://schemas.microsoft.com/office/drawing/2014/main" id="{BA621DB1-7092-67CE-29BD-FBE8DC62A35F}"/>
              </a:ext>
            </a:extLst>
          </p:cNvPr>
          <p:cNvSpPr>
            <a:spLocks noGrp="1" noChangeArrowheads="1"/>
          </p:cNvSpPr>
          <p:nvPr>
            <p:ph sz="quarter" idx="1"/>
          </p:nvPr>
        </p:nvSpPr>
        <p:spPr/>
        <p:txBody>
          <a:bodyPr/>
          <a:lstStyle/>
          <a:p>
            <a:pPr marL="292100" indent="-292100">
              <a:lnSpc>
                <a:spcPct val="90000"/>
              </a:lnSpc>
            </a:pPr>
            <a:r>
              <a:rPr lang="en-US" altLang="en-US" dirty="0"/>
              <a:t>Draws ideas from machine learning/AI, pattern recognition, statistics, and database systems</a:t>
            </a:r>
          </a:p>
          <a:p>
            <a:pPr marL="292100" indent="-292100">
              <a:lnSpc>
                <a:spcPct val="90000"/>
              </a:lnSpc>
            </a:pPr>
            <a:r>
              <a:rPr lang="en-US" altLang="en-US" dirty="0"/>
              <a:t>Must address:</a:t>
            </a:r>
          </a:p>
          <a:p>
            <a:pPr marL="800100" lvl="1" indent="-342900">
              <a:lnSpc>
                <a:spcPct val="90000"/>
              </a:lnSpc>
            </a:pPr>
            <a:r>
              <a:rPr lang="en-US" altLang="en-US" dirty="0"/>
              <a:t>Enormity of data</a:t>
            </a:r>
          </a:p>
          <a:p>
            <a:pPr marL="800100" lvl="1" indent="-342900">
              <a:lnSpc>
                <a:spcPct val="90000"/>
              </a:lnSpc>
            </a:pPr>
            <a:r>
              <a:rPr lang="en-US" altLang="en-US" dirty="0"/>
              <a:t>High dimensionality </a:t>
            </a:r>
            <a:br>
              <a:rPr lang="en-US" altLang="en-US" dirty="0"/>
            </a:br>
            <a:r>
              <a:rPr lang="en-US" altLang="en-US" dirty="0"/>
              <a:t>of data</a:t>
            </a:r>
          </a:p>
          <a:p>
            <a:pPr marL="800100" lvl="1" indent="-342900">
              <a:lnSpc>
                <a:spcPct val="90000"/>
              </a:lnSpc>
            </a:pPr>
            <a:r>
              <a:rPr lang="en-US" altLang="en-US" dirty="0"/>
              <a:t>Heterogeneous, </a:t>
            </a:r>
            <a:br>
              <a:rPr lang="en-US" altLang="en-US" dirty="0"/>
            </a:br>
            <a:r>
              <a:rPr lang="en-US" altLang="en-US" dirty="0"/>
              <a:t>distributed nature </a:t>
            </a:r>
            <a:br>
              <a:rPr lang="en-US" altLang="en-US" dirty="0"/>
            </a:br>
            <a:r>
              <a:rPr lang="en-US" altLang="en-US" dirty="0"/>
              <a:t>of data</a:t>
            </a:r>
          </a:p>
        </p:txBody>
      </p:sp>
      <p:sp>
        <p:nvSpPr>
          <p:cNvPr id="173061" name="Rectangle 5">
            <a:extLst>
              <a:ext uri="{FF2B5EF4-FFF2-40B4-BE49-F238E27FC236}">
                <a16:creationId xmlns:a16="http://schemas.microsoft.com/office/drawing/2014/main" id="{48761994-15FF-C8DA-3B0E-D8B8B1387265}"/>
              </a:ext>
            </a:extLst>
          </p:cNvPr>
          <p:cNvSpPr>
            <a:spLocks noGrp="1" noChangeArrowheads="1"/>
          </p:cNvSpPr>
          <p:nvPr>
            <p:ph type="title"/>
          </p:nvPr>
        </p:nvSpPr>
        <p:spPr/>
        <p:txBody>
          <a:bodyPr lIns="0" rIns="0"/>
          <a:lstStyle/>
          <a:p>
            <a:r>
              <a:rPr lang="en-US" altLang="en-US"/>
              <a:t>Origins of Data Mining</a:t>
            </a:r>
          </a:p>
        </p:txBody>
      </p:sp>
      <p:sp>
        <p:nvSpPr>
          <p:cNvPr id="173059" name="Oval 3">
            <a:extLst>
              <a:ext uri="{FF2B5EF4-FFF2-40B4-BE49-F238E27FC236}">
                <a16:creationId xmlns:a16="http://schemas.microsoft.com/office/drawing/2014/main" id="{75C110E9-59B2-E53C-59E4-61BDDEA5A2E3}"/>
              </a:ext>
            </a:extLst>
          </p:cNvPr>
          <p:cNvSpPr>
            <a:spLocks noChangeArrowheads="1"/>
          </p:cNvSpPr>
          <p:nvPr/>
        </p:nvSpPr>
        <p:spPr bwMode="auto">
          <a:xfrm>
            <a:off x="5638800" y="3886200"/>
            <a:ext cx="2057400" cy="2108200"/>
          </a:xfrm>
          <a:prstGeom prst="ellipse">
            <a:avLst/>
          </a:prstGeom>
          <a:solidFill>
            <a:schemeClr val="accent2"/>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Ebrima" panose="02000000000000000000" pitchFamily="2" charset="0"/>
              <a:ea typeface="Ebrima" panose="02000000000000000000" pitchFamily="2" charset="0"/>
              <a:cs typeface="Ebrima" panose="02000000000000000000" pitchFamily="2" charset="0"/>
            </a:endParaRPr>
          </a:p>
        </p:txBody>
      </p:sp>
      <p:sp>
        <p:nvSpPr>
          <p:cNvPr id="173060" name="Oval 4">
            <a:extLst>
              <a:ext uri="{FF2B5EF4-FFF2-40B4-BE49-F238E27FC236}">
                <a16:creationId xmlns:a16="http://schemas.microsoft.com/office/drawing/2014/main" id="{2D87B4AF-2425-B88C-0462-FBCDB71CE70A}"/>
              </a:ext>
            </a:extLst>
          </p:cNvPr>
          <p:cNvSpPr>
            <a:spLocks noChangeArrowheads="1"/>
          </p:cNvSpPr>
          <p:nvPr/>
        </p:nvSpPr>
        <p:spPr bwMode="auto">
          <a:xfrm>
            <a:off x="4953000" y="2209800"/>
            <a:ext cx="2057400" cy="2108200"/>
          </a:xfrm>
          <a:prstGeom prst="ellipse">
            <a:avLst/>
          </a:prstGeom>
          <a:solidFill>
            <a:srgbClr val="CC3300"/>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Ebrima" panose="02000000000000000000" pitchFamily="2" charset="0"/>
              <a:ea typeface="Ebrima" panose="02000000000000000000" pitchFamily="2" charset="0"/>
              <a:cs typeface="Ebrima" panose="02000000000000000000" pitchFamily="2" charset="0"/>
            </a:endParaRPr>
          </a:p>
        </p:txBody>
      </p:sp>
      <p:sp>
        <p:nvSpPr>
          <p:cNvPr id="173062" name="Oval 6">
            <a:extLst>
              <a:ext uri="{FF2B5EF4-FFF2-40B4-BE49-F238E27FC236}">
                <a16:creationId xmlns:a16="http://schemas.microsoft.com/office/drawing/2014/main" id="{7EE5E6E0-9489-5957-3AC9-ACDF75D3DC27}"/>
              </a:ext>
            </a:extLst>
          </p:cNvPr>
          <p:cNvSpPr>
            <a:spLocks noChangeArrowheads="1"/>
          </p:cNvSpPr>
          <p:nvPr/>
        </p:nvSpPr>
        <p:spPr bwMode="auto">
          <a:xfrm>
            <a:off x="6629400" y="2286000"/>
            <a:ext cx="2057400" cy="2108200"/>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Ebrima" panose="02000000000000000000" pitchFamily="2" charset="0"/>
              <a:ea typeface="Ebrima" panose="02000000000000000000" pitchFamily="2" charset="0"/>
              <a:cs typeface="Ebrima" panose="02000000000000000000" pitchFamily="2" charset="0"/>
            </a:endParaRPr>
          </a:p>
        </p:txBody>
      </p:sp>
      <p:sp>
        <p:nvSpPr>
          <p:cNvPr id="173063" name="Text Box 7">
            <a:extLst>
              <a:ext uri="{FF2B5EF4-FFF2-40B4-BE49-F238E27FC236}">
                <a16:creationId xmlns:a16="http://schemas.microsoft.com/office/drawing/2014/main" id="{E962656C-65CF-366D-A991-3D7B6F6EBC25}"/>
              </a:ext>
            </a:extLst>
          </p:cNvPr>
          <p:cNvSpPr txBox="1">
            <a:spLocks noChangeArrowheads="1"/>
          </p:cNvSpPr>
          <p:nvPr/>
        </p:nvSpPr>
        <p:spPr bwMode="auto">
          <a:xfrm>
            <a:off x="6858000" y="2641600"/>
            <a:ext cx="2133600" cy="77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p>
            <a:pPr eaLnBrk="0" hangingPunct="0">
              <a:spcBef>
                <a:spcPct val="50000"/>
              </a:spcBef>
            </a:pPr>
            <a:r>
              <a:rPr lang="en-US" altLang="en-US" sz="1800" dirty="0">
                <a:latin typeface="Ebrima" panose="02000000000000000000" pitchFamily="2" charset="0"/>
                <a:ea typeface="Ebrima" panose="02000000000000000000" pitchFamily="2" charset="0"/>
                <a:cs typeface="Ebrima" panose="02000000000000000000" pitchFamily="2" charset="0"/>
              </a:rPr>
              <a:t>        AI  /</a:t>
            </a:r>
          </a:p>
          <a:p>
            <a:pPr eaLnBrk="0" hangingPunct="0">
              <a:spcBef>
                <a:spcPct val="50000"/>
              </a:spcBef>
            </a:pPr>
            <a:r>
              <a:rPr lang="en-US" altLang="en-US" sz="1800" dirty="0">
                <a:latin typeface="Ebrima" panose="02000000000000000000" pitchFamily="2" charset="0"/>
                <a:ea typeface="Ebrima" panose="02000000000000000000" pitchFamily="2" charset="0"/>
                <a:cs typeface="Ebrima" panose="02000000000000000000" pitchFamily="2" charset="0"/>
              </a:rPr>
              <a:t>Machine Learning</a:t>
            </a:r>
          </a:p>
        </p:txBody>
      </p:sp>
      <p:sp>
        <p:nvSpPr>
          <p:cNvPr id="173064" name="Text Box 8">
            <a:extLst>
              <a:ext uri="{FF2B5EF4-FFF2-40B4-BE49-F238E27FC236}">
                <a16:creationId xmlns:a16="http://schemas.microsoft.com/office/drawing/2014/main" id="{9BADE0B4-86AD-B18D-A068-3A98ED3A4ABB}"/>
              </a:ext>
            </a:extLst>
          </p:cNvPr>
          <p:cNvSpPr txBox="1">
            <a:spLocks noChangeArrowheads="1"/>
          </p:cNvSpPr>
          <p:nvPr/>
        </p:nvSpPr>
        <p:spPr bwMode="auto">
          <a:xfrm>
            <a:off x="5181600" y="2803525"/>
            <a:ext cx="1371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US" altLang="en-US" sz="1800" dirty="0">
                <a:latin typeface="Ebrima" panose="02000000000000000000" pitchFamily="2" charset="0"/>
                <a:ea typeface="Ebrima" panose="02000000000000000000" pitchFamily="2" charset="0"/>
                <a:cs typeface="Ebrima" panose="02000000000000000000" pitchFamily="2" charset="0"/>
              </a:rPr>
              <a:t>Statistics</a:t>
            </a:r>
          </a:p>
        </p:txBody>
      </p:sp>
      <p:sp>
        <p:nvSpPr>
          <p:cNvPr id="173065" name="Oval 9">
            <a:extLst>
              <a:ext uri="{FF2B5EF4-FFF2-40B4-BE49-F238E27FC236}">
                <a16:creationId xmlns:a16="http://schemas.microsoft.com/office/drawing/2014/main" id="{80582C52-4498-7744-F4DC-9CF87BC33537}"/>
              </a:ext>
            </a:extLst>
          </p:cNvPr>
          <p:cNvSpPr>
            <a:spLocks noChangeArrowheads="1"/>
          </p:cNvSpPr>
          <p:nvPr/>
        </p:nvSpPr>
        <p:spPr bwMode="auto">
          <a:xfrm>
            <a:off x="5943600" y="3429000"/>
            <a:ext cx="1504950" cy="1543050"/>
          </a:xfrm>
          <a:prstGeom prst="ellipse">
            <a:avLst/>
          </a:prstGeom>
          <a:solidFill>
            <a:srgbClr val="66CCFF"/>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1800" b="1">
                <a:latin typeface="Ebrima" panose="02000000000000000000" pitchFamily="2" charset="0"/>
                <a:ea typeface="Ebrima" panose="02000000000000000000" pitchFamily="2" charset="0"/>
                <a:cs typeface="Ebrima" panose="02000000000000000000" pitchFamily="2" charset="0"/>
              </a:rPr>
              <a:t>Data Mining</a:t>
            </a:r>
          </a:p>
        </p:txBody>
      </p:sp>
      <p:sp>
        <p:nvSpPr>
          <p:cNvPr id="173066" name="Text Box 10">
            <a:extLst>
              <a:ext uri="{FF2B5EF4-FFF2-40B4-BE49-F238E27FC236}">
                <a16:creationId xmlns:a16="http://schemas.microsoft.com/office/drawing/2014/main" id="{EC3B7D5B-1169-A15B-BB7C-EC6F6BDC847C}"/>
              </a:ext>
            </a:extLst>
          </p:cNvPr>
          <p:cNvSpPr txBox="1">
            <a:spLocks noChangeArrowheads="1"/>
          </p:cNvSpPr>
          <p:nvPr/>
        </p:nvSpPr>
        <p:spPr bwMode="auto">
          <a:xfrm>
            <a:off x="6096000" y="5029200"/>
            <a:ext cx="1447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800">
                <a:latin typeface="Ebrima" panose="02000000000000000000" pitchFamily="2" charset="0"/>
                <a:ea typeface="Ebrima" panose="02000000000000000000" pitchFamily="2" charset="0"/>
                <a:cs typeface="Ebrima" panose="02000000000000000000" pitchFamily="2" charset="0"/>
              </a:rPr>
              <a:t>Database systems</a:t>
            </a:r>
          </a:p>
        </p:txBody>
      </p:sp>
    </p:spTree>
    <p:extLst>
      <p:ext uri="{BB962C8B-B14F-4D97-AF65-F5344CB8AC3E}">
        <p14:creationId xmlns:p14="http://schemas.microsoft.com/office/powerpoint/2010/main" val="40080847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53870535-70F8-BCD3-F1B7-5A3F6986266D}"/>
              </a:ext>
            </a:extLst>
          </p:cNvPr>
          <p:cNvSpPr>
            <a:spLocks noGrp="1" noChangeArrowheads="1"/>
          </p:cNvSpPr>
          <p:nvPr>
            <p:ph sz="quarter" idx="1"/>
          </p:nvPr>
        </p:nvSpPr>
        <p:spPr/>
        <p:txBody>
          <a:bodyPr>
            <a:normAutofit fontScale="92500" lnSpcReduction="20000"/>
          </a:bodyPr>
          <a:lstStyle/>
          <a:p>
            <a:pPr>
              <a:buFont typeface="Wingdings" panose="05000000000000000000" pitchFamily="2" charset="2"/>
              <a:buChar char="q"/>
            </a:pPr>
            <a:r>
              <a:rPr lang="en-US" altLang="en-US" dirty="0"/>
              <a:t>Classification: </a:t>
            </a:r>
          </a:p>
          <a:p>
            <a:pPr lvl="1">
              <a:buFont typeface="Wingdings" panose="05000000000000000000" pitchFamily="2" charset="2"/>
              <a:buChar char="q"/>
            </a:pPr>
            <a:r>
              <a:rPr lang="en-US" altLang="en-US" dirty="0"/>
              <a:t>Learning a function that maps an item into one of a set of predefined classes</a:t>
            </a:r>
          </a:p>
          <a:p>
            <a:pPr>
              <a:buFont typeface="Wingdings" panose="05000000000000000000" pitchFamily="2" charset="2"/>
              <a:buChar char="q"/>
            </a:pPr>
            <a:r>
              <a:rPr lang="en-US" altLang="en-US" dirty="0"/>
              <a:t>Regression: </a:t>
            </a:r>
          </a:p>
          <a:p>
            <a:pPr lvl="1">
              <a:buFont typeface="Wingdings" panose="05000000000000000000" pitchFamily="2" charset="2"/>
              <a:buChar char="q"/>
            </a:pPr>
            <a:r>
              <a:rPr lang="en-US" altLang="en-US" dirty="0"/>
              <a:t>Learning a function that maps an item to a real value</a:t>
            </a:r>
          </a:p>
          <a:p>
            <a:pPr>
              <a:buFont typeface="Wingdings" panose="05000000000000000000" pitchFamily="2" charset="2"/>
              <a:buChar char="q"/>
            </a:pPr>
            <a:r>
              <a:rPr lang="en-US" altLang="en-US" dirty="0"/>
              <a:t>Clustering: </a:t>
            </a:r>
          </a:p>
          <a:p>
            <a:pPr lvl="1">
              <a:buFont typeface="Wingdings" panose="05000000000000000000" pitchFamily="2" charset="2"/>
              <a:buChar char="q"/>
            </a:pPr>
            <a:r>
              <a:rPr lang="en-US" altLang="en-US" dirty="0"/>
              <a:t>Identify a set of groups of similar items</a:t>
            </a:r>
          </a:p>
          <a:p>
            <a:pPr>
              <a:buFont typeface="Wingdings" panose="05000000000000000000" pitchFamily="2" charset="2"/>
              <a:buChar char="q"/>
            </a:pPr>
            <a:r>
              <a:rPr lang="en-US" altLang="en-US" dirty="0"/>
              <a:t>Dependencies and associations:</a:t>
            </a:r>
          </a:p>
          <a:p>
            <a:pPr lvl="1">
              <a:buFont typeface="Wingdings" panose="05000000000000000000" pitchFamily="2" charset="2"/>
              <a:buChar char="q"/>
            </a:pPr>
            <a:r>
              <a:rPr lang="en-US" altLang="en-US" dirty="0"/>
              <a:t>Identify significant dependencies between data attributes</a:t>
            </a:r>
          </a:p>
          <a:p>
            <a:pPr>
              <a:buFont typeface="Wingdings" panose="05000000000000000000" pitchFamily="2" charset="2"/>
              <a:buChar char="q"/>
            </a:pPr>
            <a:r>
              <a:rPr lang="en-US" altLang="en-US" dirty="0"/>
              <a:t>Summarization: </a:t>
            </a:r>
          </a:p>
          <a:p>
            <a:pPr lvl="1">
              <a:buFont typeface="Wingdings" panose="05000000000000000000" pitchFamily="2" charset="2"/>
              <a:buChar char="q"/>
            </a:pPr>
            <a:r>
              <a:rPr lang="en-US" altLang="en-US" dirty="0"/>
              <a:t>Find a compact description of the dataset or a subset of the dataset</a:t>
            </a:r>
          </a:p>
        </p:txBody>
      </p:sp>
      <p:sp>
        <p:nvSpPr>
          <p:cNvPr id="9218" name="Rectangle 2">
            <a:extLst>
              <a:ext uri="{FF2B5EF4-FFF2-40B4-BE49-F238E27FC236}">
                <a16:creationId xmlns:a16="http://schemas.microsoft.com/office/drawing/2014/main" id="{8EA7933A-D91E-49BD-2AB3-5D87F5C6AB43}"/>
              </a:ext>
            </a:extLst>
          </p:cNvPr>
          <p:cNvSpPr>
            <a:spLocks noGrp="1" noChangeArrowheads="1"/>
          </p:cNvSpPr>
          <p:nvPr>
            <p:ph type="title"/>
          </p:nvPr>
        </p:nvSpPr>
        <p:spPr/>
        <p:txBody>
          <a:bodyPr/>
          <a:lstStyle/>
          <a:p>
            <a:r>
              <a:rPr lang="en-US" altLang="en-US" dirty="0"/>
              <a:t>Data Mining Tasks</a:t>
            </a:r>
          </a:p>
        </p:txBody>
      </p:sp>
    </p:spTree>
    <p:extLst>
      <p:ext uri="{BB962C8B-B14F-4D97-AF65-F5344CB8AC3E}">
        <p14:creationId xmlns:p14="http://schemas.microsoft.com/office/powerpoint/2010/main" val="2021092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a:extLst>
              <a:ext uri="{FF2B5EF4-FFF2-40B4-BE49-F238E27FC236}">
                <a16:creationId xmlns:a16="http://schemas.microsoft.com/office/drawing/2014/main" id="{4168E5B9-7139-244E-C7A4-1BB1E3A3E635}"/>
              </a:ext>
            </a:extLst>
          </p:cNvPr>
          <p:cNvSpPr>
            <a:spLocks noGrp="1" noChangeArrowheads="1"/>
          </p:cNvSpPr>
          <p:nvPr>
            <p:ph sz="quarter" idx="1"/>
          </p:nvPr>
        </p:nvSpPr>
        <p:spPr/>
        <p:txBody>
          <a:bodyPr>
            <a:normAutofit lnSpcReduction="10000"/>
          </a:bodyPr>
          <a:lstStyle/>
          <a:p>
            <a:r>
              <a:rPr lang="en-US" altLang="en-US" sz="2800" dirty="0"/>
              <a:t>Decision Tree Classifiers: </a:t>
            </a:r>
          </a:p>
          <a:p>
            <a:pPr marL="914400" lvl="1" indent="-457200"/>
            <a:r>
              <a:rPr lang="en-US" altLang="en-US" sz="2800" dirty="0"/>
              <a:t>Used for modeling, classification</a:t>
            </a:r>
          </a:p>
          <a:p>
            <a:r>
              <a:rPr lang="en-US" altLang="en-US" sz="2800" dirty="0"/>
              <a:t>Association Rules:</a:t>
            </a:r>
          </a:p>
          <a:p>
            <a:pPr marL="914400" lvl="1" indent="-457200"/>
            <a:r>
              <a:rPr lang="en-US" altLang="en-US" sz="2800" dirty="0"/>
              <a:t>Used to find associations between sets of attributes</a:t>
            </a:r>
          </a:p>
          <a:p>
            <a:r>
              <a:rPr lang="en-US" altLang="en-US" sz="2800" dirty="0"/>
              <a:t>Sequential patterns:</a:t>
            </a:r>
          </a:p>
          <a:p>
            <a:pPr marL="914400" lvl="1" indent="-457200"/>
            <a:r>
              <a:rPr lang="en-US" altLang="en-US" sz="2800" dirty="0"/>
              <a:t>Used to find temporal associations in time series</a:t>
            </a:r>
          </a:p>
          <a:p>
            <a:r>
              <a:rPr lang="en-US" altLang="en-US" sz="2800" dirty="0"/>
              <a:t>Hierarchical clustering:</a:t>
            </a:r>
          </a:p>
          <a:p>
            <a:pPr lvl="1"/>
            <a:r>
              <a:rPr lang="en-US" altLang="en-US" sz="2800" dirty="0"/>
              <a:t>used to group customers, web users, </a:t>
            </a:r>
            <a:r>
              <a:rPr lang="en-US" altLang="en-US" sz="2800" dirty="0" err="1"/>
              <a:t>etc</a:t>
            </a:r>
            <a:endParaRPr lang="en-US" altLang="en-US" sz="2800" dirty="0"/>
          </a:p>
        </p:txBody>
      </p:sp>
      <p:sp>
        <p:nvSpPr>
          <p:cNvPr id="18434" name="Rectangle 2">
            <a:extLst>
              <a:ext uri="{FF2B5EF4-FFF2-40B4-BE49-F238E27FC236}">
                <a16:creationId xmlns:a16="http://schemas.microsoft.com/office/drawing/2014/main" id="{A9C7ED54-F5DF-FBBC-333B-99EA5227D505}"/>
              </a:ext>
            </a:extLst>
          </p:cNvPr>
          <p:cNvSpPr>
            <a:spLocks noGrp="1" noChangeArrowheads="1"/>
          </p:cNvSpPr>
          <p:nvPr>
            <p:ph type="title"/>
          </p:nvPr>
        </p:nvSpPr>
        <p:spPr/>
        <p:txBody>
          <a:bodyPr/>
          <a:lstStyle/>
          <a:p>
            <a:r>
              <a:rPr lang="en-US" altLang="en-US" dirty="0"/>
              <a:t>Data Mining Methods</a:t>
            </a:r>
          </a:p>
        </p:txBody>
      </p:sp>
    </p:spTree>
    <p:extLst>
      <p:ext uri="{BB962C8B-B14F-4D97-AF65-F5344CB8AC3E}">
        <p14:creationId xmlns:p14="http://schemas.microsoft.com/office/powerpoint/2010/main" val="27521652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1" name="Rectangle 3">
            <a:extLst>
              <a:ext uri="{FF2B5EF4-FFF2-40B4-BE49-F238E27FC236}">
                <a16:creationId xmlns:a16="http://schemas.microsoft.com/office/drawing/2014/main" id="{3696FC53-C342-CBE5-0924-4E1CDD261B8A}"/>
              </a:ext>
            </a:extLst>
          </p:cNvPr>
          <p:cNvSpPr>
            <a:spLocks noGrp="1" noChangeArrowheads="1"/>
          </p:cNvSpPr>
          <p:nvPr>
            <p:ph sz="quarter" idx="1"/>
          </p:nvPr>
        </p:nvSpPr>
        <p:spPr/>
        <p:txBody>
          <a:bodyPr>
            <a:normAutofit lnSpcReduction="10000"/>
          </a:bodyPr>
          <a:lstStyle/>
          <a:p>
            <a:pPr>
              <a:lnSpc>
                <a:spcPct val="90000"/>
              </a:lnSpc>
            </a:pPr>
            <a:r>
              <a:rPr lang="en-US" altLang="en-US" sz="2800" dirty="0"/>
              <a:t>Given a collection of records (</a:t>
            </a:r>
            <a:r>
              <a:rPr lang="en-US" altLang="en-US" sz="2800" i="1" dirty="0">
                <a:solidFill>
                  <a:srgbClr val="CC0000"/>
                </a:solidFill>
              </a:rPr>
              <a:t>training set </a:t>
            </a:r>
            <a:r>
              <a:rPr lang="en-US" altLang="en-US" sz="2800" dirty="0"/>
              <a:t>)</a:t>
            </a:r>
          </a:p>
          <a:p>
            <a:pPr lvl="1">
              <a:lnSpc>
                <a:spcPct val="90000"/>
              </a:lnSpc>
            </a:pPr>
            <a:r>
              <a:rPr lang="en-US" altLang="en-US" sz="2800" dirty="0"/>
              <a:t>Each record contains a set of </a:t>
            </a:r>
            <a:r>
              <a:rPr lang="en-US" altLang="en-US" sz="2800" i="1" dirty="0">
                <a:solidFill>
                  <a:srgbClr val="CC0000"/>
                </a:solidFill>
              </a:rPr>
              <a:t>attributes</a:t>
            </a:r>
            <a:r>
              <a:rPr lang="en-US" altLang="en-US" sz="2800" dirty="0"/>
              <a:t>, one of the attributes is the </a:t>
            </a:r>
            <a:r>
              <a:rPr lang="en-US" altLang="en-US" sz="2800" i="1" dirty="0">
                <a:solidFill>
                  <a:srgbClr val="CC0000"/>
                </a:solidFill>
              </a:rPr>
              <a:t>class</a:t>
            </a:r>
            <a:r>
              <a:rPr lang="en-US" altLang="en-US" sz="2800" dirty="0"/>
              <a:t>.</a:t>
            </a:r>
          </a:p>
          <a:p>
            <a:pPr>
              <a:lnSpc>
                <a:spcPct val="90000"/>
              </a:lnSpc>
            </a:pPr>
            <a:r>
              <a:rPr lang="en-US" altLang="en-US" sz="2800" dirty="0"/>
              <a:t>Find a </a:t>
            </a:r>
            <a:r>
              <a:rPr lang="en-US" altLang="en-US" sz="2800" i="1" dirty="0">
                <a:solidFill>
                  <a:srgbClr val="CC0000"/>
                </a:solidFill>
              </a:rPr>
              <a:t>model</a:t>
            </a:r>
            <a:r>
              <a:rPr lang="en-US" altLang="en-US" sz="2800" dirty="0"/>
              <a:t>  for class attribute as a function of the values of other attributes.</a:t>
            </a:r>
          </a:p>
          <a:p>
            <a:pPr>
              <a:lnSpc>
                <a:spcPct val="90000"/>
              </a:lnSpc>
            </a:pPr>
            <a:r>
              <a:rPr lang="en-US" altLang="en-US" sz="2800" dirty="0"/>
              <a:t>Goal: </a:t>
            </a:r>
            <a:r>
              <a:rPr lang="en-US" altLang="en-US" sz="2800" u="sng" dirty="0"/>
              <a:t>previously unseen</a:t>
            </a:r>
            <a:r>
              <a:rPr lang="en-US" altLang="en-US" sz="2800" dirty="0"/>
              <a:t> records should be assigned a class as accurately as possible.</a:t>
            </a:r>
          </a:p>
          <a:p>
            <a:pPr lvl="1">
              <a:lnSpc>
                <a:spcPct val="90000"/>
              </a:lnSpc>
            </a:pPr>
            <a:r>
              <a:rPr lang="en-US" altLang="en-US" sz="2800" dirty="0"/>
              <a:t>A </a:t>
            </a:r>
            <a:r>
              <a:rPr lang="en-US" altLang="en-US" sz="2800" i="1" dirty="0">
                <a:solidFill>
                  <a:srgbClr val="CC0000"/>
                </a:solidFill>
              </a:rPr>
              <a:t>test set</a:t>
            </a:r>
            <a:r>
              <a:rPr lang="en-US" altLang="en-US" sz="2800" dirty="0"/>
              <a:t> is used to determine the accuracy of the model. Usually, the given data set is divided into training and test sets, with training set used to build the model and test set used to validate it.</a:t>
            </a:r>
          </a:p>
        </p:txBody>
      </p:sp>
      <p:sp>
        <p:nvSpPr>
          <p:cNvPr id="176130" name="Rectangle 2">
            <a:extLst>
              <a:ext uri="{FF2B5EF4-FFF2-40B4-BE49-F238E27FC236}">
                <a16:creationId xmlns:a16="http://schemas.microsoft.com/office/drawing/2014/main" id="{F9E4E2D0-5F7C-09C7-4798-F135DC2AC836}"/>
              </a:ext>
            </a:extLst>
          </p:cNvPr>
          <p:cNvSpPr>
            <a:spLocks noGrp="1" noChangeArrowheads="1"/>
          </p:cNvSpPr>
          <p:nvPr>
            <p:ph type="title"/>
          </p:nvPr>
        </p:nvSpPr>
        <p:spPr/>
        <p:txBody>
          <a:bodyPr/>
          <a:lstStyle/>
          <a:p>
            <a:r>
              <a:rPr lang="en-US" altLang="en-US" dirty="0"/>
              <a:t>Classification:- Definition</a:t>
            </a:r>
          </a:p>
        </p:txBody>
      </p:sp>
    </p:spTree>
    <p:extLst>
      <p:ext uri="{BB962C8B-B14F-4D97-AF65-F5344CB8AC3E}">
        <p14:creationId xmlns:p14="http://schemas.microsoft.com/office/powerpoint/2010/main" val="41061301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9F466469-0606-C1E3-775F-BF9FF6830D03}"/>
              </a:ext>
            </a:extLst>
          </p:cNvPr>
          <p:cNvSpPr>
            <a:spLocks noGrp="1" noChangeArrowheads="1"/>
          </p:cNvSpPr>
          <p:nvPr>
            <p:ph type="title"/>
          </p:nvPr>
        </p:nvSpPr>
        <p:spPr/>
        <p:txBody>
          <a:bodyPr/>
          <a:lstStyle/>
          <a:p>
            <a:r>
              <a:rPr lang="en-US" altLang="en-US"/>
              <a:t>Classification</a:t>
            </a:r>
          </a:p>
        </p:txBody>
      </p:sp>
      <p:sp>
        <p:nvSpPr>
          <p:cNvPr id="19459" name="Rectangle 3">
            <a:extLst>
              <a:ext uri="{FF2B5EF4-FFF2-40B4-BE49-F238E27FC236}">
                <a16:creationId xmlns:a16="http://schemas.microsoft.com/office/drawing/2014/main" id="{898AC46F-DB3F-6D42-74D2-DDD259409AF0}"/>
              </a:ext>
            </a:extLst>
          </p:cNvPr>
          <p:cNvSpPr>
            <a:spLocks noGrp="1" noChangeArrowheads="1"/>
          </p:cNvSpPr>
          <p:nvPr>
            <p:ph sz="quarter" idx="1"/>
          </p:nvPr>
        </p:nvSpPr>
        <p:spPr/>
        <p:txBody>
          <a:bodyPr/>
          <a:lstStyle/>
          <a:p>
            <a:pPr>
              <a:lnSpc>
                <a:spcPct val="90000"/>
              </a:lnSpc>
            </a:pPr>
            <a:r>
              <a:rPr lang="en-US" altLang="en-US" sz="2000" dirty="0"/>
              <a:t>Find ways to separate data items into pre-defined groups</a:t>
            </a:r>
          </a:p>
          <a:p>
            <a:pPr lvl="1">
              <a:lnSpc>
                <a:spcPct val="90000"/>
              </a:lnSpc>
            </a:pPr>
            <a:r>
              <a:rPr lang="en-US" altLang="en-US" sz="1800" dirty="0"/>
              <a:t>We know X and Y belong together, find other things in same group</a:t>
            </a:r>
          </a:p>
          <a:p>
            <a:pPr>
              <a:lnSpc>
                <a:spcPct val="90000"/>
              </a:lnSpc>
            </a:pPr>
            <a:r>
              <a:rPr lang="en-US" altLang="en-US" sz="2000" dirty="0"/>
              <a:t>Requires “training data”:  Data items where group is known</a:t>
            </a:r>
          </a:p>
          <a:p>
            <a:pPr>
              <a:lnSpc>
                <a:spcPct val="90000"/>
              </a:lnSpc>
              <a:buFontTx/>
              <a:buNone/>
            </a:pPr>
            <a:r>
              <a:rPr lang="en-US" altLang="en-US" sz="2000" dirty="0"/>
              <a:t>Uses:</a:t>
            </a:r>
          </a:p>
          <a:p>
            <a:pPr>
              <a:lnSpc>
                <a:spcPct val="90000"/>
              </a:lnSpc>
            </a:pPr>
            <a:r>
              <a:rPr lang="en-US" altLang="en-US" sz="2000" dirty="0"/>
              <a:t>Profiling</a:t>
            </a:r>
          </a:p>
          <a:p>
            <a:pPr>
              <a:lnSpc>
                <a:spcPct val="90000"/>
              </a:lnSpc>
              <a:buFontTx/>
              <a:buNone/>
            </a:pPr>
            <a:r>
              <a:rPr lang="en-US" altLang="en-US" sz="2000" dirty="0"/>
              <a:t>Technologies:</a:t>
            </a:r>
          </a:p>
          <a:p>
            <a:pPr>
              <a:lnSpc>
                <a:spcPct val="90000"/>
              </a:lnSpc>
            </a:pPr>
            <a:r>
              <a:rPr lang="en-US" altLang="en-US" sz="2000" dirty="0"/>
              <a:t>Generate decision trees (results are human understandable)</a:t>
            </a:r>
          </a:p>
          <a:p>
            <a:pPr>
              <a:lnSpc>
                <a:spcPct val="90000"/>
              </a:lnSpc>
            </a:pPr>
            <a:r>
              <a:rPr lang="en-US" altLang="en-US" sz="2000" dirty="0"/>
              <a:t>Neural Nets</a:t>
            </a:r>
          </a:p>
        </p:txBody>
      </p:sp>
      <p:sp>
        <p:nvSpPr>
          <p:cNvPr id="19460" name="Rectangle 4">
            <a:extLst>
              <a:ext uri="{FF2B5EF4-FFF2-40B4-BE49-F238E27FC236}">
                <a16:creationId xmlns:a16="http://schemas.microsoft.com/office/drawing/2014/main" id="{509037F8-9176-DF20-093B-BCEA522906E2}"/>
              </a:ext>
            </a:extLst>
          </p:cNvPr>
          <p:cNvSpPr>
            <a:spLocks noGrp="1" noChangeArrowheads="1"/>
          </p:cNvSpPr>
          <p:nvPr>
            <p:ph sz="quarter" idx="2"/>
          </p:nvPr>
        </p:nvSpPr>
        <p:spPr/>
        <p:txBody>
          <a:bodyPr/>
          <a:lstStyle/>
          <a:p>
            <a:r>
              <a:rPr lang="en-US" altLang="en-US" sz="2800" dirty="0"/>
              <a:t>“</a:t>
            </a:r>
            <a:r>
              <a:rPr lang="en-US" altLang="en-US" sz="2400" dirty="0"/>
              <a:t>Route documents to most likely interested parties”</a:t>
            </a:r>
          </a:p>
          <a:p>
            <a:pPr lvl="1"/>
            <a:r>
              <a:rPr lang="en-US" altLang="en-US" sz="2200" dirty="0"/>
              <a:t>English or </a:t>
            </a:r>
            <a:r>
              <a:rPr lang="en-US" altLang="en-US" sz="2200" dirty="0" err="1"/>
              <a:t>non-english</a:t>
            </a:r>
            <a:r>
              <a:rPr lang="en-US" altLang="en-US" sz="2200" dirty="0"/>
              <a:t>?</a:t>
            </a:r>
          </a:p>
          <a:p>
            <a:pPr lvl="1"/>
            <a:r>
              <a:rPr lang="en-US" altLang="en-US" sz="2200" dirty="0"/>
              <a:t>Domestic or Foreign?</a:t>
            </a:r>
          </a:p>
        </p:txBody>
      </p:sp>
      <p:graphicFrame>
        <p:nvGraphicFramePr>
          <p:cNvPr id="19461" name="Object 5">
            <a:hlinkClick r:id="" action="ppaction://ole?verb=0"/>
            <a:extLst>
              <a:ext uri="{FF2B5EF4-FFF2-40B4-BE49-F238E27FC236}">
                <a16:creationId xmlns:a16="http://schemas.microsoft.com/office/drawing/2014/main" id="{41981C88-8CEE-2A59-FD0D-9D53AC57E1BC}"/>
              </a:ext>
            </a:extLst>
          </p:cNvPr>
          <p:cNvGraphicFramePr>
            <a:graphicFrameLocks/>
          </p:cNvGraphicFramePr>
          <p:nvPr/>
        </p:nvGraphicFramePr>
        <p:xfrm>
          <a:off x="5057775" y="3978275"/>
          <a:ext cx="3324225" cy="2220913"/>
        </p:xfrm>
        <a:graphic>
          <a:graphicData uri="http://schemas.openxmlformats.org/presentationml/2006/ole">
            <mc:AlternateContent xmlns:mc="http://schemas.openxmlformats.org/markup-compatibility/2006">
              <mc:Choice xmlns:v="urn:schemas-microsoft-com:vml" Requires="v">
                <p:oleObj spid="_x0000_s1029" name="Picture" r:id="rId4" imgW="2066760" imgH="1380960" progId="Word.Picture.8">
                  <p:embed/>
                </p:oleObj>
              </mc:Choice>
              <mc:Fallback>
                <p:oleObj name="Picture" r:id="rId4" imgW="2066760" imgH="1380960" progId="Word.Picture.8">
                  <p:embed/>
                  <p:pic>
                    <p:nvPicPr>
                      <p:cNvPr id="19461" name="Object 5">
                        <a:hlinkClick r:id="" action="ppaction://ole?verb=0"/>
                        <a:extLst>
                          <a:ext uri="{FF2B5EF4-FFF2-40B4-BE49-F238E27FC236}">
                            <a16:creationId xmlns:a16="http://schemas.microsoft.com/office/drawing/2014/main" id="{41981C88-8CEE-2A59-FD0D-9D53AC57E1BC}"/>
                          </a:ext>
                        </a:extLst>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57775" y="3978275"/>
                        <a:ext cx="3324225" cy="2220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184313375"/>
      </p:ext>
    </p:extLst>
  </p:cSld>
  <p:clrMapOvr>
    <a:masterClrMapping/>
  </p:clrMapOvr>
  <p:transition>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a:extLst>
              <a:ext uri="{FF2B5EF4-FFF2-40B4-BE49-F238E27FC236}">
                <a16:creationId xmlns:a16="http://schemas.microsoft.com/office/drawing/2014/main" id="{90FBA489-589A-DC43-D32F-C7C8D0798A94}"/>
              </a:ext>
            </a:extLst>
          </p:cNvPr>
          <p:cNvSpPr>
            <a:spLocks noGrp="1" noChangeArrowheads="1"/>
          </p:cNvSpPr>
          <p:nvPr>
            <p:ph type="title"/>
          </p:nvPr>
        </p:nvSpPr>
        <p:spPr/>
        <p:txBody>
          <a:bodyPr/>
          <a:lstStyle/>
          <a:p>
            <a:r>
              <a:rPr lang="en-US" altLang="en-US" dirty="0"/>
              <a:t>Classification:- Example</a:t>
            </a:r>
          </a:p>
        </p:txBody>
      </p:sp>
      <p:graphicFrame>
        <p:nvGraphicFramePr>
          <p:cNvPr id="178179" name="Object 3">
            <a:extLst>
              <a:ext uri="{FF2B5EF4-FFF2-40B4-BE49-F238E27FC236}">
                <a16:creationId xmlns:a16="http://schemas.microsoft.com/office/drawing/2014/main" id="{46BDD116-24EE-5FC2-6B19-5034B8BC8EC1}"/>
              </a:ext>
            </a:extLst>
          </p:cNvPr>
          <p:cNvGraphicFramePr>
            <a:graphicFrameLocks noChangeAspect="1"/>
          </p:cNvGraphicFramePr>
          <p:nvPr>
            <p:extLst/>
          </p:nvPr>
        </p:nvGraphicFramePr>
        <p:xfrm>
          <a:off x="277607" y="2106407"/>
          <a:ext cx="3627437" cy="3759200"/>
        </p:xfrm>
        <a:graphic>
          <a:graphicData uri="http://schemas.openxmlformats.org/presentationml/2006/ole">
            <mc:AlternateContent xmlns:mc="http://schemas.openxmlformats.org/markup-compatibility/2006">
              <mc:Choice xmlns:v="urn:schemas-microsoft-com:vml" Requires="v">
                <p:oleObj spid="_x0000_s2056" name="Document" r:id="rId4" imgW="5587576" imgH="5778145" progId="Word.Document.8">
                  <p:embed/>
                </p:oleObj>
              </mc:Choice>
              <mc:Fallback>
                <p:oleObj name="Document" r:id="rId4" imgW="5587576" imgH="5778145" progId="Word.Document.8">
                  <p:embed/>
                  <p:pic>
                    <p:nvPicPr>
                      <p:cNvPr id="178179" name="Object 3">
                        <a:extLst>
                          <a:ext uri="{FF2B5EF4-FFF2-40B4-BE49-F238E27FC236}">
                            <a16:creationId xmlns:a16="http://schemas.microsoft.com/office/drawing/2014/main" id="{46BDD116-24EE-5FC2-6B19-5034B8BC8EC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607" y="2106407"/>
                        <a:ext cx="3627437" cy="3759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8180" name="Text Box 4">
            <a:extLst>
              <a:ext uri="{FF2B5EF4-FFF2-40B4-BE49-F238E27FC236}">
                <a16:creationId xmlns:a16="http://schemas.microsoft.com/office/drawing/2014/main" id="{53B1E3EB-E60D-95BA-CCF3-950C368BE759}"/>
              </a:ext>
            </a:extLst>
          </p:cNvPr>
          <p:cNvSpPr txBox="1">
            <a:spLocks noChangeArrowheads="1"/>
          </p:cNvSpPr>
          <p:nvPr/>
        </p:nvSpPr>
        <p:spPr bwMode="auto">
          <a:xfrm rot="19183191">
            <a:off x="882444" y="1477757"/>
            <a:ext cx="12573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006600"/>
                </a:solidFill>
                <a:latin typeface="Arial" panose="020B0604020202020204" pitchFamily="34" charset="0"/>
              </a:rPr>
              <a:t>categorical</a:t>
            </a:r>
            <a:endParaRPr lang="en-US" altLang="en-US" sz="1600" b="1">
              <a:solidFill>
                <a:schemeClr val="bg2"/>
              </a:solidFill>
              <a:latin typeface="Arial" panose="020B0604020202020204" pitchFamily="34" charset="0"/>
            </a:endParaRPr>
          </a:p>
        </p:txBody>
      </p:sp>
      <p:sp>
        <p:nvSpPr>
          <p:cNvPr id="178181" name="Text Box 5">
            <a:extLst>
              <a:ext uri="{FF2B5EF4-FFF2-40B4-BE49-F238E27FC236}">
                <a16:creationId xmlns:a16="http://schemas.microsoft.com/office/drawing/2014/main" id="{77620140-3E1F-62F5-032C-BEAA9E5D5CD6}"/>
              </a:ext>
            </a:extLst>
          </p:cNvPr>
          <p:cNvSpPr txBox="1">
            <a:spLocks noChangeArrowheads="1"/>
          </p:cNvSpPr>
          <p:nvPr/>
        </p:nvSpPr>
        <p:spPr bwMode="auto">
          <a:xfrm rot="19183191">
            <a:off x="1644444" y="1477757"/>
            <a:ext cx="12573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006600"/>
                </a:solidFill>
                <a:latin typeface="Arial" panose="020B0604020202020204" pitchFamily="34" charset="0"/>
              </a:rPr>
              <a:t>categorical</a:t>
            </a:r>
            <a:endParaRPr lang="en-US" altLang="en-US" sz="1600" b="1">
              <a:solidFill>
                <a:schemeClr val="bg2"/>
              </a:solidFill>
              <a:latin typeface="Arial" panose="020B0604020202020204" pitchFamily="34" charset="0"/>
            </a:endParaRPr>
          </a:p>
        </p:txBody>
      </p:sp>
      <p:sp>
        <p:nvSpPr>
          <p:cNvPr id="178182" name="Text Box 6">
            <a:extLst>
              <a:ext uri="{FF2B5EF4-FFF2-40B4-BE49-F238E27FC236}">
                <a16:creationId xmlns:a16="http://schemas.microsoft.com/office/drawing/2014/main" id="{FB5AB92C-4176-A983-BDD4-CF8B4E6E6A84}"/>
              </a:ext>
            </a:extLst>
          </p:cNvPr>
          <p:cNvSpPr txBox="1">
            <a:spLocks noChangeArrowheads="1"/>
          </p:cNvSpPr>
          <p:nvPr/>
        </p:nvSpPr>
        <p:spPr bwMode="auto">
          <a:xfrm rot="19183191">
            <a:off x="2406444" y="1477757"/>
            <a:ext cx="1277938"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006600"/>
                </a:solidFill>
                <a:latin typeface="Arial" panose="020B0604020202020204" pitchFamily="34" charset="0"/>
              </a:rPr>
              <a:t>continuous</a:t>
            </a:r>
            <a:endParaRPr lang="en-US" altLang="en-US" sz="1600" b="1">
              <a:solidFill>
                <a:schemeClr val="bg2"/>
              </a:solidFill>
              <a:latin typeface="Arial" panose="020B0604020202020204" pitchFamily="34" charset="0"/>
            </a:endParaRPr>
          </a:p>
        </p:txBody>
      </p:sp>
      <p:sp>
        <p:nvSpPr>
          <p:cNvPr id="178183" name="Text Box 7">
            <a:extLst>
              <a:ext uri="{FF2B5EF4-FFF2-40B4-BE49-F238E27FC236}">
                <a16:creationId xmlns:a16="http://schemas.microsoft.com/office/drawing/2014/main" id="{434CEB16-9281-FF36-4B17-99754AEB1C53}"/>
              </a:ext>
            </a:extLst>
          </p:cNvPr>
          <p:cNvSpPr txBox="1">
            <a:spLocks noChangeArrowheads="1"/>
          </p:cNvSpPr>
          <p:nvPr/>
        </p:nvSpPr>
        <p:spPr bwMode="auto">
          <a:xfrm rot="19183191">
            <a:off x="3168444" y="1706357"/>
            <a:ext cx="69215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006600"/>
                </a:solidFill>
                <a:latin typeface="Arial" panose="020B0604020202020204" pitchFamily="34" charset="0"/>
              </a:rPr>
              <a:t>class</a:t>
            </a:r>
            <a:endParaRPr lang="en-US" altLang="en-US" sz="1600" b="1">
              <a:solidFill>
                <a:schemeClr val="bg2"/>
              </a:solidFill>
              <a:latin typeface="Arial" panose="020B0604020202020204" pitchFamily="34" charset="0"/>
            </a:endParaRPr>
          </a:p>
        </p:txBody>
      </p:sp>
      <p:graphicFrame>
        <p:nvGraphicFramePr>
          <p:cNvPr id="178184" name="Object 8">
            <a:extLst>
              <a:ext uri="{FF2B5EF4-FFF2-40B4-BE49-F238E27FC236}">
                <a16:creationId xmlns:a16="http://schemas.microsoft.com/office/drawing/2014/main" id="{553E4DB2-3824-2F84-FB4E-354EE6322E4E}"/>
              </a:ext>
            </a:extLst>
          </p:cNvPr>
          <p:cNvGraphicFramePr>
            <a:graphicFrameLocks noChangeAspect="1"/>
          </p:cNvGraphicFramePr>
          <p:nvPr>
            <p:extLst/>
          </p:nvPr>
        </p:nvGraphicFramePr>
        <p:xfrm>
          <a:off x="4311444" y="2085769"/>
          <a:ext cx="3048000" cy="2590800"/>
        </p:xfrm>
        <a:graphic>
          <a:graphicData uri="http://schemas.openxmlformats.org/presentationml/2006/ole">
            <mc:AlternateContent xmlns:mc="http://schemas.openxmlformats.org/markup-compatibility/2006">
              <mc:Choice xmlns:v="urn:schemas-microsoft-com:vml" Requires="v">
                <p:oleObj spid="_x0000_s2057" name="Document" r:id="rId6" imgW="4769021" imgH="4063782" progId="Word.Document.8">
                  <p:embed/>
                </p:oleObj>
              </mc:Choice>
              <mc:Fallback>
                <p:oleObj name="Document" r:id="rId6" imgW="4769021" imgH="4063782" progId="Word.Document.8">
                  <p:embed/>
                  <p:pic>
                    <p:nvPicPr>
                      <p:cNvPr id="178184" name="Object 8">
                        <a:extLst>
                          <a:ext uri="{FF2B5EF4-FFF2-40B4-BE49-F238E27FC236}">
                            <a16:creationId xmlns:a16="http://schemas.microsoft.com/office/drawing/2014/main" id="{553E4DB2-3824-2F84-FB4E-354EE6322E4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11444" y="2085769"/>
                        <a:ext cx="3048000" cy="2590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178185" name="Group 9">
            <a:extLst>
              <a:ext uri="{FF2B5EF4-FFF2-40B4-BE49-F238E27FC236}">
                <a16:creationId xmlns:a16="http://schemas.microsoft.com/office/drawing/2014/main" id="{05812C27-85A9-317C-906E-A4841FDFCC08}"/>
              </a:ext>
            </a:extLst>
          </p:cNvPr>
          <p:cNvGrpSpPr>
            <a:grpSpLocks/>
          </p:cNvGrpSpPr>
          <p:nvPr/>
        </p:nvGrpSpPr>
        <p:grpSpPr bwMode="auto">
          <a:xfrm>
            <a:off x="7740444" y="3992357"/>
            <a:ext cx="990600" cy="685800"/>
            <a:chOff x="4944" y="2736"/>
            <a:chExt cx="624" cy="432"/>
          </a:xfrm>
        </p:grpSpPr>
        <p:sp>
          <p:nvSpPr>
            <p:cNvPr id="178186" name="AutoShape 10">
              <a:extLst>
                <a:ext uri="{FF2B5EF4-FFF2-40B4-BE49-F238E27FC236}">
                  <a16:creationId xmlns:a16="http://schemas.microsoft.com/office/drawing/2014/main" id="{FAC410A1-9E36-07A3-DAD6-BABD18D58CD7}"/>
                </a:ext>
              </a:extLst>
            </p:cNvPr>
            <p:cNvSpPr>
              <a:spLocks noChangeArrowheads="1"/>
            </p:cNvSpPr>
            <p:nvPr/>
          </p:nvSpPr>
          <p:spPr bwMode="auto">
            <a:xfrm>
              <a:off x="4944" y="2736"/>
              <a:ext cx="624" cy="432"/>
            </a:xfrm>
            <a:prstGeom prst="can">
              <a:avLst>
                <a:gd name="adj" fmla="val 25000"/>
              </a:avLst>
            </a:prstGeom>
            <a:solidFill>
              <a:srgbClr val="CCCCFF"/>
            </a:solidFill>
            <a:ln w="12700">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87" name="Text Box 11">
              <a:extLst>
                <a:ext uri="{FF2B5EF4-FFF2-40B4-BE49-F238E27FC236}">
                  <a16:creationId xmlns:a16="http://schemas.microsoft.com/office/drawing/2014/main" id="{1FD577E2-5CAB-9522-597B-60CAC6C68B48}"/>
                </a:ext>
              </a:extLst>
            </p:cNvPr>
            <p:cNvSpPr txBox="1">
              <a:spLocks noChangeArrowheads="1"/>
            </p:cNvSpPr>
            <p:nvPr/>
          </p:nvSpPr>
          <p:spPr bwMode="auto">
            <a:xfrm>
              <a:off x="5086" y="2856"/>
              <a:ext cx="345" cy="299"/>
            </a:xfrm>
            <a:prstGeom prst="rect">
              <a:avLst/>
            </a:prstGeom>
            <a:solidFill>
              <a:srgbClr val="CCCCFF"/>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80000"/>
                </a:lnSpc>
                <a:spcBef>
                  <a:spcPct val="20000"/>
                </a:spcBef>
                <a:buClr>
                  <a:schemeClr val="accent2"/>
                </a:buClr>
                <a:buSzPct val="75000"/>
                <a:buFont typeface="Monotype Sorts" pitchFamily="2" charset="2"/>
                <a:buNone/>
              </a:pPr>
              <a:r>
                <a:rPr lang="en-US" altLang="en-US" sz="1400" b="1">
                  <a:solidFill>
                    <a:srgbClr val="0000CC"/>
                  </a:solidFill>
                  <a:latin typeface="Arial" panose="020B0604020202020204" pitchFamily="34" charset="0"/>
                </a:rPr>
                <a:t>Test</a:t>
              </a:r>
            </a:p>
            <a:p>
              <a:pPr algn="ctr" eaLnBrk="0" hangingPunct="0">
                <a:lnSpc>
                  <a:spcPct val="80000"/>
                </a:lnSpc>
                <a:spcBef>
                  <a:spcPct val="20000"/>
                </a:spcBef>
                <a:buClr>
                  <a:schemeClr val="accent2"/>
                </a:buClr>
                <a:buSzPct val="75000"/>
                <a:buFont typeface="Monotype Sorts" pitchFamily="2" charset="2"/>
                <a:buNone/>
              </a:pPr>
              <a:r>
                <a:rPr lang="en-US" altLang="en-US" sz="1400" b="1">
                  <a:solidFill>
                    <a:srgbClr val="0000CC"/>
                  </a:solidFill>
                  <a:latin typeface="Arial" panose="020B0604020202020204" pitchFamily="34" charset="0"/>
                </a:rPr>
                <a:t>Set</a:t>
              </a:r>
              <a:endParaRPr lang="en-US" altLang="en-US" sz="1400">
                <a:solidFill>
                  <a:schemeClr val="bg2"/>
                </a:solidFill>
                <a:latin typeface="Arial" panose="020B0604020202020204" pitchFamily="34" charset="0"/>
              </a:endParaRPr>
            </a:p>
          </p:txBody>
        </p:sp>
      </p:grpSp>
      <p:sp>
        <p:nvSpPr>
          <p:cNvPr id="178188" name="AutoShape 12">
            <a:extLst>
              <a:ext uri="{FF2B5EF4-FFF2-40B4-BE49-F238E27FC236}">
                <a16:creationId xmlns:a16="http://schemas.microsoft.com/office/drawing/2014/main" id="{DA5E4A9A-B4D3-76F3-EA5C-53183FA5ACD9}"/>
              </a:ext>
            </a:extLst>
          </p:cNvPr>
          <p:cNvSpPr>
            <a:spLocks noChangeArrowheads="1"/>
          </p:cNvSpPr>
          <p:nvPr/>
        </p:nvSpPr>
        <p:spPr bwMode="auto">
          <a:xfrm>
            <a:off x="3930444" y="5135357"/>
            <a:ext cx="990600" cy="685800"/>
          </a:xfrm>
          <a:prstGeom prst="can">
            <a:avLst>
              <a:gd name="adj" fmla="val 25056"/>
            </a:avLst>
          </a:prstGeom>
          <a:solidFill>
            <a:schemeClr val="accent2"/>
          </a:solidFill>
          <a:ln w="12700">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89" name="Text Box 13">
            <a:extLst>
              <a:ext uri="{FF2B5EF4-FFF2-40B4-BE49-F238E27FC236}">
                <a16:creationId xmlns:a16="http://schemas.microsoft.com/office/drawing/2014/main" id="{8C0F845A-B845-C029-7BDB-D17A84B7A585}"/>
              </a:ext>
            </a:extLst>
          </p:cNvPr>
          <p:cNvSpPr txBox="1">
            <a:spLocks noChangeArrowheads="1"/>
          </p:cNvSpPr>
          <p:nvPr/>
        </p:nvSpPr>
        <p:spPr bwMode="auto">
          <a:xfrm>
            <a:off x="3930444" y="5282994"/>
            <a:ext cx="1042988" cy="53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80000"/>
              </a:lnSpc>
              <a:spcBef>
                <a:spcPct val="20000"/>
              </a:spcBef>
              <a:buClr>
                <a:schemeClr val="accent2"/>
              </a:buClr>
              <a:buSzPct val="75000"/>
              <a:buFont typeface="Monotype Sorts" pitchFamily="2" charset="2"/>
              <a:buNone/>
            </a:pPr>
            <a:r>
              <a:rPr lang="en-US" altLang="en-US" sz="1600" b="1">
                <a:solidFill>
                  <a:schemeClr val="tx2"/>
                </a:solidFill>
                <a:latin typeface="Arial" panose="020B0604020202020204" pitchFamily="34" charset="0"/>
              </a:rPr>
              <a:t>Training </a:t>
            </a:r>
          </a:p>
          <a:p>
            <a:pPr algn="ctr" eaLnBrk="0" hangingPunct="0">
              <a:lnSpc>
                <a:spcPct val="80000"/>
              </a:lnSpc>
              <a:spcBef>
                <a:spcPct val="20000"/>
              </a:spcBef>
              <a:buClr>
                <a:schemeClr val="accent2"/>
              </a:buClr>
              <a:buSzPct val="75000"/>
              <a:buFont typeface="Monotype Sorts" pitchFamily="2" charset="2"/>
              <a:buNone/>
            </a:pPr>
            <a:r>
              <a:rPr lang="en-US" altLang="en-US" sz="1600" b="1">
                <a:solidFill>
                  <a:schemeClr val="tx2"/>
                </a:solidFill>
                <a:latin typeface="Arial" panose="020B0604020202020204" pitchFamily="34" charset="0"/>
              </a:rPr>
              <a:t>Set</a:t>
            </a:r>
            <a:endParaRPr lang="en-US" altLang="en-US" sz="1400">
              <a:solidFill>
                <a:schemeClr val="bg2"/>
              </a:solidFill>
              <a:latin typeface="Arial" panose="020B0604020202020204" pitchFamily="34" charset="0"/>
            </a:endParaRPr>
          </a:p>
        </p:txBody>
      </p:sp>
      <p:grpSp>
        <p:nvGrpSpPr>
          <p:cNvPr id="178190" name="Group 14">
            <a:extLst>
              <a:ext uri="{FF2B5EF4-FFF2-40B4-BE49-F238E27FC236}">
                <a16:creationId xmlns:a16="http://schemas.microsoft.com/office/drawing/2014/main" id="{C0B86060-B6FA-BD67-734E-E03D9A6725BD}"/>
              </a:ext>
            </a:extLst>
          </p:cNvPr>
          <p:cNvGrpSpPr>
            <a:grpSpLocks/>
          </p:cNvGrpSpPr>
          <p:nvPr/>
        </p:nvGrpSpPr>
        <p:grpSpPr bwMode="auto">
          <a:xfrm>
            <a:off x="7681707" y="5130594"/>
            <a:ext cx="1125537" cy="690563"/>
            <a:chOff x="3360" y="2880"/>
            <a:chExt cx="672" cy="415"/>
          </a:xfrm>
        </p:grpSpPr>
        <p:sp>
          <p:nvSpPr>
            <p:cNvPr id="178191" name="AutoShape 15">
              <a:extLst>
                <a:ext uri="{FF2B5EF4-FFF2-40B4-BE49-F238E27FC236}">
                  <a16:creationId xmlns:a16="http://schemas.microsoft.com/office/drawing/2014/main" id="{B4A8D60D-009E-E2E2-0C69-0F740AF3D9DC}"/>
                </a:ext>
              </a:extLst>
            </p:cNvPr>
            <p:cNvSpPr>
              <a:spLocks noChangeArrowheads="1"/>
            </p:cNvSpPr>
            <p:nvPr/>
          </p:nvSpPr>
          <p:spPr bwMode="auto">
            <a:xfrm>
              <a:off x="3360" y="2880"/>
              <a:ext cx="672" cy="415"/>
            </a:xfrm>
            <a:prstGeom prst="flowChartMultidocument">
              <a:avLst/>
            </a:prstGeom>
            <a:solidFill>
              <a:srgbClr val="00E0CB"/>
            </a:solidFill>
            <a:ln w="127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92" name="Text Box 16">
              <a:extLst>
                <a:ext uri="{FF2B5EF4-FFF2-40B4-BE49-F238E27FC236}">
                  <a16:creationId xmlns:a16="http://schemas.microsoft.com/office/drawing/2014/main" id="{1B945543-36B8-4FBB-9476-46B500D49071}"/>
                </a:ext>
              </a:extLst>
            </p:cNvPr>
            <p:cNvSpPr txBox="1">
              <a:spLocks noChangeArrowheads="1"/>
            </p:cNvSpPr>
            <p:nvPr/>
          </p:nvSpPr>
          <p:spPr bwMode="auto">
            <a:xfrm>
              <a:off x="3392" y="2978"/>
              <a:ext cx="547" cy="2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r" eaLnBrk="0" hangingPunct="0">
                <a:spcBef>
                  <a:spcPct val="20000"/>
                </a:spcBef>
                <a:buClr>
                  <a:schemeClr val="accent2"/>
                </a:buClr>
                <a:buSzPct val="75000"/>
                <a:buFont typeface="Monotype Sorts" pitchFamily="2" charset="2"/>
                <a:buNone/>
              </a:pPr>
              <a:r>
                <a:rPr lang="en-US" altLang="en-US" sz="2000" b="1">
                  <a:solidFill>
                    <a:srgbClr val="CC0000"/>
                  </a:solidFill>
                  <a:latin typeface="Arial" panose="020B0604020202020204" pitchFamily="34" charset="0"/>
                </a:rPr>
                <a:t>Model</a:t>
              </a:r>
              <a:endParaRPr lang="en-US" altLang="en-US" sz="1400">
                <a:solidFill>
                  <a:schemeClr val="bg2"/>
                </a:solidFill>
                <a:latin typeface="Arial" panose="020B0604020202020204" pitchFamily="34" charset="0"/>
              </a:endParaRPr>
            </a:p>
          </p:txBody>
        </p:sp>
      </p:grpSp>
      <p:sp>
        <p:nvSpPr>
          <p:cNvPr id="178193" name="AutoShape 17">
            <a:extLst>
              <a:ext uri="{FF2B5EF4-FFF2-40B4-BE49-F238E27FC236}">
                <a16:creationId xmlns:a16="http://schemas.microsoft.com/office/drawing/2014/main" id="{C47B16AD-6C08-E882-9532-F76F43AF9250}"/>
              </a:ext>
            </a:extLst>
          </p:cNvPr>
          <p:cNvSpPr>
            <a:spLocks noChangeArrowheads="1"/>
          </p:cNvSpPr>
          <p:nvPr/>
        </p:nvSpPr>
        <p:spPr bwMode="auto">
          <a:xfrm>
            <a:off x="5530644" y="4982957"/>
            <a:ext cx="1447800" cy="995362"/>
          </a:xfrm>
          <a:prstGeom prst="bevel">
            <a:avLst>
              <a:gd name="adj" fmla="val 12500"/>
            </a:avLst>
          </a:prstGeom>
          <a:solidFill>
            <a:srgbClr val="C0C0C0"/>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94" name="Text Box 18">
            <a:extLst>
              <a:ext uri="{FF2B5EF4-FFF2-40B4-BE49-F238E27FC236}">
                <a16:creationId xmlns:a16="http://schemas.microsoft.com/office/drawing/2014/main" id="{0F9A3E4E-F7DC-8493-E668-3F6DF28D0AD4}"/>
              </a:ext>
            </a:extLst>
          </p:cNvPr>
          <p:cNvSpPr txBox="1">
            <a:spLocks noChangeArrowheads="1"/>
          </p:cNvSpPr>
          <p:nvPr/>
        </p:nvSpPr>
        <p:spPr bwMode="auto">
          <a:xfrm>
            <a:off x="5606844" y="5059157"/>
            <a:ext cx="1325563"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2000" b="1">
                <a:solidFill>
                  <a:srgbClr val="000000"/>
                </a:solidFill>
                <a:latin typeface="Arial" panose="020B0604020202020204" pitchFamily="34" charset="0"/>
              </a:rPr>
              <a:t>Learn </a:t>
            </a:r>
          </a:p>
          <a:p>
            <a:pPr algn="ctr" eaLnBrk="0" hangingPunct="0">
              <a:spcBef>
                <a:spcPct val="20000"/>
              </a:spcBef>
              <a:buClr>
                <a:schemeClr val="accent2"/>
              </a:buClr>
              <a:buSzPct val="75000"/>
              <a:buFont typeface="Monotype Sorts" pitchFamily="2" charset="2"/>
              <a:buNone/>
            </a:pPr>
            <a:r>
              <a:rPr lang="en-US" altLang="en-US" sz="2000" b="1">
                <a:solidFill>
                  <a:srgbClr val="000000"/>
                </a:solidFill>
                <a:latin typeface="Arial" panose="020B0604020202020204" pitchFamily="34" charset="0"/>
              </a:rPr>
              <a:t>Classifier</a:t>
            </a:r>
            <a:endParaRPr lang="en-US" altLang="en-US" sz="1400">
              <a:solidFill>
                <a:srgbClr val="00E0CB"/>
              </a:solidFill>
              <a:latin typeface="Arial" panose="020B0604020202020204" pitchFamily="34" charset="0"/>
            </a:endParaRPr>
          </a:p>
        </p:txBody>
      </p:sp>
      <p:sp>
        <p:nvSpPr>
          <p:cNvPr id="178195" name="AutoShape 19">
            <a:extLst>
              <a:ext uri="{FF2B5EF4-FFF2-40B4-BE49-F238E27FC236}">
                <a16:creationId xmlns:a16="http://schemas.microsoft.com/office/drawing/2014/main" id="{BDF30B17-5F30-3B76-0175-0C4FA2122148}"/>
              </a:ext>
            </a:extLst>
          </p:cNvPr>
          <p:cNvSpPr>
            <a:spLocks noChangeArrowheads="1"/>
          </p:cNvSpPr>
          <p:nvPr/>
        </p:nvSpPr>
        <p:spPr bwMode="auto">
          <a:xfrm>
            <a:off x="5032169" y="5394119"/>
            <a:ext cx="484188" cy="141288"/>
          </a:xfrm>
          <a:prstGeom prst="rightArrow">
            <a:avLst>
              <a:gd name="adj1" fmla="val 50000"/>
              <a:gd name="adj2" fmla="val 85674"/>
            </a:avLst>
          </a:prstGeom>
          <a:solidFill>
            <a:srgbClr val="CC0000"/>
          </a:solidFill>
          <a:ln w="12700">
            <a:solidFill>
              <a:srgbClr val="CC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96" name="AutoShape 20">
            <a:extLst>
              <a:ext uri="{FF2B5EF4-FFF2-40B4-BE49-F238E27FC236}">
                <a16:creationId xmlns:a16="http://schemas.microsoft.com/office/drawing/2014/main" id="{B7597126-4D21-2AB8-EB34-F08E03A6752C}"/>
              </a:ext>
            </a:extLst>
          </p:cNvPr>
          <p:cNvSpPr>
            <a:spLocks noChangeArrowheads="1"/>
          </p:cNvSpPr>
          <p:nvPr/>
        </p:nvSpPr>
        <p:spPr bwMode="auto">
          <a:xfrm>
            <a:off x="7054644" y="5359194"/>
            <a:ext cx="484188" cy="141288"/>
          </a:xfrm>
          <a:prstGeom prst="rightArrow">
            <a:avLst>
              <a:gd name="adj1" fmla="val 50000"/>
              <a:gd name="adj2" fmla="val 85674"/>
            </a:avLst>
          </a:prstGeom>
          <a:solidFill>
            <a:srgbClr val="CC0000"/>
          </a:solidFill>
          <a:ln w="12700">
            <a:solidFill>
              <a:srgbClr val="CC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97" name="AutoShape 21">
            <a:extLst>
              <a:ext uri="{FF2B5EF4-FFF2-40B4-BE49-F238E27FC236}">
                <a16:creationId xmlns:a16="http://schemas.microsoft.com/office/drawing/2014/main" id="{74E9EB32-C2BB-4235-4EF3-F97B7027E983}"/>
              </a:ext>
            </a:extLst>
          </p:cNvPr>
          <p:cNvSpPr>
            <a:spLocks noChangeArrowheads="1"/>
          </p:cNvSpPr>
          <p:nvPr/>
        </p:nvSpPr>
        <p:spPr bwMode="auto">
          <a:xfrm rot="5400000">
            <a:off x="8117475" y="4834526"/>
            <a:ext cx="312737" cy="152400"/>
          </a:xfrm>
          <a:prstGeom prst="rightArrow">
            <a:avLst>
              <a:gd name="adj1" fmla="val 50000"/>
              <a:gd name="adj2" fmla="val 51302"/>
            </a:avLst>
          </a:prstGeom>
          <a:solidFill>
            <a:srgbClr val="CC0000"/>
          </a:solidFill>
          <a:ln w="12700">
            <a:solidFill>
              <a:srgbClr val="CC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98" name="Line 22">
            <a:extLst>
              <a:ext uri="{FF2B5EF4-FFF2-40B4-BE49-F238E27FC236}">
                <a16:creationId xmlns:a16="http://schemas.microsoft.com/office/drawing/2014/main" id="{08EC6C85-4326-73D0-8182-FCF687FF2BF4}"/>
              </a:ext>
            </a:extLst>
          </p:cNvPr>
          <p:cNvSpPr>
            <a:spLocks noChangeShapeType="1"/>
          </p:cNvSpPr>
          <p:nvPr/>
        </p:nvSpPr>
        <p:spPr bwMode="auto">
          <a:xfrm>
            <a:off x="3701844" y="4525757"/>
            <a:ext cx="3048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99" name="Line 23">
            <a:extLst>
              <a:ext uri="{FF2B5EF4-FFF2-40B4-BE49-F238E27FC236}">
                <a16:creationId xmlns:a16="http://schemas.microsoft.com/office/drawing/2014/main" id="{1E7DBF47-23F0-0201-1906-3934905E4F16}"/>
              </a:ext>
            </a:extLst>
          </p:cNvPr>
          <p:cNvSpPr>
            <a:spLocks noChangeShapeType="1"/>
          </p:cNvSpPr>
          <p:nvPr/>
        </p:nvSpPr>
        <p:spPr bwMode="auto">
          <a:xfrm>
            <a:off x="7359444" y="3458957"/>
            <a:ext cx="3048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2205192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a:extLst>
              <a:ext uri="{FF2B5EF4-FFF2-40B4-BE49-F238E27FC236}">
                <a16:creationId xmlns:a16="http://schemas.microsoft.com/office/drawing/2014/main" id="{38C783FA-DC1A-4DFE-BE4C-FC523B8AA7EB}"/>
              </a:ext>
            </a:extLst>
          </p:cNvPr>
          <p:cNvSpPr>
            <a:spLocks noGrp="1" noChangeArrowheads="1"/>
          </p:cNvSpPr>
          <p:nvPr>
            <p:ph type="title"/>
          </p:nvPr>
        </p:nvSpPr>
        <p:spPr/>
        <p:txBody>
          <a:bodyPr/>
          <a:lstStyle/>
          <a:p>
            <a:r>
              <a:rPr lang="en-US" altLang="en-US" dirty="0"/>
              <a:t>Example of a Decision Tree</a:t>
            </a:r>
          </a:p>
        </p:txBody>
      </p:sp>
      <p:grpSp>
        <p:nvGrpSpPr>
          <p:cNvPr id="211971" name="Group 3">
            <a:extLst>
              <a:ext uri="{FF2B5EF4-FFF2-40B4-BE49-F238E27FC236}">
                <a16:creationId xmlns:a16="http://schemas.microsoft.com/office/drawing/2014/main" id="{BDB30D34-09D6-1723-E42F-B426146145D4}"/>
              </a:ext>
            </a:extLst>
          </p:cNvPr>
          <p:cNvGrpSpPr>
            <a:grpSpLocks/>
          </p:cNvGrpSpPr>
          <p:nvPr/>
        </p:nvGrpSpPr>
        <p:grpSpPr bwMode="auto">
          <a:xfrm>
            <a:off x="233363" y="1371600"/>
            <a:ext cx="3582987" cy="4378325"/>
            <a:chOff x="291" y="951"/>
            <a:chExt cx="2257" cy="2758"/>
          </a:xfrm>
        </p:grpSpPr>
        <p:graphicFrame>
          <p:nvGraphicFramePr>
            <p:cNvPr id="211972" name="Object 4">
              <a:extLst>
                <a:ext uri="{FF2B5EF4-FFF2-40B4-BE49-F238E27FC236}">
                  <a16:creationId xmlns:a16="http://schemas.microsoft.com/office/drawing/2014/main" id="{44D63018-34EA-D067-3394-DFBBA9A11B69}"/>
                </a:ext>
              </a:extLst>
            </p:cNvPr>
            <p:cNvGraphicFramePr>
              <a:graphicFrameLocks noChangeAspect="1"/>
            </p:cNvGraphicFramePr>
            <p:nvPr/>
          </p:nvGraphicFramePr>
          <p:xfrm>
            <a:off x="291" y="1341"/>
            <a:ext cx="2215" cy="2368"/>
          </p:xfrm>
          <a:graphic>
            <a:graphicData uri="http://schemas.openxmlformats.org/presentationml/2006/ole">
              <mc:AlternateContent xmlns:mc="http://schemas.openxmlformats.org/markup-compatibility/2006">
                <mc:Choice xmlns:v="urn:schemas-microsoft-com:vml" Requires="v">
                  <p:oleObj spid="_x0000_s3077" name="Document" r:id="rId4" imgW="5408878" imgH="5779945" progId="Word.Document.8">
                    <p:embed/>
                  </p:oleObj>
                </mc:Choice>
                <mc:Fallback>
                  <p:oleObj name="Document" r:id="rId4" imgW="5408878" imgH="5779945" progId="Word.Document.8">
                    <p:embed/>
                    <p:pic>
                      <p:nvPicPr>
                        <p:cNvPr id="211972" name="Object 4">
                          <a:extLst>
                            <a:ext uri="{FF2B5EF4-FFF2-40B4-BE49-F238E27FC236}">
                              <a16:creationId xmlns:a16="http://schemas.microsoft.com/office/drawing/2014/main" id="{44D63018-34EA-D067-3394-DFBBA9A11B6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 y="1341"/>
                          <a:ext cx="2215" cy="2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1973" name="Text Box 5">
              <a:extLst>
                <a:ext uri="{FF2B5EF4-FFF2-40B4-BE49-F238E27FC236}">
                  <a16:creationId xmlns:a16="http://schemas.microsoft.com/office/drawing/2014/main" id="{ED02B5C1-9B59-612C-E5E6-A2411518DE66}"/>
                </a:ext>
              </a:extLst>
            </p:cNvPr>
            <p:cNvSpPr txBox="1">
              <a:spLocks noChangeArrowheads="1"/>
            </p:cNvSpPr>
            <p:nvPr/>
          </p:nvSpPr>
          <p:spPr bwMode="auto">
            <a:xfrm rot="-2416809">
              <a:off x="672" y="951"/>
              <a:ext cx="792"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006600"/>
                  </a:solidFill>
                  <a:latin typeface="Arial" panose="020B0604020202020204" pitchFamily="34" charset="0"/>
                </a:rPr>
                <a:t>categorical</a:t>
              </a:r>
              <a:endParaRPr lang="en-US" altLang="en-US" sz="1600" b="1">
                <a:solidFill>
                  <a:schemeClr val="bg2"/>
                </a:solidFill>
                <a:latin typeface="Arial" panose="020B0604020202020204" pitchFamily="34" charset="0"/>
              </a:endParaRPr>
            </a:p>
          </p:txBody>
        </p:sp>
        <p:sp>
          <p:nvSpPr>
            <p:cNvPr id="211974" name="Text Box 6">
              <a:extLst>
                <a:ext uri="{FF2B5EF4-FFF2-40B4-BE49-F238E27FC236}">
                  <a16:creationId xmlns:a16="http://schemas.microsoft.com/office/drawing/2014/main" id="{CDD3738F-46B7-168E-61FD-26CFC9AC0229}"/>
                </a:ext>
              </a:extLst>
            </p:cNvPr>
            <p:cNvSpPr txBox="1">
              <a:spLocks noChangeArrowheads="1"/>
            </p:cNvSpPr>
            <p:nvPr/>
          </p:nvSpPr>
          <p:spPr bwMode="auto">
            <a:xfrm rot="-2416809">
              <a:off x="1104" y="951"/>
              <a:ext cx="792"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006600"/>
                  </a:solidFill>
                  <a:latin typeface="Arial" panose="020B0604020202020204" pitchFamily="34" charset="0"/>
                </a:rPr>
                <a:t>categorical</a:t>
              </a:r>
              <a:endParaRPr lang="en-US" altLang="en-US" sz="1600" b="1">
                <a:solidFill>
                  <a:schemeClr val="bg2"/>
                </a:solidFill>
                <a:latin typeface="Arial" panose="020B0604020202020204" pitchFamily="34" charset="0"/>
              </a:endParaRPr>
            </a:p>
          </p:txBody>
        </p:sp>
        <p:sp>
          <p:nvSpPr>
            <p:cNvPr id="211975" name="Text Box 7">
              <a:extLst>
                <a:ext uri="{FF2B5EF4-FFF2-40B4-BE49-F238E27FC236}">
                  <a16:creationId xmlns:a16="http://schemas.microsoft.com/office/drawing/2014/main" id="{BF1B130D-3638-5D16-3EB7-D9567744F6BC}"/>
                </a:ext>
              </a:extLst>
            </p:cNvPr>
            <p:cNvSpPr txBox="1">
              <a:spLocks noChangeArrowheads="1"/>
            </p:cNvSpPr>
            <p:nvPr/>
          </p:nvSpPr>
          <p:spPr bwMode="auto">
            <a:xfrm rot="-2416809">
              <a:off x="1632" y="951"/>
              <a:ext cx="805"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006600"/>
                  </a:solidFill>
                  <a:latin typeface="Arial" panose="020B0604020202020204" pitchFamily="34" charset="0"/>
                </a:rPr>
                <a:t>continuous</a:t>
              </a:r>
              <a:endParaRPr lang="en-US" altLang="en-US" sz="1600" b="1">
                <a:solidFill>
                  <a:schemeClr val="bg2"/>
                </a:solidFill>
                <a:latin typeface="Arial" panose="020B0604020202020204" pitchFamily="34" charset="0"/>
              </a:endParaRPr>
            </a:p>
          </p:txBody>
        </p:sp>
        <p:sp>
          <p:nvSpPr>
            <p:cNvPr id="211976" name="Text Box 8">
              <a:extLst>
                <a:ext uri="{FF2B5EF4-FFF2-40B4-BE49-F238E27FC236}">
                  <a16:creationId xmlns:a16="http://schemas.microsoft.com/office/drawing/2014/main" id="{18D0A548-FA56-CA48-EBA8-1BB4D60FE27B}"/>
                </a:ext>
              </a:extLst>
            </p:cNvPr>
            <p:cNvSpPr txBox="1">
              <a:spLocks noChangeArrowheads="1"/>
            </p:cNvSpPr>
            <p:nvPr/>
          </p:nvSpPr>
          <p:spPr bwMode="auto">
            <a:xfrm rot="-2416809">
              <a:off x="2112" y="1047"/>
              <a:ext cx="436"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006600"/>
                  </a:solidFill>
                  <a:latin typeface="Arial" panose="020B0604020202020204" pitchFamily="34" charset="0"/>
                </a:rPr>
                <a:t>class</a:t>
              </a:r>
              <a:endParaRPr lang="en-US" altLang="en-US" sz="1600" b="1">
                <a:solidFill>
                  <a:schemeClr val="bg2"/>
                </a:solidFill>
                <a:latin typeface="Arial" panose="020B0604020202020204" pitchFamily="34" charset="0"/>
              </a:endParaRPr>
            </a:p>
          </p:txBody>
        </p:sp>
      </p:grpSp>
      <p:sp>
        <p:nvSpPr>
          <p:cNvPr id="211977" name="Line 9">
            <a:extLst>
              <a:ext uri="{FF2B5EF4-FFF2-40B4-BE49-F238E27FC236}">
                <a16:creationId xmlns:a16="http://schemas.microsoft.com/office/drawing/2014/main" id="{4142B31E-782D-8824-5443-8BE17754601A}"/>
              </a:ext>
            </a:extLst>
          </p:cNvPr>
          <p:cNvSpPr>
            <a:spLocks noChangeShapeType="1"/>
          </p:cNvSpPr>
          <p:nvPr/>
        </p:nvSpPr>
        <p:spPr bwMode="auto">
          <a:xfrm>
            <a:off x="6965950" y="4505325"/>
            <a:ext cx="242888" cy="52705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978" name="Line 10">
            <a:extLst>
              <a:ext uri="{FF2B5EF4-FFF2-40B4-BE49-F238E27FC236}">
                <a16:creationId xmlns:a16="http://schemas.microsoft.com/office/drawing/2014/main" id="{7FF7D66F-29BE-526B-0130-B4316C8030CD}"/>
              </a:ext>
            </a:extLst>
          </p:cNvPr>
          <p:cNvSpPr>
            <a:spLocks noChangeShapeType="1"/>
          </p:cNvSpPr>
          <p:nvPr/>
        </p:nvSpPr>
        <p:spPr bwMode="auto">
          <a:xfrm flipH="1">
            <a:off x="5835650" y="4505325"/>
            <a:ext cx="323850" cy="52705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979" name="Line 11">
            <a:extLst>
              <a:ext uri="{FF2B5EF4-FFF2-40B4-BE49-F238E27FC236}">
                <a16:creationId xmlns:a16="http://schemas.microsoft.com/office/drawing/2014/main" id="{303C2753-DBB6-1399-797C-0CFD6BE1160B}"/>
              </a:ext>
            </a:extLst>
          </p:cNvPr>
          <p:cNvSpPr>
            <a:spLocks noChangeShapeType="1"/>
          </p:cNvSpPr>
          <p:nvPr/>
        </p:nvSpPr>
        <p:spPr bwMode="auto">
          <a:xfrm flipH="1">
            <a:off x="6481763" y="3711575"/>
            <a:ext cx="403225" cy="528638"/>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980" name="Line 12">
            <a:extLst>
              <a:ext uri="{FF2B5EF4-FFF2-40B4-BE49-F238E27FC236}">
                <a16:creationId xmlns:a16="http://schemas.microsoft.com/office/drawing/2014/main" id="{FB67040F-31F6-5B3E-97D6-322ECF0D3997}"/>
              </a:ext>
            </a:extLst>
          </p:cNvPr>
          <p:cNvSpPr>
            <a:spLocks noChangeShapeType="1"/>
          </p:cNvSpPr>
          <p:nvPr/>
        </p:nvSpPr>
        <p:spPr bwMode="auto">
          <a:xfrm>
            <a:off x="7693025" y="3711575"/>
            <a:ext cx="484188" cy="528638"/>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981" name="Line 13">
            <a:extLst>
              <a:ext uri="{FF2B5EF4-FFF2-40B4-BE49-F238E27FC236}">
                <a16:creationId xmlns:a16="http://schemas.microsoft.com/office/drawing/2014/main" id="{7A03A11F-FB4A-43C1-71AB-C511BD41B994}"/>
              </a:ext>
            </a:extLst>
          </p:cNvPr>
          <p:cNvSpPr>
            <a:spLocks noChangeShapeType="1"/>
          </p:cNvSpPr>
          <p:nvPr/>
        </p:nvSpPr>
        <p:spPr bwMode="auto">
          <a:xfrm>
            <a:off x="6643688" y="2984500"/>
            <a:ext cx="565150" cy="46355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982" name="Line 14">
            <a:extLst>
              <a:ext uri="{FF2B5EF4-FFF2-40B4-BE49-F238E27FC236}">
                <a16:creationId xmlns:a16="http://schemas.microsoft.com/office/drawing/2014/main" id="{E2EE8F19-98C5-DF86-36E6-DBE6F7A0C50D}"/>
              </a:ext>
            </a:extLst>
          </p:cNvPr>
          <p:cNvSpPr>
            <a:spLocks noChangeShapeType="1"/>
          </p:cNvSpPr>
          <p:nvPr/>
        </p:nvSpPr>
        <p:spPr bwMode="auto">
          <a:xfrm flipH="1">
            <a:off x="5270500" y="2984500"/>
            <a:ext cx="565150" cy="46355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983" name="Text Box 15">
            <a:extLst>
              <a:ext uri="{FF2B5EF4-FFF2-40B4-BE49-F238E27FC236}">
                <a16:creationId xmlns:a16="http://schemas.microsoft.com/office/drawing/2014/main" id="{08E97541-F53E-88FE-3FA4-B4B811CDD3F4}"/>
              </a:ext>
            </a:extLst>
          </p:cNvPr>
          <p:cNvSpPr txBox="1">
            <a:spLocks noChangeArrowheads="1"/>
          </p:cNvSpPr>
          <p:nvPr/>
        </p:nvSpPr>
        <p:spPr bwMode="auto">
          <a:xfrm>
            <a:off x="5788025" y="2720975"/>
            <a:ext cx="936625" cy="349250"/>
          </a:xfrm>
          <a:prstGeom prst="rect">
            <a:avLst/>
          </a:prstGeom>
          <a:solidFill>
            <a:srgbClr val="FFFF00"/>
          </a:solidFill>
          <a:ln w="127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2D1993"/>
                </a:solidFill>
                <a:latin typeface="Arial" panose="020B0604020202020204" pitchFamily="34" charset="0"/>
              </a:rPr>
              <a:t>HO</a:t>
            </a:r>
            <a:endParaRPr lang="en-US" altLang="en-US" sz="1600">
              <a:solidFill>
                <a:schemeClr val="bg2"/>
              </a:solidFill>
              <a:latin typeface="Arial" panose="020B0604020202020204" pitchFamily="34" charset="0"/>
            </a:endParaRPr>
          </a:p>
        </p:txBody>
      </p:sp>
      <p:sp>
        <p:nvSpPr>
          <p:cNvPr id="211984" name="Text Box 16">
            <a:extLst>
              <a:ext uri="{FF2B5EF4-FFF2-40B4-BE49-F238E27FC236}">
                <a16:creationId xmlns:a16="http://schemas.microsoft.com/office/drawing/2014/main" id="{C77D2851-F404-0155-4036-78079C99272E}"/>
              </a:ext>
            </a:extLst>
          </p:cNvPr>
          <p:cNvSpPr txBox="1">
            <a:spLocks noChangeArrowheads="1"/>
          </p:cNvSpPr>
          <p:nvPr/>
        </p:nvSpPr>
        <p:spPr bwMode="auto">
          <a:xfrm>
            <a:off x="6804025" y="3448050"/>
            <a:ext cx="935038" cy="349250"/>
          </a:xfrm>
          <a:prstGeom prst="rect">
            <a:avLst/>
          </a:prstGeom>
          <a:solidFill>
            <a:srgbClr val="FFFF00"/>
          </a:solidFill>
          <a:ln w="127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2D1993"/>
                </a:solidFill>
                <a:latin typeface="Arial" panose="020B0604020202020204" pitchFamily="34" charset="0"/>
              </a:rPr>
              <a:t>MarSt</a:t>
            </a:r>
            <a:endParaRPr lang="en-US" altLang="en-US" sz="1600">
              <a:solidFill>
                <a:schemeClr val="bg2"/>
              </a:solidFill>
              <a:latin typeface="Arial" panose="020B0604020202020204" pitchFamily="34" charset="0"/>
            </a:endParaRPr>
          </a:p>
        </p:txBody>
      </p:sp>
      <p:sp>
        <p:nvSpPr>
          <p:cNvPr id="211985" name="Text Box 17">
            <a:extLst>
              <a:ext uri="{FF2B5EF4-FFF2-40B4-BE49-F238E27FC236}">
                <a16:creationId xmlns:a16="http://schemas.microsoft.com/office/drawing/2014/main" id="{A94B76F7-EDD2-70EB-5D7D-B9C52600F68D}"/>
              </a:ext>
            </a:extLst>
          </p:cNvPr>
          <p:cNvSpPr txBox="1">
            <a:spLocks noChangeArrowheads="1"/>
          </p:cNvSpPr>
          <p:nvPr/>
        </p:nvSpPr>
        <p:spPr bwMode="auto">
          <a:xfrm>
            <a:off x="6078538" y="4240213"/>
            <a:ext cx="968375" cy="349250"/>
          </a:xfrm>
          <a:prstGeom prst="rect">
            <a:avLst/>
          </a:prstGeom>
          <a:solidFill>
            <a:srgbClr val="FFFF00"/>
          </a:solidFill>
          <a:ln w="127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2D1993"/>
                </a:solidFill>
                <a:latin typeface="Arial" panose="020B0604020202020204" pitchFamily="34" charset="0"/>
              </a:rPr>
              <a:t>TaxInc</a:t>
            </a:r>
            <a:endParaRPr lang="en-US" altLang="en-US" sz="1600">
              <a:solidFill>
                <a:schemeClr val="bg2"/>
              </a:solidFill>
              <a:latin typeface="Arial" panose="020B0604020202020204" pitchFamily="34" charset="0"/>
            </a:endParaRPr>
          </a:p>
        </p:txBody>
      </p:sp>
      <p:sp>
        <p:nvSpPr>
          <p:cNvPr id="211986" name="AutoShape 18">
            <a:extLst>
              <a:ext uri="{FF2B5EF4-FFF2-40B4-BE49-F238E27FC236}">
                <a16:creationId xmlns:a16="http://schemas.microsoft.com/office/drawing/2014/main" id="{FA22DC3A-6337-9616-4CE0-46CB98D285E0}"/>
              </a:ext>
            </a:extLst>
          </p:cNvPr>
          <p:cNvSpPr>
            <a:spLocks noChangeArrowheads="1"/>
          </p:cNvSpPr>
          <p:nvPr/>
        </p:nvSpPr>
        <p:spPr bwMode="auto">
          <a:xfrm>
            <a:off x="7005638" y="5029200"/>
            <a:ext cx="627062" cy="366713"/>
          </a:xfrm>
          <a:prstGeom prst="roundRect">
            <a:avLst>
              <a:gd name="adj" fmla="val 16769"/>
            </a:avLst>
          </a:prstGeom>
          <a:solidFill>
            <a:srgbClr val="33CCFF"/>
          </a:solidFill>
          <a:ln>
            <a:noFill/>
          </a:ln>
          <a:effectLst/>
          <a:extLst>
            <a:ext uri="{91240B29-F687-4F45-9708-019B960494DF}">
              <a14:hiddenLine xmlns:a14="http://schemas.microsoft.com/office/drawing/2010/main" w="12700">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987" name="Text Box 19">
            <a:extLst>
              <a:ext uri="{FF2B5EF4-FFF2-40B4-BE49-F238E27FC236}">
                <a16:creationId xmlns:a16="http://schemas.microsoft.com/office/drawing/2014/main" id="{8A27261B-E2BB-69A2-F260-37FC89F492B5}"/>
              </a:ext>
            </a:extLst>
          </p:cNvPr>
          <p:cNvSpPr txBox="1">
            <a:spLocks noChangeArrowheads="1"/>
          </p:cNvSpPr>
          <p:nvPr/>
        </p:nvSpPr>
        <p:spPr bwMode="auto">
          <a:xfrm>
            <a:off x="6929438" y="5029200"/>
            <a:ext cx="6858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800000"/>
                </a:solidFill>
                <a:latin typeface="Arial" panose="020B0604020202020204" pitchFamily="34" charset="0"/>
              </a:rPr>
              <a:t>YES</a:t>
            </a:r>
            <a:endParaRPr lang="en-US" altLang="en-US" sz="1600">
              <a:solidFill>
                <a:schemeClr val="bg2"/>
              </a:solidFill>
              <a:latin typeface="Arial" panose="020B0604020202020204" pitchFamily="34" charset="0"/>
            </a:endParaRPr>
          </a:p>
        </p:txBody>
      </p:sp>
      <p:sp>
        <p:nvSpPr>
          <p:cNvPr id="211988" name="AutoShape 20">
            <a:extLst>
              <a:ext uri="{FF2B5EF4-FFF2-40B4-BE49-F238E27FC236}">
                <a16:creationId xmlns:a16="http://schemas.microsoft.com/office/drawing/2014/main" id="{FD9C8933-DF81-162F-9A8A-1AB1C673850B}"/>
              </a:ext>
            </a:extLst>
          </p:cNvPr>
          <p:cNvSpPr>
            <a:spLocks noChangeArrowheads="1"/>
          </p:cNvSpPr>
          <p:nvPr/>
        </p:nvSpPr>
        <p:spPr bwMode="auto">
          <a:xfrm>
            <a:off x="5513388" y="5046663"/>
            <a:ext cx="654050" cy="363537"/>
          </a:xfrm>
          <a:prstGeom prst="roundRect">
            <a:avLst>
              <a:gd name="adj" fmla="val 16667"/>
            </a:avLst>
          </a:prstGeom>
          <a:solidFill>
            <a:srgbClr val="33CCFF"/>
          </a:solidFill>
          <a:ln>
            <a:noFill/>
          </a:ln>
          <a:effectLst/>
          <a:extLst>
            <a:ext uri="{91240B29-F687-4F45-9708-019B960494DF}">
              <a14:hiddenLine xmlns:a14="http://schemas.microsoft.com/office/drawing/2010/main" w="12700">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989" name="Text Box 21">
            <a:extLst>
              <a:ext uri="{FF2B5EF4-FFF2-40B4-BE49-F238E27FC236}">
                <a16:creationId xmlns:a16="http://schemas.microsoft.com/office/drawing/2014/main" id="{23780DBB-8F28-C402-6216-ED3ABE16C57D}"/>
              </a:ext>
            </a:extLst>
          </p:cNvPr>
          <p:cNvSpPr txBox="1">
            <a:spLocks noChangeArrowheads="1"/>
          </p:cNvSpPr>
          <p:nvPr/>
        </p:nvSpPr>
        <p:spPr bwMode="auto">
          <a:xfrm>
            <a:off x="5610225" y="5032375"/>
            <a:ext cx="48895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800000"/>
                </a:solidFill>
                <a:latin typeface="Arial" panose="020B0604020202020204" pitchFamily="34" charset="0"/>
              </a:rPr>
              <a:t>NO</a:t>
            </a:r>
            <a:endParaRPr lang="en-US" altLang="en-US" sz="1600">
              <a:solidFill>
                <a:schemeClr val="bg2"/>
              </a:solidFill>
              <a:latin typeface="Arial" panose="020B0604020202020204" pitchFamily="34" charset="0"/>
            </a:endParaRPr>
          </a:p>
        </p:txBody>
      </p:sp>
      <p:sp>
        <p:nvSpPr>
          <p:cNvPr id="211990" name="AutoShape 22">
            <a:extLst>
              <a:ext uri="{FF2B5EF4-FFF2-40B4-BE49-F238E27FC236}">
                <a16:creationId xmlns:a16="http://schemas.microsoft.com/office/drawing/2014/main" id="{93E3E4F8-03C8-F23B-7474-B89C091C8B68}"/>
              </a:ext>
            </a:extLst>
          </p:cNvPr>
          <p:cNvSpPr>
            <a:spLocks noChangeArrowheads="1"/>
          </p:cNvSpPr>
          <p:nvPr/>
        </p:nvSpPr>
        <p:spPr bwMode="auto">
          <a:xfrm>
            <a:off x="4948238" y="3462338"/>
            <a:ext cx="685800" cy="347662"/>
          </a:xfrm>
          <a:prstGeom prst="roundRect">
            <a:avLst>
              <a:gd name="adj" fmla="val 16667"/>
            </a:avLst>
          </a:prstGeom>
          <a:solidFill>
            <a:srgbClr val="33CCFF"/>
          </a:solidFill>
          <a:ln>
            <a:noFill/>
          </a:ln>
          <a:effectLst/>
          <a:extLst>
            <a:ext uri="{91240B29-F687-4F45-9708-019B960494DF}">
              <a14:hiddenLine xmlns:a14="http://schemas.microsoft.com/office/drawing/2010/main" w="12700">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991" name="Text Box 23">
            <a:extLst>
              <a:ext uri="{FF2B5EF4-FFF2-40B4-BE49-F238E27FC236}">
                <a16:creationId xmlns:a16="http://schemas.microsoft.com/office/drawing/2014/main" id="{AAC10A96-E523-CED9-9793-BB93473D58C4}"/>
              </a:ext>
            </a:extLst>
          </p:cNvPr>
          <p:cNvSpPr txBox="1">
            <a:spLocks noChangeArrowheads="1"/>
          </p:cNvSpPr>
          <p:nvPr/>
        </p:nvSpPr>
        <p:spPr bwMode="auto">
          <a:xfrm>
            <a:off x="5043488" y="3448050"/>
            <a:ext cx="48895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800000"/>
                </a:solidFill>
                <a:latin typeface="Arial" panose="020B0604020202020204" pitchFamily="34" charset="0"/>
              </a:rPr>
              <a:t>NO</a:t>
            </a:r>
            <a:endParaRPr lang="en-US" altLang="en-US" sz="1600">
              <a:solidFill>
                <a:srgbClr val="00FFFF"/>
              </a:solidFill>
              <a:latin typeface="Arial" panose="020B0604020202020204" pitchFamily="34" charset="0"/>
            </a:endParaRPr>
          </a:p>
        </p:txBody>
      </p:sp>
      <p:sp>
        <p:nvSpPr>
          <p:cNvPr id="211992" name="AutoShape 24">
            <a:extLst>
              <a:ext uri="{FF2B5EF4-FFF2-40B4-BE49-F238E27FC236}">
                <a16:creationId xmlns:a16="http://schemas.microsoft.com/office/drawing/2014/main" id="{B32E6453-66EE-D61E-DDA2-BE71EFEF9570}"/>
              </a:ext>
            </a:extLst>
          </p:cNvPr>
          <p:cNvSpPr>
            <a:spLocks noChangeArrowheads="1"/>
          </p:cNvSpPr>
          <p:nvPr/>
        </p:nvSpPr>
        <p:spPr bwMode="auto">
          <a:xfrm>
            <a:off x="7843838" y="4267200"/>
            <a:ext cx="685800" cy="381000"/>
          </a:xfrm>
          <a:prstGeom prst="roundRect">
            <a:avLst>
              <a:gd name="adj" fmla="val 16667"/>
            </a:avLst>
          </a:prstGeom>
          <a:solidFill>
            <a:srgbClr val="33CCFF"/>
          </a:solidFill>
          <a:ln>
            <a:noFill/>
          </a:ln>
          <a:effectLst/>
          <a:extLst>
            <a:ext uri="{91240B29-F687-4F45-9708-019B960494DF}">
              <a14:hiddenLine xmlns:a14="http://schemas.microsoft.com/office/drawing/2010/main" w="12700">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993" name="Text Box 25">
            <a:extLst>
              <a:ext uri="{FF2B5EF4-FFF2-40B4-BE49-F238E27FC236}">
                <a16:creationId xmlns:a16="http://schemas.microsoft.com/office/drawing/2014/main" id="{E21CE11A-F6BD-C05F-17FF-905738FDF4B2}"/>
              </a:ext>
            </a:extLst>
          </p:cNvPr>
          <p:cNvSpPr txBox="1">
            <a:spLocks noChangeArrowheads="1"/>
          </p:cNvSpPr>
          <p:nvPr/>
        </p:nvSpPr>
        <p:spPr bwMode="auto">
          <a:xfrm>
            <a:off x="7920038" y="4267200"/>
            <a:ext cx="48895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800000"/>
                </a:solidFill>
                <a:latin typeface="Arial" panose="020B0604020202020204" pitchFamily="34" charset="0"/>
              </a:rPr>
              <a:t>NO</a:t>
            </a:r>
            <a:endParaRPr lang="en-US" altLang="en-US" sz="1600">
              <a:solidFill>
                <a:schemeClr val="bg2"/>
              </a:solidFill>
              <a:latin typeface="Arial" panose="020B0604020202020204" pitchFamily="34" charset="0"/>
            </a:endParaRPr>
          </a:p>
        </p:txBody>
      </p:sp>
      <p:sp>
        <p:nvSpPr>
          <p:cNvPr id="211994" name="Text Box 26">
            <a:extLst>
              <a:ext uri="{FF2B5EF4-FFF2-40B4-BE49-F238E27FC236}">
                <a16:creationId xmlns:a16="http://schemas.microsoft.com/office/drawing/2014/main" id="{5F9AB67A-BF88-900C-E4D3-F7E8984CF77B}"/>
              </a:ext>
            </a:extLst>
          </p:cNvPr>
          <p:cNvSpPr txBox="1">
            <a:spLocks noChangeArrowheads="1"/>
          </p:cNvSpPr>
          <p:nvPr/>
        </p:nvSpPr>
        <p:spPr bwMode="auto">
          <a:xfrm>
            <a:off x="5060950" y="2984500"/>
            <a:ext cx="5334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r" eaLnBrk="0" hangingPunct="0">
              <a:spcBef>
                <a:spcPct val="20000"/>
              </a:spcBef>
              <a:buClr>
                <a:schemeClr val="accent2"/>
              </a:buClr>
              <a:buSzPct val="75000"/>
              <a:buFont typeface="Monotype Sorts" pitchFamily="2" charset="2"/>
              <a:buNone/>
            </a:pPr>
            <a:r>
              <a:rPr lang="en-US" altLang="en-US" sz="1600">
                <a:latin typeface="Arial" panose="020B0604020202020204" pitchFamily="34" charset="0"/>
              </a:rPr>
              <a:t>Yes</a:t>
            </a:r>
            <a:endParaRPr lang="en-US" altLang="en-US" sz="1600">
              <a:solidFill>
                <a:schemeClr val="bg2"/>
              </a:solidFill>
              <a:latin typeface="Arial" panose="020B0604020202020204" pitchFamily="34" charset="0"/>
            </a:endParaRPr>
          </a:p>
        </p:txBody>
      </p:sp>
      <p:sp>
        <p:nvSpPr>
          <p:cNvPr id="211995" name="Text Box 27">
            <a:extLst>
              <a:ext uri="{FF2B5EF4-FFF2-40B4-BE49-F238E27FC236}">
                <a16:creationId xmlns:a16="http://schemas.microsoft.com/office/drawing/2014/main" id="{43C232C1-04BC-A804-5C64-2553709CD24A}"/>
              </a:ext>
            </a:extLst>
          </p:cNvPr>
          <p:cNvSpPr txBox="1">
            <a:spLocks noChangeArrowheads="1"/>
          </p:cNvSpPr>
          <p:nvPr/>
        </p:nvSpPr>
        <p:spPr bwMode="auto">
          <a:xfrm>
            <a:off x="6926263" y="2984500"/>
            <a:ext cx="44291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r" eaLnBrk="0" hangingPunct="0">
              <a:spcBef>
                <a:spcPct val="20000"/>
              </a:spcBef>
              <a:buClr>
                <a:schemeClr val="accent2"/>
              </a:buClr>
              <a:buSzPct val="75000"/>
              <a:buFont typeface="Monotype Sorts" pitchFamily="2" charset="2"/>
              <a:buNone/>
            </a:pPr>
            <a:r>
              <a:rPr lang="en-US" altLang="en-US" sz="1600">
                <a:latin typeface="Arial" panose="020B0604020202020204" pitchFamily="34" charset="0"/>
              </a:rPr>
              <a:t>No</a:t>
            </a:r>
            <a:endParaRPr lang="en-US" altLang="en-US" sz="1600">
              <a:solidFill>
                <a:schemeClr val="bg2"/>
              </a:solidFill>
              <a:latin typeface="Arial" panose="020B0604020202020204" pitchFamily="34" charset="0"/>
            </a:endParaRPr>
          </a:p>
        </p:txBody>
      </p:sp>
      <p:sp>
        <p:nvSpPr>
          <p:cNvPr id="211996" name="Text Box 28">
            <a:extLst>
              <a:ext uri="{FF2B5EF4-FFF2-40B4-BE49-F238E27FC236}">
                <a16:creationId xmlns:a16="http://schemas.microsoft.com/office/drawing/2014/main" id="{0BCD4A50-5C5B-D46A-50E8-7F905FC389DC}"/>
              </a:ext>
            </a:extLst>
          </p:cNvPr>
          <p:cNvSpPr txBox="1">
            <a:spLocks noChangeArrowheads="1"/>
          </p:cNvSpPr>
          <p:nvPr/>
        </p:nvSpPr>
        <p:spPr bwMode="auto">
          <a:xfrm>
            <a:off x="7908925" y="3749675"/>
            <a:ext cx="930275"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r" eaLnBrk="0" hangingPunct="0">
              <a:spcBef>
                <a:spcPct val="20000"/>
              </a:spcBef>
              <a:buClr>
                <a:schemeClr val="accent2"/>
              </a:buClr>
              <a:buSzPct val="75000"/>
              <a:buFont typeface="Monotype Sorts" pitchFamily="2" charset="2"/>
              <a:buNone/>
            </a:pPr>
            <a:r>
              <a:rPr lang="en-US" altLang="en-US" sz="1600">
                <a:latin typeface="Arial" panose="020B0604020202020204" pitchFamily="34" charset="0"/>
              </a:rPr>
              <a:t>Married</a:t>
            </a:r>
            <a:r>
              <a:rPr lang="en-US" altLang="en-US" sz="1600">
                <a:solidFill>
                  <a:schemeClr val="bg2"/>
                </a:solidFill>
                <a:latin typeface="Arial" panose="020B0604020202020204" pitchFamily="34" charset="0"/>
              </a:rPr>
              <a:t> </a:t>
            </a:r>
          </a:p>
        </p:txBody>
      </p:sp>
      <p:sp>
        <p:nvSpPr>
          <p:cNvPr id="211997" name="Text Box 29">
            <a:extLst>
              <a:ext uri="{FF2B5EF4-FFF2-40B4-BE49-F238E27FC236}">
                <a16:creationId xmlns:a16="http://schemas.microsoft.com/office/drawing/2014/main" id="{1ED72453-7D22-C433-3A01-C5838096ABED}"/>
              </a:ext>
            </a:extLst>
          </p:cNvPr>
          <p:cNvSpPr txBox="1">
            <a:spLocks noChangeArrowheads="1"/>
          </p:cNvSpPr>
          <p:nvPr/>
        </p:nvSpPr>
        <p:spPr bwMode="auto">
          <a:xfrm>
            <a:off x="5692775" y="3778250"/>
            <a:ext cx="1660525"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r" eaLnBrk="0" hangingPunct="0">
              <a:spcBef>
                <a:spcPct val="20000"/>
              </a:spcBef>
              <a:buClr>
                <a:schemeClr val="accent2"/>
              </a:buClr>
              <a:buSzPct val="75000"/>
              <a:buFont typeface="Monotype Sorts" pitchFamily="2" charset="2"/>
              <a:buNone/>
            </a:pPr>
            <a:r>
              <a:rPr lang="en-US" altLang="en-US" sz="1600">
                <a:latin typeface="Arial" panose="020B0604020202020204" pitchFamily="34" charset="0"/>
              </a:rPr>
              <a:t>Single, Divorced</a:t>
            </a:r>
            <a:endParaRPr lang="en-US" altLang="en-US" sz="1600">
              <a:solidFill>
                <a:schemeClr val="bg2"/>
              </a:solidFill>
              <a:latin typeface="Arial" panose="020B0604020202020204" pitchFamily="34" charset="0"/>
            </a:endParaRPr>
          </a:p>
        </p:txBody>
      </p:sp>
      <p:sp>
        <p:nvSpPr>
          <p:cNvPr id="211998" name="Text Box 30">
            <a:extLst>
              <a:ext uri="{FF2B5EF4-FFF2-40B4-BE49-F238E27FC236}">
                <a16:creationId xmlns:a16="http://schemas.microsoft.com/office/drawing/2014/main" id="{ECEAB751-C522-FFAE-0E7F-AE66A564585B}"/>
              </a:ext>
            </a:extLst>
          </p:cNvPr>
          <p:cNvSpPr txBox="1">
            <a:spLocks noChangeArrowheads="1"/>
          </p:cNvSpPr>
          <p:nvPr/>
        </p:nvSpPr>
        <p:spPr bwMode="auto">
          <a:xfrm>
            <a:off x="5313363" y="4570413"/>
            <a:ext cx="720725"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r" eaLnBrk="0" hangingPunct="0">
              <a:spcBef>
                <a:spcPct val="20000"/>
              </a:spcBef>
              <a:buClr>
                <a:schemeClr val="accent2"/>
              </a:buClr>
              <a:buSzPct val="75000"/>
              <a:buFont typeface="Monotype Sorts" pitchFamily="2" charset="2"/>
              <a:buNone/>
            </a:pPr>
            <a:r>
              <a:rPr lang="en-US" altLang="en-US" sz="1600">
                <a:latin typeface="Arial" panose="020B0604020202020204" pitchFamily="34" charset="0"/>
              </a:rPr>
              <a:t>&lt; 80K</a:t>
            </a:r>
            <a:endParaRPr lang="en-US" altLang="en-US" sz="1600">
              <a:solidFill>
                <a:schemeClr val="bg2"/>
              </a:solidFill>
              <a:latin typeface="Arial" panose="020B0604020202020204" pitchFamily="34" charset="0"/>
            </a:endParaRPr>
          </a:p>
        </p:txBody>
      </p:sp>
      <p:sp>
        <p:nvSpPr>
          <p:cNvPr id="211999" name="Text Box 31">
            <a:extLst>
              <a:ext uri="{FF2B5EF4-FFF2-40B4-BE49-F238E27FC236}">
                <a16:creationId xmlns:a16="http://schemas.microsoft.com/office/drawing/2014/main" id="{982738AD-CD86-86F8-A255-9E41D02A48AB}"/>
              </a:ext>
            </a:extLst>
          </p:cNvPr>
          <p:cNvSpPr txBox="1">
            <a:spLocks noChangeArrowheads="1"/>
          </p:cNvSpPr>
          <p:nvPr/>
        </p:nvSpPr>
        <p:spPr bwMode="auto">
          <a:xfrm>
            <a:off x="7088188" y="4570413"/>
            <a:ext cx="720725"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r" eaLnBrk="0" hangingPunct="0">
              <a:spcBef>
                <a:spcPct val="20000"/>
              </a:spcBef>
              <a:buClr>
                <a:schemeClr val="accent2"/>
              </a:buClr>
              <a:buSzPct val="75000"/>
              <a:buFont typeface="Monotype Sorts" pitchFamily="2" charset="2"/>
              <a:buNone/>
            </a:pPr>
            <a:r>
              <a:rPr lang="en-US" altLang="en-US" sz="1600">
                <a:latin typeface="Arial" panose="020B0604020202020204" pitchFamily="34" charset="0"/>
              </a:rPr>
              <a:t>&gt; 80K</a:t>
            </a:r>
            <a:endParaRPr lang="en-US" altLang="en-US" sz="1600">
              <a:solidFill>
                <a:schemeClr val="bg2"/>
              </a:solidFill>
              <a:latin typeface="Arial" panose="020B0604020202020204" pitchFamily="34" charset="0"/>
            </a:endParaRPr>
          </a:p>
        </p:txBody>
      </p:sp>
      <p:sp>
        <p:nvSpPr>
          <p:cNvPr id="212000" name="Text Box 32">
            <a:extLst>
              <a:ext uri="{FF2B5EF4-FFF2-40B4-BE49-F238E27FC236}">
                <a16:creationId xmlns:a16="http://schemas.microsoft.com/office/drawing/2014/main" id="{5FF1E836-E43C-48A1-04AC-4DDE4D9BBB39}"/>
              </a:ext>
            </a:extLst>
          </p:cNvPr>
          <p:cNvSpPr txBox="1">
            <a:spLocks noChangeArrowheads="1"/>
          </p:cNvSpPr>
          <p:nvPr/>
        </p:nvSpPr>
        <p:spPr bwMode="auto">
          <a:xfrm>
            <a:off x="6427788" y="1766888"/>
            <a:ext cx="2241550"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r" eaLnBrk="0" hangingPunct="0">
              <a:spcBef>
                <a:spcPct val="20000"/>
              </a:spcBef>
              <a:buClr>
                <a:schemeClr val="accent2"/>
              </a:buClr>
              <a:buSzPct val="75000"/>
              <a:buFont typeface="Monotype Sorts" pitchFamily="2" charset="2"/>
              <a:buNone/>
            </a:pPr>
            <a:r>
              <a:rPr lang="en-US" altLang="en-US" sz="1800" b="1" i="1">
                <a:solidFill>
                  <a:srgbClr val="FF0000"/>
                </a:solidFill>
                <a:latin typeface="Arial" panose="020B0604020202020204" pitchFamily="34" charset="0"/>
              </a:rPr>
              <a:t>Splitting Attributes</a:t>
            </a:r>
          </a:p>
        </p:txBody>
      </p:sp>
      <p:sp>
        <p:nvSpPr>
          <p:cNvPr id="212001" name="Line 33">
            <a:extLst>
              <a:ext uri="{FF2B5EF4-FFF2-40B4-BE49-F238E27FC236}">
                <a16:creationId xmlns:a16="http://schemas.microsoft.com/office/drawing/2014/main" id="{98F59036-9EB4-83F2-6ABB-69629ECE6773}"/>
              </a:ext>
            </a:extLst>
          </p:cNvPr>
          <p:cNvSpPr>
            <a:spLocks noChangeShapeType="1"/>
          </p:cNvSpPr>
          <p:nvPr/>
        </p:nvSpPr>
        <p:spPr bwMode="auto">
          <a:xfrm flipH="1">
            <a:off x="6805613" y="2147888"/>
            <a:ext cx="536575" cy="534987"/>
          </a:xfrm>
          <a:prstGeom prst="line">
            <a:avLst/>
          </a:prstGeom>
          <a:noFill/>
          <a:ln w="15875">
            <a:solidFill>
              <a:srgbClr val="FF0000"/>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002" name="AutoShape 34">
            <a:extLst>
              <a:ext uri="{FF2B5EF4-FFF2-40B4-BE49-F238E27FC236}">
                <a16:creationId xmlns:a16="http://schemas.microsoft.com/office/drawing/2014/main" id="{B53C17EC-037A-A145-6886-F597FE9CF9DA}"/>
              </a:ext>
            </a:extLst>
          </p:cNvPr>
          <p:cNvSpPr>
            <a:spLocks noChangeArrowheads="1"/>
          </p:cNvSpPr>
          <p:nvPr/>
        </p:nvSpPr>
        <p:spPr bwMode="auto">
          <a:xfrm>
            <a:off x="3810000" y="3810000"/>
            <a:ext cx="914400" cy="293688"/>
          </a:xfrm>
          <a:prstGeom prst="rightArrow">
            <a:avLst>
              <a:gd name="adj1" fmla="val 50000"/>
              <a:gd name="adj2" fmla="val 77838"/>
            </a:avLst>
          </a:prstGeom>
          <a:solidFill>
            <a:srgbClr val="CC0000"/>
          </a:solidFill>
          <a:ln w="12700">
            <a:solidFill>
              <a:srgbClr val="CC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003" name="Line 35">
            <a:extLst>
              <a:ext uri="{FF2B5EF4-FFF2-40B4-BE49-F238E27FC236}">
                <a16:creationId xmlns:a16="http://schemas.microsoft.com/office/drawing/2014/main" id="{FC0AD711-6D7B-0436-A247-67C711032185}"/>
              </a:ext>
            </a:extLst>
          </p:cNvPr>
          <p:cNvSpPr>
            <a:spLocks noChangeShapeType="1"/>
          </p:cNvSpPr>
          <p:nvPr/>
        </p:nvSpPr>
        <p:spPr bwMode="auto">
          <a:xfrm>
            <a:off x="7418388" y="2147888"/>
            <a:ext cx="76200" cy="1144587"/>
          </a:xfrm>
          <a:prstGeom prst="line">
            <a:avLst/>
          </a:prstGeom>
          <a:noFill/>
          <a:ln w="15875">
            <a:solidFill>
              <a:srgbClr val="FF0000"/>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2004" name="Text Box 36">
            <a:extLst>
              <a:ext uri="{FF2B5EF4-FFF2-40B4-BE49-F238E27FC236}">
                <a16:creationId xmlns:a16="http://schemas.microsoft.com/office/drawing/2014/main" id="{526E52BA-C39A-AC33-C29D-AB17DA7DED1F}"/>
              </a:ext>
            </a:extLst>
          </p:cNvPr>
          <p:cNvSpPr txBox="1">
            <a:spLocks noChangeArrowheads="1"/>
          </p:cNvSpPr>
          <p:nvPr/>
        </p:nvSpPr>
        <p:spPr bwMode="auto">
          <a:xfrm>
            <a:off x="762000" y="5867400"/>
            <a:ext cx="25146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80000"/>
              </a:lnSpc>
              <a:spcBef>
                <a:spcPct val="20000"/>
              </a:spcBef>
              <a:buClr>
                <a:schemeClr val="accent2"/>
              </a:buClr>
              <a:buSzPct val="75000"/>
              <a:buFont typeface="Monotype Sorts" pitchFamily="2" charset="2"/>
              <a:buNone/>
            </a:pPr>
            <a:r>
              <a:rPr lang="en-US" altLang="en-US" sz="2000" b="1">
                <a:solidFill>
                  <a:schemeClr val="tx2"/>
                </a:solidFill>
                <a:latin typeface="Arial" panose="020B0604020202020204" pitchFamily="34" charset="0"/>
              </a:rPr>
              <a:t>Training Data</a:t>
            </a:r>
            <a:endParaRPr lang="en-US" altLang="en-US" sz="2000">
              <a:solidFill>
                <a:schemeClr val="bg2"/>
              </a:solidFill>
              <a:latin typeface="Arial" panose="020B0604020202020204" pitchFamily="34" charset="0"/>
            </a:endParaRPr>
          </a:p>
        </p:txBody>
      </p:sp>
      <p:sp>
        <p:nvSpPr>
          <p:cNvPr id="212005" name="Text Box 37">
            <a:extLst>
              <a:ext uri="{FF2B5EF4-FFF2-40B4-BE49-F238E27FC236}">
                <a16:creationId xmlns:a16="http://schemas.microsoft.com/office/drawing/2014/main" id="{7C37E735-F9A8-DAC1-EBC4-DB0AFE45A292}"/>
              </a:ext>
            </a:extLst>
          </p:cNvPr>
          <p:cNvSpPr txBox="1">
            <a:spLocks noChangeArrowheads="1"/>
          </p:cNvSpPr>
          <p:nvPr/>
        </p:nvSpPr>
        <p:spPr bwMode="auto">
          <a:xfrm>
            <a:off x="5029200" y="5835650"/>
            <a:ext cx="3124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lnSpc>
                <a:spcPct val="80000"/>
              </a:lnSpc>
              <a:spcBef>
                <a:spcPct val="20000"/>
              </a:spcBef>
              <a:buClr>
                <a:schemeClr val="accent2"/>
              </a:buClr>
              <a:buSzPct val="75000"/>
              <a:buFont typeface="Monotype Sorts" pitchFamily="2" charset="2"/>
              <a:buNone/>
            </a:pPr>
            <a:r>
              <a:rPr lang="en-US" altLang="en-US" sz="2000" b="1">
                <a:solidFill>
                  <a:schemeClr val="tx2"/>
                </a:solidFill>
                <a:latin typeface="Arial" panose="020B0604020202020204" pitchFamily="34" charset="0"/>
              </a:rPr>
              <a:t>Model:  Decision Tree</a:t>
            </a:r>
            <a:endParaRPr lang="en-US" altLang="en-US" sz="2000">
              <a:solidFill>
                <a:schemeClr val="bg2"/>
              </a:solidFill>
              <a:latin typeface="Arial" panose="020B0604020202020204" pitchFamily="34" charset="0"/>
            </a:endParaRPr>
          </a:p>
        </p:txBody>
      </p:sp>
    </p:spTree>
    <p:extLst>
      <p:ext uri="{BB962C8B-B14F-4D97-AF65-F5344CB8AC3E}">
        <p14:creationId xmlns:p14="http://schemas.microsoft.com/office/powerpoint/2010/main" val="2920849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3C45C26-0FBB-1AA1-0CC8-4F8B18B699F0}"/>
              </a:ext>
            </a:extLst>
          </p:cNvPr>
          <p:cNvSpPr>
            <a:spLocks noGrp="1"/>
          </p:cNvSpPr>
          <p:nvPr>
            <p:ph sz="quarter" idx="1"/>
          </p:nvPr>
        </p:nvSpPr>
        <p:spPr/>
        <p:txBody>
          <a:bodyPr>
            <a:normAutofit fontScale="92500" lnSpcReduction="20000"/>
          </a:bodyPr>
          <a:lstStyle/>
          <a:p>
            <a:r>
              <a:rPr lang="en-US" sz="2400" dirty="0"/>
              <a:t>Concepts and fundamentals of data mining and business intelligence</a:t>
            </a:r>
          </a:p>
          <a:p>
            <a:r>
              <a:rPr lang="en-US" sz="2400" dirty="0"/>
              <a:t>Data mining process: cross Industry standard processing (CRISP) for data mining</a:t>
            </a:r>
          </a:p>
          <a:p>
            <a:r>
              <a:rPr lang="en-US" sz="2400" dirty="0"/>
              <a:t>Data preparation and graphical exploration: </a:t>
            </a:r>
          </a:p>
          <a:p>
            <a:pPr lvl="1"/>
            <a:r>
              <a:rPr lang="en-US" sz="2400" dirty="0"/>
              <a:t>Visualizing large data sets, data cleaning, outlier detection, variable transformation</a:t>
            </a:r>
          </a:p>
          <a:p>
            <a:r>
              <a:rPr lang="en-US" sz="2400" dirty="0"/>
              <a:t>Prediction and classification methods for business Intelligence: decision trees, logistic regression and neural network models</a:t>
            </a:r>
          </a:p>
          <a:p>
            <a:r>
              <a:rPr lang="en-US" sz="2400" dirty="0"/>
              <a:t>Mining relationships among records: cluster analysis, association analysis (‘market basket analysis’)</a:t>
            </a:r>
          </a:p>
          <a:p>
            <a:r>
              <a:rPr lang="en-US" sz="2400" dirty="0"/>
              <a:t>Forecasting time series for business intelligence</a:t>
            </a:r>
          </a:p>
          <a:p>
            <a:r>
              <a:rPr lang="en-US" sz="2400" dirty="0"/>
              <a:t>Model evaluation and predictive performance</a:t>
            </a:r>
          </a:p>
        </p:txBody>
      </p:sp>
      <p:sp>
        <p:nvSpPr>
          <p:cNvPr id="3" name="Slide Number Placeholder 2">
            <a:extLst>
              <a:ext uri="{FF2B5EF4-FFF2-40B4-BE49-F238E27FC236}">
                <a16:creationId xmlns:a16="http://schemas.microsoft.com/office/drawing/2014/main" id="{DA1659CF-BE5E-F1BB-936C-0C0055013E0D}"/>
              </a:ext>
            </a:extLst>
          </p:cNvPr>
          <p:cNvSpPr>
            <a:spLocks noGrp="1"/>
          </p:cNvSpPr>
          <p:nvPr>
            <p:ph type="sldNum" sz="quarter" idx="10"/>
          </p:nvPr>
        </p:nvSpPr>
        <p:spPr/>
        <p:txBody>
          <a:bodyPr>
            <a:normAutofit fontScale="77500" lnSpcReduction="20000"/>
          </a:bodyPr>
          <a:lstStyle/>
          <a:p>
            <a:pPr>
              <a:defRPr/>
            </a:pPr>
            <a:fld id="{BDC7B053-7CF1-4553-89C6-C50D0A6FDEC9}" type="slidenum">
              <a:rPr lang="en-US" altLang="en-US" smtClean="0"/>
              <a:pPr>
                <a:defRPr/>
              </a:pPr>
              <a:t>2</a:t>
            </a:fld>
            <a:endParaRPr lang="en-US" altLang="en-US"/>
          </a:p>
        </p:txBody>
      </p:sp>
      <p:sp>
        <p:nvSpPr>
          <p:cNvPr id="4" name="Title 3">
            <a:extLst>
              <a:ext uri="{FF2B5EF4-FFF2-40B4-BE49-F238E27FC236}">
                <a16:creationId xmlns:a16="http://schemas.microsoft.com/office/drawing/2014/main" id="{7A2688A1-C1B7-FAD2-1E3A-90332879CD75}"/>
              </a:ext>
            </a:extLst>
          </p:cNvPr>
          <p:cNvSpPr>
            <a:spLocks noGrp="1"/>
          </p:cNvSpPr>
          <p:nvPr>
            <p:ph type="title"/>
          </p:nvPr>
        </p:nvSpPr>
        <p:spPr/>
        <p:txBody>
          <a:bodyPr/>
          <a:lstStyle/>
          <a:p>
            <a:r>
              <a:rPr lang="en-US" dirty="0"/>
              <a:t>Module outline</a:t>
            </a:r>
          </a:p>
        </p:txBody>
      </p:sp>
    </p:spTree>
    <p:extLst>
      <p:ext uri="{BB962C8B-B14F-4D97-AF65-F5344CB8AC3E}">
        <p14:creationId xmlns:p14="http://schemas.microsoft.com/office/powerpoint/2010/main" val="9944191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a:extLst>
              <a:ext uri="{FF2B5EF4-FFF2-40B4-BE49-F238E27FC236}">
                <a16:creationId xmlns:a16="http://schemas.microsoft.com/office/drawing/2014/main" id="{B9CF5A3F-A633-44F4-879F-42DAB87FF913}"/>
              </a:ext>
            </a:extLst>
          </p:cNvPr>
          <p:cNvSpPr>
            <a:spLocks noGrp="1" noChangeArrowheads="1"/>
          </p:cNvSpPr>
          <p:nvPr>
            <p:ph type="title"/>
          </p:nvPr>
        </p:nvSpPr>
        <p:spPr/>
        <p:txBody>
          <a:bodyPr>
            <a:normAutofit/>
          </a:bodyPr>
          <a:lstStyle/>
          <a:p>
            <a:r>
              <a:rPr lang="en-US" altLang="en-US" dirty="0"/>
              <a:t>Another Example of Decision Tree</a:t>
            </a:r>
          </a:p>
        </p:txBody>
      </p:sp>
      <p:graphicFrame>
        <p:nvGraphicFramePr>
          <p:cNvPr id="214019" name="Object 3">
            <a:extLst>
              <a:ext uri="{FF2B5EF4-FFF2-40B4-BE49-F238E27FC236}">
                <a16:creationId xmlns:a16="http://schemas.microsoft.com/office/drawing/2014/main" id="{C2759ADB-A055-BA61-0F02-A504D2D501AA}"/>
              </a:ext>
            </a:extLst>
          </p:cNvPr>
          <p:cNvGraphicFramePr>
            <a:graphicFrameLocks noChangeAspect="1"/>
          </p:cNvGraphicFramePr>
          <p:nvPr/>
        </p:nvGraphicFramePr>
        <p:xfrm>
          <a:off x="457200" y="2133600"/>
          <a:ext cx="3514725" cy="3759200"/>
        </p:xfrm>
        <a:graphic>
          <a:graphicData uri="http://schemas.openxmlformats.org/presentationml/2006/ole">
            <mc:AlternateContent xmlns:mc="http://schemas.openxmlformats.org/markup-compatibility/2006">
              <mc:Choice xmlns:v="urn:schemas-microsoft-com:vml" Requires="v">
                <p:oleObj spid="_x0000_s4101" name="Document" r:id="rId4" imgW="5408878" imgH="5779945" progId="Word.Document.8">
                  <p:embed/>
                </p:oleObj>
              </mc:Choice>
              <mc:Fallback>
                <p:oleObj name="Document" r:id="rId4" imgW="5408878" imgH="5779945" progId="Word.Document.8">
                  <p:embed/>
                  <p:pic>
                    <p:nvPicPr>
                      <p:cNvPr id="214019" name="Object 3">
                        <a:extLst>
                          <a:ext uri="{FF2B5EF4-FFF2-40B4-BE49-F238E27FC236}">
                            <a16:creationId xmlns:a16="http://schemas.microsoft.com/office/drawing/2014/main" id="{C2759ADB-A055-BA61-0F02-A504D2D501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2133600"/>
                        <a:ext cx="3514725" cy="3759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4020" name="Text Box 4">
            <a:extLst>
              <a:ext uri="{FF2B5EF4-FFF2-40B4-BE49-F238E27FC236}">
                <a16:creationId xmlns:a16="http://schemas.microsoft.com/office/drawing/2014/main" id="{A5AF1CF0-A7A0-1AA6-9860-5DE2FEDDE577}"/>
              </a:ext>
            </a:extLst>
          </p:cNvPr>
          <p:cNvSpPr txBox="1">
            <a:spLocks noChangeArrowheads="1"/>
          </p:cNvSpPr>
          <p:nvPr/>
        </p:nvSpPr>
        <p:spPr bwMode="auto">
          <a:xfrm rot="-2416809">
            <a:off x="1066800" y="1509713"/>
            <a:ext cx="12573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006600"/>
                </a:solidFill>
                <a:latin typeface="Arial" panose="020B0604020202020204" pitchFamily="34" charset="0"/>
              </a:rPr>
              <a:t>categorical</a:t>
            </a:r>
            <a:endParaRPr lang="en-US" altLang="en-US" sz="1600" b="1">
              <a:solidFill>
                <a:schemeClr val="bg2"/>
              </a:solidFill>
              <a:latin typeface="Arial" panose="020B0604020202020204" pitchFamily="34" charset="0"/>
            </a:endParaRPr>
          </a:p>
        </p:txBody>
      </p:sp>
      <p:sp>
        <p:nvSpPr>
          <p:cNvPr id="214021" name="Text Box 5">
            <a:extLst>
              <a:ext uri="{FF2B5EF4-FFF2-40B4-BE49-F238E27FC236}">
                <a16:creationId xmlns:a16="http://schemas.microsoft.com/office/drawing/2014/main" id="{91395C56-8183-5F5F-1748-099E15F51881}"/>
              </a:ext>
            </a:extLst>
          </p:cNvPr>
          <p:cNvSpPr txBox="1">
            <a:spLocks noChangeArrowheads="1"/>
          </p:cNvSpPr>
          <p:nvPr/>
        </p:nvSpPr>
        <p:spPr bwMode="auto">
          <a:xfrm rot="-2416809">
            <a:off x="1752600" y="1509713"/>
            <a:ext cx="12573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006600"/>
                </a:solidFill>
                <a:latin typeface="Arial" panose="020B0604020202020204" pitchFamily="34" charset="0"/>
              </a:rPr>
              <a:t>categorical</a:t>
            </a:r>
            <a:endParaRPr lang="en-US" altLang="en-US" sz="1600" b="1">
              <a:solidFill>
                <a:schemeClr val="bg2"/>
              </a:solidFill>
              <a:latin typeface="Arial" panose="020B0604020202020204" pitchFamily="34" charset="0"/>
            </a:endParaRPr>
          </a:p>
        </p:txBody>
      </p:sp>
      <p:sp>
        <p:nvSpPr>
          <p:cNvPr id="214022" name="Text Box 6">
            <a:extLst>
              <a:ext uri="{FF2B5EF4-FFF2-40B4-BE49-F238E27FC236}">
                <a16:creationId xmlns:a16="http://schemas.microsoft.com/office/drawing/2014/main" id="{0794D686-C129-1E84-C21E-332FC64F9B50}"/>
              </a:ext>
            </a:extLst>
          </p:cNvPr>
          <p:cNvSpPr txBox="1">
            <a:spLocks noChangeArrowheads="1"/>
          </p:cNvSpPr>
          <p:nvPr/>
        </p:nvSpPr>
        <p:spPr bwMode="auto">
          <a:xfrm rot="-2416809">
            <a:off x="2590800" y="1509713"/>
            <a:ext cx="1277938"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006600"/>
                </a:solidFill>
                <a:latin typeface="Arial" panose="020B0604020202020204" pitchFamily="34" charset="0"/>
              </a:rPr>
              <a:t>continuous</a:t>
            </a:r>
            <a:endParaRPr lang="en-US" altLang="en-US" sz="1600" b="1">
              <a:solidFill>
                <a:schemeClr val="bg2"/>
              </a:solidFill>
              <a:latin typeface="Arial" panose="020B0604020202020204" pitchFamily="34" charset="0"/>
            </a:endParaRPr>
          </a:p>
        </p:txBody>
      </p:sp>
      <p:sp>
        <p:nvSpPr>
          <p:cNvPr id="214023" name="Text Box 7">
            <a:extLst>
              <a:ext uri="{FF2B5EF4-FFF2-40B4-BE49-F238E27FC236}">
                <a16:creationId xmlns:a16="http://schemas.microsoft.com/office/drawing/2014/main" id="{F253DA86-EE29-40E1-C3D1-57BB8A33FC68}"/>
              </a:ext>
            </a:extLst>
          </p:cNvPr>
          <p:cNvSpPr txBox="1">
            <a:spLocks noChangeArrowheads="1"/>
          </p:cNvSpPr>
          <p:nvPr/>
        </p:nvSpPr>
        <p:spPr bwMode="auto">
          <a:xfrm rot="-2416809">
            <a:off x="3352800" y="1662113"/>
            <a:ext cx="69215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006600"/>
                </a:solidFill>
                <a:latin typeface="Arial" panose="020B0604020202020204" pitchFamily="34" charset="0"/>
              </a:rPr>
              <a:t>class</a:t>
            </a:r>
            <a:endParaRPr lang="en-US" altLang="en-US" sz="1600" b="1">
              <a:solidFill>
                <a:schemeClr val="bg2"/>
              </a:solidFill>
              <a:latin typeface="Arial" panose="020B0604020202020204" pitchFamily="34" charset="0"/>
            </a:endParaRPr>
          </a:p>
        </p:txBody>
      </p:sp>
      <p:sp>
        <p:nvSpPr>
          <p:cNvPr id="214024" name="Line 8">
            <a:extLst>
              <a:ext uri="{FF2B5EF4-FFF2-40B4-BE49-F238E27FC236}">
                <a16:creationId xmlns:a16="http://schemas.microsoft.com/office/drawing/2014/main" id="{AAC1B209-5FF9-D460-F4C8-DA3CEE4A8B8A}"/>
              </a:ext>
            </a:extLst>
          </p:cNvPr>
          <p:cNvSpPr>
            <a:spLocks noChangeShapeType="1"/>
          </p:cNvSpPr>
          <p:nvPr/>
        </p:nvSpPr>
        <p:spPr bwMode="auto">
          <a:xfrm>
            <a:off x="8005763" y="3497263"/>
            <a:ext cx="242887" cy="52705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025" name="Line 9">
            <a:extLst>
              <a:ext uri="{FF2B5EF4-FFF2-40B4-BE49-F238E27FC236}">
                <a16:creationId xmlns:a16="http://schemas.microsoft.com/office/drawing/2014/main" id="{C4B36961-7774-BB55-A240-22B4FB38922E}"/>
              </a:ext>
            </a:extLst>
          </p:cNvPr>
          <p:cNvSpPr>
            <a:spLocks noChangeShapeType="1"/>
          </p:cNvSpPr>
          <p:nvPr/>
        </p:nvSpPr>
        <p:spPr bwMode="auto">
          <a:xfrm flipH="1">
            <a:off x="6875463" y="3497263"/>
            <a:ext cx="323850" cy="52705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026" name="Line 10">
            <a:extLst>
              <a:ext uri="{FF2B5EF4-FFF2-40B4-BE49-F238E27FC236}">
                <a16:creationId xmlns:a16="http://schemas.microsoft.com/office/drawing/2014/main" id="{C56E8B12-ACFF-A324-B708-32D7FDC579F8}"/>
              </a:ext>
            </a:extLst>
          </p:cNvPr>
          <p:cNvSpPr>
            <a:spLocks noChangeShapeType="1"/>
          </p:cNvSpPr>
          <p:nvPr/>
        </p:nvSpPr>
        <p:spPr bwMode="auto">
          <a:xfrm flipH="1">
            <a:off x="5881688" y="2733675"/>
            <a:ext cx="403225" cy="528638"/>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027" name="Line 11">
            <a:extLst>
              <a:ext uri="{FF2B5EF4-FFF2-40B4-BE49-F238E27FC236}">
                <a16:creationId xmlns:a16="http://schemas.microsoft.com/office/drawing/2014/main" id="{2590A5BA-101D-767E-1A10-67A6EE8E49C6}"/>
              </a:ext>
            </a:extLst>
          </p:cNvPr>
          <p:cNvSpPr>
            <a:spLocks noChangeShapeType="1"/>
          </p:cNvSpPr>
          <p:nvPr/>
        </p:nvSpPr>
        <p:spPr bwMode="auto">
          <a:xfrm>
            <a:off x="7092950" y="2733675"/>
            <a:ext cx="484188" cy="528638"/>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028" name="Line 12">
            <a:extLst>
              <a:ext uri="{FF2B5EF4-FFF2-40B4-BE49-F238E27FC236}">
                <a16:creationId xmlns:a16="http://schemas.microsoft.com/office/drawing/2014/main" id="{E352249E-65ED-B4EB-51C7-F660F349F647}"/>
              </a:ext>
            </a:extLst>
          </p:cNvPr>
          <p:cNvSpPr>
            <a:spLocks noChangeShapeType="1"/>
          </p:cNvSpPr>
          <p:nvPr/>
        </p:nvSpPr>
        <p:spPr bwMode="auto">
          <a:xfrm>
            <a:off x="6043613" y="2006600"/>
            <a:ext cx="565150" cy="46355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029" name="Line 13">
            <a:extLst>
              <a:ext uri="{FF2B5EF4-FFF2-40B4-BE49-F238E27FC236}">
                <a16:creationId xmlns:a16="http://schemas.microsoft.com/office/drawing/2014/main" id="{F4F628D7-63CE-6263-75E5-3A9DCAA8D96B}"/>
              </a:ext>
            </a:extLst>
          </p:cNvPr>
          <p:cNvSpPr>
            <a:spLocks noChangeShapeType="1"/>
          </p:cNvSpPr>
          <p:nvPr/>
        </p:nvSpPr>
        <p:spPr bwMode="auto">
          <a:xfrm flipH="1">
            <a:off x="4670425" y="2006600"/>
            <a:ext cx="565150" cy="46355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030" name="Text Box 14">
            <a:extLst>
              <a:ext uri="{FF2B5EF4-FFF2-40B4-BE49-F238E27FC236}">
                <a16:creationId xmlns:a16="http://schemas.microsoft.com/office/drawing/2014/main" id="{05D591B1-DFAA-2703-68E1-A5AD6F4E6262}"/>
              </a:ext>
            </a:extLst>
          </p:cNvPr>
          <p:cNvSpPr txBox="1">
            <a:spLocks noChangeArrowheads="1"/>
          </p:cNvSpPr>
          <p:nvPr/>
        </p:nvSpPr>
        <p:spPr bwMode="auto">
          <a:xfrm>
            <a:off x="5187950" y="1743075"/>
            <a:ext cx="936625" cy="349250"/>
          </a:xfrm>
          <a:prstGeom prst="rect">
            <a:avLst/>
          </a:prstGeom>
          <a:solidFill>
            <a:srgbClr val="FFFF00"/>
          </a:solidFill>
          <a:ln w="127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2D1993"/>
                </a:solidFill>
                <a:latin typeface="Arial" panose="020B0604020202020204" pitchFamily="34" charset="0"/>
              </a:rPr>
              <a:t>MarSt</a:t>
            </a:r>
            <a:endParaRPr lang="en-US" altLang="en-US" sz="1600">
              <a:solidFill>
                <a:schemeClr val="bg2"/>
              </a:solidFill>
              <a:latin typeface="Arial" panose="020B0604020202020204" pitchFamily="34" charset="0"/>
            </a:endParaRPr>
          </a:p>
        </p:txBody>
      </p:sp>
      <p:sp>
        <p:nvSpPr>
          <p:cNvPr id="214031" name="Text Box 15">
            <a:extLst>
              <a:ext uri="{FF2B5EF4-FFF2-40B4-BE49-F238E27FC236}">
                <a16:creationId xmlns:a16="http://schemas.microsoft.com/office/drawing/2014/main" id="{15EDFC85-AB35-BA43-CD31-4710A5CFF63C}"/>
              </a:ext>
            </a:extLst>
          </p:cNvPr>
          <p:cNvSpPr txBox="1">
            <a:spLocks noChangeArrowheads="1"/>
          </p:cNvSpPr>
          <p:nvPr/>
        </p:nvSpPr>
        <p:spPr bwMode="auto">
          <a:xfrm>
            <a:off x="6203950" y="2470150"/>
            <a:ext cx="935038" cy="349250"/>
          </a:xfrm>
          <a:prstGeom prst="rect">
            <a:avLst/>
          </a:prstGeom>
          <a:solidFill>
            <a:srgbClr val="FFFF00"/>
          </a:solidFill>
          <a:ln w="127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2D1993"/>
                </a:solidFill>
                <a:latin typeface="Arial" panose="020B0604020202020204" pitchFamily="34" charset="0"/>
              </a:rPr>
              <a:t>HO</a:t>
            </a:r>
            <a:endParaRPr lang="en-US" altLang="en-US" sz="1600">
              <a:solidFill>
                <a:schemeClr val="bg2"/>
              </a:solidFill>
              <a:latin typeface="Arial" panose="020B0604020202020204" pitchFamily="34" charset="0"/>
            </a:endParaRPr>
          </a:p>
        </p:txBody>
      </p:sp>
      <p:sp>
        <p:nvSpPr>
          <p:cNvPr id="214032" name="Text Box 16">
            <a:extLst>
              <a:ext uri="{FF2B5EF4-FFF2-40B4-BE49-F238E27FC236}">
                <a16:creationId xmlns:a16="http://schemas.microsoft.com/office/drawing/2014/main" id="{ABA4174A-1732-82E8-3729-45E11437341E}"/>
              </a:ext>
            </a:extLst>
          </p:cNvPr>
          <p:cNvSpPr txBox="1">
            <a:spLocks noChangeArrowheads="1"/>
          </p:cNvSpPr>
          <p:nvPr/>
        </p:nvSpPr>
        <p:spPr bwMode="auto">
          <a:xfrm>
            <a:off x="7118350" y="3232150"/>
            <a:ext cx="968375" cy="349250"/>
          </a:xfrm>
          <a:prstGeom prst="rect">
            <a:avLst/>
          </a:prstGeom>
          <a:solidFill>
            <a:srgbClr val="FFFF00"/>
          </a:solidFill>
          <a:ln w="127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2D1993"/>
                </a:solidFill>
                <a:latin typeface="Arial" panose="020B0604020202020204" pitchFamily="34" charset="0"/>
              </a:rPr>
              <a:t>TaxInc</a:t>
            </a:r>
            <a:endParaRPr lang="en-US" altLang="en-US" sz="1600">
              <a:solidFill>
                <a:schemeClr val="bg2"/>
              </a:solidFill>
              <a:latin typeface="Arial" panose="020B0604020202020204" pitchFamily="34" charset="0"/>
            </a:endParaRPr>
          </a:p>
        </p:txBody>
      </p:sp>
      <p:sp>
        <p:nvSpPr>
          <p:cNvPr id="214033" name="AutoShape 17">
            <a:extLst>
              <a:ext uri="{FF2B5EF4-FFF2-40B4-BE49-F238E27FC236}">
                <a16:creationId xmlns:a16="http://schemas.microsoft.com/office/drawing/2014/main" id="{24C63077-4FD7-A0A7-AC45-E94A7C847F4C}"/>
              </a:ext>
            </a:extLst>
          </p:cNvPr>
          <p:cNvSpPr>
            <a:spLocks noChangeArrowheads="1"/>
          </p:cNvSpPr>
          <p:nvPr/>
        </p:nvSpPr>
        <p:spPr bwMode="auto">
          <a:xfrm>
            <a:off x="8045450" y="4021138"/>
            <a:ext cx="627063" cy="366712"/>
          </a:xfrm>
          <a:prstGeom prst="roundRect">
            <a:avLst>
              <a:gd name="adj" fmla="val 16769"/>
            </a:avLst>
          </a:prstGeom>
          <a:solidFill>
            <a:srgbClr val="33CCFF"/>
          </a:solidFill>
          <a:ln>
            <a:noFill/>
          </a:ln>
          <a:effectLst/>
          <a:extLst>
            <a:ext uri="{91240B29-F687-4F45-9708-019B960494DF}">
              <a14:hiddenLine xmlns:a14="http://schemas.microsoft.com/office/drawing/2010/main" w="12700">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034" name="Text Box 18">
            <a:extLst>
              <a:ext uri="{FF2B5EF4-FFF2-40B4-BE49-F238E27FC236}">
                <a16:creationId xmlns:a16="http://schemas.microsoft.com/office/drawing/2014/main" id="{996A1DB4-F87F-FD0B-47EE-BBDACBEC2431}"/>
              </a:ext>
            </a:extLst>
          </p:cNvPr>
          <p:cNvSpPr txBox="1">
            <a:spLocks noChangeArrowheads="1"/>
          </p:cNvSpPr>
          <p:nvPr/>
        </p:nvSpPr>
        <p:spPr bwMode="auto">
          <a:xfrm>
            <a:off x="7969250" y="4021138"/>
            <a:ext cx="6858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800000"/>
                </a:solidFill>
                <a:latin typeface="Arial" panose="020B0604020202020204" pitchFamily="34" charset="0"/>
              </a:rPr>
              <a:t>YES</a:t>
            </a:r>
            <a:endParaRPr lang="en-US" altLang="en-US" sz="1600">
              <a:solidFill>
                <a:schemeClr val="bg2"/>
              </a:solidFill>
              <a:latin typeface="Arial" panose="020B0604020202020204" pitchFamily="34" charset="0"/>
            </a:endParaRPr>
          </a:p>
        </p:txBody>
      </p:sp>
      <p:sp>
        <p:nvSpPr>
          <p:cNvPr id="214035" name="AutoShape 19">
            <a:extLst>
              <a:ext uri="{FF2B5EF4-FFF2-40B4-BE49-F238E27FC236}">
                <a16:creationId xmlns:a16="http://schemas.microsoft.com/office/drawing/2014/main" id="{F1658395-11B5-1152-90D7-52B5D3F0F761}"/>
              </a:ext>
            </a:extLst>
          </p:cNvPr>
          <p:cNvSpPr>
            <a:spLocks noChangeArrowheads="1"/>
          </p:cNvSpPr>
          <p:nvPr/>
        </p:nvSpPr>
        <p:spPr bwMode="auto">
          <a:xfrm>
            <a:off x="6553200" y="4038600"/>
            <a:ext cx="654050" cy="363538"/>
          </a:xfrm>
          <a:prstGeom prst="roundRect">
            <a:avLst>
              <a:gd name="adj" fmla="val 16667"/>
            </a:avLst>
          </a:prstGeom>
          <a:solidFill>
            <a:srgbClr val="33CCFF"/>
          </a:solidFill>
          <a:ln>
            <a:noFill/>
          </a:ln>
          <a:effectLst/>
          <a:extLst>
            <a:ext uri="{91240B29-F687-4F45-9708-019B960494DF}">
              <a14:hiddenLine xmlns:a14="http://schemas.microsoft.com/office/drawing/2010/main" w="12700">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036" name="Text Box 20">
            <a:extLst>
              <a:ext uri="{FF2B5EF4-FFF2-40B4-BE49-F238E27FC236}">
                <a16:creationId xmlns:a16="http://schemas.microsoft.com/office/drawing/2014/main" id="{80F099FA-87E9-5DED-99C6-4C891A24503E}"/>
              </a:ext>
            </a:extLst>
          </p:cNvPr>
          <p:cNvSpPr txBox="1">
            <a:spLocks noChangeArrowheads="1"/>
          </p:cNvSpPr>
          <p:nvPr/>
        </p:nvSpPr>
        <p:spPr bwMode="auto">
          <a:xfrm>
            <a:off x="6650038" y="4024313"/>
            <a:ext cx="48895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800000"/>
                </a:solidFill>
                <a:latin typeface="Arial" panose="020B0604020202020204" pitchFamily="34" charset="0"/>
              </a:rPr>
              <a:t>NO</a:t>
            </a:r>
            <a:endParaRPr lang="en-US" altLang="en-US" sz="1600">
              <a:solidFill>
                <a:schemeClr val="bg2"/>
              </a:solidFill>
              <a:latin typeface="Arial" panose="020B0604020202020204" pitchFamily="34" charset="0"/>
            </a:endParaRPr>
          </a:p>
        </p:txBody>
      </p:sp>
      <p:sp>
        <p:nvSpPr>
          <p:cNvPr id="214037" name="AutoShape 21">
            <a:extLst>
              <a:ext uri="{FF2B5EF4-FFF2-40B4-BE49-F238E27FC236}">
                <a16:creationId xmlns:a16="http://schemas.microsoft.com/office/drawing/2014/main" id="{D6AE06BE-3782-B016-0101-BC2E83CFA971}"/>
              </a:ext>
            </a:extLst>
          </p:cNvPr>
          <p:cNvSpPr>
            <a:spLocks noChangeArrowheads="1"/>
          </p:cNvSpPr>
          <p:nvPr/>
        </p:nvSpPr>
        <p:spPr bwMode="auto">
          <a:xfrm>
            <a:off x="4348163" y="2484438"/>
            <a:ext cx="685800" cy="347662"/>
          </a:xfrm>
          <a:prstGeom prst="roundRect">
            <a:avLst>
              <a:gd name="adj" fmla="val 16667"/>
            </a:avLst>
          </a:prstGeom>
          <a:solidFill>
            <a:srgbClr val="33CCFF"/>
          </a:solidFill>
          <a:ln>
            <a:noFill/>
          </a:ln>
          <a:effectLst/>
          <a:extLst>
            <a:ext uri="{91240B29-F687-4F45-9708-019B960494DF}">
              <a14:hiddenLine xmlns:a14="http://schemas.microsoft.com/office/drawing/2010/main" w="12700">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038" name="Text Box 22">
            <a:extLst>
              <a:ext uri="{FF2B5EF4-FFF2-40B4-BE49-F238E27FC236}">
                <a16:creationId xmlns:a16="http://schemas.microsoft.com/office/drawing/2014/main" id="{8DABF6DE-2314-6107-1AEF-2A00F4A274F9}"/>
              </a:ext>
            </a:extLst>
          </p:cNvPr>
          <p:cNvSpPr txBox="1">
            <a:spLocks noChangeArrowheads="1"/>
          </p:cNvSpPr>
          <p:nvPr/>
        </p:nvSpPr>
        <p:spPr bwMode="auto">
          <a:xfrm>
            <a:off x="4443413" y="2470150"/>
            <a:ext cx="48895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800000"/>
                </a:solidFill>
                <a:latin typeface="Arial" panose="020B0604020202020204" pitchFamily="34" charset="0"/>
              </a:rPr>
              <a:t>NO</a:t>
            </a:r>
            <a:endParaRPr lang="en-US" altLang="en-US" sz="1600">
              <a:solidFill>
                <a:srgbClr val="00FFFF"/>
              </a:solidFill>
              <a:latin typeface="Arial" panose="020B0604020202020204" pitchFamily="34" charset="0"/>
            </a:endParaRPr>
          </a:p>
        </p:txBody>
      </p:sp>
      <p:grpSp>
        <p:nvGrpSpPr>
          <p:cNvPr id="214039" name="Group 23">
            <a:extLst>
              <a:ext uri="{FF2B5EF4-FFF2-40B4-BE49-F238E27FC236}">
                <a16:creationId xmlns:a16="http://schemas.microsoft.com/office/drawing/2014/main" id="{0DD965AA-07CC-0CE7-FF06-E61325BE3D05}"/>
              </a:ext>
            </a:extLst>
          </p:cNvPr>
          <p:cNvGrpSpPr>
            <a:grpSpLocks/>
          </p:cNvGrpSpPr>
          <p:nvPr/>
        </p:nvGrpSpPr>
        <p:grpSpPr bwMode="auto">
          <a:xfrm>
            <a:off x="5594350" y="3232150"/>
            <a:ext cx="685800" cy="381000"/>
            <a:chOff x="4927" y="2340"/>
            <a:chExt cx="432" cy="240"/>
          </a:xfrm>
        </p:grpSpPr>
        <p:sp>
          <p:nvSpPr>
            <p:cNvPr id="214040" name="AutoShape 24">
              <a:extLst>
                <a:ext uri="{FF2B5EF4-FFF2-40B4-BE49-F238E27FC236}">
                  <a16:creationId xmlns:a16="http://schemas.microsoft.com/office/drawing/2014/main" id="{187D738E-0C65-60F9-1365-3DA6F7FEE07A}"/>
                </a:ext>
              </a:extLst>
            </p:cNvPr>
            <p:cNvSpPr>
              <a:spLocks noChangeArrowheads="1"/>
            </p:cNvSpPr>
            <p:nvPr/>
          </p:nvSpPr>
          <p:spPr bwMode="auto">
            <a:xfrm>
              <a:off x="4927" y="2340"/>
              <a:ext cx="432" cy="240"/>
            </a:xfrm>
            <a:prstGeom prst="roundRect">
              <a:avLst>
                <a:gd name="adj" fmla="val 16667"/>
              </a:avLst>
            </a:prstGeom>
            <a:solidFill>
              <a:srgbClr val="33CCFF"/>
            </a:solidFill>
            <a:ln>
              <a:noFill/>
            </a:ln>
            <a:effectLst/>
            <a:extLst>
              <a:ext uri="{91240B29-F687-4F45-9708-019B960494DF}">
                <a14:hiddenLine xmlns:a14="http://schemas.microsoft.com/office/drawing/2010/main" w="12700">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041" name="Text Box 25">
              <a:extLst>
                <a:ext uri="{FF2B5EF4-FFF2-40B4-BE49-F238E27FC236}">
                  <a16:creationId xmlns:a16="http://schemas.microsoft.com/office/drawing/2014/main" id="{F0F00D76-1EB0-3501-C539-6E67CC37C2B0}"/>
                </a:ext>
              </a:extLst>
            </p:cNvPr>
            <p:cNvSpPr txBox="1">
              <a:spLocks noChangeArrowheads="1"/>
            </p:cNvSpPr>
            <p:nvPr/>
          </p:nvSpPr>
          <p:spPr bwMode="auto">
            <a:xfrm>
              <a:off x="4975" y="2340"/>
              <a:ext cx="308" cy="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ctr" eaLnBrk="0" hangingPunct="0">
                <a:spcBef>
                  <a:spcPct val="20000"/>
                </a:spcBef>
                <a:buClr>
                  <a:schemeClr val="accent2"/>
                </a:buClr>
                <a:buSzPct val="75000"/>
                <a:buFont typeface="Monotype Sorts" pitchFamily="2" charset="2"/>
                <a:buNone/>
              </a:pPr>
              <a:r>
                <a:rPr lang="en-US" altLang="en-US" sz="1600" b="1">
                  <a:solidFill>
                    <a:srgbClr val="800000"/>
                  </a:solidFill>
                  <a:latin typeface="Arial" panose="020B0604020202020204" pitchFamily="34" charset="0"/>
                </a:rPr>
                <a:t>NO</a:t>
              </a:r>
              <a:endParaRPr lang="en-US" altLang="en-US" sz="1600">
                <a:solidFill>
                  <a:schemeClr val="bg2"/>
                </a:solidFill>
                <a:latin typeface="Arial" panose="020B0604020202020204" pitchFamily="34" charset="0"/>
              </a:endParaRPr>
            </a:p>
          </p:txBody>
        </p:sp>
      </p:grpSp>
      <p:sp>
        <p:nvSpPr>
          <p:cNvPr id="214042" name="Text Box 26">
            <a:extLst>
              <a:ext uri="{FF2B5EF4-FFF2-40B4-BE49-F238E27FC236}">
                <a16:creationId xmlns:a16="http://schemas.microsoft.com/office/drawing/2014/main" id="{58FECB7E-B3C9-DC51-9C4D-B25C5B240DFD}"/>
              </a:ext>
            </a:extLst>
          </p:cNvPr>
          <p:cNvSpPr txBox="1">
            <a:spLocks noChangeArrowheads="1"/>
          </p:cNvSpPr>
          <p:nvPr/>
        </p:nvSpPr>
        <p:spPr bwMode="auto">
          <a:xfrm>
            <a:off x="5518150" y="2774950"/>
            <a:ext cx="5334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r" eaLnBrk="0" hangingPunct="0">
              <a:spcBef>
                <a:spcPct val="20000"/>
              </a:spcBef>
              <a:buClr>
                <a:schemeClr val="accent2"/>
              </a:buClr>
              <a:buSzPct val="75000"/>
              <a:buFont typeface="Monotype Sorts" pitchFamily="2" charset="2"/>
              <a:buNone/>
            </a:pPr>
            <a:r>
              <a:rPr lang="en-US" altLang="en-US" sz="1600">
                <a:latin typeface="Arial" panose="020B0604020202020204" pitchFamily="34" charset="0"/>
              </a:rPr>
              <a:t>Yes</a:t>
            </a:r>
            <a:endParaRPr lang="en-US" altLang="en-US" sz="1600">
              <a:solidFill>
                <a:schemeClr val="bg2"/>
              </a:solidFill>
              <a:latin typeface="Arial" panose="020B0604020202020204" pitchFamily="34" charset="0"/>
            </a:endParaRPr>
          </a:p>
        </p:txBody>
      </p:sp>
      <p:sp>
        <p:nvSpPr>
          <p:cNvPr id="214043" name="Text Box 27">
            <a:extLst>
              <a:ext uri="{FF2B5EF4-FFF2-40B4-BE49-F238E27FC236}">
                <a16:creationId xmlns:a16="http://schemas.microsoft.com/office/drawing/2014/main" id="{B2A1F46B-B4CD-10F3-7C77-4E85215FF510}"/>
              </a:ext>
            </a:extLst>
          </p:cNvPr>
          <p:cNvSpPr txBox="1">
            <a:spLocks noChangeArrowheads="1"/>
          </p:cNvSpPr>
          <p:nvPr/>
        </p:nvSpPr>
        <p:spPr bwMode="auto">
          <a:xfrm>
            <a:off x="7270750" y="2698750"/>
            <a:ext cx="442913"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r" eaLnBrk="0" hangingPunct="0">
              <a:spcBef>
                <a:spcPct val="20000"/>
              </a:spcBef>
              <a:buClr>
                <a:schemeClr val="accent2"/>
              </a:buClr>
              <a:buSzPct val="75000"/>
              <a:buFont typeface="Monotype Sorts" pitchFamily="2" charset="2"/>
              <a:buNone/>
            </a:pPr>
            <a:r>
              <a:rPr lang="en-US" altLang="en-US" sz="1600">
                <a:latin typeface="Arial" panose="020B0604020202020204" pitchFamily="34" charset="0"/>
              </a:rPr>
              <a:t>No</a:t>
            </a:r>
            <a:endParaRPr lang="en-US" altLang="en-US" sz="1600">
              <a:solidFill>
                <a:schemeClr val="bg2"/>
              </a:solidFill>
              <a:latin typeface="Arial" panose="020B0604020202020204" pitchFamily="34" charset="0"/>
            </a:endParaRPr>
          </a:p>
        </p:txBody>
      </p:sp>
      <p:sp>
        <p:nvSpPr>
          <p:cNvPr id="214044" name="Text Box 28">
            <a:extLst>
              <a:ext uri="{FF2B5EF4-FFF2-40B4-BE49-F238E27FC236}">
                <a16:creationId xmlns:a16="http://schemas.microsoft.com/office/drawing/2014/main" id="{C0E77530-ABE5-4692-9801-198285CD8675}"/>
              </a:ext>
            </a:extLst>
          </p:cNvPr>
          <p:cNvSpPr txBox="1">
            <a:spLocks noChangeArrowheads="1"/>
          </p:cNvSpPr>
          <p:nvPr/>
        </p:nvSpPr>
        <p:spPr bwMode="auto">
          <a:xfrm>
            <a:off x="4146550" y="1936750"/>
            <a:ext cx="930275"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r" eaLnBrk="0" hangingPunct="0">
              <a:spcBef>
                <a:spcPct val="20000"/>
              </a:spcBef>
              <a:buClr>
                <a:schemeClr val="accent2"/>
              </a:buClr>
              <a:buSzPct val="75000"/>
              <a:buFont typeface="Monotype Sorts" pitchFamily="2" charset="2"/>
              <a:buNone/>
            </a:pPr>
            <a:r>
              <a:rPr lang="en-US" altLang="en-US" sz="1600">
                <a:latin typeface="Arial" panose="020B0604020202020204" pitchFamily="34" charset="0"/>
              </a:rPr>
              <a:t>Married</a:t>
            </a:r>
            <a:r>
              <a:rPr lang="en-US" altLang="en-US" sz="1600">
                <a:solidFill>
                  <a:schemeClr val="bg2"/>
                </a:solidFill>
                <a:latin typeface="Arial" panose="020B0604020202020204" pitchFamily="34" charset="0"/>
              </a:rPr>
              <a:t> </a:t>
            </a:r>
          </a:p>
        </p:txBody>
      </p:sp>
      <p:sp>
        <p:nvSpPr>
          <p:cNvPr id="214045" name="Text Box 29">
            <a:extLst>
              <a:ext uri="{FF2B5EF4-FFF2-40B4-BE49-F238E27FC236}">
                <a16:creationId xmlns:a16="http://schemas.microsoft.com/office/drawing/2014/main" id="{CC0022C6-6A58-E87F-0894-FDE0E70E67AA}"/>
              </a:ext>
            </a:extLst>
          </p:cNvPr>
          <p:cNvSpPr txBox="1">
            <a:spLocks noChangeArrowheads="1"/>
          </p:cNvSpPr>
          <p:nvPr/>
        </p:nvSpPr>
        <p:spPr bwMode="auto">
          <a:xfrm>
            <a:off x="5746750" y="1708150"/>
            <a:ext cx="1398588" cy="581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r" eaLnBrk="0" hangingPunct="0">
              <a:spcBef>
                <a:spcPct val="20000"/>
              </a:spcBef>
              <a:buClr>
                <a:schemeClr val="accent2"/>
              </a:buClr>
              <a:buSzPct val="75000"/>
              <a:buFont typeface="Monotype Sorts" pitchFamily="2" charset="2"/>
              <a:buNone/>
            </a:pPr>
            <a:r>
              <a:rPr lang="en-US" altLang="en-US" sz="1600">
                <a:latin typeface="Arial" panose="020B0604020202020204" pitchFamily="34" charset="0"/>
              </a:rPr>
              <a:t>Single, Divorced</a:t>
            </a:r>
            <a:endParaRPr lang="en-US" altLang="en-US" sz="1600">
              <a:solidFill>
                <a:schemeClr val="bg2"/>
              </a:solidFill>
              <a:latin typeface="Arial" panose="020B0604020202020204" pitchFamily="34" charset="0"/>
            </a:endParaRPr>
          </a:p>
        </p:txBody>
      </p:sp>
      <p:sp>
        <p:nvSpPr>
          <p:cNvPr id="214046" name="Text Box 30">
            <a:extLst>
              <a:ext uri="{FF2B5EF4-FFF2-40B4-BE49-F238E27FC236}">
                <a16:creationId xmlns:a16="http://schemas.microsoft.com/office/drawing/2014/main" id="{06655E9B-A406-8300-3A41-D01552CC4165}"/>
              </a:ext>
            </a:extLst>
          </p:cNvPr>
          <p:cNvSpPr txBox="1">
            <a:spLocks noChangeArrowheads="1"/>
          </p:cNvSpPr>
          <p:nvPr/>
        </p:nvSpPr>
        <p:spPr bwMode="auto">
          <a:xfrm>
            <a:off x="6353175" y="3562350"/>
            <a:ext cx="720725"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r" eaLnBrk="0" hangingPunct="0">
              <a:spcBef>
                <a:spcPct val="20000"/>
              </a:spcBef>
              <a:buClr>
                <a:schemeClr val="accent2"/>
              </a:buClr>
              <a:buSzPct val="75000"/>
              <a:buFont typeface="Monotype Sorts" pitchFamily="2" charset="2"/>
              <a:buNone/>
            </a:pPr>
            <a:r>
              <a:rPr lang="en-US" altLang="en-US" sz="1600">
                <a:latin typeface="Arial" panose="020B0604020202020204" pitchFamily="34" charset="0"/>
              </a:rPr>
              <a:t>&lt; 80K</a:t>
            </a:r>
            <a:endParaRPr lang="en-US" altLang="en-US" sz="1600">
              <a:solidFill>
                <a:schemeClr val="bg2"/>
              </a:solidFill>
              <a:latin typeface="Arial" panose="020B0604020202020204" pitchFamily="34" charset="0"/>
            </a:endParaRPr>
          </a:p>
        </p:txBody>
      </p:sp>
      <p:sp>
        <p:nvSpPr>
          <p:cNvPr id="214047" name="Text Box 31">
            <a:extLst>
              <a:ext uri="{FF2B5EF4-FFF2-40B4-BE49-F238E27FC236}">
                <a16:creationId xmlns:a16="http://schemas.microsoft.com/office/drawing/2014/main" id="{2A218C62-486E-918E-706A-358B6CCD1A8B}"/>
              </a:ext>
            </a:extLst>
          </p:cNvPr>
          <p:cNvSpPr txBox="1">
            <a:spLocks noChangeArrowheads="1"/>
          </p:cNvSpPr>
          <p:nvPr/>
        </p:nvSpPr>
        <p:spPr bwMode="auto">
          <a:xfrm>
            <a:off x="8128000" y="3562350"/>
            <a:ext cx="720725"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lgn="r" eaLnBrk="0" hangingPunct="0">
              <a:spcBef>
                <a:spcPct val="20000"/>
              </a:spcBef>
              <a:buClr>
                <a:schemeClr val="accent2"/>
              </a:buClr>
              <a:buSzPct val="75000"/>
              <a:buFont typeface="Monotype Sorts" pitchFamily="2" charset="2"/>
              <a:buNone/>
            </a:pPr>
            <a:r>
              <a:rPr lang="en-US" altLang="en-US" sz="1600">
                <a:latin typeface="Arial" panose="020B0604020202020204" pitchFamily="34" charset="0"/>
              </a:rPr>
              <a:t>&gt; 80K</a:t>
            </a:r>
            <a:endParaRPr lang="en-US" altLang="en-US" sz="1600">
              <a:solidFill>
                <a:schemeClr val="bg2"/>
              </a:solidFill>
              <a:latin typeface="Arial" panose="020B0604020202020204" pitchFamily="34" charset="0"/>
            </a:endParaRPr>
          </a:p>
        </p:txBody>
      </p:sp>
      <p:sp>
        <p:nvSpPr>
          <p:cNvPr id="214048" name="Text Box 32">
            <a:extLst>
              <a:ext uri="{FF2B5EF4-FFF2-40B4-BE49-F238E27FC236}">
                <a16:creationId xmlns:a16="http://schemas.microsoft.com/office/drawing/2014/main" id="{B56017F3-7C69-8CB0-6926-777969A61693}"/>
              </a:ext>
            </a:extLst>
          </p:cNvPr>
          <p:cNvSpPr txBox="1">
            <a:spLocks noChangeArrowheads="1"/>
          </p:cNvSpPr>
          <p:nvPr/>
        </p:nvSpPr>
        <p:spPr bwMode="auto">
          <a:xfrm>
            <a:off x="4343400" y="5029200"/>
            <a:ext cx="4419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altLang="en-US" sz="1800" b="1">
                <a:solidFill>
                  <a:srgbClr val="CC3300"/>
                </a:solidFill>
                <a:latin typeface="Arial" panose="020B0604020202020204" pitchFamily="34" charset="0"/>
              </a:rPr>
              <a:t>There could be more than one tree that fits the same data!</a:t>
            </a:r>
          </a:p>
        </p:txBody>
      </p:sp>
    </p:spTree>
    <p:extLst>
      <p:ext uri="{BB962C8B-B14F-4D97-AF65-F5344CB8AC3E}">
        <p14:creationId xmlns:p14="http://schemas.microsoft.com/office/powerpoint/2010/main" val="7587263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7" name="Rectangle 3">
            <a:extLst>
              <a:ext uri="{FF2B5EF4-FFF2-40B4-BE49-F238E27FC236}">
                <a16:creationId xmlns:a16="http://schemas.microsoft.com/office/drawing/2014/main" id="{22F3B194-086C-E1C2-4106-0590F03F6759}"/>
              </a:ext>
            </a:extLst>
          </p:cNvPr>
          <p:cNvSpPr>
            <a:spLocks noGrp="1" noChangeArrowheads="1"/>
          </p:cNvSpPr>
          <p:nvPr>
            <p:ph sz="quarter" idx="1"/>
          </p:nvPr>
        </p:nvSpPr>
        <p:spPr/>
        <p:txBody>
          <a:bodyPr>
            <a:normAutofit fontScale="92500" lnSpcReduction="10000"/>
          </a:bodyPr>
          <a:lstStyle/>
          <a:p>
            <a:r>
              <a:rPr lang="en-US" altLang="en-US" sz="2400" dirty="0"/>
              <a:t>Direct Marketing</a:t>
            </a:r>
          </a:p>
          <a:p>
            <a:pPr lvl="1"/>
            <a:r>
              <a:rPr lang="en-US" altLang="en-US" sz="2400" dirty="0"/>
              <a:t>Goal: Reduce cost of mailing by </a:t>
            </a:r>
            <a:r>
              <a:rPr lang="en-US" altLang="en-US" sz="2400" i="1" dirty="0">
                <a:solidFill>
                  <a:srgbClr val="FF0066"/>
                </a:solidFill>
              </a:rPr>
              <a:t>targeting</a:t>
            </a:r>
            <a:r>
              <a:rPr lang="en-US" altLang="en-US" sz="2400" dirty="0"/>
              <a:t> a set of consumers likely to buy a new cell-phone product.</a:t>
            </a:r>
          </a:p>
          <a:p>
            <a:pPr lvl="1"/>
            <a:r>
              <a:rPr lang="en-US" altLang="en-US" sz="2400" dirty="0"/>
              <a:t>Approach:</a:t>
            </a:r>
          </a:p>
          <a:p>
            <a:pPr lvl="2"/>
            <a:r>
              <a:rPr lang="en-US" altLang="en-US" sz="2400" dirty="0"/>
              <a:t>Use the data for a similar product introduced before. </a:t>
            </a:r>
          </a:p>
          <a:p>
            <a:pPr lvl="2"/>
            <a:r>
              <a:rPr lang="en-US" altLang="en-US" sz="2400" dirty="0"/>
              <a:t>We know which customers decided to buy and which decided otherwise. This </a:t>
            </a:r>
            <a:r>
              <a:rPr lang="en-US" altLang="en-US" sz="2400" i="1" dirty="0">
                <a:solidFill>
                  <a:srgbClr val="0000FF"/>
                </a:solidFill>
              </a:rPr>
              <a:t>{buy, don’t buy}</a:t>
            </a:r>
            <a:r>
              <a:rPr lang="en-US" altLang="en-US" sz="2400" dirty="0"/>
              <a:t> decision forms the </a:t>
            </a:r>
            <a:r>
              <a:rPr lang="en-US" altLang="en-US" sz="2400" i="1" dirty="0">
                <a:solidFill>
                  <a:srgbClr val="0000FF"/>
                </a:solidFill>
              </a:rPr>
              <a:t>class attribute</a:t>
            </a:r>
            <a:r>
              <a:rPr lang="en-US" altLang="en-US" sz="2400" dirty="0"/>
              <a:t>.</a:t>
            </a:r>
          </a:p>
          <a:p>
            <a:pPr lvl="2"/>
            <a:r>
              <a:rPr lang="en-US" altLang="en-US" sz="2400" dirty="0"/>
              <a:t>Collect various demographic, lifestyle, and company-interaction related information about all such customers.</a:t>
            </a:r>
          </a:p>
          <a:p>
            <a:pPr lvl="3"/>
            <a:r>
              <a:rPr lang="en-US" altLang="en-US" sz="2400" dirty="0"/>
              <a:t>Type of business, where they stay, how much they earn, etc.</a:t>
            </a:r>
          </a:p>
          <a:p>
            <a:pPr lvl="2"/>
            <a:r>
              <a:rPr lang="en-US" altLang="en-US" sz="2400" dirty="0"/>
              <a:t>Use this information as input attributes to learn a classifier model.</a:t>
            </a:r>
          </a:p>
        </p:txBody>
      </p:sp>
      <p:sp>
        <p:nvSpPr>
          <p:cNvPr id="180226" name="Rectangle 2">
            <a:extLst>
              <a:ext uri="{FF2B5EF4-FFF2-40B4-BE49-F238E27FC236}">
                <a16:creationId xmlns:a16="http://schemas.microsoft.com/office/drawing/2014/main" id="{0EBA9530-3365-A462-3EB6-0EC6E9142556}"/>
              </a:ext>
            </a:extLst>
          </p:cNvPr>
          <p:cNvSpPr>
            <a:spLocks noGrp="1" noChangeArrowheads="1"/>
          </p:cNvSpPr>
          <p:nvPr>
            <p:ph type="title"/>
          </p:nvPr>
        </p:nvSpPr>
        <p:spPr/>
        <p:txBody>
          <a:bodyPr/>
          <a:lstStyle/>
          <a:p>
            <a:r>
              <a:rPr lang="en-US" altLang="en-US" dirty="0"/>
              <a:t>Classification:- Application 1</a:t>
            </a:r>
          </a:p>
        </p:txBody>
      </p:sp>
    </p:spTree>
    <p:extLst>
      <p:ext uri="{BB962C8B-B14F-4D97-AF65-F5344CB8AC3E}">
        <p14:creationId xmlns:p14="http://schemas.microsoft.com/office/powerpoint/2010/main" val="17134411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5" name="Rectangle 3">
            <a:extLst>
              <a:ext uri="{FF2B5EF4-FFF2-40B4-BE49-F238E27FC236}">
                <a16:creationId xmlns:a16="http://schemas.microsoft.com/office/drawing/2014/main" id="{3042B181-9B64-3173-5C0A-FA835CF4F554}"/>
              </a:ext>
            </a:extLst>
          </p:cNvPr>
          <p:cNvSpPr>
            <a:spLocks noGrp="1" noChangeArrowheads="1"/>
          </p:cNvSpPr>
          <p:nvPr>
            <p:ph sz="quarter" idx="1"/>
          </p:nvPr>
        </p:nvSpPr>
        <p:spPr/>
        <p:txBody>
          <a:bodyPr>
            <a:normAutofit fontScale="92500" lnSpcReduction="10000"/>
          </a:bodyPr>
          <a:lstStyle/>
          <a:p>
            <a:pPr>
              <a:lnSpc>
                <a:spcPct val="90000"/>
              </a:lnSpc>
            </a:pPr>
            <a:r>
              <a:rPr lang="en-US" altLang="en-US" sz="2800" dirty="0"/>
              <a:t>Fraud Detection</a:t>
            </a:r>
          </a:p>
          <a:p>
            <a:pPr lvl="1">
              <a:lnSpc>
                <a:spcPct val="90000"/>
              </a:lnSpc>
            </a:pPr>
            <a:r>
              <a:rPr lang="en-US" altLang="en-US" sz="2800" dirty="0"/>
              <a:t>Goal: Predict fraudulent cases in credit card transactions.</a:t>
            </a:r>
          </a:p>
          <a:p>
            <a:pPr lvl="1">
              <a:lnSpc>
                <a:spcPct val="90000"/>
              </a:lnSpc>
            </a:pPr>
            <a:r>
              <a:rPr lang="en-US" altLang="en-US" sz="2800" dirty="0"/>
              <a:t>Approach:</a:t>
            </a:r>
          </a:p>
          <a:p>
            <a:pPr lvl="2">
              <a:lnSpc>
                <a:spcPct val="90000"/>
              </a:lnSpc>
            </a:pPr>
            <a:r>
              <a:rPr lang="en-US" altLang="en-US" sz="2800" dirty="0"/>
              <a:t>Use credit card transactions and the information on its account-holder as attributes.</a:t>
            </a:r>
          </a:p>
          <a:p>
            <a:pPr lvl="3">
              <a:lnSpc>
                <a:spcPct val="90000"/>
              </a:lnSpc>
            </a:pPr>
            <a:r>
              <a:rPr lang="en-US" altLang="en-US" sz="2800" dirty="0"/>
              <a:t>When does a customer buy, what does he buy, how often he pays on time, </a:t>
            </a:r>
            <a:r>
              <a:rPr lang="en-US" altLang="en-US" sz="2800" dirty="0" err="1"/>
              <a:t>etc</a:t>
            </a:r>
            <a:endParaRPr lang="en-US" altLang="en-US" sz="2800" dirty="0"/>
          </a:p>
          <a:p>
            <a:pPr lvl="2">
              <a:lnSpc>
                <a:spcPct val="90000"/>
              </a:lnSpc>
            </a:pPr>
            <a:r>
              <a:rPr lang="en-US" altLang="en-US" sz="2800" dirty="0"/>
              <a:t>Label past transactions as fraud or fair transactions. This forms the class attribute.</a:t>
            </a:r>
          </a:p>
          <a:p>
            <a:pPr lvl="2">
              <a:lnSpc>
                <a:spcPct val="90000"/>
              </a:lnSpc>
            </a:pPr>
            <a:r>
              <a:rPr lang="en-US" altLang="en-US" sz="2800" dirty="0"/>
              <a:t>Learn a model for the class of the transactions.</a:t>
            </a:r>
          </a:p>
          <a:p>
            <a:pPr lvl="2">
              <a:lnSpc>
                <a:spcPct val="90000"/>
              </a:lnSpc>
            </a:pPr>
            <a:r>
              <a:rPr lang="en-US" altLang="en-US" sz="2800" dirty="0"/>
              <a:t>Use this model to detect fraud by observing credit card transactions on an account.</a:t>
            </a:r>
          </a:p>
        </p:txBody>
      </p:sp>
      <p:sp>
        <p:nvSpPr>
          <p:cNvPr id="182274" name="Rectangle 2">
            <a:extLst>
              <a:ext uri="{FF2B5EF4-FFF2-40B4-BE49-F238E27FC236}">
                <a16:creationId xmlns:a16="http://schemas.microsoft.com/office/drawing/2014/main" id="{2FDFF30F-E783-FBFA-DC91-FA7F5DD853CC}"/>
              </a:ext>
            </a:extLst>
          </p:cNvPr>
          <p:cNvSpPr>
            <a:spLocks noGrp="1" noChangeArrowheads="1"/>
          </p:cNvSpPr>
          <p:nvPr>
            <p:ph type="title"/>
          </p:nvPr>
        </p:nvSpPr>
        <p:spPr/>
        <p:txBody>
          <a:bodyPr/>
          <a:lstStyle/>
          <a:p>
            <a:r>
              <a:rPr lang="en-US" altLang="en-US" dirty="0"/>
              <a:t>Classification:- Application 2</a:t>
            </a:r>
          </a:p>
        </p:txBody>
      </p:sp>
    </p:spTree>
    <p:extLst>
      <p:ext uri="{BB962C8B-B14F-4D97-AF65-F5344CB8AC3E}">
        <p14:creationId xmlns:p14="http://schemas.microsoft.com/office/powerpoint/2010/main" val="798882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7" name="Rectangle 3">
            <a:extLst>
              <a:ext uri="{FF2B5EF4-FFF2-40B4-BE49-F238E27FC236}">
                <a16:creationId xmlns:a16="http://schemas.microsoft.com/office/drawing/2014/main" id="{7333CB43-4521-6EDF-CD93-D5F57054BAC9}"/>
              </a:ext>
            </a:extLst>
          </p:cNvPr>
          <p:cNvSpPr>
            <a:spLocks noGrp="1" noChangeArrowheads="1"/>
          </p:cNvSpPr>
          <p:nvPr>
            <p:ph sz="quarter" idx="1"/>
          </p:nvPr>
        </p:nvSpPr>
        <p:spPr/>
        <p:txBody>
          <a:bodyPr>
            <a:normAutofit lnSpcReduction="10000"/>
          </a:bodyPr>
          <a:lstStyle/>
          <a:p>
            <a:pPr>
              <a:lnSpc>
                <a:spcPct val="90000"/>
              </a:lnSpc>
            </a:pPr>
            <a:r>
              <a:rPr lang="en-US" altLang="en-US" sz="2800" dirty="0"/>
              <a:t>Partitions data set into clusters, and models it by one representative from each cluster</a:t>
            </a:r>
          </a:p>
          <a:p>
            <a:pPr>
              <a:lnSpc>
                <a:spcPct val="90000"/>
              </a:lnSpc>
            </a:pPr>
            <a:r>
              <a:rPr lang="en-US" altLang="en-US" sz="2800" dirty="0"/>
              <a:t>Given a set of data points, each having a set of attributes, and a similarity measure among them, find clusters such that</a:t>
            </a:r>
          </a:p>
          <a:p>
            <a:pPr lvl="1">
              <a:lnSpc>
                <a:spcPct val="90000"/>
              </a:lnSpc>
            </a:pPr>
            <a:r>
              <a:rPr lang="en-US" altLang="en-US" dirty="0"/>
              <a:t>Data points in one cluster are more similar to one another.</a:t>
            </a:r>
          </a:p>
          <a:p>
            <a:pPr lvl="1">
              <a:lnSpc>
                <a:spcPct val="90000"/>
              </a:lnSpc>
            </a:pPr>
            <a:r>
              <a:rPr lang="en-US" altLang="en-US" dirty="0"/>
              <a:t>Data points in separate clusters are less similar to one another.</a:t>
            </a:r>
          </a:p>
          <a:p>
            <a:pPr>
              <a:lnSpc>
                <a:spcPct val="90000"/>
              </a:lnSpc>
            </a:pPr>
            <a:r>
              <a:rPr lang="en-US" altLang="en-US" sz="2800" dirty="0"/>
              <a:t>Similarity Measures:</a:t>
            </a:r>
          </a:p>
          <a:p>
            <a:pPr lvl="1">
              <a:lnSpc>
                <a:spcPct val="90000"/>
              </a:lnSpc>
            </a:pPr>
            <a:r>
              <a:rPr lang="en-US" altLang="en-US" dirty="0"/>
              <a:t>Euclidean Distance if attributes are continuous.</a:t>
            </a:r>
          </a:p>
          <a:p>
            <a:pPr lvl="1">
              <a:lnSpc>
                <a:spcPct val="90000"/>
              </a:lnSpc>
            </a:pPr>
            <a:r>
              <a:rPr lang="en-US" altLang="en-US" dirty="0"/>
              <a:t>Other Problem-specific Measures.</a:t>
            </a:r>
          </a:p>
        </p:txBody>
      </p:sp>
      <p:sp>
        <p:nvSpPr>
          <p:cNvPr id="190466" name="Rectangle 2">
            <a:extLst>
              <a:ext uri="{FF2B5EF4-FFF2-40B4-BE49-F238E27FC236}">
                <a16:creationId xmlns:a16="http://schemas.microsoft.com/office/drawing/2014/main" id="{B4C012AF-1CE9-6E04-1FB6-0F63358C5120}"/>
              </a:ext>
            </a:extLst>
          </p:cNvPr>
          <p:cNvSpPr>
            <a:spLocks noGrp="1" noChangeArrowheads="1"/>
          </p:cNvSpPr>
          <p:nvPr>
            <p:ph type="title"/>
          </p:nvPr>
        </p:nvSpPr>
        <p:spPr/>
        <p:txBody>
          <a:bodyPr/>
          <a:lstStyle/>
          <a:p>
            <a:r>
              <a:rPr lang="en-US" altLang="en-US" dirty="0"/>
              <a:t>Clustering:- Definition</a:t>
            </a:r>
          </a:p>
        </p:txBody>
      </p:sp>
    </p:spTree>
    <p:extLst>
      <p:ext uri="{BB962C8B-B14F-4D97-AF65-F5344CB8AC3E}">
        <p14:creationId xmlns:p14="http://schemas.microsoft.com/office/powerpoint/2010/main" val="19517836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8797271D-5CB9-EA48-829A-6E3C2399D957}"/>
              </a:ext>
            </a:extLst>
          </p:cNvPr>
          <p:cNvSpPr>
            <a:spLocks noGrp="1" noChangeArrowheads="1"/>
          </p:cNvSpPr>
          <p:nvPr>
            <p:ph type="title"/>
          </p:nvPr>
        </p:nvSpPr>
        <p:spPr/>
        <p:txBody>
          <a:bodyPr/>
          <a:lstStyle/>
          <a:p>
            <a:r>
              <a:rPr lang="en-US" altLang="en-US" dirty="0"/>
              <a:t>Clustering …</a:t>
            </a:r>
          </a:p>
        </p:txBody>
      </p:sp>
      <p:sp>
        <p:nvSpPr>
          <p:cNvPr id="18435" name="Rectangle 3">
            <a:extLst>
              <a:ext uri="{FF2B5EF4-FFF2-40B4-BE49-F238E27FC236}">
                <a16:creationId xmlns:a16="http://schemas.microsoft.com/office/drawing/2014/main" id="{C0BF5277-D812-C111-0E22-BFD83F5DF862}"/>
              </a:ext>
            </a:extLst>
          </p:cNvPr>
          <p:cNvSpPr>
            <a:spLocks noGrp="1" noChangeArrowheads="1"/>
          </p:cNvSpPr>
          <p:nvPr>
            <p:ph sz="quarter" idx="1"/>
          </p:nvPr>
        </p:nvSpPr>
        <p:spPr/>
        <p:txBody>
          <a:bodyPr/>
          <a:lstStyle/>
          <a:p>
            <a:pPr>
              <a:lnSpc>
                <a:spcPct val="90000"/>
              </a:lnSpc>
            </a:pPr>
            <a:r>
              <a:rPr lang="en-US" altLang="en-US" sz="2000" dirty="0"/>
              <a:t>Find groups of similar data items</a:t>
            </a:r>
          </a:p>
          <a:p>
            <a:pPr>
              <a:lnSpc>
                <a:spcPct val="90000"/>
              </a:lnSpc>
            </a:pPr>
            <a:r>
              <a:rPr lang="en-US" altLang="en-US" sz="2000" dirty="0"/>
              <a:t>Statistical techniques require some definition of “distance” (e.g. between travel profiles) while conceptual techniques use background concepts and logical descriptions</a:t>
            </a:r>
          </a:p>
          <a:p>
            <a:pPr>
              <a:lnSpc>
                <a:spcPct val="90000"/>
              </a:lnSpc>
              <a:buFontTx/>
              <a:buNone/>
            </a:pPr>
            <a:r>
              <a:rPr lang="en-US" altLang="en-US" sz="2000" dirty="0"/>
              <a:t>Uses:</a:t>
            </a:r>
          </a:p>
          <a:p>
            <a:pPr>
              <a:lnSpc>
                <a:spcPct val="90000"/>
              </a:lnSpc>
            </a:pPr>
            <a:r>
              <a:rPr lang="en-US" altLang="en-US" sz="2000" dirty="0"/>
              <a:t>Demographic analysis</a:t>
            </a:r>
          </a:p>
          <a:p>
            <a:pPr>
              <a:lnSpc>
                <a:spcPct val="90000"/>
              </a:lnSpc>
              <a:buFontTx/>
              <a:buNone/>
            </a:pPr>
            <a:r>
              <a:rPr lang="en-US" altLang="en-US" sz="2000" dirty="0"/>
              <a:t>Technologies:</a:t>
            </a:r>
          </a:p>
          <a:p>
            <a:pPr>
              <a:lnSpc>
                <a:spcPct val="90000"/>
              </a:lnSpc>
            </a:pPr>
            <a:r>
              <a:rPr lang="en-US" altLang="en-US" sz="2000" dirty="0"/>
              <a:t>Self-Organizing Maps</a:t>
            </a:r>
          </a:p>
          <a:p>
            <a:pPr>
              <a:lnSpc>
                <a:spcPct val="90000"/>
              </a:lnSpc>
            </a:pPr>
            <a:r>
              <a:rPr lang="en-US" altLang="en-US" sz="2000" dirty="0"/>
              <a:t>Probability Densities</a:t>
            </a:r>
          </a:p>
          <a:p>
            <a:pPr>
              <a:lnSpc>
                <a:spcPct val="90000"/>
              </a:lnSpc>
            </a:pPr>
            <a:r>
              <a:rPr lang="en-US" altLang="en-US" sz="2000" dirty="0"/>
              <a:t>Conceptual Clustering</a:t>
            </a:r>
          </a:p>
        </p:txBody>
      </p:sp>
      <p:sp>
        <p:nvSpPr>
          <p:cNvPr id="18436" name="Rectangle 4">
            <a:extLst>
              <a:ext uri="{FF2B5EF4-FFF2-40B4-BE49-F238E27FC236}">
                <a16:creationId xmlns:a16="http://schemas.microsoft.com/office/drawing/2014/main" id="{3734B7D6-D49E-CBF0-D4E7-CE059C3E7B73}"/>
              </a:ext>
            </a:extLst>
          </p:cNvPr>
          <p:cNvSpPr>
            <a:spLocks noGrp="1" noChangeArrowheads="1"/>
          </p:cNvSpPr>
          <p:nvPr>
            <p:ph sz="quarter" idx="2"/>
          </p:nvPr>
        </p:nvSpPr>
        <p:spPr/>
        <p:txBody>
          <a:bodyPr/>
          <a:lstStyle/>
          <a:p>
            <a:r>
              <a:rPr lang="en-US" altLang="en-US" sz="2200" dirty="0"/>
              <a:t>“Group people with similar travel profiles”</a:t>
            </a:r>
          </a:p>
          <a:p>
            <a:pPr lvl="1"/>
            <a:r>
              <a:rPr lang="en-US" altLang="en-US" sz="2200" dirty="0">
                <a:solidFill>
                  <a:srgbClr val="004E47"/>
                </a:solidFill>
              </a:rPr>
              <a:t>George, Patricia</a:t>
            </a:r>
          </a:p>
          <a:p>
            <a:pPr lvl="1"/>
            <a:r>
              <a:rPr lang="en-US" altLang="en-US" sz="2200" dirty="0">
                <a:solidFill>
                  <a:srgbClr val="004E47"/>
                </a:solidFill>
              </a:rPr>
              <a:t>Jeff, Evelyn, Chris</a:t>
            </a:r>
          </a:p>
          <a:p>
            <a:pPr lvl="1"/>
            <a:r>
              <a:rPr lang="en-US" altLang="en-US" sz="2200" dirty="0">
                <a:solidFill>
                  <a:srgbClr val="004E47"/>
                </a:solidFill>
              </a:rPr>
              <a:t>Rob</a:t>
            </a:r>
          </a:p>
        </p:txBody>
      </p:sp>
      <p:graphicFrame>
        <p:nvGraphicFramePr>
          <p:cNvPr id="18437" name="Object 5">
            <a:hlinkClick r:id="" action="ppaction://ole?verb=0"/>
            <a:extLst>
              <a:ext uri="{FF2B5EF4-FFF2-40B4-BE49-F238E27FC236}">
                <a16:creationId xmlns:a16="http://schemas.microsoft.com/office/drawing/2014/main" id="{7ED3F84E-B3CE-C37E-4ED0-45430A3FC1DA}"/>
              </a:ext>
            </a:extLst>
          </p:cNvPr>
          <p:cNvGraphicFramePr>
            <a:graphicFrameLocks/>
          </p:cNvGraphicFramePr>
          <p:nvPr>
            <p:extLst/>
          </p:nvPr>
        </p:nvGraphicFramePr>
        <p:xfrm>
          <a:off x="4833938" y="3384550"/>
          <a:ext cx="3582987" cy="2393950"/>
        </p:xfrm>
        <a:graphic>
          <a:graphicData uri="http://schemas.openxmlformats.org/presentationml/2006/ole">
            <mc:AlternateContent xmlns:mc="http://schemas.openxmlformats.org/markup-compatibility/2006">
              <mc:Choice xmlns:v="urn:schemas-microsoft-com:vml" Requires="v">
                <p:oleObj spid="_x0000_s5125" name="Picture" r:id="rId3" imgW="2066760" imgH="1380960" progId="Word.Picture.8">
                  <p:embed/>
                </p:oleObj>
              </mc:Choice>
              <mc:Fallback>
                <p:oleObj name="Picture" r:id="rId3" imgW="2066760" imgH="1380960" progId="Word.Picture.8">
                  <p:embed/>
                  <p:pic>
                    <p:nvPicPr>
                      <p:cNvPr id="18437" name="Object 5">
                        <a:hlinkClick r:id="" action="ppaction://ole?verb=0"/>
                        <a:extLst>
                          <a:ext uri="{FF2B5EF4-FFF2-40B4-BE49-F238E27FC236}">
                            <a16:creationId xmlns:a16="http://schemas.microsoft.com/office/drawing/2014/main" id="{7ED3F84E-B3CE-C37E-4ED0-45430A3FC1DA}"/>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33938" y="3384550"/>
                        <a:ext cx="3582987" cy="239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72863329"/>
      </p:ext>
    </p:extLst>
  </p:cSld>
  <p:clrMapOvr>
    <a:masterClrMapping/>
  </p:clrMapOvr>
  <p:transition>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FE565B-66A7-7195-51A2-0B04611C6BA2}"/>
              </a:ext>
            </a:extLst>
          </p:cNvPr>
          <p:cNvSpPr>
            <a:spLocks noGrp="1"/>
          </p:cNvSpPr>
          <p:nvPr>
            <p:ph sz="quarter" idx="1"/>
          </p:nvPr>
        </p:nvSpPr>
        <p:spPr/>
        <p:txBody>
          <a:bodyPr/>
          <a:lstStyle/>
          <a:p>
            <a:r>
              <a:rPr lang="en-US" altLang="en-US" sz="2900" dirty="0">
                <a:latin typeface="Ebrima" panose="02000000000000000000" pitchFamily="2" charset="0"/>
                <a:ea typeface="Ebrima" panose="02000000000000000000" pitchFamily="2" charset="0"/>
                <a:cs typeface="Ebrima" panose="02000000000000000000" pitchFamily="2" charset="0"/>
              </a:rPr>
              <a:t>Euclidean Distance Based Clustering in 3-D </a:t>
            </a:r>
            <a:r>
              <a:rPr kumimoji="1" lang="en-US" altLang="en-US" sz="2800" dirty="0">
                <a:latin typeface="Ebrima" panose="02000000000000000000" pitchFamily="2" charset="0"/>
                <a:ea typeface="Ebrima" panose="02000000000000000000" pitchFamily="2" charset="0"/>
                <a:cs typeface="Ebrima" panose="02000000000000000000" pitchFamily="2" charset="0"/>
              </a:rPr>
              <a:t>space.</a:t>
            </a:r>
          </a:p>
          <a:p>
            <a:pPr marL="0" indent="0">
              <a:buNone/>
            </a:pPr>
            <a:endParaRPr lang="en-US" dirty="0"/>
          </a:p>
        </p:txBody>
      </p:sp>
      <p:sp>
        <p:nvSpPr>
          <p:cNvPr id="192514" name="Rectangle 2">
            <a:extLst>
              <a:ext uri="{FF2B5EF4-FFF2-40B4-BE49-F238E27FC236}">
                <a16:creationId xmlns:a16="http://schemas.microsoft.com/office/drawing/2014/main" id="{D8CBD861-683D-5656-8DC1-CFDF810CDDB3}"/>
              </a:ext>
            </a:extLst>
          </p:cNvPr>
          <p:cNvSpPr>
            <a:spLocks noGrp="1" noChangeArrowheads="1"/>
          </p:cNvSpPr>
          <p:nvPr>
            <p:ph type="title"/>
          </p:nvPr>
        </p:nvSpPr>
        <p:spPr/>
        <p:txBody>
          <a:bodyPr/>
          <a:lstStyle/>
          <a:p>
            <a:r>
              <a:rPr lang="en-US" altLang="en-US" dirty="0"/>
              <a:t>Clustering:- Illustration</a:t>
            </a:r>
          </a:p>
        </p:txBody>
      </p:sp>
      <p:sp>
        <p:nvSpPr>
          <p:cNvPr id="192516" name="Text Box 4">
            <a:extLst>
              <a:ext uri="{FF2B5EF4-FFF2-40B4-BE49-F238E27FC236}">
                <a16:creationId xmlns:a16="http://schemas.microsoft.com/office/drawing/2014/main" id="{9B5E6B6D-684B-B68C-543A-7D13AECE29B6}"/>
              </a:ext>
            </a:extLst>
          </p:cNvPr>
          <p:cNvSpPr txBox="1">
            <a:spLocks noChangeArrowheads="1"/>
          </p:cNvSpPr>
          <p:nvPr/>
        </p:nvSpPr>
        <p:spPr bwMode="auto">
          <a:xfrm>
            <a:off x="2152747" y="2057400"/>
            <a:ext cx="2417650" cy="646331"/>
          </a:xfrm>
          <a:prstGeom prst="rect">
            <a:avLst/>
          </a:prstGeom>
          <a:solidFill>
            <a:srgbClr val="00FFCC"/>
          </a:solidFill>
          <a:ln>
            <a:noFill/>
          </a:ln>
          <a:effectLst>
            <a:outerShdw dist="107763" dir="27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wrap="none">
            <a:spAutoFit/>
          </a:bodyPr>
          <a:lstStyle/>
          <a:p>
            <a:pPr algn="ctr" eaLnBrk="0" hangingPunct="0"/>
            <a:r>
              <a:rPr lang="en-US" altLang="en-US" dirty="0">
                <a:latin typeface="Ebrima" panose="02000000000000000000" pitchFamily="2" charset="0"/>
                <a:ea typeface="Ebrima" panose="02000000000000000000" pitchFamily="2" charset="0"/>
                <a:cs typeface="Ebrima" panose="02000000000000000000" pitchFamily="2" charset="0"/>
              </a:rPr>
              <a:t>Intra-cluster distances</a:t>
            </a:r>
          </a:p>
          <a:p>
            <a:pPr algn="ctr" eaLnBrk="0" hangingPunct="0"/>
            <a:r>
              <a:rPr lang="en-US" altLang="en-US" dirty="0">
                <a:latin typeface="Ebrima" panose="02000000000000000000" pitchFamily="2" charset="0"/>
                <a:ea typeface="Ebrima" panose="02000000000000000000" pitchFamily="2" charset="0"/>
                <a:cs typeface="Ebrima" panose="02000000000000000000" pitchFamily="2" charset="0"/>
              </a:rPr>
              <a:t>are minimized</a:t>
            </a:r>
          </a:p>
        </p:txBody>
      </p:sp>
      <p:sp>
        <p:nvSpPr>
          <p:cNvPr id="192517" name="Text Box 5">
            <a:extLst>
              <a:ext uri="{FF2B5EF4-FFF2-40B4-BE49-F238E27FC236}">
                <a16:creationId xmlns:a16="http://schemas.microsoft.com/office/drawing/2014/main" id="{9AE5ED17-4A56-35B8-D6B3-19F01AFDB7FF}"/>
              </a:ext>
            </a:extLst>
          </p:cNvPr>
          <p:cNvSpPr txBox="1">
            <a:spLocks noChangeArrowheads="1"/>
          </p:cNvSpPr>
          <p:nvPr/>
        </p:nvSpPr>
        <p:spPr bwMode="auto">
          <a:xfrm>
            <a:off x="6037344" y="2057400"/>
            <a:ext cx="2420856" cy="646331"/>
          </a:xfrm>
          <a:prstGeom prst="rect">
            <a:avLst/>
          </a:prstGeom>
          <a:solidFill>
            <a:srgbClr val="00FFCC"/>
          </a:solidFill>
          <a:ln>
            <a:noFill/>
          </a:ln>
          <a:effectLst>
            <a:outerShdw dist="107763" dir="27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wrap="none">
            <a:spAutoFit/>
          </a:bodyPr>
          <a:lstStyle/>
          <a:p>
            <a:pPr algn="ctr" eaLnBrk="0" hangingPunct="0"/>
            <a:r>
              <a:rPr lang="en-US" altLang="en-US" dirty="0">
                <a:latin typeface="Ebrima" panose="02000000000000000000" pitchFamily="2" charset="0"/>
                <a:ea typeface="Ebrima" panose="02000000000000000000" pitchFamily="2" charset="0"/>
                <a:cs typeface="Ebrima" panose="02000000000000000000" pitchFamily="2" charset="0"/>
              </a:rPr>
              <a:t>Inter-cluster distances</a:t>
            </a:r>
          </a:p>
          <a:p>
            <a:pPr algn="ctr" eaLnBrk="0" hangingPunct="0"/>
            <a:r>
              <a:rPr lang="en-US" altLang="en-US" dirty="0">
                <a:latin typeface="Ebrima" panose="02000000000000000000" pitchFamily="2" charset="0"/>
                <a:ea typeface="Ebrima" panose="02000000000000000000" pitchFamily="2" charset="0"/>
                <a:cs typeface="Ebrima" panose="02000000000000000000" pitchFamily="2" charset="0"/>
              </a:rPr>
              <a:t>are maximized</a:t>
            </a:r>
          </a:p>
        </p:txBody>
      </p:sp>
      <p:grpSp>
        <p:nvGrpSpPr>
          <p:cNvPr id="192518" name="Group 6">
            <a:extLst>
              <a:ext uri="{FF2B5EF4-FFF2-40B4-BE49-F238E27FC236}">
                <a16:creationId xmlns:a16="http://schemas.microsoft.com/office/drawing/2014/main" id="{7E455E2F-E3BC-EE55-3C65-CFFA72D89712}"/>
              </a:ext>
            </a:extLst>
          </p:cNvPr>
          <p:cNvGrpSpPr>
            <a:grpSpLocks/>
          </p:cNvGrpSpPr>
          <p:nvPr/>
        </p:nvGrpSpPr>
        <p:grpSpPr bwMode="auto">
          <a:xfrm>
            <a:off x="3961647" y="3276600"/>
            <a:ext cx="3048000" cy="2678113"/>
            <a:chOff x="2160" y="2544"/>
            <a:chExt cx="1920" cy="1687"/>
          </a:xfrm>
        </p:grpSpPr>
        <p:sp>
          <p:nvSpPr>
            <p:cNvPr id="192519" name="Line 7">
              <a:extLst>
                <a:ext uri="{FF2B5EF4-FFF2-40B4-BE49-F238E27FC236}">
                  <a16:creationId xmlns:a16="http://schemas.microsoft.com/office/drawing/2014/main" id="{6B7B6F8C-1067-036B-2667-5EB8BD4395A2}"/>
                </a:ext>
              </a:extLst>
            </p:cNvPr>
            <p:cNvSpPr>
              <a:spLocks noChangeShapeType="1"/>
            </p:cNvSpPr>
            <p:nvPr/>
          </p:nvSpPr>
          <p:spPr bwMode="auto">
            <a:xfrm>
              <a:off x="2736" y="2544"/>
              <a:ext cx="0" cy="115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20" name="Line 8">
              <a:extLst>
                <a:ext uri="{FF2B5EF4-FFF2-40B4-BE49-F238E27FC236}">
                  <a16:creationId xmlns:a16="http://schemas.microsoft.com/office/drawing/2014/main" id="{840F90ED-F9A1-C972-325C-F70D6CD46ACE}"/>
                </a:ext>
              </a:extLst>
            </p:cNvPr>
            <p:cNvSpPr>
              <a:spLocks noChangeShapeType="1"/>
            </p:cNvSpPr>
            <p:nvPr/>
          </p:nvSpPr>
          <p:spPr bwMode="auto">
            <a:xfrm>
              <a:off x="2736" y="3696"/>
              <a:ext cx="134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21" name="Freeform 9">
              <a:extLst>
                <a:ext uri="{FF2B5EF4-FFF2-40B4-BE49-F238E27FC236}">
                  <a16:creationId xmlns:a16="http://schemas.microsoft.com/office/drawing/2014/main" id="{13A6CC79-AA4B-D7A3-15A6-6239757E3209}"/>
                </a:ext>
              </a:extLst>
            </p:cNvPr>
            <p:cNvSpPr>
              <a:spLocks/>
            </p:cNvSpPr>
            <p:nvPr/>
          </p:nvSpPr>
          <p:spPr bwMode="auto">
            <a:xfrm>
              <a:off x="2226" y="3696"/>
              <a:ext cx="510" cy="535"/>
            </a:xfrm>
            <a:custGeom>
              <a:avLst/>
              <a:gdLst>
                <a:gd name="T0" fmla="*/ 510 w 510"/>
                <a:gd name="T1" fmla="*/ 0 h 535"/>
                <a:gd name="T2" fmla="*/ 0 w 510"/>
                <a:gd name="T3" fmla="*/ 535 h 535"/>
              </a:gdLst>
              <a:ahLst/>
              <a:cxnLst>
                <a:cxn ang="0">
                  <a:pos x="T0" y="T1"/>
                </a:cxn>
                <a:cxn ang="0">
                  <a:pos x="T2" y="T3"/>
                </a:cxn>
              </a:cxnLst>
              <a:rect l="0" t="0" r="r" b="b"/>
              <a:pathLst>
                <a:path w="510" h="535">
                  <a:moveTo>
                    <a:pt x="510" y="0"/>
                  </a:moveTo>
                  <a:lnTo>
                    <a:pt x="0" y="535"/>
                  </a:lnTo>
                </a:path>
              </a:pathLst>
            </a:custGeom>
            <a:noFill/>
            <a:ln w="9525">
              <a:solidFill>
                <a:schemeClr val="tx1"/>
              </a:solidFill>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22" name="AutoShape 10">
              <a:extLst>
                <a:ext uri="{FF2B5EF4-FFF2-40B4-BE49-F238E27FC236}">
                  <a16:creationId xmlns:a16="http://schemas.microsoft.com/office/drawing/2014/main" id="{03574FAD-BE08-52FE-8CB2-F4F9B05BE9A0}"/>
                </a:ext>
              </a:extLst>
            </p:cNvPr>
            <p:cNvSpPr>
              <a:spLocks noChangeArrowheads="1"/>
            </p:cNvSpPr>
            <p:nvPr/>
          </p:nvSpPr>
          <p:spPr bwMode="auto">
            <a:xfrm>
              <a:off x="3264" y="2880"/>
              <a:ext cx="96" cy="96"/>
            </a:xfrm>
            <a:prstGeom prst="octagon">
              <a:avLst>
                <a:gd name="adj" fmla="val 2928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23" name="AutoShape 11">
              <a:extLst>
                <a:ext uri="{FF2B5EF4-FFF2-40B4-BE49-F238E27FC236}">
                  <a16:creationId xmlns:a16="http://schemas.microsoft.com/office/drawing/2014/main" id="{A45A758C-BADB-1844-FC24-E23521A920A3}"/>
                </a:ext>
              </a:extLst>
            </p:cNvPr>
            <p:cNvSpPr>
              <a:spLocks noChangeArrowheads="1"/>
            </p:cNvSpPr>
            <p:nvPr/>
          </p:nvSpPr>
          <p:spPr bwMode="auto">
            <a:xfrm>
              <a:off x="3408" y="2880"/>
              <a:ext cx="96" cy="96"/>
            </a:xfrm>
            <a:prstGeom prst="octagon">
              <a:avLst>
                <a:gd name="adj" fmla="val 2928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24" name="AutoShape 12">
              <a:extLst>
                <a:ext uri="{FF2B5EF4-FFF2-40B4-BE49-F238E27FC236}">
                  <a16:creationId xmlns:a16="http://schemas.microsoft.com/office/drawing/2014/main" id="{50BDAE9D-34AC-AFB1-48EF-64D959460300}"/>
                </a:ext>
              </a:extLst>
            </p:cNvPr>
            <p:cNvSpPr>
              <a:spLocks noChangeArrowheads="1"/>
            </p:cNvSpPr>
            <p:nvPr/>
          </p:nvSpPr>
          <p:spPr bwMode="auto">
            <a:xfrm>
              <a:off x="3360" y="2736"/>
              <a:ext cx="96" cy="96"/>
            </a:xfrm>
            <a:prstGeom prst="octagon">
              <a:avLst>
                <a:gd name="adj" fmla="val 2928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25" name="AutoShape 13">
              <a:extLst>
                <a:ext uri="{FF2B5EF4-FFF2-40B4-BE49-F238E27FC236}">
                  <a16:creationId xmlns:a16="http://schemas.microsoft.com/office/drawing/2014/main" id="{E476CD0B-0288-45B2-EBA6-BD666C15C5A8}"/>
                </a:ext>
              </a:extLst>
            </p:cNvPr>
            <p:cNvSpPr>
              <a:spLocks noChangeArrowheads="1"/>
            </p:cNvSpPr>
            <p:nvPr/>
          </p:nvSpPr>
          <p:spPr bwMode="auto">
            <a:xfrm>
              <a:off x="3360" y="3024"/>
              <a:ext cx="96" cy="96"/>
            </a:xfrm>
            <a:prstGeom prst="octagon">
              <a:avLst>
                <a:gd name="adj" fmla="val 2928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26" name="AutoShape 14">
              <a:extLst>
                <a:ext uri="{FF2B5EF4-FFF2-40B4-BE49-F238E27FC236}">
                  <a16:creationId xmlns:a16="http://schemas.microsoft.com/office/drawing/2014/main" id="{30575AF6-4AD4-A6D2-C69F-042AF8BB0E7A}"/>
                </a:ext>
              </a:extLst>
            </p:cNvPr>
            <p:cNvSpPr>
              <a:spLocks noChangeArrowheads="1"/>
            </p:cNvSpPr>
            <p:nvPr/>
          </p:nvSpPr>
          <p:spPr bwMode="auto">
            <a:xfrm>
              <a:off x="3600" y="2880"/>
              <a:ext cx="96" cy="96"/>
            </a:xfrm>
            <a:prstGeom prst="octagon">
              <a:avLst>
                <a:gd name="adj" fmla="val 2928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27" name="AutoShape 15">
              <a:extLst>
                <a:ext uri="{FF2B5EF4-FFF2-40B4-BE49-F238E27FC236}">
                  <a16:creationId xmlns:a16="http://schemas.microsoft.com/office/drawing/2014/main" id="{6928151C-A621-D537-5CE0-4B714601F1AF}"/>
                </a:ext>
              </a:extLst>
            </p:cNvPr>
            <p:cNvSpPr>
              <a:spLocks noChangeArrowheads="1"/>
            </p:cNvSpPr>
            <p:nvPr/>
          </p:nvSpPr>
          <p:spPr bwMode="auto">
            <a:xfrm>
              <a:off x="3504" y="2784"/>
              <a:ext cx="96" cy="96"/>
            </a:xfrm>
            <a:prstGeom prst="octagon">
              <a:avLst>
                <a:gd name="adj" fmla="val 2928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28" name="AutoShape 16">
              <a:extLst>
                <a:ext uri="{FF2B5EF4-FFF2-40B4-BE49-F238E27FC236}">
                  <a16:creationId xmlns:a16="http://schemas.microsoft.com/office/drawing/2014/main" id="{D1EAD68D-AA0B-CFF3-BCAF-5A0D2491DC04}"/>
                </a:ext>
              </a:extLst>
            </p:cNvPr>
            <p:cNvSpPr>
              <a:spLocks noChangeArrowheads="1"/>
            </p:cNvSpPr>
            <p:nvPr/>
          </p:nvSpPr>
          <p:spPr bwMode="auto">
            <a:xfrm>
              <a:off x="3168" y="2736"/>
              <a:ext cx="96" cy="96"/>
            </a:xfrm>
            <a:prstGeom prst="octagon">
              <a:avLst>
                <a:gd name="adj" fmla="val 2928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29" name="AutoShape 17">
              <a:extLst>
                <a:ext uri="{FF2B5EF4-FFF2-40B4-BE49-F238E27FC236}">
                  <a16:creationId xmlns:a16="http://schemas.microsoft.com/office/drawing/2014/main" id="{BF28D29C-6EF2-0AF5-60B5-C3CB31DCEE1F}"/>
                </a:ext>
              </a:extLst>
            </p:cNvPr>
            <p:cNvSpPr>
              <a:spLocks noChangeArrowheads="1"/>
            </p:cNvSpPr>
            <p:nvPr/>
          </p:nvSpPr>
          <p:spPr bwMode="auto">
            <a:xfrm>
              <a:off x="3504" y="2976"/>
              <a:ext cx="96" cy="96"/>
            </a:xfrm>
            <a:prstGeom prst="octagon">
              <a:avLst>
                <a:gd name="adj" fmla="val 2928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30" name="AutoShape 18">
              <a:extLst>
                <a:ext uri="{FF2B5EF4-FFF2-40B4-BE49-F238E27FC236}">
                  <a16:creationId xmlns:a16="http://schemas.microsoft.com/office/drawing/2014/main" id="{5328FB71-3BA0-F5D4-3A09-04ADED00160A}"/>
                </a:ext>
              </a:extLst>
            </p:cNvPr>
            <p:cNvSpPr>
              <a:spLocks noChangeArrowheads="1"/>
            </p:cNvSpPr>
            <p:nvPr/>
          </p:nvSpPr>
          <p:spPr bwMode="auto">
            <a:xfrm>
              <a:off x="3168" y="2976"/>
              <a:ext cx="96" cy="96"/>
            </a:xfrm>
            <a:prstGeom prst="octagon">
              <a:avLst>
                <a:gd name="adj" fmla="val 2928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31" name="AutoShape 19">
              <a:extLst>
                <a:ext uri="{FF2B5EF4-FFF2-40B4-BE49-F238E27FC236}">
                  <a16:creationId xmlns:a16="http://schemas.microsoft.com/office/drawing/2014/main" id="{86C041CD-A71B-6EB1-D831-0EA92FFFC311}"/>
                </a:ext>
              </a:extLst>
            </p:cNvPr>
            <p:cNvSpPr>
              <a:spLocks noChangeArrowheads="1"/>
            </p:cNvSpPr>
            <p:nvPr/>
          </p:nvSpPr>
          <p:spPr bwMode="auto">
            <a:xfrm>
              <a:off x="2160" y="3264"/>
              <a:ext cx="96" cy="96"/>
            </a:xfrm>
            <a:prstGeom prst="octagon">
              <a:avLst>
                <a:gd name="adj" fmla="val 29287"/>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32" name="AutoShape 20">
              <a:extLst>
                <a:ext uri="{FF2B5EF4-FFF2-40B4-BE49-F238E27FC236}">
                  <a16:creationId xmlns:a16="http://schemas.microsoft.com/office/drawing/2014/main" id="{B1060113-855E-CCF2-35A6-0842C6CA0536}"/>
                </a:ext>
              </a:extLst>
            </p:cNvPr>
            <p:cNvSpPr>
              <a:spLocks noChangeArrowheads="1"/>
            </p:cNvSpPr>
            <p:nvPr/>
          </p:nvSpPr>
          <p:spPr bwMode="auto">
            <a:xfrm>
              <a:off x="2304" y="3312"/>
              <a:ext cx="96" cy="96"/>
            </a:xfrm>
            <a:prstGeom prst="octagon">
              <a:avLst>
                <a:gd name="adj" fmla="val 29287"/>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33" name="AutoShape 21">
              <a:extLst>
                <a:ext uri="{FF2B5EF4-FFF2-40B4-BE49-F238E27FC236}">
                  <a16:creationId xmlns:a16="http://schemas.microsoft.com/office/drawing/2014/main" id="{2B205E3E-CB30-AAEC-2232-CDA12E98BC11}"/>
                </a:ext>
              </a:extLst>
            </p:cNvPr>
            <p:cNvSpPr>
              <a:spLocks noChangeArrowheads="1"/>
            </p:cNvSpPr>
            <p:nvPr/>
          </p:nvSpPr>
          <p:spPr bwMode="auto">
            <a:xfrm>
              <a:off x="2304" y="3456"/>
              <a:ext cx="96" cy="96"/>
            </a:xfrm>
            <a:prstGeom prst="octagon">
              <a:avLst>
                <a:gd name="adj" fmla="val 29287"/>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34" name="AutoShape 22">
              <a:extLst>
                <a:ext uri="{FF2B5EF4-FFF2-40B4-BE49-F238E27FC236}">
                  <a16:creationId xmlns:a16="http://schemas.microsoft.com/office/drawing/2014/main" id="{154F5670-4C7A-8CD8-BD05-D8C5D7879AFB}"/>
                </a:ext>
              </a:extLst>
            </p:cNvPr>
            <p:cNvSpPr>
              <a:spLocks noChangeArrowheads="1"/>
            </p:cNvSpPr>
            <p:nvPr/>
          </p:nvSpPr>
          <p:spPr bwMode="auto">
            <a:xfrm>
              <a:off x="2448" y="3312"/>
              <a:ext cx="96" cy="96"/>
            </a:xfrm>
            <a:prstGeom prst="octagon">
              <a:avLst>
                <a:gd name="adj" fmla="val 29287"/>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35" name="AutoShape 23">
              <a:extLst>
                <a:ext uri="{FF2B5EF4-FFF2-40B4-BE49-F238E27FC236}">
                  <a16:creationId xmlns:a16="http://schemas.microsoft.com/office/drawing/2014/main" id="{67615F40-E3F9-6AD0-77CF-73ACC617114D}"/>
                </a:ext>
              </a:extLst>
            </p:cNvPr>
            <p:cNvSpPr>
              <a:spLocks noChangeArrowheads="1"/>
            </p:cNvSpPr>
            <p:nvPr/>
          </p:nvSpPr>
          <p:spPr bwMode="auto">
            <a:xfrm>
              <a:off x="2352" y="3168"/>
              <a:ext cx="96" cy="96"/>
            </a:xfrm>
            <a:prstGeom prst="octagon">
              <a:avLst>
                <a:gd name="adj" fmla="val 29287"/>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36" name="AutoShape 24">
              <a:extLst>
                <a:ext uri="{FF2B5EF4-FFF2-40B4-BE49-F238E27FC236}">
                  <a16:creationId xmlns:a16="http://schemas.microsoft.com/office/drawing/2014/main" id="{F2212290-AC12-AF0C-FC55-BB1B527E5513}"/>
                </a:ext>
              </a:extLst>
            </p:cNvPr>
            <p:cNvSpPr>
              <a:spLocks noChangeArrowheads="1"/>
            </p:cNvSpPr>
            <p:nvPr/>
          </p:nvSpPr>
          <p:spPr bwMode="auto">
            <a:xfrm>
              <a:off x="2448" y="3456"/>
              <a:ext cx="96" cy="96"/>
            </a:xfrm>
            <a:prstGeom prst="octagon">
              <a:avLst>
                <a:gd name="adj" fmla="val 29287"/>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37" name="AutoShape 25">
              <a:extLst>
                <a:ext uri="{FF2B5EF4-FFF2-40B4-BE49-F238E27FC236}">
                  <a16:creationId xmlns:a16="http://schemas.microsoft.com/office/drawing/2014/main" id="{114F5FC7-9179-D48C-A80C-A04501F2D715}"/>
                </a:ext>
              </a:extLst>
            </p:cNvPr>
            <p:cNvSpPr>
              <a:spLocks noChangeArrowheads="1"/>
            </p:cNvSpPr>
            <p:nvPr/>
          </p:nvSpPr>
          <p:spPr bwMode="auto">
            <a:xfrm>
              <a:off x="2160" y="3408"/>
              <a:ext cx="96" cy="96"/>
            </a:xfrm>
            <a:prstGeom prst="octagon">
              <a:avLst>
                <a:gd name="adj" fmla="val 29287"/>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38" name="AutoShape 26">
              <a:extLst>
                <a:ext uri="{FF2B5EF4-FFF2-40B4-BE49-F238E27FC236}">
                  <a16:creationId xmlns:a16="http://schemas.microsoft.com/office/drawing/2014/main" id="{0A581408-5DA8-279F-BC54-37C885F95B07}"/>
                </a:ext>
              </a:extLst>
            </p:cNvPr>
            <p:cNvSpPr>
              <a:spLocks noChangeArrowheads="1"/>
            </p:cNvSpPr>
            <p:nvPr/>
          </p:nvSpPr>
          <p:spPr bwMode="auto">
            <a:xfrm>
              <a:off x="3504" y="3552"/>
              <a:ext cx="96" cy="96"/>
            </a:xfrm>
            <a:prstGeom prst="octagon">
              <a:avLst>
                <a:gd name="adj" fmla="val 29287"/>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39" name="AutoShape 27">
              <a:extLst>
                <a:ext uri="{FF2B5EF4-FFF2-40B4-BE49-F238E27FC236}">
                  <a16:creationId xmlns:a16="http://schemas.microsoft.com/office/drawing/2014/main" id="{9A5C8569-23BC-5A82-B387-9F133A4A8F7E}"/>
                </a:ext>
              </a:extLst>
            </p:cNvPr>
            <p:cNvSpPr>
              <a:spLocks noChangeArrowheads="1"/>
            </p:cNvSpPr>
            <p:nvPr/>
          </p:nvSpPr>
          <p:spPr bwMode="auto">
            <a:xfrm>
              <a:off x="3792" y="3600"/>
              <a:ext cx="96" cy="96"/>
            </a:xfrm>
            <a:prstGeom prst="octagon">
              <a:avLst>
                <a:gd name="adj" fmla="val 29287"/>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40" name="AutoShape 28">
              <a:extLst>
                <a:ext uri="{FF2B5EF4-FFF2-40B4-BE49-F238E27FC236}">
                  <a16:creationId xmlns:a16="http://schemas.microsoft.com/office/drawing/2014/main" id="{942A781B-12FE-AEB2-A888-E52195F3B7D7}"/>
                </a:ext>
              </a:extLst>
            </p:cNvPr>
            <p:cNvSpPr>
              <a:spLocks noChangeArrowheads="1"/>
            </p:cNvSpPr>
            <p:nvPr/>
          </p:nvSpPr>
          <p:spPr bwMode="auto">
            <a:xfrm>
              <a:off x="3648" y="3696"/>
              <a:ext cx="96" cy="96"/>
            </a:xfrm>
            <a:prstGeom prst="octagon">
              <a:avLst>
                <a:gd name="adj" fmla="val 29287"/>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41" name="AutoShape 29">
              <a:extLst>
                <a:ext uri="{FF2B5EF4-FFF2-40B4-BE49-F238E27FC236}">
                  <a16:creationId xmlns:a16="http://schemas.microsoft.com/office/drawing/2014/main" id="{C4E89F61-DB9E-82D8-7170-EC3792F0E24F}"/>
                </a:ext>
              </a:extLst>
            </p:cNvPr>
            <p:cNvSpPr>
              <a:spLocks noChangeArrowheads="1"/>
            </p:cNvSpPr>
            <p:nvPr/>
          </p:nvSpPr>
          <p:spPr bwMode="auto">
            <a:xfrm>
              <a:off x="3504" y="3792"/>
              <a:ext cx="96" cy="96"/>
            </a:xfrm>
            <a:prstGeom prst="octagon">
              <a:avLst>
                <a:gd name="adj" fmla="val 29287"/>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42" name="AutoShape 30">
              <a:extLst>
                <a:ext uri="{FF2B5EF4-FFF2-40B4-BE49-F238E27FC236}">
                  <a16:creationId xmlns:a16="http://schemas.microsoft.com/office/drawing/2014/main" id="{8B492A5C-0A44-6557-F505-FBAAFBB54216}"/>
                </a:ext>
              </a:extLst>
            </p:cNvPr>
            <p:cNvSpPr>
              <a:spLocks noChangeArrowheads="1"/>
            </p:cNvSpPr>
            <p:nvPr/>
          </p:nvSpPr>
          <p:spPr bwMode="auto">
            <a:xfrm>
              <a:off x="3696" y="3792"/>
              <a:ext cx="96" cy="96"/>
            </a:xfrm>
            <a:prstGeom prst="octagon">
              <a:avLst>
                <a:gd name="adj" fmla="val 29287"/>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43" name="AutoShape 31">
              <a:extLst>
                <a:ext uri="{FF2B5EF4-FFF2-40B4-BE49-F238E27FC236}">
                  <a16:creationId xmlns:a16="http://schemas.microsoft.com/office/drawing/2014/main" id="{D2EB9E4B-8348-D607-890C-A04F77A345A2}"/>
                </a:ext>
              </a:extLst>
            </p:cNvPr>
            <p:cNvSpPr>
              <a:spLocks noChangeArrowheads="1"/>
            </p:cNvSpPr>
            <p:nvPr/>
          </p:nvSpPr>
          <p:spPr bwMode="auto">
            <a:xfrm flipV="1">
              <a:off x="3504" y="3648"/>
              <a:ext cx="96" cy="96"/>
            </a:xfrm>
            <a:prstGeom prst="octagon">
              <a:avLst>
                <a:gd name="adj" fmla="val 29287"/>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2544" name="AutoShape 32">
              <a:extLst>
                <a:ext uri="{FF2B5EF4-FFF2-40B4-BE49-F238E27FC236}">
                  <a16:creationId xmlns:a16="http://schemas.microsoft.com/office/drawing/2014/main" id="{C99A8A48-F528-6ADA-4170-12AC9D7D44A3}"/>
                </a:ext>
              </a:extLst>
            </p:cNvPr>
            <p:cNvSpPr>
              <a:spLocks noChangeArrowheads="1"/>
            </p:cNvSpPr>
            <p:nvPr/>
          </p:nvSpPr>
          <p:spPr bwMode="auto">
            <a:xfrm>
              <a:off x="3696" y="3504"/>
              <a:ext cx="96" cy="96"/>
            </a:xfrm>
            <a:prstGeom prst="octagon">
              <a:avLst>
                <a:gd name="adj" fmla="val 29287"/>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extLst>
      <p:ext uri="{BB962C8B-B14F-4D97-AF65-F5344CB8AC3E}">
        <p14:creationId xmlns:p14="http://schemas.microsoft.com/office/powerpoint/2010/main" val="23156423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3" name="Rectangle 3">
            <a:extLst>
              <a:ext uri="{FF2B5EF4-FFF2-40B4-BE49-F238E27FC236}">
                <a16:creationId xmlns:a16="http://schemas.microsoft.com/office/drawing/2014/main" id="{540DDB0C-2009-BFF7-30A0-A417D07F42E1}"/>
              </a:ext>
            </a:extLst>
          </p:cNvPr>
          <p:cNvSpPr>
            <a:spLocks noGrp="1" noChangeArrowheads="1"/>
          </p:cNvSpPr>
          <p:nvPr>
            <p:ph sz="quarter" idx="1"/>
          </p:nvPr>
        </p:nvSpPr>
        <p:spPr/>
        <p:txBody>
          <a:bodyPr>
            <a:normAutofit fontScale="92500" lnSpcReduction="10000"/>
          </a:bodyPr>
          <a:lstStyle/>
          <a:p>
            <a:pPr>
              <a:lnSpc>
                <a:spcPct val="90000"/>
              </a:lnSpc>
            </a:pPr>
            <a:r>
              <a:rPr lang="en-US" altLang="en-US" sz="2800" dirty="0"/>
              <a:t>Market Segmentation:</a:t>
            </a:r>
          </a:p>
          <a:p>
            <a:pPr lvl="1">
              <a:lnSpc>
                <a:spcPct val="90000"/>
              </a:lnSpc>
            </a:pPr>
            <a:r>
              <a:rPr lang="en-US" altLang="en-US" sz="2800" dirty="0"/>
              <a:t>Goal: </a:t>
            </a:r>
          </a:p>
          <a:p>
            <a:pPr lvl="2">
              <a:lnSpc>
                <a:spcPct val="90000"/>
              </a:lnSpc>
            </a:pPr>
            <a:r>
              <a:rPr lang="en-US" altLang="en-US" sz="2500" dirty="0"/>
              <a:t>Subdivide a market into distinct subsets of customers where any subset may conceivably be selected as a market target to be reached with a distinct marketing mix.</a:t>
            </a:r>
          </a:p>
          <a:p>
            <a:pPr lvl="1">
              <a:lnSpc>
                <a:spcPct val="90000"/>
              </a:lnSpc>
            </a:pPr>
            <a:r>
              <a:rPr lang="en-US" altLang="en-US" sz="2800" dirty="0"/>
              <a:t>Approach: </a:t>
            </a:r>
          </a:p>
          <a:p>
            <a:pPr lvl="2">
              <a:lnSpc>
                <a:spcPct val="90000"/>
              </a:lnSpc>
            </a:pPr>
            <a:r>
              <a:rPr lang="en-US" altLang="en-US" sz="2800" dirty="0"/>
              <a:t>Collect different attributes of customers based on their geographical and lifestyle related information.</a:t>
            </a:r>
          </a:p>
          <a:p>
            <a:pPr lvl="2">
              <a:lnSpc>
                <a:spcPct val="90000"/>
              </a:lnSpc>
            </a:pPr>
            <a:r>
              <a:rPr lang="en-US" altLang="en-US" sz="2800" dirty="0"/>
              <a:t>Find clusters of similar customers.</a:t>
            </a:r>
          </a:p>
          <a:p>
            <a:pPr lvl="2">
              <a:lnSpc>
                <a:spcPct val="90000"/>
              </a:lnSpc>
            </a:pPr>
            <a:r>
              <a:rPr lang="en-US" altLang="en-US" sz="2800" dirty="0"/>
              <a:t>Measure the clustering quality by observing buying patterns of customers in same cluster vs. those from different clusters. </a:t>
            </a:r>
          </a:p>
        </p:txBody>
      </p:sp>
      <p:sp>
        <p:nvSpPr>
          <p:cNvPr id="194562" name="Rectangle 2">
            <a:extLst>
              <a:ext uri="{FF2B5EF4-FFF2-40B4-BE49-F238E27FC236}">
                <a16:creationId xmlns:a16="http://schemas.microsoft.com/office/drawing/2014/main" id="{E0235A89-3C57-67DC-CB35-CCB4048426B8}"/>
              </a:ext>
            </a:extLst>
          </p:cNvPr>
          <p:cNvSpPr>
            <a:spLocks noGrp="1" noChangeArrowheads="1"/>
          </p:cNvSpPr>
          <p:nvPr>
            <p:ph type="title"/>
          </p:nvPr>
        </p:nvSpPr>
        <p:spPr/>
        <p:txBody>
          <a:bodyPr/>
          <a:lstStyle/>
          <a:p>
            <a:r>
              <a:rPr lang="en-US" altLang="en-US" dirty="0"/>
              <a:t>Clustering:- Application 1</a:t>
            </a:r>
          </a:p>
        </p:txBody>
      </p:sp>
    </p:spTree>
    <p:extLst>
      <p:ext uri="{BB962C8B-B14F-4D97-AF65-F5344CB8AC3E}">
        <p14:creationId xmlns:p14="http://schemas.microsoft.com/office/powerpoint/2010/main" val="34767573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1" name="Rectangle 3">
            <a:extLst>
              <a:ext uri="{FF2B5EF4-FFF2-40B4-BE49-F238E27FC236}">
                <a16:creationId xmlns:a16="http://schemas.microsoft.com/office/drawing/2014/main" id="{046AA909-E54C-F837-8083-20ADD8A43C2C}"/>
              </a:ext>
            </a:extLst>
          </p:cNvPr>
          <p:cNvSpPr>
            <a:spLocks noGrp="1" noChangeArrowheads="1"/>
          </p:cNvSpPr>
          <p:nvPr>
            <p:ph sz="quarter" idx="1"/>
          </p:nvPr>
        </p:nvSpPr>
        <p:spPr/>
        <p:txBody>
          <a:bodyPr/>
          <a:lstStyle/>
          <a:p>
            <a:r>
              <a:rPr lang="en-US" altLang="en-US" dirty="0"/>
              <a:t>Document Clustering:</a:t>
            </a:r>
          </a:p>
          <a:p>
            <a:pPr lvl="1"/>
            <a:r>
              <a:rPr lang="en-US" altLang="en-US" dirty="0"/>
              <a:t>Goal: </a:t>
            </a:r>
          </a:p>
          <a:p>
            <a:pPr lvl="2"/>
            <a:r>
              <a:rPr lang="en-US" altLang="en-US" dirty="0"/>
              <a:t>To find groups of documents that are similar to each other based on the important terms appearing in them.</a:t>
            </a:r>
          </a:p>
          <a:p>
            <a:pPr lvl="1"/>
            <a:r>
              <a:rPr lang="en-US" altLang="en-US" dirty="0"/>
              <a:t>Approach: </a:t>
            </a:r>
          </a:p>
          <a:p>
            <a:pPr lvl="2"/>
            <a:r>
              <a:rPr lang="en-US" altLang="en-US" dirty="0"/>
              <a:t>To identify frequently occurring terms in each document. Form a similarity measure based on the frequencies of different terms. Use it to cluster.</a:t>
            </a:r>
          </a:p>
          <a:p>
            <a:pPr lvl="1"/>
            <a:r>
              <a:rPr lang="en-US" altLang="en-US" dirty="0"/>
              <a:t>Gain: </a:t>
            </a:r>
          </a:p>
          <a:p>
            <a:pPr lvl="2"/>
            <a:r>
              <a:rPr lang="en-US" altLang="en-US" dirty="0"/>
              <a:t>Information Retrieval can utilize the clusters to relate a new document or search term to clustered documents.</a:t>
            </a:r>
            <a:endParaRPr lang="en-US" altLang="en-US" sz="2500" dirty="0"/>
          </a:p>
        </p:txBody>
      </p:sp>
      <p:sp>
        <p:nvSpPr>
          <p:cNvPr id="196610" name="Rectangle 2">
            <a:extLst>
              <a:ext uri="{FF2B5EF4-FFF2-40B4-BE49-F238E27FC236}">
                <a16:creationId xmlns:a16="http://schemas.microsoft.com/office/drawing/2014/main" id="{7F16B4E3-04EE-9321-B88C-593E3AB81E7F}"/>
              </a:ext>
            </a:extLst>
          </p:cNvPr>
          <p:cNvSpPr>
            <a:spLocks noGrp="1" noChangeArrowheads="1"/>
          </p:cNvSpPr>
          <p:nvPr>
            <p:ph type="title"/>
          </p:nvPr>
        </p:nvSpPr>
        <p:spPr/>
        <p:txBody>
          <a:bodyPr/>
          <a:lstStyle/>
          <a:p>
            <a:r>
              <a:rPr lang="en-US" altLang="en-US" dirty="0"/>
              <a:t>Clustering:- Application 2</a:t>
            </a:r>
          </a:p>
        </p:txBody>
      </p:sp>
    </p:spTree>
    <p:extLst>
      <p:ext uri="{BB962C8B-B14F-4D97-AF65-F5344CB8AC3E}">
        <p14:creationId xmlns:p14="http://schemas.microsoft.com/office/powerpoint/2010/main" val="25887923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9" name="Rectangle 3">
            <a:extLst>
              <a:ext uri="{FF2B5EF4-FFF2-40B4-BE49-F238E27FC236}">
                <a16:creationId xmlns:a16="http://schemas.microsoft.com/office/drawing/2014/main" id="{E5FA9979-18A0-719E-03AC-FF359700BE70}"/>
              </a:ext>
            </a:extLst>
          </p:cNvPr>
          <p:cNvSpPr>
            <a:spLocks noGrp="1" noChangeArrowheads="1"/>
          </p:cNvSpPr>
          <p:nvPr>
            <p:ph sz="quarter" idx="1"/>
          </p:nvPr>
        </p:nvSpPr>
        <p:spPr/>
        <p:txBody>
          <a:bodyPr/>
          <a:lstStyle/>
          <a:p>
            <a:r>
              <a:rPr lang="en-US" altLang="en-US" sz="2400" dirty="0"/>
              <a:t>Clustering Points: 3204 Articles of Los Angeles Times.</a:t>
            </a:r>
          </a:p>
          <a:p>
            <a:r>
              <a:rPr lang="en-US" altLang="en-US" sz="2400" dirty="0"/>
              <a:t>Similarity Measure: How many words are common in these documents (after some word filtering).</a:t>
            </a:r>
            <a:endParaRPr lang="en-US" altLang="en-US" sz="2000" dirty="0"/>
          </a:p>
        </p:txBody>
      </p:sp>
      <p:sp>
        <p:nvSpPr>
          <p:cNvPr id="198658" name="Rectangle 2">
            <a:extLst>
              <a:ext uri="{FF2B5EF4-FFF2-40B4-BE49-F238E27FC236}">
                <a16:creationId xmlns:a16="http://schemas.microsoft.com/office/drawing/2014/main" id="{7356833A-19DE-4972-04BF-ADBE1024BEB8}"/>
              </a:ext>
            </a:extLst>
          </p:cNvPr>
          <p:cNvSpPr>
            <a:spLocks noGrp="1" noChangeArrowheads="1"/>
          </p:cNvSpPr>
          <p:nvPr>
            <p:ph type="title"/>
          </p:nvPr>
        </p:nvSpPr>
        <p:spPr/>
        <p:txBody>
          <a:bodyPr/>
          <a:lstStyle/>
          <a:p>
            <a:r>
              <a:rPr lang="en-US" altLang="en-US" dirty="0"/>
              <a:t>Illustrating Document Clustering</a:t>
            </a:r>
          </a:p>
        </p:txBody>
      </p:sp>
      <p:graphicFrame>
        <p:nvGraphicFramePr>
          <p:cNvPr id="198660" name="Object 4">
            <a:extLst>
              <a:ext uri="{FF2B5EF4-FFF2-40B4-BE49-F238E27FC236}">
                <a16:creationId xmlns:a16="http://schemas.microsoft.com/office/drawing/2014/main" id="{839E00CF-495F-EC02-9FA7-F704F06AA02A}"/>
              </a:ext>
            </a:extLst>
          </p:cNvPr>
          <p:cNvGraphicFramePr>
            <a:graphicFrameLocks noChangeAspect="1"/>
          </p:cNvGraphicFramePr>
          <p:nvPr>
            <p:extLst/>
          </p:nvPr>
        </p:nvGraphicFramePr>
        <p:xfrm>
          <a:off x="2205037" y="2573337"/>
          <a:ext cx="4424363" cy="3675063"/>
        </p:xfrm>
        <a:graphic>
          <a:graphicData uri="http://schemas.openxmlformats.org/presentationml/2006/ole">
            <mc:AlternateContent xmlns:mc="http://schemas.openxmlformats.org/markup-compatibility/2006">
              <mc:Choice xmlns:v="urn:schemas-microsoft-com:vml" Requires="v">
                <p:oleObj spid="_x0000_s6149" name="Document" r:id="rId4" imgW="6108120" imgH="5064120" progId="Word.Document.8">
                  <p:embed/>
                </p:oleObj>
              </mc:Choice>
              <mc:Fallback>
                <p:oleObj name="Document" r:id="rId4" imgW="6108120" imgH="5064120" progId="Word.Document.8">
                  <p:embed/>
                  <p:pic>
                    <p:nvPicPr>
                      <p:cNvPr id="198660" name="Object 4">
                        <a:extLst>
                          <a:ext uri="{FF2B5EF4-FFF2-40B4-BE49-F238E27FC236}">
                            <a16:creationId xmlns:a16="http://schemas.microsoft.com/office/drawing/2014/main" id="{839E00CF-495F-EC02-9FA7-F704F06AA02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5037" y="2573337"/>
                        <a:ext cx="4424363" cy="3675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5734727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5" name="Rectangle 3">
            <a:extLst>
              <a:ext uri="{FF2B5EF4-FFF2-40B4-BE49-F238E27FC236}">
                <a16:creationId xmlns:a16="http://schemas.microsoft.com/office/drawing/2014/main" id="{E96349D3-FFF7-E2CF-76F0-6A6DD5F00781}"/>
              </a:ext>
            </a:extLst>
          </p:cNvPr>
          <p:cNvSpPr>
            <a:spLocks noGrp="1" noChangeArrowheads="1"/>
          </p:cNvSpPr>
          <p:nvPr>
            <p:ph sz="quarter" idx="1"/>
          </p:nvPr>
        </p:nvSpPr>
        <p:spPr/>
        <p:txBody>
          <a:bodyPr/>
          <a:lstStyle/>
          <a:p>
            <a:pPr marL="292100" indent="-292100"/>
            <a:r>
              <a:rPr lang="en-US" altLang="en-US" sz="2400" dirty="0"/>
              <a:t>Given a set of records each of which contain some number of items from a given collection;</a:t>
            </a:r>
          </a:p>
          <a:p>
            <a:pPr marL="800100" lvl="1" indent="-342900"/>
            <a:r>
              <a:rPr lang="en-US" altLang="en-US" sz="2400" dirty="0"/>
              <a:t>Produce dependency rules which will predict occurrence of an item based on occurrences of other items.</a:t>
            </a:r>
          </a:p>
        </p:txBody>
      </p:sp>
      <p:sp>
        <p:nvSpPr>
          <p:cNvPr id="202754" name="Rectangle 2">
            <a:extLst>
              <a:ext uri="{FF2B5EF4-FFF2-40B4-BE49-F238E27FC236}">
                <a16:creationId xmlns:a16="http://schemas.microsoft.com/office/drawing/2014/main" id="{57F5E7A0-A30B-87E8-5FDF-0433DC4B55F9}"/>
              </a:ext>
            </a:extLst>
          </p:cNvPr>
          <p:cNvSpPr>
            <a:spLocks noGrp="1" noChangeArrowheads="1"/>
          </p:cNvSpPr>
          <p:nvPr>
            <p:ph type="title"/>
          </p:nvPr>
        </p:nvSpPr>
        <p:spPr/>
        <p:txBody>
          <a:bodyPr/>
          <a:lstStyle/>
          <a:p>
            <a:r>
              <a:rPr lang="en-US" altLang="en-US"/>
              <a:t>Association Rule Discovery: Definition</a:t>
            </a:r>
          </a:p>
        </p:txBody>
      </p:sp>
      <p:graphicFrame>
        <p:nvGraphicFramePr>
          <p:cNvPr id="202756" name="Object 4">
            <a:extLst>
              <a:ext uri="{FF2B5EF4-FFF2-40B4-BE49-F238E27FC236}">
                <a16:creationId xmlns:a16="http://schemas.microsoft.com/office/drawing/2014/main" id="{F0C97638-92C7-DA87-1340-3001B987EEB2}"/>
              </a:ext>
            </a:extLst>
          </p:cNvPr>
          <p:cNvGraphicFramePr>
            <a:graphicFrameLocks noChangeAspect="1"/>
          </p:cNvGraphicFramePr>
          <p:nvPr/>
        </p:nvGraphicFramePr>
        <p:xfrm>
          <a:off x="619125" y="3886200"/>
          <a:ext cx="4181475" cy="2152650"/>
        </p:xfrm>
        <a:graphic>
          <a:graphicData uri="http://schemas.openxmlformats.org/presentationml/2006/ole">
            <mc:AlternateContent xmlns:mc="http://schemas.openxmlformats.org/markup-compatibility/2006">
              <mc:Choice xmlns:v="urn:schemas-microsoft-com:vml" Requires="v">
                <p:oleObj spid="_x0000_s7173" name="Document" r:id="rId4" imgW="3821430" imgH="2001946" progId="Word.Document.8">
                  <p:embed/>
                </p:oleObj>
              </mc:Choice>
              <mc:Fallback>
                <p:oleObj name="Document" r:id="rId4" imgW="3821430" imgH="2001946" progId="Word.Document.8">
                  <p:embed/>
                  <p:pic>
                    <p:nvPicPr>
                      <p:cNvPr id="202756" name="Object 4">
                        <a:extLst>
                          <a:ext uri="{FF2B5EF4-FFF2-40B4-BE49-F238E27FC236}">
                            <a16:creationId xmlns:a16="http://schemas.microsoft.com/office/drawing/2014/main" id="{F0C97638-92C7-DA87-1340-3001B987EEB2}"/>
                          </a:ext>
                        </a:extLst>
                      </p:cNvPr>
                      <p:cNvPicPr>
                        <a:picLocks noChangeAspect="1" noChangeArrowheads="1"/>
                      </p:cNvPicPr>
                      <p:nvPr/>
                    </p:nvPicPr>
                    <p:blipFill>
                      <a:blip r:embed="rId5"/>
                      <a:srcRect/>
                      <a:stretch>
                        <a:fillRect/>
                      </a:stretch>
                    </p:blipFill>
                    <p:spPr bwMode="auto">
                      <a:xfrm>
                        <a:off x="619125" y="3886200"/>
                        <a:ext cx="4181475" cy="2152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2757" name="Text Box 5">
            <a:extLst>
              <a:ext uri="{FF2B5EF4-FFF2-40B4-BE49-F238E27FC236}">
                <a16:creationId xmlns:a16="http://schemas.microsoft.com/office/drawing/2014/main" id="{504FFA93-C60D-54C5-C1C4-C20AA26529A2}"/>
              </a:ext>
            </a:extLst>
          </p:cNvPr>
          <p:cNvSpPr txBox="1">
            <a:spLocks noChangeArrowheads="1"/>
          </p:cNvSpPr>
          <p:nvPr/>
        </p:nvSpPr>
        <p:spPr bwMode="auto">
          <a:xfrm>
            <a:off x="5029200" y="4648200"/>
            <a:ext cx="3443288" cy="976313"/>
          </a:xfrm>
          <a:prstGeom prst="rect">
            <a:avLst/>
          </a:prstGeom>
          <a:solidFill>
            <a:srgbClr val="CCCCFF"/>
          </a:solidFill>
          <a:ln>
            <a:noFill/>
          </a:ln>
          <a:effectLst>
            <a:outerShdw dist="107763" dir="27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wrap="none">
            <a:spAutoFit/>
          </a:bodyPr>
          <a:lstStyle/>
          <a:p>
            <a:pPr eaLnBrk="0" hangingPunct="0"/>
            <a:r>
              <a:rPr lang="en-US" altLang="en-US" sz="2000">
                <a:latin typeface="Times New Roman" panose="02020603050405020304" pitchFamily="18" charset="0"/>
              </a:rPr>
              <a:t>Rules Discovered:</a:t>
            </a:r>
          </a:p>
          <a:p>
            <a:pPr eaLnBrk="0" hangingPunct="0"/>
            <a:r>
              <a:rPr lang="en-US" altLang="en-US" sz="2000">
                <a:latin typeface="Times New Roman" panose="02020603050405020304" pitchFamily="18" charset="0"/>
              </a:rPr>
              <a:t>    </a:t>
            </a:r>
            <a:r>
              <a:rPr lang="en-US" altLang="en-US" sz="1800" b="1">
                <a:solidFill>
                  <a:srgbClr val="CC0000"/>
                </a:solidFill>
              </a:rPr>
              <a:t>{Milk} --&gt; {Coke}</a:t>
            </a:r>
          </a:p>
          <a:p>
            <a:pPr eaLnBrk="0" hangingPunct="0"/>
            <a:r>
              <a:rPr lang="en-US" altLang="en-US" sz="1800" b="1">
                <a:solidFill>
                  <a:srgbClr val="CC0000"/>
                </a:solidFill>
              </a:rPr>
              <a:t>    {Diaper, Milk} --&gt; {Beer}</a:t>
            </a:r>
            <a:endParaRPr lang="en-US" altLang="en-US">
              <a:latin typeface="Times New Roman" panose="02020603050405020304" pitchFamily="18" charset="0"/>
            </a:endParaRPr>
          </a:p>
        </p:txBody>
      </p:sp>
    </p:spTree>
    <p:extLst>
      <p:ext uri="{BB962C8B-B14F-4D97-AF65-F5344CB8AC3E}">
        <p14:creationId xmlns:p14="http://schemas.microsoft.com/office/powerpoint/2010/main" val="2207526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4DB1654F-EF91-0B83-1F28-6AE380706C93}"/>
              </a:ext>
            </a:extLst>
          </p:cNvPr>
          <p:cNvSpPr>
            <a:spLocks noGrp="1" noChangeArrowheads="1"/>
          </p:cNvSpPr>
          <p:nvPr>
            <p:ph sz="quarter" idx="1"/>
          </p:nvPr>
        </p:nvSpPr>
        <p:spPr/>
        <p:txBody>
          <a:bodyPr>
            <a:normAutofit lnSpcReduction="10000"/>
          </a:bodyPr>
          <a:lstStyle/>
          <a:p>
            <a:r>
              <a:rPr lang="en-US" altLang="en-US" sz="2800" u="sng" dirty="0"/>
              <a:t>Data</a:t>
            </a:r>
            <a:r>
              <a:rPr lang="en-US" altLang="en-US" sz="2800" dirty="0"/>
              <a:t>: a set of facts (items) D, usually stored in a database</a:t>
            </a:r>
          </a:p>
          <a:p>
            <a:r>
              <a:rPr lang="en-US" altLang="en-US" sz="2800" u="sng" dirty="0"/>
              <a:t>Pattern</a:t>
            </a:r>
            <a:r>
              <a:rPr lang="en-US" altLang="en-US" sz="2800" dirty="0"/>
              <a:t>: an expression E in a language L, that describes a subset of facts</a:t>
            </a:r>
          </a:p>
          <a:p>
            <a:r>
              <a:rPr lang="en-US" altLang="en-US" sz="2800" u="sng" dirty="0"/>
              <a:t>Attribute</a:t>
            </a:r>
            <a:r>
              <a:rPr lang="en-US" altLang="en-US" sz="2800" dirty="0"/>
              <a:t>: a field in an item </a:t>
            </a:r>
            <a:r>
              <a:rPr lang="en-US" altLang="en-US" sz="2800" i="1" dirty="0" err="1"/>
              <a:t>i</a:t>
            </a:r>
            <a:r>
              <a:rPr lang="en-US" altLang="en-US" sz="2800" dirty="0"/>
              <a:t> in D.</a:t>
            </a:r>
          </a:p>
          <a:p>
            <a:r>
              <a:rPr lang="en-US" altLang="en-US" sz="2800" u="sng" dirty="0"/>
              <a:t>Interestingness</a:t>
            </a:r>
            <a:r>
              <a:rPr lang="en-US" altLang="en-US" sz="2800" dirty="0"/>
              <a:t>: a function I</a:t>
            </a:r>
            <a:r>
              <a:rPr lang="en-US" altLang="en-US" sz="2800" baseline="-25000" dirty="0"/>
              <a:t>D,L </a:t>
            </a:r>
            <a:r>
              <a:rPr lang="en-US" altLang="en-US" sz="2800" dirty="0"/>
              <a:t>that maps an expression E in L into a measure space M</a:t>
            </a:r>
          </a:p>
          <a:p>
            <a:r>
              <a:rPr lang="en-US" altLang="en-US" sz="2800" dirty="0"/>
              <a:t>The </a:t>
            </a:r>
            <a:r>
              <a:rPr lang="en-US" altLang="en-US" sz="2800" b="1" dirty="0"/>
              <a:t>Data Mining Task:</a:t>
            </a:r>
          </a:p>
          <a:p>
            <a:pPr lvl="1"/>
            <a:r>
              <a:rPr lang="en-US" altLang="en-US" dirty="0"/>
              <a:t>For a given dataset D, language of facts L, interestingness function I</a:t>
            </a:r>
            <a:r>
              <a:rPr lang="en-US" altLang="en-US" baseline="-25000" dirty="0"/>
              <a:t>D,L</a:t>
            </a:r>
            <a:r>
              <a:rPr lang="en-US" altLang="en-US" dirty="0"/>
              <a:t> and threshold c, find the expression E such that I</a:t>
            </a:r>
            <a:r>
              <a:rPr lang="en-US" altLang="en-US" baseline="-25000" dirty="0"/>
              <a:t>D,L</a:t>
            </a:r>
            <a:r>
              <a:rPr lang="en-US" altLang="en-US" dirty="0"/>
              <a:t>(E) &gt; c  efficiently.</a:t>
            </a:r>
          </a:p>
          <a:p>
            <a:endParaRPr lang="en-US" altLang="en-US" sz="2800" dirty="0"/>
          </a:p>
        </p:txBody>
      </p:sp>
      <p:sp>
        <p:nvSpPr>
          <p:cNvPr id="11266" name="Rectangle 2">
            <a:extLst>
              <a:ext uri="{FF2B5EF4-FFF2-40B4-BE49-F238E27FC236}">
                <a16:creationId xmlns:a16="http://schemas.microsoft.com/office/drawing/2014/main" id="{18620B90-82F3-14A9-4958-E4EFC577F681}"/>
              </a:ext>
            </a:extLst>
          </p:cNvPr>
          <p:cNvSpPr>
            <a:spLocks noGrp="1" noChangeArrowheads="1"/>
          </p:cNvSpPr>
          <p:nvPr>
            <p:ph type="title"/>
          </p:nvPr>
        </p:nvSpPr>
        <p:spPr/>
        <p:txBody>
          <a:bodyPr/>
          <a:lstStyle/>
          <a:p>
            <a:r>
              <a:rPr lang="en-US" altLang="en-US" dirty="0"/>
              <a:t>Overview of terms</a:t>
            </a:r>
          </a:p>
        </p:txBody>
      </p:sp>
    </p:spTree>
    <p:extLst>
      <p:ext uri="{BB962C8B-B14F-4D97-AF65-F5344CB8AC3E}">
        <p14:creationId xmlns:p14="http://schemas.microsoft.com/office/powerpoint/2010/main" val="27952758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DBE072FA-700F-E722-46E7-123F0A3ED3B8}"/>
              </a:ext>
            </a:extLst>
          </p:cNvPr>
          <p:cNvSpPr>
            <a:spLocks noGrp="1" noChangeArrowheads="1"/>
          </p:cNvSpPr>
          <p:nvPr>
            <p:ph type="title"/>
          </p:nvPr>
        </p:nvSpPr>
        <p:spPr/>
        <p:txBody>
          <a:bodyPr/>
          <a:lstStyle/>
          <a:p>
            <a:r>
              <a:rPr lang="en-US" altLang="en-US" dirty="0"/>
              <a:t>Association Rules …</a:t>
            </a:r>
          </a:p>
        </p:txBody>
      </p:sp>
      <p:sp>
        <p:nvSpPr>
          <p:cNvPr id="21507" name="Rectangle 3">
            <a:extLst>
              <a:ext uri="{FF2B5EF4-FFF2-40B4-BE49-F238E27FC236}">
                <a16:creationId xmlns:a16="http://schemas.microsoft.com/office/drawing/2014/main" id="{32D8D027-DB6D-428B-CBC8-C65FF1FB7C2A}"/>
              </a:ext>
            </a:extLst>
          </p:cNvPr>
          <p:cNvSpPr>
            <a:spLocks noGrp="1" noChangeArrowheads="1"/>
          </p:cNvSpPr>
          <p:nvPr>
            <p:ph sz="quarter" idx="1"/>
          </p:nvPr>
        </p:nvSpPr>
        <p:spPr>
          <a:xfrm>
            <a:off x="609599" y="1586308"/>
            <a:ext cx="3886200" cy="4572000"/>
          </a:xfrm>
        </p:spPr>
        <p:txBody>
          <a:bodyPr/>
          <a:lstStyle/>
          <a:p>
            <a:pPr>
              <a:lnSpc>
                <a:spcPct val="90000"/>
              </a:lnSpc>
            </a:pPr>
            <a:r>
              <a:rPr lang="en-US" altLang="en-US" sz="2000" dirty="0"/>
              <a:t>Identify dependencies in the data:</a:t>
            </a:r>
          </a:p>
          <a:p>
            <a:pPr lvl="1">
              <a:lnSpc>
                <a:spcPct val="90000"/>
              </a:lnSpc>
            </a:pPr>
            <a:r>
              <a:rPr lang="en-US" altLang="en-US" sz="1800" dirty="0"/>
              <a:t>X makes Y likely</a:t>
            </a:r>
          </a:p>
          <a:p>
            <a:pPr>
              <a:lnSpc>
                <a:spcPct val="90000"/>
              </a:lnSpc>
            </a:pPr>
            <a:r>
              <a:rPr lang="en-US" altLang="en-US" sz="2000" dirty="0"/>
              <a:t>Indicate significance of each dependency</a:t>
            </a:r>
          </a:p>
          <a:p>
            <a:pPr>
              <a:lnSpc>
                <a:spcPct val="90000"/>
              </a:lnSpc>
            </a:pPr>
            <a:r>
              <a:rPr lang="en-US" altLang="en-US" sz="2000" dirty="0"/>
              <a:t>Bayesian methods</a:t>
            </a:r>
          </a:p>
          <a:p>
            <a:pPr>
              <a:lnSpc>
                <a:spcPct val="90000"/>
              </a:lnSpc>
              <a:buFontTx/>
              <a:buNone/>
            </a:pPr>
            <a:endParaRPr lang="en-US" altLang="en-US" sz="2000" dirty="0"/>
          </a:p>
          <a:p>
            <a:pPr>
              <a:lnSpc>
                <a:spcPct val="90000"/>
              </a:lnSpc>
              <a:buFontTx/>
              <a:buNone/>
            </a:pPr>
            <a:r>
              <a:rPr lang="en-US" altLang="en-US" sz="2000" dirty="0"/>
              <a:t>Uses:</a:t>
            </a:r>
          </a:p>
          <a:p>
            <a:pPr>
              <a:lnSpc>
                <a:spcPct val="90000"/>
              </a:lnSpc>
            </a:pPr>
            <a:r>
              <a:rPr lang="en-US" altLang="en-US" sz="2000" dirty="0"/>
              <a:t>Targeted marketing</a:t>
            </a:r>
          </a:p>
          <a:p>
            <a:pPr>
              <a:lnSpc>
                <a:spcPct val="90000"/>
              </a:lnSpc>
              <a:buFontTx/>
              <a:buNone/>
            </a:pPr>
            <a:endParaRPr lang="en-US" altLang="en-US" sz="2000" dirty="0"/>
          </a:p>
          <a:p>
            <a:pPr>
              <a:lnSpc>
                <a:spcPct val="90000"/>
              </a:lnSpc>
              <a:buFontTx/>
              <a:buNone/>
            </a:pPr>
            <a:endParaRPr lang="en-US" altLang="en-US" sz="2000" dirty="0"/>
          </a:p>
          <a:p>
            <a:pPr>
              <a:lnSpc>
                <a:spcPct val="90000"/>
              </a:lnSpc>
              <a:buFontTx/>
              <a:buNone/>
            </a:pPr>
            <a:r>
              <a:rPr lang="en-US" altLang="en-US" sz="2000" dirty="0"/>
              <a:t>Technologies:</a:t>
            </a:r>
          </a:p>
          <a:p>
            <a:pPr>
              <a:lnSpc>
                <a:spcPct val="90000"/>
              </a:lnSpc>
            </a:pPr>
            <a:r>
              <a:rPr lang="en-US" altLang="en-US" sz="2000" dirty="0"/>
              <a:t>AIS, SETM, Hugin, TETRAD II</a:t>
            </a:r>
          </a:p>
        </p:txBody>
      </p:sp>
      <p:sp>
        <p:nvSpPr>
          <p:cNvPr id="21508" name="Rectangle 4">
            <a:extLst>
              <a:ext uri="{FF2B5EF4-FFF2-40B4-BE49-F238E27FC236}">
                <a16:creationId xmlns:a16="http://schemas.microsoft.com/office/drawing/2014/main" id="{6B9BBAB5-07E4-947B-C0C5-278A4FF7648C}"/>
              </a:ext>
            </a:extLst>
          </p:cNvPr>
          <p:cNvSpPr>
            <a:spLocks noGrp="1" noChangeArrowheads="1"/>
          </p:cNvSpPr>
          <p:nvPr>
            <p:ph sz="quarter" idx="2"/>
          </p:nvPr>
        </p:nvSpPr>
        <p:spPr/>
        <p:txBody>
          <a:bodyPr/>
          <a:lstStyle/>
          <a:p>
            <a:pPr>
              <a:lnSpc>
                <a:spcPct val="80000"/>
              </a:lnSpc>
              <a:buFont typeface="Wingdings" panose="05000000000000000000" pitchFamily="2" charset="2"/>
              <a:buChar char="q"/>
            </a:pPr>
            <a:r>
              <a:rPr lang="en-US" altLang="en-US" sz="2400" dirty="0"/>
              <a:t>Find groups of items commonly purchased together</a:t>
            </a:r>
          </a:p>
          <a:p>
            <a:pPr lvl="1">
              <a:lnSpc>
                <a:spcPct val="80000"/>
              </a:lnSpc>
            </a:pPr>
            <a:r>
              <a:rPr lang="en-US" altLang="en-US" sz="2000" dirty="0"/>
              <a:t>People who purchase fish are extraordinarily likely to purchase wine.</a:t>
            </a:r>
          </a:p>
          <a:p>
            <a:pPr lvl="1">
              <a:lnSpc>
                <a:spcPct val="80000"/>
              </a:lnSpc>
            </a:pPr>
            <a:r>
              <a:rPr lang="en-US" altLang="en-US" sz="2000" dirty="0"/>
              <a:t>People who purchase Turkey are extraordinarily likely to purchase cranberries.</a:t>
            </a:r>
          </a:p>
        </p:txBody>
      </p:sp>
      <p:graphicFrame>
        <p:nvGraphicFramePr>
          <p:cNvPr id="21509" name="Object 5">
            <a:extLst>
              <a:ext uri="{FF2B5EF4-FFF2-40B4-BE49-F238E27FC236}">
                <a16:creationId xmlns:a16="http://schemas.microsoft.com/office/drawing/2014/main" id="{7982E625-7AC9-4008-55BB-A1D476AEE493}"/>
              </a:ext>
            </a:extLst>
          </p:cNvPr>
          <p:cNvGraphicFramePr>
            <a:graphicFrameLocks noChangeAspect="1"/>
          </p:cNvGraphicFramePr>
          <p:nvPr/>
        </p:nvGraphicFramePr>
        <p:xfrm>
          <a:off x="3581400" y="4800600"/>
          <a:ext cx="5448300" cy="781050"/>
        </p:xfrm>
        <a:graphic>
          <a:graphicData uri="http://schemas.openxmlformats.org/presentationml/2006/ole">
            <mc:AlternateContent xmlns:mc="http://schemas.openxmlformats.org/markup-compatibility/2006">
              <mc:Choice xmlns:v="urn:schemas-microsoft-com:vml" Requires="v">
                <p:oleObj spid="_x0000_s8197" name="Document" r:id="rId4" imgW="5571000" imgH="894600" progId="Word.Document.8">
                  <p:embed/>
                </p:oleObj>
              </mc:Choice>
              <mc:Fallback>
                <p:oleObj name="Document" r:id="rId4" imgW="5571000" imgH="894600" progId="Word.Document.8">
                  <p:embed/>
                  <p:pic>
                    <p:nvPicPr>
                      <p:cNvPr id="21509" name="Object 5">
                        <a:extLst>
                          <a:ext uri="{FF2B5EF4-FFF2-40B4-BE49-F238E27FC236}">
                            <a16:creationId xmlns:a16="http://schemas.microsoft.com/office/drawing/2014/main" id="{7982E625-7AC9-4008-55BB-A1D476AEE49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1400" y="4800600"/>
                        <a:ext cx="5448300" cy="781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069807242"/>
      </p:ext>
    </p:extLst>
  </p:cSld>
  <p:clrMapOvr>
    <a:masterClrMapping/>
  </p:clrMapOvr>
  <p:transition>
    <p:zo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3" name="Rectangle 3">
            <a:extLst>
              <a:ext uri="{FF2B5EF4-FFF2-40B4-BE49-F238E27FC236}">
                <a16:creationId xmlns:a16="http://schemas.microsoft.com/office/drawing/2014/main" id="{FBFDF208-DC56-3C65-9CCE-08963696E678}"/>
              </a:ext>
            </a:extLst>
          </p:cNvPr>
          <p:cNvSpPr>
            <a:spLocks noGrp="1" noChangeArrowheads="1"/>
          </p:cNvSpPr>
          <p:nvPr>
            <p:ph sz="quarter" idx="1"/>
          </p:nvPr>
        </p:nvSpPr>
        <p:spPr>
          <a:ln/>
        </p:spPr>
        <p:txBody>
          <a:bodyPr>
            <a:normAutofit fontScale="92500"/>
          </a:bodyPr>
          <a:lstStyle/>
          <a:p>
            <a:pPr>
              <a:lnSpc>
                <a:spcPct val="90000"/>
              </a:lnSpc>
            </a:pPr>
            <a:r>
              <a:rPr lang="en-US" altLang="en-US" sz="2800" dirty="0"/>
              <a:t>Marketing and Sales Promotion:</a:t>
            </a:r>
          </a:p>
          <a:p>
            <a:pPr lvl="1">
              <a:lnSpc>
                <a:spcPct val="90000"/>
              </a:lnSpc>
            </a:pPr>
            <a:r>
              <a:rPr lang="en-US" altLang="en-US" sz="2800" dirty="0">
                <a:solidFill>
                  <a:srgbClr val="FF0066"/>
                </a:solidFill>
              </a:rPr>
              <a:t>Let the rule discovered be</a:t>
            </a:r>
            <a:r>
              <a:rPr lang="en-US" altLang="en-US" sz="2800" i="1" dirty="0">
                <a:solidFill>
                  <a:srgbClr val="FF0066"/>
                </a:solidFill>
              </a:rPr>
              <a:t> </a:t>
            </a:r>
          </a:p>
          <a:p>
            <a:pPr lvl="1">
              <a:lnSpc>
                <a:spcPct val="90000"/>
              </a:lnSpc>
              <a:buFont typeface="Wingdings" panose="05000000000000000000" pitchFamily="2" charset="2"/>
              <a:buNone/>
            </a:pPr>
            <a:r>
              <a:rPr lang="en-US" altLang="en-US" sz="2800" i="1" dirty="0">
                <a:solidFill>
                  <a:srgbClr val="FF0066"/>
                </a:solidFill>
              </a:rPr>
              <a:t> 			{Bagels, … } --&gt; {Potato Chips}</a:t>
            </a:r>
            <a:endParaRPr lang="en-US" altLang="en-US" sz="2800" dirty="0"/>
          </a:p>
          <a:p>
            <a:pPr lvl="1">
              <a:lnSpc>
                <a:spcPct val="90000"/>
              </a:lnSpc>
            </a:pPr>
            <a:r>
              <a:rPr lang="en-US" altLang="en-US" sz="2800" u="sng" dirty="0">
                <a:solidFill>
                  <a:srgbClr val="0000FF"/>
                </a:solidFill>
              </a:rPr>
              <a:t>Potato Chips</a:t>
            </a:r>
            <a:r>
              <a:rPr lang="en-US" altLang="en-US" sz="2800" u="sng" dirty="0"/>
              <a:t> </a:t>
            </a:r>
            <a:r>
              <a:rPr lang="en-US" altLang="en-US" sz="2800" u="sng" dirty="0">
                <a:solidFill>
                  <a:srgbClr val="0000FF"/>
                </a:solidFill>
              </a:rPr>
              <a:t>as consequent</a:t>
            </a:r>
            <a:r>
              <a:rPr lang="en-US" altLang="en-US" sz="2800" dirty="0"/>
              <a:t> =&gt; Can be used to determine what should be done to boost its sales.</a:t>
            </a:r>
          </a:p>
          <a:p>
            <a:pPr lvl="1">
              <a:lnSpc>
                <a:spcPct val="90000"/>
              </a:lnSpc>
            </a:pPr>
            <a:r>
              <a:rPr lang="en-US" altLang="en-US" sz="2800" u="sng" dirty="0">
                <a:solidFill>
                  <a:srgbClr val="0000FF"/>
                </a:solidFill>
              </a:rPr>
              <a:t>Bagels in the antecedent</a:t>
            </a:r>
            <a:r>
              <a:rPr lang="en-US" altLang="en-US" sz="2800" dirty="0"/>
              <a:t> =&gt; Can be used to see which products would be affected if the store discontinues selling bagels.</a:t>
            </a:r>
          </a:p>
          <a:p>
            <a:pPr lvl="1">
              <a:lnSpc>
                <a:spcPct val="90000"/>
              </a:lnSpc>
            </a:pPr>
            <a:r>
              <a:rPr lang="en-US" altLang="en-US" sz="2800" u="sng" dirty="0">
                <a:solidFill>
                  <a:srgbClr val="0000FF"/>
                </a:solidFill>
              </a:rPr>
              <a:t>Bagels in antecedent</a:t>
            </a:r>
            <a:r>
              <a:rPr lang="en-US" altLang="en-US" sz="2800" u="sng" dirty="0"/>
              <a:t> </a:t>
            </a:r>
            <a:r>
              <a:rPr lang="en-US" altLang="en-US" sz="2800" i="1" u="sng" dirty="0">
                <a:solidFill>
                  <a:srgbClr val="0000FF"/>
                </a:solidFill>
              </a:rPr>
              <a:t>and</a:t>
            </a:r>
            <a:r>
              <a:rPr lang="en-US" altLang="en-US" sz="2800" u="sng" dirty="0"/>
              <a:t> </a:t>
            </a:r>
            <a:r>
              <a:rPr lang="en-US" altLang="en-US" sz="2800" u="sng" dirty="0">
                <a:solidFill>
                  <a:srgbClr val="0000FF"/>
                </a:solidFill>
              </a:rPr>
              <a:t>Potato chips in consequent </a:t>
            </a:r>
            <a:r>
              <a:rPr lang="en-US" altLang="en-US" sz="2800" dirty="0">
                <a:solidFill>
                  <a:schemeClr val="tx2"/>
                </a:solidFill>
              </a:rPr>
              <a:t>=&gt; </a:t>
            </a:r>
            <a:r>
              <a:rPr lang="en-US" altLang="en-US" sz="2800" dirty="0"/>
              <a:t>Can be used to see what products should be sold with Bagels to promote sale of Potato chips!</a:t>
            </a:r>
          </a:p>
        </p:txBody>
      </p:sp>
      <p:sp>
        <p:nvSpPr>
          <p:cNvPr id="204802" name="Rectangle 2">
            <a:extLst>
              <a:ext uri="{FF2B5EF4-FFF2-40B4-BE49-F238E27FC236}">
                <a16:creationId xmlns:a16="http://schemas.microsoft.com/office/drawing/2014/main" id="{43DEAF92-E447-8964-5BDA-D34748EA9BC9}"/>
              </a:ext>
            </a:extLst>
          </p:cNvPr>
          <p:cNvSpPr>
            <a:spLocks noGrp="1" noChangeArrowheads="1"/>
          </p:cNvSpPr>
          <p:nvPr>
            <p:ph type="title"/>
          </p:nvPr>
        </p:nvSpPr>
        <p:spPr/>
        <p:txBody>
          <a:bodyPr>
            <a:normAutofit fontScale="90000"/>
          </a:bodyPr>
          <a:lstStyle/>
          <a:p>
            <a:r>
              <a:rPr lang="en-US" altLang="en-US" dirty="0"/>
              <a:t>Association Rule Discovery:- Application 1</a:t>
            </a:r>
          </a:p>
        </p:txBody>
      </p:sp>
    </p:spTree>
    <p:extLst>
      <p:ext uri="{BB962C8B-B14F-4D97-AF65-F5344CB8AC3E}">
        <p14:creationId xmlns:p14="http://schemas.microsoft.com/office/powerpoint/2010/main" val="40928702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C208583A-B7A3-916D-ABB6-2FBEB3C5508C}"/>
              </a:ext>
            </a:extLst>
          </p:cNvPr>
          <p:cNvSpPr>
            <a:spLocks noGrp="1" noChangeArrowheads="1"/>
          </p:cNvSpPr>
          <p:nvPr>
            <p:ph type="title"/>
          </p:nvPr>
        </p:nvSpPr>
        <p:spPr/>
        <p:txBody>
          <a:bodyPr/>
          <a:lstStyle/>
          <a:p>
            <a:r>
              <a:rPr lang="en-US" altLang="en-US"/>
              <a:t>Sequential Associations</a:t>
            </a:r>
          </a:p>
        </p:txBody>
      </p:sp>
      <p:sp>
        <p:nvSpPr>
          <p:cNvPr id="23555" name="Rectangle 3">
            <a:extLst>
              <a:ext uri="{FF2B5EF4-FFF2-40B4-BE49-F238E27FC236}">
                <a16:creationId xmlns:a16="http://schemas.microsoft.com/office/drawing/2014/main" id="{C7E2EB53-FD0F-4001-0A4A-1C354118E4AD}"/>
              </a:ext>
            </a:extLst>
          </p:cNvPr>
          <p:cNvSpPr>
            <a:spLocks noGrp="1" noChangeArrowheads="1"/>
          </p:cNvSpPr>
          <p:nvPr>
            <p:ph sz="quarter" idx="1"/>
          </p:nvPr>
        </p:nvSpPr>
        <p:spPr/>
        <p:txBody>
          <a:bodyPr/>
          <a:lstStyle/>
          <a:p>
            <a:pPr>
              <a:lnSpc>
                <a:spcPct val="90000"/>
              </a:lnSpc>
            </a:pPr>
            <a:r>
              <a:rPr lang="en-US" altLang="en-US" sz="2000" dirty="0"/>
              <a:t>Find event sequences that are unusually likely</a:t>
            </a:r>
          </a:p>
          <a:p>
            <a:pPr>
              <a:lnSpc>
                <a:spcPct val="90000"/>
              </a:lnSpc>
            </a:pPr>
            <a:r>
              <a:rPr lang="en-US" altLang="en-US" sz="2000" dirty="0"/>
              <a:t>Requires “training” event list, known “interesting” events</a:t>
            </a:r>
          </a:p>
          <a:p>
            <a:pPr>
              <a:lnSpc>
                <a:spcPct val="90000"/>
              </a:lnSpc>
            </a:pPr>
            <a:r>
              <a:rPr lang="en-US" altLang="en-US" sz="2000" dirty="0"/>
              <a:t>Must be robust in the face of additional “noise” events</a:t>
            </a:r>
          </a:p>
          <a:p>
            <a:pPr>
              <a:lnSpc>
                <a:spcPct val="90000"/>
              </a:lnSpc>
              <a:buFontTx/>
              <a:buNone/>
            </a:pPr>
            <a:r>
              <a:rPr lang="en-US" altLang="en-US" sz="2000" dirty="0"/>
              <a:t>Uses:</a:t>
            </a:r>
          </a:p>
          <a:p>
            <a:pPr>
              <a:lnSpc>
                <a:spcPct val="90000"/>
              </a:lnSpc>
            </a:pPr>
            <a:r>
              <a:rPr lang="en-US" altLang="en-US" sz="2000" dirty="0"/>
              <a:t>Failure analysis and prediction</a:t>
            </a:r>
          </a:p>
          <a:p>
            <a:pPr>
              <a:lnSpc>
                <a:spcPct val="90000"/>
              </a:lnSpc>
              <a:buFontTx/>
              <a:buNone/>
            </a:pPr>
            <a:r>
              <a:rPr lang="en-US" altLang="en-US" sz="2000" dirty="0"/>
              <a:t>Technologies:</a:t>
            </a:r>
          </a:p>
          <a:p>
            <a:pPr>
              <a:lnSpc>
                <a:spcPct val="90000"/>
              </a:lnSpc>
            </a:pPr>
            <a:r>
              <a:rPr lang="en-US" altLang="en-US" sz="2000" dirty="0"/>
              <a:t>Dynamic programming (Dynamic time warping)</a:t>
            </a:r>
          </a:p>
          <a:p>
            <a:pPr>
              <a:lnSpc>
                <a:spcPct val="90000"/>
              </a:lnSpc>
            </a:pPr>
            <a:r>
              <a:rPr lang="en-US" altLang="en-US" sz="2000" dirty="0"/>
              <a:t>“Custom” algorithms</a:t>
            </a:r>
          </a:p>
        </p:txBody>
      </p:sp>
      <p:sp>
        <p:nvSpPr>
          <p:cNvPr id="23556" name="Rectangle 4">
            <a:extLst>
              <a:ext uri="{FF2B5EF4-FFF2-40B4-BE49-F238E27FC236}">
                <a16:creationId xmlns:a16="http://schemas.microsoft.com/office/drawing/2014/main" id="{61AA49DF-D90F-D187-F87A-E870FF9C6978}"/>
              </a:ext>
            </a:extLst>
          </p:cNvPr>
          <p:cNvSpPr>
            <a:spLocks noGrp="1" noChangeArrowheads="1"/>
          </p:cNvSpPr>
          <p:nvPr>
            <p:ph sz="quarter" idx="2"/>
          </p:nvPr>
        </p:nvSpPr>
        <p:spPr/>
        <p:txBody>
          <a:bodyPr/>
          <a:lstStyle/>
          <a:p>
            <a:pPr>
              <a:buFontTx/>
              <a:buNone/>
            </a:pPr>
            <a:r>
              <a:rPr lang="en-US" altLang="en-US" sz="2400" dirty="0"/>
              <a:t>“Find common sequences of warnings/faults within 10 minute periods”</a:t>
            </a:r>
          </a:p>
          <a:p>
            <a:pPr lvl="1"/>
            <a:r>
              <a:rPr lang="en-US" altLang="en-US" sz="2000" dirty="0"/>
              <a:t>Warn 2 on Switch C preceded by Fault 21 on Switch B</a:t>
            </a:r>
          </a:p>
          <a:p>
            <a:pPr lvl="1"/>
            <a:r>
              <a:rPr lang="en-US" altLang="en-US" sz="2000" dirty="0"/>
              <a:t>Fault 17 on any switch preceded by Warn 2 on any switch</a:t>
            </a:r>
          </a:p>
        </p:txBody>
      </p:sp>
      <p:graphicFrame>
        <p:nvGraphicFramePr>
          <p:cNvPr id="23557" name="Object 5">
            <a:hlinkClick r:id="" action="ppaction://ole?verb=0"/>
            <a:extLst>
              <a:ext uri="{FF2B5EF4-FFF2-40B4-BE49-F238E27FC236}">
                <a16:creationId xmlns:a16="http://schemas.microsoft.com/office/drawing/2014/main" id="{B5821B23-2121-15AD-71C8-61BB21210D92}"/>
              </a:ext>
            </a:extLst>
          </p:cNvPr>
          <p:cNvGraphicFramePr>
            <a:graphicFrameLocks/>
          </p:cNvGraphicFramePr>
          <p:nvPr/>
        </p:nvGraphicFramePr>
        <p:xfrm>
          <a:off x="5181600" y="4811233"/>
          <a:ext cx="3409950" cy="1437167"/>
        </p:xfrm>
        <a:graphic>
          <a:graphicData uri="http://schemas.openxmlformats.org/presentationml/2006/ole">
            <mc:AlternateContent xmlns:mc="http://schemas.openxmlformats.org/markup-compatibility/2006">
              <mc:Choice xmlns:v="urn:schemas-microsoft-com:vml" Requires="v">
                <p:oleObj spid="_x0000_s9221" name="Document" r:id="rId4" imgW="2601360" imgH="1583280" progId="Word.Document.8">
                  <p:embed/>
                </p:oleObj>
              </mc:Choice>
              <mc:Fallback>
                <p:oleObj name="Document" r:id="rId4" imgW="2601360" imgH="1583280" progId="Word.Document.8">
                  <p:embed/>
                  <p:pic>
                    <p:nvPicPr>
                      <p:cNvPr id="23557" name="Object 5">
                        <a:hlinkClick r:id="" action="ppaction://ole?verb=0"/>
                        <a:extLst>
                          <a:ext uri="{FF2B5EF4-FFF2-40B4-BE49-F238E27FC236}">
                            <a16:creationId xmlns:a16="http://schemas.microsoft.com/office/drawing/2014/main" id="{B5821B23-2121-15AD-71C8-61BB21210D92}"/>
                          </a:ext>
                        </a:extLst>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600" y="4811233"/>
                        <a:ext cx="3409950" cy="1437167"/>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92469380"/>
      </p:ext>
    </p:extLst>
  </p:cSld>
  <p:clrMapOvr>
    <a:masterClrMapping/>
  </p:clrMapOvr>
  <p:transition>
    <p:zo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2D34B19E-C5C2-B13F-CA7F-C20734BC26CA}"/>
              </a:ext>
            </a:extLst>
          </p:cNvPr>
          <p:cNvSpPr>
            <a:spLocks noGrp="1" noChangeArrowheads="1"/>
          </p:cNvSpPr>
          <p:nvPr>
            <p:ph type="title"/>
          </p:nvPr>
        </p:nvSpPr>
        <p:spPr/>
        <p:txBody>
          <a:bodyPr/>
          <a:lstStyle/>
          <a:p>
            <a:r>
              <a:rPr lang="en-US" altLang="en-US"/>
              <a:t>Deviation Detection</a:t>
            </a:r>
          </a:p>
        </p:txBody>
      </p:sp>
      <p:sp>
        <p:nvSpPr>
          <p:cNvPr id="25603" name="Rectangle 3">
            <a:extLst>
              <a:ext uri="{FF2B5EF4-FFF2-40B4-BE49-F238E27FC236}">
                <a16:creationId xmlns:a16="http://schemas.microsoft.com/office/drawing/2014/main" id="{CDD34E2D-F48B-9591-2009-BB2F4E75A17E}"/>
              </a:ext>
            </a:extLst>
          </p:cNvPr>
          <p:cNvSpPr>
            <a:spLocks noGrp="1" noChangeArrowheads="1"/>
          </p:cNvSpPr>
          <p:nvPr>
            <p:ph sz="quarter" idx="1"/>
          </p:nvPr>
        </p:nvSpPr>
        <p:spPr/>
        <p:txBody>
          <a:bodyPr/>
          <a:lstStyle/>
          <a:p>
            <a:pPr>
              <a:lnSpc>
                <a:spcPct val="90000"/>
              </a:lnSpc>
            </a:pPr>
            <a:r>
              <a:rPr lang="en-US" altLang="en-US" sz="2000" dirty="0"/>
              <a:t>Find unexpected values, outliers</a:t>
            </a:r>
          </a:p>
          <a:p>
            <a:pPr>
              <a:lnSpc>
                <a:spcPct val="90000"/>
              </a:lnSpc>
              <a:buFontTx/>
              <a:buNone/>
            </a:pPr>
            <a:endParaRPr lang="en-US" altLang="en-US" sz="2000" dirty="0"/>
          </a:p>
          <a:p>
            <a:pPr>
              <a:lnSpc>
                <a:spcPct val="90000"/>
              </a:lnSpc>
              <a:buFontTx/>
              <a:buNone/>
            </a:pPr>
            <a:r>
              <a:rPr lang="en-US" altLang="en-US" sz="2000" dirty="0"/>
              <a:t>Uses:</a:t>
            </a:r>
          </a:p>
          <a:p>
            <a:pPr>
              <a:lnSpc>
                <a:spcPct val="90000"/>
              </a:lnSpc>
            </a:pPr>
            <a:r>
              <a:rPr lang="en-US" altLang="en-US" sz="2000" dirty="0"/>
              <a:t>Failure analysis</a:t>
            </a:r>
          </a:p>
          <a:p>
            <a:pPr>
              <a:lnSpc>
                <a:spcPct val="90000"/>
              </a:lnSpc>
            </a:pPr>
            <a:r>
              <a:rPr lang="en-US" altLang="en-US" sz="2000" dirty="0"/>
              <a:t>Anomaly discovery for analysis</a:t>
            </a:r>
          </a:p>
          <a:p>
            <a:pPr>
              <a:lnSpc>
                <a:spcPct val="90000"/>
              </a:lnSpc>
              <a:buFontTx/>
              <a:buNone/>
            </a:pPr>
            <a:endParaRPr lang="en-US" altLang="en-US" sz="2000" dirty="0"/>
          </a:p>
          <a:p>
            <a:pPr>
              <a:lnSpc>
                <a:spcPct val="90000"/>
              </a:lnSpc>
              <a:buFontTx/>
              <a:buNone/>
            </a:pPr>
            <a:r>
              <a:rPr lang="en-US" altLang="en-US" sz="2000" dirty="0"/>
              <a:t>Technologies:</a:t>
            </a:r>
          </a:p>
          <a:p>
            <a:pPr>
              <a:lnSpc>
                <a:spcPct val="90000"/>
              </a:lnSpc>
            </a:pPr>
            <a:r>
              <a:rPr lang="en-US" altLang="en-US" sz="2000" dirty="0"/>
              <a:t>clustering/classification methods</a:t>
            </a:r>
          </a:p>
          <a:p>
            <a:pPr>
              <a:lnSpc>
                <a:spcPct val="90000"/>
              </a:lnSpc>
            </a:pPr>
            <a:r>
              <a:rPr lang="en-US" altLang="en-US" sz="2000" dirty="0"/>
              <a:t>Statistical techniques</a:t>
            </a:r>
          </a:p>
          <a:p>
            <a:pPr>
              <a:lnSpc>
                <a:spcPct val="90000"/>
              </a:lnSpc>
            </a:pPr>
            <a:r>
              <a:rPr lang="en-US" altLang="en-US" sz="2000" dirty="0"/>
              <a:t>visualization</a:t>
            </a:r>
          </a:p>
        </p:txBody>
      </p:sp>
      <p:sp>
        <p:nvSpPr>
          <p:cNvPr id="25604" name="Rectangle 4">
            <a:extLst>
              <a:ext uri="{FF2B5EF4-FFF2-40B4-BE49-F238E27FC236}">
                <a16:creationId xmlns:a16="http://schemas.microsoft.com/office/drawing/2014/main" id="{C479475F-49A2-848B-68B7-AE69CA264A75}"/>
              </a:ext>
            </a:extLst>
          </p:cNvPr>
          <p:cNvSpPr>
            <a:spLocks noGrp="1" noChangeArrowheads="1"/>
          </p:cNvSpPr>
          <p:nvPr>
            <p:ph sz="quarter" idx="2"/>
          </p:nvPr>
        </p:nvSpPr>
        <p:spPr/>
        <p:txBody>
          <a:bodyPr/>
          <a:lstStyle/>
          <a:p>
            <a:r>
              <a:rPr lang="en-US" altLang="en-US" sz="2000" dirty="0"/>
              <a:t>“Find unusual occurrences in IBM stock prices”</a:t>
            </a:r>
          </a:p>
        </p:txBody>
      </p:sp>
      <p:graphicFrame>
        <p:nvGraphicFramePr>
          <p:cNvPr id="25605" name="Object 5">
            <a:hlinkClick r:id="" action="ppaction://ole?verb=0"/>
            <a:extLst>
              <a:ext uri="{FF2B5EF4-FFF2-40B4-BE49-F238E27FC236}">
                <a16:creationId xmlns:a16="http://schemas.microsoft.com/office/drawing/2014/main" id="{8BD00288-FE33-57A8-207F-82A5E097D5F4}"/>
              </a:ext>
            </a:extLst>
          </p:cNvPr>
          <p:cNvGraphicFramePr>
            <a:graphicFrameLocks/>
          </p:cNvGraphicFramePr>
          <p:nvPr/>
        </p:nvGraphicFramePr>
        <p:xfrm>
          <a:off x="4171950" y="4633491"/>
          <a:ext cx="4800600" cy="1638300"/>
        </p:xfrm>
        <a:graphic>
          <a:graphicData uri="http://schemas.openxmlformats.org/presentationml/2006/ole">
            <mc:AlternateContent xmlns:mc="http://schemas.openxmlformats.org/markup-compatibility/2006">
              <mc:Choice xmlns:v="urn:schemas-microsoft-com:vml" Requires="v">
                <p:oleObj spid="_x0000_s10248" name="Document" r:id="rId4" imgW="3717000" imgH="1469160" progId="Word.Document.8">
                  <p:embed/>
                </p:oleObj>
              </mc:Choice>
              <mc:Fallback>
                <p:oleObj name="Document" r:id="rId4" imgW="3717000" imgH="1469160" progId="Word.Document.8">
                  <p:embed/>
                  <p:pic>
                    <p:nvPicPr>
                      <p:cNvPr id="25605" name="Object 5">
                        <a:hlinkClick r:id="" action="ppaction://ole?verb=0"/>
                        <a:extLst>
                          <a:ext uri="{FF2B5EF4-FFF2-40B4-BE49-F238E27FC236}">
                            <a16:creationId xmlns:a16="http://schemas.microsoft.com/office/drawing/2014/main" id="{8BD00288-FE33-57A8-207F-82A5E097D5F4}"/>
                          </a:ext>
                        </a:extLst>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71950" y="4633491"/>
                        <a:ext cx="4800600" cy="163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6" name="Object 6">
            <a:hlinkClick r:id="" action="ppaction://ole?verb=0"/>
            <a:extLst>
              <a:ext uri="{FF2B5EF4-FFF2-40B4-BE49-F238E27FC236}">
                <a16:creationId xmlns:a16="http://schemas.microsoft.com/office/drawing/2014/main" id="{E2798670-77EC-4FEE-7E3A-78B837D8D774}"/>
              </a:ext>
            </a:extLst>
          </p:cNvPr>
          <p:cNvGraphicFramePr>
            <a:graphicFrameLocks/>
          </p:cNvGraphicFramePr>
          <p:nvPr/>
        </p:nvGraphicFramePr>
        <p:xfrm>
          <a:off x="4362450" y="2666446"/>
          <a:ext cx="4419600" cy="1352550"/>
        </p:xfrm>
        <a:graphic>
          <a:graphicData uri="http://schemas.openxmlformats.org/presentationml/2006/ole">
            <mc:AlternateContent xmlns:mc="http://schemas.openxmlformats.org/markup-compatibility/2006">
              <mc:Choice xmlns:v="urn:schemas-microsoft-com:vml" Requires="v">
                <p:oleObj spid="_x0000_s10249" name="Document" r:id="rId6" imgW="4424040" imgH="1359360" progId="Word.Document.8">
                  <p:embed/>
                </p:oleObj>
              </mc:Choice>
              <mc:Fallback>
                <p:oleObj name="Document" r:id="rId6" imgW="4424040" imgH="1359360" progId="Word.Document.8">
                  <p:embed/>
                  <p:pic>
                    <p:nvPicPr>
                      <p:cNvPr id="25606" name="Object 6">
                        <a:hlinkClick r:id="" action="ppaction://ole?verb=0"/>
                        <a:extLst>
                          <a:ext uri="{FF2B5EF4-FFF2-40B4-BE49-F238E27FC236}">
                            <a16:creationId xmlns:a16="http://schemas.microsoft.com/office/drawing/2014/main" id="{E2798670-77EC-4FEE-7E3A-78B837D8D774}"/>
                          </a:ext>
                        </a:extLst>
                      </p:cNvPr>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62450" y="2666446"/>
                        <a:ext cx="4419600" cy="135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5607" name="AutoShape 7">
            <a:extLst>
              <a:ext uri="{FF2B5EF4-FFF2-40B4-BE49-F238E27FC236}">
                <a16:creationId xmlns:a16="http://schemas.microsoft.com/office/drawing/2014/main" id="{B745BA59-580B-0A3B-809D-5051461D18E9}"/>
              </a:ext>
            </a:extLst>
          </p:cNvPr>
          <p:cNvSpPr>
            <a:spLocks noChangeArrowheads="1"/>
          </p:cNvSpPr>
          <p:nvPr/>
        </p:nvSpPr>
        <p:spPr bwMode="auto">
          <a:xfrm rot="16200000" flipH="1">
            <a:off x="6454775" y="4079106"/>
            <a:ext cx="234950" cy="555625"/>
          </a:xfrm>
          <a:prstGeom prst="rightArrow">
            <a:avLst>
              <a:gd name="adj1" fmla="val 75000"/>
              <a:gd name="adj2" fmla="val 50005"/>
            </a:avLst>
          </a:prstGeom>
          <a:solidFill>
            <a:srgbClr val="CF0E3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684472828"/>
      </p:ext>
    </p:extLst>
  </p:cSld>
  <p:clrMapOvr>
    <a:masterClrMapping/>
  </p:clrMapOvr>
  <p:transition>
    <p:zo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7" name="Rectangle 5">
            <a:extLst>
              <a:ext uri="{FF2B5EF4-FFF2-40B4-BE49-F238E27FC236}">
                <a16:creationId xmlns:a16="http://schemas.microsoft.com/office/drawing/2014/main" id="{7C6C169D-1752-45FA-FDE1-828E2A08527A}"/>
              </a:ext>
            </a:extLst>
          </p:cNvPr>
          <p:cNvSpPr>
            <a:spLocks noGrp="1" noChangeArrowheads="1"/>
          </p:cNvSpPr>
          <p:nvPr>
            <p:ph sz="quarter" idx="1"/>
          </p:nvPr>
        </p:nvSpPr>
        <p:spPr/>
        <p:txBody>
          <a:bodyPr/>
          <a:lstStyle/>
          <a:p>
            <a:pPr>
              <a:lnSpc>
                <a:spcPct val="80000"/>
              </a:lnSpc>
            </a:pPr>
            <a:r>
              <a:rPr lang="en-US" altLang="en-US" sz="2000"/>
              <a:t>Data dependency analysis - identifying potentially interesting dependencies or relationships among data items</a:t>
            </a:r>
          </a:p>
          <a:p>
            <a:pPr>
              <a:lnSpc>
                <a:spcPct val="80000"/>
              </a:lnSpc>
            </a:pPr>
            <a:r>
              <a:rPr lang="en-US" altLang="en-US" sz="2000"/>
              <a:t>Classification - grouping records into meaningful subclasses or clusters</a:t>
            </a:r>
          </a:p>
          <a:p>
            <a:pPr>
              <a:lnSpc>
                <a:spcPct val="80000"/>
              </a:lnSpc>
            </a:pPr>
            <a:r>
              <a:rPr lang="en-US" altLang="en-US" sz="2000"/>
              <a:t>Deviation detection - discovery of significant differences between an observation and some reference – potentially correct the data</a:t>
            </a:r>
          </a:p>
          <a:p>
            <a:pPr lvl="1">
              <a:lnSpc>
                <a:spcPct val="80000"/>
              </a:lnSpc>
            </a:pPr>
            <a:r>
              <a:rPr lang="en-US" altLang="en-US" sz="1800"/>
              <a:t>Anomalous instances, Outliers</a:t>
            </a:r>
          </a:p>
          <a:p>
            <a:pPr lvl="1">
              <a:lnSpc>
                <a:spcPct val="80000"/>
              </a:lnSpc>
            </a:pPr>
            <a:r>
              <a:rPr lang="en-US" altLang="en-US" sz="1800"/>
              <a:t>Classes with average values significantly different than parent or sibling class</a:t>
            </a:r>
          </a:p>
          <a:p>
            <a:pPr lvl="1">
              <a:lnSpc>
                <a:spcPct val="80000"/>
              </a:lnSpc>
            </a:pPr>
            <a:r>
              <a:rPr lang="en-US" altLang="en-US" sz="1800"/>
              <a:t>Changes in value from one time period to another</a:t>
            </a:r>
          </a:p>
          <a:p>
            <a:pPr lvl="1">
              <a:lnSpc>
                <a:spcPct val="80000"/>
              </a:lnSpc>
            </a:pPr>
            <a:r>
              <a:rPr lang="en-US" altLang="en-US" sz="1800"/>
              <a:t>Discrepancies between observed and expected values</a:t>
            </a:r>
          </a:p>
          <a:p>
            <a:pPr>
              <a:lnSpc>
                <a:spcPct val="80000"/>
              </a:lnSpc>
            </a:pPr>
            <a:r>
              <a:rPr lang="en-US" altLang="en-US" sz="2000"/>
              <a:t>Concept description - developing an abstract description of members of a population</a:t>
            </a:r>
          </a:p>
          <a:p>
            <a:pPr lvl="1">
              <a:lnSpc>
                <a:spcPct val="80000"/>
              </a:lnSpc>
            </a:pPr>
            <a:r>
              <a:rPr lang="en-US" altLang="en-US" sz="1800"/>
              <a:t>Characteristic descriptions - patterns in the data that best describe or summarize a class</a:t>
            </a:r>
          </a:p>
          <a:p>
            <a:pPr lvl="1">
              <a:lnSpc>
                <a:spcPct val="80000"/>
              </a:lnSpc>
            </a:pPr>
            <a:r>
              <a:rPr lang="en-US" altLang="en-US" sz="1800"/>
              <a:t>Discriminating descriptions - describe how classes differ</a:t>
            </a:r>
          </a:p>
        </p:txBody>
      </p:sp>
      <p:sp>
        <p:nvSpPr>
          <p:cNvPr id="187396" name="Rectangle 4">
            <a:extLst>
              <a:ext uri="{FF2B5EF4-FFF2-40B4-BE49-F238E27FC236}">
                <a16:creationId xmlns:a16="http://schemas.microsoft.com/office/drawing/2014/main" id="{A6AE6F00-50DD-5CB8-6CBF-814F36C002AE}"/>
              </a:ext>
            </a:extLst>
          </p:cNvPr>
          <p:cNvSpPr>
            <a:spLocks noGrp="1" noChangeArrowheads="1"/>
          </p:cNvSpPr>
          <p:nvPr>
            <p:ph type="title"/>
          </p:nvPr>
        </p:nvSpPr>
        <p:spPr/>
        <p:txBody>
          <a:bodyPr>
            <a:normAutofit/>
          </a:bodyPr>
          <a:lstStyle/>
          <a:p>
            <a:r>
              <a:rPr lang="en-US" altLang="en-US" dirty="0"/>
              <a:t>Types of Data Mining Output</a:t>
            </a:r>
          </a:p>
        </p:txBody>
      </p:sp>
    </p:spTree>
    <p:extLst>
      <p:ext uri="{BB962C8B-B14F-4D97-AF65-F5344CB8AC3E}">
        <p14:creationId xmlns:p14="http://schemas.microsoft.com/office/powerpoint/2010/main" val="3818023159"/>
      </p:ext>
    </p:extLst>
  </p:cSld>
  <p:clrMapOvr>
    <a:masterClrMapping/>
  </p:clrMapOvr>
  <p:transition>
    <p:zo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7" name="Rectangle 3">
            <a:extLst>
              <a:ext uri="{FF2B5EF4-FFF2-40B4-BE49-F238E27FC236}">
                <a16:creationId xmlns:a16="http://schemas.microsoft.com/office/drawing/2014/main" id="{07A08CDA-8588-DE22-5BD5-D7AE8A8927EB}"/>
              </a:ext>
            </a:extLst>
          </p:cNvPr>
          <p:cNvSpPr>
            <a:spLocks noGrp="1" noChangeArrowheads="1"/>
          </p:cNvSpPr>
          <p:nvPr>
            <p:ph sz="quarter" idx="1"/>
          </p:nvPr>
        </p:nvSpPr>
        <p:spPr>
          <a:noFill/>
        </p:spPr>
        <p:txBody>
          <a:bodyPr lIns="92075" tIns="46038" rIns="92075" bIns="46038">
            <a:normAutofit fontScale="92500" lnSpcReduction="10000"/>
          </a:bodyPr>
          <a:lstStyle/>
          <a:p>
            <a:pPr eaLnBrk="1" hangingPunct="1">
              <a:lnSpc>
                <a:spcPct val="90000"/>
              </a:lnSpc>
              <a:spcBef>
                <a:spcPct val="0"/>
              </a:spcBef>
            </a:pPr>
            <a:r>
              <a:rPr lang="en-US" altLang="en-US" sz="2800" dirty="0"/>
              <a:t>Mining methodology and user interaction</a:t>
            </a:r>
          </a:p>
          <a:p>
            <a:pPr lvl="1" eaLnBrk="1" hangingPunct="1">
              <a:lnSpc>
                <a:spcPct val="90000"/>
              </a:lnSpc>
              <a:spcBef>
                <a:spcPct val="0"/>
              </a:spcBef>
            </a:pPr>
            <a:r>
              <a:rPr lang="en-US" altLang="en-US" sz="2600" b="1" dirty="0">
                <a:solidFill>
                  <a:schemeClr val="folHlink"/>
                </a:solidFill>
              </a:rPr>
              <a:t>Mining different kinds of knowledge in databases</a:t>
            </a:r>
          </a:p>
          <a:p>
            <a:pPr lvl="1" eaLnBrk="1" hangingPunct="1">
              <a:lnSpc>
                <a:spcPct val="90000"/>
              </a:lnSpc>
              <a:spcBef>
                <a:spcPct val="0"/>
              </a:spcBef>
            </a:pPr>
            <a:r>
              <a:rPr lang="en-US" altLang="en-US" sz="2600" b="1" dirty="0">
                <a:solidFill>
                  <a:schemeClr val="folHlink"/>
                </a:solidFill>
              </a:rPr>
              <a:t>Interactive mining of knowledge at multiple levels of abstraction</a:t>
            </a:r>
          </a:p>
          <a:p>
            <a:pPr lvl="1" eaLnBrk="1" hangingPunct="1">
              <a:lnSpc>
                <a:spcPct val="90000"/>
              </a:lnSpc>
              <a:spcBef>
                <a:spcPct val="0"/>
              </a:spcBef>
            </a:pPr>
            <a:r>
              <a:rPr lang="en-US" altLang="en-US" sz="2600" b="1" dirty="0">
                <a:solidFill>
                  <a:schemeClr val="folHlink"/>
                </a:solidFill>
              </a:rPr>
              <a:t>Incorporation of background knowledge</a:t>
            </a:r>
          </a:p>
          <a:p>
            <a:pPr lvl="1" eaLnBrk="1" hangingPunct="1">
              <a:lnSpc>
                <a:spcPct val="90000"/>
              </a:lnSpc>
              <a:spcBef>
                <a:spcPct val="0"/>
              </a:spcBef>
            </a:pPr>
            <a:r>
              <a:rPr lang="en-US" altLang="en-US" sz="2600" b="1" dirty="0">
                <a:solidFill>
                  <a:schemeClr val="folHlink"/>
                </a:solidFill>
              </a:rPr>
              <a:t>Data mining query languages and ad-hoc data mining</a:t>
            </a:r>
          </a:p>
          <a:p>
            <a:pPr lvl="1" eaLnBrk="1" hangingPunct="1">
              <a:lnSpc>
                <a:spcPct val="90000"/>
              </a:lnSpc>
              <a:spcBef>
                <a:spcPct val="0"/>
              </a:spcBef>
            </a:pPr>
            <a:r>
              <a:rPr lang="en-US" altLang="en-US" sz="2600" b="1" dirty="0">
                <a:solidFill>
                  <a:schemeClr val="folHlink"/>
                </a:solidFill>
              </a:rPr>
              <a:t>Expression and visualization of data mining results</a:t>
            </a:r>
          </a:p>
          <a:p>
            <a:pPr lvl="1" eaLnBrk="1" hangingPunct="1">
              <a:lnSpc>
                <a:spcPct val="90000"/>
              </a:lnSpc>
              <a:spcBef>
                <a:spcPct val="0"/>
              </a:spcBef>
            </a:pPr>
            <a:r>
              <a:rPr lang="en-US" altLang="en-US" sz="2600" b="1" dirty="0">
                <a:solidFill>
                  <a:schemeClr val="folHlink"/>
                </a:solidFill>
              </a:rPr>
              <a:t>Handling noise and incomplete data</a:t>
            </a:r>
          </a:p>
          <a:p>
            <a:pPr lvl="1" eaLnBrk="1" hangingPunct="1">
              <a:lnSpc>
                <a:spcPct val="90000"/>
              </a:lnSpc>
              <a:spcBef>
                <a:spcPct val="0"/>
              </a:spcBef>
            </a:pPr>
            <a:r>
              <a:rPr lang="en-US" altLang="en-US" sz="2600" b="1" dirty="0">
                <a:solidFill>
                  <a:schemeClr val="folHlink"/>
                </a:solidFill>
              </a:rPr>
              <a:t>Pattern evaluation: the interestingness problem</a:t>
            </a:r>
          </a:p>
          <a:p>
            <a:pPr eaLnBrk="1" hangingPunct="1">
              <a:lnSpc>
                <a:spcPct val="90000"/>
              </a:lnSpc>
              <a:spcBef>
                <a:spcPct val="0"/>
              </a:spcBef>
            </a:pPr>
            <a:r>
              <a:rPr lang="en-US" altLang="en-US" sz="2800" dirty="0"/>
              <a:t>Performance and scalability</a:t>
            </a:r>
          </a:p>
          <a:p>
            <a:pPr lvl="1" eaLnBrk="1" hangingPunct="1">
              <a:lnSpc>
                <a:spcPct val="90000"/>
              </a:lnSpc>
              <a:spcBef>
                <a:spcPct val="0"/>
              </a:spcBef>
            </a:pPr>
            <a:r>
              <a:rPr lang="en-US" altLang="en-US" b="1" dirty="0">
                <a:solidFill>
                  <a:schemeClr val="folHlink"/>
                </a:solidFill>
              </a:rPr>
              <a:t>Efficiency and scalability of data mining algorithms</a:t>
            </a:r>
          </a:p>
          <a:p>
            <a:pPr lvl="1" eaLnBrk="1" hangingPunct="1">
              <a:lnSpc>
                <a:spcPct val="90000"/>
              </a:lnSpc>
              <a:spcBef>
                <a:spcPct val="0"/>
              </a:spcBef>
            </a:pPr>
            <a:r>
              <a:rPr lang="en-US" altLang="en-US" b="1" dirty="0">
                <a:solidFill>
                  <a:schemeClr val="folHlink"/>
                </a:solidFill>
              </a:rPr>
              <a:t>Parallel, distributed and incremental mining methods</a:t>
            </a:r>
          </a:p>
        </p:txBody>
      </p:sp>
      <p:sp>
        <p:nvSpPr>
          <p:cNvPr id="33796" name="Rectangle 2">
            <a:extLst>
              <a:ext uri="{FF2B5EF4-FFF2-40B4-BE49-F238E27FC236}">
                <a16:creationId xmlns:a16="http://schemas.microsoft.com/office/drawing/2014/main" id="{6D17F73F-45E3-0A32-9E3A-AA2C203ED7A2}"/>
              </a:ext>
            </a:extLst>
          </p:cNvPr>
          <p:cNvSpPr>
            <a:spLocks noGrp="1" noChangeArrowheads="1"/>
          </p:cNvSpPr>
          <p:nvPr>
            <p:ph type="title"/>
          </p:nvPr>
        </p:nvSpPr>
        <p:spPr>
          <a:noFill/>
        </p:spPr>
        <p:txBody>
          <a:bodyPr lIns="92075" tIns="46038" rIns="92075" bIns="46038">
            <a:normAutofit/>
          </a:bodyPr>
          <a:lstStyle/>
          <a:p>
            <a:pPr eaLnBrk="1" hangingPunct="1"/>
            <a:r>
              <a:rPr lang="en-US" altLang="en-US" dirty="0"/>
              <a:t>Major Issues in Data Mining</a:t>
            </a:r>
            <a:endParaRPr lang="en-US" altLang="en-US" b="1" u="sng" dirty="0"/>
          </a:p>
        </p:txBody>
      </p:sp>
    </p:spTree>
    <p:extLst>
      <p:ext uri="{BB962C8B-B14F-4D97-AF65-F5344CB8AC3E}">
        <p14:creationId xmlns:p14="http://schemas.microsoft.com/office/powerpoint/2010/main" val="691632994"/>
      </p:ext>
    </p:extLst>
  </p:cSld>
  <p:clrMapOvr>
    <a:masterClrMapping/>
  </p:clrMapOvr>
  <p:transition>
    <p:blinds/>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1" name="Rectangle 3">
            <a:extLst>
              <a:ext uri="{FF2B5EF4-FFF2-40B4-BE49-F238E27FC236}">
                <a16:creationId xmlns:a16="http://schemas.microsoft.com/office/drawing/2014/main" id="{0C80E4C2-0131-240B-A92D-CC6C072F85D5}"/>
              </a:ext>
            </a:extLst>
          </p:cNvPr>
          <p:cNvSpPr>
            <a:spLocks noGrp="1" noChangeArrowheads="1"/>
          </p:cNvSpPr>
          <p:nvPr>
            <p:ph sz="quarter" idx="1"/>
          </p:nvPr>
        </p:nvSpPr>
        <p:spPr>
          <a:noFill/>
        </p:spPr>
        <p:txBody>
          <a:bodyPr lIns="92075" tIns="46038" rIns="92075" bIns="46038">
            <a:normAutofit fontScale="92500"/>
          </a:bodyPr>
          <a:lstStyle/>
          <a:p>
            <a:pPr eaLnBrk="1" hangingPunct="1">
              <a:lnSpc>
                <a:spcPct val="90000"/>
              </a:lnSpc>
              <a:spcBef>
                <a:spcPct val="0"/>
              </a:spcBef>
            </a:pPr>
            <a:r>
              <a:rPr lang="en-US" altLang="en-US" dirty="0"/>
              <a:t>Issues relating to the diversity of data types</a:t>
            </a:r>
          </a:p>
          <a:p>
            <a:pPr lvl="1" eaLnBrk="1" hangingPunct="1">
              <a:lnSpc>
                <a:spcPct val="90000"/>
              </a:lnSpc>
              <a:spcBef>
                <a:spcPct val="0"/>
              </a:spcBef>
            </a:pPr>
            <a:r>
              <a:rPr lang="en-US" altLang="en-US" b="1" dirty="0">
                <a:solidFill>
                  <a:schemeClr val="folHlink"/>
                </a:solidFill>
              </a:rPr>
              <a:t>Handling relational and complex types of data</a:t>
            </a:r>
          </a:p>
          <a:p>
            <a:pPr lvl="1" eaLnBrk="1" hangingPunct="1">
              <a:lnSpc>
                <a:spcPct val="90000"/>
              </a:lnSpc>
              <a:spcBef>
                <a:spcPct val="0"/>
              </a:spcBef>
            </a:pPr>
            <a:r>
              <a:rPr lang="en-US" altLang="en-US" b="1" dirty="0">
                <a:solidFill>
                  <a:schemeClr val="folHlink"/>
                </a:solidFill>
              </a:rPr>
              <a:t>Mining information from heterogeneous databases and global information systems (WWW)</a:t>
            </a:r>
            <a:endParaRPr lang="en-US" altLang="en-US" sz="2400" b="1" dirty="0">
              <a:solidFill>
                <a:schemeClr val="folHlink"/>
              </a:solidFill>
            </a:endParaRPr>
          </a:p>
          <a:p>
            <a:pPr eaLnBrk="1" hangingPunct="1">
              <a:lnSpc>
                <a:spcPct val="90000"/>
              </a:lnSpc>
              <a:spcBef>
                <a:spcPct val="0"/>
              </a:spcBef>
            </a:pPr>
            <a:r>
              <a:rPr lang="en-US" altLang="en-US" dirty="0"/>
              <a:t>Issues related to applications and social impacts</a:t>
            </a:r>
          </a:p>
          <a:p>
            <a:pPr lvl="1" eaLnBrk="1" hangingPunct="1">
              <a:lnSpc>
                <a:spcPct val="90000"/>
              </a:lnSpc>
              <a:spcBef>
                <a:spcPct val="0"/>
              </a:spcBef>
            </a:pPr>
            <a:r>
              <a:rPr lang="en-US" altLang="en-US" b="1" dirty="0">
                <a:solidFill>
                  <a:schemeClr val="folHlink"/>
                </a:solidFill>
              </a:rPr>
              <a:t>Application of discovered knowledge</a:t>
            </a:r>
          </a:p>
          <a:p>
            <a:pPr lvl="2" eaLnBrk="1" hangingPunct="1">
              <a:lnSpc>
                <a:spcPct val="90000"/>
              </a:lnSpc>
              <a:spcBef>
                <a:spcPct val="0"/>
              </a:spcBef>
            </a:pPr>
            <a:r>
              <a:rPr lang="en-US" altLang="en-US" dirty="0"/>
              <a:t>Domain-specific data mining tools</a:t>
            </a:r>
          </a:p>
          <a:p>
            <a:pPr lvl="2" eaLnBrk="1" hangingPunct="1">
              <a:lnSpc>
                <a:spcPct val="90000"/>
              </a:lnSpc>
              <a:spcBef>
                <a:spcPct val="0"/>
              </a:spcBef>
            </a:pPr>
            <a:r>
              <a:rPr lang="en-US" altLang="en-US" dirty="0"/>
              <a:t>Intelligent query answering</a:t>
            </a:r>
          </a:p>
          <a:p>
            <a:pPr lvl="2" eaLnBrk="1" hangingPunct="1">
              <a:lnSpc>
                <a:spcPct val="90000"/>
              </a:lnSpc>
              <a:spcBef>
                <a:spcPct val="0"/>
              </a:spcBef>
            </a:pPr>
            <a:r>
              <a:rPr lang="en-US" altLang="en-US" dirty="0"/>
              <a:t>Process control and decision making</a:t>
            </a:r>
          </a:p>
          <a:p>
            <a:pPr lvl="1" eaLnBrk="1" hangingPunct="1">
              <a:lnSpc>
                <a:spcPct val="90000"/>
              </a:lnSpc>
              <a:spcBef>
                <a:spcPct val="0"/>
              </a:spcBef>
            </a:pPr>
            <a:r>
              <a:rPr lang="en-US" altLang="en-US" b="1" dirty="0">
                <a:solidFill>
                  <a:schemeClr val="folHlink"/>
                </a:solidFill>
              </a:rPr>
              <a:t>Integration of the discovered knowledge with existing knowledge: A knowledge fusion problem</a:t>
            </a:r>
          </a:p>
          <a:p>
            <a:pPr lvl="1" eaLnBrk="1" hangingPunct="1">
              <a:lnSpc>
                <a:spcPct val="90000"/>
              </a:lnSpc>
              <a:spcBef>
                <a:spcPct val="0"/>
              </a:spcBef>
            </a:pPr>
            <a:r>
              <a:rPr lang="en-US" altLang="en-US" b="1" dirty="0">
                <a:solidFill>
                  <a:schemeClr val="folHlink"/>
                </a:solidFill>
              </a:rPr>
              <a:t>Protection of data security, integrity, and privacy</a:t>
            </a:r>
          </a:p>
        </p:txBody>
      </p:sp>
      <p:sp>
        <p:nvSpPr>
          <p:cNvPr id="34820" name="Rectangle 2">
            <a:extLst>
              <a:ext uri="{FF2B5EF4-FFF2-40B4-BE49-F238E27FC236}">
                <a16:creationId xmlns:a16="http://schemas.microsoft.com/office/drawing/2014/main" id="{0B1594CC-D6C1-507F-A090-32EDBC06B006}"/>
              </a:ext>
            </a:extLst>
          </p:cNvPr>
          <p:cNvSpPr>
            <a:spLocks noGrp="1" noChangeArrowheads="1"/>
          </p:cNvSpPr>
          <p:nvPr>
            <p:ph type="title"/>
          </p:nvPr>
        </p:nvSpPr>
        <p:spPr>
          <a:noFill/>
        </p:spPr>
        <p:txBody>
          <a:bodyPr lIns="92075" tIns="46038" rIns="92075" bIns="46038">
            <a:normAutofit/>
          </a:bodyPr>
          <a:lstStyle/>
          <a:p>
            <a:pPr eaLnBrk="1" hangingPunct="1"/>
            <a:r>
              <a:rPr lang="en-US" altLang="en-US" dirty="0"/>
              <a:t>Major Issues in Data Mining …</a:t>
            </a:r>
          </a:p>
        </p:txBody>
      </p:sp>
    </p:spTree>
    <p:extLst>
      <p:ext uri="{BB962C8B-B14F-4D97-AF65-F5344CB8AC3E}">
        <p14:creationId xmlns:p14="http://schemas.microsoft.com/office/powerpoint/2010/main" val="1907278302"/>
      </p:ext>
    </p:extLst>
  </p:cSld>
  <p:clrMapOvr>
    <a:masterClrMapping/>
  </p:clrMapOvr>
  <p:transition>
    <p:blinds/>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2">
            <a:extLst>
              <a:ext uri="{FF2B5EF4-FFF2-40B4-BE49-F238E27FC236}">
                <a16:creationId xmlns:a16="http://schemas.microsoft.com/office/drawing/2014/main" id="{2FE0E449-75BC-7C2E-F4F1-EA6A53DCBFCF}"/>
              </a:ext>
            </a:extLst>
          </p:cNvPr>
          <p:cNvSpPr>
            <a:spLocks noGrp="1" noChangeArrowheads="1"/>
          </p:cNvSpPr>
          <p:nvPr>
            <p:ph type="title"/>
          </p:nvPr>
        </p:nvSpPr>
        <p:spPr/>
        <p:txBody>
          <a:bodyPr/>
          <a:lstStyle/>
          <a:p>
            <a:pPr eaLnBrk="1" hangingPunct="1"/>
            <a:r>
              <a:rPr lang="en-US" altLang="en-US" dirty="0"/>
              <a:t>Data Mining  Issues</a:t>
            </a:r>
          </a:p>
        </p:txBody>
      </p:sp>
      <p:sp>
        <p:nvSpPr>
          <p:cNvPr id="32773" name="Rectangle 3">
            <a:extLst>
              <a:ext uri="{FF2B5EF4-FFF2-40B4-BE49-F238E27FC236}">
                <a16:creationId xmlns:a16="http://schemas.microsoft.com/office/drawing/2014/main" id="{EC6BF3EE-2AF3-CE7A-C973-0A9597ADCEC3}"/>
              </a:ext>
            </a:extLst>
          </p:cNvPr>
          <p:cNvSpPr>
            <a:spLocks noGrp="1" noChangeArrowheads="1"/>
          </p:cNvSpPr>
          <p:nvPr>
            <p:ph sz="quarter" idx="1"/>
          </p:nvPr>
        </p:nvSpPr>
        <p:spPr/>
        <p:txBody>
          <a:bodyPr>
            <a:normAutofit/>
          </a:bodyPr>
          <a:lstStyle/>
          <a:p>
            <a:pPr eaLnBrk="1" hangingPunct="1"/>
            <a:r>
              <a:rPr lang="en-US" altLang="en-US" sz="2800" dirty="0"/>
              <a:t>Human Interaction</a:t>
            </a:r>
          </a:p>
          <a:p>
            <a:pPr eaLnBrk="1" hangingPunct="1"/>
            <a:r>
              <a:rPr lang="en-US" altLang="en-US" sz="2800" dirty="0"/>
              <a:t>Overfitting </a:t>
            </a:r>
          </a:p>
          <a:p>
            <a:pPr eaLnBrk="1" hangingPunct="1"/>
            <a:r>
              <a:rPr lang="en-US" altLang="en-US" sz="2800" dirty="0"/>
              <a:t>Outliers </a:t>
            </a:r>
          </a:p>
          <a:p>
            <a:pPr eaLnBrk="1" hangingPunct="1"/>
            <a:r>
              <a:rPr lang="en-US" altLang="en-US" sz="2800" dirty="0"/>
              <a:t>Interpretation</a:t>
            </a:r>
          </a:p>
          <a:p>
            <a:pPr eaLnBrk="1" hangingPunct="1"/>
            <a:r>
              <a:rPr lang="en-US" altLang="en-US" sz="2800" dirty="0"/>
              <a:t>Visualization </a:t>
            </a:r>
          </a:p>
          <a:p>
            <a:pPr eaLnBrk="1" hangingPunct="1"/>
            <a:r>
              <a:rPr lang="en-US" altLang="en-US" sz="2800" dirty="0"/>
              <a:t>Large Datasets</a:t>
            </a:r>
          </a:p>
          <a:p>
            <a:pPr eaLnBrk="1" hangingPunct="1"/>
            <a:r>
              <a:rPr lang="en-US" altLang="en-US" sz="2800" dirty="0"/>
              <a:t>High Dimensionality</a:t>
            </a:r>
          </a:p>
        </p:txBody>
      </p:sp>
      <p:sp>
        <p:nvSpPr>
          <p:cNvPr id="32774" name="Rectangle 4">
            <a:extLst>
              <a:ext uri="{FF2B5EF4-FFF2-40B4-BE49-F238E27FC236}">
                <a16:creationId xmlns:a16="http://schemas.microsoft.com/office/drawing/2014/main" id="{05E9625A-F1E7-4225-0545-8DCE3ACE4E53}"/>
              </a:ext>
            </a:extLst>
          </p:cNvPr>
          <p:cNvSpPr>
            <a:spLocks noGrp="1" noChangeArrowheads="1"/>
          </p:cNvSpPr>
          <p:nvPr>
            <p:ph sz="quarter" idx="2"/>
          </p:nvPr>
        </p:nvSpPr>
        <p:spPr/>
        <p:txBody>
          <a:bodyPr/>
          <a:lstStyle/>
          <a:p>
            <a:pPr eaLnBrk="1" hangingPunct="1"/>
            <a:r>
              <a:rPr lang="en-US" altLang="en-US" sz="2800" dirty="0"/>
              <a:t>Multimedia Data</a:t>
            </a:r>
          </a:p>
          <a:p>
            <a:pPr eaLnBrk="1" hangingPunct="1"/>
            <a:r>
              <a:rPr lang="en-US" altLang="en-US" sz="2800" dirty="0"/>
              <a:t>Missing Data</a:t>
            </a:r>
          </a:p>
          <a:p>
            <a:pPr eaLnBrk="1" hangingPunct="1"/>
            <a:r>
              <a:rPr lang="en-US" altLang="en-US" sz="2800" dirty="0"/>
              <a:t>Irrelevant Data</a:t>
            </a:r>
          </a:p>
          <a:p>
            <a:pPr eaLnBrk="1" hangingPunct="1"/>
            <a:r>
              <a:rPr lang="en-US" altLang="en-US" sz="2800" dirty="0"/>
              <a:t>Noisy Data</a:t>
            </a:r>
          </a:p>
          <a:p>
            <a:pPr eaLnBrk="1" hangingPunct="1"/>
            <a:r>
              <a:rPr lang="en-US" altLang="en-US" sz="2800" dirty="0"/>
              <a:t>Changing Data</a:t>
            </a:r>
          </a:p>
          <a:p>
            <a:pPr eaLnBrk="1" hangingPunct="1"/>
            <a:r>
              <a:rPr lang="en-US" altLang="en-US" sz="2800" dirty="0"/>
              <a:t>Integration</a:t>
            </a:r>
          </a:p>
          <a:p>
            <a:pPr eaLnBrk="1" hangingPunct="1"/>
            <a:r>
              <a:rPr lang="en-US" altLang="en-US" sz="2800" dirty="0"/>
              <a:t>Application</a:t>
            </a:r>
          </a:p>
        </p:txBody>
      </p:sp>
    </p:spTree>
    <p:extLst>
      <p:ext uri="{BB962C8B-B14F-4D97-AF65-F5344CB8AC3E}">
        <p14:creationId xmlns:p14="http://schemas.microsoft.com/office/powerpoint/2010/main" val="36986813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5" name="Rectangle 3">
            <a:extLst>
              <a:ext uri="{FF2B5EF4-FFF2-40B4-BE49-F238E27FC236}">
                <a16:creationId xmlns:a16="http://schemas.microsoft.com/office/drawing/2014/main" id="{10C066ED-EE75-D368-A0F6-8C1F4708136A}"/>
              </a:ext>
            </a:extLst>
          </p:cNvPr>
          <p:cNvSpPr>
            <a:spLocks noGrp="1" noChangeArrowheads="1"/>
          </p:cNvSpPr>
          <p:nvPr>
            <p:ph sz="quarter" idx="1"/>
          </p:nvPr>
        </p:nvSpPr>
        <p:spPr>
          <a:noFill/>
          <a:ln/>
        </p:spPr>
        <p:txBody>
          <a:bodyPr lIns="92075" tIns="46038" rIns="92075" bIns="46038">
            <a:normAutofit lnSpcReduction="10000"/>
          </a:bodyPr>
          <a:lstStyle/>
          <a:p>
            <a:pPr>
              <a:lnSpc>
                <a:spcPct val="120000"/>
              </a:lnSpc>
            </a:pPr>
            <a:r>
              <a:rPr lang="en-US" altLang="en-US" sz="2400" dirty="0"/>
              <a:t>Concept description: Characterization and discrimination</a:t>
            </a:r>
            <a:endParaRPr lang="en-US" altLang="en-US" sz="2000" dirty="0"/>
          </a:p>
          <a:p>
            <a:pPr lvl="1">
              <a:lnSpc>
                <a:spcPct val="120000"/>
              </a:lnSpc>
            </a:pPr>
            <a:r>
              <a:rPr lang="en-US" altLang="en-US" sz="2000" dirty="0"/>
              <a:t>Generalize, summarize, and contrast data characteristics, e.g., dry vs. wet regions</a:t>
            </a:r>
          </a:p>
          <a:p>
            <a:pPr>
              <a:lnSpc>
                <a:spcPct val="120000"/>
              </a:lnSpc>
            </a:pPr>
            <a:r>
              <a:rPr lang="en-US" altLang="en-US" sz="2400" dirty="0"/>
              <a:t>Association</a:t>
            </a:r>
            <a:r>
              <a:rPr lang="en-US" altLang="en-US" sz="2000" dirty="0"/>
              <a:t> (</a:t>
            </a:r>
            <a:r>
              <a:rPr lang="en-US" altLang="en-US" sz="2400" dirty="0"/>
              <a:t>correlation and causality)</a:t>
            </a:r>
            <a:endParaRPr lang="en-US" altLang="en-US" sz="2000" dirty="0"/>
          </a:p>
          <a:p>
            <a:pPr lvl="1">
              <a:lnSpc>
                <a:spcPct val="120000"/>
              </a:lnSpc>
            </a:pPr>
            <a:r>
              <a:rPr lang="en-US" altLang="en-US" sz="2000" dirty="0"/>
              <a:t>Diaper </a:t>
            </a:r>
            <a:r>
              <a:rPr lang="en-US" altLang="en-US" sz="2000" dirty="0">
                <a:latin typeface="Wingdings" panose="05000000000000000000" pitchFamily="2" charset="2"/>
              </a:rPr>
              <a:t>à</a:t>
            </a:r>
            <a:r>
              <a:rPr lang="en-US" altLang="en-US" sz="2000" dirty="0"/>
              <a:t> Beer [0.5%, 75%]</a:t>
            </a:r>
          </a:p>
          <a:p>
            <a:pPr>
              <a:lnSpc>
                <a:spcPct val="120000"/>
              </a:lnSpc>
            </a:pPr>
            <a:r>
              <a:rPr lang="en-US" altLang="en-US" sz="2400" dirty="0"/>
              <a:t>Classification and Prediction</a:t>
            </a:r>
            <a:r>
              <a:rPr lang="en-US" altLang="en-US" sz="2000" dirty="0"/>
              <a:t>  </a:t>
            </a:r>
          </a:p>
          <a:p>
            <a:pPr lvl="1">
              <a:lnSpc>
                <a:spcPct val="120000"/>
              </a:lnSpc>
            </a:pPr>
            <a:r>
              <a:rPr lang="en-US" altLang="en-US" sz="2000" dirty="0"/>
              <a:t>Construct models (functions) that describe and distinguish classes or concepts for future prediction</a:t>
            </a:r>
          </a:p>
          <a:p>
            <a:pPr lvl="2">
              <a:lnSpc>
                <a:spcPct val="120000"/>
              </a:lnSpc>
            </a:pPr>
            <a:r>
              <a:rPr lang="en-US" altLang="en-US" sz="1800" dirty="0"/>
              <a:t>E.g., classify countries based on climate, or classify cars based on gas mileage</a:t>
            </a:r>
          </a:p>
          <a:p>
            <a:pPr lvl="1">
              <a:lnSpc>
                <a:spcPct val="120000"/>
              </a:lnSpc>
            </a:pPr>
            <a:r>
              <a:rPr lang="en-US" altLang="en-US" sz="2000" dirty="0"/>
              <a:t>Presentation: decision-tree, classification rule, neural network</a:t>
            </a:r>
          </a:p>
          <a:p>
            <a:pPr lvl="1">
              <a:lnSpc>
                <a:spcPct val="120000"/>
              </a:lnSpc>
            </a:pPr>
            <a:r>
              <a:rPr lang="en-US" altLang="en-US" sz="2000" dirty="0"/>
              <a:t>Predict some unknown or missing numerical values </a:t>
            </a:r>
          </a:p>
        </p:txBody>
      </p:sp>
      <p:sp>
        <p:nvSpPr>
          <p:cNvPr id="223234" name="Rectangle 2">
            <a:extLst>
              <a:ext uri="{FF2B5EF4-FFF2-40B4-BE49-F238E27FC236}">
                <a16:creationId xmlns:a16="http://schemas.microsoft.com/office/drawing/2014/main" id="{505D9F11-FD5B-6A17-8F13-CBCBB1221176}"/>
              </a:ext>
            </a:extLst>
          </p:cNvPr>
          <p:cNvSpPr>
            <a:spLocks noGrp="1" noChangeArrowheads="1"/>
          </p:cNvSpPr>
          <p:nvPr>
            <p:ph type="title"/>
          </p:nvPr>
        </p:nvSpPr>
        <p:spPr>
          <a:noFill/>
          <a:ln/>
        </p:spPr>
        <p:txBody>
          <a:bodyPr lIns="92075" tIns="46038" rIns="92075" bIns="46038">
            <a:normAutofit/>
          </a:bodyPr>
          <a:lstStyle/>
          <a:p>
            <a:r>
              <a:rPr lang="en-US" altLang="en-US" dirty="0"/>
              <a:t>Data Mining Functionalities</a:t>
            </a:r>
            <a:endParaRPr lang="en-US" altLang="en-US" b="1" dirty="0"/>
          </a:p>
        </p:txBody>
      </p:sp>
    </p:spTree>
    <p:extLst>
      <p:ext uri="{BB962C8B-B14F-4D97-AF65-F5344CB8AC3E}">
        <p14:creationId xmlns:p14="http://schemas.microsoft.com/office/powerpoint/2010/main" val="4097859558"/>
      </p:ext>
    </p:extLst>
  </p:cSld>
  <p:clrMapOvr>
    <a:masterClrMapping/>
  </p:clrMapOvr>
  <p:transition>
    <p:zo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9" name="Rectangle 3">
            <a:extLst>
              <a:ext uri="{FF2B5EF4-FFF2-40B4-BE49-F238E27FC236}">
                <a16:creationId xmlns:a16="http://schemas.microsoft.com/office/drawing/2014/main" id="{FFFD5059-A1F3-BE5C-B0A3-D9870F8603B6}"/>
              </a:ext>
            </a:extLst>
          </p:cNvPr>
          <p:cNvSpPr>
            <a:spLocks noGrp="1" noChangeArrowheads="1"/>
          </p:cNvSpPr>
          <p:nvPr>
            <p:ph sz="quarter" idx="1"/>
          </p:nvPr>
        </p:nvSpPr>
        <p:spPr>
          <a:noFill/>
          <a:ln/>
        </p:spPr>
        <p:txBody>
          <a:bodyPr lIns="92075" tIns="46038" rIns="92075" bIns="46038"/>
          <a:lstStyle/>
          <a:p>
            <a:pPr>
              <a:lnSpc>
                <a:spcPct val="90000"/>
              </a:lnSpc>
            </a:pPr>
            <a:r>
              <a:rPr lang="en-US" altLang="en-US" sz="2000" u="sng" dirty="0"/>
              <a:t>Cluster analysis</a:t>
            </a:r>
            <a:endParaRPr lang="en-US" altLang="en-US" sz="2000" dirty="0"/>
          </a:p>
          <a:p>
            <a:pPr lvl="1">
              <a:lnSpc>
                <a:spcPct val="90000"/>
              </a:lnSpc>
            </a:pPr>
            <a:r>
              <a:rPr lang="en-US" altLang="en-US" sz="2000" dirty="0"/>
              <a:t>Class label is unknown: Group data to form new classes, e.g., cluster houses to find distribution patterns</a:t>
            </a:r>
          </a:p>
          <a:p>
            <a:pPr lvl="1">
              <a:lnSpc>
                <a:spcPct val="90000"/>
              </a:lnSpc>
            </a:pPr>
            <a:r>
              <a:rPr lang="en-US" altLang="en-US" sz="2000" dirty="0"/>
              <a:t>Maximizing intra-class similarity &amp; minimizing interclass similarity</a:t>
            </a:r>
          </a:p>
          <a:p>
            <a:pPr>
              <a:lnSpc>
                <a:spcPct val="90000"/>
              </a:lnSpc>
            </a:pPr>
            <a:r>
              <a:rPr lang="en-US" altLang="en-US" sz="2000" u="sng" dirty="0"/>
              <a:t>Outlier analysis</a:t>
            </a:r>
          </a:p>
          <a:p>
            <a:pPr lvl="1">
              <a:lnSpc>
                <a:spcPct val="90000"/>
              </a:lnSpc>
            </a:pPr>
            <a:r>
              <a:rPr lang="en-US" altLang="en-US" sz="2000" dirty="0"/>
              <a:t>Outlier: a data object that does not comply with the general behavior of the data</a:t>
            </a:r>
          </a:p>
          <a:p>
            <a:pPr lvl="1">
              <a:lnSpc>
                <a:spcPct val="90000"/>
              </a:lnSpc>
            </a:pPr>
            <a:r>
              <a:rPr lang="en-US" altLang="en-US" sz="2000" dirty="0"/>
              <a:t>Noise or exception? No! useful in fraud detection, rare events analysis</a:t>
            </a:r>
          </a:p>
          <a:p>
            <a:pPr>
              <a:lnSpc>
                <a:spcPct val="90000"/>
              </a:lnSpc>
            </a:pPr>
            <a:r>
              <a:rPr lang="en-US" altLang="en-US" sz="2000" u="sng" dirty="0"/>
              <a:t>Trend and evolution analysis</a:t>
            </a:r>
          </a:p>
          <a:p>
            <a:pPr lvl="1">
              <a:lnSpc>
                <a:spcPct val="90000"/>
              </a:lnSpc>
            </a:pPr>
            <a:r>
              <a:rPr lang="en-US" altLang="en-US" sz="2000" dirty="0"/>
              <a:t>Trend and deviation:  regression analysis</a:t>
            </a:r>
          </a:p>
          <a:p>
            <a:pPr lvl="1">
              <a:lnSpc>
                <a:spcPct val="90000"/>
              </a:lnSpc>
            </a:pPr>
            <a:r>
              <a:rPr lang="en-US" altLang="en-US" sz="2000" dirty="0"/>
              <a:t>Sequential pattern mining, periodicity analysis</a:t>
            </a:r>
          </a:p>
          <a:p>
            <a:pPr lvl="1">
              <a:lnSpc>
                <a:spcPct val="90000"/>
              </a:lnSpc>
            </a:pPr>
            <a:r>
              <a:rPr lang="en-US" altLang="en-US" sz="2000" dirty="0"/>
              <a:t>Similarity-based analysis</a:t>
            </a:r>
          </a:p>
          <a:p>
            <a:pPr>
              <a:lnSpc>
                <a:spcPct val="90000"/>
              </a:lnSpc>
            </a:pPr>
            <a:r>
              <a:rPr lang="en-US" altLang="en-US" sz="2000" u="sng" dirty="0"/>
              <a:t>Other pattern-directed or statistical analyses</a:t>
            </a:r>
            <a:endParaRPr lang="en-US" altLang="en-US" sz="2000" dirty="0"/>
          </a:p>
        </p:txBody>
      </p:sp>
      <p:sp>
        <p:nvSpPr>
          <p:cNvPr id="224258" name="Rectangle 2">
            <a:extLst>
              <a:ext uri="{FF2B5EF4-FFF2-40B4-BE49-F238E27FC236}">
                <a16:creationId xmlns:a16="http://schemas.microsoft.com/office/drawing/2014/main" id="{22BF679C-E958-A8DC-6D3F-95B6E3EB238B}"/>
              </a:ext>
            </a:extLst>
          </p:cNvPr>
          <p:cNvSpPr>
            <a:spLocks noGrp="1" noChangeArrowheads="1"/>
          </p:cNvSpPr>
          <p:nvPr>
            <p:ph type="title"/>
          </p:nvPr>
        </p:nvSpPr>
        <p:spPr>
          <a:noFill/>
          <a:ln/>
        </p:spPr>
        <p:txBody>
          <a:bodyPr lIns="92075" tIns="46038" rIns="92075" bIns="46038">
            <a:normAutofit/>
          </a:bodyPr>
          <a:lstStyle/>
          <a:p>
            <a:r>
              <a:rPr lang="en-US" altLang="en-US" dirty="0"/>
              <a:t>Data Mining Functionalities …</a:t>
            </a:r>
          </a:p>
        </p:txBody>
      </p:sp>
    </p:spTree>
    <p:extLst>
      <p:ext uri="{BB962C8B-B14F-4D97-AF65-F5344CB8AC3E}">
        <p14:creationId xmlns:p14="http://schemas.microsoft.com/office/powerpoint/2010/main" val="2865955947"/>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6066" name="Picture 2">
            <a:extLst>
              <a:ext uri="{FF2B5EF4-FFF2-40B4-BE49-F238E27FC236}">
                <a16:creationId xmlns:a16="http://schemas.microsoft.com/office/drawing/2014/main" id="{05075570-68D7-BF9F-6FFA-A51C27898B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5333" b="2116"/>
          <a:stretch>
            <a:fillRect/>
          </a:stretch>
        </p:blipFill>
        <p:spPr bwMode="auto">
          <a:xfrm>
            <a:off x="685800" y="1371600"/>
            <a:ext cx="8077200" cy="46482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FFFF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6067" name="Rectangle 3">
            <a:extLst>
              <a:ext uri="{FF2B5EF4-FFF2-40B4-BE49-F238E27FC236}">
                <a16:creationId xmlns:a16="http://schemas.microsoft.com/office/drawing/2014/main" id="{10643288-5AD2-D38D-DF9F-7D869931FF2B}"/>
              </a:ext>
            </a:extLst>
          </p:cNvPr>
          <p:cNvSpPr>
            <a:spLocks noGrp="1" noChangeArrowheads="1"/>
          </p:cNvSpPr>
          <p:nvPr>
            <p:ph type="title"/>
          </p:nvPr>
        </p:nvSpPr>
        <p:spPr/>
        <p:txBody>
          <a:bodyPr/>
          <a:lstStyle/>
          <a:p>
            <a:r>
              <a:rPr lang="en-US" altLang="en-US" dirty="0"/>
              <a:t> Knowledge Discovery</a:t>
            </a:r>
          </a:p>
        </p:txBody>
      </p:sp>
    </p:spTree>
    <p:extLst>
      <p:ext uri="{BB962C8B-B14F-4D97-AF65-F5344CB8AC3E}">
        <p14:creationId xmlns:p14="http://schemas.microsoft.com/office/powerpoint/2010/main" val="15957887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2">
            <a:extLst>
              <a:ext uri="{FF2B5EF4-FFF2-40B4-BE49-F238E27FC236}">
                <a16:creationId xmlns:a16="http://schemas.microsoft.com/office/drawing/2014/main" id="{867A5587-92A9-B822-0DBA-45DD8DF834FC}"/>
              </a:ext>
            </a:extLst>
          </p:cNvPr>
          <p:cNvSpPr>
            <a:spLocks noGrp="1" noChangeArrowheads="1"/>
          </p:cNvSpPr>
          <p:nvPr>
            <p:ph type="title"/>
          </p:nvPr>
        </p:nvSpPr>
        <p:spPr/>
        <p:txBody>
          <a:bodyPr/>
          <a:lstStyle/>
          <a:p>
            <a:pPr eaLnBrk="1" hangingPunct="1"/>
            <a:r>
              <a:rPr lang="en-US" altLang="en-US"/>
              <a:t>Social Implications of DM</a:t>
            </a:r>
          </a:p>
        </p:txBody>
      </p:sp>
      <p:sp>
        <p:nvSpPr>
          <p:cNvPr id="35845" name="Rectangle 3">
            <a:extLst>
              <a:ext uri="{FF2B5EF4-FFF2-40B4-BE49-F238E27FC236}">
                <a16:creationId xmlns:a16="http://schemas.microsoft.com/office/drawing/2014/main" id="{99B85007-0813-EB90-6AF3-2DEDB1CCA649}"/>
              </a:ext>
            </a:extLst>
          </p:cNvPr>
          <p:cNvSpPr>
            <a:spLocks noGrp="1" noChangeArrowheads="1"/>
          </p:cNvSpPr>
          <p:nvPr>
            <p:ph type="body" idx="1"/>
          </p:nvPr>
        </p:nvSpPr>
        <p:spPr/>
        <p:txBody>
          <a:bodyPr/>
          <a:lstStyle/>
          <a:p>
            <a:pPr eaLnBrk="1" hangingPunct="1"/>
            <a:r>
              <a:rPr lang="en-US" altLang="en-US"/>
              <a:t>Privacy  </a:t>
            </a:r>
          </a:p>
          <a:p>
            <a:pPr eaLnBrk="1" hangingPunct="1"/>
            <a:r>
              <a:rPr lang="en-US" altLang="en-US"/>
              <a:t>Profiling</a:t>
            </a:r>
          </a:p>
          <a:p>
            <a:pPr eaLnBrk="1" hangingPunct="1"/>
            <a:r>
              <a:rPr lang="en-US" altLang="en-US"/>
              <a:t>Unauthorized use</a:t>
            </a:r>
          </a:p>
          <a:p>
            <a:pPr eaLnBrk="1" hangingPunct="1"/>
            <a:endParaRPr lang="en-US" altLang="en-US"/>
          </a:p>
        </p:txBody>
      </p:sp>
    </p:spTree>
    <p:extLst>
      <p:ext uri="{BB962C8B-B14F-4D97-AF65-F5344CB8AC3E}">
        <p14:creationId xmlns:p14="http://schemas.microsoft.com/office/powerpoint/2010/main" val="24461988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2">
            <a:extLst>
              <a:ext uri="{FF2B5EF4-FFF2-40B4-BE49-F238E27FC236}">
                <a16:creationId xmlns:a16="http://schemas.microsoft.com/office/drawing/2014/main" id="{1BA7BEB0-0857-1A6D-1C23-B7893A0CB9E2}"/>
              </a:ext>
            </a:extLst>
          </p:cNvPr>
          <p:cNvSpPr>
            <a:spLocks noGrp="1" noChangeArrowheads="1"/>
          </p:cNvSpPr>
          <p:nvPr>
            <p:ph type="title"/>
          </p:nvPr>
        </p:nvSpPr>
        <p:spPr/>
        <p:txBody>
          <a:bodyPr/>
          <a:lstStyle/>
          <a:p>
            <a:pPr eaLnBrk="1" hangingPunct="1"/>
            <a:r>
              <a:rPr lang="en-US" altLang="en-US"/>
              <a:t>Data Mining Metrics</a:t>
            </a:r>
          </a:p>
        </p:txBody>
      </p:sp>
      <p:sp>
        <p:nvSpPr>
          <p:cNvPr id="36869" name="Rectangle 3">
            <a:extLst>
              <a:ext uri="{FF2B5EF4-FFF2-40B4-BE49-F238E27FC236}">
                <a16:creationId xmlns:a16="http://schemas.microsoft.com/office/drawing/2014/main" id="{AA893AF5-D26B-542B-C6A4-2AF78A3D5114}"/>
              </a:ext>
            </a:extLst>
          </p:cNvPr>
          <p:cNvSpPr>
            <a:spLocks noGrp="1" noChangeArrowheads="1"/>
          </p:cNvSpPr>
          <p:nvPr>
            <p:ph type="body" idx="1"/>
          </p:nvPr>
        </p:nvSpPr>
        <p:spPr/>
        <p:txBody>
          <a:bodyPr/>
          <a:lstStyle/>
          <a:p>
            <a:pPr eaLnBrk="1" hangingPunct="1"/>
            <a:r>
              <a:rPr lang="en-US" altLang="en-US"/>
              <a:t>Usefulness</a:t>
            </a:r>
          </a:p>
          <a:p>
            <a:pPr eaLnBrk="1" hangingPunct="1"/>
            <a:r>
              <a:rPr lang="en-US" altLang="en-US"/>
              <a:t>Return on Investment (ROI)</a:t>
            </a:r>
          </a:p>
          <a:p>
            <a:pPr eaLnBrk="1" hangingPunct="1"/>
            <a:r>
              <a:rPr lang="en-US" altLang="en-US"/>
              <a:t>Accuracy</a:t>
            </a:r>
          </a:p>
          <a:p>
            <a:pPr eaLnBrk="1" hangingPunct="1"/>
            <a:r>
              <a:rPr lang="en-US" altLang="en-US"/>
              <a:t>Space/Time</a:t>
            </a:r>
          </a:p>
        </p:txBody>
      </p:sp>
    </p:spTree>
    <p:extLst>
      <p:ext uri="{BB962C8B-B14F-4D97-AF65-F5344CB8AC3E}">
        <p14:creationId xmlns:p14="http://schemas.microsoft.com/office/powerpoint/2010/main" val="33867060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sz="quarter" idx="1"/>
          </p:nvPr>
        </p:nvSpPr>
        <p:spPr>
          <a:xfrm>
            <a:off x="495300" y="1524000"/>
            <a:ext cx="8153400" cy="4495800"/>
          </a:xfrm>
        </p:spPr>
        <p:txBody>
          <a:bodyPr/>
          <a:lstStyle/>
          <a:p>
            <a:pPr marL="0" indent="0">
              <a:buFont typeface="Wingdings" panose="05000000000000000000" pitchFamily="2" charset="2"/>
              <a:buNone/>
            </a:pPr>
            <a:endParaRPr lang="en-US" altLang="en-US"/>
          </a:p>
          <a:p>
            <a:pPr marL="0" indent="0">
              <a:buFont typeface="Wingdings" panose="05000000000000000000" pitchFamily="2" charset="2"/>
              <a:buNone/>
            </a:pPr>
            <a:endParaRPr lang="en-US" altLang="en-US"/>
          </a:p>
          <a:p>
            <a:pPr marL="0" indent="0">
              <a:buFont typeface="Wingdings" panose="05000000000000000000" pitchFamily="2" charset="2"/>
              <a:buNone/>
            </a:pPr>
            <a:endParaRPr lang="en-US" altLang="en-US"/>
          </a:p>
          <a:p>
            <a:pPr marL="0" indent="0">
              <a:buFont typeface="Wingdings" panose="05000000000000000000" pitchFamily="2" charset="2"/>
              <a:buNone/>
            </a:pPr>
            <a:endParaRPr lang="en-US" altLang="en-US"/>
          </a:p>
        </p:txBody>
      </p:sp>
      <p:sp>
        <p:nvSpPr>
          <p:cNvPr id="5" name="Rectangle 4"/>
          <p:cNvSpPr/>
          <p:nvPr/>
        </p:nvSpPr>
        <p:spPr>
          <a:xfrm>
            <a:off x="2863850" y="2967038"/>
            <a:ext cx="3416300" cy="923925"/>
          </a:xfrm>
          <a:prstGeom prst="rect">
            <a:avLst/>
          </a:prstGeom>
          <a:noFill/>
        </p:spPr>
        <p:txBody>
          <a:bodyPr wrap="none">
            <a:spAutoFit/>
          </a:bodyPr>
          <a:lstStyle/>
          <a:p>
            <a:pPr algn="ctr">
              <a:defRPr/>
            </a:pPr>
            <a:r>
              <a:rPr lang="en-US" sz="5400" dirty="0">
                <a:ln w="0"/>
                <a:solidFill>
                  <a:schemeClr val="accent2">
                    <a:lumMod val="50000"/>
                  </a:schemeClr>
                </a:solidFill>
                <a:effectLst>
                  <a:outerShdw blurRad="38100" dist="25400" dir="5400000" algn="ctr" rotWithShape="0">
                    <a:srgbClr val="6E747A">
                      <a:alpha val="43000"/>
                    </a:srgbClr>
                  </a:outerShdw>
                </a:effectLst>
              </a:rPr>
              <a:t>Thank you</a:t>
            </a:r>
          </a:p>
        </p:txBody>
      </p:sp>
    </p:spTree>
    <p:extLst>
      <p:ext uri="{BB962C8B-B14F-4D97-AF65-F5344CB8AC3E}">
        <p14:creationId xmlns:p14="http://schemas.microsoft.com/office/powerpoint/2010/main" val="17913992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endParaRPr lang="en-US"/>
          </a:p>
        </p:txBody>
      </p:sp>
      <p:sp>
        <p:nvSpPr>
          <p:cNvPr id="3" name="Slide Number Placeholder 2"/>
          <p:cNvSpPr>
            <a:spLocks noGrp="1"/>
          </p:cNvSpPr>
          <p:nvPr>
            <p:ph type="sldNum" sz="quarter" idx="10"/>
          </p:nvPr>
        </p:nvSpPr>
        <p:spPr/>
        <p:txBody>
          <a:bodyPr>
            <a:normAutofit fontScale="77500" lnSpcReduction="20000"/>
          </a:bodyPr>
          <a:lstStyle/>
          <a:p>
            <a:pPr>
              <a:defRPr/>
            </a:pPr>
            <a:fld id="{BDC7B053-7CF1-4553-89C6-C50D0A6FDEC9}" type="slidenum">
              <a:rPr lang="en-US" altLang="en-US" smtClean="0"/>
              <a:pPr>
                <a:defRPr/>
              </a:pPr>
              <a:t>43</a:t>
            </a:fld>
            <a:endParaRPr lang="en-US" altLang="en-US"/>
          </a:p>
        </p:txBody>
      </p:sp>
      <p:sp>
        <p:nvSpPr>
          <p:cNvPr id="5" name="TextBox 4"/>
          <p:cNvSpPr txBox="1"/>
          <p:nvPr/>
        </p:nvSpPr>
        <p:spPr>
          <a:xfrm>
            <a:off x="2315900" y="2743200"/>
            <a:ext cx="4389699" cy="1107996"/>
          </a:xfrm>
          <a:prstGeom prst="rect">
            <a:avLst/>
          </a:prstGeom>
          <a:noFill/>
        </p:spPr>
        <p:txBody>
          <a:bodyPr wrap="square" rtlCol="0">
            <a:spAutoFit/>
          </a:bodyPr>
          <a:lstStyle/>
          <a:p>
            <a:r>
              <a:rPr lang="en-US" sz="6600" b="1" dirty="0" smtClean="0">
                <a:solidFill>
                  <a:schemeClr val="tx2"/>
                </a:solidFill>
                <a:latin typeface="Ebrima" panose="02000000000000000000" pitchFamily="2" charset="0"/>
                <a:ea typeface="Ebrima" panose="02000000000000000000" pitchFamily="2" charset="0"/>
                <a:cs typeface="Ebrima" panose="02000000000000000000" pitchFamily="2" charset="0"/>
              </a:rPr>
              <a:t>Thank you</a:t>
            </a:r>
            <a:endParaRPr lang="en-US" sz="6600" b="1" dirty="0">
              <a:solidFill>
                <a:schemeClr val="tx2"/>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432330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a:extLst>
              <a:ext uri="{FF2B5EF4-FFF2-40B4-BE49-F238E27FC236}">
                <a16:creationId xmlns:a16="http://schemas.microsoft.com/office/drawing/2014/main" id="{295ADE32-1DD6-BFE6-59B9-F862E4DDC469}"/>
              </a:ext>
            </a:extLst>
          </p:cNvPr>
          <p:cNvSpPr>
            <a:spLocks noGrp="1" noChangeArrowheads="1"/>
          </p:cNvSpPr>
          <p:nvPr>
            <p:ph sz="quarter" idx="1"/>
          </p:nvPr>
        </p:nvSpPr>
        <p:spPr/>
        <p:txBody>
          <a:bodyPr/>
          <a:lstStyle/>
          <a:p>
            <a:r>
              <a:rPr lang="en-US" altLang="en-US" sz="2400" dirty="0"/>
              <a:t>Data warehouses and OLAP (On Line Analytical Processing.)</a:t>
            </a:r>
          </a:p>
          <a:p>
            <a:r>
              <a:rPr lang="en-US" altLang="en-US" sz="2400" dirty="0"/>
              <a:t>Association Rules Mining</a:t>
            </a:r>
          </a:p>
          <a:p>
            <a:r>
              <a:rPr lang="en-US" altLang="en-US" sz="2400" dirty="0"/>
              <a:t>Clustering: Hierarchical and Partition approaches</a:t>
            </a:r>
          </a:p>
          <a:p>
            <a:r>
              <a:rPr lang="en-US" altLang="en-US" sz="2400" dirty="0"/>
              <a:t>Classification: Decision Trees and Bayesian classifiers</a:t>
            </a:r>
          </a:p>
          <a:p>
            <a:r>
              <a:rPr lang="en-US" altLang="en-US" sz="2400" dirty="0"/>
              <a:t>Sequential Pattern Mining</a:t>
            </a:r>
          </a:p>
          <a:p>
            <a:r>
              <a:rPr lang="en-US" altLang="en-US" sz="2400" dirty="0"/>
              <a:t>Advanced topics: graph mining, privacy preserving data mining, outlier detection, spatial data mining</a:t>
            </a:r>
          </a:p>
        </p:txBody>
      </p:sp>
      <p:sp>
        <p:nvSpPr>
          <p:cNvPr id="6146" name="Rectangle 2">
            <a:extLst>
              <a:ext uri="{FF2B5EF4-FFF2-40B4-BE49-F238E27FC236}">
                <a16:creationId xmlns:a16="http://schemas.microsoft.com/office/drawing/2014/main" id="{8AF22271-21AC-DA03-2CDB-6C09EB8424FF}"/>
              </a:ext>
            </a:extLst>
          </p:cNvPr>
          <p:cNvSpPr>
            <a:spLocks noGrp="1" noChangeArrowheads="1"/>
          </p:cNvSpPr>
          <p:nvPr>
            <p:ph type="title"/>
          </p:nvPr>
        </p:nvSpPr>
        <p:spPr/>
        <p:txBody>
          <a:bodyPr/>
          <a:lstStyle/>
          <a:p>
            <a:r>
              <a:rPr lang="en-US" altLang="en-US" dirty="0"/>
              <a:t>Data Mining Overview</a:t>
            </a:r>
          </a:p>
        </p:txBody>
      </p:sp>
    </p:spTree>
    <p:extLst>
      <p:ext uri="{BB962C8B-B14F-4D97-AF65-F5344CB8AC3E}">
        <p14:creationId xmlns:p14="http://schemas.microsoft.com/office/powerpoint/2010/main" val="808798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292CE4F3-8FE0-EAC1-78D1-F4DBA187B144}"/>
              </a:ext>
            </a:extLst>
          </p:cNvPr>
          <p:cNvSpPr>
            <a:spLocks noGrp="1" noChangeArrowheads="1"/>
          </p:cNvSpPr>
          <p:nvPr>
            <p:ph sz="quarter" idx="1"/>
          </p:nvPr>
        </p:nvSpPr>
        <p:spPr/>
        <p:txBody>
          <a:bodyPr>
            <a:normAutofit lnSpcReduction="10000"/>
          </a:bodyPr>
          <a:lstStyle/>
          <a:p>
            <a:r>
              <a:rPr lang="en-US" altLang="en-US" dirty="0"/>
              <a:t>Data Mining is:</a:t>
            </a:r>
          </a:p>
          <a:p>
            <a:pPr lvl="1"/>
            <a:r>
              <a:rPr lang="en-US" altLang="en-US" dirty="0"/>
              <a:t>The efficient discovery of previously unknown, valid, potentially useful, understandable patterns in large datasets</a:t>
            </a:r>
          </a:p>
          <a:p>
            <a:pPr lvl="1"/>
            <a:r>
              <a:rPr lang="en-US" altLang="en-US" dirty="0"/>
              <a:t>The analysis of (often large) observational data sets to find unsuspected relationships and to summarize the data in novel ways that are both understandable and useful to the data owner</a:t>
            </a:r>
          </a:p>
          <a:p>
            <a:pPr lvl="1"/>
            <a:r>
              <a:rPr lang="en-US" altLang="en-US" sz="2800" dirty="0"/>
              <a:t>Examples of </a:t>
            </a:r>
            <a:r>
              <a:rPr lang="en-US" altLang="en-US" sz="2800" dirty="0" smtClean="0"/>
              <a:t>Large </a:t>
            </a:r>
            <a:r>
              <a:rPr lang="en-US" altLang="en-US" sz="2800" dirty="0"/>
              <a:t>Datasets</a:t>
            </a:r>
          </a:p>
          <a:p>
            <a:pPr lvl="2"/>
            <a:r>
              <a:rPr lang="en-US" altLang="en-US" dirty="0"/>
              <a:t>Credit card companies</a:t>
            </a:r>
          </a:p>
          <a:p>
            <a:pPr lvl="2"/>
            <a:r>
              <a:rPr lang="en-US" altLang="en-US" dirty="0"/>
              <a:t>Stock exchange</a:t>
            </a:r>
          </a:p>
          <a:p>
            <a:pPr lvl="2"/>
            <a:r>
              <a:rPr lang="en-US" altLang="en-US" dirty="0"/>
              <a:t>Call centers</a:t>
            </a:r>
          </a:p>
        </p:txBody>
      </p:sp>
      <p:sp>
        <p:nvSpPr>
          <p:cNvPr id="1026" name="Rectangle 2">
            <a:extLst>
              <a:ext uri="{FF2B5EF4-FFF2-40B4-BE49-F238E27FC236}">
                <a16:creationId xmlns:a16="http://schemas.microsoft.com/office/drawing/2014/main" id="{180EA630-5197-F0B0-EC29-6182FF849636}"/>
              </a:ext>
            </a:extLst>
          </p:cNvPr>
          <p:cNvSpPr>
            <a:spLocks noGrp="1" noChangeArrowheads="1"/>
          </p:cNvSpPr>
          <p:nvPr>
            <p:ph type="title"/>
          </p:nvPr>
        </p:nvSpPr>
        <p:spPr/>
        <p:txBody>
          <a:bodyPr/>
          <a:lstStyle/>
          <a:p>
            <a:r>
              <a:rPr lang="en-US" altLang="en-US" dirty="0"/>
              <a:t>What is Data Mining?</a:t>
            </a:r>
          </a:p>
        </p:txBody>
      </p:sp>
    </p:spTree>
    <p:extLst>
      <p:ext uri="{BB962C8B-B14F-4D97-AF65-F5344CB8AC3E}">
        <p14:creationId xmlns:p14="http://schemas.microsoft.com/office/powerpoint/2010/main" val="955201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a:extLst>
              <a:ext uri="{FF2B5EF4-FFF2-40B4-BE49-F238E27FC236}">
                <a16:creationId xmlns:a16="http://schemas.microsoft.com/office/drawing/2014/main" id="{651543E5-339A-B010-B1CF-9E4E8F0A925C}"/>
              </a:ext>
            </a:extLst>
          </p:cNvPr>
          <p:cNvSpPr>
            <a:spLocks noGrp="1" noChangeArrowheads="1"/>
          </p:cNvSpPr>
          <p:nvPr>
            <p:ph type="title"/>
          </p:nvPr>
        </p:nvSpPr>
        <p:spPr>
          <a:noFill/>
        </p:spPr>
        <p:txBody>
          <a:bodyPr lIns="92075" tIns="46038" rIns="92075" bIns="46038"/>
          <a:lstStyle/>
          <a:p>
            <a:pPr eaLnBrk="1" hangingPunct="1"/>
            <a:r>
              <a:rPr lang="en-US" altLang="en-US"/>
              <a:t>Data Mining and Business Intelligence</a:t>
            </a:r>
            <a:r>
              <a:rPr lang="en-US" altLang="en-US" sz="3600" b="1"/>
              <a:t> </a:t>
            </a:r>
          </a:p>
        </p:txBody>
      </p:sp>
      <p:sp>
        <p:nvSpPr>
          <p:cNvPr id="28677" name="AutoShape 3">
            <a:extLst>
              <a:ext uri="{FF2B5EF4-FFF2-40B4-BE49-F238E27FC236}">
                <a16:creationId xmlns:a16="http://schemas.microsoft.com/office/drawing/2014/main" id="{3152752B-270A-FAAB-01BD-5F79C41B1260}"/>
              </a:ext>
            </a:extLst>
          </p:cNvPr>
          <p:cNvSpPr>
            <a:spLocks noChangeArrowheads="1"/>
          </p:cNvSpPr>
          <p:nvPr/>
        </p:nvSpPr>
        <p:spPr bwMode="auto">
          <a:xfrm>
            <a:off x="800100" y="1143000"/>
            <a:ext cx="7467600" cy="5029200"/>
          </a:xfrm>
          <a:prstGeom prst="flowChartExtract">
            <a:avLst/>
          </a:prstGeom>
          <a:noFill/>
          <a:ln w="9525">
            <a:solidFill>
              <a:schemeClr val="tx1"/>
            </a:solidFill>
            <a:miter lim="800000"/>
            <a:headEnd/>
            <a:tailEnd/>
          </a:ln>
        </p:spPr>
        <p:txBody>
          <a:bodyPr wrap="none" anchor="ct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algn="ctr"/>
            <a:endParaRPr lang="en-US" altLang="en-US" sz="1600" b="1">
              <a:latin typeface="Ebrima" panose="02000000000000000000" pitchFamily="2" charset="0"/>
              <a:ea typeface="Ebrima" panose="02000000000000000000" pitchFamily="2" charset="0"/>
              <a:cs typeface="Ebrima" panose="02000000000000000000" pitchFamily="2" charset="0"/>
            </a:endParaRPr>
          </a:p>
        </p:txBody>
      </p:sp>
      <p:sp>
        <p:nvSpPr>
          <p:cNvPr id="28678" name="Line 4">
            <a:extLst>
              <a:ext uri="{FF2B5EF4-FFF2-40B4-BE49-F238E27FC236}">
                <a16:creationId xmlns:a16="http://schemas.microsoft.com/office/drawing/2014/main" id="{621B4D0E-1F73-1FDE-FF2B-0153E2463EA1}"/>
              </a:ext>
            </a:extLst>
          </p:cNvPr>
          <p:cNvSpPr>
            <a:spLocks noChangeShapeType="1"/>
          </p:cNvSpPr>
          <p:nvPr/>
        </p:nvSpPr>
        <p:spPr bwMode="auto">
          <a:xfrm>
            <a:off x="1219200" y="5562600"/>
            <a:ext cx="6553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600" b="1">
              <a:latin typeface="Ebrima" panose="02000000000000000000" pitchFamily="2" charset="0"/>
              <a:ea typeface="Ebrima" panose="02000000000000000000" pitchFamily="2" charset="0"/>
              <a:cs typeface="Ebrima" panose="02000000000000000000" pitchFamily="2" charset="0"/>
            </a:endParaRPr>
          </a:p>
        </p:txBody>
      </p:sp>
      <p:sp>
        <p:nvSpPr>
          <p:cNvPr id="28679" name="Line 5">
            <a:extLst>
              <a:ext uri="{FF2B5EF4-FFF2-40B4-BE49-F238E27FC236}">
                <a16:creationId xmlns:a16="http://schemas.microsoft.com/office/drawing/2014/main" id="{B868EA46-D044-FFB3-6731-EE680DA74D60}"/>
              </a:ext>
            </a:extLst>
          </p:cNvPr>
          <p:cNvSpPr>
            <a:spLocks noChangeShapeType="1"/>
          </p:cNvSpPr>
          <p:nvPr/>
        </p:nvSpPr>
        <p:spPr bwMode="auto">
          <a:xfrm>
            <a:off x="1676400" y="4953000"/>
            <a:ext cx="5638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600" b="1">
              <a:latin typeface="Ebrima" panose="02000000000000000000" pitchFamily="2" charset="0"/>
              <a:ea typeface="Ebrima" panose="02000000000000000000" pitchFamily="2" charset="0"/>
              <a:cs typeface="Ebrima" panose="02000000000000000000" pitchFamily="2" charset="0"/>
            </a:endParaRPr>
          </a:p>
        </p:txBody>
      </p:sp>
      <p:sp>
        <p:nvSpPr>
          <p:cNvPr id="28680" name="Line 6">
            <a:extLst>
              <a:ext uri="{FF2B5EF4-FFF2-40B4-BE49-F238E27FC236}">
                <a16:creationId xmlns:a16="http://schemas.microsoft.com/office/drawing/2014/main" id="{5D1686AD-005B-862C-B6A6-3A66D30EE0AD}"/>
              </a:ext>
            </a:extLst>
          </p:cNvPr>
          <p:cNvSpPr>
            <a:spLocks noChangeShapeType="1"/>
          </p:cNvSpPr>
          <p:nvPr/>
        </p:nvSpPr>
        <p:spPr bwMode="auto">
          <a:xfrm>
            <a:off x="2209800" y="4191000"/>
            <a:ext cx="4572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600" b="1">
              <a:latin typeface="Ebrima" panose="02000000000000000000" pitchFamily="2" charset="0"/>
              <a:ea typeface="Ebrima" panose="02000000000000000000" pitchFamily="2" charset="0"/>
              <a:cs typeface="Ebrima" panose="02000000000000000000" pitchFamily="2" charset="0"/>
            </a:endParaRPr>
          </a:p>
        </p:txBody>
      </p:sp>
      <p:sp>
        <p:nvSpPr>
          <p:cNvPr id="28681" name="Line 7">
            <a:extLst>
              <a:ext uri="{FF2B5EF4-FFF2-40B4-BE49-F238E27FC236}">
                <a16:creationId xmlns:a16="http://schemas.microsoft.com/office/drawing/2014/main" id="{F79F0A64-F4EE-14CB-9132-67C558ACADC7}"/>
              </a:ext>
            </a:extLst>
          </p:cNvPr>
          <p:cNvSpPr>
            <a:spLocks noChangeShapeType="1"/>
          </p:cNvSpPr>
          <p:nvPr/>
        </p:nvSpPr>
        <p:spPr bwMode="auto">
          <a:xfrm>
            <a:off x="2819400" y="3429000"/>
            <a:ext cx="3352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600" b="1">
              <a:latin typeface="Ebrima" panose="02000000000000000000" pitchFamily="2" charset="0"/>
              <a:ea typeface="Ebrima" panose="02000000000000000000" pitchFamily="2" charset="0"/>
              <a:cs typeface="Ebrima" panose="02000000000000000000" pitchFamily="2" charset="0"/>
            </a:endParaRPr>
          </a:p>
        </p:txBody>
      </p:sp>
      <p:sp>
        <p:nvSpPr>
          <p:cNvPr id="28682" name="Line 8">
            <a:extLst>
              <a:ext uri="{FF2B5EF4-FFF2-40B4-BE49-F238E27FC236}">
                <a16:creationId xmlns:a16="http://schemas.microsoft.com/office/drawing/2014/main" id="{38A81CFF-5FA7-4CCE-F471-20EB6BEC4706}"/>
              </a:ext>
            </a:extLst>
          </p:cNvPr>
          <p:cNvSpPr>
            <a:spLocks noChangeShapeType="1"/>
          </p:cNvSpPr>
          <p:nvPr/>
        </p:nvSpPr>
        <p:spPr bwMode="auto">
          <a:xfrm>
            <a:off x="3429000" y="2590800"/>
            <a:ext cx="2133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600" b="1">
              <a:latin typeface="Ebrima" panose="02000000000000000000" pitchFamily="2" charset="0"/>
              <a:ea typeface="Ebrima" panose="02000000000000000000" pitchFamily="2" charset="0"/>
              <a:cs typeface="Ebrima" panose="02000000000000000000" pitchFamily="2" charset="0"/>
            </a:endParaRPr>
          </a:p>
        </p:txBody>
      </p:sp>
      <p:sp>
        <p:nvSpPr>
          <p:cNvPr id="28683" name="Line 9">
            <a:extLst>
              <a:ext uri="{FF2B5EF4-FFF2-40B4-BE49-F238E27FC236}">
                <a16:creationId xmlns:a16="http://schemas.microsoft.com/office/drawing/2014/main" id="{24E1659C-E01E-2D98-48B5-FEE1015EC38D}"/>
              </a:ext>
            </a:extLst>
          </p:cNvPr>
          <p:cNvSpPr>
            <a:spLocks noChangeShapeType="1"/>
          </p:cNvSpPr>
          <p:nvPr/>
        </p:nvSpPr>
        <p:spPr bwMode="auto">
          <a:xfrm flipV="1">
            <a:off x="533400" y="1143000"/>
            <a:ext cx="0" cy="50292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600" b="1">
              <a:latin typeface="Ebrima" panose="02000000000000000000" pitchFamily="2" charset="0"/>
              <a:ea typeface="Ebrima" panose="02000000000000000000" pitchFamily="2" charset="0"/>
              <a:cs typeface="Ebrima" panose="02000000000000000000" pitchFamily="2" charset="0"/>
            </a:endParaRPr>
          </a:p>
        </p:txBody>
      </p:sp>
      <p:sp>
        <p:nvSpPr>
          <p:cNvPr id="28684" name="Line 10">
            <a:extLst>
              <a:ext uri="{FF2B5EF4-FFF2-40B4-BE49-F238E27FC236}">
                <a16:creationId xmlns:a16="http://schemas.microsoft.com/office/drawing/2014/main" id="{C9F65591-2167-3354-91CC-D2A8E6370FD9}"/>
              </a:ext>
            </a:extLst>
          </p:cNvPr>
          <p:cNvSpPr>
            <a:spLocks noChangeShapeType="1"/>
          </p:cNvSpPr>
          <p:nvPr/>
        </p:nvSpPr>
        <p:spPr bwMode="auto">
          <a:xfrm flipV="1">
            <a:off x="8839200" y="1143000"/>
            <a:ext cx="0" cy="50292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600" b="1">
              <a:latin typeface="Ebrima" panose="02000000000000000000" pitchFamily="2" charset="0"/>
              <a:ea typeface="Ebrima" panose="02000000000000000000" pitchFamily="2" charset="0"/>
              <a:cs typeface="Ebrima" panose="02000000000000000000" pitchFamily="2" charset="0"/>
            </a:endParaRPr>
          </a:p>
        </p:txBody>
      </p:sp>
      <p:sp>
        <p:nvSpPr>
          <p:cNvPr id="28685" name="Text Box 11">
            <a:extLst>
              <a:ext uri="{FF2B5EF4-FFF2-40B4-BE49-F238E27FC236}">
                <a16:creationId xmlns:a16="http://schemas.microsoft.com/office/drawing/2014/main" id="{39587D37-C3AC-ED26-2861-762063BFE149}"/>
              </a:ext>
            </a:extLst>
          </p:cNvPr>
          <p:cNvSpPr txBox="1">
            <a:spLocks noChangeArrowheads="1"/>
          </p:cNvSpPr>
          <p:nvPr/>
        </p:nvSpPr>
        <p:spPr bwMode="auto">
          <a:xfrm>
            <a:off x="593725" y="1204913"/>
            <a:ext cx="210025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r>
              <a:rPr lang="en-US" altLang="en-US" sz="1600" b="1">
                <a:latin typeface="Ebrima" panose="02000000000000000000" pitchFamily="2" charset="0"/>
                <a:ea typeface="Ebrima" panose="02000000000000000000" pitchFamily="2" charset="0"/>
                <a:cs typeface="Ebrima" panose="02000000000000000000" pitchFamily="2" charset="0"/>
              </a:rPr>
              <a:t>Increasing potential</a:t>
            </a:r>
          </a:p>
          <a:p>
            <a:r>
              <a:rPr lang="en-US" altLang="en-US" sz="1600" b="1">
                <a:latin typeface="Ebrima" panose="02000000000000000000" pitchFamily="2" charset="0"/>
                <a:ea typeface="Ebrima" panose="02000000000000000000" pitchFamily="2" charset="0"/>
                <a:cs typeface="Ebrima" panose="02000000000000000000" pitchFamily="2" charset="0"/>
              </a:rPr>
              <a:t>to support</a:t>
            </a:r>
          </a:p>
          <a:p>
            <a:r>
              <a:rPr lang="en-US" altLang="en-US" sz="1600" b="1">
                <a:latin typeface="Ebrima" panose="02000000000000000000" pitchFamily="2" charset="0"/>
                <a:ea typeface="Ebrima" panose="02000000000000000000" pitchFamily="2" charset="0"/>
                <a:cs typeface="Ebrima" panose="02000000000000000000" pitchFamily="2" charset="0"/>
              </a:rPr>
              <a:t>business decisions</a:t>
            </a:r>
          </a:p>
        </p:txBody>
      </p:sp>
      <p:sp>
        <p:nvSpPr>
          <p:cNvPr id="28686" name="Text Box 12">
            <a:extLst>
              <a:ext uri="{FF2B5EF4-FFF2-40B4-BE49-F238E27FC236}">
                <a16:creationId xmlns:a16="http://schemas.microsoft.com/office/drawing/2014/main" id="{A4F48499-AD8E-4E40-FB67-E7E3F04247CA}"/>
              </a:ext>
            </a:extLst>
          </p:cNvPr>
          <p:cNvSpPr txBox="1">
            <a:spLocks noChangeArrowheads="1"/>
          </p:cNvSpPr>
          <p:nvPr/>
        </p:nvSpPr>
        <p:spPr bwMode="auto">
          <a:xfrm>
            <a:off x="7719248" y="1651000"/>
            <a:ext cx="103105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algn="r"/>
            <a:r>
              <a:rPr lang="en-US" altLang="en-US" sz="1600" b="1">
                <a:latin typeface="Ebrima" panose="02000000000000000000" pitchFamily="2" charset="0"/>
                <a:ea typeface="Ebrima" panose="02000000000000000000" pitchFamily="2" charset="0"/>
                <a:cs typeface="Ebrima" panose="02000000000000000000" pitchFamily="2" charset="0"/>
              </a:rPr>
              <a:t>End User</a:t>
            </a:r>
          </a:p>
        </p:txBody>
      </p:sp>
      <p:sp>
        <p:nvSpPr>
          <p:cNvPr id="28687" name="Text Box 13">
            <a:extLst>
              <a:ext uri="{FF2B5EF4-FFF2-40B4-BE49-F238E27FC236}">
                <a16:creationId xmlns:a16="http://schemas.microsoft.com/office/drawing/2014/main" id="{BDB61E7B-FAE7-5049-BB04-79CE9755236F}"/>
              </a:ext>
            </a:extLst>
          </p:cNvPr>
          <p:cNvSpPr txBox="1">
            <a:spLocks noChangeArrowheads="1"/>
          </p:cNvSpPr>
          <p:nvPr/>
        </p:nvSpPr>
        <p:spPr bwMode="auto">
          <a:xfrm>
            <a:off x="7690844" y="2641600"/>
            <a:ext cx="101341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algn="r"/>
            <a:r>
              <a:rPr lang="en-US" altLang="en-US" sz="1600" b="1">
                <a:latin typeface="Ebrima" panose="02000000000000000000" pitchFamily="2" charset="0"/>
                <a:ea typeface="Ebrima" panose="02000000000000000000" pitchFamily="2" charset="0"/>
                <a:cs typeface="Ebrima" panose="02000000000000000000" pitchFamily="2" charset="0"/>
              </a:rPr>
              <a:t>Business</a:t>
            </a:r>
          </a:p>
          <a:p>
            <a:pPr algn="r"/>
            <a:r>
              <a:rPr lang="en-US" altLang="en-US" sz="1600" b="1">
                <a:latin typeface="Ebrima" panose="02000000000000000000" pitchFamily="2" charset="0"/>
                <a:ea typeface="Ebrima" panose="02000000000000000000" pitchFamily="2" charset="0"/>
                <a:cs typeface="Ebrima" panose="02000000000000000000" pitchFamily="2" charset="0"/>
              </a:rPr>
              <a:t>  Analyst</a:t>
            </a:r>
          </a:p>
        </p:txBody>
      </p:sp>
      <p:sp>
        <p:nvSpPr>
          <p:cNvPr id="28688" name="Text Box 14">
            <a:extLst>
              <a:ext uri="{FF2B5EF4-FFF2-40B4-BE49-F238E27FC236}">
                <a16:creationId xmlns:a16="http://schemas.microsoft.com/office/drawing/2014/main" id="{EF7C4D72-AE2B-7F42-BE52-9EAD6B55DEDF}"/>
              </a:ext>
            </a:extLst>
          </p:cNvPr>
          <p:cNvSpPr txBox="1">
            <a:spLocks noChangeArrowheads="1"/>
          </p:cNvSpPr>
          <p:nvPr/>
        </p:nvSpPr>
        <p:spPr bwMode="auto">
          <a:xfrm>
            <a:off x="7779086" y="3479800"/>
            <a:ext cx="917239"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algn="r"/>
            <a:r>
              <a:rPr lang="en-US" altLang="en-US" sz="1600" b="1">
                <a:latin typeface="Ebrima" panose="02000000000000000000" pitchFamily="2" charset="0"/>
                <a:ea typeface="Ebrima" panose="02000000000000000000" pitchFamily="2" charset="0"/>
                <a:cs typeface="Ebrima" panose="02000000000000000000" pitchFamily="2" charset="0"/>
              </a:rPr>
              <a:t>     Data</a:t>
            </a:r>
          </a:p>
          <a:p>
            <a:pPr algn="r"/>
            <a:r>
              <a:rPr lang="en-US" altLang="en-US" sz="1600" b="1">
                <a:latin typeface="Ebrima" panose="02000000000000000000" pitchFamily="2" charset="0"/>
                <a:ea typeface="Ebrima" panose="02000000000000000000" pitchFamily="2" charset="0"/>
                <a:cs typeface="Ebrima" panose="02000000000000000000" pitchFamily="2" charset="0"/>
              </a:rPr>
              <a:t>Analyst</a:t>
            </a:r>
          </a:p>
        </p:txBody>
      </p:sp>
      <p:sp>
        <p:nvSpPr>
          <p:cNvPr id="28689" name="Text Box 15">
            <a:extLst>
              <a:ext uri="{FF2B5EF4-FFF2-40B4-BE49-F238E27FC236}">
                <a16:creationId xmlns:a16="http://schemas.microsoft.com/office/drawing/2014/main" id="{39013241-049D-7BFE-1C97-AD939B5D581A}"/>
              </a:ext>
            </a:extLst>
          </p:cNvPr>
          <p:cNvSpPr txBox="1">
            <a:spLocks noChangeArrowheads="1"/>
          </p:cNvSpPr>
          <p:nvPr/>
        </p:nvSpPr>
        <p:spPr bwMode="auto">
          <a:xfrm>
            <a:off x="8102722" y="5384800"/>
            <a:ext cx="61106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algn="r"/>
            <a:r>
              <a:rPr lang="en-US" altLang="en-US" sz="1600" b="1">
                <a:latin typeface="Ebrima" panose="02000000000000000000" pitchFamily="2" charset="0"/>
                <a:ea typeface="Ebrima" panose="02000000000000000000" pitchFamily="2" charset="0"/>
                <a:cs typeface="Ebrima" panose="02000000000000000000" pitchFamily="2" charset="0"/>
              </a:rPr>
              <a:t>DBA</a:t>
            </a:r>
          </a:p>
        </p:txBody>
      </p:sp>
      <p:sp>
        <p:nvSpPr>
          <p:cNvPr id="28690" name="Text Box 16">
            <a:extLst>
              <a:ext uri="{FF2B5EF4-FFF2-40B4-BE49-F238E27FC236}">
                <a16:creationId xmlns:a16="http://schemas.microsoft.com/office/drawing/2014/main" id="{9161AA7E-BF49-DEC4-96EB-E175D604CB38}"/>
              </a:ext>
            </a:extLst>
          </p:cNvPr>
          <p:cNvSpPr txBox="1">
            <a:spLocks noChangeArrowheads="1"/>
          </p:cNvSpPr>
          <p:nvPr/>
        </p:nvSpPr>
        <p:spPr bwMode="auto">
          <a:xfrm>
            <a:off x="3962400" y="1752600"/>
            <a:ext cx="108715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r>
              <a:rPr lang="en-US" altLang="en-US" sz="1600" b="1">
                <a:solidFill>
                  <a:schemeClr val="bg1"/>
                </a:solidFill>
                <a:latin typeface="Ebrima" panose="02000000000000000000" pitchFamily="2" charset="0"/>
                <a:ea typeface="Ebrima" panose="02000000000000000000" pitchFamily="2" charset="0"/>
                <a:cs typeface="Ebrima" panose="02000000000000000000" pitchFamily="2" charset="0"/>
              </a:rPr>
              <a:t> </a:t>
            </a:r>
            <a:r>
              <a:rPr lang="en-US" altLang="en-US" sz="1600" b="1">
                <a:latin typeface="Ebrima" panose="02000000000000000000" pitchFamily="2" charset="0"/>
                <a:ea typeface="Ebrima" panose="02000000000000000000" pitchFamily="2" charset="0"/>
                <a:cs typeface="Ebrima" panose="02000000000000000000" pitchFamily="2" charset="0"/>
              </a:rPr>
              <a:t>Making</a:t>
            </a:r>
          </a:p>
          <a:p>
            <a:r>
              <a:rPr lang="en-US" altLang="en-US" sz="1600" b="1">
                <a:latin typeface="Ebrima" panose="02000000000000000000" pitchFamily="2" charset="0"/>
                <a:ea typeface="Ebrima" panose="02000000000000000000" pitchFamily="2" charset="0"/>
                <a:cs typeface="Ebrima" panose="02000000000000000000" pitchFamily="2" charset="0"/>
              </a:rPr>
              <a:t>Decisions</a:t>
            </a:r>
          </a:p>
        </p:txBody>
      </p:sp>
      <p:sp>
        <p:nvSpPr>
          <p:cNvPr id="28691" name="Text Box 17">
            <a:extLst>
              <a:ext uri="{FF2B5EF4-FFF2-40B4-BE49-F238E27FC236}">
                <a16:creationId xmlns:a16="http://schemas.microsoft.com/office/drawing/2014/main" id="{4E67FBD5-D411-BEC8-D283-110ED0B760DE}"/>
              </a:ext>
            </a:extLst>
          </p:cNvPr>
          <p:cNvSpPr txBox="1">
            <a:spLocks noChangeArrowheads="1"/>
          </p:cNvSpPr>
          <p:nvPr/>
        </p:nvSpPr>
        <p:spPr bwMode="auto">
          <a:xfrm>
            <a:off x="3657600" y="2693988"/>
            <a:ext cx="191270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r>
              <a:rPr lang="en-US" altLang="en-US" sz="1600" b="1">
                <a:latin typeface="Ebrima" panose="02000000000000000000" pitchFamily="2" charset="0"/>
                <a:ea typeface="Ebrima" panose="02000000000000000000" pitchFamily="2" charset="0"/>
                <a:cs typeface="Ebrima" panose="02000000000000000000" pitchFamily="2" charset="0"/>
              </a:rPr>
              <a:t>Data Presentation</a:t>
            </a:r>
          </a:p>
        </p:txBody>
      </p:sp>
      <p:sp>
        <p:nvSpPr>
          <p:cNvPr id="28692" name="Text Box 18">
            <a:extLst>
              <a:ext uri="{FF2B5EF4-FFF2-40B4-BE49-F238E27FC236}">
                <a16:creationId xmlns:a16="http://schemas.microsoft.com/office/drawing/2014/main" id="{E4A8E960-E771-744B-5860-6779C9551C79}"/>
              </a:ext>
            </a:extLst>
          </p:cNvPr>
          <p:cNvSpPr txBox="1">
            <a:spLocks noChangeArrowheads="1"/>
          </p:cNvSpPr>
          <p:nvPr/>
        </p:nvSpPr>
        <p:spPr bwMode="auto">
          <a:xfrm>
            <a:off x="3276600" y="3048000"/>
            <a:ext cx="255230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r>
              <a:rPr lang="en-US" altLang="en-US" sz="1600" b="1" i="1">
                <a:latin typeface="Ebrima" panose="02000000000000000000" pitchFamily="2" charset="0"/>
                <a:ea typeface="Ebrima" panose="02000000000000000000" pitchFamily="2" charset="0"/>
                <a:cs typeface="Ebrima" panose="02000000000000000000" pitchFamily="2" charset="0"/>
              </a:rPr>
              <a:t>Visualization Techniques</a:t>
            </a:r>
          </a:p>
        </p:txBody>
      </p:sp>
      <p:sp>
        <p:nvSpPr>
          <p:cNvPr id="28693" name="Text Box 19">
            <a:extLst>
              <a:ext uri="{FF2B5EF4-FFF2-40B4-BE49-F238E27FC236}">
                <a16:creationId xmlns:a16="http://schemas.microsoft.com/office/drawing/2014/main" id="{FD2EFB74-063E-8A43-6379-42BFE1BE7063}"/>
              </a:ext>
            </a:extLst>
          </p:cNvPr>
          <p:cNvSpPr txBox="1">
            <a:spLocks noChangeArrowheads="1"/>
          </p:cNvSpPr>
          <p:nvPr/>
        </p:nvSpPr>
        <p:spPr bwMode="auto">
          <a:xfrm>
            <a:off x="3870325" y="3467100"/>
            <a:ext cx="137890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r>
              <a:rPr lang="en-US" altLang="en-US" sz="1600" b="1">
                <a:latin typeface="Ebrima" panose="02000000000000000000" pitchFamily="2" charset="0"/>
                <a:ea typeface="Ebrima" panose="02000000000000000000" pitchFamily="2" charset="0"/>
                <a:cs typeface="Ebrima" panose="02000000000000000000" pitchFamily="2" charset="0"/>
              </a:rPr>
              <a:t>Data Mining</a:t>
            </a:r>
            <a:endParaRPr lang="en-US" altLang="en-US" sz="1600" b="1">
              <a:solidFill>
                <a:schemeClr val="bg1"/>
              </a:solidFill>
              <a:latin typeface="Ebrima" panose="02000000000000000000" pitchFamily="2" charset="0"/>
              <a:ea typeface="Ebrima" panose="02000000000000000000" pitchFamily="2" charset="0"/>
              <a:cs typeface="Ebrima" panose="02000000000000000000" pitchFamily="2" charset="0"/>
            </a:endParaRPr>
          </a:p>
        </p:txBody>
      </p:sp>
      <p:sp>
        <p:nvSpPr>
          <p:cNvPr id="28694" name="Text Box 20">
            <a:extLst>
              <a:ext uri="{FF2B5EF4-FFF2-40B4-BE49-F238E27FC236}">
                <a16:creationId xmlns:a16="http://schemas.microsoft.com/office/drawing/2014/main" id="{C2C55934-F6DE-2A20-A3C7-73C870D5D22B}"/>
              </a:ext>
            </a:extLst>
          </p:cNvPr>
          <p:cNvSpPr txBox="1">
            <a:spLocks noChangeArrowheads="1"/>
          </p:cNvSpPr>
          <p:nvPr/>
        </p:nvSpPr>
        <p:spPr bwMode="auto">
          <a:xfrm>
            <a:off x="3581400" y="3733800"/>
            <a:ext cx="233429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r>
              <a:rPr lang="en-US" altLang="en-US" sz="1600" b="1" i="1">
                <a:latin typeface="Ebrima" panose="02000000000000000000" pitchFamily="2" charset="0"/>
                <a:ea typeface="Ebrima" panose="02000000000000000000" pitchFamily="2" charset="0"/>
                <a:cs typeface="Ebrima" panose="02000000000000000000" pitchFamily="2" charset="0"/>
              </a:rPr>
              <a:t>Information Discovery</a:t>
            </a:r>
          </a:p>
        </p:txBody>
      </p:sp>
      <p:sp>
        <p:nvSpPr>
          <p:cNvPr id="28695" name="Text Box 21">
            <a:extLst>
              <a:ext uri="{FF2B5EF4-FFF2-40B4-BE49-F238E27FC236}">
                <a16:creationId xmlns:a16="http://schemas.microsoft.com/office/drawing/2014/main" id="{C9CAC7F3-409A-CD8A-07B9-B232B3161820}"/>
              </a:ext>
            </a:extLst>
          </p:cNvPr>
          <p:cNvSpPr txBox="1">
            <a:spLocks noChangeArrowheads="1"/>
          </p:cNvSpPr>
          <p:nvPr/>
        </p:nvSpPr>
        <p:spPr bwMode="auto">
          <a:xfrm>
            <a:off x="3657600" y="4267200"/>
            <a:ext cx="1889125" cy="338554"/>
          </a:xfrm>
          <a:prstGeom prst="rect">
            <a:avLst/>
          </a:prstGeom>
          <a:noFill/>
          <a:ln w="9525">
            <a:solidFill>
              <a:srgbClr val="00FF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algn="ctr"/>
            <a:r>
              <a:rPr lang="en-US" altLang="en-US" sz="1600" b="1">
                <a:latin typeface="Ebrima" panose="02000000000000000000" pitchFamily="2" charset="0"/>
                <a:ea typeface="Ebrima" panose="02000000000000000000" pitchFamily="2" charset="0"/>
                <a:cs typeface="Ebrima" panose="02000000000000000000" pitchFamily="2" charset="0"/>
              </a:rPr>
              <a:t>Data Exploration</a:t>
            </a:r>
          </a:p>
        </p:txBody>
      </p:sp>
      <p:sp>
        <p:nvSpPr>
          <p:cNvPr id="28696" name="Text Box 22">
            <a:extLst>
              <a:ext uri="{FF2B5EF4-FFF2-40B4-BE49-F238E27FC236}">
                <a16:creationId xmlns:a16="http://schemas.microsoft.com/office/drawing/2014/main" id="{61ED7DEE-D6E9-EB8E-3AB1-2261F708634F}"/>
              </a:ext>
            </a:extLst>
          </p:cNvPr>
          <p:cNvSpPr txBox="1">
            <a:spLocks noChangeArrowheads="1"/>
          </p:cNvSpPr>
          <p:nvPr/>
        </p:nvSpPr>
        <p:spPr bwMode="auto">
          <a:xfrm>
            <a:off x="3934428" y="5257800"/>
            <a:ext cx="131959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algn="ctr"/>
            <a:r>
              <a:rPr lang="en-US" altLang="en-US" sz="1600" b="1" i="1">
                <a:latin typeface="Ebrima" panose="02000000000000000000" pitchFamily="2" charset="0"/>
                <a:ea typeface="Ebrima" panose="02000000000000000000" pitchFamily="2" charset="0"/>
                <a:cs typeface="Ebrima" panose="02000000000000000000" pitchFamily="2" charset="0"/>
              </a:rPr>
              <a:t>OLAP, MDA</a:t>
            </a:r>
          </a:p>
        </p:txBody>
      </p:sp>
      <p:sp>
        <p:nvSpPr>
          <p:cNvPr id="28697" name="Text Box 23">
            <a:extLst>
              <a:ext uri="{FF2B5EF4-FFF2-40B4-BE49-F238E27FC236}">
                <a16:creationId xmlns:a16="http://schemas.microsoft.com/office/drawing/2014/main" id="{E90E6F31-5E72-4FA5-0783-F812CEDC8DEF}"/>
              </a:ext>
            </a:extLst>
          </p:cNvPr>
          <p:cNvSpPr txBox="1">
            <a:spLocks noChangeArrowheads="1"/>
          </p:cNvSpPr>
          <p:nvPr/>
        </p:nvSpPr>
        <p:spPr bwMode="auto">
          <a:xfrm>
            <a:off x="2362200" y="4495800"/>
            <a:ext cx="440377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r>
              <a:rPr lang="en-US" altLang="en-US" sz="1600" b="1" i="1">
                <a:latin typeface="Ebrima" panose="02000000000000000000" pitchFamily="2" charset="0"/>
                <a:ea typeface="Ebrima" panose="02000000000000000000" pitchFamily="2" charset="0"/>
                <a:cs typeface="Ebrima" panose="02000000000000000000" pitchFamily="2" charset="0"/>
              </a:rPr>
              <a:t>Statistical Analysis, Querying and Reporting</a:t>
            </a:r>
            <a:endParaRPr lang="en-US" altLang="en-US" sz="1600" b="1" i="1">
              <a:solidFill>
                <a:schemeClr val="bg1"/>
              </a:solidFill>
              <a:latin typeface="Ebrima" panose="02000000000000000000" pitchFamily="2" charset="0"/>
              <a:ea typeface="Ebrima" panose="02000000000000000000" pitchFamily="2" charset="0"/>
              <a:cs typeface="Ebrima" panose="02000000000000000000" pitchFamily="2" charset="0"/>
            </a:endParaRPr>
          </a:p>
        </p:txBody>
      </p:sp>
      <p:sp>
        <p:nvSpPr>
          <p:cNvPr id="28698" name="Text Box 24">
            <a:extLst>
              <a:ext uri="{FF2B5EF4-FFF2-40B4-BE49-F238E27FC236}">
                <a16:creationId xmlns:a16="http://schemas.microsoft.com/office/drawing/2014/main" id="{3E730686-A4C7-1A72-F391-E5BAF1490ED5}"/>
              </a:ext>
            </a:extLst>
          </p:cNvPr>
          <p:cNvSpPr txBox="1">
            <a:spLocks noChangeArrowheads="1"/>
          </p:cNvSpPr>
          <p:nvPr/>
        </p:nvSpPr>
        <p:spPr bwMode="auto">
          <a:xfrm>
            <a:off x="3048000" y="4953000"/>
            <a:ext cx="3135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r>
              <a:rPr lang="en-US" altLang="en-US" sz="1600" b="1">
                <a:latin typeface="Ebrima" panose="02000000000000000000" pitchFamily="2" charset="0"/>
                <a:ea typeface="Ebrima" panose="02000000000000000000" pitchFamily="2" charset="0"/>
                <a:cs typeface="Ebrima" panose="02000000000000000000" pitchFamily="2" charset="0"/>
              </a:rPr>
              <a:t>Data Warehouses / Data Marts</a:t>
            </a:r>
          </a:p>
        </p:txBody>
      </p:sp>
      <p:sp>
        <p:nvSpPr>
          <p:cNvPr id="28699" name="Text Box 25">
            <a:extLst>
              <a:ext uri="{FF2B5EF4-FFF2-40B4-BE49-F238E27FC236}">
                <a16:creationId xmlns:a16="http://schemas.microsoft.com/office/drawing/2014/main" id="{24CCF053-646C-161D-7AFF-F6FA63CAAA97}"/>
              </a:ext>
            </a:extLst>
          </p:cNvPr>
          <p:cNvSpPr txBox="1">
            <a:spLocks noChangeArrowheads="1"/>
          </p:cNvSpPr>
          <p:nvPr/>
        </p:nvSpPr>
        <p:spPr bwMode="auto">
          <a:xfrm>
            <a:off x="3810000" y="5562600"/>
            <a:ext cx="143661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r>
              <a:rPr lang="en-US" altLang="en-US" sz="1600" b="1">
                <a:latin typeface="Ebrima" panose="02000000000000000000" pitchFamily="2" charset="0"/>
                <a:ea typeface="Ebrima" panose="02000000000000000000" pitchFamily="2" charset="0"/>
                <a:cs typeface="Ebrima" panose="02000000000000000000" pitchFamily="2" charset="0"/>
              </a:rPr>
              <a:t>Data Sources</a:t>
            </a:r>
            <a:endParaRPr lang="en-US" altLang="en-US" sz="1600" b="1">
              <a:solidFill>
                <a:schemeClr val="bg1"/>
              </a:solidFill>
              <a:latin typeface="Ebrima" panose="02000000000000000000" pitchFamily="2" charset="0"/>
              <a:ea typeface="Ebrima" panose="02000000000000000000" pitchFamily="2" charset="0"/>
              <a:cs typeface="Ebrima" panose="02000000000000000000" pitchFamily="2" charset="0"/>
            </a:endParaRPr>
          </a:p>
        </p:txBody>
      </p:sp>
      <p:sp>
        <p:nvSpPr>
          <p:cNvPr id="28700" name="Text Box 26">
            <a:extLst>
              <a:ext uri="{FF2B5EF4-FFF2-40B4-BE49-F238E27FC236}">
                <a16:creationId xmlns:a16="http://schemas.microsoft.com/office/drawing/2014/main" id="{0B988FB3-407A-69E4-28A8-71D80104D14C}"/>
              </a:ext>
            </a:extLst>
          </p:cNvPr>
          <p:cNvSpPr txBox="1">
            <a:spLocks noChangeArrowheads="1"/>
          </p:cNvSpPr>
          <p:nvPr/>
        </p:nvSpPr>
        <p:spPr bwMode="auto">
          <a:xfrm>
            <a:off x="1600200" y="5791200"/>
            <a:ext cx="597471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r>
              <a:rPr lang="en-US" altLang="en-US" sz="1600" b="1" i="1">
                <a:latin typeface="Ebrima" panose="02000000000000000000" pitchFamily="2" charset="0"/>
                <a:ea typeface="Ebrima" panose="02000000000000000000" pitchFamily="2" charset="0"/>
                <a:cs typeface="Ebrima" panose="02000000000000000000" pitchFamily="2" charset="0"/>
              </a:rPr>
              <a:t>Paper, Files, Information Providers, Database Systems, OLTP</a:t>
            </a:r>
          </a:p>
        </p:txBody>
      </p:sp>
      <p:sp>
        <p:nvSpPr>
          <p:cNvPr id="28701" name="Line 27">
            <a:extLst>
              <a:ext uri="{FF2B5EF4-FFF2-40B4-BE49-F238E27FC236}">
                <a16:creationId xmlns:a16="http://schemas.microsoft.com/office/drawing/2014/main" id="{EAF1D0CF-342D-9768-E3CA-B6C8A224B1DC}"/>
              </a:ext>
            </a:extLst>
          </p:cNvPr>
          <p:cNvSpPr>
            <a:spLocks noChangeShapeType="1"/>
          </p:cNvSpPr>
          <p:nvPr/>
        </p:nvSpPr>
        <p:spPr bwMode="auto">
          <a:xfrm>
            <a:off x="457200" y="6172200"/>
            <a:ext cx="8382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1600" b="1">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1887132284"/>
      </p:ext>
    </p:extLst>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a:extLst>
              <a:ext uri="{FF2B5EF4-FFF2-40B4-BE49-F238E27FC236}">
                <a16:creationId xmlns:a16="http://schemas.microsoft.com/office/drawing/2014/main" id="{9534EFBC-F68F-84C2-838B-8CAE382D1AD1}"/>
              </a:ext>
            </a:extLst>
          </p:cNvPr>
          <p:cNvSpPr>
            <a:spLocks noGrp="1" noChangeArrowheads="1"/>
          </p:cNvSpPr>
          <p:nvPr>
            <p:ph type="title"/>
          </p:nvPr>
        </p:nvSpPr>
        <p:spPr>
          <a:noFill/>
        </p:spPr>
        <p:txBody>
          <a:bodyPr lIns="92075" tIns="46038" rIns="92075" bIns="46038">
            <a:noAutofit/>
          </a:bodyPr>
          <a:lstStyle/>
          <a:p>
            <a:pPr eaLnBrk="1" hangingPunct="1"/>
            <a:r>
              <a:rPr lang="en-US" altLang="en-US" dirty="0"/>
              <a:t>Data Mining: Confluence of Multiple Disciplines</a:t>
            </a:r>
            <a:r>
              <a:rPr lang="en-US" altLang="en-US" b="1" dirty="0"/>
              <a:t> </a:t>
            </a:r>
          </a:p>
        </p:txBody>
      </p:sp>
      <p:sp>
        <p:nvSpPr>
          <p:cNvPr id="30725" name="Rectangle 3">
            <a:extLst>
              <a:ext uri="{FF2B5EF4-FFF2-40B4-BE49-F238E27FC236}">
                <a16:creationId xmlns:a16="http://schemas.microsoft.com/office/drawing/2014/main" id="{D6C7A78F-A1F9-C0A1-ADDB-CCCE9CB0B99B}"/>
              </a:ext>
            </a:extLst>
          </p:cNvPr>
          <p:cNvSpPr>
            <a:spLocks noChangeArrowheads="1"/>
          </p:cNvSpPr>
          <p:nvPr/>
        </p:nvSpPr>
        <p:spPr bwMode="auto">
          <a:xfrm>
            <a:off x="3505200" y="3276600"/>
            <a:ext cx="2209800" cy="914400"/>
          </a:xfrm>
          <a:prstGeom prst="rect">
            <a:avLst/>
          </a:prstGeom>
          <a:solidFill>
            <a:schemeClr val="tx2"/>
          </a:solidFill>
          <a:ln w="9525">
            <a:solidFill>
              <a:schemeClr val="tx1"/>
            </a:solidFill>
            <a:miter lim="800000"/>
            <a:headEnd/>
            <a:tailEnd/>
          </a:ln>
        </p:spPr>
        <p:txBody>
          <a:bodyPr wrap="none" anchor="ct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algn="ctr" eaLnBrk="1" hangingPunct="1"/>
            <a:r>
              <a:rPr lang="en-US" altLang="en-US" sz="2000">
                <a:solidFill>
                  <a:schemeClr val="bg2"/>
                </a:solidFill>
                <a:latin typeface="Ebrima" panose="02000000000000000000" pitchFamily="2" charset="0"/>
                <a:ea typeface="Ebrima" panose="02000000000000000000" pitchFamily="2" charset="0"/>
                <a:cs typeface="Ebrima" panose="02000000000000000000" pitchFamily="2" charset="0"/>
              </a:rPr>
              <a:t>Data Mining</a:t>
            </a:r>
          </a:p>
        </p:txBody>
      </p:sp>
      <p:sp>
        <p:nvSpPr>
          <p:cNvPr id="30726" name="Rectangle 4">
            <a:extLst>
              <a:ext uri="{FF2B5EF4-FFF2-40B4-BE49-F238E27FC236}">
                <a16:creationId xmlns:a16="http://schemas.microsoft.com/office/drawing/2014/main" id="{5FA21BD5-892A-CC7F-95EA-4667D8AADE6E}"/>
              </a:ext>
            </a:extLst>
          </p:cNvPr>
          <p:cNvSpPr>
            <a:spLocks noChangeArrowheads="1"/>
          </p:cNvSpPr>
          <p:nvPr/>
        </p:nvSpPr>
        <p:spPr bwMode="auto">
          <a:xfrm>
            <a:off x="1828800" y="1752600"/>
            <a:ext cx="1981200" cy="762000"/>
          </a:xfrm>
          <a:prstGeom prst="rect">
            <a:avLst/>
          </a:prstGeom>
          <a:solidFill>
            <a:schemeClr val="bg1"/>
          </a:solidFill>
          <a:ln w="9525">
            <a:solidFill>
              <a:schemeClr val="tx1"/>
            </a:solidFill>
            <a:miter lim="800000"/>
            <a:headEnd/>
            <a:tailEnd/>
          </a:ln>
        </p:spPr>
        <p:txBody>
          <a:bodyPr wrap="none" anchor="ct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algn="ctr" eaLnBrk="1" hangingPunct="1"/>
            <a:r>
              <a:rPr lang="en-US" altLang="en-US" sz="2000" dirty="0">
                <a:latin typeface="Ebrima" panose="02000000000000000000" pitchFamily="2" charset="0"/>
                <a:ea typeface="Ebrima" panose="02000000000000000000" pitchFamily="2" charset="0"/>
                <a:cs typeface="Ebrima" panose="02000000000000000000" pitchFamily="2" charset="0"/>
              </a:rPr>
              <a:t>Database </a:t>
            </a:r>
          </a:p>
          <a:p>
            <a:pPr algn="ctr" eaLnBrk="1" hangingPunct="1"/>
            <a:r>
              <a:rPr lang="en-US" altLang="en-US" sz="2000" dirty="0">
                <a:latin typeface="Ebrima" panose="02000000000000000000" pitchFamily="2" charset="0"/>
                <a:ea typeface="Ebrima" panose="02000000000000000000" pitchFamily="2" charset="0"/>
                <a:cs typeface="Ebrima" panose="02000000000000000000" pitchFamily="2" charset="0"/>
              </a:rPr>
              <a:t>Technology</a:t>
            </a:r>
          </a:p>
        </p:txBody>
      </p:sp>
      <p:sp>
        <p:nvSpPr>
          <p:cNvPr id="30727" name="Rectangle 5">
            <a:extLst>
              <a:ext uri="{FF2B5EF4-FFF2-40B4-BE49-F238E27FC236}">
                <a16:creationId xmlns:a16="http://schemas.microsoft.com/office/drawing/2014/main" id="{8832C3B9-88BE-ED78-9366-9150FE6BC195}"/>
              </a:ext>
            </a:extLst>
          </p:cNvPr>
          <p:cNvSpPr>
            <a:spLocks noChangeArrowheads="1"/>
          </p:cNvSpPr>
          <p:nvPr/>
        </p:nvSpPr>
        <p:spPr bwMode="auto">
          <a:xfrm>
            <a:off x="5181600" y="1752600"/>
            <a:ext cx="1981200" cy="762000"/>
          </a:xfrm>
          <a:prstGeom prst="rect">
            <a:avLst/>
          </a:prstGeom>
          <a:solidFill>
            <a:schemeClr val="bg1"/>
          </a:solidFill>
          <a:ln w="9525">
            <a:solidFill>
              <a:schemeClr val="tx1"/>
            </a:solidFill>
            <a:miter lim="800000"/>
            <a:headEnd/>
            <a:tailEnd/>
          </a:ln>
        </p:spPr>
        <p:txBody>
          <a:bodyPr wrap="none" anchor="ct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algn="ctr" eaLnBrk="1" hangingPunct="1"/>
            <a:r>
              <a:rPr lang="en-US" altLang="en-US" sz="2000">
                <a:latin typeface="Ebrima" panose="02000000000000000000" pitchFamily="2" charset="0"/>
                <a:ea typeface="Ebrima" panose="02000000000000000000" pitchFamily="2" charset="0"/>
                <a:cs typeface="Ebrima" panose="02000000000000000000" pitchFamily="2" charset="0"/>
              </a:rPr>
              <a:t>Statistics</a:t>
            </a:r>
          </a:p>
        </p:txBody>
      </p:sp>
      <p:sp>
        <p:nvSpPr>
          <p:cNvPr id="30728" name="Rectangle 6">
            <a:extLst>
              <a:ext uri="{FF2B5EF4-FFF2-40B4-BE49-F238E27FC236}">
                <a16:creationId xmlns:a16="http://schemas.microsoft.com/office/drawing/2014/main" id="{F6323359-DB75-04F9-2A24-431D0ADCEC4E}"/>
              </a:ext>
            </a:extLst>
          </p:cNvPr>
          <p:cNvSpPr>
            <a:spLocks noChangeArrowheads="1"/>
          </p:cNvSpPr>
          <p:nvPr/>
        </p:nvSpPr>
        <p:spPr bwMode="auto">
          <a:xfrm>
            <a:off x="5334000" y="5105400"/>
            <a:ext cx="2514600" cy="762000"/>
          </a:xfrm>
          <a:prstGeom prst="rect">
            <a:avLst/>
          </a:prstGeom>
          <a:solidFill>
            <a:schemeClr val="bg1"/>
          </a:solidFill>
          <a:ln w="9525">
            <a:solidFill>
              <a:schemeClr val="tx1"/>
            </a:solidFill>
            <a:miter lim="800000"/>
            <a:headEnd/>
            <a:tailEnd/>
          </a:ln>
        </p:spPr>
        <p:txBody>
          <a:bodyPr wrap="none" anchor="ct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algn="ctr" eaLnBrk="1" hangingPunct="1"/>
            <a:r>
              <a:rPr lang="en-US" altLang="en-US" sz="2000" dirty="0" smtClean="0">
                <a:latin typeface="Ebrima" panose="02000000000000000000" pitchFamily="2" charset="0"/>
                <a:ea typeface="Ebrima" panose="02000000000000000000" pitchFamily="2" charset="0"/>
                <a:cs typeface="Ebrima" panose="02000000000000000000" pitchFamily="2" charset="0"/>
              </a:rPr>
              <a:t>Other Disciplines </a:t>
            </a:r>
          </a:p>
          <a:p>
            <a:pPr algn="ctr" eaLnBrk="1" hangingPunct="1"/>
            <a:r>
              <a:rPr lang="en-US" altLang="en-US" sz="2000" dirty="0" smtClean="0">
                <a:latin typeface="Ebrima" panose="02000000000000000000" pitchFamily="2" charset="0"/>
                <a:ea typeface="Ebrima" panose="02000000000000000000" pitchFamily="2" charset="0"/>
                <a:cs typeface="Ebrima" panose="02000000000000000000" pitchFamily="2" charset="0"/>
              </a:rPr>
              <a:t>(Domain knowledge)</a:t>
            </a:r>
            <a:endParaRPr lang="en-US" altLang="en-US" sz="2000" dirty="0">
              <a:latin typeface="Ebrima" panose="02000000000000000000" pitchFamily="2" charset="0"/>
              <a:ea typeface="Ebrima" panose="02000000000000000000" pitchFamily="2" charset="0"/>
              <a:cs typeface="Ebrima" panose="02000000000000000000" pitchFamily="2" charset="0"/>
            </a:endParaRPr>
          </a:p>
        </p:txBody>
      </p:sp>
      <p:sp>
        <p:nvSpPr>
          <p:cNvPr id="30729" name="Rectangle 7">
            <a:extLst>
              <a:ext uri="{FF2B5EF4-FFF2-40B4-BE49-F238E27FC236}">
                <a16:creationId xmlns:a16="http://schemas.microsoft.com/office/drawing/2014/main" id="{12022E10-2673-E0E7-8217-121F57A26BC4}"/>
              </a:ext>
            </a:extLst>
          </p:cNvPr>
          <p:cNvSpPr>
            <a:spLocks noChangeArrowheads="1"/>
          </p:cNvSpPr>
          <p:nvPr/>
        </p:nvSpPr>
        <p:spPr bwMode="auto">
          <a:xfrm>
            <a:off x="1447800" y="5029200"/>
            <a:ext cx="1981200" cy="762000"/>
          </a:xfrm>
          <a:prstGeom prst="rect">
            <a:avLst/>
          </a:prstGeom>
          <a:solidFill>
            <a:schemeClr val="bg1"/>
          </a:solidFill>
          <a:ln w="9525">
            <a:solidFill>
              <a:schemeClr val="tx1"/>
            </a:solidFill>
            <a:miter lim="800000"/>
            <a:headEnd/>
            <a:tailEnd/>
          </a:ln>
        </p:spPr>
        <p:txBody>
          <a:bodyPr wrap="none" anchor="ct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algn="ctr" eaLnBrk="1" hangingPunct="1"/>
            <a:r>
              <a:rPr lang="en-US" altLang="en-US" sz="2000">
                <a:latin typeface="Ebrima" panose="02000000000000000000" pitchFamily="2" charset="0"/>
                <a:ea typeface="Ebrima" panose="02000000000000000000" pitchFamily="2" charset="0"/>
                <a:cs typeface="Ebrima" panose="02000000000000000000" pitchFamily="2" charset="0"/>
              </a:rPr>
              <a:t>Information</a:t>
            </a:r>
          </a:p>
          <a:p>
            <a:pPr algn="ctr" eaLnBrk="1" hangingPunct="1"/>
            <a:r>
              <a:rPr lang="en-US" altLang="en-US" sz="2000">
                <a:latin typeface="Ebrima" panose="02000000000000000000" pitchFamily="2" charset="0"/>
                <a:ea typeface="Ebrima" panose="02000000000000000000" pitchFamily="2" charset="0"/>
                <a:cs typeface="Ebrima" panose="02000000000000000000" pitchFamily="2" charset="0"/>
              </a:rPr>
              <a:t>Science</a:t>
            </a:r>
          </a:p>
        </p:txBody>
      </p:sp>
      <p:sp>
        <p:nvSpPr>
          <p:cNvPr id="30730" name="Rectangle 8">
            <a:extLst>
              <a:ext uri="{FF2B5EF4-FFF2-40B4-BE49-F238E27FC236}">
                <a16:creationId xmlns:a16="http://schemas.microsoft.com/office/drawing/2014/main" id="{42440B55-8EFD-90B7-E733-EFE5B8B5EB24}"/>
              </a:ext>
            </a:extLst>
          </p:cNvPr>
          <p:cNvSpPr>
            <a:spLocks noChangeArrowheads="1"/>
          </p:cNvSpPr>
          <p:nvPr/>
        </p:nvSpPr>
        <p:spPr bwMode="auto">
          <a:xfrm>
            <a:off x="457200" y="3352800"/>
            <a:ext cx="1981200" cy="762000"/>
          </a:xfrm>
          <a:prstGeom prst="rect">
            <a:avLst/>
          </a:prstGeom>
          <a:solidFill>
            <a:schemeClr val="bg1"/>
          </a:solidFill>
          <a:ln w="9525">
            <a:solidFill>
              <a:schemeClr val="tx1"/>
            </a:solidFill>
            <a:miter lim="800000"/>
            <a:headEnd/>
            <a:tailEnd/>
          </a:ln>
        </p:spPr>
        <p:txBody>
          <a:bodyPr wrap="none" anchor="ct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algn="ctr" eaLnBrk="1" hangingPunct="1"/>
            <a:r>
              <a:rPr lang="en-US" altLang="en-US" sz="2000">
                <a:latin typeface="Ebrima" panose="02000000000000000000" pitchFamily="2" charset="0"/>
                <a:ea typeface="Ebrima" panose="02000000000000000000" pitchFamily="2" charset="0"/>
                <a:cs typeface="Ebrima" panose="02000000000000000000" pitchFamily="2" charset="0"/>
              </a:rPr>
              <a:t>Machine</a:t>
            </a:r>
          </a:p>
          <a:p>
            <a:pPr algn="ctr" eaLnBrk="1" hangingPunct="1"/>
            <a:r>
              <a:rPr lang="en-US" altLang="en-US" sz="2000">
                <a:latin typeface="Ebrima" panose="02000000000000000000" pitchFamily="2" charset="0"/>
                <a:ea typeface="Ebrima" panose="02000000000000000000" pitchFamily="2" charset="0"/>
                <a:cs typeface="Ebrima" panose="02000000000000000000" pitchFamily="2" charset="0"/>
              </a:rPr>
              <a:t>Learning</a:t>
            </a:r>
          </a:p>
        </p:txBody>
      </p:sp>
      <p:sp>
        <p:nvSpPr>
          <p:cNvPr id="30731" name="Rectangle 9">
            <a:extLst>
              <a:ext uri="{FF2B5EF4-FFF2-40B4-BE49-F238E27FC236}">
                <a16:creationId xmlns:a16="http://schemas.microsoft.com/office/drawing/2014/main" id="{B80E64A4-FA54-E7D9-0C0D-3E0EEB561EB5}"/>
              </a:ext>
            </a:extLst>
          </p:cNvPr>
          <p:cNvSpPr>
            <a:spLocks noChangeArrowheads="1"/>
          </p:cNvSpPr>
          <p:nvPr/>
        </p:nvSpPr>
        <p:spPr bwMode="auto">
          <a:xfrm>
            <a:off x="6858000" y="3352800"/>
            <a:ext cx="1981200" cy="762000"/>
          </a:xfrm>
          <a:prstGeom prst="rect">
            <a:avLst/>
          </a:prstGeom>
          <a:solidFill>
            <a:schemeClr val="bg1"/>
          </a:solidFill>
          <a:ln w="9525">
            <a:solidFill>
              <a:schemeClr val="tx1"/>
            </a:solidFill>
            <a:miter lim="800000"/>
            <a:headEnd/>
            <a:tailEnd/>
          </a:ln>
        </p:spPr>
        <p:txBody>
          <a:bodyPr wrap="none" anchor="ct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algn="ctr" eaLnBrk="1" hangingPunct="1">
              <a:lnSpc>
                <a:spcPct val="110000"/>
              </a:lnSpc>
              <a:spcBef>
                <a:spcPct val="20000"/>
              </a:spcBef>
              <a:buClr>
                <a:schemeClr val="folHlink"/>
              </a:buClr>
              <a:buSzPct val="60000"/>
              <a:buFont typeface="Wingdings" panose="05000000000000000000" pitchFamily="2" charset="2"/>
              <a:buNone/>
            </a:pPr>
            <a:r>
              <a:rPr lang="en-US" altLang="en-US" sz="2000">
                <a:latin typeface="Ebrima" panose="02000000000000000000" pitchFamily="2" charset="0"/>
                <a:ea typeface="Ebrima" panose="02000000000000000000" pitchFamily="2" charset="0"/>
                <a:cs typeface="Ebrima" panose="02000000000000000000" pitchFamily="2" charset="0"/>
              </a:rPr>
              <a:t>Visualization</a:t>
            </a:r>
          </a:p>
        </p:txBody>
      </p:sp>
      <p:sp>
        <p:nvSpPr>
          <p:cNvPr id="30732" name="Line 10">
            <a:extLst>
              <a:ext uri="{FF2B5EF4-FFF2-40B4-BE49-F238E27FC236}">
                <a16:creationId xmlns:a16="http://schemas.microsoft.com/office/drawing/2014/main" id="{DDF96884-E085-F9EA-D476-6D6AFCAE5C6C}"/>
              </a:ext>
            </a:extLst>
          </p:cNvPr>
          <p:cNvSpPr>
            <a:spLocks noChangeShapeType="1"/>
          </p:cNvSpPr>
          <p:nvPr/>
        </p:nvSpPr>
        <p:spPr bwMode="auto">
          <a:xfrm>
            <a:off x="2438400" y="3733800"/>
            <a:ext cx="1066800" cy="0"/>
          </a:xfrm>
          <a:prstGeom prst="line">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sz="2000">
              <a:latin typeface="Ebrima" panose="02000000000000000000" pitchFamily="2" charset="0"/>
              <a:ea typeface="Ebrima" panose="02000000000000000000" pitchFamily="2" charset="0"/>
              <a:cs typeface="Ebrima" panose="02000000000000000000" pitchFamily="2" charset="0"/>
            </a:endParaRPr>
          </a:p>
        </p:txBody>
      </p:sp>
      <p:sp>
        <p:nvSpPr>
          <p:cNvPr id="30733" name="Line 11">
            <a:extLst>
              <a:ext uri="{FF2B5EF4-FFF2-40B4-BE49-F238E27FC236}">
                <a16:creationId xmlns:a16="http://schemas.microsoft.com/office/drawing/2014/main" id="{AA7D62C2-CFD7-35A0-9BE3-7DFDC760ECBA}"/>
              </a:ext>
            </a:extLst>
          </p:cNvPr>
          <p:cNvSpPr>
            <a:spLocks noChangeShapeType="1"/>
          </p:cNvSpPr>
          <p:nvPr/>
        </p:nvSpPr>
        <p:spPr bwMode="auto">
          <a:xfrm>
            <a:off x="2971800" y="2514600"/>
            <a:ext cx="1295400" cy="762000"/>
          </a:xfrm>
          <a:prstGeom prst="line">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sz="2000">
              <a:latin typeface="Ebrima" panose="02000000000000000000" pitchFamily="2" charset="0"/>
              <a:ea typeface="Ebrima" panose="02000000000000000000" pitchFamily="2" charset="0"/>
              <a:cs typeface="Ebrima" panose="02000000000000000000" pitchFamily="2" charset="0"/>
            </a:endParaRPr>
          </a:p>
        </p:txBody>
      </p:sp>
      <p:sp>
        <p:nvSpPr>
          <p:cNvPr id="30734" name="Line 12">
            <a:extLst>
              <a:ext uri="{FF2B5EF4-FFF2-40B4-BE49-F238E27FC236}">
                <a16:creationId xmlns:a16="http://schemas.microsoft.com/office/drawing/2014/main" id="{0948B375-848B-6103-98F4-0024C4A0F935}"/>
              </a:ext>
            </a:extLst>
          </p:cNvPr>
          <p:cNvSpPr>
            <a:spLocks noChangeShapeType="1"/>
          </p:cNvSpPr>
          <p:nvPr/>
        </p:nvSpPr>
        <p:spPr bwMode="auto">
          <a:xfrm flipH="1">
            <a:off x="4953000" y="2514600"/>
            <a:ext cx="1143000" cy="762000"/>
          </a:xfrm>
          <a:prstGeom prst="line">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sz="2000">
              <a:latin typeface="Ebrima" panose="02000000000000000000" pitchFamily="2" charset="0"/>
              <a:ea typeface="Ebrima" panose="02000000000000000000" pitchFamily="2" charset="0"/>
              <a:cs typeface="Ebrima" panose="02000000000000000000" pitchFamily="2" charset="0"/>
            </a:endParaRPr>
          </a:p>
        </p:txBody>
      </p:sp>
      <p:sp>
        <p:nvSpPr>
          <p:cNvPr id="30735" name="Line 13">
            <a:extLst>
              <a:ext uri="{FF2B5EF4-FFF2-40B4-BE49-F238E27FC236}">
                <a16:creationId xmlns:a16="http://schemas.microsoft.com/office/drawing/2014/main" id="{78E9C1E4-2E9B-33BD-CDF3-79FD4D139935}"/>
              </a:ext>
            </a:extLst>
          </p:cNvPr>
          <p:cNvSpPr>
            <a:spLocks noChangeShapeType="1"/>
          </p:cNvSpPr>
          <p:nvPr/>
        </p:nvSpPr>
        <p:spPr bwMode="auto">
          <a:xfrm flipH="1">
            <a:off x="5791200" y="3733800"/>
            <a:ext cx="1066800" cy="0"/>
          </a:xfrm>
          <a:prstGeom prst="line">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sz="2000">
              <a:latin typeface="Ebrima" panose="02000000000000000000" pitchFamily="2" charset="0"/>
              <a:ea typeface="Ebrima" panose="02000000000000000000" pitchFamily="2" charset="0"/>
              <a:cs typeface="Ebrima" panose="02000000000000000000" pitchFamily="2" charset="0"/>
            </a:endParaRPr>
          </a:p>
        </p:txBody>
      </p:sp>
      <p:sp>
        <p:nvSpPr>
          <p:cNvPr id="30736" name="Line 14">
            <a:extLst>
              <a:ext uri="{FF2B5EF4-FFF2-40B4-BE49-F238E27FC236}">
                <a16:creationId xmlns:a16="http://schemas.microsoft.com/office/drawing/2014/main" id="{C07BEF86-5263-C139-3306-1608E6EAF7B1}"/>
              </a:ext>
            </a:extLst>
          </p:cNvPr>
          <p:cNvSpPr>
            <a:spLocks noChangeShapeType="1"/>
          </p:cNvSpPr>
          <p:nvPr/>
        </p:nvSpPr>
        <p:spPr bwMode="auto">
          <a:xfrm flipH="1" flipV="1">
            <a:off x="5105400" y="4267200"/>
            <a:ext cx="1524000" cy="838200"/>
          </a:xfrm>
          <a:prstGeom prst="line">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sz="2000">
              <a:latin typeface="Ebrima" panose="02000000000000000000" pitchFamily="2" charset="0"/>
              <a:ea typeface="Ebrima" panose="02000000000000000000" pitchFamily="2" charset="0"/>
              <a:cs typeface="Ebrima" panose="02000000000000000000" pitchFamily="2" charset="0"/>
            </a:endParaRPr>
          </a:p>
        </p:txBody>
      </p:sp>
      <p:sp>
        <p:nvSpPr>
          <p:cNvPr id="30737" name="Line 15">
            <a:extLst>
              <a:ext uri="{FF2B5EF4-FFF2-40B4-BE49-F238E27FC236}">
                <a16:creationId xmlns:a16="http://schemas.microsoft.com/office/drawing/2014/main" id="{76E3654E-D856-57D7-BD61-53419FAA013C}"/>
              </a:ext>
            </a:extLst>
          </p:cNvPr>
          <p:cNvSpPr>
            <a:spLocks noChangeShapeType="1"/>
          </p:cNvSpPr>
          <p:nvPr/>
        </p:nvSpPr>
        <p:spPr bwMode="auto">
          <a:xfrm flipV="1">
            <a:off x="2514600" y="4267200"/>
            <a:ext cx="1600200" cy="762000"/>
          </a:xfrm>
          <a:prstGeom prst="line">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sz="200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444604672"/>
      </p:ext>
    </p:extLst>
  </p:cSld>
  <p:clrMapOvr>
    <a:masterClrMapping/>
  </p:clrMapOvr>
  <p:transition>
    <p:blind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a:extLst>
              <a:ext uri="{FF2B5EF4-FFF2-40B4-BE49-F238E27FC236}">
                <a16:creationId xmlns:a16="http://schemas.microsoft.com/office/drawing/2014/main" id="{C4C8AB02-4740-2531-CDFE-4510816BE33B}"/>
              </a:ext>
            </a:extLst>
          </p:cNvPr>
          <p:cNvSpPr>
            <a:spLocks noGrp="1" noChangeArrowheads="1"/>
          </p:cNvSpPr>
          <p:nvPr>
            <p:ph type="title"/>
          </p:nvPr>
        </p:nvSpPr>
        <p:spPr/>
        <p:txBody>
          <a:bodyPr/>
          <a:lstStyle/>
          <a:p>
            <a:pPr eaLnBrk="1" hangingPunct="1"/>
            <a:r>
              <a:rPr lang="en-US" altLang="en-US" dirty="0"/>
              <a:t>Data Mining Development</a:t>
            </a:r>
          </a:p>
        </p:txBody>
      </p:sp>
      <p:sp>
        <p:nvSpPr>
          <p:cNvPr id="2" name="Text Box 4">
            <a:extLst>
              <a:ext uri="{FF2B5EF4-FFF2-40B4-BE49-F238E27FC236}">
                <a16:creationId xmlns:a16="http://schemas.microsoft.com/office/drawing/2014/main" id="{1ACE702A-973C-8480-39EE-90A6D5E74EBA}"/>
              </a:ext>
            </a:extLst>
          </p:cNvPr>
          <p:cNvSpPr txBox="1">
            <a:spLocks noChangeArrowheads="1"/>
          </p:cNvSpPr>
          <p:nvPr/>
        </p:nvSpPr>
        <p:spPr bwMode="auto">
          <a:xfrm>
            <a:off x="4572000" y="1173540"/>
            <a:ext cx="336867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marL="319088" indent="-319088" eaLnBrk="1" hangingPunct="1">
              <a:spcBef>
                <a:spcPts val="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Similarity Measures</a:t>
            </a:r>
          </a:p>
          <a:p>
            <a:pPr marL="319088" indent="-319088" eaLnBrk="1" hangingPunct="1">
              <a:spcBef>
                <a:spcPts val="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Hierarchical Clustering</a:t>
            </a:r>
          </a:p>
          <a:p>
            <a:pPr marL="319088" indent="-319088" eaLnBrk="1" hangingPunct="1">
              <a:spcBef>
                <a:spcPts val="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IR Systems</a:t>
            </a:r>
          </a:p>
          <a:p>
            <a:pPr marL="319088" indent="-319088" eaLnBrk="1" hangingPunct="1">
              <a:spcBef>
                <a:spcPts val="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Imprecise Queries</a:t>
            </a:r>
          </a:p>
          <a:p>
            <a:pPr marL="319088" indent="-319088" eaLnBrk="1" hangingPunct="1">
              <a:spcBef>
                <a:spcPts val="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Textual Data</a:t>
            </a:r>
          </a:p>
          <a:p>
            <a:pPr marL="319088" indent="-319088" eaLnBrk="1" hangingPunct="1">
              <a:spcBef>
                <a:spcPts val="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Web Search Engines</a:t>
            </a:r>
          </a:p>
        </p:txBody>
      </p:sp>
      <p:sp>
        <p:nvSpPr>
          <p:cNvPr id="3" name="Text Box 5">
            <a:extLst>
              <a:ext uri="{FF2B5EF4-FFF2-40B4-BE49-F238E27FC236}">
                <a16:creationId xmlns:a16="http://schemas.microsoft.com/office/drawing/2014/main" id="{3DC3FBEC-54A8-72B4-814B-58A1054CA799}"/>
              </a:ext>
            </a:extLst>
          </p:cNvPr>
          <p:cNvSpPr txBox="1">
            <a:spLocks noChangeArrowheads="1"/>
          </p:cNvSpPr>
          <p:nvPr/>
        </p:nvSpPr>
        <p:spPr bwMode="auto">
          <a:xfrm>
            <a:off x="6096000" y="3029401"/>
            <a:ext cx="2806128"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marL="319088" indent="-319088" eaLnBrk="1" hangingPunct="1">
              <a:spcBef>
                <a:spcPts val="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Bayes Theorem</a:t>
            </a:r>
          </a:p>
          <a:p>
            <a:pPr marL="319088" indent="-319088" eaLnBrk="1" hangingPunct="1">
              <a:spcBef>
                <a:spcPts val="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Regression Analysis</a:t>
            </a:r>
          </a:p>
          <a:p>
            <a:pPr marL="319088" indent="-319088" eaLnBrk="1" hangingPunct="1">
              <a:spcBef>
                <a:spcPts val="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EM Algorithm</a:t>
            </a:r>
          </a:p>
          <a:p>
            <a:pPr marL="319088" indent="-319088" eaLnBrk="1" hangingPunct="1">
              <a:spcBef>
                <a:spcPts val="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K-Means Clustering</a:t>
            </a:r>
          </a:p>
          <a:p>
            <a:pPr marL="319088" indent="-319088" eaLnBrk="1" hangingPunct="1">
              <a:spcBef>
                <a:spcPts val="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Time Series Analysis</a:t>
            </a:r>
          </a:p>
        </p:txBody>
      </p:sp>
      <p:sp>
        <p:nvSpPr>
          <p:cNvPr id="31750" name="Text Box 6">
            <a:extLst>
              <a:ext uri="{FF2B5EF4-FFF2-40B4-BE49-F238E27FC236}">
                <a16:creationId xmlns:a16="http://schemas.microsoft.com/office/drawing/2014/main" id="{5AD83C5F-2D49-D9F3-BD75-32450246E87C}"/>
              </a:ext>
            </a:extLst>
          </p:cNvPr>
          <p:cNvSpPr txBox="1">
            <a:spLocks noChangeArrowheads="1"/>
          </p:cNvSpPr>
          <p:nvPr/>
        </p:nvSpPr>
        <p:spPr bwMode="auto">
          <a:xfrm>
            <a:off x="5238698" y="5304131"/>
            <a:ext cx="249265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marL="319088" indent="-319088" eaLnBrk="1" hangingPunct="1">
              <a:spcBef>
                <a:spcPts val="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Neural Networks</a:t>
            </a:r>
          </a:p>
          <a:p>
            <a:pPr marL="319088" indent="-319088" eaLnBrk="1" hangingPunct="1">
              <a:spcBef>
                <a:spcPts val="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Decision Tree Algorithms</a:t>
            </a:r>
          </a:p>
        </p:txBody>
      </p:sp>
      <p:sp>
        <p:nvSpPr>
          <p:cNvPr id="31751" name="Text Box 7">
            <a:extLst>
              <a:ext uri="{FF2B5EF4-FFF2-40B4-BE49-F238E27FC236}">
                <a16:creationId xmlns:a16="http://schemas.microsoft.com/office/drawing/2014/main" id="{8B02E6FA-F75B-FE27-3661-C22A25CD6FFB}"/>
              </a:ext>
            </a:extLst>
          </p:cNvPr>
          <p:cNvSpPr txBox="1">
            <a:spLocks noChangeArrowheads="1"/>
          </p:cNvSpPr>
          <p:nvPr/>
        </p:nvSpPr>
        <p:spPr bwMode="auto">
          <a:xfrm>
            <a:off x="696221" y="4970863"/>
            <a:ext cx="2552700" cy="92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marL="319088" indent="-319088" eaLnBrk="1" hangingPunct="1">
              <a:lnSpc>
                <a:spcPct val="90000"/>
              </a:lnSpc>
              <a:spcBef>
                <a:spcPts val="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Algorithm Design Techniques</a:t>
            </a:r>
          </a:p>
          <a:p>
            <a:pPr marL="319088" indent="-319088" eaLnBrk="1" hangingPunct="1">
              <a:lnSpc>
                <a:spcPct val="70000"/>
              </a:lnSpc>
              <a:spcBef>
                <a:spcPts val="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Algorithm Analysis</a:t>
            </a:r>
          </a:p>
          <a:p>
            <a:pPr marL="319088" indent="-319088" eaLnBrk="1" hangingPunct="1">
              <a:lnSpc>
                <a:spcPct val="90000"/>
              </a:lnSpc>
              <a:spcBef>
                <a:spcPts val="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Data Structures</a:t>
            </a:r>
          </a:p>
        </p:txBody>
      </p:sp>
      <p:sp>
        <p:nvSpPr>
          <p:cNvPr id="31752" name="Text Box 8">
            <a:extLst>
              <a:ext uri="{FF2B5EF4-FFF2-40B4-BE49-F238E27FC236}">
                <a16:creationId xmlns:a16="http://schemas.microsoft.com/office/drawing/2014/main" id="{758AA449-7455-8036-21D2-10EEDB8400FA}"/>
              </a:ext>
            </a:extLst>
          </p:cNvPr>
          <p:cNvSpPr txBox="1">
            <a:spLocks noChangeArrowheads="1"/>
          </p:cNvSpPr>
          <p:nvPr/>
        </p:nvSpPr>
        <p:spPr bwMode="auto">
          <a:xfrm>
            <a:off x="304800" y="1422394"/>
            <a:ext cx="3200400" cy="1633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000">
                <a:solidFill>
                  <a:schemeClr val="tx1"/>
                </a:solidFill>
                <a:latin typeface="Times New Roman" panose="02020603050405020304" pitchFamily="18" charset="0"/>
              </a:defRPr>
            </a:lvl1pPr>
            <a:lvl2pPr marL="742950" indent="-285750" eaLnBrk="0" hangingPunct="0">
              <a:defRPr sz="4000">
                <a:solidFill>
                  <a:schemeClr val="tx1"/>
                </a:solidFill>
                <a:latin typeface="Times New Roman" panose="02020603050405020304" pitchFamily="18" charset="0"/>
              </a:defRPr>
            </a:lvl2pPr>
            <a:lvl3pPr marL="1143000" indent="-228600" eaLnBrk="0" hangingPunct="0">
              <a:defRPr sz="4000">
                <a:solidFill>
                  <a:schemeClr val="tx1"/>
                </a:solidFill>
                <a:latin typeface="Times New Roman" panose="02020603050405020304" pitchFamily="18" charset="0"/>
              </a:defRPr>
            </a:lvl3pPr>
            <a:lvl4pPr marL="1600200" indent="-228600" eaLnBrk="0" hangingPunct="0">
              <a:defRPr sz="4000">
                <a:solidFill>
                  <a:schemeClr val="tx1"/>
                </a:solidFill>
                <a:latin typeface="Times New Roman" panose="02020603050405020304" pitchFamily="18" charset="0"/>
              </a:defRPr>
            </a:lvl4pPr>
            <a:lvl5pPr marL="2057400" indent="-228600" eaLnBrk="0" hangingPunct="0">
              <a:defRPr sz="4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4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4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4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4000">
                <a:solidFill>
                  <a:schemeClr val="tx1"/>
                </a:solidFill>
                <a:latin typeface="Times New Roman" panose="02020603050405020304" pitchFamily="18" charset="0"/>
              </a:defRPr>
            </a:lvl9pPr>
          </a:lstStyle>
          <a:p>
            <a:pPr marL="319088" indent="-319088" eaLnBrk="1" hangingPunct="1">
              <a:lnSpc>
                <a:spcPct val="80000"/>
              </a:lnSpc>
              <a:spcBef>
                <a:spcPts val="70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Relational Data Model</a:t>
            </a:r>
          </a:p>
          <a:p>
            <a:pPr marL="319088" indent="-319088" eaLnBrk="1" hangingPunct="1">
              <a:lnSpc>
                <a:spcPct val="80000"/>
              </a:lnSpc>
              <a:spcBef>
                <a:spcPts val="70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SQL</a:t>
            </a:r>
          </a:p>
          <a:p>
            <a:pPr marL="319088" indent="-319088" eaLnBrk="1" hangingPunct="1">
              <a:lnSpc>
                <a:spcPct val="80000"/>
              </a:lnSpc>
              <a:spcBef>
                <a:spcPts val="70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Association Rule Algorithms</a:t>
            </a:r>
          </a:p>
          <a:p>
            <a:pPr marL="319088" indent="-319088" eaLnBrk="1" hangingPunct="1">
              <a:lnSpc>
                <a:spcPct val="80000"/>
              </a:lnSpc>
              <a:spcBef>
                <a:spcPts val="70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Data Warehousing</a:t>
            </a:r>
          </a:p>
          <a:p>
            <a:pPr marL="319088" indent="-319088" eaLnBrk="1" hangingPunct="1">
              <a:lnSpc>
                <a:spcPct val="80000"/>
              </a:lnSpc>
              <a:spcBef>
                <a:spcPts val="700"/>
              </a:spcBef>
              <a:buClr>
                <a:schemeClr val="accent2"/>
              </a:buClr>
              <a:buSzPct val="60000"/>
              <a:buFont typeface="Wingdings" panose="05000000000000000000" pitchFamily="2" charset="2"/>
              <a:buChar char=""/>
            </a:pPr>
            <a:r>
              <a:rPr lang="en-US" altLang="en-US" sz="1600" dirty="0">
                <a:latin typeface="Ebrima" panose="02000000000000000000" pitchFamily="2" charset="0"/>
                <a:ea typeface="Ebrima" panose="02000000000000000000" pitchFamily="2" charset="0"/>
                <a:cs typeface="Ebrima" panose="02000000000000000000" pitchFamily="2" charset="0"/>
              </a:rPr>
              <a:t>Scalability Techniques</a:t>
            </a:r>
          </a:p>
          <a:p>
            <a:pPr marL="342900" indent="-342900" eaLnBrk="1" hangingPunct="1">
              <a:lnSpc>
                <a:spcPct val="80000"/>
              </a:lnSpc>
              <a:buFont typeface="Wingdings" panose="05000000000000000000" pitchFamily="2" charset="2"/>
              <a:buChar char="q"/>
            </a:pPr>
            <a:endParaRPr lang="en-US" altLang="en-US" sz="1600" dirty="0">
              <a:latin typeface="Ebrima" panose="02000000000000000000" pitchFamily="2" charset="0"/>
              <a:ea typeface="Ebrima" panose="02000000000000000000" pitchFamily="2" charset="0"/>
              <a:cs typeface="Ebrima" panose="02000000000000000000" pitchFamily="2" charset="0"/>
            </a:endParaRPr>
          </a:p>
        </p:txBody>
      </p:sp>
      <p:pic>
        <p:nvPicPr>
          <p:cNvPr id="31755" name="Picture 9" descr="history">
            <a:extLst>
              <a:ext uri="{FF2B5EF4-FFF2-40B4-BE49-F238E27FC236}">
                <a16:creationId xmlns:a16="http://schemas.microsoft.com/office/drawing/2014/main" id="{E874EDC9-ED8E-1608-0079-B1D13E89AE2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5426" y="1553869"/>
            <a:ext cx="4611809" cy="375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92178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Theme27</Template>
  <TotalTime>6751</TotalTime>
  <Words>2286</Words>
  <Application>Microsoft Office PowerPoint</Application>
  <PresentationFormat>On-screen Show (4:3)</PresentationFormat>
  <Paragraphs>451</Paragraphs>
  <Slides>43</Slides>
  <Notes>35</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43</vt:i4>
      </vt:variant>
    </vt:vector>
  </HeadingPairs>
  <TitlesOfParts>
    <vt:vector size="55" baseType="lpstr">
      <vt:lpstr>Arial</vt:lpstr>
      <vt:lpstr>Calibri</vt:lpstr>
      <vt:lpstr>Century Gothic</vt:lpstr>
      <vt:lpstr>Ebrima</vt:lpstr>
      <vt:lpstr>Monotype Sorts</vt:lpstr>
      <vt:lpstr>Times New Roman</vt:lpstr>
      <vt:lpstr>Tw Cen MT</vt:lpstr>
      <vt:lpstr>Wingdings</vt:lpstr>
      <vt:lpstr>Wingdings 2</vt:lpstr>
      <vt:lpstr>Median</vt:lpstr>
      <vt:lpstr>Picture</vt:lpstr>
      <vt:lpstr>Document</vt:lpstr>
      <vt:lpstr>PowerPoint Presentation</vt:lpstr>
      <vt:lpstr>Module outline</vt:lpstr>
      <vt:lpstr>Overview of terms</vt:lpstr>
      <vt:lpstr> Knowledge Discovery</vt:lpstr>
      <vt:lpstr>Data Mining Overview</vt:lpstr>
      <vt:lpstr>What is Data Mining?</vt:lpstr>
      <vt:lpstr>Data Mining and Business Intelligence </vt:lpstr>
      <vt:lpstr>Data Mining: Confluence of Multiple Disciplines </vt:lpstr>
      <vt:lpstr>Data Mining Development</vt:lpstr>
      <vt:lpstr>Examples of Data Mining Applications</vt:lpstr>
      <vt:lpstr>How Data Mining is used</vt:lpstr>
      <vt:lpstr>The Data Mining Process</vt:lpstr>
      <vt:lpstr>Origins of Data Mining</vt:lpstr>
      <vt:lpstr>Data Mining Tasks</vt:lpstr>
      <vt:lpstr>Data Mining Methods</vt:lpstr>
      <vt:lpstr>Classification:- Definition</vt:lpstr>
      <vt:lpstr>Classification</vt:lpstr>
      <vt:lpstr>Classification:- Example</vt:lpstr>
      <vt:lpstr>Example of a Decision Tree</vt:lpstr>
      <vt:lpstr>Another Example of Decision Tree</vt:lpstr>
      <vt:lpstr>Classification:- Application 1</vt:lpstr>
      <vt:lpstr>Classification:- Application 2</vt:lpstr>
      <vt:lpstr>Clustering:- Definition</vt:lpstr>
      <vt:lpstr>Clustering …</vt:lpstr>
      <vt:lpstr>Clustering:- Illustration</vt:lpstr>
      <vt:lpstr>Clustering:- Application 1</vt:lpstr>
      <vt:lpstr>Clustering:- Application 2</vt:lpstr>
      <vt:lpstr>Illustrating Document Clustering</vt:lpstr>
      <vt:lpstr>Association Rule Discovery: Definition</vt:lpstr>
      <vt:lpstr>Association Rules …</vt:lpstr>
      <vt:lpstr>Association Rule Discovery:- Application 1</vt:lpstr>
      <vt:lpstr>Sequential Associations</vt:lpstr>
      <vt:lpstr>Deviation Detection</vt:lpstr>
      <vt:lpstr>Types of Data Mining Output</vt:lpstr>
      <vt:lpstr>Major Issues in Data Mining</vt:lpstr>
      <vt:lpstr>Major Issues in Data Mining …</vt:lpstr>
      <vt:lpstr>Data Mining  Issues</vt:lpstr>
      <vt:lpstr>Data Mining Functionalities</vt:lpstr>
      <vt:lpstr>Data Mining Functionalities …</vt:lpstr>
      <vt:lpstr>Social Implications of DM</vt:lpstr>
      <vt:lpstr>Data Mining Metrics</vt:lpstr>
      <vt:lpstr>PowerPoint Presentation</vt:lpstr>
      <vt:lpstr>PowerPoint Presentation</vt:lpstr>
    </vt:vector>
  </TitlesOfParts>
  <Company>UNIMAP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 Feedback Amplifiers</dc:title>
  <dc:creator>UNIMAP</dc:creator>
  <cp:lastModifiedBy>abdal</cp:lastModifiedBy>
  <cp:revision>524</cp:revision>
  <dcterms:created xsi:type="dcterms:W3CDTF">2011-01-19T08:44:24Z</dcterms:created>
  <dcterms:modified xsi:type="dcterms:W3CDTF">2025-02-14T13:50:20Z</dcterms:modified>
</cp:coreProperties>
</file>