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7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7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40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4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69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8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2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4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5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6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4D29E8-2215-42AB-9553-0B496E84EE70}" type="datetimeFigureOut">
              <a:rPr lang="en-US" smtClean="0"/>
              <a:t>18-Apr-23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E74B7F-A40E-420A-A1F7-A2513B625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GLOBAL OPERATION COMPETENCIES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Mrs. Muwayi Sophia.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1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Operational Competencies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382385"/>
              </p:ext>
            </p:extLst>
          </p:nvPr>
        </p:nvGraphicFramePr>
        <p:xfrm>
          <a:off x="1295400" y="2557463"/>
          <a:ext cx="9601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 – 1960s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Ford assembly</a:t>
                      </a:r>
                      <a:r>
                        <a:rPr lang="en-US" baseline="0" dirty="0" smtClean="0"/>
                        <a:t> Line production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 1960s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Productivity and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Swedish ball bearing factory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Honda-</a:t>
                      </a:r>
                      <a:r>
                        <a:rPr lang="en-US" baseline="0" dirty="0" smtClean="0"/>
                        <a:t> Yamaha Variety war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Ford- GM quality competition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Toyota, Dell, </a:t>
                      </a:r>
                      <a:r>
                        <a:rPr lang="en-US" dirty="0" err="1" smtClean="0"/>
                        <a:t>Hp</a:t>
                      </a:r>
                      <a:r>
                        <a:rPr lang="en-US" dirty="0" smtClean="0"/>
                        <a:t>, Honda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Based Competency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Nestle,</a:t>
                      </a:r>
                      <a:r>
                        <a:rPr lang="en-US" baseline="0" dirty="0" smtClean="0"/>
                        <a:t> Walmart ,Google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both manufacturing and service sectors, cost competence has been identified as a core competency for sometime.</a:t>
            </a:r>
          </a:p>
          <a:p>
            <a:r>
              <a:rPr lang="en-US" dirty="0" smtClean="0"/>
              <a:t>Some companies use defensive cost-based strategy by maintain low prices to attract price-sensitive customers in target markets.</a:t>
            </a:r>
          </a:p>
          <a:p>
            <a:r>
              <a:rPr lang="en-US" dirty="0" smtClean="0"/>
              <a:t>Other firms use an aggressive cost –leadership strategy to achieve growth and leadership in the global market space.</a:t>
            </a:r>
          </a:p>
          <a:p>
            <a:pPr marL="0" indent="0">
              <a:buNone/>
            </a:pPr>
            <a:r>
              <a:rPr lang="en-US" b="1" dirty="0" smtClean="0"/>
              <a:t>Approaches to achieving Cost Competence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Cost based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Cost based processes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Cost based facilities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Cost based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Variety- related cost ( Flexible manufacturing systems)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Scale- related cost ( Mass production)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Flexibility is a competence which is associated with uncertainties and risks and with an ability to respond and conform to new environments.</a:t>
            </a:r>
          </a:p>
          <a:p>
            <a:r>
              <a:rPr lang="en-US" dirty="0" smtClean="0"/>
              <a:t>The changes in the global environment have made flexibility one of the competences that affirm must posses. Changes like exchange rate risks, political risks and global customer risks.</a:t>
            </a:r>
          </a:p>
          <a:p>
            <a:r>
              <a:rPr lang="en-US" dirty="0" smtClean="0"/>
              <a:t>GERWINS DIMENSIONS OF FLEXIBILITY.</a:t>
            </a:r>
          </a:p>
          <a:p>
            <a:r>
              <a:rPr lang="en-US" dirty="0" smtClean="0"/>
              <a:t>These include  seven dimensions; Mix, changeover, modification, volume, rerouting, material and responsiveness.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is the ability of a product or service to consistently meet customer expectations. GUCCI slogan “ Quality is remembered long after the price is forgotten”.</a:t>
            </a:r>
          </a:p>
          <a:p>
            <a:r>
              <a:rPr lang="en-US" dirty="0" smtClean="0"/>
              <a:t>A firm is said to have achieved quality competence if the firm can use product or service quality to satisfy customer demand, distinguish its products and build a competitive advantage.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competence in the global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Vertical complexity ( Apply TQM in the organization and in the global supply chain)</a:t>
            </a:r>
          </a:p>
          <a:p>
            <a:r>
              <a:rPr lang="en-US" dirty="0" smtClean="0"/>
              <a:t>Horizontal complexity ( Adopt to local needs)</a:t>
            </a:r>
          </a:p>
          <a:p>
            <a:r>
              <a:rPr lang="en-US" dirty="0" smtClean="0"/>
              <a:t>Global quality standards ( ISO 9000)</a:t>
            </a:r>
          </a:p>
          <a:p>
            <a:r>
              <a:rPr lang="en-US" dirty="0" smtClean="0"/>
              <a:t> Avoid global quality risks ( call backs )</a:t>
            </a:r>
          </a:p>
          <a:p>
            <a:r>
              <a:rPr lang="en-US" dirty="0" smtClean="0"/>
              <a:t>Global Information systems</a:t>
            </a:r>
          </a:p>
          <a:p>
            <a:r>
              <a:rPr lang="en-US" dirty="0" smtClean="0"/>
              <a:t>Continuous improvement processes.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BASED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competency argues that a firm’s competitive advantage lies in its ability to rapidly deliver services or products and presents the need to reduce the time cycle involved at each stage of production.</a:t>
            </a:r>
          </a:p>
          <a:p>
            <a:pPr marL="0" indent="0">
              <a:buNone/>
            </a:pPr>
            <a:r>
              <a:rPr lang="en-US" b="1" dirty="0" smtClean="0"/>
              <a:t>Time based competency global operations strategy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Time based organization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Time based business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Time compression in logistics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Time based facility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Time based new product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Information technology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</a:t>
            </a: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C</a:t>
            </a:r>
            <a:r>
              <a:rPr lang="en-US" dirty="0" smtClean="0"/>
              <a:t>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Creating a Unique Value Based Competency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Product and service innovation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Process Innovation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Business model innovation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Social organization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OF COMPETITIVENESS AT THE COMPNAY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96791"/>
              </p:ext>
            </p:extLst>
          </p:nvPr>
        </p:nvGraphicFramePr>
        <p:xfrm>
          <a:off x="1295400" y="2557463"/>
          <a:ext cx="9601200" cy="641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 BASIS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</a:t>
                      </a:r>
                      <a:r>
                        <a:rPr lang="en-US" baseline="0" dirty="0" smtClean="0"/>
                        <a:t> COMPETITIVENESS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magnitude of the profit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Self-financing capability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Financial performance potential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COMPETITIVENESS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market, profitability, the position in the lifecycle for each product.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Brand image, customer loyalty, level of advertising budget.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 COMPETITIVENESS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Skills, the rate of absenteeism. Enrolment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COMPETITIVENESS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Nature of the equipment, length of operation, technical</a:t>
                      </a:r>
                      <a:r>
                        <a:rPr lang="en-US" baseline="0" dirty="0" smtClean="0"/>
                        <a:t> performance.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Technology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Supply, relations with suppliers, stock rotation.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MANAGERIAL COMPETITIVENESS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Manager’s profiles; age, experience,education,training.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ability to lead; managers skills, delegation, negotiation.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ORGANIZATIONAL</a:t>
                      </a:r>
                      <a:r>
                        <a:rPr lang="en-US" baseline="0" dirty="0" smtClean="0"/>
                        <a:t> COMPETITIVENESS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form of organization structure, the number of </a:t>
                      </a:r>
                      <a:r>
                        <a:rPr lang="en-US" dirty="0" err="1" smtClean="0"/>
                        <a:t>hierrchial</a:t>
                      </a:r>
                      <a:r>
                        <a:rPr lang="en-US" dirty="0" smtClean="0"/>
                        <a:t> levels.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nature of decision delegations, degree of decentralization, information circulation.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74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571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</vt:lpstr>
      <vt:lpstr> GLOBAL OPERATION COMPETENCIES</vt:lpstr>
      <vt:lpstr>Evolution of Operational Competencies</vt:lpstr>
      <vt:lpstr>COST COMPETENCE</vt:lpstr>
      <vt:lpstr>Flexibility Competence</vt:lpstr>
      <vt:lpstr>QUALITY COMPETENCE</vt:lpstr>
      <vt:lpstr>Quality competence in the global environment</vt:lpstr>
      <vt:lpstr>TIME BASED COMPETENCE</vt:lpstr>
      <vt:lpstr>Value Based Competence</vt:lpstr>
      <vt:lpstr>FACTORS OF COMPETITIVENESS AT THE COMPNAY LEVEL</vt:lpstr>
      <vt:lpstr>END OF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20</cp:revision>
  <dcterms:created xsi:type="dcterms:W3CDTF">2022-11-06T12:09:25Z</dcterms:created>
  <dcterms:modified xsi:type="dcterms:W3CDTF">2023-04-18T11:39:13Z</dcterms:modified>
</cp:coreProperties>
</file>