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774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15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88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773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235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402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441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693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533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16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985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14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528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948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51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06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054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4D29E8-2215-42AB-9553-0B496E84EE70}" type="datetimeFigureOut">
              <a:rPr lang="en-US" smtClean="0"/>
              <a:t>18-Apr-23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2E74B7F-A40E-420A-A1F7-A2513B625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08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GLOBAL OPERATION COMPETENCIES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</a:p>
          <a:p>
            <a:r>
              <a:rPr lang="en-US" dirty="0" smtClean="0"/>
              <a:t>Mrs. Muwayi Sophia.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46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61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Operational Competencies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382385"/>
              </p:ext>
            </p:extLst>
          </p:nvPr>
        </p:nvGraphicFramePr>
        <p:xfrm>
          <a:off x="1295400" y="2557463"/>
          <a:ext cx="96012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COMPETENCY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 – 1960s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Ford assembly</a:t>
                      </a:r>
                      <a:r>
                        <a:rPr lang="en-US" baseline="0" dirty="0" smtClean="0"/>
                        <a:t> Line production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Mid 1960s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Productivity and Cost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Swedish ball bearing factory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1970s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Flexibility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Honda-</a:t>
                      </a:r>
                      <a:r>
                        <a:rPr lang="en-US" baseline="0" dirty="0" smtClean="0"/>
                        <a:t> Yamaha Variety war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1980s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Ford- GM quality competition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1990s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Toyota, Dell, </a:t>
                      </a:r>
                      <a:r>
                        <a:rPr lang="en-US" dirty="0" err="1" smtClean="0"/>
                        <a:t>Hp</a:t>
                      </a:r>
                      <a:r>
                        <a:rPr lang="en-US" dirty="0" smtClean="0"/>
                        <a:t>, Honda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2000s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 Based Competency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Nestle,</a:t>
                      </a:r>
                      <a:r>
                        <a:rPr lang="en-US" baseline="0" dirty="0" smtClean="0"/>
                        <a:t> Walmart ,Google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9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COMPETENCE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In both manufacturing and service sectors, cost competence has been identified as a core competency for sometime.</a:t>
            </a:r>
          </a:p>
          <a:p>
            <a:r>
              <a:rPr lang="en-US" dirty="0" smtClean="0"/>
              <a:t>Some companies use defensive cost-based strategy by maintain low prices to attract price-sensitive customers in target markets.</a:t>
            </a:r>
          </a:p>
          <a:p>
            <a:r>
              <a:rPr lang="en-US" dirty="0" smtClean="0"/>
              <a:t>Other firms use an aggressive cost –leadership strategy to achieve growth and leadership in the global market space.</a:t>
            </a:r>
          </a:p>
          <a:p>
            <a:pPr marL="0" indent="0">
              <a:buNone/>
            </a:pPr>
            <a:r>
              <a:rPr lang="en-US" b="1" dirty="0" smtClean="0"/>
              <a:t>Approaches to achieving Cost Competence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Cost based resources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Cost based processes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Cost based facilities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Cost based technology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Variety- related cost ( Flexible manufacturing systems)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Scale- related cost ( Mass production)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51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Flexibility Competence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Flexibility is a competence which is associated with uncertainties and risks and with an ability to respond and conform to new environments.</a:t>
            </a:r>
          </a:p>
          <a:p>
            <a:r>
              <a:rPr lang="en-US" dirty="0" smtClean="0"/>
              <a:t>The changes in the global environment have made flexibility one of the competences that affirm must posses. Changes like exchange rate risks, political risks and global customer risks.</a:t>
            </a:r>
          </a:p>
          <a:p>
            <a:r>
              <a:rPr lang="en-US" dirty="0" smtClean="0"/>
              <a:t>GERWINS DIMENSIONS OF FLEXIBILITY.</a:t>
            </a:r>
          </a:p>
          <a:p>
            <a:r>
              <a:rPr lang="en-US" dirty="0" smtClean="0"/>
              <a:t>These include  seven dimensions; Mix, changeover, modification, volume, rerouting, material and responsiveness.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59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COMPETENCE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Quality is the ability of a product or service to consistently meet customer expectations. GUCCI slogan “ Quality is remembered long after the price is forgotten”.</a:t>
            </a:r>
          </a:p>
          <a:p>
            <a:r>
              <a:rPr lang="en-US" dirty="0" smtClean="0"/>
              <a:t>A firm is said to have achieved quality competence if the firm can use product or service quality to satisfy customer demand, distinguish its products and build a competitive advantage.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03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Quality competence in the global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Vertical complexity ( Apply TQM in the organization and in the global supply chain)</a:t>
            </a:r>
          </a:p>
          <a:p>
            <a:r>
              <a:rPr lang="en-US" dirty="0" smtClean="0"/>
              <a:t>Horizontal complexity ( Adopt to local needs)</a:t>
            </a:r>
          </a:p>
          <a:p>
            <a:r>
              <a:rPr lang="en-US" dirty="0" smtClean="0"/>
              <a:t>Global quality standards ( ISO 9000)</a:t>
            </a:r>
          </a:p>
          <a:p>
            <a:r>
              <a:rPr lang="en-US" dirty="0" smtClean="0"/>
              <a:t> Avoid global quality risks ( call backs )</a:t>
            </a:r>
          </a:p>
          <a:p>
            <a:r>
              <a:rPr lang="en-US" dirty="0" smtClean="0"/>
              <a:t>Global Information systems</a:t>
            </a:r>
          </a:p>
          <a:p>
            <a:r>
              <a:rPr lang="en-US" dirty="0" smtClean="0"/>
              <a:t>Continuous improvement processes.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86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BASED COMPETENCE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This competency argues that a firm’s competitive advantage lies in its ability to rapidly deliver services or products and presents the need to reduce the time cycle involved at each stage of production.</a:t>
            </a:r>
          </a:p>
          <a:p>
            <a:pPr marL="0" indent="0">
              <a:buNone/>
            </a:pPr>
            <a:r>
              <a:rPr lang="en-US" b="1" dirty="0" smtClean="0"/>
              <a:t>Time based competency global operations strategy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Time based organization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Time based business process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Time compression in logistics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Time based facility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Time based new product development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Information technology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61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</a:t>
            </a:r>
            <a:r>
              <a:rPr lang="en-US" dirty="0"/>
              <a:t>B</a:t>
            </a:r>
            <a:r>
              <a:rPr lang="en-US" dirty="0" smtClean="0"/>
              <a:t>ased </a:t>
            </a:r>
            <a:r>
              <a:rPr lang="en-US" dirty="0"/>
              <a:t>C</a:t>
            </a:r>
            <a:r>
              <a:rPr lang="en-US" dirty="0" smtClean="0"/>
              <a:t>ompetence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Creating a Unique Value Based Competency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Product and service innovation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Process Innovation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Business model innovation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Social organization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37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FACTORS OF COMPETITIVENESS AT THE COMPNAY LEVEL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6796791"/>
              </p:ext>
            </p:extLst>
          </p:nvPr>
        </p:nvGraphicFramePr>
        <p:xfrm>
          <a:off x="1295400" y="2557463"/>
          <a:ext cx="9601200" cy="641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  <a:gridCol w="4800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COMPARISON BASIS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INDICATORS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FINANCIAL</a:t>
                      </a:r>
                      <a:r>
                        <a:rPr lang="en-US" baseline="0" dirty="0" smtClean="0"/>
                        <a:t> COMPETITIVENESS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The magnitude of the profit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Self-financing capability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Financial performance potential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COMMERCIAL COMPETITIVENESS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The market, profitability, the position in the lifecycle for each product.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Brand image, customer loyalty, level of advertising budget.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HUMAN COMPETITIVENESS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Skills, the rate of absenteeism. Enrolment rate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TECHNICAL COMPETITIVENESS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Nature of the equipment, length of operation, technical</a:t>
                      </a:r>
                      <a:r>
                        <a:rPr lang="en-US" baseline="0" dirty="0" smtClean="0"/>
                        <a:t> performance.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Technology development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Supply, relations with suppliers, stock rotation.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MANAGERIAL COMPETITIVENESS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Manager’s profiles; age, experience,education,training.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The ability to lead; managers skills, delegation, negotiation.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ORGANIZATIONAL</a:t>
                      </a:r>
                      <a:r>
                        <a:rPr lang="en-US" baseline="0" dirty="0" smtClean="0"/>
                        <a:t> COMPETITIVENESS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The form of organization structure, the number of </a:t>
                      </a:r>
                      <a:r>
                        <a:rPr lang="en-US" dirty="0" err="1" smtClean="0"/>
                        <a:t>hierrchial</a:t>
                      </a:r>
                      <a:r>
                        <a:rPr lang="en-US" dirty="0" smtClean="0"/>
                        <a:t> levels.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The nature of decision delegations, degree of decentralization, information circulation.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51748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123</TotalTime>
  <Words>571</Words>
  <Application>Microsoft Office PowerPoint</Application>
  <PresentationFormat>Widescreen</PresentationFormat>
  <Paragraphs>89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Garamond</vt:lpstr>
      <vt:lpstr>Wingdings</vt:lpstr>
      <vt:lpstr>Organic</vt:lpstr>
      <vt:lpstr> GLOBAL OPERATION COMPETENCIES</vt:lpstr>
      <vt:lpstr>Evolution of Operational Competencies</vt:lpstr>
      <vt:lpstr>COST COMPETENCE</vt:lpstr>
      <vt:lpstr>Flexibility Competence</vt:lpstr>
      <vt:lpstr>QUALITY COMPETENCE</vt:lpstr>
      <vt:lpstr>Quality competence in the global environment</vt:lpstr>
      <vt:lpstr>TIME BASED COMPETENCE</vt:lpstr>
      <vt:lpstr>Value Based Competence</vt:lpstr>
      <vt:lpstr>FACTORS OF COMPETITIVENESS AT THE COMPNAY LEVEL</vt:lpstr>
      <vt:lpstr>END OF DISCUSSION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20</cp:revision>
  <dcterms:created xsi:type="dcterms:W3CDTF">2022-11-06T12:09:25Z</dcterms:created>
  <dcterms:modified xsi:type="dcterms:W3CDTF">2023-04-18T11:39:13Z</dcterms:modified>
</cp:coreProperties>
</file>