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28"/>
  </p:notesMasterIdLst>
  <p:handoutMasterIdLst>
    <p:handoutMasterId r:id="rId29"/>
  </p:handoutMasterIdLst>
  <p:sldIdLst>
    <p:sldId id="315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  <p:sldId id="359" r:id="rId18"/>
    <p:sldId id="360" r:id="rId19"/>
    <p:sldId id="361" r:id="rId20"/>
    <p:sldId id="362" r:id="rId21"/>
    <p:sldId id="363" r:id="rId22"/>
    <p:sldId id="364" r:id="rId23"/>
    <p:sldId id="365" r:id="rId24"/>
    <p:sldId id="366" r:id="rId25"/>
    <p:sldId id="367" r:id="rId26"/>
    <p:sldId id="29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388" autoAdjust="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6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38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04" r:id="rId12"/>
    <p:sldLayoutId id="2147483709" r:id="rId13"/>
    <p:sldLayoutId id="2147483682" r:id="rId14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ctr"/>
            <a:r>
              <a:rPr lang="en-US" dirty="0"/>
              <a:t>Topic-6</a:t>
            </a:r>
            <a:br>
              <a:rPr lang="en-US" dirty="0"/>
            </a:br>
            <a:r>
              <a:rPr lang="en-US" dirty="0"/>
              <a:t>Responsive CSS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62E83-E8BB-E4D5-0088-C71296699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/>
              <a:t>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A6EEE-C2EE-B24A-9D84-358A45DCF47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321777" cy="3718557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en-US" sz="3200" b="1" dirty="0">
                <a:solidFill>
                  <a:schemeClr val="tx1"/>
                </a:solidFill>
              </a:rPr>
              <a:t>flex-start (default): 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Items are aligned at the start of the main axis.</a:t>
            </a:r>
          </a:p>
          <a:p>
            <a:r>
              <a:rPr lang="en-US" sz="3200" b="0" i="0" dirty="0">
                <a:solidFill>
                  <a:srgbClr val="FF0000"/>
                </a:solidFill>
                <a:effectLst/>
                <a:latin typeface="Inter"/>
              </a:rPr>
              <a:t>.container { justify-content: flex-start; }</a:t>
            </a:r>
          </a:p>
          <a:p>
            <a:r>
              <a:rPr lang="en-US" sz="3200" b="1" dirty="0"/>
              <a:t>2. flex-end: </a:t>
            </a:r>
            <a:r>
              <a:rPr lang="en-US" sz="3200" dirty="0"/>
              <a:t>Items are aligned at the end of the main axis.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.container { justify-content: flex-end; }</a:t>
            </a:r>
          </a:p>
        </p:txBody>
      </p:sp>
    </p:spTree>
    <p:extLst>
      <p:ext uri="{BB962C8B-B14F-4D97-AF65-F5344CB8AC3E}">
        <p14:creationId xmlns:p14="http://schemas.microsoft.com/office/powerpoint/2010/main" val="4074402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27B49-C91D-909A-FA37-B9E7D5EFC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377F2-484A-AB5A-46F7-D8589FD963B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855720"/>
          </a:xfrm>
        </p:spPr>
        <p:txBody>
          <a:bodyPr>
            <a:normAutofit fontScale="92500"/>
          </a:bodyPr>
          <a:lstStyle/>
          <a:p>
            <a:r>
              <a:rPr lang="en-US" sz="3200" b="1" dirty="0"/>
              <a:t>3. center: </a:t>
            </a:r>
            <a:r>
              <a:rPr lang="en-US" sz="3200" dirty="0"/>
              <a:t>Items are centered along the main axis.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.container { justify-content: center; }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4. space-between:</a:t>
            </a:r>
          </a:p>
          <a:p>
            <a:r>
              <a:rPr lang="en-US" sz="3200" dirty="0">
                <a:solidFill>
                  <a:srgbClr val="FF0000"/>
                </a:solidFill>
              </a:rPr>
              <a:t>.container { justify-content: space-between; }</a:t>
            </a:r>
          </a:p>
        </p:txBody>
      </p:sp>
    </p:spTree>
    <p:extLst>
      <p:ext uri="{BB962C8B-B14F-4D97-AF65-F5344CB8AC3E}">
        <p14:creationId xmlns:p14="http://schemas.microsoft.com/office/powerpoint/2010/main" val="2481380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B5623-4ADB-63DC-145E-AF743238A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EA0B6-5A60-246B-B8F7-2820BFB4B08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5. space-around: 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Inter"/>
              </a:rPr>
              <a:t>Items are evenly distributed with equal space around them.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.container { justify-content: space-around; }</a:t>
            </a:r>
          </a:p>
          <a:p>
            <a:r>
              <a:rPr lang="en-US" sz="2800" b="1" dirty="0"/>
              <a:t>6. space-evenly: </a:t>
            </a:r>
            <a:r>
              <a:rPr lang="en-US" sz="2800" dirty="0"/>
              <a:t>Items are evenly distributed with equal space between and around them.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.container { justify-content: space-evenly; }</a:t>
            </a:r>
          </a:p>
        </p:txBody>
      </p:sp>
    </p:spTree>
    <p:extLst>
      <p:ext uri="{BB962C8B-B14F-4D97-AF65-F5344CB8AC3E}">
        <p14:creationId xmlns:p14="http://schemas.microsoft.com/office/powerpoint/2010/main" val="2472168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D01E0-1B40-CDE8-6443-3E4753039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Use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91860-D038-D38A-FF9A-609BBFDC93C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76057" cy="3718557"/>
          </a:xfrm>
        </p:spPr>
        <p:txBody>
          <a:bodyPr>
            <a:normAutofit fontScale="925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4400" dirty="0"/>
              <a:t>Use center to center items horizontally or vertically.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4400" dirty="0"/>
              <a:t>Use space-between for navigation bars with evenly spaced items.</a:t>
            </a:r>
          </a:p>
        </p:txBody>
      </p:sp>
    </p:spTree>
    <p:extLst>
      <p:ext uri="{BB962C8B-B14F-4D97-AF65-F5344CB8AC3E}">
        <p14:creationId xmlns:p14="http://schemas.microsoft.com/office/powerpoint/2010/main" val="3890745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ADB3E-7680-8CF2-AD14-A37496B3B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4. Flex-Wrap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A3F720-EAC6-0C9A-42ED-648D1225F5D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fontScale="92500" lnSpcReduction="10000"/>
          </a:bodyPr>
          <a:lstStyle/>
          <a:p>
            <a:r>
              <a:rPr lang="en-US" sz="5400" dirty="0"/>
              <a:t>The flex-wrap property controls whether flex items should wrap onto multiple lines or stay on a single line.</a:t>
            </a:r>
          </a:p>
        </p:txBody>
      </p:sp>
    </p:spTree>
    <p:extLst>
      <p:ext uri="{BB962C8B-B14F-4D97-AF65-F5344CB8AC3E}">
        <p14:creationId xmlns:p14="http://schemas.microsoft.com/office/powerpoint/2010/main" val="2450942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A8FE1-F998-C875-9AA3-B502D01DA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/>
              <a:t>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4DDA2-956A-814E-A88B-F09CC19B5C7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30337" cy="3718557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AutoNum type="arabicPeriod"/>
            </a:pPr>
            <a:r>
              <a:rPr lang="en-US" sz="3200" b="1" dirty="0" err="1">
                <a:solidFill>
                  <a:schemeClr val="tx1"/>
                </a:solidFill>
              </a:rPr>
              <a:t>nowrap</a:t>
            </a:r>
            <a:r>
              <a:rPr lang="en-US" sz="3200" b="1" dirty="0">
                <a:solidFill>
                  <a:schemeClr val="tx1"/>
                </a:solidFill>
              </a:rPr>
              <a:t> (default): </a:t>
            </a:r>
            <a:r>
              <a:rPr lang="en-US" sz="3200" dirty="0"/>
              <a:t>All items are forced onto a single line.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.container { flex-wrap: </a:t>
            </a:r>
            <a:r>
              <a:rPr lang="en-US" sz="3200" dirty="0" err="1">
                <a:solidFill>
                  <a:srgbClr val="FF0000"/>
                </a:solidFill>
              </a:rPr>
              <a:t>nowrap</a:t>
            </a:r>
            <a:r>
              <a:rPr lang="en-US" sz="3200" dirty="0">
                <a:solidFill>
                  <a:srgbClr val="FF0000"/>
                </a:solidFill>
              </a:rPr>
              <a:t>; }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2. wrap: </a:t>
            </a:r>
            <a:r>
              <a:rPr lang="en-US" sz="3200" dirty="0">
                <a:solidFill>
                  <a:schemeClr val="tx1"/>
                </a:solidFill>
              </a:rPr>
              <a:t>Items wrap onto multiple lines from top to bottom.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.container { flex-wrap: wrap; }</a:t>
            </a:r>
          </a:p>
        </p:txBody>
      </p:sp>
    </p:spTree>
    <p:extLst>
      <p:ext uri="{BB962C8B-B14F-4D97-AF65-F5344CB8AC3E}">
        <p14:creationId xmlns:p14="http://schemas.microsoft.com/office/powerpoint/2010/main" val="21145922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D863F-2D8F-879B-7A58-F9D6E04B0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85494-9BB2-8CA8-9ED9-B1BF9ED42C2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3. wrap-reverse: </a:t>
            </a:r>
            <a:r>
              <a:rPr lang="en-US" sz="2800" dirty="0"/>
              <a:t>Items wrap onto multiple lines from bottom to top.</a:t>
            </a:r>
          </a:p>
          <a:p>
            <a:r>
              <a:rPr lang="en-US" sz="2800" dirty="0">
                <a:solidFill>
                  <a:srgbClr val="FF0000"/>
                </a:solidFill>
              </a:rPr>
              <a:t>.container { flex-wrap: wrap-reverse; }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Use Case: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FF0000"/>
                </a:solidFill>
              </a:rPr>
              <a:t>Use wrap for responsive layouts where items should move to the next line if there's not enough space.</a:t>
            </a:r>
          </a:p>
        </p:txBody>
      </p:sp>
    </p:spTree>
    <p:extLst>
      <p:ext uri="{BB962C8B-B14F-4D97-AF65-F5344CB8AC3E}">
        <p14:creationId xmlns:p14="http://schemas.microsoft.com/office/powerpoint/2010/main" val="967138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76F59-5967-436E-F327-3A3E180A9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5. Align-Items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BC543-176B-74F5-9D83-032E9F4F818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/>
              <a:t>The align-items property aligns flex items along the cross axis (perpendicular to the main axis). 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/>
              <a:t>It controls how items are positioned vertically (in a row) or horizontally (in a column).</a:t>
            </a:r>
          </a:p>
        </p:txBody>
      </p:sp>
    </p:spTree>
    <p:extLst>
      <p:ext uri="{BB962C8B-B14F-4D97-AF65-F5344CB8AC3E}">
        <p14:creationId xmlns:p14="http://schemas.microsoft.com/office/powerpoint/2010/main" val="26217211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6E7D5-2A45-7343-B7A0-186057007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4D111-0F0A-DA80-7D6B-5C60D1354C9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07477" cy="3718557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AutoNum type="arabicPeriod"/>
            </a:pPr>
            <a:r>
              <a:rPr lang="en-US" sz="3200" b="1" dirty="0"/>
              <a:t>stretch (default):</a:t>
            </a:r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Items stretch to fill the container along the cross axis.</a:t>
            </a:r>
          </a:p>
          <a:p>
            <a:r>
              <a:rPr lang="en-US" sz="3200" b="0" i="0" dirty="0">
                <a:solidFill>
                  <a:srgbClr val="FF0000"/>
                </a:solidFill>
                <a:effectLst/>
                <a:latin typeface="Inter"/>
              </a:rPr>
              <a:t>.container { align-items: stretch; }</a:t>
            </a:r>
          </a:p>
          <a:p>
            <a:r>
              <a:rPr lang="en-US" sz="3200" b="1" dirty="0"/>
              <a:t>2. flex-start: </a:t>
            </a:r>
            <a:r>
              <a:rPr lang="en-US" sz="3200" dirty="0"/>
              <a:t>Items are aligned at the start of the cross axis.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.container { align-items: flex-start; }</a:t>
            </a:r>
          </a:p>
        </p:txBody>
      </p:sp>
    </p:spTree>
    <p:extLst>
      <p:ext uri="{BB962C8B-B14F-4D97-AF65-F5344CB8AC3E}">
        <p14:creationId xmlns:p14="http://schemas.microsoft.com/office/powerpoint/2010/main" val="41674199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21420-072A-DC9F-0262-D022E85FB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97D6C-A7EB-6EB4-CC9C-2422DF95F34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013709" cy="3718557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/>
              <a:t>3. flex-end: </a:t>
            </a:r>
            <a:r>
              <a:rPr lang="en-US" sz="3200" dirty="0"/>
              <a:t>Items are aligned at the end of the cross axis.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.container { align-items: flex-end; }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4. center: </a:t>
            </a:r>
            <a:r>
              <a:rPr lang="en-US" sz="3200" dirty="0">
                <a:solidFill>
                  <a:schemeClr val="tx1"/>
                </a:solidFill>
              </a:rPr>
              <a:t>Items are centered along the cross axis.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.container { align-items: center; }</a:t>
            </a:r>
          </a:p>
        </p:txBody>
      </p:sp>
    </p:spTree>
    <p:extLst>
      <p:ext uri="{BB962C8B-B14F-4D97-AF65-F5344CB8AC3E}">
        <p14:creationId xmlns:p14="http://schemas.microsoft.com/office/powerpoint/2010/main" val="61160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689F9-8F17-F80C-A035-BD7BB7183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1. Introduction to Flexbox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9345A-D863-EA4C-F83F-24293E6CDE7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07477" cy="3718557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Flexbox (Flexible Box Layout) is a CSS layout module designed to create flexible and responsive layouts.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It simplifies the process of aligning and distributing space among items in a container, even when their sizes are unknown or dynamic.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025725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7304D-C219-DD78-16BB-C897FA258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36CDF-7457-B659-91A1-6CE31C4E6DB9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85000" lnSpcReduction="10000"/>
          </a:bodyPr>
          <a:lstStyle/>
          <a:p>
            <a:r>
              <a:rPr lang="en-US" sz="3300" b="1" dirty="0"/>
              <a:t>5. baseline: </a:t>
            </a:r>
            <a:r>
              <a:rPr lang="en-US" sz="2400" dirty="0"/>
              <a:t>Items are aligned such that their baselines align.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.container { align-items: baseline; }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Use Case: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/>
                </a:solidFill>
              </a:rPr>
              <a:t>Use the center to vertically center items in a row or horizontally center items in a column.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/>
                </a:solidFill>
              </a:rPr>
              <a:t>Use stretch to make items fill the container's height (in a row) or width (in a column).</a:t>
            </a:r>
          </a:p>
        </p:txBody>
      </p:sp>
    </p:spTree>
    <p:extLst>
      <p:ext uri="{BB962C8B-B14F-4D97-AF65-F5344CB8AC3E}">
        <p14:creationId xmlns:p14="http://schemas.microsoft.com/office/powerpoint/2010/main" val="32407660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EAA01-2EDF-97E8-DD1B-CF10930CD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Combining Flexbox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F7878-E65B-3FB0-7685-BE9ED007613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5315437" cy="3718557"/>
          </a:xfrm>
        </p:spPr>
        <p:txBody>
          <a:bodyPr>
            <a:normAutofit fontScale="92500" lnSpcReduction="10000"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.container {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    display: flex;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    flex-direction: row;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    justify-content: space-between;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    align-items: center;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    flex-wrap: wrap;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17862F-D426-7305-CF40-EB673AD7811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858000" y="2590800"/>
            <a:ext cx="5315437" cy="3718557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This creates a flex container where:</a:t>
            </a:r>
          </a:p>
          <a:p>
            <a:r>
              <a:rPr lang="en-US" b="1" dirty="0"/>
              <a:t>Items are laid out horizontally (row).</a:t>
            </a:r>
          </a:p>
          <a:p>
            <a:r>
              <a:rPr lang="en-US" b="1" dirty="0"/>
              <a:t>Extra space is distributed between items (space-between).</a:t>
            </a:r>
          </a:p>
          <a:p>
            <a:r>
              <a:rPr lang="en-US" b="1" dirty="0"/>
              <a:t>Items are </a:t>
            </a:r>
            <a:r>
              <a:rPr lang="en-US" sz="2400" b="1" dirty="0"/>
              <a:t>vertically</a:t>
            </a:r>
            <a:r>
              <a:rPr lang="en-US" b="1" dirty="0"/>
              <a:t> centered (center).</a:t>
            </a:r>
          </a:p>
          <a:p>
            <a:r>
              <a:rPr lang="en-US" b="1" dirty="0"/>
              <a:t>Items wrap to the next line if there's not enough space (wrap).</a:t>
            </a:r>
          </a:p>
        </p:txBody>
      </p:sp>
    </p:spTree>
    <p:extLst>
      <p:ext uri="{BB962C8B-B14F-4D97-AF65-F5344CB8AC3E}">
        <p14:creationId xmlns:p14="http://schemas.microsoft.com/office/powerpoint/2010/main" val="37572796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59E0E-1854-01BB-7815-B5BE1E224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C3F9C-0E7E-87CE-4EF2-53B57550F33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/>
          </a:bodyPr>
          <a:lstStyle/>
          <a:p>
            <a:r>
              <a:rPr lang="en-US" sz="60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60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60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</a:t>
            </a:r>
            <a:r>
              <a:rPr lang="en-US" sz="60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6000" b="1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</a:t>
            </a:r>
            <a:r>
              <a:rPr lang="en-US" sz="60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60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0" b="1" i="1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project 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</a:t>
            </a:r>
            <a:r>
              <a:rPr lang="en-US" sz="60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6000" b="1" i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60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0" b="1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SS to make it Responsive </a:t>
            </a:r>
            <a:r>
              <a:rPr lang="en-US" sz="60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en-US" sz="6000" b="1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</a:t>
            </a:r>
            <a:r>
              <a:rPr lang="en-US" sz="6000" b="1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6000" b="1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exb</a:t>
            </a:r>
            <a:r>
              <a:rPr lang="en-US" sz="60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x]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75374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4081DB-1923-4878-AB15-AD54F35A1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563" y="827086"/>
            <a:ext cx="5102365" cy="2601914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798203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202F7-183C-E471-3272-BC7DF100A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Why Use Flexbox?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EC7D7-6325-3BAA-4B87-8DF84154F91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4000" b="0" i="0" dirty="0">
                <a:solidFill>
                  <a:srgbClr val="404040"/>
                </a:solidFill>
                <a:effectLst/>
                <a:latin typeface="Inter"/>
              </a:rPr>
              <a:t>Easily align items horizontally or vertically.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000" b="0" i="0" dirty="0">
                <a:solidFill>
                  <a:srgbClr val="404040"/>
                </a:solidFill>
                <a:effectLst/>
                <a:latin typeface="Inter"/>
              </a:rPr>
              <a:t>Distribute space evenly between items.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000" b="0" i="0" dirty="0">
                <a:solidFill>
                  <a:srgbClr val="404040"/>
                </a:solidFill>
                <a:effectLst/>
                <a:latin typeface="Inter"/>
              </a:rPr>
              <a:t>Create responsive layouts without relying on floats or positioning.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25500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28856-11E5-1E35-3DBB-9177C612A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Key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7D1E5-E817-2D6E-3D7F-C6898426EEA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649437" cy="3718557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Flex Container: </a:t>
            </a:r>
            <a:r>
              <a:rPr lang="en-US" sz="2400" dirty="0"/>
              <a:t>The parent element that holds flex items. It is created by setting display: flex or display: inline-flex.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Flex Items</a:t>
            </a:r>
            <a:r>
              <a:rPr lang="en-US" sz="2400" dirty="0"/>
              <a:t>: The child elements inside a flex container.</a:t>
            </a:r>
          </a:p>
          <a:p>
            <a:r>
              <a:rPr lang="en-US" sz="2400" b="1" dirty="0"/>
              <a:t>Example:</a:t>
            </a:r>
          </a:p>
          <a:p>
            <a:r>
              <a:rPr lang="en-US" sz="2400" dirty="0">
                <a:solidFill>
                  <a:srgbClr val="FF0000"/>
                </a:solidFill>
              </a:rPr>
              <a:t>.container {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  display: flex; /* Creates a flex container */</a:t>
            </a:r>
          </a:p>
          <a:p>
            <a:r>
              <a:rPr lang="en-US" sz="2400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16628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1200D-6B22-2525-F5BA-F3F28C4B3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2. Flex-Direction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1ADA9-CE31-A5E0-6FFD-D8F83042FF1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000" dirty="0"/>
              <a:t>The flex-direction property defines the direction in which flex items are placed inside the flex container. 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000" dirty="0"/>
              <a:t>It determines the main axis (primary axis) of the layout.</a:t>
            </a:r>
          </a:p>
        </p:txBody>
      </p:sp>
    </p:spTree>
    <p:extLst>
      <p:ext uri="{BB962C8B-B14F-4D97-AF65-F5344CB8AC3E}">
        <p14:creationId xmlns:p14="http://schemas.microsoft.com/office/powerpoint/2010/main" val="234619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B922A-6ECB-C9E9-996D-578D96567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/>
              <a:t>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D8B3F-9905-1877-99B5-BAC44F1E7B7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30337" cy="397002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1. row (default): </a:t>
            </a:r>
            <a:r>
              <a:rPr lang="en-US" sz="2800" dirty="0"/>
              <a:t>Items are placed horizontally, from left to right.</a:t>
            </a:r>
          </a:p>
          <a:p>
            <a:r>
              <a:rPr lang="en-US" sz="2800" dirty="0">
                <a:solidFill>
                  <a:srgbClr val="FF0000"/>
                </a:solidFill>
              </a:rPr>
              <a:t>.container { flex-direction: row; }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2. row-reverse: 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Inter"/>
              </a:rPr>
              <a:t>Items are placed horizontally, from right to left.</a:t>
            </a:r>
          </a:p>
          <a:p>
            <a:r>
              <a:rPr lang="en-US" sz="2800" b="0" i="0" dirty="0">
                <a:solidFill>
                  <a:srgbClr val="FF0000"/>
                </a:solidFill>
                <a:effectLst/>
                <a:latin typeface="Inter"/>
              </a:rPr>
              <a:t>.container { flex-direction: row-reverse; }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248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44CDB-2039-1C58-4232-7150B3C20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36C32-05E5-4C6D-06F5-B3925F423BF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fontScale="85000" lnSpcReduction="10000"/>
          </a:bodyPr>
          <a:lstStyle/>
          <a:p>
            <a:r>
              <a:rPr lang="en-US" sz="3200" b="1" dirty="0"/>
              <a:t>3. column: </a:t>
            </a:r>
            <a:r>
              <a:rPr lang="en-US" sz="3200" dirty="0"/>
              <a:t>Items are placed vertically, from top to bottom.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.container { flex-direction: column; }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4. </a:t>
            </a:r>
            <a:r>
              <a:rPr lang="en-US" sz="3200" b="1" dirty="0" err="1">
                <a:solidFill>
                  <a:schemeClr val="tx1"/>
                </a:solidFill>
              </a:rPr>
              <a:t>column-reverse:</a:t>
            </a:r>
            <a:r>
              <a:rPr lang="en-US" sz="3200" b="0" i="0" dirty="0" err="1">
                <a:solidFill>
                  <a:srgbClr val="404040"/>
                </a:solidFill>
                <a:effectLst/>
                <a:latin typeface="Inter"/>
              </a:rPr>
              <a:t>Items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 are placed vertically, from bottom to top.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.container { flex-direction: column-reverse; }</a:t>
            </a:r>
          </a:p>
        </p:txBody>
      </p:sp>
    </p:spTree>
    <p:extLst>
      <p:ext uri="{BB962C8B-B14F-4D97-AF65-F5344CB8AC3E}">
        <p14:creationId xmlns:p14="http://schemas.microsoft.com/office/powerpoint/2010/main" val="367193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34DC6-C046-8904-A4B6-B2F94958B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/>
              <a:t>Use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37594-A6D3-4EE7-3B7E-F11E23E4875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07477" cy="3718557"/>
          </a:xfrm>
        </p:spPr>
        <p:txBody>
          <a:bodyPr>
            <a:normAutofit fontScale="925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4800" dirty="0"/>
              <a:t>Use row for horizontal layouts (e.g., navigation bars).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4800" dirty="0"/>
              <a:t>Use column for vertical layouts (e.g., sidebars).</a:t>
            </a:r>
          </a:p>
        </p:txBody>
      </p:sp>
    </p:spTree>
    <p:extLst>
      <p:ext uri="{BB962C8B-B14F-4D97-AF65-F5344CB8AC3E}">
        <p14:creationId xmlns:p14="http://schemas.microsoft.com/office/powerpoint/2010/main" val="3225803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98A3C-6F3B-583F-F69D-957AFD57C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3. Justify-Content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4DCC3-FC62-9847-E868-5410026B3A2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98917" cy="3718557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000" dirty="0"/>
              <a:t>The justify-content property aligns flex items along the main axis (defined by flex-direction). 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000" dirty="0"/>
              <a:t>It controls how extra space is distributed between or around items.</a:t>
            </a:r>
          </a:p>
        </p:txBody>
      </p:sp>
    </p:spTree>
    <p:extLst>
      <p:ext uri="{BB962C8B-B14F-4D97-AF65-F5344CB8AC3E}">
        <p14:creationId xmlns:p14="http://schemas.microsoft.com/office/powerpoint/2010/main" val="2557715139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Shoji design</Template>
  <TotalTime>459</TotalTime>
  <Words>860</Words>
  <Application>Microsoft Office PowerPoint</Application>
  <PresentationFormat>Widescreen</PresentationFormat>
  <Paragraphs>95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Meiryo</vt:lpstr>
      <vt:lpstr>Calibri</vt:lpstr>
      <vt:lpstr>Corbel</vt:lpstr>
      <vt:lpstr>Inter</vt:lpstr>
      <vt:lpstr>Times New Roman</vt:lpstr>
      <vt:lpstr>Wingdings</vt:lpstr>
      <vt:lpstr>ShojiVTI</vt:lpstr>
      <vt:lpstr>Topic-6 Responsive CSS </vt:lpstr>
      <vt:lpstr>1. Introduction to Flexbox</vt:lpstr>
      <vt:lpstr>Why Use Flexbox?</vt:lpstr>
      <vt:lpstr>Key Concepts</vt:lpstr>
      <vt:lpstr>2. Flex-Direction</vt:lpstr>
      <vt:lpstr>Values</vt:lpstr>
      <vt:lpstr>PowerPoint Presentation</vt:lpstr>
      <vt:lpstr>Use Case</vt:lpstr>
      <vt:lpstr>3. Justify-Content</vt:lpstr>
      <vt:lpstr>Values</vt:lpstr>
      <vt:lpstr>PowerPoint Presentation</vt:lpstr>
      <vt:lpstr>PowerPoint Presentation</vt:lpstr>
      <vt:lpstr>Use Case</vt:lpstr>
      <vt:lpstr>4. Flex-Wrap</vt:lpstr>
      <vt:lpstr>Values</vt:lpstr>
      <vt:lpstr>PowerPoint Presentation</vt:lpstr>
      <vt:lpstr>5. Align-Items</vt:lpstr>
      <vt:lpstr>Values</vt:lpstr>
      <vt:lpstr>PowerPoint Presentation</vt:lpstr>
      <vt:lpstr>PowerPoint Presentation</vt:lpstr>
      <vt:lpstr>Example: Combining Flexbox Properties</vt:lpstr>
      <vt:lpstr>ACTIVITY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109</cp:revision>
  <dcterms:created xsi:type="dcterms:W3CDTF">2025-02-02T19:00:56Z</dcterms:created>
  <dcterms:modified xsi:type="dcterms:W3CDTF">2025-02-11T14:25:56Z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