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7" r:id="rId3"/>
    <p:sldId id="267" r:id="rId4"/>
    <p:sldId id="268" r:id="rId5"/>
    <p:sldId id="269" r:id="rId6"/>
    <p:sldId id="270" r:id="rId7"/>
    <p:sldId id="264" r:id="rId8"/>
    <p:sldId id="271" r:id="rId9"/>
    <p:sldId id="266" r:id="rId10"/>
    <p:sldId id="272" r:id="rId11"/>
    <p:sldId id="261" r:id="rId12"/>
    <p:sldId id="273" r:id="rId13"/>
    <p:sldId id="27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FB2914-4FD0-43C6-1566-4C6166696EE8}" name="DEBORAH DIANA AGABA" initials="DDA" userId="15212fabeacb1f1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H DIANA AGABA" userId="15212fabeacb1f1b" providerId="LiveId" clId="{113DA24E-8EC8-4FCD-96E6-F8A61E9B8847}"/>
    <pc:docChg chg="undo redo custSel addSld delSld modSld">
      <pc:chgData name="DEBORAH DIANA AGABA" userId="15212fabeacb1f1b" providerId="LiveId" clId="{113DA24E-8EC8-4FCD-96E6-F8A61E9B8847}" dt="2023-09-26T14:50:44.220" v="6057" actId="114"/>
      <pc:docMkLst>
        <pc:docMk/>
      </pc:docMkLst>
      <pc:sldChg chg="addSp delSp modSp mod">
        <pc:chgData name="DEBORAH DIANA AGABA" userId="15212fabeacb1f1b" providerId="LiveId" clId="{113DA24E-8EC8-4FCD-96E6-F8A61E9B8847}" dt="2023-09-26T14:46:50.207" v="6026" actId="113"/>
        <pc:sldMkLst>
          <pc:docMk/>
          <pc:sldMk cId="3779523838" sldId="256"/>
        </pc:sldMkLst>
        <pc:spChg chg="mod">
          <ac:chgData name="DEBORAH DIANA AGABA" userId="15212fabeacb1f1b" providerId="LiveId" clId="{113DA24E-8EC8-4FCD-96E6-F8A61E9B8847}" dt="2023-09-26T14:46:50.207" v="6026" actId="113"/>
          <ac:spMkLst>
            <pc:docMk/>
            <pc:sldMk cId="3779523838" sldId="256"/>
            <ac:spMk id="2" creationId="{BF3592F1-E7B8-4BAA-0AC1-60B9AC2D5B84}"/>
          </ac:spMkLst>
        </pc:spChg>
        <pc:spChg chg="mod">
          <ac:chgData name="DEBORAH DIANA AGABA" userId="15212fabeacb1f1b" providerId="LiveId" clId="{113DA24E-8EC8-4FCD-96E6-F8A61E9B8847}" dt="2023-09-26T14:18:24.747" v="5876" actId="113"/>
          <ac:spMkLst>
            <pc:docMk/>
            <pc:sldMk cId="3779523838" sldId="256"/>
            <ac:spMk id="3" creationId="{CD20A4AD-E39D-219C-F0EA-6292117953D3}"/>
          </ac:spMkLst>
        </pc:spChg>
        <pc:picChg chg="add del mod">
          <ac:chgData name="DEBORAH DIANA AGABA" userId="15212fabeacb1f1b" providerId="LiveId" clId="{113DA24E-8EC8-4FCD-96E6-F8A61E9B8847}" dt="2023-09-26T14:18:11.218" v="5875" actId="931"/>
          <ac:picMkLst>
            <pc:docMk/>
            <pc:sldMk cId="3779523838" sldId="256"/>
            <ac:picMk id="5" creationId="{089A542D-1B19-9C96-2459-86B0987789F9}"/>
          </ac:picMkLst>
        </pc:picChg>
        <pc:picChg chg="add mod ord">
          <ac:chgData name="DEBORAH DIANA AGABA" userId="15212fabeacb1f1b" providerId="LiveId" clId="{113DA24E-8EC8-4FCD-96E6-F8A61E9B8847}" dt="2023-09-26T14:43:33.854" v="6003" actId="29295"/>
          <ac:picMkLst>
            <pc:docMk/>
            <pc:sldMk cId="3779523838" sldId="256"/>
            <ac:picMk id="6" creationId="{B7922B24-2143-742A-0685-239453E7365A}"/>
          </ac:picMkLst>
        </pc:picChg>
      </pc:sldChg>
      <pc:sldChg chg="addSp modSp new mod">
        <pc:chgData name="DEBORAH DIANA AGABA" userId="15212fabeacb1f1b" providerId="LiveId" clId="{113DA24E-8EC8-4FCD-96E6-F8A61E9B8847}" dt="2023-09-26T14:46:56.729" v="6027" actId="113"/>
        <pc:sldMkLst>
          <pc:docMk/>
          <pc:sldMk cId="1466971928" sldId="257"/>
        </pc:sldMkLst>
        <pc:spChg chg="mod">
          <ac:chgData name="DEBORAH DIANA AGABA" userId="15212fabeacb1f1b" providerId="LiveId" clId="{113DA24E-8EC8-4FCD-96E6-F8A61E9B8847}" dt="2023-09-26T14:46:56.729" v="6027" actId="113"/>
          <ac:spMkLst>
            <pc:docMk/>
            <pc:sldMk cId="1466971928" sldId="257"/>
            <ac:spMk id="2" creationId="{64FF6447-17A7-0C81-A776-DE6E7DCA6272}"/>
          </ac:spMkLst>
        </pc:spChg>
        <pc:spChg chg="mod">
          <ac:chgData name="DEBORAH DIANA AGABA" userId="15212fabeacb1f1b" providerId="LiveId" clId="{113DA24E-8EC8-4FCD-96E6-F8A61E9B8847}" dt="2023-09-26T06:46:33.325" v="635"/>
          <ac:spMkLst>
            <pc:docMk/>
            <pc:sldMk cId="1466971928" sldId="257"/>
            <ac:spMk id="3" creationId="{2B3E6F52-A2FF-3B5A-49C8-A63E7090FA0B}"/>
          </ac:spMkLst>
        </pc:spChg>
        <pc:picChg chg="add mod ord">
          <ac:chgData name="DEBORAH DIANA AGABA" userId="15212fabeacb1f1b" providerId="LiveId" clId="{113DA24E-8EC8-4FCD-96E6-F8A61E9B8847}" dt="2023-09-26T14:46:18.419" v="6025" actId="14100"/>
          <ac:picMkLst>
            <pc:docMk/>
            <pc:sldMk cId="1466971928" sldId="257"/>
            <ac:picMk id="5" creationId="{836BC131-B7F3-8D19-3BBE-399A2F5FD728}"/>
          </ac:picMkLst>
        </pc:picChg>
      </pc:sldChg>
      <pc:sldChg chg="addSp delSp modSp new del mod addCm delCm">
        <pc:chgData name="DEBORAH DIANA AGABA" userId="15212fabeacb1f1b" providerId="LiveId" clId="{113DA24E-8EC8-4FCD-96E6-F8A61E9B8847}" dt="2023-09-26T12:13:39.394" v="1791" actId="2696"/>
        <pc:sldMkLst>
          <pc:docMk/>
          <pc:sldMk cId="2689167746" sldId="258"/>
        </pc:sldMkLst>
        <pc:spChg chg="mod">
          <ac:chgData name="DEBORAH DIANA AGABA" userId="15212fabeacb1f1b" providerId="LiveId" clId="{113DA24E-8EC8-4FCD-96E6-F8A61E9B8847}" dt="2023-09-26T06:46:33.325" v="635"/>
          <ac:spMkLst>
            <pc:docMk/>
            <pc:sldMk cId="2689167746" sldId="258"/>
            <ac:spMk id="2" creationId="{806F0F35-1B38-536B-05D3-BBAEA4D3D504}"/>
          </ac:spMkLst>
        </pc:spChg>
        <pc:spChg chg="add del">
          <ac:chgData name="DEBORAH DIANA AGABA" userId="15212fabeacb1f1b" providerId="LiveId" clId="{113DA24E-8EC8-4FCD-96E6-F8A61E9B8847}" dt="2023-09-26T06:28:42.730" v="379" actId="3680"/>
          <ac:spMkLst>
            <pc:docMk/>
            <pc:sldMk cId="2689167746" sldId="258"/>
            <ac:spMk id="3" creationId="{439E4F92-2FA3-CFB3-5DEB-0B13358DC388}"/>
          </ac:spMkLst>
        </pc:spChg>
        <pc:graphicFrameChg chg="add del mod ord modGraphic">
          <ac:chgData name="DEBORAH DIANA AGABA" userId="15212fabeacb1f1b" providerId="LiveId" clId="{113DA24E-8EC8-4FCD-96E6-F8A61E9B8847}" dt="2023-09-26T06:28:27.511" v="378" actId="3680"/>
          <ac:graphicFrameMkLst>
            <pc:docMk/>
            <pc:sldMk cId="2689167746" sldId="258"/>
            <ac:graphicFrameMk id="4" creationId="{260C0456-1A9E-4927-1576-CC07686EC9C3}"/>
          </ac:graphicFrameMkLst>
        </pc:graphicFrameChg>
        <pc:graphicFrameChg chg="add mod ord modGraphic">
          <ac:chgData name="DEBORAH DIANA AGABA" userId="15212fabeacb1f1b" providerId="LiveId" clId="{113DA24E-8EC8-4FCD-96E6-F8A61E9B8847}" dt="2023-09-26T06:46:33.325" v="635"/>
          <ac:graphicFrameMkLst>
            <pc:docMk/>
            <pc:sldMk cId="2689167746" sldId="258"/>
            <ac:graphicFrameMk id="5" creationId="{95113DD1-EB9A-A90D-890A-02DE8A5A5E5D}"/>
          </ac:graphicFrameMkLst>
        </pc:graphicFrameChg>
        <pc:extLst>
          <p:ext xmlns:p="http://schemas.openxmlformats.org/presentationml/2006/main" uri="{D6D511B9-2390-475A-947B-AFAB55BFBCF1}">
            <pc226:cmChg xmlns:pc226="http://schemas.microsoft.com/office/powerpoint/2022/06/main/command" chg="add del">
              <pc226:chgData name="DEBORAH DIANA AGABA" userId="15212fabeacb1f1b" providerId="LiveId" clId="{113DA24E-8EC8-4FCD-96E6-F8A61E9B8847}" dt="2023-09-26T11:59:15.893" v="1144"/>
              <pc2:cmMkLst xmlns:pc2="http://schemas.microsoft.com/office/powerpoint/2019/9/main/command">
                <pc:docMk/>
                <pc:sldMk cId="2689167746" sldId="258"/>
                <pc2:cmMk id="{A5A0F702-DE1E-45F8-A820-0D6AE1192DC1}"/>
              </pc2:cmMkLst>
            </pc226:cmChg>
            <pc226:cmChg xmlns:pc226="http://schemas.microsoft.com/office/powerpoint/2022/06/main/command" chg="add del">
              <pc226:chgData name="DEBORAH DIANA AGABA" userId="15212fabeacb1f1b" providerId="LiveId" clId="{113DA24E-8EC8-4FCD-96E6-F8A61E9B8847}" dt="2023-09-26T11:59:21.805" v="1146"/>
              <pc2:cmMkLst xmlns:pc2="http://schemas.microsoft.com/office/powerpoint/2019/9/main/command">
                <pc:docMk/>
                <pc:sldMk cId="2689167746" sldId="258"/>
                <pc2:cmMk id="{28A78526-A531-4E49-A0DA-FE5C406DB9CD}"/>
              </pc2:cmMkLst>
            </pc226:cmChg>
            <pc226:cmChg xmlns:pc226="http://schemas.microsoft.com/office/powerpoint/2022/06/main/command" chg="add del">
              <pc226:chgData name="DEBORAH DIANA AGABA" userId="15212fabeacb1f1b" providerId="LiveId" clId="{113DA24E-8EC8-4FCD-96E6-F8A61E9B8847}" dt="2023-09-26T11:59:31.936" v="1149"/>
              <pc2:cmMkLst xmlns:pc2="http://schemas.microsoft.com/office/powerpoint/2019/9/main/command">
                <pc:docMk/>
                <pc:sldMk cId="2689167746" sldId="258"/>
                <pc2:cmMk id="{D82EE331-386C-4AE5-BF40-9C377E577EC8}"/>
              </pc2:cmMkLst>
            </pc226:cmChg>
            <pc226:cmChg xmlns:pc226="http://schemas.microsoft.com/office/powerpoint/2022/06/main/command" chg="add del">
              <pc226:chgData name="DEBORAH DIANA AGABA" userId="15212fabeacb1f1b" providerId="LiveId" clId="{113DA24E-8EC8-4FCD-96E6-F8A61E9B8847}" dt="2023-09-26T11:59:18.630" v="1145"/>
              <pc2:cmMkLst xmlns:pc2="http://schemas.microsoft.com/office/powerpoint/2019/9/main/command">
                <pc:docMk/>
                <pc:sldMk cId="2689167746" sldId="258"/>
                <pc2:cmMk id="{10A229AC-6DFC-4BA4-A833-312E9B8F9ED8}"/>
              </pc2:cmMkLst>
            </pc226:cmChg>
            <pc226:cmChg xmlns:pc226="http://schemas.microsoft.com/office/powerpoint/2022/06/main/command" chg="add del">
              <pc226:chgData name="DEBORAH DIANA AGABA" userId="15212fabeacb1f1b" providerId="LiveId" clId="{113DA24E-8EC8-4FCD-96E6-F8A61E9B8847}" dt="2023-09-26T11:59:24.590" v="1147"/>
              <pc2:cmMkLst xmlns:pc2="http://schemas.microsoft.com/office/powerpoint/2019/9/main/command">
                <pc:docMk/>
                <pc:sldMk cId="2689167746" sldId="258"/>
                <pc2:cmMk id="{C4D7A0EA-1DFA-4B4B-A701-D8B5AC7DCCE6}"/>
              </pc2:cmMkLst>
            </pc226:cmChg>
            <pc226:cmChg xmlns:pc226="http://schemas.microsoft.com/office/powerpoint/2022/06/main/command" chg="add del">
              <pc226:chgData name="DEBORAH DIANA AGABA" userId="15212fabeacb1f1b" providerId="LiveId" clId="{113DA24E-8EC8-4FCD-96E6-F8A61E9B8847}" dt="2023-09-26T11:59:28.732" v="1148"/>
              <pc2:cmMkLst xmlns:pc2="http://schemas.microsoft.com/office/powerpoint/2019/9/main/command">
                <pc:docMk/>
                <pc:sldMk cId="2689167746" sldId="258"/>
                <pc2:cmMk id="{91B04EEB-2A9A-4941-B7DE-0B5FE36CA81C}"/>
              </pc2:cmMkLst>
            </pc226:cmChg>
          </p:ext>
        </pc:extLst>
      </pc:sldChg>
      <pc:sldChg chg="addSp delSp modSp new del mod">
        <pc:chgData name="DEBORAH DIANA AGABA" userId="15212fabeacb1f1b" providerId="LiveId" clId="{113DA24E-8EC8-4FCD-96E6-F8A61E9B8847}" dt="2023-09-26T12:19:58.442" v="2191" actId="2696"/>
        <pc:sldMkLst>
          <pc:docMk/>
          <pc:sldMk cId="1851540770" sldId="259"/>
        </pc:sldMkLst>
        <pc:spChg chg="mod">
          <ac:chgData name="DEBORAH DIANA AGABA" userId="15212fabeacb1f1b" providerId="LiveId" clId="{113DA24E-8EC8-4FCD-96E6-F8A61E9B8847}" dt="2023-09-26T06:48:01.402" v="652" actId="20577"/>
          <ac:spMkLst>
            <pc:docMk/>
            <pc:sldMk cId="1851540770" sldId="259"/>
            <ac:spMk id="2" creationId="{2829AA81-CCD4-F7A1-3907-DBFF589B7E0D}"/>
          </ac:spMkLst>
        </pc:spChg>
        <pc:spChg chg="del">
          <ac:chgData name="DEBORAH DIANA AGABA" userId="15212fabeacb1f1b" providerId="LiveId" clId="{113DA24E-8EC8-4FCD-96E6-F8A61E9B8847}" dt="2023-09-26T06:48:24.531" v="653" actId="3680"/>
          <ac:spMkLst>
            <pc:docMk/>
            <pc:sldMk cId="1851540770" sldId="259"/>
            <ac:spMk id="3" creationId="{DAC420F9-C8E8-B789-BB15-63B8E3897530}"/>
          </ac:spMkLst>
        </pc:spChg>
        <pc:graphicFrameChg chg="add mod ord modGraphic">
          <ac:chgData name="DEBORAH DIANA AGABA" userId="15212fabeacb1f1b" providerId="LiveId" clId="{113DA24E-8EC8-4FCD-96E6-F8A61E9B8847}" dt="2023-09-26T11:58:01.091" v="1141" actId="14734"/>
          <ac:graphicFrameMkLst>
            <pc:docMk/>
            <pc:sldMk cId="1851540770" sldId="259"/>
            <ac:graphicFrameMk id="4" creationId="{9799ECC5-5BB4-B6A3-61C4-769471281313}"/>
          </ac:graphicFrameMkLst>
        </pc:graphicFrameChg>
      </pc:sldChg>
      <pc:sldChg chg="modSp new del mod">
        <pc:chgData name="DEBORAH DIANA AGABA" userId="15212fabeacb1f1b" providerId="LiveId" clId="{113DA24E-8EC8-4FCD-96E6-F8A61E9B8847}" dt="2023-09-26T12:58:18.511" v="2325" actId="2696"/>
        <pc:sldMkLst>
          <pc:docMk/>
          <pc:sldMk cId="2705787832" sldId="260"/>
        </pc:sldMkLst>
        <pc:spChg chg="mod">
          <ac:chgData name="DEBORAH DIANA AGABA" userId="15212fabeacb1f1b" providerId="LiveId" clId="{113DA24E-8EC8-4FCD-96E6-F8A61E9B8847}" dt="2023-09-26T06:55:31.457" v="985" actId="20577"/>
          <ac:spMkLst>
            <pc:docMk/>
            <pc:sldMk cId="2705787832" sldId="260"/>
            <ac:spMk id="2" creationId="{51E3DA11-29C9-42C3-36E1-A5A658CABD7C}"/>
          </ac:spMkLst>
        </pc:spChg>
      </pc:sldChg>
      <pc:sldChg chg="addSp delSp modSp new mod">
        <pc:chgData name="DEBORAH DIANA AGABA" userId="15212fabeacb1f1b" providerId="LiveId" clId="{113DA24E-8EC8-4FCD-96E6-F8A61E9B8847}" dt="2023-09-26T14:50:15.526" v="6053" actId="113"/>
        <pc:sldMkLst>
          <pc:docMk/>
          <pc:sldMk cId="4217809876" sldId="261"/>
        </pc:sldMkLst>
        <pc:spChg chg="mod">
          <ac:chgData name="DEBORAH DIANA AGABA" userId="15212fabeacb1f1b" providerId="LiveId" clId="{113DA24E-8EC8-4FCD-96E6-F8A61E9B8847}" dt="2023-09-26T14:50:15.526" v="6053" actId="113"/>
          <ac:spMkLst>
            <pc:docMk/>
            <pc:sldMk cId="4217809876" sldId="261"/>
            <ac:spMk id="2" creationId="{DE0D1B3D-F4C4-36D9-9EB1-DA2F132722F4}"/>
          </ac:spMkLst>
        </pc:spChg>
        <pc:spChg chg="add del mod">
          <ac:chgData name="DEBORAH DIANA AGABA" userId="15212fabeacb1f1b" providerId="LiveId" clId="{113DA24E-8EC8-4FCD-96E6-F8A61E9B8847}" dt="2023-09-26T13:49:58.936" v="5815" actId="12"/>
          <ac:spMkLst>
            <pc:docMk/>
            <pc:sldMk cId="4217809876" sldId="261"/>
            <ac:spMk id="3" creationId="{5E1F93CE-7A44-4A26-6A3D-2FA5289CBCEA}"/>
          </ac:spMkLst>
        </pc:spChg>
        <pc:graphicFrameChg chg="add del mod ord modGraphic">
          <ac:chgData name="DEBORAH DIANA AGABA" userId="15212fabeacb1f1b" providerId="LiveId" clId="{113DA24E-8EC8-4FCD-96E6-F8A61E9B8847}" dt="2023-09-26T13:46:04.711" v="5745" actId="3680"/>
          <ac:graphicFrameMkLst>
            <pc:docMk/>
            <pc:sldMk cId="4217809876" sldId="261"/>
            <ac:graphicFrameMk id="4" creationId="{99F5B0C9-BEA9-F86B-D521-B1BF69D67303}"/>
          </ac:graphicFrameMkLst>
        </pc:graphicFrameChg>
      </pc:sldChg>
      <pc:sldChg chg="modSp new del mod">
        <pc:chgData name="DEBORAH DIANA AGABA" userId="15212fabeacb1f1b" providerId="LiveId" clId="{113DA24E-8EC8-4FCD-96E6-F8A61E9B8847}" dt="2023-09-26T12:21:41.754" v="2194" actId="2696"/>
        <pc:sldMkLst>
          <pc:docMk/>
          <pc:sldMk cId="4243482510" sldId="262"/>
        </pc:sldMkLst>
        <pc:spChg chg="mod">
          <ac:chgData name="DEBORAH DIANA AGABA" userId="15212fabeacb1f1b" providerId="LiveId" clId="{113DA24E-8EC8-4FCD-96E6-F8A61E9B8847}" dt="2023-09-26T06:56:24.456" v="1053" actId="20577"/>
          <ac:spMkLst>
            <pc:docMk/>
            <pc:sldMk cId="4243482510" sldId="262"/>
            <ac:spMk id="2" creationId="{F1D39A24-F18A-50FA-5CE4-689CD3969ECA}"/>
          </ac:spMkLst>
        </pc:spChg>
      </pc:sldChg>
      <pc:sldChg chg="new del">
        <pc:chgData name="DEBORAH DIANA AGABA" userId="15212fabeacb1f1b" providerId="LiveId" clId="{113DA24E-8EC8-4FCD-96E6-F8A61E9B8847}" dt="2023-09-26T12:21:29.752" v="2193" actId="2696"/>
        <pc:sldMkLst>
          <pc:docMk/>
          <pc:sldMk cId="2485335371" sldId="263"/>
        </pc:sldMkLst>
      </pc:sldChg>
      <pc:sldChg chg="addSp delSp modSp new mod">
        <pc:chgData name="DEBORAH DIANA AGABA" userId="15212fabeacb1f1b" providerId="LiveId" clId="{113DA24E-8EC8-4FCD-96E6-F8A61E9B8847}" dt="2023-09-26T14:49:38.336" v="6047" actId="113"/>
        <pc:sldMkLst>
          <pc:docMk/>
          <pc:sldMk cId="4259037537" sldId="264"/>
        </pc:sldMkLst>
        <pc:spChg chg="mod">
          <ac:chgData name="DEBORAH DIANA AGABA" userId="15212fabeacb1f1b" providerId="LiveId" clId="{113DA24E-8EC8-4FCD-96E6-F8A61E9B8847}" dt="2023-09-26T14:49:38.336" v="6047" actId="113"/>
          <ac:spMkLst>
            <pc:docMk/>
            <pc:sldMk cId="4259037537" sldId="264"/>
            <ac:spMk id="2" creationId="{BC8D3C36-3134-6DA0-101D-7B1BEF67E856}"/>
          </ac:spMkLst>
        </pc:spChg>
        <pc:spChg chg="mod">
          <ac:chgData name="DEBORAH DIANA AGABA" userId="15212fabeacb1f1b" providerId="LiveId" clId="{113DA24E-8EC8-4FCD-96E6-F8A61E9B8847}" dt="2023-09-26T14:23:54.388" v="5902" actId="207"/>
          <ac:spMkLst>
            <pc:docMk/>
            <pc:sldMk cId="4259037537" sldId="264"/>
            <ac:spMk id="3" creationId="{6F4C6BD8-4241-020D-795A-7EEAEC217887}"/>
          </ac:spMkLst>
        </pc:spChg>
        <pc:picChg chg="add del mod">
          <ac:chgData name="DEBORAH DIANA AGABA" userId="15212fabeacb1f1b" providerId="LiveId" clId="{113DA24E-8EC8-4FCD-96E6-F8A61E9B8847}" dt="2023-09-26T14:22:05.286" v="5888" actId="931"/>
          <ac:picMkLst>
            <pc:docMk/>
            <pc:sldMk cId="4259037537" sldId="264"/>
            <ac:picMk id="5" creationId="{E89E7180-A40D-974A-FA81-5922E897A1B6}"/>
          </ac:picMkLst>
        </pc:picChg>
        <pc:picChg chg="add del mod">
          <ac:chgData name="DEBORAH DIANA AGABA" userId="15212fabeacb1f1b" providerId="LiveId" clId="{113DA24E-8EC8-4FCD-96E6-F8A61E9B8847}" dt="2023-09-26T14:22:15.614" v="5890" actId="931"/>
          <ac:picMkLst>
            <pc:docMk/>
            <pc:sldMk cId="4259037537" sldId="264"/>
            <ac:picMk id="7" creationId="{C81ED76E-D045-098A-B260-70787DF83317}"/>
          </ac:picMkLst>
        </pc:picChg>
        <pc:picChg chg="add del mod ord">
          <ac:chgData name="DEBORAH DIANA AGABA" userId="15212fabeacb1f1b" providerId="LiveId" clId="{113DA24E-8EC8-4FCD-96E6-F8A61E9B8847}" dt="2023-09-26T14:23:56.995" v="5904" actId="931"/>
          <ac:picMkLst>
            <pc:docMk/>
            <pc:sldMk cId="4259037537" sldId="264"/>
            <ac:picMk id="9" creationId="{7D8B9DF2-90A7-7FB5-8017-C8AB0E546919}"/>
          </ac:picMkLst>
        </pc:picChg>
      </pc:sldChg>
      <pc:sldChg chg="new del">
        <pc:chgData name="DEBORAH DIANA AGABA" userId="15212fabeacb1f1b" providerId="LiveId" clId="{113DA24E-8EC8-4FCD-96E6-F8A61E9B8847}" dt="2023-09-26T12:21:26.372" v="2192" actId="2696"/>
        <pc:sldMkLst>
          <pc:docMk/>
          <pc:sldMk cId="3746490790" sldId="265"/>
        </pc:sldMkLst>
      </pc:sldChg>
      <pc:sldChg chg="addSp modSp new mod">
        <pc:chgData name="DEBORAH DIANA AGABA" userId="15212fabeacb1f1b" providerId="LiveId" clId="{113DA24E-8EC8-4FCD-96E6-F8A61E9B8847}" dt="2023-09-26T14:49:56.330" v="6051" actId="113"/>
        <pc:sldMkLst>
          <pc:docMk/>
          <pc:sldMk cId="805866506" sldId="266"/>
        </pc:sldMkLst>
        <pc:spChg chg="mod">
          <ac:chgData name="DEBORAH DIANA AGABA" userId="15212fabeacb1f1b" providerId="LiveId" clId="{113DA24E-8EC8-4FCD-96E6-F8A61E9B8847}" dt="2023-09-26T14:49:56.330" v="6051" actId="113"/>
          <ac:spMkLst>
            <pc:docMk/>
            <pc:sldMk cId="805866506" sldId="266"/>
            <ac:spMk id="2" creationId="{509B2EFB-9E60-2628-673C-F4E0F05E87B0}"/>
          </ac:spMkLst>
        </pc:spChg>
        <pc:spChg chg="mod ord">
          <ac:chgData name="DEBORAH DIANA AGABA" userId="15212fabeacb1f1b" providerId="LiveId" clId="{113DA24E-8EC8-4FCD-96E6-F8A61E9B8847}" dt="2023-09-26T14:36:09.709" v="5960" actId="113"/>
          <ac:spMkLst>
            <pc:docMk/>
            <pc:sldMk cId="805866506" sldId="266"/>
            <ac:spMk id="3" creationId="{419CDC4D-DB92-3F56-88A0-14FF3C4A5239}"/>
          </ac:spMkLst>
        </pc:spChg>
        <pc:picChg chg="add mod ord">
          <ac:chgData name="DEBORAH DIANA AGABA" userId="15212fabeacb1f1b" providerId="LiveId" clId="{113DA24E-8EC8-4FCD-96E6-F8A61E9B8847}" dt="2023-09-26T14:35:50.092" v="5958"/>
          <ac:picMkLst>
            <pc:docMk/>
            <pc:sldMk cId="805866506" sldId="266"/>
            <ac:picMk id="4" creationId="{83EE6158-9873-9095-0219-B2DBFC9035A0}"/>
          </ac:picMkLst>
        </pc:picChg>
      </pc:sldChg>
      <pc:sldChg chg="addSp delSp modSp new mod">
        <pc:chgData name="DEBORAH DIANA AGABA" userId="15212fabeacb1f1b" providerId="LiveId" clId="{113DA24E-8EC8-4FCD-96E6-F8A61E9B8847}" dt="2023-09-26T14:48:46.702" v="6039" actId="113"/>
        <pc:sldMkLst>
          <pc:docMk/>
          <pc:sldMk cId="1068082003" sldId="267"/>
        </pc:sldMkLst>
        <pc:spChg chg="mod">
          <ac:chgData name="DEBORAH DIANA AGABA" userId="15212fabeacb1f1b" providerId="LiveId" clId="{113DA24E-8EC8-4FCD-96E6-F8A61E9B8847}" dt="2023-09-26T14:48:46.702" v="6039" actId="113"/>
          <ac:spMkLst>
            <pc:docMk/>
            <pc:sldMk cId="1068082003" sldId="267"/>
            <ac:spMk id="2" creationId="{F1F6A991-FF75-1E16-CE1D-A6BF56A8EC0F}"/>
          </ac:spMkLst>
        </pc:spChg>
        <pc:spChg chg="add del mod">
          <ac:chgData name="DEBORAH DIANA AGABA" userId="15212fabeacb1f1b" providerId="LiveId" clId="{113DA24E-8EC8-4FCD-96E6-F8A61E9B8847}" dt="2023-09-26T12:06:39.294" v="1565" actId="5793"/>
          <ac:spMkLst>
            <pc:docMk/>
            <pc:sldMk cId="1068082003" sldId="267"/>
            <ac:spMk id="3" creationId="{CA0F3FEC-3DA2-D4C2-172A-3468538A7FB2}"/>
          </ac:spMkLst>
        </pc:spChg>
        <pc:graphicFrameChg chg="add del mod">
          <ac:chgData name="DEBORAH DIANA AGABA" userId="15212fabeacb1f1b" providerId="LiveId" clId="{113DA24E-8EC8-4FCD-96E6-F8A61E9B8847}" dt="2023-09-26T11:58:15.719" v="1143"/>
          <ac:graphicFrameMkLst>
            <pc:docMk/>
            <pc:sldMk cId="1068082003" sldId="267"/>
            <ac:graphicFrameMk id="4" creationId="{BC13366D-5C84-B210-17B4-72F7F1272EFD}"/>
          </ac:graphicFrameMkLst>
        </pc:graphicFrameChg>
        <pc:picChg chg="add del mod">
          <ac:chgData name="DEBORAH DIANA AGABA" userId="15212fabeacb1f1b" providerId="LiveId" clId="{113DA24E-8EC8-4FCD-96E6-F8A61E9B8847}" dt="2023-09-26T14:24:46.509" v="5906" actId="931"/>
          <ac:picMkLst>
            <pc:docMk/>
            <pc:sldMk cId="1068082003" sldId="267"/>
            <ac:picMk id="6" creationId="{A3E9E3F3-35C7-02CD-0330-72E542B67E36}"/>
          </ac:picMkLst>
        </pc:picChg>
        <pc:picChg chg="add mod">
          <ac:chgData name="DEBORAH DIANA AGABA" userId="15212fabeacb1f1b" providerId="LiveId" clId="{113DA24E-8EC8-4FCD-96E6-F8A61E9B8847}" dt="2023-09-26T14:25:17.973" v="5913" actId="14100"/>
          <ac:picMkLst>
            <pc:docMk/>
            <pc:sldMk cId="1068082003" sldId="267"/>
            <ac:picMk id="8" creationId="{307D8C35-0F65-0C12-14ED-E83C6DD4DBCA}"/>
          </ac:picMkLst>
        </pc:picChg>
      </pc:sldChg>
      <pc:sldChg chg="addSp delSp modSp new mod">
        <pc:chgData name="DEBORAH DIANA AGABA" userId="15212fabeacb1f1b" providerId="LiveId" clId="{113DA24E-8EC8-4FCD-96E6-F8A61E9B8847}" dt="2023-09-26T14:48:40.448" v="6038" actId="113"/>
        <pc:sldMkLst>
          <pc:docMk/>
          <pc:sldMk cId="1263599370" sldId="268"/>
        </pc:sldMkLst>
        <pc:spChg chg="mod">
          <ac:chgData name="DEBORAH DIANA AGABA" userId="15212fabeacb1f1b" providerId="LiveId" clId="{113DA24E-8EC8-4FCD-96E6-F8A61E9B8847}" dt="2023-09-26T14:48:40.448" v="6038" actId="113"/>
          <ac:spMkLst>
            <pc:docMk/>
            <pc:sldMk cId="1263599370" sldId="268"/>
            <ac:spMk id="2" creationId="{C838A6FE-A0A7-D757-8E55-AE3B4B992E0D}"/>
          </ac:spMkLst>
        </pc:spChg>
        <pc:spChg chg="mod">
          <ac:chgData name="DEBORAH DIANA AGABA" userId="15212fabeacb1f1b" providerId="LiveId" clId="{113DA24E-8EC8-4FCD-96E6-F8A61E9B8847}" dt="2023-09-26T13:46:00.756" v="5743" actId="12"/>
          <ac:spMkLst>
            <pc:docMk/>
            <pc:sldMk cId="1263599370" sldId="268"/>
            <ac:spMk id="3" creationId="{FDCD088D-6F32-5367-36C7-5A23DA8424DB}"/>
          </ac:spMkLst>
        </pc:spChg>
        <pc:picChg chg="add del mod">
          <ac:chgData name="DEBORAH DIANA AGABA" userId="15212fabeacb1f1b" providerId="LiveId" clId="{113DA24E-8EC8-4FCD-96E6-F8A61E9B8847}" dt="2023-09-26T14:25:43.372" v="5915" actId="21"/>
          <ac:picMkLst>
            <pc:docMk/>
            <pc:sldMk cId="1263599370" sldId="268"/>
            <ac:picMk id="5" creationId="{FD5AF49C-A06C-5787-599C-A83EE3B1B749}"/>
          </ac:picMkLst>
        </pc:picChg>
      </pc:sldChg>
      <pc:sldChg chg="modSp new mod">
        <pc:chgData name="DEBORAH DIANA AGABA" userId="15212fabeacb1f1b" providerId="LiveId" clId="{113DA24E-8EC8-4FCD-96E6-F8A61E9B8847}" dt="2023-09-26T14:48:54.998" v="6041" actId="113"/>
        <pc:sldMkLst>
          <pc:docMk/>
          <pc:sldMk cId="782929230" sldId="269"/>
        </pc:sldMkLst>
        <pc:spChg chg="mod">
          <ac:chgData name="DEBORAH DIANA AGABA" userId="15212fabeacb1f1b" providerId="LiveId" clId="{113DA24E-8EC8-4FCD-96E6-F8A61E9B8847}" dt="2023-09-26T14:48:54.998" v="6041" actId="113"/>
          <ac:spMkLst>
            <pc:docMk/>
            <pc:sldMk cId="782929230" sldId="269"/>
            <ac:spMk id="2" creationId="{383763B0-868D-163A-F169-2E72445856E9}"/>
          </ac:spMkLst>
        </pc:spChg>
        <pc:spChg chg="mod">
          <ac:chgData name="DEBORAH DIANA AGABA" userId="15212fabeacb1f1b" providerId="LiveId" clId="{113DA24E-8EC8-4FCD-96E6-F8A61E9B8847}" dt="2023-09-26T12:16:52.976" v="2028" actId="12"/>
          <ac:spMkLst>
            <pc:docMk/>
            <pc:sldMk cId="782929230" sldId="269"/>
            <ac:spMk id="3" creationId="{ABDCE9C2-F9B6-D2A0-585F-9F7088CFEFCB}"/>
          </ac:spMkLst>
        </pc:spChg>
      </pc:sldChg>
      <pc:sldChg chg="addSp delSp modSp new mod">
        <pc:chgData name="DEBORAH DIANA AGABA" userId="15212fabeacb1f1b" providerId="LiveId" clId="{113DA24E-8EC8-4FCD-96E6-F8A61E9B8847}" dt="2023-09-26T14:49:26.886" v="6045" actId="1076"/>
        <pc:sldMkLst>
          <pc:docMk/>
          <pc:sldMk cId="3564387916" sldId="270"/>
        </pc:sldMkLst>
        <pc:spChg chg="mod">
          <ac:chgData name="DEBORAH DIANA AGABA" userId="15212fabeacb1f1b" providerId="LiveId" clId="{113DA24E-8EC8-4FCD-96E6-F8A61E9B8847}" dt="2023-09-26T14:49:09.076" v="6043" actId="113"/>
          <ac:spMkLst>
            <pc:docMk/>
            <pc:sldMk cId="3564387916" sldId="270"/>
            <ac:spMk id="2" creationId="{43DCC21C-2314-9AC9-982A-F66F1369E49C}"/>
          </ac:spMkLst>
        </pc:spChg>
        <pc:spChg chg="mod">
          <ac:chgData name="DEBORAH DIANA AGABA" userId="15212fabeacb1f1b" providerId="LiveId" clId="{113DA24E-8EC8-4FCD-96E6-F8A61E9B8847}" dt="2023-09-26T12:19:50.970" v="2190" actId="5793"/>
          <ac:spMkLst>
            <pc:docMk/>
            <pc:sldMk cId="3564387916" sldId="270"/>
            <ac:spMk id="3" creationId="{3DF601A0-74C5-1FC8-D561-00F8816F86DE}"/>
          </ac:spMkLst>
        </pc:spChg>
        <pc:picChg chg="add del mod">
          <ac:chgData name="DEBORAH DIANA AGABA" userId="15212fabeacb1f1b" providerId="LiveId" clId="{113DA24E-8EC8-4FCD-96E6-F8A61E9B8847}" dt="2023-09-26T14:26:45.137" v="5919" actId="931"/>
          <ac:picMkLst>
            <pc:docMk/>
            <pc:sldMk cId="3564387916" sldId="270"/>
            <ac:picMk id="5" creationId="{834986CC-E015-949B-1F08-4CD6C7A59A33}"/>
          </ac:picMkLst>
        </pc:picChg>
        <pc:picChg chg="add del mod">
          <ac:chgData name="DEBORAH DIANA AGABA" userId="15212fabeacb1f1b" providerId="LiveId" clId="{113DA24E-8EC8-4FCD-96E6-F8A61E9B8847}" dt="2023-09-26T14:26:58.106" v="5921" actId="931"/>
          <ac:picMkLst>
            <pc:docMk/>
            <pc:sldMk cId="3564387916" sldId="270"/>
            <ac:picMk id="7" creationId="{66B8080F-363F-314A-A356-F16FED918C3B}"/>
          </ac:picMkLst>
        </pc:picChg>
        <pc:picChg chg="add del mod">
          <ac:chgData name="DEBORAH DIANA AGABA" userId="15212fabeacb1f1b" providerId="LiveId" clId="{113DA24E-8EC8-4FCD-96E6-F8A61E9B8847}" dt="2023-09-26T14:49:22.835" v="6044" actId="21"/>
          <ac:picMkLst>
            <pc:docMk/>
            <pc:sldMk cId="3564387916" sldId="270"/>
            <ac:picMk id="9" creationId="{D7EF1D4A-7D26-E920-4ED0-97BF5E8D778A}"/>
          </ac:picMkLst>
        </pc:picChg>
        <pc:picChg chg="add mod">
          <ac:chgData name="DEBORAH DIANA AGABA" userId="15212fabeacb1f1b" providerId="LiveId" clId="{113DA24E-8EC8-4FCD-96E6-F8A61E9B8847}" dt="2023-09-26T14:49:26.886" v="6045" actId="1076"/>
          <ac:picMkLst>
            <pc:docMk/>
            <pc:sldMk cId="3564387916" sldId="270"/>
            <ac:picMk id="11" creationId="{A2EF0B0B-AC73-7981-0CE6-1010DBEF71FE}"/>
          </ac:picMkLst>
        </pc:picChg>
      </pc:sldChg>
      <pc:sldChg chg="modSp new mod">
        <pc:chgData name="DEBORAH DIANA AGABA" userId="15212fabeacb1f1b" providerId="LiveId" clId="{113DA24E-8EC8-4FCD-96E6-F8A61E9B8847}" dt="2023-09-26T14:49:46.318" v="6049" actId="113"/>
        <pc:sldMkLst>
          <pc:docMk/>
          <pc:sldMk cId="1820550414" sldId="271"/>
        </pc:sldMkLst>
        <pc:spChg chg="mod">
          <ac:chgData name="DEBORAH DIANA AGABA" userId="15212fabeacb1f1b" providerId="LiveId" clId="{113DA24E-8EC8-4FCD-96E6-F8A61E9B8847}" dt="2023-09-26T14:49:46.318" v="6049" actId="113"/>
          <ac:spMkLst>
            <pc:docMk/>
            <pc:sldMk cId="1820550414" sldId="271"/>
            <ac:spMk id="2" creationId="{06FFECBB-0CC0-C9A8-6547-2434D55B91C9}"/>
          </ac:spMkLst>
        </pc:spChg>
        <pc:spChg chg="mod">
          <ac:chgData name="DEBORAH DIANA AGABA" userId="15212fabeacb1f1b" providerId="LiveId" clId="{113DA24E-8EC8-4FCD-96E6-F8A61E9B8847}" dt="2023-09-26T12:52:21.495" v="2324" actId="20577"/>
          <ac:spMkLst>
            <pc:docMk/>
            <pc:sldMk cId="1820550414" sldId="271"/>
            <ac:spMk id="3" creationId="{E002B6B2-8E83-B12E-7175-45402AE60EDD}"/>
          </ac:spMkLst>
        </pc:spChg>
      </pc:sldChg>
      <pc:sldChg chg="modSp new del mod">
        <pc:chgData name="DEBORAH DIANA AGABA" userId="15212fabeacb1f1b" providerId="LiveId" clId="{113DA24E-8EC8-4FCD-96E6-F8A61E9B8847}" dt="2023-09-26T13:22:48.299" v="3976" actId="2696"/>
        <pc:sldMkLst>
          <pc:docMk/>
          <pc:sldMk cId="1183983448" sldId="272"/>
        </pc:sldMkLst>
        <pc:spChg chg="mod">
          <ac:chgData name="DEBORAH DIANA AGABA" userId="15212fabeacb1f1b" providerId="LiveId" clId="{113DA24E-8EC8-4FCD-96E6-F8A61E9B8847}" dt="2023-09-26T13:11:53.431" v="2506" actId="20577"/>
          <ac:spMkLst>
            <pc:docMk/>
            <pc:sldMk cId="1183983448" sldId="272"/>
            <ac:spMk id="2" creationId="{25BC327F-990D-EE71-B071-0C489C91DF54}"/>
          </ac:spMkLst>
        </pc:spChg>
        <pc:spChg chg="mod">
          <ac:chgData name="DEBORAH DIANA AGABA" userId="15212fabeacb1f1b" providerId="LiveId" clId="{113DA24E-8EC8-4FCD-96E6-F8A61E9B8847}" dt="2023-09-26T13:18:21.873" v="3488" actId="20577"/>
          <ac:spMkLst>
            <pc:docMk/>
            <pc:sldMk cId="1183983448" sldId="272"/>
            <ac:spMk id="3" creationId="{7D789571-406D-545C-A9DE-54D4897BB010}"/>
          </ac:spMkLst>
        </pc:spChg>
      </pc:sldChg>
      <pc:sldChg chg="modSp new mod">
        <pc:chgData name="DEBORAH DIANA AGABA" userId="15212fabeacb1f1b" providerId="LiveId" clId="{113DA24E-8EC8-4FCD-96E6-F8A61E9B8847}" dt="2023-09-26T14:50:05.869" v="6052" actId="113"/>
        <pc:sldMkLst>
          <pc:docMk/>
          <pc:sldMk cId="2508894259" sldId="272"/>
        </pc:sldMkLst>
        <pc:spChg chg="mod">
          <ac:chgData name="DEBORAH DIANA AGABA" userId="15212fabeacb1f1b" providerId="LiveId" clId="{113DA24E-8EC8-4FCD-96E6-F8A61E9B8847}" dt="2023-09-26T14:50:05.869" v="6052" actId="113"/>
          <ac:spMkLst>
            <pc:docMk/>
            <pc:sldMk cId="2508894259" sldId="272"/>
            <ac:spMk id="2" creationId="{3C5AC513-5762-6711-803D-6123777375A6}"/>
          </ac:spMkLst>
        </pc:spChg>
        <pc:spChg chg="mod">
          <ac:chgData name="DEBORAH DIANA AGABA" userId="15212fabeacb1f1b" providerId="LiveId" clId="{113DA24E-8EC8-4FCD-96E6-F8A61E9B8847}" dt="2023-09-26T13:41:13.403" v="5672" actId="20577"/>
          <ac:spMkLst>
            <pc:docMk/>
            <pc:sldMk cId="2508894259" sldId="272"/>
            <ac:spMk id="3" creationId="{EE9983AE-4D07-E7C7-1741-2C1FF7717D4B}"/>
          </ac:spMkLst>
        </pc:spChg>
      </pc:sldChg>
      <pc:sldChg chg="addSp delSp modSp new mod">
        <pc:chgData name="DEBORAH DIANA AGABA" userId="15212fabeacb1f1b" providerId="LiveId" clId="{113DA24E-8EC8-4FCD-96E6-F8A61E9B8847}" dt="2023-09-26T14:50:23.338" v="6054" actId="113"/>
        <pc:sldMkLst>
          <pc:docMk/>
          <pc:sldMk cId="83503265" sldId="273"/>
        </pc:sldMkLst>
        <pc:spChg chg="mod">
          <ac:chgData name="DEBORAH DIANA AGABA" userId="15212fabeacb1f1b" providerId="LiveId" clId="{113DA24E-8EC8-4FCD-96E6-F8A61E9B8847}" dt="2023-09-26T14:50:23.338" v="6054" actId="113"/>
          <ac:spMkLst>
            <pc:docMk/>
            <pc:sldMk cId="83503265" sldId="273"/>
            <ac:spMk id="2" creationId="{598905A7-1331-1721-85BB-09F6D08F2686}"/>
          </ac:spMkLst>
        </pc:spChg>
        <pc:spChg chg="mod">
          <ac:chgData name="DEBORAH DIANA AGABA" userId="15212fabeacb1f1b" providerId="LiveId" clId="{113DA24E-8EC8-4FCD-96E6-F8A61E9B8847}" dt="2023-09-26T13:57:13.046" v="5849" actId="113"/>
          <ac:spMkLst>
            <pc:docMk/>
            <pc:sldMk cId="83503265" sldId="273"/>
            <ac:spMk id="3" creationId="{A5BF5E09-69D6-9CC6-70B8-87A5BD0FA0D7}"/>
          </ac:spMkLst>
        </pc:spChg>
        <pc:picChg chg="add del mod">
          <ac:chgData name="DEBORAH DIANA AGABA" userId="15212fabeacb1f1b" providerId="LiveId" clId="{113DA24E-8EC8-4FCD-96E6-F8A61E9B8847}" dt="2023-09-26T14:38:13.962" v="5962" actId="931"/>
          <ac:picMkLst>
            <pc:docMk/>
            <pc:sldMk cId="83503265" sldId="273"/>
            <ac:picMk id="5" creationId="{8BDC9AC5-B4A2-354D-4B7F-1F0A93A1E234}"/>
          </ac:picMkLst>
        </pc:picChg>
        <pc:picChg chg="add del mod">
          <ac:chgData name="DEBORAH DIANA AGABA" userId="15212fabeacb1f1b" providerId="LiveId" clId="{113DA24E-8EC8-4FCD-96E6-F8A61E9B8847}" dt="2023-09-26T14:38:30.809" v="5964" actId="931"/>
          <ac:picMkLst>
            <pc:docMk/>
            <pc:sldMk cId="83503265" sldId="273"/>
            <ac:picMk id="7" creationId="{FAD1CC37-BC22-B00A-6EC1-605CB83E53E8}"/>
          </ac:picMkLst>
        </pc:picChg>
        <pc:picChg chg="add mod ord">
          <ac:chgData name="DEBORAH DIANA AGABA" userId="15212fabeacb1f1b" providerId="LiveId" clId="{113DA24E-8EC8-4FCD-96E6-F8A61E9B8847}" dt="2023-09-26T14:40:08.919" v="5983" actId="29295"/>
          <ac:picMkLst>
            <pc:docMk/>
            <pc:sldMk cId="83503265" sldId="273"/>
            <ac:picMk id="9" creationId="{03F92087-9835-D6D7-C221-E93EA81ACF5A}"/>
          </ac:picMkLst>
        </pc:picChg>
      </pc:sldChg>
      <pc:sldChg chg="addSp delSp modSp new mod">
        <pc:chgData name="DEBORAH DIANA AGABA" userId="15212fabeacb1f1b" providerId="LiveId" clId="{113DA24E-8EC8-4FCD-96E6-F8A61E9B8847}" dt="2023-09-26T14:50:44.220" v="6057" actId="114"/>
        <pc:sldMkLst>
          <pc:docMk/>
          <pc:sldMk cId="2252581304" sldId="274"/>
        </pc:sldMkLst>
        <pc:spChg chg="mod">
          <ac:chgData name="DEBORAH DIANA AGABA" userId="15212fabeacb1f1b" providerId="LiveId" clId="{113DA24E-8EC8-4FCD-96E6-F8A61E9B8847}" dt="2023-09-26T14:50:44.220" v="6057" actId="114"/>
          <ac:spMkLst>
            <pc:docMk/>
            <pc:sldMk cId="2252581304" sldId="274"/>
            <ac:spMk id="2" creationId="{DADE33F7-8E40-7978-6E42-F0EF6A145B0D}"/>
          </ac:spMkLst>
        </pc:spChg>
        <pc:spChg chg="del">
          <ac:chgData name="DEBORAH DIANA AGABA" userId="15212fabeacb1f1b" providerId="LiveId" clId="{113DA24E-8EC8-4FCD-96E6-F8A61E9B8847}" dt="2023-09-26T14:15:55.865" v="5864" actId="931"/>
          <ac:spMkLst>
            <pc:docMk/>
            <pc:sldMk cId="2252581304" sldId="274"/>
            <ac:spMk id="3" creationId="{5FC34031-B1F8-27B9-D63B-283EA9ED4035}"/>
          </ac:spMkLst>
        </pc:spChg>
        <pc:picChg chg="add mod">
          <ac:chgData name="DEBORAH DIANA AGABA" userId="15212fabeacb1f1b" providerId="LiveId" clId="{113DA24E-8EC8-4FCD-96E6-F8A61E9B8847}" dt="2023-09-26T14:42:00.721" v="5995" actId="1076"/>
          <ac:picMkLst>
            <pc:docMk/>
            <pc:sldMk cId="2252581304" sldId="274"/>
            <ac:picMk id="5" creationId="{092BD350-4E73-D4FD-3104-E05D8EC776BC}"/>
          </ac:picMkLst>
        </pc:picChg>
        <pc:picChg chg="add del mod">
          <ac:chgData name="DEBORAH DIANA AGABA" userId="15212fabeacb1f1b" providerId="LiveId" clId="{113DA24E-8EC8-4FCD-96E6-F8A61E9B8847}" dt="2023-09-26T14:41:04.621" v="5985" actId="931"/>
          <ac:picMkLst>
            <pc:docMk/>
            <pc:sldMk cId="2252581304" sldId="274"/>
            <ac:picMk id="7" creationId="{FCA78554-429A-8B27-0481-3D85E3221570}"/>
          </ac:picMkLst>
        </pc:picChg>
        <pc:picChg chg="add del mod">
          <ac:chgData name="DEBORAH DIANA AGABA" userId="15212fabeacb1f1b" providerId="LiveId" clId="{113DA24E-8EC8-4FCD-96E6-F8A61E9B8847}" dt="2023-09-26T14:41:21.948" v="5987" actId="931"/>
          <ac:picMkLst>
            <pc:docMk/>
            <pc:sldMk cId="2252581304" sldId="274"/>
            <ac:picMk id="9" creationId="{7E1E54B4-7989-3614-7AE4-438A0DD89BE0}"/>
          </ac:picMkLst>
        </pc:picChg>
        <pc:picChg chg="add del mod">
          <ac:chgData name="DEBORAH DIANA AGABA" userId="15212fabeacb1f1b" providerId="LiveId" clId="{113DA24E-8EC8-4FCD-96E6-F8A61E9B8847}" dt="2023-09-26T14:41:56.616" v="5994" actId="21"/>
          <ac:picMkLst>
            <pc:docMk/>
            <pc:sldMk cId="2252581304" sldId="274"/>
            <ac:picMk id="11" creationId="{C24846A1-DD65-6D61-B18A-4727FBB4017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D01276-47F9-4B98-B66D-34F2C669A8F4}" type="datetimeFigureOut">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68E260A-30FD-4350-A12A-BCADF8A06C06}" type="slidenum">
              <a:rPr lang="en-US" smtClean="0"/>
              <a:t>‹#›</a:t>
            </a:fld>
            <a:endParaRPr lang="en-US" dirty="0"/>
          </a:p>
        </p:txBody>
      </p:sp>
    </p:spTree>
    <p:extLst>
      <p:ext uri="{BB962C8B-B14F-4D97-AF65-F5344CB8AC3E}">
        <p14:creationId xmlns:p14="http://schemas.microsoft.com/office/powerpoint/2010/main" val="3878436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D01276-47F9-4B98-B66D-34F2C669A8F4}" type="datetimeFigureOut">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8E260A-30FD-4350-A12A-BCADF8A06C06}" type="slidenum">
              <a:rPr lang="en-US" smtClean="0"/>
              <a:t>‹#›</a:t>
            </a:fld>
            <a:endParaRPr lang="en-US" dirty="0"/>
          </a:p>
        </p:txBody>
      </p:sp>
    </p:spTree>
    <p:extLst>
      <p:ext uri="{BB962C8B-B14F-4D97-AF65-F5344CB8AC3E}">
        <p14:creationId xmlns:p14="http://schemas.microsoft.com/office/powerpoint/2010/main" val="3034689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D01276-47F9-4B98-B66D-34F2C669A8F4}" type="datetimeFigureOut">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8E260A-30FD-4350-A12A-BCADF8A06C06}"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20413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9D01276-47F9-4B98-B66D-34F2C669A8F4}" type="datetimeFigureOut">
              <a:rPr lang="en-US" smtClean="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8E260A-30FD-4350-A12A-BCADF8A06C06}" type="slidenum">
              <a:rPr lang="en-US" smtClean="0"/>
              <a:t>‹#›</a:t>
            </a:fld>
            <a:endParaRPr lang="en-US" dirty="0"/>
          </a:p>
        </p:txBody>
      </p:sp>
    </p:spTree>
    <p:extLst>
      <p:ext uri="{BB962C8B-B14F-4D97-AF65-F5344CB8AC3E}">
        <p14:creationId xmlns:p14="http://schemas.microsoft.com/office/powerpoint/2010/main" val="2751499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9D01276-47F9-4B98-B66D-34F2C669A8F4}" type="datetimeFigureOut">
              <a:rPr lang="en-US" smtClean="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8E260A-30FD-4350-A12A-BCADF8A06C06}"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92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9D01276-47F9-4B98-B66D-34F2C669A8F4}" type="datetimeFigureOut">
              <a:rPr lang="en-US" smtClean="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8E260A-30FD-4350-A12A-BCADF8A06C06}" type="slidenum">
              <a:rPr lang="en-US" smtClean="0"/>
              <a:t>‹#›</a:t>
            </a:fld>
            <a:endParaRPr lang="en-US" dirty="0"/>
          </a:p>
        </p:txBody>
      </p:sp>
    </p:spTree>
    <p:extLst>
      <p:ext uri="{BB962C8B-B14F-4D97-AF65-F5344CB8AC3E}">
        <p14:creationId xmlns:p14="http://schemas.microsoft.com/office/powerpoint/2010/main" val="4055960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D01276-47F9-4B98-B66D-34F2C669A8F4}" type="datetimeFigureOut">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8E260A-30FD-4350-A12A-BCADF8A06C06}" type="slidenum">
              <a:rPr lang="en-US" smtClean="0"/>
              <a:t>‹#›</a:t>
            </a:fld>
            <a:endParaRPr lang="en-US" dirty="0"/>
          </a:p>
        </p:txBody>
      </p:sp>
    </p:spTree>
    <p:extLst>
      <p:ext uri="{BB962C8B-B14F-4D97-AF65-F5344CB8AC3E}">
        <p14:creationId xmlns:p14="http://schemas.microsoft.com/office/powerpoint/2010/main" val="2675150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D01276-47F9-4B98-B66D-34F2C669A8F4}" type="datetimeFigureOut">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8E260A-30FD-4350-A12A-BCADF8A06C06}" type="slidenum">
              <a:rPr lang="en-US" smtClean="0"/>
              <a:t>‹#›</a:t>
            </a:fld>
            <a:endParaRPr lang="en-US" dirty="0"/>
          </a:p>
        </p:txBody>
      </p:sp>
    </p:spTree>
    <p:extLst>
      <p:ext uri="{BB962C8B-B14F-4D97-AF65-F5344CB8AC3E}">
        <p14:creationId xmlns:p14="http://schemas.microsoft.com/office/powerpoint/2010/main" val="284687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D01276-47F9-4B98-B66D-34F2C669A8F4}" type="datetimeFigureOut">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8E260A-30FD-4350-A12A-BCADF8A06C06}" type="slidenum">
              <a:rPr lang="en-US" smtClean="0"/>
              <a:t>‹#›</a:t>
            </a:fld>
            <a:endParaRPr lang="en-US" dirty="0"/>
          </a:p>
        </p:txBody>
      </p:sp>
    </p:spTree>
    <p:extLst>
      <p:ext uri="{BB962C8B-B14F-4D97-AF65-F5344CB8AC3E}">
        <p14:creationId xmlns:p14="http://schemas.microsoft.com/office/powerpoint/2010/main" val="2194590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D01276-47F9-4B98-B66D-34F2C669A8F4}" type="datetimeFigureOut">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8E260A-30FD-4350-A12A-BCADF8A06C06}" type="slidenum">
              <a:rPr lang="en-US" smtClean="0"/>
              <a:t>‹#›</a:t>
            </a:fld>
            <a:endParaRPr lang="en-US" dirty="0"/>
          </a:p>
        </p:txBody>
      </p:sp>
    </p:spTree>
    <p:extLst>
      <p:ext uri="{BB962C8B-B14F-4D97-AF65-F5344CB8AC3E}">
        <p14:creationId xmlns:p14="http://schemas.microsoft.com/office/powerpoint/2010/main" val="1965945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D01276-47F9-4B98-B66D-34F2C669A8F4}" type="datetimeFigureOut">
              <a:rPr lang="en-US" smtClean="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68E260A-30FD-4350-A12A-BCADF8A06C06}" type="slidenum">
              <a:rPr lang="en-US" smtClean="0"/>
              <a:t>‹#›</a:t>
            </a:fld>
            <a:endParaRPr lang="en-US" dirty="0"/>
          </a:p>
        </p:txBody>
      </p:sp>
    </p:spTree>
    <p:extLst>
      <p:ext uri="{BB962C8B-B14F-4D97-AF65-F5344CB8AC3E}">
        <p14:creationId xmlns:p14="http://schemas.microsoft.com/office/powerpoint/2010/main" val="1750470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D01276-47F9-4B98-B66D-34F2C669A8F4}" type="datetimeFigureOut">
              <a:rPr lang="en-US" smtClean="0"/>
              <a:t>11/21/2023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68E260A-30FD-4350-A12A-BCADF8A06C06}" type="slidenum">
              <a:rPr lang="en-US" smtClean="0"/>
              <a:t>‹#›</a:t>
            </a:fld>
            <a:endParaRPr lang="en-US" dirty="0"/>
          </a:p>
        </p:txBody>
      </p:sp>
    </p:spTree>
    <p:extLst>
      <p:ext uri="{BB962C8B-B14F-4D97-AF65-F5344CB8AC3E}">
        <p14:creationId xmlns:p14="http://schemas.microsoft.com/office/powerpoint/2010/main" val="3356967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D01276-47F9-4B98-B66D-34F2C669A8F4}" type="datetimeFigureOut">
              <a:rPr lang="en-US" smtClean="0"/>
              <a:t>11/21/2023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68E260A-30FD-4350-A12A-BCADF8A06C06}" type="slidenum">
              <a:rPr lang="en-US" smtClean="0"/>
              <a:t>‹#›</a:t>
            </a:fld>
            <a:endParaRPr lang="en-US" dirty="0"/>
          </a:p>
        </p:txBody>
      </p:sp>
    </p:spTree>
    <p:extLst>
      <p:ext uri="{BB962C8B-B14F-4D97-AF65-F5344CB8AC3E}">
        <p14:creationId xmlns:p14="http://schemas.microsoft.com/office/powerpoint/2010/main" val="24965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D01276-47F9-4B98-B66D-34F2C669A8F4}" type="datetimeFigureOut">
              <a:rPr lang="en-US" smtClean="0"/>
              <a:t>11/21/2023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68E260A-30FD-4350-A12A-BCADF8A06C06}" type="slidenum">
              <a:rPr lang="en-US" smtClean="0"/>
              <a:t>‹#›</a:t>
            </a:fld>
            <a:endParaRPr lang="en-US" dirty="0"/>
          </a:p>
        </p:txBody>
      </p:sp>
    </p:spTree>
    <p:extLst>
      <p:ext uri="{BB962C8B-B14F-4D97-AF65-F5344CB8AC3E}">
        <p14:creationId xmlns:p14="http://schemas.microsoft.com/office/powerpoint/2010/main" val="2659761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D01276-47F9-4B98-B66D-34F2C669A8F4}" type="datetimeFigureOut">
              <a:rPr lang="en-US" smtClean="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68E260A-30FD-4350-A12A-BCADF8A06C06}" type="slidenum">
              <a:rPr lang="en-US" smtClean="0"/>
              <a:t>‹#›</a:t>
            </a:fld>
            <a:endParaRPr lang="en-US" dirty="0"/>
          </a:p>
        </p:txBody>
      </p:sp>
    </p:spTree>
    <p:extLst>
      <p:ext uri="{BB962C8B-B14F-4D97-AF65-F5344CB8AC3E}">
        <p14:creationId xmlns:p14="http://schemas.microsoft.com/office/powerpoint/2010/main" val="354918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D01276-47F9-4B98-B66D-34F2C669A8F4}" type="datetimeFigureOut">
              <a:rPr lang="en-US" smtClean="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8E260A-30FD-4350-A12A-BCADF8A06C06}" type="slidenum">
              <a:rPr lang="en-US" smtClean="0"/>
              <a:t>‹#›</a:t>
            </a:fld>
            <a:endParaRPr lang="en-US" dirty="0"/>
          </a:p>
        </p:txBody>
      </p:sp>
    </p:spTree>
    <p:extLst>
      <p:ext uri="{BB962C8B-B14F-4D97-AF65-F5344CB8AC3E}">
        <p14:creationId xmlns:p14="http://schemas.microsoft.com/office/powerpoint/2010/main" val="807087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9D01276-47F9-4B98-B66D-34F2C669A8F4}" type="datetimeFigureOut">
              <a:rPr lang="en-US" smtClean="0"/>
              <a:t>11/21/2023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68E260A-30FD-4350-A12A-BCADF8A06C06}" type="slidenum">
              <a:rPr lang="en-US" smtClean="0"/>
              <a:t>‹#›</a:t>
            </a:fld>
            <a:endParaRPr lang="en-US" dirty="0"/>
          </a:p>
        </p:txBody>
      </p:sp>
    </p:spTree>
    <p:extLst>
      <p:ext uri="{BB962C8B-B14F-4D97-AF65-F5344CB8AC3E}">
        <p14:creationId xmlns:p14="http://schemas.microsoft.com/office/powerpoint/2010/main" val="251633667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922B24-2143-742A-0685-239453E7365A}"/>
              </a:ext>
            </a:extLst>
          </p:cNvPr>
          <p:cNvPicPr>
            <a:picLocks noChangeAspect="1"/>
          </p:cNvPicPr>
          <p:nvPr/>
        </p:nvPicPr>
        <p:blipFill>
          <a:blip r:embed="rId2">
            <a:alphaModFix/>
          </a:blip>
          <a:stretch>
            <a:fillRect/>
          </a:stretch>
        </p:blipFill>
        <p:spPr>
          <a:xfrm>
            <a:off x="2289820" y="464194"/>
            <a:ext cx="5620999" cy="2719052"/>
          </a:xfrm>
          <a:prstGeom prst="rect">
            <a:avLst/>
          </a:prstGeom>
          <a:scene3d>
            <a:camera prst="perspectiveRelaxedModerately"/>
            <a:lightRig rig="threePt" dir="t"/>
          </a:scene3d>
        </p:spPr>
      </p:pic>
      <p:sp>
        <p:nvSpPr>
          <p:cNvPr id="2" name="Title 1">
            <a:extLst>
              <a:ext uri="{FF2B5EF4-FFF2-40B4-BE49-F238E27FC236}">
                <a16:creationId xmlns:a16="http://schemas.microsoft.com/office/drawing/2014/main" id="{BF3592F1-E7B8-4BAA-0AC1-60B9AC2D5B84}"/>
              </a:ext>
            </a:extLst>
          </p:cNvPr>
          <p:cNvSpPr>
            <a:spLocks noGrp="1"/>
          </p:cNvSpPr>
          <p:nvPr>
            <p:ph type="ctrTitle"/>
          </p:nvPr>
        </p:nvSpPr>
        <p:spPr/>
        <p:txBody>
          <a:bodyPr/>
          <a:lstStyle/>
          <a:p>
            <a:r>
              <a:rPr lang="en-US" b="1" dirty="0"/>
              <a:t>YOUTH AND WOMEN ENTREPRENEURSHIP</a:t>
            </a:r>
          </a:p>
        </p:txBody>
      </p:sp>
      <p:sp>
        <p:nvSpPr>
          <p:cNvPr id="3" name="Subtitle 2">
            <a:extLst>
              <a:ext uri="{FF2B5EF4-FFF2-40B4-BE49-F238E27FC236}">
                <a16:creationId xmlns:a16="http://schemas.microsoft.com/office/drawing/2014/main" id="{CD20A4AD-E39D-219C-F0EA-6292117953D3}"/>
              </a:ext>
            </a:extLst>
          </p:cNvPr>
          <p:cNvSpPr>
            <a:spLocks noGrp="1"/>
          </p:cNvSpPr>
          <p:nvPr>
            <p:ph type="subTitle" idx="1"/>
          </p:nvPr>
        </p:nvSpPr>
        <p:spPr/>
        <p:txBody>
          <a:bodyPr>
            <a:normAutofit lnSpcReduction="10000"/>
          </a:bodyPr>
          <a:lstStyle/>
          <a:p>
            <a:pPr algn="l"/>
            <a:r>
              <a:rPr lang="en-US" b="1" dirty="0"/>
              <a:t>BENT YEAR ONE – INTRODUCTION TO ENTREPRENEURSHIP </a:t>
            </a:r>
          </a:p>
          <a:p>
            <a:pPr algn="l"/>
            <a:r>
              <a:rPr lang="en-US" b="1" dirty="0"/>
              <a:t>DEBORAH DIANA AGABA</a:t>
            </a:r>
          </a:p>
          <a:p>
            <a:pPr algn="l"/>
            <a:r>
              <a:rPr lang="en-US" b="1" dirty="0"/>
              <a:t>DEPARTMENT OF ENTREPRENEURSHIP AND INNOVATION</a:t>
            </a:r>
          </a:p>
          <a:p>
            <a:endParaRPr lang="en-US" dirty="0"/>
          </a:p>
        </p:txBody>
      </p:sp>
    </p:spTree>
    <p:extLst>
      <p:ext uri="{BB962C8B-B14F-4D97-AF65-F5344CB8AC3E}">
        <p14:creationId xmlns:p14="http://schemas.microsoft.com/office/powerpoint/2010/main" val="377952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AC513-5762-6711-803D-6123777375A6}"/>
              </a:ext>
            </a:extLst>
          </p:cNvPr>
          <p:cNvSpPr>
            <a:spLocks noGrp="1"/>
          </p:cNvSpPr>
          <p:nvPr>
            <p:ph type="title"/>
          </p:nvPr>
        </p:nvSpPr>
        <p:spPr/>
        <p:txBody>
          <a:bodyPr/>
          <a:lstStyle/>
          <a:p>
            <a:r>
              <a:rPr lang="en-US" b="1" dirty="0"/>
              <a:t>OPPORTUNITIES</a:t>
            </a:r>
            <a:r>
              <a:rPr lang="en-US" dirty="0"/>
              <a:t> (women entrepreneurship)</a:t>
            </a:r>
          </a:p>
        </p:txBody>
      </p:sp>
      <p:sp>
        <p:nvSpPr>
          <p:cNvPr id="3" name="Content Placeholder 2">
            <a:extLst>
              <a:ext uri="{FF2B5EF4-FFF2-40B4-BE49-F238E27FC236}">
                <a16:creationId xmlns:a16="http://schemas.microsoft.com/office/drawing/2014/main" id="{EE9983AE-4D07-E7C7-1741-2C1FF7717D4B}"/>
              </a:ext>
            </a:extLst>
          </p:cNvPr>
          <p:cNvSpPr>
            <a:spLocks noGrp="1"/>
          </p:cNvSpPr>
          <p:nvPr>
            <p:ph idx="1"/>
          </p:nvPr>
        </p:nvSpPr>
        <p:spPr/>
        <p:txBody>
          <a:bodyPr/>
          <a:lstStyle/>
          <a:p>
            <a:pPr>
              <a:buFont typeface="Wingdings" panose="05000000000000000000" pitchFamily="2" charset="2"/>
              <a:buChar char="Ø"/>
            </a:pPr>
            <a:r>
              <a:rPr lang="en-US" dirty="0"/>
              <a:t>Environmental sustainability i.e. eco-friendly products.</a:t>
            </a:r>
          </a:p>
          <a:p>
            <a:pPr>
              <a:buFont typeface="Wingdings" panose="05000000000000000000" pitchFamily="2" charset="2"/>
              <a:buChar char="Ø"/>
            </a:pPr>
            <a:r>
              <a:rPr lang="en-US" dirty="0"/>
              <a:t>Social enterprises i.e. social impact ventures, craft cooperatives.</a:t>
            </a:r>
          </a:p>
          <a:p>
            <a:pPr>
              <a:buFont typeface="Wingdings" panose="05000000000000000000" pitchFamily="2" charset="2"/>
              <a:buChar char="Ø"/>
            </a:pPr>
            <a:r>
              <a:rPr lang="en-US" dirty="0"/>
              <a:t>Technology and digital services i.e. mobile payment solutions, digital marketing agencies.</a:t>
            </a:r>
          </a:p>
          <a:p>
            <a:pPr>
              <a:buFont typeface="Wingdings" panose="05000000000000000000" pitchFamily="2" charset="2"/>
              <a:buChar char="Ø"/>
            </a:pPr>
            <a:r>
              <a:rPr lang="en-US" dirty="0"/>
              <a:t>Retail and e-commerce i.e. online retail/ businesses.</a:t>
            </a:r>
          </a:p>
          <a:p>
            <a:pPr>
              <a:buFont typeface="Wingdings" panose="05000000000000000000" pitchFamily="2" charset="2"/>
              <a:buChar char="Ø"/>
            </a:pPr>
            <a:r>
              <a:rPr lang="en-US" dirty="0"/>
              <a:t>Tourism and hospitality i.e. catering services, eco-lodges and homestays.</a:t>
            </a:r>
          </a:p>
          <a:p>
            <a:pPr>
              <a:buFont typeface="Wingdings" panose="05000000000000000000" pitchFamily="2" charset="2"/>
              <a:buChar char="Ø"/>
            </a:pPr>
            <a:r>
              <a:rPr lang="en-US" dirty="0"/>
              <a:t>Education and training i.e. adult education, vocational training.</a:t>
            </a:r>
          </a:p>
          <a:p>
            <a:pPr>
              <a:buFont typeface="Wingdings" panose="05000000000000000000" pitchFamily="2" charset="2"/>
              <a:buChar char="Ø"/>
            </a:pPr>
            <a:r>
              <a:rPr lang="en-US" dirty="0"/>
              <a:t>Healthy and wellness i.e. nutrition and wellness products, healthcare services.</a:t>
            </a:r>
          </a:p>
          <a:p>
            <a:pPr>
              <a:buFont typeface="Wingdings" panose="05000000000000000000" pitchFamily="2" charset="2"/>
              <a:buChar char="Ø"/>
            </a:pPr>
            <a:r>
              <a:rPr lang="en-US" dirty="0"/>
              <a:t>Fashion and textiles i.e. fashion design, textile production.</a:t>
            </a:r>
          </a:p>
          <a:p>
            <a:pPr>
              <a:buFont typeface="Wingdings" panose="05000000000000000000" pitchFamily="2" charset="2"/>
              <a:buChar char="Ø"/>
            </a:pPr>
            <a:r>
              <a:rPr lang="en-US" dirty="0"/>
              <a:t>Agriculture and agri-business i.e. value addition, agri-tech.</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508894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D1B3D-F4C4-36D9-9EB1-DA2F132722F4}"/>
              </a:ext>
            </a:extLst>
          </p:cNvPr>
          <p:cNvSpPr>
            <a:spLocks noGrp="1"/>
          </p:cNvSpPr>
          <p:nvPr>
            <p:ph type="title"/>
          </p:nvPr>
        </p:nvSpPr>
        <p:spPr/>
        <p:txBody>
          <a:bodyPr/>
          <a:lstStyle/>
          <a:p>
            <a:r>
              <a:rPr lang="en-US" b="1" dirty="0"/>
              <a:t>SUCCESS STORIES AND ROLE MODELS</a:t>
            </a:r>
            <a:br>
              <a:rPr lang="en-US" dirty="0"/>
            </a:br>
            <a:r>
              <a:rPr lang="en-US" dirty="0"/>
              <a:t>(youth entrepreneurship)</a:t>
            </a:r>
          </a:p>
        </p:txBody>
      </p:sp>
      <p:sp>
        <p:nvSpPr>
          <p:cNvPr id="3" name="Content Placeholder 2">
            <a:extLst>
              <a:ext uri="{FF2B5EF4-FFF2-40B4-BE49-F238E27FC236}">
                <a16:creationId xmlns:a16="http://schemas.microsoft.com/office/drawing/2014/main" id="{5E1F93CE-7A44-4A26-6A3D-2FA5289CBCEA}"/>
              </a:ext>
            </a:extLst>
          </p:cNvPr>
          <p:cNvSpPr>
            <a:spLocks noGrp="1"/>
          </p:cNvSpPr>
          <p:nvPr>
            <p:ph idx="1"/>
          </p:nvPr>
        </p:nvSpPr>
        <p:spPr/>
        <p:txBody>
          <a:bodyPr>
            <a:normAutofit lnSpcReduction="10000"/>
          </a:bodyPr>
          <a:lstStyle/>
          <a:p>
            <a:pPr>
              <a:buFont typeface="Wingdings" panose="05000000000000000000" pitchFamily="2" charset="2"/>
              <a:buChar char="v"/>
            </a:pPr>
            <a:r>
              <a:rPr lang="en-US" b="1" dirty="0"/>
              <a:t>SafeBoda: </a:t>
            </a:r>
            <a:r>
              <a:rPr lang="en-US" dirty="0"/>
              <a:t>SafeBoda is a popular ride-hailing app in Uganda, developed by Maxime Dieudonne, Alastair Sussock, and Ricky Rapa Thompson. It began as a motorbike taxi business before expanding to incorporate food delivery and mobile payments. SafeBoda has not only provided employment for thousands of motorbike riders, but it has also become a symbol of successful Ugandan youth entrepreneurship.</a:t>
            </a:r>
          </a:p>
          <a:p>
            <a:pPr>
              <a:buFont typeface="Wingdings" panose="05000000000000000000" pitchFamily="2" charset="2"/>
              <a:buChar char="v"/>
            </a:pPr>
            <a:r>
              <a:rPr lang="en-US" b="1" dirty="0"/>
              <a:t>Yo-Waste: </a:t>
            </a:r>
            <a:r>
              <a:rPr lang="en-US" dirty="0"/>
              <a:t>This was created by Joseph Nkandu, is a waste management firm that offers innovative garbage collecting and recycling solutions. The firm uses technology to improve rubbish collection routes, decreasing environmental impact and providing employment chances for young waste collectors.</a:t>
            </a:r>
          </a:p>
          <a:p>
            <a:pPr>
              <a:buFont typeface="Wingdings" panose="05000000000000000000" pitchFamily="2" charset="2"/>
              <a:buChar char="v"/>
            </a:pPr>
            <a:r>
              <a:rPr lang="en-US" b="1" dirty="0"/>
              <a:t>Jaguza Livestock App: </a:t>
            </a:r>
            <a:r>
              <a:rPr lang="en-US" dirty="0"/>
              <a:t>The Jaguza Livestock App was created by a group of young Ugandans as an IoT-based solution for monitoring livestock health. This technology has assisted farmers in improving their livestock management techniques, resulting in improved revenue and a better way of life.</a:t>
            </a:r>
          </a:p>
        </p:txBody>
      </p:sp>
    </p:spTree>
    <p:extLst>
      <p:ext uri="{BB962C8B-B14F-4D97-AF65-F5344CB8AC3E}">
        <p14:creationId xmlns:p14="http://schemas.microsoft.com/office/powerpoint/2010/main" val="4217809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F92087-9835-D6D7-C221-E93EA81ACF5A}"/>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4155440" y="2133600"/>
            <a:ext cx="6441440" cy="3362959"/>
          </a:xfrm>
          <a:prstGeom prst="rect">
            <a:avLst/>
          </a:prstGeom>
          <a:scene3d>
            <a:camera prst="perspectiveRelaxedModerately"/>
            <a:lightRig rig="threePt" dir="t"/>
          </a:scene3d>
        </p:spPr>
      </p:pic>
      <p:sp>
        <p:nvSpPr>
          <p:cNvPr id="2" name="Title 1">
            <a:extLst>
              <a:ext uri="{FF2B5EF4-FFF2-40B4-BE49-F238E27FC236}">
                <a16:creationId xmlns:a16="http://schemas.microsoft.com/office/drawing/2014/main" id="{598905A7-1331-1721-85BB-09F6D08F2686}"/>
              </a:ext>
            </a:extLst>
          </p:cNvPr>
          <p:cNvSpPr>
            <a:spLocks noGrp="1"/>
          </p:cNvSpPr>
          <p:nvPr>
            <p:ph type="title"/>
          </p:nvPr>
        </p:nvSpPr>
        <p:spPr/>
        <p:txBody>
          <a:bodyPr/>
          <a:lstStyle/>
          <a:p>
            <a:r>
              <a:rPr lang="en-US" b="1" dirty="0"/>
              <a:t>SUCCESS STORIES AND ROLE MODELS</a:t>
            </a:r>
            <a:br>
              <a:rPr lang="en-US" b="1" dirty="0"/>
            </a:br>
            <a:r>
              <a:rPr lang="en-US" dirty="0"/>
              <a:t>(women entrepreneurship)</a:t>
            </a:r>
          </a:p>
        </p:txBody>
      </p:sp>
      <p:sp>
        <p:nvSpPr>
          <p:cNvPr id="3" name="Content Placeholder 2">
            <a:extLst>
              <a:ext uri="{FF2B5EF4-FFF2-40B4-BE49-F238E27FC236}">
                <a16:creationId xmlns:a16="http://schemas.microsoft.com/office/drawing/2014/main" id="{A5BF5E09-69D6-9CC6-70B8-87A5BD0FA0D7}"/>
              </a:ext>
            </a:extLst>
          </p:cNvPr>
          <p:cNvSpPr>
            <a:spLocks noGrp="1"/>
          </p:cNvSpPr>
          <p:nvPr>
            <p:ph idx="1"/>
          </p:nvPr>
        </p:nvSpPr>
        <p:spPr>
          <a:xfrm>
            <a:off x="2296160" y="2133600"/>
            <a:ext cx="9428480" cy="4419600"/>
          </a:xfrm>
        </p:spPr>
        <p:txBody>
          <a:bodyPr>
            <a:noAutofit/>
          </a:bodyPr>
          <a:lstStyle/>
          <a:p>
            <a:pPr>
              <a:lnSpc>
                <a:spcPct val="150000"/>
              </a:lnSpc>
              <a:buFont typeface="Wingdings" panose="05000000000000000000" pitchFamily="2" charset="2"/>
              <a:buChar char="v"/>
            </a:pPr>
            <a:r>
              <a:rPr lang="en-US" sz="1600" b="1" dirty="0"/>
              <a:t>Mukwano Group: </a:t>
            </a:r>
            <a:r>
              <a:rPr lang="en-US" sz="1600" dirty="0"/>
              <a:t>Mrs. Amirali Karmali formed the Mukwano Group, one of Uganda's major conglomerates with holdings in manufacturing, agriculture, and real estate. Mrs. Karmali's success serves as an example for female entrepreneurs, proving that women can flourish in traditionally male-dominated industries.</a:t>
            </a:r>
          </a:p>
          <a:p>
            <a:pPr>
              <a:lnSpc>
                <a:spcPct val="150000"/>
              </a:lnSpc>
              <a:buFont typeface="Wingdings" panose="05000000000000000000" pitchFamily="2" charset="2"/>
              <a:buChar char="v"/>
            </a:pPr>
            <a:r>
              <a:rPr lang="en-US" sz="1600" b="1" dirty="0"/>
              <a:t>Maama Care: </a:t>
            </a:r>
            <a:r>
              <a:rPr lang="en-US" sz="1600" dirty="0"/>
              <a:t>Maama Care, founded by Alice Emasu Seruyange, is a social company that manufactures reusable sanitary pads to address menstrual hygiene issues among young girls and women in Uganda. Alice's commitment to women's health and her successful business make her a role model for female entrepreneurs.</a:t>
            </a:r>
          </a:p>
          <a:p>
            <a:pPr>
              <a:lnSpc>
                <a:spcPct val="150000"/>
              </a:lnSpc>
              <a:buFont typeface="Wingdings" panose="05000000000000000000" pitchFamily="2" charset="2"/>
              <a:buChar char="v"/>
            </a:pPr>
            <a:r>
              <a:rPr lang="en-US" sz="1600" b="1" dirty="0"/>
              <a:t>Eco Brixs: </a:t>
            </a:r>
            <a:r>
              <a:rPr lang="en-US" sz="1600" dirty="0"/>
              <a:t>Paige Balcom launched Eco Brixs, a waste management social company that focuses on recycling plastic waste. Paige's dedication to environmental sustainability and community development through garbage management is an inspirational example of women-led social business.</a:t>
            </a:r>
          </a:p>
        </p:txBody>
      </p:sp>
    </p:spTree>
    <p:extLst>
      <p:ext uri="{BB962C8B-B14F-4D97-AF65-F5344CB8AC3E}">
        <p14:creationId xmlns:p14="http://schemas.microsoft.com/office/powerpoint/2010/main" val="8350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E33F7-8E40-7978-6E42-F0EF6A145B0D}"/>
              </a:ext>
            </a:extLst>
          </p:cNvPr>
          <p:cNvSpPr>
            <a:spLocks noGrp="1"/>
          </p:cNvSpPr>
          <p:nvPr>
            <p:ph type="title"/>
          </p:nvPr>
        </p:nvSpPr>
        <p:spPr/>
        <p:txBody>
          <a:bodyPr>
            <a:normAutofit/>
          </a:bodyPr>
          <a:lstStyle/>
          <a:p>
            <a:pPr algn="ctr"/>
            <a:r>
              <a:rPr lang="en-US" sz="6000" b="1" i="1" dirty="0"/>
              <a:t>THANK YOU !!!</a:t>
            </a:r>
          </a:p>
        </p:txBody>
      </p:sp>
      <p:pic>
        <p:nvPicPr>
          <p:cNvPr id="5" name="Content Placeholder 4">
            <a:extLst>
              <a:ext uri="{FF2B5EF4-FFF2-40B4-BE49-F238E27FC236}">
                <a16:creationId xmlns:a16="http://schemas.microsoft.com/office/drawing/2014/main" id="{092BD350-4E73-D4FD-3104-E05D8EC776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40288" y="2454370"/>
            <a:ext cx="3616960" cy="2275840"/>
          </a:xfrm>
        </p:spPr>
      </p:pic>
    </p:spTree>
    <p:extLst>
      <p:ext uri="{BB962C8B-B14F-4D97-AF65-F5344CB8AC3E}">
        <p14:creationId xmlns:p14="http://schemas.microsoft.com/office/powerpoint/2010/main" val="2252581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6BC131-B7F3-8D19-3BBE-399A2F5FD728}"/>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8768080" y="33812"/>
            <a:ext cx="3241039" cy="2211548"/>
          </a:xfrm>
          <a:prstGeom prst="rect">
            <a:avLst/>
          </a:prstGeom>
          <a:blipFill dpi="0" rotWithShape="1">
            <a:blip r:embed="rId2">
              <a:alphaModFix amt="70000"/>
            </a:blip>
            <a:srcRect/>
            <a:stretch>
              <a:fillRect/>
            </a:stretch>
          </a:blipFill>
          <a:effectLst/>
        </p:spPr>
      </p:pic>
      <p:sp>
        <p:nvSpPr>
          <p:cNvPr id="2" name="Title 1">
            <a:extLst>
              <a:ext uri="{FF2B5EF4-FFF2-40B4-BE49-F238E27FC236}">
                <a16:creationId xmlns:a16="http://schemas.microsoft.com/office/drawing/2014/main" id="{64FF6447-17A7-0C81-A776-DE6E7DCA6272}"/>
              </a:ext>
            </a:extLst>
          </p:cNvPr>
          <p:cNvSpPr>
            <a:spLocks noGrp="1"/>
          </p:cNvSpPr>
          <p:nvPr>
            <p:ph type="title"/>
          </p:nvPr>
        </p:nvSpPr>
        <p:spPr/>
        <p:txBody>
          <a:bodyPr/>
          <a:lstStyle/>
          <a:p>
            <a:r>
              <a:rPr lang="en-US" b="1" dirty="0"/>
              <a:t>INTRODUCTION</a:t>
            </a:r>
            <a:r>
              <a:rPr lang="en-US" dirty="0"/>
              <a:t> (who are they?)</a:t>
            </a:r>
          </a:p>
        </p:txBody>
      </p:sp>
      <p:sp>
        <p:nvSpPr>
          <p:cNvPr id="3" name="Content Placeholder 2">
            <a:extLst>
              <a:ext uri="{FF2B5EF4-FFF2-40B4-BE49-F238E27FC236}">
                <a16:creationId xmlns:a16="http://schemas.microsoft.com/office/drawing/2014/main" id="{2B3E6F52-A2FF-3B5A-49C8-A63E7090FA0B}"/>
              </a:ext>
            </a:extLst>
          </p:cNvPr>
          <p:cNvSpPr>
            <a:spLocks noGrp="1"/>
          </p:cNvSpPr>
          <p:nvPr>
            <p:ph idx="1"/>
          </p:nvPr>
        </p:nvSpPr>
        <p:spPr>
          <a:xfrm>
            <a:off x="2316480" y="2245360"/>
            <a:ext cx="9188132" cy="3779520"/>
          </a:xfrm>
        </p:spPr>
        <p:txBody>
          <a:bodyPr>
            <a:normAutofit/>
          </a:bodyPr>
          <a:lstStyle/>
          <a:p>
            <a:pPr>
              <a:buFont typeface="Wingdings" panose="05000000000000000000" pitchFamily="2" charset="2"/>
              <a:buChar char="v"/>
            </a:pPr>
            <a:r>
              <a:rPr lang="en-US" dirty="0"/>
              <a:t>Youth entrepreneurship, involves 18 - 35-year-olds and these are crucial in Uganda for income generation, economic development, job creation, and innovation. Therefore we are to explore its significance, the challenges faced by young entrepreneurs, and the impact it has  on the nation's economy.</a:t>
            </a:r>
          </a:p>
          <a:p>
            <a:pPr>
              <a:buFont typeface="Wingdings" panose="05000000000000000000" pitchFamily="2" charset="2"/>
              <a:buChar char="v"/>
            </a:pPr>
            <a:r>
              <a:rPr lang="en-US" dirty="0"/>
              <a:t>Women entrepreneurship looks at women taking the initiative to create, manage, and operate enterprises, whether in traditional or creative fields. Women's entrepreneurship is an important and quickly rising component of Uganda's economy and therefore we are to look at  its relevance, analyze the particular problems faced by women entrepreneurs, and present pertinent examples to demonstrate the significant influence they have on the nation's economy.</a:t>
            </a:r>
          </a:p>
        </p:txBody>
      </p:sp>
    </p:spTree>
    <p:extLst>
      <p:ext uri="{BB962C8B-B14F-4D97-AF65-F5344CB8AC3E}">
        <p14:creationId xmlns:p14="http://schemas.microsoft.com/office/powerpoint/2010/main" val="1466971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6A991-FF75-1E16-CE1D-A6BF56A8EC0F}"/>
              </a:ext>
            </a:extLst>
          </p:cNvPr>
          <p:cNvSpPr>
            <a:spLocks noGrp="1"/>
          </p:cNvSpPr>
          <p:nvPr>
            <p:ph type="title"/>
          </p:nvPr>
        </p:nvSpPr>
        <p:spPr/>
        <p:txBody>
          <a:bodyPr/>
          <a:lstStyle/>
          <a:p>
            <a:r>
              <a:rPr lang="en-US" b="1" dirty="0"/>
              <a:t>SIGNIFICANCE OF YOUTH ENTREPRENEURSHIP</a:t>
            </a:r>
          </a:p>
        </p:txBody>
      </p:sp>
      <p:sp>
        <p:nvSpPr>
          <p:cNvPr id="3" name="Content Placeholder 2">
            <a:extLst>
              <a:ext uri="{FF2B5EF4-FFF2-40B4-BE49-F238E27FC236}">
                <a16:creationId xmlns:a16="http://schemas.microsoft.com/office/drawing/2014/main" id="{CA0F3FEC-3DA2-D4C2-172A-3468538A7FB2}"/>
              </a:ext>
            </a:extLst>
          </p:cNvPr>
          <p:cNvSpPr>
            <a:spLocks noGrp="1"/>
          </p:cNvSpPr>
          <p:nvPr>
            <p:ph idx="1"/>
          </p:nvPr>
        </p:nvSpPr>
        <p:spPr>
          <a:xfrm>
            <a:off x="2082800" y="2133600"/>
            <a:ext cx="9421812" cy="4500880"/>
          </a:xfrm>
        </p:spPr>
        <p:txBody>
          <a:bodyPr>
            <a:noAutofit/>
          </a:bodyPr>
          <a:lstStyle/>
          <a:p>
            <a:pPr marL="0" indent="0">
              <a:buNone/>
            </a:pPr>
            <a:r>
              <a:rPr lang="en-US" sz="1500" dirty="0"/>
              <a:t>Youth entrepreneurship is important not just for individual young entrepreneurs, but also for society and the economy as a whole as seen below;</a:t>
            </a:r>
          </a:p>
          <a:p>
            <a:pPr>
              <a:buFont typeface="Wingdings" panose="05000000000000000000" pitchFamily="2" charset="2"/>
              <a:buChar char="§"/>
            </a:pPr>
            <a:r>
              <a:rPr lang="en-US" sz="1500" dirty="0"/>
              <a:t>Economic growth.</a:t>
            </a:r>
          </a:p>
          <a:p>
            <a:pPr>
              <a:buFont typeface="Wingdings" panose="05000000000000000000" pitchFamily="2" charset="2"/>
              <a:buChar char="§"/>
            </a:pPr>
            <a:r>
              <a:rPr lang="en-US" sz="1500" dirty="0"/>
              <a:t>Innovation and creativity.</a:t>
            </a:r>
          </a:p>
          <a:p>
            <a:pPr>
              <a:buFont typeface="Wingdings" panose="05000000000000000000" pitchFamily="2" charset="2"/>
              <a:buChar char="§"/>
            </a:pPr>
            <a:r>
              <a:rPr lang="en-US" sz="1500" dirty="0"/>
              <a:t>Job creation.</a:t>
            </a:r>
          </a:p>
          <a:p>
            <a:pPr>
              <a:buFont typeface="Wingdings" panose="05000000000000000000" pitchFamily="2" charset="2"/>
              <a:buChar char="§"/>
            </a:pPr>
            <a:r>
              <a:rPr lang="en-US" sz="1500" dirty="0"/>
              <a:t>Skills development.</a:t>
            </a:r>
          </a:p>
          <a:p>
            <a:pPr>
              <a:buFont typeface="Wingdings" panose="05000000000000000000" pitchFamily="2" charset="2"/>
              <a:buChar char="§"/>
            </a:pPr>
            <a:r>
              <a:rPr lang="en-US" sz="1500" dirty="0"/>
              <a:t>Reducing income inequality.</a:t>
            </a:r>
          </a:p>
          <a:p>
            <a:pPr>
              <a:buFont typeface="Wingdings" panose="05000000000000000000" pitchFamily="2" charset="2"/>
              <a:buChar char="§"/>
            </a:pPr>
            <a:r>
              <a:rPr lang="en-US" sz="1500" dirty="0"/>
              <a:t>Community development.</a:t>
            </a:r>
          </a:p>
          <a:p>
            <a:pPr>
              <a:buFont typeface="Wingdings" panose="05000000000000000000" pitchFamily="2" charset="2"/>
              <a:buChar char="§"/>
            </a:pPr>
            <a:r>
              <a:rPr lang="en-US" sz="1500" dirty="0"/>
              <a:t>Global competitiveness.</a:t>
            </a:r>
          </a:p>
          <a:p>
            <a:pPr>
              <a:buFont typeface="Wingdings" panose="05000000000000000000" pitchFamily="2" charset="2"/>
              <a:buChar char="§"/>
            </a:pPr>
            <a:r>
              <a:rPr lang="en-US" sz="1500" dirty="0"/>
              <a:t>Cultural and social changes.</a:t>
            </a:r>
          </a:p>
          <a:p>
            <a:pPr>
              <a:buFont typeface="Wingdings" panose="05000000000000000000" pitchFamily="2" charset="2"/>
              <a:buChar char="§"/>
            </a:pPr>
            <a:r>
              <a:rPr lang="en-US" sz="1500" dirty="0"/>
              <a:t>Adaptation to change.</a:t>
            </a:r>
          </a:p>
          <a:p>
            <a:pPr>
              <a:buFont typeface="Wingdings" panose="05000000000000000000" pitchFamily="2" charset="2"/>
              <a:buChar char="§"/>
            </a:pPr>
            <a:r>
              <a:rPr lang="en-US" sz="1500" dirty="0"/>
              <a:t>Empowerment.</a:t>
            </a:r>
          </a:p>
          <a:p>
            <a:pPr>
              <a:buFont typeface="Wingdings" panose="05000000000000000000" pitchFamily="2" charset="2"/>
              <a:buChar char="§"/>
            </a:pPr>
            <a:r>
              <a:rPr lang="en-US" sz="1500" dirty="0"/>
              <a:t>Utilization of idle resources.</a:t>
            </a:r>
          </a:p>
          <a:p>
            <a:pPr>
              <a:buFont typeface="Wingdings" panose="05000000000000000000" pitchFamily="2" charset="2"/>
              <a:buChar char="§"/>
            </a:pPr>
            <a:endParaRPr lang="en-US" sz="1500" dirty="0"/>
          </a:p>
        </p:txBody>
      </p:sp>
      <p:pic>
        <p:nvPicPr>
          <p:cNvPr id="8" name="Picture 7">
            <a:extLst>
              <a:ext uri="{FF2B5EF4-FFF2-40B4-BE49-F238E27FC236}">
                <a16:creationId xmlns:a16="http://schemas.microsoft.com/office/drawing/2014/main" id="{307D8C35-0F65-0C12-14ED-E83C6DD4D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4480" y="3332480"/>
            <a:ext cx="3810000" cy="2225040"/>
          </a:xfrm>
          <a:prstGeom prst="rect">
            <a:avLst/>
          </a:prstGeom>
        </p:spPr>
      </p:pic>
    </p:spTree>
    <p:extLst>
      <p:ext uri="{BB962C8B-B14F-4D97-AF65-F5344CB8AC3E}">
        <p14:creationId xmlns:p14="http://schemas.microsoft.com/office/powerpoint/2010/main" val="1068082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A6FE-A0A7-D757-8E55-AE3B4B992E0D}"/>
              </a:ext>
            </a:extLst>
          </p:cNvPr>
          <p:cNvSpPr>
            <a:spLocks noGrp="1"/>
          </p:cNvSpPr>
          <p:nvPr>
            <p:ph type="title"/>
          </p:nvPr>
        </p:nvSpPr>
        <p:spPr/>
        <p:txBody>
          <a:bodyPr/>
          <a:lstStyle/>
          <a:p>
            <a:r>
              <a:rPr lang="en-US" b="1" dirty="0"/>
              <a:t>SIGNIFICANCE OF WOMEN ENTREPRENEURSHIP</a:t>
            </a:r>
          </a:p>
        </p:txBody>
      </p:sp>
      <p:sp>
        <p:nvSpPr>
          <p:cNvPr id="3" name="Content Placeholder 2">
            <a:extLst>
              <a:ext uri="{FF2B5EF4-FFF2-40B4-BE49-F238E27FC236}">
                <a16:creationId xmlns:a16="http://schemas.microsoft.com/office/drawing/2014/main" id="{FDCD088D-6F32-5367-36C7-5A23DA8424DB}"/>
              </a:ext>
            </a:extLst>
          </p:cNvPr>
          <p:cNvSpPr>
            <a:spLocks noGrp="1"/>
          </p:cNvSpPr>
          <p:nvPr>
            <p:ph idx="1"/>
          </p:nvPr>
        </p:nvSpPr>
        <p:spPr/>
        <p:txBody>
          <a:bodyPr/>
          <a:lstStyle/>
          <a:p>
            <a:pPr>
              <a:buFont typeface="Wingdings" panose="05000000000000000000" pitchFamily="2" charset="2"/>
              <a:buChar char="§"/>
            </a:pPr>
            <a:r>
              <a:rPr lang="en-US" dirty="0"/>
              <a:t>Women's entrepreneurship is important not just for individual women, but also for society and the economy as a whole as discussed below;</a:t>
            </a:r>
          </a:p>
          <a:p>
            <a:pPr>
              <a:buFont typeface="Wingdings" panose="05000000000000000000" pitchFamily="2" charset="2"/>
              <a:buChar char="§"/>
            </a:pPr>
            <a:r>
              <a:rPr lang="en-US" dirty="0"/>
              <a:t>Global competitiveness.</a:t>
            </a:r>
          </a:p>
          <a:p>
            <a:pPr>
              <a:buFont typeface="Wingdings" panose="05000000000000000000" pitchFamily="2" charset="2"/>
              <a:buChar char="§"/>
            </a:pPr>
            <a:r>
              <a:rPr lang="en-US" dirty="0"/>
              <a:t>Social empowerment.</a:t>
            </a:r>
          </a:p>
          <a:p>
            <a:pPr>
              <a:buFont typeface="Wingdings" panose="05000000000000000000" pitchFamily="2" charset="2"/>
              <a:buChar char="§"/>
            </a:pPr>
            <a:r>
              <a:rPr lang="en-US" dirty="0"/>
              <a:t>Economic empowerment.</a:t>
            </a:r>
          </a:p>
          <a:p>
            <a:pPr>
              <a:buFont typeface="Wingdings" panose="05000000000000000000" pitchFamily="2" charset="2"/>
              <a:buChar char="§"/>
            </a:pPr>
            <a:r>
              <a:rPr lang="en-US" dirty="0"/>
              <a:t>Diversity and Innovation.</a:t>
            </a:r>
          </a:p>
          <a:p>
            <a:pPr>
              <a:buFont typeface="Wingdings" panose="05000000000000000000" pitchFamily="2" charset="2"/>
              <a:buChar char="§"/>
            </a:pPr>
            <a:r>
              <a:rPr lang="en-US" dirty="0"/>
              <a:t>Job creation.</a:t>
            </a:r>
          </a:p>
          <a:p>
            <a:pPr>
              <a:buFont typeface="Wingdings" panose="05000000000000000000" pitchFamily="2" charset="2"/>
              <a:buChar char="§"/>
            </a:pPr>
            <a:r>
              <a:rPr lang="en-US" dirty="0"/>
              <a:t>Economic growth.</a:t>
            </a:r>
          </a:p>
          <a:p>
            <a:pPr>
              <a:buFont typeface="Wingdings" panose="05000000000000000000" pitchFamily="2" charset="2"/>
              <a:buChar char="§"/>
            </a:pPr>
            <a:r>
              <a:rPr lang="en-US" dirty="0"/>
              <a:t>Poverty alleviation.</a:t>
            </a:r>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1263599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763B0-868D-163A-F169-2E72445856E9}"/>
              </a:ext>
            </a:extLst>
          </p:cNvPr>
          <p:cNvSpPr>
            <a:spLocks noGrp="1"/>
          </p:cNvSpPr>
          <p:nvPr>
            <p:ph type="title"/>
          </p:nvPr>
        </p:nvSpPr>
        <p:spPr/>
        <p:txBody>
          <a:bodyPr/>
          <a:lstStyle/>
          <a:p>
            <a:r>
              <a:rPr lang="en-US" b="1" dirty="0"/>
              <a:t>CHALLENGES FACED BY YOUTH ENTREPRENEURS</a:t>
            </a:r>
          </a:p>
        </p:txBody>
      </p:sp>
      <p:sp>
        <p:nvSpPr>
          <p:cNvPr id="3" name="Content Placeholder 2">
            <a:extLst>
              <a:ext uri="{FF2B5EF4-FFF2-40B4-BE49-F238E27FC236}">
                <a16:creationId xmlns:a16="http://schemas.microsoft.com/office/drawing/2014/main" id="{ABDCE9C2-F9B6-D2A0-585F-9F7088CFEFCB}"/>
              </a:ext>
            </a:extLst>
          </p:cNvPr>
          <p:cNvSpPr>
            <a:spLocks noGrp="1"/>
          </p:cNvSpPr>
          <p:nvPr>
            <p:ph idx="1"/>
          </p:nvPr>
        </p:nvSpPr>
        <p:spPr/>
        <p:txBody>
          <a:bodyPr/>
          <a:lstStyle/>
          <a:p>
            <a:pPr>
              <a:buFont typeface="Wingdings" panose="05000000000000000000" pitchFamily="2" charset="2"/>
              <a:buChar char="ü"/>
            </a:pPr>
            <a:r>
              <a:rPr lang="en-US" dirty="0"/>
              <a:t>Regulatory hurdles.</a:t>
            </a:r>
          </a:p>
          <a:p>
            <a:pPr>
              <a:buFont typeface="Wingdings" panose="05000000000000000000" pitchFamily="2" charset="2"/>
              <a:buChar char="ü"/>
            </a:pPr>
            <a:r>
              <a:rPr lang="en-US" dirty="0"/>
              <a:t>Tax incentives.</a:t>
            </a:r>
          </a:p>
          <a:p>
            <a:pPr>
              <a:buFont typeface="Wingdings" panose="05000000000000000000" pitchFamily="2" charset="2"/>
              <a:buChar char="ü"/>
            </a:pPr>
            <a:r>
              <a:rPr lang="en-US" dirty="0"/>
              <a:t>Inadequate  of required business skills.</a:t>
            </a:r>
          </a:p>
          <a:p>
            <a:pPr>
              <a:buFont typeface="Wingdings" panose="05000000000000000000" pitchFamily="2" charset="2"/>
              <a:buChar char="ü"/>
            </a:pPr>
            <a:r>
              <a:rPr lang="en-US" dirty="0"/>
              <a:t>Access to the required capital.</a:t>
            </a:r>
          </a:p>
          <a:p>
            <a:pPr>
              <a:buFont typeface="Wingdings" panose="05000000000000000000" pitchFamily="2" charset="2"/>
              <a:buChar char="ü"/>
            </a:pPr>
            <a:r>
              <a:rPr lang="en-US" dirty="0"/>
              <a:t>Risk aversion.</a:t>
            </a:r>
          </a:p>
          <a:p>
            <a:pPr>
              <a:buFont typeface="Wingdings" panose="05000000000000000000" pitchFamily="2" charset="2"/>
              <a:buChar char="ü"/>
            </a:pPr>
            <a:r>
              <a:rPr lang="en-US" dirty="0"/>
              <a:t>Market competition.</a:t>
            </a:r>
          </a:p>
          <a:p>
            <a:pPr>
              <a:buFont typeface="Wingdings" panose="05000000000000000000" pitchFamily="2" charset="2"/>
              <a:buChar char="ü"/>
            </a:pPr>
            <a:r>
              <a:rPr lang="en-US" dirty="0"/>
              <a:t>Price fluctuations.</a:t>
            </a:r>
          </a:p>
          <a:p>
            <a:pPr>
              <a:buFont typeface="Wingdings" panose="05000000000000000000" pitchFamily="2" charset="2"/>
              <a:buChar char="ü"/>
            </a:pPr>
            <a:r>
              <a:rPr lang="en-US" dirty="0"/>
              <a:t>High taxes.</a:t>
            </a:r>
          </a:p>
          <a:p>
            <a:pPr marL="0" indent="0">
              <a:buNone/>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782929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CC21C-2314-9AC9-982A-F66F1369E49C}"/>
              </a:ext>
            </a:extLst>
          </p:cNvPr>
          <p:cNvSpPr>
            <a:spLocks noGrp="1"/>
          </p:cNvSpPr>
          <p:nvPr>
            <p:ph type="title"/>
          </p:nvPr>
        </p:nvSpPr>
        <p:spPr/>
        <p:txBody>
          <a:bodyPr/>
          <a:lstStyle/>
          <a:p>
            <a:r>
              <a:rPr lang="en-US" b="1" dirty="0"/>
              <a:t>CHALLENGES FACED BY WOMEN ENTREPRENEURS</a:t>
            </a:r>
          </a:p>
        </p:txBody>
      </p:sp>
      <p:sp>
        <p:nvSpPr>
          <p:cNvPr id="3" name="Content Placeholder 2">
            <a:extLst>
              <a:ext uri="{FF2B5EF4-FFF2-40B4-BE49-F238E27FC236}">
                <a16:creationId xmlns:a16="http://schemas.microsoft.com/office/drawing/2014/main" id="{3DF601A0-74C5-1FC8-D561-00F8816F86DE}"/>
              </a:ext>
            </a:extLst>
          </p:cNvPr>
          <p:cNvSpPr>
            <a:spLocks noGrp="1"/>
          </p:cNvSpPr>
          <p:nvPr>
            <p:ph idx="1"/>
          </p:nvPr>
        </p:nvSpPr>
        <p:spPr/>
        <p:txBody>
          <a:bodyPr/>
          <a:lstStyle/>
          <a:p>
            <a:pPr>
              <a:buFont typeface="Wingdings" panose="05000000000000000000" pitchFamily="2" charset="2"/>
              <a:buChar char="ü"/>
            </a:pPr>
            <a:r>
              <a:rPr lang="en-US" dirty="0"/>
              <a:t>Gender stereotypes.</a:t>
            </a:r>
          </a:p>
          <a:p>
            <a:pPr>
              <a:buFont typeface="Wingdings" panose="05000000000000000000" pitchFamily="2" charset="2"/>
              <a:buChar char="ü"/>
            </a:pPr>
            <a:r>
              <a:rPr lang="en-US" dirty="0"/>
              <a:t>Access to capital.</a:t>
            </a:r>
          </a:p>
          <a:p>
            <a:pPr>
              <a:buFont typeface="Wingdings" panose="05000000000000000000" pitchFamily="2" charset="2"/>
              <a:buChar char="ü"/>
            </a:pPr>
            <a:r>
              <a:rPr lang="en-US" dirty="0"/>
              <a:t>Tax incentives.</a:t>
            </a:r>
          </a:p>
          <a:p>
            <a:pPr>
              <a:buFont typeface="Wingdings" panose="05000000000000000000" pitchFamily="2" charset="2"/>
              <a:buChar char="ü"/>
            </a:pPr>
            <a:r>
              <a:rPr lang="en-US" dirty="0"/>
              <a:t>Work life balance.</a:t>
            </a:r>
          </a:p>
          <a:p>
            <a:pPr>
              <a:buFont typeface="Wingdings" panose="05000000000000000000" pitchFamily="2" charset="2"/>
              <a:buChar char="ü"/>
            </a:pPr>
            <a:r>
              <a:rPr lang="en-US" dirty="0"/>
              <a:t>Legal and regulatory barriers.</a:t>
            </a:r>
          </a:p>
          <a:p>
            <a:pPr marL="0" indent="0">
              <a:buNone/>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p:txBody>
      </p:sp>
      <p:pic>
        <p:nvPicPr>
          <p:cNvPr id="11" name="Picture 10">
            <a:extLst>
              <a:ext uri="{FF2B5EF4-FFF2-40B4-BE49-F238E27FC236}">
                <a16:creationId xmlns:a16="http://schemas.microsoft.com/office/drawing/2014/main" id="{A2EF0B0B-AC73-7981-0CE6-1010DBEF7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5521" y="1711595"/>
            <a:ext cx="3728720" cy="2108308"/>
          </a:xfrm>
          <a:prstGeom prst="rect">
            <a:avLst/>
          </a:prstGeom>
        </p:spPr>
      </p:pic>
    </p:spTree>
    <p:extLst>
      <p:ext uri="{BB962C8B-B14F-4D97-AF65-F5344CB8AC3E}">
        <p14:creationId xmlns:p14="http://schemas.microsoft.com/office/powerpoint/2010/main" val="3564387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C36-3134-6DA0-101D-7B1BEF67E856}"/>
              </a:ext>
            </a:extLst>
          </p:cNvPr>
          <p:cNvSpPr>
            <a:spLocks noGrp="1"/>
          </p:cNvSpPr>
          <p:nvPr>
            <p:ph type="title"/>
          </p:nvPr>
        </p:nvSpPr>
        <p:spPr/>
        <p:txBody>
          <a:bodyPr/>
          <a:lstStyle/>
          <a:p>
            <a:r>
              <a:rPr lang="en-US" b="1" dirty="0"/>
              <a:t>IMPACT OF YOUTH ENTREPRENEURSHIP</a:t>
            </a:r>
          </a:p>
        </p:txBody>
      </p:sp>
      <p:sp>
        <p:nvSpPr>
          <p:cNvPr id="3" name="Content Placeholder 2">
            <a:extLst>
              <a:ext uri="{FF2B5EF4-FFF2-40B4-BE49-F238E27FC236}">
                <a16:creationId xmlns:a16="http://schemas.microsoft.com/office/drawing/2014/main" id="{6F4C6BD8-4241-020D-795A-7EEAEC217887}"/>
              </a:ext>
            </a:extLst>
          </p:cNvPr>
          <p:cNvSpPr>
            <a:spLocks noGrp="1"/>
          </p:cNvSpPr>
          <p:nvPr>
            <p:ph idx="1"/>
          </p:nvPr>
        </p:nvSpPr>
        <p:spPr>
          <a:xfrm>
            <a:off x="2589212" y="1645920"/>
            <a:ext cx="8915400" cy="4265302"/>
          </a:xfrm>
        </p:spPr>
        <p:txBody>
          <a:bodyPr>
            <a:normAutofit fontScale="92500" lnSpcReduction="10000"/>
          </a:bodyPr>
          <a:lstStyle/>
          <a:p>
            <a:pPr>
              <a:buFont typeface="Wingdings" panose="05000000000000000000" pitchFamily="2" charset="2"/>
              <a:buChar char="v"/>
            </a:pPr>
            <a:r>
              <a:rPr lang="en-US" b="1" dirty="0"/>
              <a:t>Economic Growth: </a:t>
            </a:r>
            <a:r>
              <a:rPr lang="en-US" dirty="0"/>
              <a:t>Youth-led firms such as SafeBoda and Yo-Waste have contributed considerably to Uganda's GDP by providing employment, boosting economic activity, and attracting investments.</a:t>
            </a:r>
          </a:p>
          <a:p>
            <a:pPr>
              <a:buFont typeface="Wingdings" panose="05000000000000000000" pitchFamily="2" charset="2"/>
              <a:buChar char="v"/>
            </a:pPr>
            <a:r>
              <a:rPr lang="en-US" b="1" dirty="0"/>
              <a:t>Innovation: </a:t>
            </a:r>
            <a:r>
              <a:rPr lang="en-US" dirty="0"/>
              <a:t>Young entrepreneurs frequently offer new ideas and technology-driven solutions to Uganda's market. They contribute to the country's competitiveness and innovation.</a:t>
            </a:r>
          </a:p>
          <a:p>
            <a:pPr>
              <a:buFont typeface="Wingdings" panose="05000000000000000000" pitchFamily="2" charset="2"/>
              <a:buChar char="v"/>
            </a:pPr>
            <a:r>
              <a:rPr lang="en-US" b="1" dirty="0"/>
              <a:t>Job Creation: </a:t>
            </a:r>
            <a:r>
              <a:rPr lang="en-US" dirty="0"/>
              <a:t>young entrepreneurship reduces the load on social assistance systems by addressing young unemployment. SafeBoda, for example, has provided employment possibilities for thousands of young riders.</a:t>
            </a:r>
          </a:p>
          <a:p>
            <a:pPr>
              <a:buFont typeface="Wingdings" panose="05000000000000000000" pitchFamily="2" charset="2"/>
              <a:buChar char="v"/>
            </a:pPr>
            <a:r>
              <a:rPr lang="en-US" b="1" dirty="0"/>
              <a:t>Skills Development: </a:t>
            </a:r>
            <a:r>
              <a:rPr lang="en-US" dirty="0"/>
              <a:t>Starting a firm teaches young people important skills such as problem-solving, leadership, and financial management, which improves their employability and entrepreneurial acumen.</a:t>
            </a:r>
          </a:p>
          <a:p>
            <a:pPr>
              <a:buFont typeface="Wingdings" panose="05000000000000000000" pitchFamily="2" charset="2"/>
              <a:buChar char="v"/>
            </a:pPr>
            <a:r>
              <a:rPr lang="en-US" b="1" dirty="0"/>
              <a:t>Community Development: </a:t>
            </a:r>
            <a:r>
              <a:rPr lang="en-US" dirty="0"/>
              <a:t>Many youth-led businesses target community impact. Farmers' earnings and lives are improved by initiatives such as the Jaguza Livestock </a:t>
            </a:r>
          </a:p>
          <a:p>
            <a:pPr>
              <a:buFont typeface="Wingdings" panose="05000000000000000000" pitchFamily="2" charset="2"/>
              <a:buChar char="v"/>
            </a:pPr>
            <a:r>
              <a:rPr lang="en-US" b="1" dirty="0"/>
              <a:t>Cultural change: </a:t>
            </a:r>
            <a:r>
              <a:rPr lang="en-US" dirty="0"/>
              <a:t>Successful young entrepreneurs act as role models, motivating more young people to pursue their dreams.</a:t>
            </a:r>
          </a:p>
        </p:txBody>
      </p:sp>
    </p:spTree>
    <p:extLst>
      <p:ext uri="{BB962C8B-B14F-4D97-AF65-F5344CB8AC3E}">
        <p14:creationId xmlns:p14="http://schemas.microsoft.com/office/powerpoint/2010/main" val="4259037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FECBB-0CC0-C9A8-6547-2434D55B91C9}"/>
              </a:ext>
            </a:extLst>
          </p:cNvPr>
          <p:cNvSpPr>
            <a:spLocks noGrp="1"/>
          </p:cNvSpPr>
          <p:nvPr>
            <p:ph type="title"/>
          </p:nvPr>
        </p:nvSpPr>
        <p:spPr/>
        <p:txBody>
          <a:bodyPr/>
          <a:lstStyle/>
          <a:p>
            <a:r>
              <a:rPr lang="en-US" b="1" dirty="0"/>
              <a:t>IMPACT OF WOMEN ENTREPRENEURSHIP</a:t>
            </a:r>
          </a:p>
        </p:txBody>
      </p:sp>
      <p:sp>
        <p:nvSpPr>
          <p:cNvPr id="3" name="Content Placeholder 2">
            <a:extLst>
              <a:ext uri="{FF2B5EF4-FFF2-40B4-BE49-F238E27FC236}">
                <a16:creationId xmlns:a16="http://schemas.microsoft.com/office/drawing/2014/main" id="{E002B6B2-8E83-B12E-7175-45402AE60EDD}"/>
              </a:ext>
            </a:extLst>
          </p:cNvPr>
          <p:cNvSpPr>
            <a:spLocks noGrp="1"/>
          </p:cNvSpPr>
          <p:nvPr>
            <p:ph idx="1"/>
          </p:nvPr>
        </p:nvSpPr>
        <p:spPr/>
        <p:txBody>
          <a:bodyPr>
            <a:normAutofit fontScale="92500" lnSpcReduction="10000"/>
          </a:bodyPr>
          <a:lstStyle/>
          <a:p>
            <a:pPr>
              <a:buFont typeface="Wingdings" panose="05000000000000000000" pitchFamily="2" charset="2"/>
              <a:buChar char="v"/>
            </a:pPr>
            <a:r>
              <a:rPr lang="en-US" b="1" dirty="0"/>
              <a:t>Economic Development: </a:t>
            </a:r>
            <a:r>
              <a:rPr lang="en-US" dirty="0"/>
              <a:t>Women entrepreneurs such as those in the Mukwano Group contribute significantly to Uganda's GDP. Their firms cover several industries, propelling economic growth.</a:t>
            </a:r>
          </a:p>
          <a:p>
            <a:pPr>
              <a:buFont typeface="Wingdings" panose="05000000000000000000" pitchFamily="2" charset="2"/>
              <a:buChar char="v"/>
            </a:pPr>
            <a:r>
              <a:rPr lang="en-US" b="1" dirty="0"/>
              <a:t>Gender Equality: </a:t>
            </a:r>
            <a:r>
              <a:rPr lang="en-US" dirty="0"/>
              <a:t>Women entrepreneurship economically empowers women while fighting gender inequities and promoting gender equality in business and society.</a:t>
            </a:r>
          </a:p>
          <a:p>
            <a:pPr>
              <a:buFont typeface="Wingdings" panose="05000000000000000000" pitchFamily="2" charset="2"/>
              <a:buChar char="v"/>
            </a:pPr>
            <a:r>
              <a:rPr lang="en-US" b="1" dirty="0"/>
              <a:t>Community Development: </a:t>
            </a:r>
            <a:r>
              <a:rPr lang="en-US" dirty="0"/>
              <a:t>Many female entrepreneurs emphasize ventures that have a significant social impact. Maama Care's reusable sanitary pads solve an important women's health concern while also benefiting community development.</a:t>
            </a:r>
          </a:p>
          <a:p>
            <a:pPr>
              <a:buFont typeface="Wingdings" panose="05000000000000000000" pitchFamily="2" charset="2"/>
              <a:buChar char="v"/>
            </a:pPr>
            <a:r>
              <a:rPr lang="en-US" b="1" dirty="0"/>
              <a:t>Job Creation: </a:t>
            </a:r>
            <a:r>
              <a:rPr lang="en-US" dirty="0"/>
              <a:t>Women-led businesses employ both men and women, lowering unemployment and raising living standards. Women entrepreneurs contribute varied viewpoints and unique ideas to the market, increasing competitiveness and encouraging innovation.</a:t>
            </a:r>
          </a:p>
          <a:p>
            <a:pPr>
              <a:buFont typeface="Wingdings" panose="05000000000000000000" pitchFamily="2" charset="2"/>
              <a:buChar char="v"/>
            </a:pPr>
            <a:r>
              <a:rPr lang="en-US" b="1" dirty="0"/>
              <a:t>Cultural and social change: </a:t>
            </a:r>
            <a:r>
              <a:rPr lang="en-US" dirty="0"/>
              <a:t>Successful female entrepreneurs act as role models, encouraging other women and girls to pursue business and breaking gender stereotypes.</a:t>
            </a:r>
          </a:p>
        </p:txBody>
      </p:sp>
    </p:spTree>
    <p:extLst>
      <p:ext uri="{BB962C8B-B14F-4D97-AF65-F5344CB8AC3E}">
        <p14:creationId xmlns:p14="http://schemas.microsoft.com/office/powerpoint/2010/main" val="1820550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EE6158-9873-9095-0219-B2DBFC9035A0}"/>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Layer>
                </a14:imgProps>
              </a:ext>
            </a:extLst>
          </a:blip>
          <a:stretch>
            <a:fillRect/>
          </a:stretch>
        </p:blipFill>
        <p:spPr>
          <a:xfrm>
            <a:off x="3627120" y="2305371"/>
            <a:ext cx="4937759" cy="3434080"/>
          </a:xfrm>
          <a:prstGeom prst="rect">
            <a:avLst/>
          </a:prstGeom>
          <a:effectLst>
            <a:softEdge rad="127000"/>
          </a:effectLst>
          <a:scene3d>
            <a:camera prst="perspectiveRelaxedModerately"/>
            <a:lightRig rig="threePt" dir="t"/>
          </a:scene3d>
        </p:spPr>
      </p:pic>
      <p:sp>
        <p:nvSpPr>
          <p:cNvPr id="3" name="Content Placeholder 2">
            <a:extLst>
              <a:ext uri="{FF2B5EF4-FFF2-40B4-BE49-F238E27FC236}">
                <a16:creationId xmlns:a16="http://schemas.microsoft.com/office/drawing/2014/main" id="{419CDC4D-DB92-3F56-88A0-14FF3C4A5239}"/>
              </a:ext>
            </a:extLst>
          </p:cNvPr>
          <p:cNvSpPr>
            <a:spLocks noGrp="1"/>
          </p:cNvSpPr>
          <p:nvPr>
            <p:ph idx="1"/>
          </p:nvPr>
        </p:nvSpPr>
        <p:spPr/>
        <p:txBody>
          <a:bodyPr>
            <a:normAutofit/>
          </a:bodyPr>
          <a:lstStyle/>
          <a:p>
            <a:pPr>
              <a:buFont typeface="Wingdings" panose="05000000000000000000" pitchFamily="2" charset="2"/>
              <a:buChar char="Ø"/>
            </a:pPr>
            <a:r>
              <a:rPr lang="en-US" dirty="0"/>
              <a:t>Innovation and Technology i.e. tech start-ups, E-commerce and online market places.</a:t>
            </a:r>
          </a:p>
          <a:p>
            <a:pPr>
              <a:buFont typeface="Wingdings" panose="05000000000000000000" pitchFamily="2" charset="2"/>
              <a:buChar char="Ø"/>
            </a:pPr>
            <a:r>
              <a:rPr lang="en-US" dirty="0"/>
              <a:t>Agribusiness and agriculture i.e. Agri tech and value addition.</a:t>
            </a:r>
          </a:p>
          <a:p>
            <a:pPr>
              <a:buFont typeface="Wingdings" panose="05000000000000000000" pitchFamily="2" charset="2"/>
              <a:buChar char="Ø"/>
            </a:pPr>
            <a:r>
              <a:rPr lang="en-US" dirty="0"/>
              <a:t>Renewable Energy i.e. solar energy, biogas production.</a:t>
            </a:r>
          </a:p>
          <a:p>
            <a:pPr>
              <a:buFont typeface="Wingdings" panose="05000000000000000000" pitchFamily="2" charset="2"/>
              <a:buChar char="Ø"/>
            </a:pPr>
            <a:r>
              <a:rPr lang="en-US" dirty="0"/>
              <a:t>Tourism and Hospitality i.e. Eco-Tourism Initiatives, Cultural Tourism.</a:t>
            </a:r>
          </a:p>
          <a:p>
            <a:pPr>
              <a:buFont typeface="Wingdings" panose="05000000000000000000" pitchFamily="2" charset="2"/>
              <a:buChar char="Ø"/>
            </a:pPr>
            <a:r>
              <a:rPr lang="en-US" dirty="0"/>
              <a:t>Education and Training i.e. EdTech Solutions, vocational Training Centers.</a:t>
            </a:r>
          </a:p>
          <a:p>
            <a:pPr>
              <a:buFont typeface="Wingdings" panose="05000000000000000000" pitchFamily="2" charset="2"/>
              <a:buChar char="Ø"/>
            </a:pPr>
            <a:r>
              <a:rPr lang="en-US" dirty="0"/>
              <a:t>Health care i.e. telemedicine services, medical equipment manufacturing.</a:t>
            </a:r>
          </a:p>
          <a:p>
            <a:pPr>
              <a:buFont typeface="Wingdings" panose="05000000000000000000" pitchFamily="2" charset="2"/>
              <a:buChar char="Ø"/>
            </a:pPr>
            <a:r>
              <a:rPr lang="en-US" dirty="0"/>
              <a:t>Export oriented businesses i.e. handicrafts and art crafts.</a:t>
            </a:r>
          </a:p>
          <a:p>
            <a:pPr>
              <a:buFont typeface="Wingdings" panose="05000000000000000000" pitchFamily="2" charset="2"/>
              <a:buChar char="Ø"/>
            </a:pPr>
            <a:r>
              <a:rPr lang="en-US" dirty="0"/>
              <a:t>Financial start-ups i.e. fintech start-ups.</a:t>
            </a:r>
          </a:p>
          <a:p>
            <a:pPr>
              <a:buFont typeface="Wingdings" panose="05000000000000000000" pitchFamily="2" charset="2"/>
              <a:buChar char="Ø"/>
            </a:pPr>
            <a:r>
              <a:rPr lang="en-US" dirty="0"/>
              <a:t>Social and environmental initiatives i.e. waste management, social enterprises.</a:t>
            </a:r>
            <a:endParaRPr lang="en-US" i="0" dirty="0">
              <a:solidFill>
                <a:srgbClr val="D1D5DB"/>
              </a:solidFill>
              <a:effectLst/>
              <a:latin typeface="Söhne"/>
            </a:endParaRPr>
          </a:p>
          <a:p>
            <a:pPr>
              <a:buFont typeface="Wingdings" panose="05000000000000000000" pitchFamily="2" charset="2"/>
              <a:buChar char="Ø"/>
            </a:pPr>
            <a:endParaRPr lang="en-US" dirty="0"/>
          </a:p>
          <a:p>
            <a:pPr>
              <a:buFont typeface="Wingdings" panose="05000000000000000000" pitchFamily="2" charset="2"/>
              <a:buChar char="Ø"/>
            </a:pPr>
            <a:endParaRPr lang="en-US" b="1" dirty="0"/>
          </a:p>
        </p:txBody>
      </p:sp>
      <p:sp>
        <p:nvSpPr>
          <p:cNvPr id="2" name="Title 1">
            <a:extLst>
              <a:ext uri="{FF2B5EF4-FFF2-40B4-BE49-F238E27FC236}">
                <a16:creationId xmlns:a16="http://schemas.microsoft.com/office/drawing/2014/main" id="{509B2EFB-9E60-2628-673C-F4E0F05E87B0}"/>
              </a:ext>
            </a:extLst>
          </p:cNvPr>
          <p:cNvSpPr>
            <a:spLocks noGrp="1"/>
          </p:cNvSpPr>
          <p:nvPr>
            <p:ph type="title"/>
          </p:nvPr>
        </p:nvSpPr>
        <p:spPr/>
        <p:txBody>
          <a:bodyPr/>
          <a:lstStyle/>
          <a:p>
            <a:r>
              <a:rPr lang="en-US" dirty="0"/>
              <a:t>OPPORTUNITIES (youth entrepreneurship)</a:t>
            </a:r>
          </a:p>
        </p:txBody>
      </p:sp>
    </p:spTree>
    <p:extLst>
      <p:ext uri="{BB962C8B-B14F-4D97-AF65-F5344CB8AC3E}">
        <p14:creationId xmlns:p14="http://schemas.microsoft.com/office/powerpoint/2010/main" val="80586650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9369</TotalTime>
  <Words>1200</Words>
  <Application>Microsoft Office PowerPoint</Application>
  <PresentationFormat>Widescreen</PresentationFormat>
  <Paragraphs>89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Söhne</vt:lpstr>
      <vt:lpstr>Wingdings</vt:lpstr>
      <vt:lpstr>Wingdings 3</vt:lpstr>
      <vt:lpstr>Wisp</vt:lpstr>
      <vt:lpstr>YOUTH AND WOMEN ENTREPRENEURSHIP</vt:lpstr>
      <vt:lpstr>INTRODUCTION (who are they?)</vt:lpstr>
      <vt:lpstr>SIGNIFICANCE OF YOUTH ENTREPRENEURSHIP</vt:lpstr>
      <vt:lpstr>SIGNIFICANCE OF WOMEN ENTREPRENEURSHIP</vt:lpstr>
      <vt:lpstr>CHALLENGES FACED BY YOUTH ENTREPRENEURS</vt:lpstr>
      <vt:lpstr>CHALLENGES FACED BY WOMEN ENTREPRENEURS</vt:lpstr>
      <vt:lpstr>IMPACT OF YOUTH ENTREPRENEURSHIP</vt:lpstr>
      <vt:lpstr>IMPACT OF WOMEN ENTREPRENEURSHIP</vt:lpstr>
      <vt:lpstr>OPPORTUNITIES (youth entrepreneurship)</vt:lpstr>
      <vt:lpstr>OPPORTUNITIES (women entrepreneurship)</vt:lpstr>
      <vt:lpstr>SUCCESS STORIES AND ROLE MODELS (youth entrepreneurship)</vt:lpstr>
      <vt:lpstr>SUCCESS STORIES AND ROLE MODELS (women entrepreneurship)</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DIANA AGABA</dc:creator>
  <cp:lastModifiedBy>DEBORAH DIANA AGABA</cp:lastModifiedBy>
  <cp:revision>11</cp:revision>
  <dcterms:created xsi:type="dcterms:W3CDTF">2023-09-26T03:35:13Z</dcterms:created>
  <dcterms:modified xsi:type="dcterms:W3CDTF">2023-11-21T07:01:36Z</dcterms:modified>
</cp:coreProperties>
</file>