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400" b="1" dirty="0"/>
              <a:t>ENVIRONMENTAL ISSUES IN LEISURE </a:t>
            </a:r>
            <a:r>
              <a:rPr lang="en-GB" sz="4400" b="1" dirty="0" smtClean="0"/>
              <a:t>MANAGEMENT</a:t>
            </a:r>
            <a:br>
              <a:rPr lang="en-GB" sz="4400" b="1" dirty="0" smtClean="0"/>
            </a:br>
            <a:r>
              <a:rPr lang="en-GB" sz="4400" b="1" dirty="0"/>
              <a:t>LHM 2127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932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Understanding leisure management</a:t>
            </a:r>
          </a:p>
          <a:p>
            <a:pPr lvl="1"/>
            <a:r>
              <a:rPr lang="en-US" dirty="0" smtClean="0"/>
              <a:t>Environmental implications of leisure activities</a:t>
            </a:r>
          </a:p>
          <a:p>
            <a:pPr lvl="1"/>
            <a:r>
              <a:rPr lang="en-US" dirty="0" smtClean="0"/>
              <a:t>Key environmental issues in leisure management</a:t>
            </a:r>
          </a:p>
          <a:p>
            <a:pPr lvl="1"/>
            <a:r>
              <a:rPr lang="en-US" dirty="0" smtClean="0"/>
              <a:t>The role of hospitality in environmental sustainability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693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is leisure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Leisure management involves overseeing activities and facilities that provide recreational and leisure opportunities.</a:t>
            </a:r>
          </a:p>
          <a:p>
            <a:pPr lvl="1"/>
            <a:r>
              <a:rPr lang="en-US" dirty="0"/>
              <a:t>Encompasses tourism, hospitality, sports, and recreational services.</a:t>
            </a:r>
          </a:p>
          <a:p>
            <a:r>
              <a:rPr lang="en-US" b="1" dirty="0"/>
              <a:t>Key Sectors:</a:t>
            </a:r>
            <a:endParaRPr lang="en-US" dirty="0"/>
          </a:p>
          <a:p>
            <a:pPr lvl="1"/>
            <a:r>
              <a:rPr lang="en-US" dirty="0"/>
              <a:t>Tourism and travel</a:t>
            </a:r>
          </a:p>
          <a:p>
            <a:pPr lvl="1"/>
            <a:r>
              <a:rPr lang="en-US" dirty="0"/>
              <a:t>Hospitality (hotels, resorts, etc.)</a:t>
            </a:r>
          </a:p>
          <a:p>
            <a:pPr lvl="1"/>
            <a:r>
              <a:rPr lang="en-US" dirty="0"/>
              <a:t>Recreational facilities (parks, sports centers)</a:t>
            </a:r>
          </a:p>
          <a:p>
            <a:pPr lvl="1"/>
            <a:r>
              <a:rPr lang="en-US" dirty="0"/>
              <a:t>Entertainment venues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408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are the environmental implications of leisure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Impact </a:t>
            </a:r>
            <a:r>
              <a:rPr lang="en-US" b="1" dirty="0"/>
              <a:t>on Environment:</a:t>
            </a:r>
            <a:endParaRPr lang="en-US" dirty="0"/>
          </a:p>
          <a:p>
            <a:pPr lvl="1"/>
            <a:r>
              <a:rPr lang="en-US" dirty="0"/>
              <a:t>Resource </a:t>
            </a:r>
            <a:r>
              <a:rPr lang="en-US" dirty="0" smtClean="0"/>
              <a:t>consumption</a:t>
            </a:r>
            <a:r>
              <a:rPr lang="en-US" dirty="0"/>
              <a:t>: Water, energy, and materials</a:t>
            </a:r>
          </a:p>
          <a:p>
            <a:pPr lvl="1"/>
            <a:r>
              <a:rPr lang="en-US" dirty="0"/>
              <a:t>Waste </a:t>
            </a:r>
            <a:r>
              <a:rPr lang="en-US" dirty="0" smtClean="0"/>
              <a:t>generation</a:t>
            </a:r>
            <a:r>
              <a:rPr lang="en-US" dirty="0"/>
              <a:t>: Solid waste, pollution, and emissions</a:t>
            </a:r>
          </a:p>
          <a:p>
            <a:pPr lvl="1"/>
            <a:r>
              <a:rPr lang="en-US" dirty="0"/>
              <a:t>Land </a:t>
            </a:r>
            <a:r>
              <a:rPr lang="en-US" dirty="0" smtClean="0"/>
              <a:t>use</a:t>
            </a:r>
            <a:r>
              <a:rPr lang="en-US" dirty="0"/>
              <a:t>: Habitat destruction and biodiversity loss</a:t>
            </a:r>
          </a:p>
          <a:p>
            <a:pPr lvl="1"/>
            <a:r>
              <a:rPr lang="en-US" dirty="0"/>
              <a:t>Climate </a:t>
            </a:r>
            <a:r>
              <a:rPr lang="en-US" dirty="0" smtClean="0"/>
              <a:t>impact</a:t>
            </a:r>
            <a:r>
              <a:rPr lang="en-US" dirty="0"/>
              <a:t>: Contribution to greenhouse gas emissions</a:t>
            </a:r>
          </a:p>
          <a:p>
            <a:r>
              <a:rPr lang="en-US" b="1" dirty="0"/>
              <a:t>Examples:</a:t>
            </a:r>
            <a:endParaRPr lang="en-US" dirty="0"/>
          </a:p>
          <a:p>
            <a:pPr lvl="1"/>
            <a:r>
              <a:rPr lang="en-US" dirty="0"/>
              <a:t>Golf courses' water usage</a:t>
            </a:r>
          </a:p>
          <a:p>
            <a:pPr lvl="1"/>
            <a:r>
              <a:rPr lang="en-US" dirty="0"/>
              <a:t>Energy consumption in hotels and resorts</a:t>
            </a:r>
          </a:p>
          <a:p>
            <a:pPr lvl="1"/>
            <a:r>
              <a:rPr lang="en-US" dirty="0"/>
              <a:t>Pollution from cruise ships and recreational </a:t>
            </a:r>
            <a:r>
              <a:rPr lang="en-US" dirty="0" smtClean="0"/>
              <a:t>vehicles</a:t>
            </a:r>
          </a:p>
          <a:p>
            <a:pPr lvl="1"/>
            <a:r>
              <a:rPr lang="en-US" dirty="0" smtClean="0"/>
              <a:t>Noise from bars, discotheques and concerts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699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are the key environmental issues in leisure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Climate </a:t>
            </a:r>
            <a:r>
              <a:rPr lang="en-US" b="1" dirty="0"/>
              <a:t>c</a:t>
            </a:r>
            <a:r>
              <a:rPr lang="en-US" b="1" dirty="0" smtClean="0"/>
              <a:t>hange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Effects on tourism destinations (e.g., coastal erosion, changing weather patterns)</a:t>
            </a:r>
          </a:p>
          <a:p>
            <a:r>
              <a:rPr lang="en-US" b="1" dirty="0"/>
              <a:t>Resource </a:t>
            </a:r>
            <a:r>
              <a:rPr lang="en-US" b="1" dirty="0" smtClean="0"/>
              <a:t>management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Overuse of natural resources (water, energy)</a:t>
            </a:r>
          </a:p>
          <a:p>
            <a:pPr lvl="1"/>
            <a:r>
              <a:rPr lang="en-US" dirty="0"/>
              <a:t>Waste management challenges</a:t>
            </a:r>
          </a:p>
          <a:p>
            <a:r>
              <a:rPr lang="en-US" b="1" dirty="0"/>
              <a:t>Biodiversity and </a:t>
            </a:r>
            <a:r>
              <a:rPr lang="en-US" b="1" dirty="0" smtClean="0"/>
              <a:t>conservation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Impact on natural habitats and wildlife</a:t>
            </a:r>
          </a:p>
          <a:p>
            <a:pPr lvl="1"/>
            <a:r>
              <a:rPr lang="en-US" dirty="0"/>
              <a:t>Ecotourism as a conservation strategy</a:t>
            </a:r>
          </a:p>
          <a:p>
            <a:r>
              <a:rPr lang="en-US" b="1" dirty="0"/>
              <a:t>Sustainable </a:t>
            </a:r>
            <a:r>
              <a:rPr lang="en-US" b="1" dirty="0" smtClean="0"/>
              <a:t>practices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Implementation of green technologies</a:t>
            </a:r>
          </a:p>
          <a:p>
            <a:pPr lvl="1"/>
            <a:r>
              <a:rPr lang="en-US" dirty="0"/>
              <a:t>Promotion of sustainable tourism practices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177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How can hospitality play a role in environmental 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Energy-efficient </a:t>
            </a:r>
            <a:r>
              <a:rPr lang="en-US" dirty="0"/>
              <a:t>building design</a:t>
            </a:r>
          </a:p>
          <a:p>
            <a:pPr lvl="1"/>
            <a:r>
              <a:rPr lang="en-US" dirty="0"/>
              <a:t>Waste reduction programs (recycling, composting)</a:t>
            </a:r>
          </a:p>
          <a:p>
            <a:pPr lvl="1"/>
            <a:r>
              <a:rPr lang="en-US" dirty="0"/>
              <a:t>Water conservation initiatives</a:t>
            </a:r>
          </a:p>
          <a:p>
            <a:pPr lvl="1"/>
            <a:r>
              <a:rPr lang="en-US" dirty="0"/>
              <a:t>Responsible sourcing of materials and food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7889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2118</TotalTime>
  <Words>254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Garamond</vt:lpstr>
      <vt:lpstr>Savon</vt:lpstr>
      <vt:lpstr>ENVIRONMENTAL ISSUES IN LEISURE MANAGEMENT LHM 2127</vt:lpstr>
      <vt:lpstr>Overview</vt:lpstr>
      <vt:lpstr>What is leisure management</vt:lpstr>
      <vt:lpstr>What are the environmental implications of leisure activities</vt:lpstr>
      <vt:lpstr>What are the key environmental issues in leisure management</vt:lpstr>
      <vt:lpstr>How can hospitality play a role in environmental sustainability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rebs dawa</dc:creator>
  <cp:lastModifiedBy>rebs dawa</cp:lastModifiedBy>
  <cp:revision>19</cp:revision>
  <dcterms:created xsi:type="dcterms:W3CDTF">2024-09-04T15:26:32Z</dcterms:created>
  <dcterms:modified xsi:type="dcterms:W3CDTF">2024-09-06T16:19:20Z</dcterms:modified>
</cp:coreProperties>
</file>