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72" r:id="rId9"/>
    <p:sldId id="27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2B493F-52B4-44DC-B103-3607AF3EC1A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91" y="1274618"/>
            <a:ext cx="8825658" cy="1082836"/>
          </a:xfrm>
        </p:spPr>
        <p:txBody>
          <a:bodyPr/>
          <a:lstStyle/>
          <a:p>
            <a:pPr algn="ctr"/>
            <a:r>
              <a:rPr lang="en-US" b="1" dirty="0" smtClean="0"/>
              <a:t>OSI-AND PROTOCOLS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558473"/>
            <a:ext cx="8825658" cy="3080327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BY: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EELU SAMUEL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Computer science and engineering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716587"/>
          </a:xfrm>
        </p:spPr>
        <p:txBody>
          <a:bodyPr/>
          <a:lstStyle/>
          <a:p>
            <a:pPr algn="ctr"/>
            <a:r>
              <a:rPr lang="en-US" sz="7200" b="1" dirty="0" smtClean="0"/>
              <a:t>THANK YOU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END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806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Defines how data is transferred from one computer to another a given network.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5" y="3629891"/>
            <a:ext cx="3225564" cy="229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34" y="3274962"/>
            <a:ext cx="2245057" cy="31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Browsers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3846" y="3179762"/>
            <a:ext cx="4731814" cy="14947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0986" y="3179763"/>
            <a:ext cx="4271624" cy="304554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79464" y="4792517"/>
            <a:ext cx="4825157" cy="52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954" y="5671127"/>
            <a:ext cx="46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transfer, emails, virtual net, telnet, browsing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Logic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9464" y="4792517"/>
            <a:ext cx="4825157" cy="52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954" y="5671127"/>
            <a:ext cx="46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Encryption, decryption and compression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3148463"/>
            <a:ext cx="3964378" cy="153042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1434" y="3491345"/>
            <a:ext cx="4319493" cy="15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Logic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9464" y="4927866"/>
            <a:ext cx="4825157" cy="52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954" y="5671127"/>
            <a:ext cx="46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Authorization, Authentication and session management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954" y="3179761"/>
            <a:ext cx="3463228" cy="174810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1434" y="3491345"/>
            <a:ext cx="4319493" cy="15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Transport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Logic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9464" y="4927866"/>
            <a:ext cx="4825157" cy="52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954" y="5671127"/>
            <a:ext cx="46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connection control, flow control, and error 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304" y="3218881"/>
            <a:ext cx="3156223" cy="170364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72565" y="3920568"/>
            <a:ext cx="5361306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Logic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9464" y="4927866"/>
            <a:ext cx="4825157" cy="52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954" y="5671127"/>
            <a:ext cx="46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Assigning logical address, Routing, host to host delivery, logical </a:t>
            </a:r>
            <a:r>
              <a:rPr lang="en-US" dirty="0" err="1" smtClean="0"/>
              <a:t>subnetting</a:t>
            </a:r>
            <a:r>
              <a:rPr lang="en-US" dirty="0" smtClean="0"/>
              <a:t> etc.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7745" y="3110926"/>
            <a:ext cx="3263637" cy="188577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7971" y="4102630"/>
            <a:ext cx="4714919" cy="7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link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Logic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954" y="3381675"/>
            <a:ext cx="3759346" cy="3087144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Ethernet and other LAN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layer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Logic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Protocols</a:t>
            </a:r>
            <a:endParaRPr lang="en-US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9464" y="4927866"/>
            <a:ext cx="4825157" cy="527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function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4954" y="5671127"/>
            <a:ext cx="46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Synchronizing, data transfer, physical medium.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0309" y="3318161"/>
            <a:ext cx="4195684" cy="146118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Ethernet, </a:t>
            </a:r>
          </a:p>
          <a:p>
            <a:r>
              <a:rPr lang="en-US" dirty="0" smtClean="0"/>
              <a:t>USB,</a:t>
            </a:r>
          </a:p>
          <a:p>
            <a:r>
              <a:rPr lang="en-US" dirty="0" smtClean="0"/>
              <a:t>Bluetooth</a:t>
            </a:r>
          </a:p>
          <a:p>
            <a:r>
              <a:rPr lang="en-US" dirty="0" smtClean="0"/>
              <a:t>IEEE802.11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1091</TotalTime>
  <Words>131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OSI-AND PROTOCOLS</vt:lpstr>
      <vt:lpstr>OSI MODEL</vt:lpstr>
      <vt:lpstr>Application layer</vt:lpstr>
      <vt:lpstr>Presentation layer</vt:lpstr>
      <vt:lpstr>Session layer</vt:lpstr>
      <vt:lpstr>Transport layer</vt:lpstr>
      <vt:lpstr>Network layer</vt:lpstr>
      <vt:lpstr>Data link layer</vt:lpstr>
      <vt:lpstr>Physical layer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DESIGN</dc:title>
  <dc:creator>Hp</dc:creator>
  <cp:lastModifiedBy>Hp</cp:lastModifiedBy>
  <cp:revision>98</cp:revision>
  <dcterms:created xsi:type="dcterms:W3CDTF">2025-02-19T08:48:54Z</dcterms:created>
  <dcterms:modified xsi:type="dcterms:W3CDTF">2025-03-12T09:09:50Z</dcterms:modified>
</cp:coreProperties>
</file>