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4" r:id="rId8"/>
    <p:sldId id="272" r:id="rId9"/>
    <p:sldId id="27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4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41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03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36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61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35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19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0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3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1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4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3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5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2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B2B493F-52B4-44DC-B103-3607AF3EC1A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6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991" y="1274618"/>
            <a:ext cx="8825658" cy="1082836"/>
          </a:xfrm>
        </p:spPr>
        <p:txBody>
          <a:bodyPr/>
          <a:lstStyle/>
          <a:p>
            <a:pPr algn="ctr"/>
            <a:r>
              <a:rPr lang="en-US" b="1" dirty="0" smtClean="0"/>
              <a:t>OSI-AND PROTOCOLS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2558473"/>
            <a:ext cx="8825658" cy="3080327"/>
          </a:xfrm>
        </p:spPr>
        <p:txBody>
          <a:bodyPr>
            <a:normAutofit/>
          </a:bodyPr>
          <a:lstStyle/>
          <a:p>
            <a:pPr algn="ctr"/>
            <a:endParaRPr lang="en-US" sz="20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BY:</a:t>
            </a: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EELU SAMUEL</a:t>
            </a: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Computer science and engineering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19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716587"/>
          </a:xfrm>
        </p:spPr>
        <p:txBody>
          <a:bodyPr/>
          <a:lstStyle/>
          <a:p>
            <a:pPr algn="ctr"/>
            <a:r>
              <a:rPr lang="en-US" sz="7200" b="1" dirty="0" smtClean="0"/>
              <a:t>THANK YOU</a:t>
            </a:r>
            <a:endParaRPr lang="en-US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b="1" dirty="0" smtClean="0"/>
              <a:t>END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08066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Defines how data is transferred from one computer to another a given network.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85" y="3629891"/>
            <a:ext cx="3225564" cy="2290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634" y="3274962"/>
            <a:ext cx="2245057" cy="31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5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Application 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Browsers</a:t>
            </a:r>
            <a:endParaRPr lang="en-US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3846" y="3179762"/>
            <a:ext cx="4731814" cy="149479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Protocols</a:t>
            </a:r>
            <a:endParaRPr lang="en-US" b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40986" y="3179763"/>
            <a:ext cx="4271624" cy="3045546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979464" y="4792517"/>
            <a:ext cx="4825157" cy="5276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functions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54954" y="5671127"/>
            <a:ext cx="4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 transfer, emails, virtual net, telnet, browsing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67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Presentation 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Logic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Protocols</a:t>
            </a:r>
            <a:endParaRPr lang="en-US" b="1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979464" y="4792517"/>
            <a:ext cx="4825157" cy="5276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Functions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54954" y="5671127"/>
            <a:ext cx="4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Encryption, decryption and compression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3" y="3148463"/>
            <a:ext cx="3964378" cy="1530429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21434" y="3491345"/>
            <a:ext cx="4319493" cy="15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2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Session 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Logic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Protocols</a:t>
            </a:r>
            <a:endParaRPr lang="en-US" b="1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979464" y="4927866"/>
            <a:ext cx="4825157" cy="5276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functions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54954" y="5671127"/>
            <a:ext cx="4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Authorization, Authentication and session management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54954" y="3179761"/>
            <a:ext cx="3463228" cy="1748105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21434" y="3491345"/>
            <a:ext cx="4319493" cy="15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1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Transport 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Logic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Protocols</a:t>
            </a:r>
            <a:endParaRPr lang="en-US" b="1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979464" y="4927866"/>
            <a:ext cx="4825157" cy="5276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functions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54954" y="5671127"/>
            <a:ext cx="4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Segmentation, connection control, flow control, and error control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97304" y="3218881"/>
            <a:ext cx="3156223" cy="1703643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672565" y="3920568"/>
            <a:ext cx="5361306" cy="71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Network 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Logic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Protocols</a:t>
            </a:r>
            <a:endParaRPr lang="en-US" b="1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979464" y="4927866"/>
            <a:ext cx="4825157" cy="5276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functions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54954" y="5671127"/>
            <a:ext cx="4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Assigning logical address, Routing, host to host delivery, logical </a:t>
            </a:r>
            <a:r>
              <a:rPr lang="en-US" dirty="0" err="1" smtClean="0"/>
              <a:t>subnetting</a:t>
            </a:r>
            <a:r>
              <a:rPr lang="en-US" dirty="0" smtClean="0"/>
              <a:t> etc.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57745" y="3110926"/>
            <a:ext cx="3263637" cy="1885777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207971" y="4102630"/>
            <a:ext cx="4714919" cy="70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3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 link 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Logic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Protocols</a:t>
            </a:r>
            <a:endParaRPr lang="en-US" b="1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54954" y="3381675"/>
            <a:ext cx="3759346" cy="3087144"/>
          </a:xfrm>
          <a:prstGeom prst="rect">
            <a:avLst/>
          </a:prstGeom>
        </p:spPr>
      </p:pic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Ethernet and other LAN protocols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31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Physical 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Logic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Protocols</a:t>
            </a:r>
            <a:endParaRPr lang="en-US" b="1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979464" y="4927866"/>
            <a:ext cx="4825157" cy="5276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function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54954" y="5671127"/>
            <a:ext cx="464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Synchronizing, data transfer, physical medium.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20309" y="3318161"/>
            <a:ext cx="4195684" cy="1461184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Ethernet, </a:t>
            </a:r>
          </a:p>
          <a:p>
            <a:r>
              <a:rPr lang="en-US" dirty="0" smtClean="0"/>
              <a:t>USB,</a:t>
            </a:r>
          </a:p>
          <a:p>
            <a:r>
              <a:rPr lang="en-US" dirty="0" smtClean="0"/>
              <a:t>Bluetooth</a:t>
            </a:r>
          </a:p>
          <a:p>
            <a:r>
              <a:rPr lang="en-US" dirty="0" smtClean="0"/>
              <a:t>IEEE802.11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2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1091</TotalTime>
  <Words>131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OSI-AND PROTOCOLS</vt:lpstr>
      <vt:lpstr>OSI MODEL</vt:lpstr>
      <vt:lpstr>Application layer</vt:lpstr>
      <vt:lpstr>Presentation layer</vt:lpstr>
      <vt:lpstr>Session layer</vt:lpstr>
      <vt:lpstr>Transport layer</vt:lpstr>
      <vt:lpstr>Network layer</vt:lpstr>
      <vt:lpstr>Data link layer</vt:lpstr>
      <vt:lpstr>Physical layer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DESIGN</dc:title>
  <dc:creator>Hp</dc:creator>
  <cp:lastModifiedBy>Hp</cp:lastModifiedBy>
  <cp:revision>98</cp:revision>
  <dcterms:created xsi:type="dcterms:W3CDTF">2025-02-19T08:48:54Z</dcterms:created>
  <dcterms:modified xsi:type="dcterms:W3CDTF">2025-03-12T09:09:50Z</dcterms:modified>
</cp:coreProperties>
</file>