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2" r:id="rId3"/>
    <p:sldId id="291" r:id="rId4"/>
    <p:sldId id="285" r:id="rId5"/>
    <p:sldId id="308" r:id="rId6"/>
    <p:sldId id="293" r:id="rId7"/>
    <p:sldId id="290" r:id="rId8"/>
    <p:sldId id="295" r:id="rId9"/>
    <p:sldId id="294" r:id="rId10"/>
    <p:sldId id="284" r:id="rId11"/>
    <p:sldId id="296" r:id="rId12"/>
    <p:sldId id="297" r:id="rId13"/>
    <p:sldId id="310" r:id="rId14"/>
    <p:sldId id="298" r:id="rId15"/>
    <p:sldId id="311" r:id="rId16"/>
    <p:sldId id="299" r:id="rId17"/>
    <p:sldId id="312" r:id="rId18"/>
    <p:sldId id="300" r:id="rId19"/>
    <p:sldId id="313" r:id="rId20"/>
    <p:sldId id="302" r:id="rId21"/>
    <p:sldId id="314" r:id="rId22"/>
    <p:sldId id="306" r:id="rId23"/>
    <p:sldId id="307" r:id="rId24"/>
    <p:sldId id="316" r:id="rId25"/>
    <p:sldId id="317" r:id="rId26"/>
    <p:sldId id="318" r:id="rId27"/>
    <p:sldId id="320" r:id="rId28"/>
    <p:sldId id="327" r:id="rId29"/>
    <p:sldId id="321" r:id="rId30"/>
    <p:sldId id="322" r:id="rId31"/>
    <p:sldId id="323" r:id="rId32"/>
    <p:sldId id="328" r:id="rId33"/>
    <p:sldId id="334" r:id="rId34"/>
    <p:sldId id="332" r:id="rId35"/>
    <p:sldId id="333" r:id="rId36"/>
    <p:sldId id="341" r:id="rId37"/>
    <p:sldId id="337" r:id="rId38"/>
    <p:sldId id="338" r:id="rId39"/>
    <p:sldId id="326" r:id="rId40"/>
    <p:sldId id="329" r:id="rId41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120"/>
    <a:srgbClr val="D75020"/>
    <a:srgbClr val="FFFFFE"/>
    <a:srgbClr val="171D23"/>
    <a:srgbClr val="424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291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65" d="100"/>
          <a:sy n="165" d="100"/>
        </p:scale>
        <p:origin x="-138" y="-265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F44D5-1693-49D0-A7D6-8EEE743CB7E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CDF6DBA-A8E4-43FE-84C4-16005B102DAF}">
      <dgm:prSet/>
      <dgm:spPr/>
      <dgm:t>
        <a:bodyPr/>
        <a:lstStyle/>
        <a:p>
          <a:pPr rtl="0"/>
          <a:r>
            <a:rPr lang="en-GB" dirty="0"/>
            <a:t>Promote and protect reputation of Royal Holloway</a:t>
          </a:r>
        </a:p>
      </dgm:t>
    </dgm:pt>
    <dgm:pt modelId="{D0DBB326-2D53-4759-9D2B-9750F6188735}" type="parTrans" cxnId="{DEAD53BE-5354-4339-A575-2E878FF61A86}">
      <dgm:prSet/>
      <dgm:spPr/>
      <dgm:t>
        <a:bodyPr/>
        <a:lstStyle/>
        <a:p>
          <a:endParaRPr lang="en-GB"/>
        </a:p>
      </dgm:t>
    </dgm:pt>
    <dgm:pt modelId="{6E40256A-9C57-4F7F-843D-89C115F6FDFB}" type="sibTrans" cxnId="{DEAD53BE-5354-4339-A575-2E878FF61A86}">
      <dgm:prSet/>
      <dgm:spPr/>
      <dgm:t>
        <a:bodyPr/>
        <a:lstStyle/>
        <a:p>
          <a:endParaRPr lang="en-GB"/>
        </a:p>
      </dgm:t>
    </dgm:pt>
    <dgm:pt modelId="{D08D8D0E-A64B-4969-9665-0C44588D986C}">
      <dgm:prSet/>
      <dgm:spPr/>
      <dgm:t>
        <a:bodyPr/>
        <a:lstStyle/>
        <a:p>
          <a:pPr rtl="0"/>
          <a:r>
            <a:rPr lang="en-GB" dirty="0"/>
            <a:t>PR</a:t>
          </a:r>
        </a:p>
      </dgm:t>
    </dgm:pt>
    <dgm:pt modelId="{910074FE-D130-4B68-83E8-A7396F8EADCF}" type="parTrans" cxnId="{2DD5F00B-F551-46A8-A4A0-DC05A93A7D87}">
      <dgm:prSet/>
      <dgm:spPr/>
      <dgm:t>
        <a:bodyPr/>
        <a:lstStyle/>
        <a:p>
          <a:endParaRPr lang="en-GB"/>
        </a:p>
      </dgm:t>
    </dgm:pt>
    <dgm:pt modelId="{884916E4-3CF0-40C0-8905-38A21F31C2FA}" type="sibTrans" cxnId="{2DD5F00B-F551-46A8-A4A0-DC05A93A7D87}">
      <dgm:prSet/>
      <dgm:spPr/>
      <dgm:t>
        <a:bodyPr/>
        <a:lstStyle/>
        <a:p>
          <a:endParaRPr lang="en-GB"/>
        </a:p>
      </dgm:t>
    </dgm:pt>
    <dgm:pt modelId="{8978B6A5-FBB3-47D3-A42A-27ABC476BCFE}">
      <dgm:prSet/>
      <dgm:spPr/>
      <dgm:t>
        <a:bodyPr/>
        <a:lstStyle/>
        <a:p>
          <a:pPr rtl="0"/>
          <a:r>
            <a:rPr lang="en-GB" dirty="0"/>
            <a:t>Internal </a:t>
          </a:r>
          <a:r>
            <a:rPr lang="en-GB" dirty="0" err="1"/>
            <a:t>Comms</a:t>
          </a:r>
          <a:endParaRPr lang="en-GB" dirty="0"/>
        </a:p>
      </dgm:t>
    </dgm:pt>
    <dgm:pt modelId="{E9DDE945-8B08-41DF-856F-8DE75A870449}" type="parTrans" cxnId="{150D861D-A90E-421B-BA3D-3E84583A2DE6}">
      <dgm:prSet/>
      <dgm:spPr/>
      <dgm:t>
        <a:bodyPr/>
        <a:lstStyle/>
        <a:p>
          <a:endParaRPr lang="en-GB"/>
        </a:p>
      </dgm:t>
    </dgm:pt>
    <dgm:pt modelId="{ADC5B773-86D8-4556-BCE0-0A93C5573932}" type="sibTrans" cxnId="{150D861D-A90E-421B-BA3D-3E84583A2DE6}">
      <dgm:prSet/>
      <dgm:spPr/>
      <dgm:t>
        <a:bodyPr/>
        <a:lstStyle/>
        <a:p>
          <a:endParaRPr lang="en-GB"/>
        </a:p>
      </dgm:t>
    </dgm:pt>
    <dgm:pt modelId="{4BB36BD2-0C8B-4FC0-A3AF-55B25C8016AC}">
      <dgm:prSet/>
      <dgm:spPr/>
      <dgm:t>
        <a:bodyPr/>
        <a:lstStyle/>
        <a:p>
          <a:pPr rtl="0"/>
          <a:r>
            <a:rPr lang="en-GB"/>
            <a:t>Recruitment</a:t>
          </a:r>
        </a:p>
      </dgm:t>
    </dgm:pt>
    <dgm:pt modelId="{70A29A0F-FEB0-46FF-9884-8FB608978767}" type="parTrans" cxnId="{621559BB-B450-476D-9603-9A2FDDC9BBFE}">
      <dgm:prSet/>
      <dgm:spPr/>
      <dgm:t>
        <a:bodyPr/>
        <a:lstStyle/>
        <a:p>
          <a:endParaRPr lang="en-GB"/>
        </a:p>
      </dgm:t>
    </dgm:pt>
    <dgm:pt modelId="{D4B14074-AF79-4A99-BCE7-057B06E94275}" type="sibTrans" cxnId="{621559BB-B450-476D-9603-9A2FDDC9BBFE}">
      <dgm:prSet/>
      <dgm:spPr/>
      <dgm:t>
        <a:bodyPr/>
        <a:lstStyle/>
        <a:p>
          <a:endParaRPr lang="en-GB"/>
        </a:p>
      </dgm:t>
    </dgm:pt>
    <dgm:pt modelId="{5571B77D-5139-485C-A87E-00C80D6AFC3A}">
      <dgm:prSet/>
      <dgm:spPr/>
      <dgm:t>
        <a:bodyPr/>
        <a:lstStyle/>
        <a:p>
          <a:pPr rtl="0"/>
          <a:r>
            <a:rPr lang="en-GB" dirty="0"/>
            <a:t>Marketing</a:t>
          </a:r>
        </a:p>
      </dgm:t>
    </dgm:pt>
    <dgm:pt modelId="{530FD338-767D-4538-88E3-ED3836AC0490}" type="parTrans" cxnId="{DAC75957-1B05-455D-963A-43BF374CDFD0}">
      <dgm:prSet/>
      <dgm:spPr/>
      <dgm:t>
        <a:bodyPr/>
        <a:lstStyle/>
        <a:p>
          <a:endParaRPr lang="en-GB"/>
        </a:p>
      </dgm:t>
    </dgm:pt>
    <dgm:pt modelId="{0D5CA5C5-1CFF-4E4F-84B4-768751539533}" type="sibTrans" cxnId="{DAC75957-1B05-455D-963A-43BF374CDFD0}">
      <dgm:prSet/>
      <dgm:spPr/>
      <dgm:t>
        <a:bodyPr/>
        <a:lstStyle/>
        <a:p>
          <a:endParaRPr lang="en-GB"/>
        </a:p>
      </dgm:t>
    </dgm:pt>
    <dgm:pt modelId="{2707CD3B-1887-44BA-978F-DF0B2A61FD4C}">
      <dgm:prSet/>
      <dgm:spPr/>
      <dgm:t>
        <a:bodyPr/>
        <a:lstStyle/>
        <a:p>
          <a:pPr rtl="0"/>
          <a:r>
            <a:rPr lang="en-GB" dirty="0"/>
            <a:t>Events</a:t>
          </a:r>
        </a:p>
      </dgm:t>
    </dgm:pt>
    <dgm:pt modelId="{74BF8283-B8E4-4B11-B1AF-579CED642AB7}" type="parTrans" cxnId="{A59A5FA3-4A72-4F20-A349-D9604A641FCA}">
      <dgm:prSet/>
      <dgm:spPr/>
      <dgm:t>
        <a:bodyPr/>
        <a:lstStyle/>
        <a:p>
          <a:endParaRPr lang="en-GB"/>
        </a:p>
      </dgm:t>
    </dgm:pt>
    <dgm:pt modelId="{D6E5B2C4-C78E-492D-90C7-A9D91D6C86FE}" type="sibTrans" cxnId="{A59A5FA3-4A72-4F20-A349-D9604A641FCA}">
      <dgm:prSet/>
      <dgm:spPr/>
      <dgm:t>
        <a:bodyPr/>
        <a:lstStyle/>
        <a:p>
          <a:endParaRPr lang="en-GB"/>
        </a:p>
      </dgm:t>
    </dgm:pt>
    <dgm:pt modelId="{9C21FBC1-1A57-4CD7-9F2D-C6F57DB51EAC}" type="pres">
      <dgm:prSet presAssocID="{459F44D5-1693-49D0-A7D6-8EEE743CB7E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05DFE4-DB56-4185-9827-C159F67302C7}" type="pres">
      <dgm:prSet presAssocID="{ECDF6DBA-A8E4-43FE-84C4-16005B102DAF}" presName="centerShape" presStyleLbl="node0" presStyleIdx="0" presStyleCnt="1"/>
      <dgm:spPr/>
    </dgm:pt>
    <dgm:pt modelId="{2CB1F2BE-505B-45EE-94DC-4ED2AD51A530}" type="pres">
      <dgm:prSet presAssocID="{D08D8D0E-A64B-4969-9665-0C44588D986C}" presName="node" presStyleLbl="node1" presStyleIdx="0" presStyleCnt="5">
        <dgm:presLayoutVars>
          <dgm:bulletEnabled val="1"/>
        </dgm:presLayoutVars>
      </dgm:prSet>
      <dgm:spPr/>
    </dgm:pt>
    <dgm:pt modelId="{B2B86220-7E18-4E81-A96B-CEB0A349D685}" type="pres">
      <dgm:prSet presAssocID="{D08D8D0E-A64B-4969-9665-0C44588D986C}" presName="dummy" presStyleCnt="0"/>
      <dgm:spPr/>
    </dgm:pt>
    <dgm:pt modelId="{F4D9EFE6-09D4-41F2-95D5-FF1D6FEEF69D}" type="pres">
      <dgm:prSet presAssocID="{884916E4-3CF0-40C0-8905-38A21F31C2FA}" presName="sibTrans" presStyleLbl="sibTrans2D1" presStyleIdx="0" presStyleCnt="5"/>
      <dgm:spPr/>
    </dgm:pt>
    <dgm:pt modelId="{C18F2E9B-5F40-41FA-8A34-9CA4D7ACF450}" type="pres">
      <dgm:prSet presAssocID="{8978B6A5-FBB3-47D3-A42A-27ABC476BCFE}" presName="node" presStyleLbl="node1" presStyleIdx="1" presStyleCnt="5">
        <dgm:presLayoutVars>
          <dgm:bulletEnabled val="1"/>
        </dgm:presLayoutVars>
      </dgm:prSet>
      <dgm:spPr/>
    </dgm:pt>
    <dgm:pt modelId="{DBDFFBA4-01AF-41A8-9C62-59868C4EACBE}" type="pres">
      <dgm:prSet presAssocID="{8978B6A5-FBB3-47D3-A42A-27ABC476BCFE}" presName="dummy" presStyleCnt="0"/>
      <dgm:spPr/>
    </dgm:pt>
    <dgm:pt modelId="{F501C7B2-CEEE-4044-9B30-E6DA511D9E65}" type="pres">
      <dgm:prSet presAssocID="{ADC5B773-86D8-4556-BCE0-0A93C5573932}" presName="sibTrans" presStyleLbl="sibTrans2D1" presStyleIdx="1" presStyleCnt="5"/>
      <dgm:spPr/>
    </dgm:pt>
    <dgm:pt modelId="{734DB41C-72CE-44FD-8D99-78E2246435B6}" type="pres">
      <dgm:prSet presAssocID="{4BB36BD2-0C8B-4FC0-A3AF-55B25C8016AC}" presName="node" presStyleLbl="node1" presStyleIdx="2" presStyleCnt="5">
        <dgm:presLayoutVars>
          <dgm:bulletEnabled val="1"/>
        </dgm:presLayoutVars>
      </dgm:prSet>
      <dgm:spPr/>
    </dgm:pt>
    <dgm:pt modelId="{AEB566C6-9BE4-42E1-A6B5-371E423204B2}" type="pres">
      <dgm:prSet presAssocID="{4BB36BD2-0C8B-4FC0-A3AF-55B25C8016AC}" presName="dummy" presStyleCnt="0"/>
      <dgm:spPr/>
    </dgm:pt>
    <dgm:pt modelId="{1FFB0288-F3A6-4495-B89E-ED574AADA30F}" type="pres">
      <dgm:prSet presAssocID="{D4B14074-AF79-4A99-BCE7-057B06E94275}" presName="sibTrans" presStyleLbl="sibTrans2D1" presStyleIdx="2" presStyleCnt="5"/>
      <dgm:spPr/>
    </dgm:pt>
    <dgm:pt modelId="{0D8E8FFC-7155-4B63-8A71-DE94121D966B}" type="pres">
      <dgm:prSet presAssocID="{5571B77D-5139-485C-A87E-00C80D6AFC3A}" presName="node" presStyleLbl="node1" presStyleIdx="3" presStyleCnt="5">
        <dgm:presLayoutVars>
          <dgm:bulletEnabled val="1"/>
        </dgm:presLayoutVars>
      </dgm:prSet>
      <dgm:spPr/>
    </dgm:pt>
    <dgm:pt modelId="{555A12F1-CB3C-4FDF-9BB2-A43D585AAD72}" type="pres">
      <dgm:prSet presAssocID="{5571B77D-5139-485C-A87E-00C80D6AFC3A}" presName="dummy" presStyleCnt="0"/>
      <dgm:spPr/>
    </dgm:pt>
    <dgm:pt modelId="{5907D0E9-F816-4E28-9510-0D1BFEE52FE0}" type="pres">
      <dgm:prSet presAssocID="{0D5CA5C5-1CFF-4E4F-84B4-768751539533}" presName="sibTrans" presStyleLbl="sibTrans2D1" presStyleIdx="3" presStyleCnt="5"/>
      <dgm:spPr/>
    </dgm:pt>
    <dgm:pt modelId="{1F129F90-87B3-4982-BA64-288796587A18}" type="pres">
      <dgm:prSet presAssocID="{2707CD3B-1887-44BA-978F-DF0B2A61FD4C}" presName="node" presStyleLbl="node1" presStyleIdx="4" presStyleCnt="5">
        <dgm:presLayoutVars>
          <dgm:bulletEnabled val="1"/>
        </dgm:presLayoutVars>
      </dgm:prSet>
      <dgm:spPr/>
    </dgm:pt>
    <dgm:pt modelId="{30DD8BCC-D4D6-45F2-9E4A-6C890E7BCBDB}" type="pres">
      <dgm:prSet presAssocID="{2707CD3B-1887-44BA-978F-DF0B2A61FD4C}" presName="dummy" presStyleCnt="0"/>
      <dgm:spPr/>
    </dgm:pt>
    <dgm:pt modelId="{F03B8954-588B-46A9-95F2-BC836B57D304}" type="pres">
      <dgm:prSet presAssocID="{D6E5B2C4-C78E-492D-90C7-A9D91D6C86FE}" presName="sibTrans" presStyleLbl="sibTrans2D1" presStyleIdx="4" presStyleCnt="5"/>
      <dgm:spPr/>
    </dgm:pt>
  </dgm:ptLst>
  <dgm:cxnLst>
    <dgm:cxn modelId="{2354B108-78FC-49AA-9695-A5B7CBB4658B}" type="presOf" srcId="{8978B6A5-FBB3-47D3-A42A-27ABC476BCFE}" destId="{C18F2E9B-5F40-41FA-8A34-9CA4D7ACF450}" srcOrd="0" destOrd="0" presId="urn:microsoft.com/office/officeart/2005/8/layout/radial6"/>
    <dgm:cxn modelId="{2DD5F00B-F551-46A8-A4A0-DC05A93A7D87}" srcId="{ECDF6DBA-A8E4-43FE-84C4-16005B102DAF}" destId="{D08D8D0E-A64B-4969-9665-0C44588D986C}" srcOrd="0" destOrd="0" parTransId="{910074FE-D130-4B68-83E8-A7396F8EADCF}" sibTransId="{884916E4-3CF0-40C0-8905-38A21F31C2FA}"/>
    <dgm:cxn modelId="{F84B9B0E-03A7-46A0-A1E0-9FA82C5DB484}" type="presOf" srcId="{D6E5B2C4-C78E-492D-90C7-A9D91D6C86FE}" destId="{F03B8954-588B-46A9-95F2-BC836B57D304}" srcOrd="0" destOrd="0" presId="urn:microsoft.com/office/officeart/2005/8/layout/radial6"/>
    <dgm:cxn modelId="{150D861D-A90E-421B-BA3D-3E84583A2DE6}" srcId="{ECDF6DBA-A8E4-43FE-84C4-16005B102DAF}" destId="{8978B6A5-FBB3-47D3-A42A-27ABC476BCFE}" srcOrd="1" destOrd="0" parTransId="{E9DDE945-8B08-41DF-856F-8DE75A870449}" sibTransId="{ADC5B773-86D8-4556-BCE0-0A93C5573932}"/>
    <dgm:cxn modelId="{AB3C1232-35F6-4503-A2F8-28BAFD12A2C9}" type="presOf" srcId="{459F44D5-1693-49D0-A7D6-8EEE743CB7E4}" destId="{9C21FBC1-1A57-4CD7-9F2D-C6F57DB51EAC}" srcOrd="0" destOrd="0" presId="urn:microsoft.com/office/officeart/2005/8/layout/radial6"/>
    <dgm:cxn modelId="{EC487F36-347D-4481-9E08-0D431A309997}" type="presOf" srcId="{D4B14074-AF79-4A99-BCE7-057B06E94275}" destId="{1FFB0288-F3A6-4495-B89E-ED574AADA30F}" srcOrd="0" destOrd="0" presId="urn:microsoft.com/office/officeart/2005/8/layout/radial6"/>
    <dgm:cxn modelId="{A91AA568-0648-4F41-8C54-C4AD71E5C710}" type="presOf" srcId="{ECDF6DBA-A8E4-43FE-84C4-16005B102DAF}" destId="{A505DFE4-DB56-4185-9827-C159F67302C7}" srcOrd="0" destOrd="0" presId="urn:microsoft.com/office/officeart/2005/8/layout/radial6"/>
    <dgm:cxn modelId="{DAC75957-1B05-455D-963A-43BF374CDFD0}" srcId="{ECDF6DBA-A8E4-43FE-84C4-16005B102DAF}" destId="{5571B77D-5139-485C-A87E-00C80D6AFC3A}" srcOrd="3" destOrd="0" parTransId="{530FD338-767D-4538-88E3-ED3836AC0490}" sibTransId="{0D5CA5C5-1CFF-4E4F-84B4-768751539533}"/>
    <dgm:cxn modelId="{A59A5FA3-4A72-4F20-A349-D9604A641FCA}" srcId="{ECDF6DBA-A8E4-43FE-84C4-16005B102DAF}" destId="{2707CD3B-1887-44BA-978F-DF0B2A61FD4C}" srcOrd="4" destOrd="0" parTransId="{74BF8283-B8E4-4B11-B1AF-579CED642AB7}" sibTransId="{D6E5B2C4-C78E-492D-90C7-A9D91D6C86FE}"/>
    <dgm:cxn modelId="{6B3D18AD-E117-4C19-9DF5-859AC8535544}" type="presOf" srcId="{5571B77D-5139-485C-A87E-00C80D6AFC3A}" destId="{0D8E8FFC-7155-4B63-8A71-DE94121D966B}" srcOrd="0" destOrd="0" presId="urn:microsoft.com/office/officeart/2005/8/layout/radial6"/>
    <dgm:cxn modelId="{5BD788B5-D43E-4C03-8DA9-CAA88D9D1104}" type="presOf" srcId="{884916E4-3CF0-40C0-8905-38A21F31C2FA}" destId="{F4D9EFE6-09D4-41F2-95D5-FF1D6FEEF69D}" srcOrd="0" destOrd="0" presId="urn:microsoft.com/office/officeart/2005/8/layout/radial6"/>
    <dgm:cxn modelId="{621559BB-B450-476D-9603-9A2FDDC9BBFE}" srcId="{ECDF6DBA-A8E4-43FE-84C4-16005B102DAF}" destId="{4BB36BD2-0C8B-4FC0-A3AF-55B25C8016AC}" srcOrd="2" destOrd="0" parTransId="{70A29A0F-FEB0-46FF-9884-8FB608978767}" sibTransId="{D4B14074-AF79-4A99-BCE7-057B06E94275}"/>
    <dgm:cxn modelId="{DEAD53BE-5354-4339-A575-2E878FF61A86}" srcId="{459F44D5-1693-49D0-A7D6-8EEE743CB7E4}" destId="{ECDF6DBA-A8E4-43FE-84C4-16005B102DAF}" srcOrd="0" destOrd="0" parTransId="{D0DBB326-2D53-4759-9D2B-9750F6188735}" sibTransId="{6E40256A-9C57-4F7F-843D-89C115F6FDFB}"/>
    <dgm:cxn modelId="{CF1394C5-FF23-47CC-B15C-1C12DD537FC6}" type="presOf" srcId="{2707CD3B-1887-44BA-978F-DF0B2A61FD4C}" destId="{1F129F90-87B3-4982-BA64-288796587A18}" srcOrd="0" destOrd="0" presId="urn:microsoft.com/office/officeart/2005/8/layout/radial6"/>
    <dgm:cxn modelId="{8B1845F0-6620-4B8E-812C-2D6524421F23}" type="presOf" srcId="{D08D8D0E-A64B-4969-9665-0C44588D986C}" destId="{2CB1F2BE-505B-45EE-94DC-4ED2AD51A530}" srcOrd="0" destOrd="0" presId="urn:microsoft.com/office/officeart/2005/8/layout/radial6"/>
    <dgm:cxn modelId="{299A9DF1-8EB2-40BB-AF4A-AA9D36405656}" type="presOf" srcId="{ADC5B773-86D8-4556-BCE0-0A93C5573932}" destId="{F501C7B2-CEEE-4044-9B30-E6DA511D9E65}" srcOrd="0" destOrd="0" presId="urn:microsoft.com/office/officeart/2005/8/layout/radial6"/>
    <dgm:cxn modelId="{CFDBE1F3-ED0D-4B4C-9587-E16594F761E1}" type="presOf" srcId="{4BB36BD2-0C8B-4FC0-A3AF-55B25C8016AC}" destId="{734DB41C-72CE-44FD-8D99-78E2246435B6}" srcOrd="0" destOrd="0" presId="urn:microsoft.com/office/officeart/2005/8/layout/radial6"/>
    <dgm:cxn modelId="{257795FA-4074-41DD-AD4A-24ED3916D562}" type="presOf" srcId="{0D5CA5C5-1CFF-4E4F-84B4-768751539533}" destId="{5907D0E9-F816-4E28-9510-0D1BFEE52FE0}" srcOrd="0" destOrd="0" presId="urn:microsoft.com/office/officeart/2005/8/layout/radial6"/>
    <dgm:cxn modelId="{71183B8F-7540-4D0E-A980-E494787FEF07}" type="presParOf" srcId="{9C21FBC1-1A57-4CD7-9F2D-C6F57DB51EAC}" destId="{A505DFE4-DB56-4185-9827-C159F67302C7}" srcOrd="0" destOrd="0" presId="urn:microsoft.com/office/officeart/2005/8/layout/radial6"/>
    <dgm:cxn modelId="{0C1BF8B5-8DC4-4CAD-9D11-995B5BCCEB5A}" type="presParOf" srcId="{9C21FBC1-1A57-4CD7-9F2D-C6F57DB51EAC}" destId="{2CB1F2BE-505B-45EE-94DC-4ED2AD51A530}" srcOrd="1" destOrd="0" presId="urn:microsoft.com/office/officeart/2005/8/layout/radial6"/>
    <dgm:cxn modelId="{C44B9097-D23C-4772-B9AD-E81FDC4C5FAC}" type="presParOf" srcId="{9C21FBC1-1A57-4CD7-9F2D-C6F57DB51EAC}" destId="{B2B86220-7E18-4E81-A96B-CEB0A349D685}" srcOrd="2" destOrd="0" presId="urn:microsoft.com/office/officeart/2005/8/layout/radial6"/>
    <dgm:cxn modelId="{A2482D91-458E-4B9A-9E2B-91C219788F66}" type="presParOf" srcId="{9C21FBC1-1A57-4CD7-9F2D-C6F57DB51EAC}" destId="{F4D9EFE6-09D4-41F2-95D5-FF1D6FEEF69D}" srcOrd="3" destOrd="0" presId="urn:microsoft.com/office/officeart/2005/8/layout/radial6"/>
    <dgm:cxn modelId="{0C2AE117-C367-4255-8271-F7D148C6A423}" type="presParOf" srcId="{9C21FBC1-1A57-4CD7-9F2D-C6F57DB51EAC}" destId="{C18F2E9B-5F40-41FA-8A34-9CA4D7ACF450}" srcOrd="4" destOrd="0" presId="urn:microsoft.com/office/officeart/2005/8/layout/radial6"/>
    <dgm:cxn modelId="{F2597EEE-1C2C-46F3-9006-0D154D125D95}" type="presParOf" srcId="{9C21FBC1-1A57-4CD7-9F2D-C6F57DB51EAC}" destId="{DBDFFBA4-01AF-41A8-9C62-59868C4EACBE}" srcOrd="5" destOrd="0" presId="urn:microsoft.com/office/officeart/2005/8/layout/radial6"/>
    <dgm:cxn modelId="{765EB05F-E965-49EB-A786-F856AAA4DDA8}" type="presParOf" srcId="{9C21FBC1-1A57-4CD7-9F2D-C6F57DB51EAC}" destId="{F501C7B2-CEEE-4044-9B30-E6DA511D9E65}" srcOrd="6" destOrd="0" presId="urn:microsoft.com/office/officeart/2005/8/layout/radial6"/>
    <dgm:cxn modelId="{72CC7045-F6C5-4ED9-AD24-CBA44FD0BA67}" type="presParOf" srcId="{9C21FBC1-1A57-4CD7-9F2D-C6F57DB51EAC}" destId="{734DB41C-72CE-44FD-8D99-78E2246435B6}" srcOrd="7" destOrd="0" presId="urn:microsoft.com/office/officeart/2005/8/layout/radial6"/>
    <dgm:cxn modelId="{2EBBBADD-3261-435B-9E86-38A9A63C15AB}" type="presParOf" srcId="{9C21FBC1-1A57-4CD7-9F2D-C6F57DB51EAC}" destId="{AEB566C6-9BE4-42E1-A6B5-371E423204B2}" srcOrd="8" destOrd="0" presId="urn:microsoft.com/office/officeart/2005/8/layout/radial6"/>
    <dgm:cxn modelId="{48A6B891-E84A-4EF2-B117-D6D20C1B42A1}" type="presParOf" srcId="{9C21FBC1-1A57-4CD7-9F2D-C6F57DB51EAC}" destId="{1FFB0288-F3A6-4495-B89E-ED574AADA30F}" srcOrd="9" destOrd="0" presId="urn:microsoft.com/office/officeart/2005/8/layout/radial6"/>
    <dgm:cxn modelId="{DA0B6E41-EF35-4F45-B770-A95F4ADA328B}" type="presParOf" srcId="{9C21FBC1-1A57-4CD7-9F2D-C6F57DB51EAC}" destId="{0D8E8FFC-7155-4B63-8A71-DE94121D966B}" srcOrd="10" destOrd="0" presId="urn:microsoft.com/office/officeart/2005/8/layout/radial6"/>
    <dgm:cxn modelId="{52B7BBFB-D52C-478F-8F4F-78428D21E0A1}" type="presParOf" srcId="{9C21FBC1-1A57-4CD7-9F2D-C6F57DB51EAC}" destId="{555A12F1-CB3C-4FDF-9BB2-A43D585AAD72}" srcOrd="11" destOrd="0" presId="urn:microsoft.com/office/officeart/2005/8/layout/radial6"/>
    <dgm:cxn modelId="{2A7759E3-4C8E-4894-91AE-1D99B065D492}" type="presParOf" srcId="{9C21FBC1-1A57-4CD7-9F2D-C6F57DB51EAC}" destId="{5907D0E9-F816-4E28-9510-0D1BFEE52FE0}" srcOrd="12" destOrd="0" presId="urn:microsoft.com/office/officeart/2005/8/layout/radial6"/>
    <dgm:cxn modelId="{808D2F97-BDAE-4EDF-ABB8-21D9DF35F9E8}" type="presParOf" srcId="{9C21FBC1-1A57-4CD7-9F2D-C6F57DB51EAC}" destId="{1F129F90-87B3-4982-BA64-288796587A18}" srcOrd="13" destOrd="0" presId="urn:microsoft.com/office/officeart/2005/8/layout/radial6"/>
    <dgm:cxn modelId="{F2D54666-5ABE-4F84-BB9F-FFEE59951DED}" type="presParOf" srcId="{9C21FBC1-1A57-4CD7-9F2D-C6F57DB51EAC}" destId="{30DD8BCC-D4D6-45F2-9E4A-6C890E7BCBDB}" srcOrd="14" destOrd="0" presId="urn:microsoft.com/office/officeart/2005/8/layout/radial6"/>
    <dgm:cxn modelId="{AD1F071A-4B5D-48BB-831B-0520E2D5885E}" type="presParOf" srcId="{9C21FBC1-1A57-4CD7-9F2D-C6F57DB51EAC}" destId="{F03B8954-588B-46A9-95F2-BC836B57D30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4CFC81-8C66-497B-AED5-78BCC27E0C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BA74E3-5F28-4591-9961-CA5FF21D25E9}">
      <dgm:prSet/>
      <dgm:spPr/>
      <dgm:t>
        <a:bodyPr/>
        <a:lstStyle/>
        <a:p>
          <a:pPr rtl="0"/>
          <a:r>
            <a:rPr lang="en-GB"/>
            <a:t>Format:</a:t>
          </a:r>
        </a:p>
      </dgm:t>
    </dgm:pt>
    <dgm:pt modelId="{EDCBBDD7-B553-4523-A6E7-354721E6877D}" type="parTrans" cxnId="{9E66F78A-89E6-478F-89D6-0735826AFF4D}">
      <dgm:prSet/>
      <dgm:spPr/>
      <dgm:t>
        <a:bodyPr/>
        <a:lstStyle/>
        <a:p>
          <a:endParaRPr lang="en-GB"/>
        </a:p>
      </dgm:t>
    </dgm:pt>
    <dgm:pt modelId="{9813D9B4-0653-478A-AD58-F966F7F6B13F}" type="sibTrans" cxnId="{9E66F78A-89E6-478F-89D6-0735826AFF4D}">
      <dgm:prSet/>
      <dgm:spPr/>
      <dgm:t>
        <a:bodyPr/>
        <a:lstStyle/>
        <a:p>
          <a:endParaRPr lang="en-GB"/>
        </a:p>
      </dgm:t>
    </dgm:pt>
    <dgm:pt modelId="{F21DA428-2CC6-4B18-9CE6-9220581041F5}">
      <dgm:prSet/>
      <dgm:spPr/>
      <dgm:t>
        <a:bodyPr/>
        <a:lstStyle/>
        <a:p>
          <a:pPr rtl="0"/>
          <a:r>
            <a:rPr lang="en-GB"/>
            <a:t>Image and video focus</a:t>
          </a:r>
        </a:p>
      </dgm:t>
    </dgm:pt>
    <dgm:pt modelId="{BB87901F-BD78-4275-B79B-C5CD935A18A2}" type="parTrans" cxnId="{9453ADD3-559A-4C3C-8F6A-4AC726B3ADD5}">
      <dgm:prSet/>
      <dgm:spPr/>
      <dgm:t>
        <a:bodyPr/>
        <a:lstStyle/>
        <a:p>
          <a:endParaRPr lang="en-GB"/>
        </a:p>
      </dgm:t>
    </dgm:pt>
    <dgm:pt modelId="{78BAFDF2-0C6A-4B48-8DD6-93536815B155}" type="sibTrans" cxnId="{9453ADD3-559A-4C3C-8F6A-4AC726B3ADD5}">
      <dgm:prSet/>
      <dgm:spPr/>
      <dgm:t>
        <a:bodyPr/>
        <a:lstStyle/>
        <a:p>
          <a:endParaRPr lang="en-GB"/>
        </a:p>
      </dgm:t>
    </dgm:pt>
    <dgm:pt modelId="{B55E4A31-5F4E-4033-8442-9367A4DBCB42}">
      <dgm:prSet/>
      <dgm:spPr/>
      <dgm:t>
        <a:bodyPr/>
        <a:lstStyle/>
        <a:p>
          <a:pPr rtl="0"/>
          <a:r>
            <a:rPr lang="en-GB"/>
            <a:t>Simple content editing options</a:t>
          </a:r>
        </a:p>
      </dgm:t>
    </dgm:pt>
    <dgm:pt modelId="{9D0FB68F-A050-4008-8714-BBDAF6A186DE}" type="parTrans" cxnId="{62086446-38DD-46E5-9D46-D3BFFDB3A111}">
      <dgm:prSet/>
      <dgm:spPr/>
      <dgm:t>
        <a:bodyPr/>
        <a:lstStyle/>
        <a:p>
          <a:endParaRPr lang="en-GB"/>
        </a:p>
      </dgm:t>
    </dgm:pt>
    <dgm:pt modelId="{4F18A0CE-B1B2-4F12-B015-725B48336620}" type="sibTrans" cxnId="{62086446-38DD-46E5-9D46-D3BFFDB3A111}">
      <dgm:prSet/>
      <dgm:spPr/>
      <dgm:t>
        <a:bodyPr/>
        <a:lstStyle/>
        <a:p>
          <a:endParaRPr lang="en-GB"/>
        </a:p>
      </dgm:t>
    </dgm:pt>
    <dgm:pt modelId="{9A00513C-02C8-4CCE-BF9A-B2D1A730E2C3}">
      <dgm:prSet/>
      <dgm:spPr/>
      <dgm:t>
        <a:bodyPr/>
        <a:lstStyle/>
        <a:p>
          <a:pPr rtl="0"/>
          <a:r>
            <a:rPr lang="en-GB"/>
            <a:t>Posts and stories</a:t>
          </a:r>
        </a:p>
      </dgm:t>
    </dgm:pt>
    <dgm:pt modelId="{CE94E5DD-C466-4459-A41C-DAF3A0190AE6}" type="parTrans" cxnId="{7673D400-041A-4E06-9FE1-2D9BB2E6AFA1}">
      <dgm:prSet/>
      <dgm:spPr/>
      <dgm:t>
        <a:bodyPr/>
        <a:lstStyle/>
        <a:p>
          <a:endParaRPr lang="en-GB"/>
        </a:p>
      </dgm:t>
    </dgm:pt>
    <dgm:pt modelId="{7A8E1806-8679-44D4-A728-49B9E6C776B0}" type="sibTrans" cxnId="{7673D400-041A-4E06-9FE1-2D9BB2E6AFA1}">
      <dgm:prSet/>
      <dgm:spPr/>
      <dgm:t>
        <a:bodyPr/>
        <a:lstStyle/>
        <a:p>
          <a:endParaRPr lang="en-GB"/>
        </a:p>
      </dgm:t>
    </dgm:pt>
    <dgm:pt modelId="{8832D6B0-DDD9-426F-A033-118322B78C8B}">
      <dgm:prSet/>
      <dgm:spPr/>
      <dgm:t>
        <a:bodyPr/>
        <a:lstStyle/>
        <a:p>
          <a:pPr rtl="0"/>
          <a:r>
            <a:rPr lang="en-GB" dirty="0"/>
            <a:t>Open network</a:t>
          </a:r>
        </a:p>
      </dgm:t>
    </dgm:pt>
    <dgm:pt modelId="{A4C84506-F78C-4062-B985-C83342D09237}" type="parTrans" cxnId="{474DBE59-AC68-4590-914A-843E0A998DDD}">
      <dgm:prSet/>
      <dgm:spPr/>
      <dgm:t>
        <a:bodyPr/>
        <a:lstStyle/>
        <a:p>
          <a:endParaRPr lang="en-GB"/>
        </a:p>
      </dgm:t>
    </dgm:pt>
    <dgm:pt modelId="{8E0EBFF1-ACB4-45F0-87CF-ACAE2A2F3737}" type="sibTrans" cxnId="{474DBE59-AC68-4590-914A-843E0A998DDD}">
      <dgm:prSet/>
      <dgm:spPr/>
      <dgm:t>
        <a:bodyPr/>
        <a:lstStyle/>
        <a:p>
          <a:endParaRPr lang="en-GB"/>
        </a:p>
      </dgm:t>
    </dgm:pt>
    <dgm:pt modelId="{75B9B69F-D1C0-49F2-B2F9-3475A176CF0F}">
      <dgm:prSet/>
      <dgm:spPr/>
      <dgm:t>
        <a:bodyPr/>
        <a:lstStyle/>
        <a:p>
          <a:pPr rtl="0"/>
          <a:r>
            <a:rPr lang="en-GB"/>
            <a:t>Audience:</a:t>
          </a:r>
        </a:p>
      </dgm:t>
    </dgm:pt>
    <dgm:pt modelId="{AEC5CB7B-8C1B-49E2-9D9C-204E8122E543}" type="parTrans" cxnId="{523F86C7-9D3E-4648-B610-99BFBB2829E8}">
      <dgm:prSet/>
      <dgm:spPr/>
      <dgm:t>
        <a:bodyPr/>
        <a:lstStyle/>
        <a:p>
          <a:endParaRPr lang="en-GB"/>
        </a:p>
      </dgm:t>
    </dgm:pt>
    <dgm:pt modelId="{0C1B3E85-54B1-4B9B-A61C-0F5724AAD708}" type="sibTrans" cxnId="{523F86C7-9D3E-4648-B610-99BFBB2829E8}">
      <dgm:prSet/>
      <dgm:spPr/>
      <dgm:t>
        <a:bodyPr/>
        <a:lstStyle/>
        <a:p>
          <a:endParaRPr lang="en-GB"/>
        </a:p>
      </dgm:t>
    </dgm:pt>
    <dgm:pt modelId="{E00AE808-4A2F-4DCC-AE06-A3326DC66867}">
      <dgm:prSet/>
      <dgm:spPr/>
      <dgm:t>
        <a:bodyPr/>
        <a:lstStyle/>
        <a:p>
          <a:pPr rtl="0"/>
          <a:r>
            <a:rPr lang="en-GB"/>
            <a:t>Estimated 16.7 million UK users in 2017</a:t>
          </a:r>
        </a:p>
      </dgm:t>
    </dgm:pt>
    <dgm:pt modelId="{F710A713-5307-4244-AA8A-47570197D5EE}" type="parTrans" cxnId="{C718A47C-78B6-493D-A102-7DE3E760843B}">
      <dgm:prSet/>
      <dgm:spPr/>
      <dgm:t>
        <a:bodyPr/>
        <a:lstStyle/>
        <a:p>
          <a:endParaRPr lang="en-GB"/>
        </a:p>
      </dgm:t>
    </dgm:pt>
    <dgm:pt modelId="{2C9CED13-C9C9-4F80-88E3-94003990858B}" type="sibTrans" cxnId="{C718A47C-78B6-493D-A102-7DE3E760843B}">
      <dgm:prSet/>
      <dgm:spPr/>
      <dgm:t>
        <a:bodyPr/>
        <a:lstStyle/>
        <a:p>
          <a:endParaRPr lang="en-GB"/>
        </a:p>
      </dgm:t>
    </dgm:pt>
    <dgm:pt modelId="{3EBB5D0C-D686-420D-8863-0516B842979E}">
      <dgm:prSet/>
      <dgm:spPr/>
      <dgm:t>
        <a:bodyPr/>
        <a:lstStyle/>
        <a:p>
          <a:pPr rtl="0"/>
          <a:r>
            <a:rPr lang="en-GB" dirty="0"/>
            <a:t>Fast growing audience – 200m increase in 2017 to 700m</a:t>
          </a:r>
        </a:p>
      </dgm:t>
    </dgm:pt>
    <dgm:pt modelId="{614E2F24-7CCF-4694-AB06-E4FF2B872DDF}" type="parTrans" cxnId="{607ED18D-7EB4-451D-8443-24DA9FFB2746}">
      <dgm:prSet/>
      <dgm:spPr/>
      <dgm:t>
        <a:bodyPr/>
        <a:lstStyle/>
        <a:p>
          <a:endParaRPr lang="en-GB"/>
        </a:p>
      </dgm:t>
    </dgm:pt>
    <dgm:pt modelId="{D962A6E4-B611-47D0-96D7-A26C0C518486}" type="sibTrans" cxnId="{607ED18D-7EB4-451D-8443-24DA9FFB2746}">
      <dgm:prSet/>
      <dgm:spPr/>
      <dgm:t>
        <a:bodyPr/>
        <a:lstStyle/>
        <a:p>
          <a:endParaRPr lang="en-GB"/>
        </a:p>
      </dgm:t>
    </dgm:pt>
    <dgm:pt modelId="{B6977FC4-77B4-4937-A558-B7C4405C75CA}">
      <dgm:prSet/>
      <dgm:spPr/>
      <dgm:t>
        <a:bodyPr/>
        <a:lstStyle/>
        <a:p>
          <a:pPr rtl="0"/>
          <a:r>
            <a:rPr lang="en-GB"/>
            <a:t>18-34 year olds account for 61% of the user base</a:t>
          </a:r>
        </a:p>
      </dgm:t>
    </dgm:pt>
    <dgm:pt modelId="{73E6EEBC-91AE-43E3-9C1C-051A09455F06}" type="parTrans" cxnId="{3FFFDECB-AC65-4519-B40A-D13CFA51E026}">
      <dgm:prSet/>
      <dgm:spPr/>
      <dgm:t>
        <a:bodyPr/>
        <a:lstStyle/>
        <a:p>
          <a:endParaRPr lang="en-GB"/>
        </a:p>
      </dgm:t>
    </dgm:pt>
    <dgm:pt modelId="{63074D30-B4DF-4C13-A55D-6616A26F5EDB}" type="sibTrans" cxnId="{3FFFDECB-AC65-4519-B40A-D13CFA51E026}">
      <dgm:prSet/>
      <dgm:spPr/>
      <dgm:t>
        <a:bodyPr/>
        <a:lstStyle/>
        <a:p>
          <a:endParaRPr lang="en-GB"/>
        </a:p>
      </dgm:t>
    </dgm:pt>
    <dgm:pt modelId="{F91B37A1-5DEB-45C5-AE94-590F91EDFE3E}">
      <dgm:prSet/>
      <dgm:spPr/>
      <dgm:t>
        <a:bodyPr/>
        <a:lstStyle/>
        <a:p>
          <a:pPr rtl="0"/>
          <a:r>
            <a:rPr lang="en-GB" dirty="0"/>
            <a:t>Follow mechanism generates audience</a:t>
          </a:r>
        </a:p>
      </dgm:t>
    </dgm:pt>
    <dgm:pt modelId="{440E9AFD-D34B-42DE-923A-2AE529B049CA}" type="parTrans" cxnId="{C47262A7-8C50-4E78-8DFC-998F023A8A48}">
      <dgm:prSet/>
      <dgm:spPr/>
      <dgm:t>
        <a:bodyPr/>
        <a:lstStyle/>
        <a:p>
          <a:endParaRPr lang="en-GB"/>
        </a:p>
      </dgm:t>
    </dgm:pt>
    <dgm:pt modelId="{2FF81DBB-3EFD-4CFB-8209-7BB8691F15D6}" type="sibTrans" cxnId="{C47262A7-8C50-4E78-8DFC-998F023A8A48}">
      <dgm:prSet/>
      <dgm:spPr/>
      <dgm:t>
        <a:bodyPr/>
        <a:lstStyle/>
        <a:p>
          <a:endParaRPr lang="en-GB"/>
        </a:p>
      </dgm:t>
    </dgm:pt>
    <dgm:pt modelId="{980B0CD0-7AC1-4BBA-9AE1-41B89122D2FD}" type="pres">
      <dgm:prSet presAssocID="{FA4CFC81-8C66-497B-AED5-78BCC27E0C06}" presName="Name0" presStyleCnt="0">
        <dgm:presLayoutVars>
          <dgm:dir/>
          <dgm:animLvl val="lvl"/>
          <dgm:resizeHandles val="exact"/>
        </dgm:presLayoutVars>
      </dgm:prSet>
      <dgm:spPr/>
    </dgm:pt>
    <dgm:pt modelId="{26B13C3E-2C59-44EE-BB58-B969F5157724}" type="pres">
      <dgm:prSet presAssocID="{C5BA74E3-5F28-4591-9961-CA5FF21D25E9}" presName="composite" presStyleCnt="0"/>
      <dgm:spPr/>
    </dgm:pt>
    <dgm:pt modelId="{3FC08669-1731-424F-AF37-5F5B5DCDE5D6}" type="pres">
      <dgm:prSet presAssocID="{C5BA74E3-5F28-4591-9961-CA5FF21D25E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E7D374C-521C-47B7-B688-D2D34185DF5C}" type="pres">
      <dgm:prSet presAssocID="{C5BA74E3-5F28-4591-9961-CA5FF21D25E9}" presName="desTx" presStyleLbl="alignAccFollowNode1" presStyleIdx="0" presStyleCnt="2">
        <dgm:presLayoutVars>
          <dgm:bulletEnabled val="1"/>
        </dgm:presLayoutVars>
      </dgm:prSet>
      <dgm:spPr/>
    </dgm:pt>
    <dgm:pt modelId="{AABD8368-DF0B-4102-BFE5-A8DFBAB7B6CD}" type="pres">
      <dgm:prSet presAssocID="{9813D9B4-0653-478A-AD58-F966F7F6B13F}" presName="space" presStyleCnt="0"/>
      <dgm:spPr/>
    </dgm:pt>
    <dgm:pt modelId="{A7CCF571-45C9-445F-AF29-D7921DB06D00}" type="pres">
      <dgm:prSet presAssocID="{75B9B69F-D1C0-49F2-B2F9-3475A176CF0F}" presName="composite" presStyleCnt="0"/>
      <dgm:spPr/>
    </dgm:pt>
    <dgm:pt modelId="{39B8BD32-FF4D-422D-A949-4C824604EF45}" type="pres">
      <dgm:prSet presAssocID="{75B9B69F-D1C0-49F2-B2F9-3475A176CF0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6B35CE1-F39A-4CE9-9221-9D074F7CC9D5}" type="pres">
      <dgm:prSet presAssocID="{75B9B69F-D1C0-49F2-B2F9-3475A176CF0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673D400-041A-4E06-9FE1-2D9BB2E6AFA1}" srcId="{C5BA74E3-5F28-4591-9961-CA5FF21D25E9}" destId="{9A00513C-02C8-4CCE-BF9A-B2D1A730E2C3}" srcOrd="2" destOrd="0" parTransId="{CE94E5DD-C466-4459-A41C-DAF3A0190AE6}" sibTransId="{7A8E1806-8679-44D4-A728-49B9E6C776B0}"/>
    <dgm:cxn modelId="{63C89D08-F84A-4D1D-B926-DD6E19E16FB7}" type="presOf" srcId="{B55E4A31-5F4E-4033-8442-9367A4DBCB42}" destId="{9E7D374C-521C-47B7-B688-D2D34185DF5C}" srcOrd="0" destOrd="1" presId="urn:microsoft.com/office/officeart/2005/8/layout/hList1"/>
    <dgm:cxn modelId="{13462611-F4E6-478B-874D-AF31676D1033}" type="presOf" srcId="{B6977FC4-77B4-4937-A558-B7C4405C75CA}" destId="{E6B35CE1-F39A-4CE9-9221-9D074F7CC9D5}" srcOrd="0" destOrd="2" presId="urn:microsoft.com/office/officeart/2005/8/layout/hList1"/>
    <dgm:cxn modelId="{6123AB2E-4FAC-4C14-8CCA-F85AFCC79251}" type="presOf" srcId="{8832D6B0-DDD9-426F-A033-118322B78C8B}" destId="{9E7D374C-521C-47B7-B688-D2D34185DF5C}" srcOrd="0" destOrd="3" presId="urn:microsoft.com/office/officeart/2005/8/layout/hList1"/>
    <dgm:cxn modelId="{23C6972F-FD58-404C-9D66-8320BDB4EBB8}" type="presOf" srcId="{3EBB5D0C-D686-420D-8863-0516B842979E}" destId="{E6B35CE1-F39A-4CE9-9221-9D074F7CC9D5}" srcOrd="0" destOrd="1" presId="urn:microsoft.com/office/officeart/2005/8/layout/hList1"/>
    <dgm:cxn modelId="{9C136765-7279-413D-908D-F16B0EAECF9E}" type="presOf" srcId="{F91B37A1-5DEB-45C5-AE94-590F91EDFE3E}" destId="{9E7D374C-521C-47B7-B688-D2D34185DF5C}" srcOrd="0" destOrd="4" presId="urn:microsoft.com/office/officeart/2005/8/layout/hList1"/>
    <dgm:cxn modelId="{62086446-38DD-46E5-9D46-D3BFFDB3A111}" srcId="{C5BA74E3-5F28-4591-9961-CA5FF21D25E9}" destId="{B55E4A31-5F4E-4033-8442-9367A4DBCB42}" srcOrd="1" destOrd="0" parTransId="{9D0FB68F-A050-4008-8714-BBDAF6A186DE}" sibTransId="{4F18A0CE-B1B2-4F12-B015-725B48336620}"/>
    <dgm:cxn modelId="{621F7F68-CC20-4D88-8C54-F3F1758175F1}" type="presOf" srcId="{F21DA428-2CC6-4B18-9CE6-9220581041F5}" destId="{9E7D374C-521C-47B7-B688-D2D34185DF5C}" srcOrd="0" destOrd="0" presId="urn:microsoft.com/office/officeart/2005/8/layout/hList1"/>
    <dgm:cxn modelId="{8DD91050-67DD-4512-8A88-2725458E97FD}" type="presOf" srcId="{FA4CFC81-8C66-497B-AED5-78BCC27E0C06}" destId="{980B0CD0-7AC1-4BBA-9AE1-41B89122D2FD}" srcOrd="0" destOrd="0" presId="urn:microsoft.com/office/officeart/2005/8/layout/hList1"/>
    <dgm:cxn modelId="{474DBE59-AC68-4590-914A-843E0A998DDD}" srcId="{C5BA74E3-5F28-4591-9961-CA5FF21D25E9}" destId="{8832D6B0-DDD9-426F-A033-118322B78C8B}" srcOrd="3" destOrd="0" parTransId="{A4C84506-F78C-4062-B985-C83342D09237}" sibTransId="{8E0EBFF1-ACB4-45F0-87CF-ACAE2A2F3737}"/>
    <dgm:cxn modelId="{C718A47C-78B6-493D-A102-7DE3E760843B}" srcId="{75B9B69F-D1C0-49F2-B2F9-3475A176CF0F}" destId="{E00AE808-4A2F-4DCC-AE06-A3326DC66867}" srcOrd="0" destOrd="0" parTransId="{F710A713-5307-4244-AA8A-47570197D5EE}" sibTransId="{2C9CED13-C9C9-4F80-88E3-94003990858B}"/>
    <dgm:cxn modelId="{9E66F78A-89E6-478F-89D6-0735826AFF4D}" srcId="{FA4CFC81-8C66-497B-AED5-78BCC27E0C06}" destId="{C5BA74E3-5F28-4591-9961-CA5FF21D25E9}" srcOrd="0" destOrd="0" parTransId="{EDCBBDD7-B553-4523-A6E7-354721E6877D}" sibTransId="{9813D9B4-0653-478A-AD58-F966F7F6B13F}"/>
    <dgm:cxn modelId="{607ED18D-7EB4-451D-8443-24DA9FFB2746}" srcId="{75B9B69F-D1C0-49F2-B2F9-3475A176CF0F}" destId="{3EBB5D0C-D686-420D-8863-0516B842979E}" srcOrd="1" destOrd="0" parTransId="{614E2F24-7CCF-4694-AB06-E4FF2B872DDF}" sibTransId="{D962A6E4-B611-47D0-96D7-A26C0C518486}"/>
    <dgm:cxn modelId="{EC4D7C98-4BAE-4A26-BB68-468DC4CD58F5}" type="presOf" srcId="{75B9B69F-D1C0-49F2-B2F9-3475A176CF0F}" destId="{39B8BD32-FF4D-422D-A949-4C824604EF45}" srcOrd="0" destOrd="0" presId="urn:microsoft.com/office/officeart/2005/8/layout/hList1"/>
    <dgm:cxn modelId="{C47262A7-8C50-4E78-8DFC-998F023A8A48}" srcId="{C5BA74E3-5F28-4591-9961-CA5FF21D25E9}" destId="{F91B37A1-5DEB-45C5-AE94-590F91EDFE3E}" srcOrd="4" destOrd="0" parTransId="{440E9AFD-D34B-42DE-923A-2AE529B049CA}" sibTransId="{2FF81DBB-3EFD-4CFB-8209-7BB8691F15D6}"/>
    <dgm:cxn modelId="{523F86C7-9D3E-4648-B610-99BFBB2829E8}" srcId="{FA4CFC81-8C66-497B-AED5-78BCC27E0C06}" destId="{75B9B69F-D1C0-49F2-B2F9-3475A176CF0F}" srcOrd="1" destOrd="0" parTransId="{AEC5CB7B-8C1B-49E2-9D9C-204E8122E543}" sibTransId="{0C1B3E85-54B1-4B9B-A61C-0F5724AAD708}"/>
    <dgm:cxn modelId="{3FFFDECB-AC65-4519-B40A-D13CFA51E026}" srcId="{75B9B69F-D1C0-49F2-B2F9-3475A176CF0F}" destId="{B6977FC4-77B4-4937-A558-B7C4405C75CA}" srcOrd="2" destOrd="0" parTransId="{73E6EEBC-91AE-43E3-9C1C-051A09455F06}" sibTransId="{63074D30-B4DF-4C13-A55D-6616A26F5EDB}"/>
    <dgm:cxn modelId="{C5D592CD-83FB-47EB-AD8C-9CF441908B8A}" type="presOf" srcId="{E00AE808-4A2F-4DCC-AE06-A3326DC66867}" destId="{E6B35CE1-F39A-4CE9-9221-9D074F7CC9D5}" srcOrd="0" destOrd="0" presId="urn:microsoft.com/office/officeart/2005/8/layout/hList1"/>
    <dgm:cxn modelId="{9453ADD3-559A-4C3C-8F6A-4AC726B3ADD5}" srcId="{C5BA74E3-5F28-4591-9961-CA5FF21D25E9}" destId="{F21DA428-2CC6-4B18-9CE6-9220581041F5}" srcOrd="0" destOrd="0" parTransId="{BB87901F-BD78-4275-B79B-C5CD935A18A2}" sibTransId="{78BAFDF2-0C6A-4B48-8DD6-93536815B155}"/>
    <dgm:cxn modelId="{403033D7-770D-4A4A-8343-21391C62C65A}" type="presOf" srcId="{C5BA74E3-5F28-4591-9961-CA5FF21D25E9}" destId="{3FC08669-1731-424F-AF37-5F5B5DCDE5D6}" srcOrd="0" destOrd="0" presId="urn:microsoft.com/office/officeart/2005/8/layout/hList1"/>
    <dgm:cxn modelId="{FF4B2BED-8143-4B51-A987-D409B2BBC492}" type="presOf" srcId="{9A00513C-02C8-4CCE-BF9A-B2D1A730E2C3}" destId="{9E7D374C-521C-47B7-B688-D2D34185DF5C}" srcOrd="0" destOrd="2" presId="urn:microsoft.com/office/officeart/2005/8/layout/hList1"/>
    <dgm:cxn modelId="{1FFAC7B1-812F-4F9C-B0AD-C5D249211C7E}" type="presParOf" srcId="{980B0CD0-7AC1-4BBA-9AE1-41B89122D2FD}" destId="{26B13C3E-2C59-44EE-BB58-B969F5157724}" srcOrd="0" destOrd="0" presId="urn:microsoft.com/office/officeart/2005/8/layout/hList1"/>
    <dgm:cxn modelId="{5EDD1779-067F-4BA9-9830-413610F194D1}" type="presParOf" srcId="{26B13C3E-2C59-44EE-BB58-B969F5157724}" destId="{3FC08669-1731-424F-AF37-5F5B5DCDE5D6}" srcOrd="0" destOrd="0" presId="urn:microsoft.com/office/officeart/2005/8/layout/hList1"/>
    <dgm:cxn modelId="{99C41B9A-E1A5-4A06-90D5-F610B35A5CBF}" type="presParOf" srcId="{26B13C3E-2C59-44EE-BB58-B969F5157724}" destId="{9E7D374C-521C-47B7-B688-D2D34185DF5C}" srcOrd="1" destOrd="0" presId="urn:microsoft.com/office/officeart/2005/8/layout/hList1"/>
    <dgm:cxn modelId="{CACE6046-16AB-4CFF-8FDA-AE55E2EADF3F}" type="presParOf" srcId="{980B0CD0-7AC1-4BBA-9AE1-41B89122D2FD}" destId="{AABD8368-DF0B-4102-BFE5-A8DFBAB7B6CD}" srcOrd="1" destOrd="0" presId="urn:microsoft.com/office/officeart/2005/8/layout/hList1"/>
    <dgm:cxn modelId="{5125FB30-5934-44A6-8562-3B65FBE61615}" type="presParOf" srcId="{980B0CD0-7AC1-4BBA-9AE1-41B89122D2FD}" destId="{A7CCF571-45C9-445F-AF29-D7921DB06D00}" srcOrd="2" destOrd="0" presId="urn:microsoft.com/office/officeart/2005/8/layout/hList1"/>
    <dgm:cxn modelId="{84CEDFE4-38AA-40CC-8EED-3EF7D7673979}" type="presParOf" srcId="{A7CCF571-45C9-445F-AF29-D7921DB06D00}" destId="{39B8BD32-FF4D-422D-A949-4C824604EF45}" srcOrd="0" destOrd="0" presId="urn:microsoft.com/office/officeart/2005/8/layout/hList1"/>
    <dgm:cxn modelId="{2811C3CC-CEC7-48AB-90D0-C9433264B90F}" type="presParOf" srcId="{A7CCF571-45C9-445F-AF29-D7921DB06D00}" destId="{E6B35CE1-F39A-4CE9-9221-9D074F7CC9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E1D3D3-5B30-4F6F-AC1C-BE7BF73EE47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54757C37-1363-4BAB-BBF1-097DCED693BE}">
      <dgm:prSet/>
      <dgm:spPr/>
      <dgm:t>
        <a:bodyPr/>
        <a:lstStyle/>
        <a:p>
          <a:pPr rtl="0"/>
          <a:r>
            <a:rPr lang="en-GB"/>
            <a:t>Pros:</a:t>
          </a:r>
        </a:p>
      </dgm:t>
    </dgm:pt>
    <dgm:pt modelId="{270B9B1D-6152-4E0F-9A5B-CE0C17BC4802}" type="parTrans" cxnId="{E1A63796-3C3B-4064-8F8F-44A86310A0DE}">
      <dgm:prSet/>
      <dgm:spPr/>
      <dgm:t>
        <a:bodyPr/>
        <a:lstStyle/>
        <a:p>
          <a:endParaRPr lang="en-GB"/>
        </a:p>
      </dgm:t>
    </dgm:pt>
    <dgm:pt modelId="{30040256-0028-4D97-89DC-63AC84841001}" type="sibTrans" cxnId="{E1A63796-3C3B-4064-8F8F-44A86310A0DE}">
      <dgm:prSet/>
      <dgm:spPr/>
      <dgm:t>
        <a:bodyPr/>
        <a:lstStyle/>
        <a:p>
          <a:endParaRPr lang="en-GB"/>
        </a:p>
      </dgm:t>
    </dgm:pt>
    <dgm:pt modelId="{3DDAD52D-D79D-4966-92DB-D6782BDC809A}">
      <dgm:prSet/>
      <dgm:spPr/>
      <dgm:t>
        <a:bodyPr/>
        <a:lstStyle/>
        <a:p>
          <a:pPr rtl="0"/>
          <a:r>
            <a:rPr lang="en-GB"/>
            <a:t>Potential for high levels of engagement</a:t>
          </a:r>
        </a:p>
      </dgm:t>
    </dgm:pt>
    <dgm:pt modelId="{B4EFE37A-BCF2-4F12-8340-B28F07E6DEC3}" type="parTrans" cxnId="{D9D45F0C-C36C-48C9-8AA8-0CBBF2CEA8D2}">
      <dgm:prSet/>
      <dgm:spPr/>
      <dgm:t>
        <a:bodyPr/>
        <a:lstStyle/>
        <a:p>
          <a:endParaRPr lang="en-GB"/>
        </a:p>
      </dgm:t>
    </dgm:pt>
    <dgm:pt modelId="{E1F13ADB-D9BA-45CE-824C-3A0B39EF6E5A}" type="sibTrans" cxnId="{D9D45F0C-C36C-48C9-8AA8-0CBBF2CEA8D2}">
      <dgm:prSet/>
      <dgm:spPr/>
      <dgm:t>
        <a:bodyPr/>
        <a:lstStyle/>
        <a:p>
          <a:endParaRPr lang="en-GB"/>
        </a:p>
      </dgm:t>
    </dgm:pt>
    <dgm:pt modelId="{C341E0F2-8CEE-40F0-8596-1EF8585131EA}">
      <dgm:prSet/>
      <dgm:spPr/>
      <dgm:t>
        <a:bodyPr/>
        <a:lstStyle/>
        <a:p>
          <a:pPr rtl="0"/>
          <a:r>
            <a:rPr lang="en-GB"/>
            <a:t>Simple to use</a:t>
          </a:r>
        </a:p>
      </dgm:t>
    </dgm:pt>
    <dgm:pt modelId="{9D556DF2-556F-4477-896B-BC1BEA9F3BA8}" type="parTrans" cxnId="{BF1AB9C9-E9C9-467C-A022-18D2273D11DF}">
      <dgm:prSet/>
      <dgm:spPr/>
      <dgm:t>
        <a:bodyPr/>
        <a:lstStyle/>
        <a:p>
          <a:endParaRPr lang="en-GB"/>
        </a:p>
      </dgm:t>
    </dgm:pt>
    <dgm:pt modelId="{EAFDE67C-700D-4662-BB08-785ED0BDC62D}" type="sibTrans" cxnId="{BF1AB9C9-E9C9-467C-A022-18D2273D11DF}">
      <dgm:prSet/>
      <dgm:spPr/>
      <dgm:t>
        <a:bodyPr/>
        <a:lstStyle/>
        <a:p>
          <a:endParaRPr lang="en-GB"/>
        </a:p>
      </dgm:t>
    </dgm:pt>
    <dgm:pt modelId="{D4468804-CFC3-4889-8948-671C3B78A955}">
      <dgm:prSet/>
      <dgm:spPr/>
      <dgm:t>
        <a:bodyPr/>
        <a:lstStyle/>
        <a:p>
          <a:pPr rtl="0"/>
          <a:r>
            <a:rPr lang="en-GB"/>
            <a:t>Showcases creativity well</a:t>
          </a:r>
        </a:p>
      </dgm:t>
    </dgm:pt>
    <dgm:pt modelId="{C566E44D-517B-4707-B218-B72DD3A5FBEA}" type="parTrans" cxnId="{E9E790F5-9B1D-4E99-8C2F-755B8F80F433}">
      <dgm:prSet/>
      <dgm:spPr/>
      <dgm:t>
        <a:bodyPr/>
        <a:lstStyle/>
        <a:p>
          <a:endParaRPr lang="en-GB"/>
        </a:p>
      </dgm:t>
    </dgm:pt>
    <dgm:pt modelId="{B04A5E76-F904-4D07-A268-FD7AB3B2CF74}" type="sibTrans" cxnId="{E9E790F5-9B1D-4E99-8C2F-755B8F80F433}">
      <dgm:prSet/>
      <dgm:spPr/>
      <dgm:t>
        <a:bodyPr/>
        <a:lstStyle/>
        <a:p>
          <a:endParaRPr lang="en-GB"/>
        </a:p>
      </dgm:t>
    </dgm:pt>
    <dgm:pt modelId="{27DBCA2E-3909-4992-A474-FB0E4D3A0B5F}">
      <dgm:prSet/>
      <dgm:spPr/>
      <dgm:t>
        <a:bodyPr/>
        <a:lstStyle/>
        <a:p>
          <a:pPr rtl="0"/>
          <a:r>
            <a:rPr lang="en-GB"/>
            <a:t>Developed ad options</a:t>
          </a:r>
        </a:p>
      </dgm:t>
    </dgm:pt>
    <dgm:pt modelId="{E30455B3-1DA4-4503-ABB3-BE2723D6FF76}" type="parTrans" cxnId="{8D4929B9-C309-4C06-8783-79E579EDF182}">
      <dgm:prSet/>
      <dgm:spPr/>
      <dgm:t>
        <a:bodyPr/>
        <a:lstStyle/>
        <a:p>
          <a:endParaRPr lang="en-GB"/>
        </a:p>
      </dgm:t>
    </dgm:pt>
    <dgm:pt modelId="{AECDA627-42F6-4EE5-A855-BF719D9F0668}" type="sibTrans" cxnId="{8D4929B9-C309-4C06-8783-79E579EDF182}">
      <dgm:prSet/>
      <dgm:spPr/>
      <dgm:t>
        <a:bodyPr/>
        <a:lstStyle/>
        <a:p>
          <a:endParaRPr lang="en-GB"/>
        </a:p>
      </dgm:t>
    </dgm:pt>
    <dgm:pt modelId="{C6E57105-DA97-4171-92F7-95FFF829DA24}">
      <dgm:prSet/>
      <dgm:spPr/>
      <dgm:t>
        <a:bodyPr/>
        <a:lstStyle/>
        <a:p>
          <a:pPr rtl="0"/>
          <a:r>
            <a:rPr lang="en-GB"/>
            <a:t>Some analytics options</a:t>
          </a:r>
        </a:p>
      </dgm:t>
    </dgm:pt>
    <dgm:pt modelId="{35787CF5-7A12-43C1-B112-605CF4F87E01}" type="parTrans" cxnId="{D0514B9D-6B05-4EA2-8175-228AED36C042}">
      <dgm:prSet/>
      <dgm:spPr/>
      <dgm:t>
        <a:bodyPr/>
        <a:lstStyle/>
        <a:p>
          <a:endParaRPr lang="en-GB"/>
        </a:p>
      </dgm:t>
    </dgm:pt>
    <dgm:pt modelId="{3234E745-6ACA-4BC1-879D-0BB057B384BB}" type="sibTrans" cxnId="{D0514B9D-6B05-4EA2-8175-228AED36C042}">
      <dgm:prSet/>
      <dgm:spPr/>
      <dgm:t>
        <a:bodyPr/>
        <a:lstStyle/>
        <a:p>
          <a:endParaRPr lang="en-GB"/>
        </a:p>
      </dgm:t>
    </dgm:pt>
    <dgm:pt modelId="{9586A6C5-71F5-4649-A490-A86E412CAD86}">
      <dgm:prSet/>
      <dgm:spPr/>
      <dgm:t>
        <a:bodyPr/>
        <a:lstStyle/>
        <a:p>
          <a:pPr rtl="0"/>
          <a:r>
            <a:rPr lang="en-GB"/>
            <a:t>Actively growing and well regarded</a:t>
          </a:r>
        </a:p>
      </dgm:t>
    </dgm:pt>
    <dgm:pt modelId="{B4F1F981-513F-409F-BD23-3728B4B66376}" type="parTrans" cxnId="{ADD6A51F-7846-4182-BE01-802BB974FE01}">
      <dgm:prSet/>
      <dgm:spPr/>
      <dgm:t>
        <a:bodyPr/>
        <a:lstStyle/>
        <a:p>
          <a:endParaRPr lang="en-GB"/>
        </a:p>
      </dgm:t>
    </dgm:pt>
    <dgm:pt modelId="{FC19299C-C9DD-415D-B89C-A6DCD14B8299}" type="sibTrans" cxnId="{ADD6A51F-7846-4182-BE01-802BB974FE01}">
      <dgm:prSet/>
      <dgm:spPr/>
      <dgm:t>
        <a:bodyPr/>
        <a:lstStyle/>
        <a:p>
          <a:endParaRPr lang="en-GB"/>
        </a:p>
      </dgm:t>
    </dgm:pt>
    <dgm:pt modelId="{9FCF1D2F-F839-49AC-822E-F9652CBECA05}">
      <dgm:prSet/>
      <dgm:spPr/>
      <dgm:t>
        <a:bodyPr/>
        <a:lstStyle/>
        <a:p>
          <a:pPr rtl="0"/>
          <a:r>
            <a:rPr lang="en-GB"/>
            <a:t>Cons:</a:t>
          </a:r>
        </a:p>
      </dgm:t>
    </dgm:pt>
    <dgm:pt modelId="{074149C6-34D8-4A64-9CBB-94DC25BAE5A5}" type="parTrans" cxnId="{AC187EC6-382B-4DFE-B80D-DDFE3CB8FBE6}">
      <dgm:prSet/>
      <dgm:spPr/>
      <dgm:t>
        <a:bodyPr/>
        <a:lstStyle/>
        <a:p>
          <a:endParaRPr lang="en-GB"/>
        </a:p>
      </dgm:t>
    </dgm:pt>
    <dgm:pt modelId="{3835C126-022C-4965-9408-DDFC40650D71}" type="sibTrans" cxnId="{AC187EC6-382B-4DFE-B80D-DDFE3CB8FBE6}">
      <dgm:prSet/>
      <dgm:spPr/>
      <dgm:t>
        <a:bodyPr/>
        <a:lstStyle/>
        <a:p>
          <a:endParaRPr lang="en-GB"/>
        </a:p>
      </dgm:t>
    </dgm:pt>
    <dgm:pt modelId="{84D4A10B-606D-49D8-A6CA-3FFC723AB2B9}">
      <dgm:prSet/>
      <dgm:spPr/>
      <dgm:t>
        <a:bodyPr/>
        <a:lstStyle/>
        <a:p>
          <a:pPr rtl="0"/>
          <a:r>
            <a:rPr lang="en-GB"/>
            <a:t>Restricted format type</a:t>
          </a:r>
        </a:p>
      </dgm:t>
    </dgm:pt>
    <dgm:pt modelId="{F6D022A2-D8E9-4AC5-85D2-F5CACCFE0988}" type="parTrans" cxnId="{C6B853B7-E9FF-4A7E-8B15-6F7A07F11EF2}">
      <dgm:prSet/>
      <dgm:spPr/>
      <dgm:t>
        <a:bodyPr/>
        <a:lstStyle/>
        <a:p>
          <a:endParaRPr lang="en-GB"/>
        </a:p>
      </dgm:t>
    </dgm:pt>
    <dgm:pt modelId="{94604148-E6AF-4868-932A-83348D840134}" type="sibTrans" cxnId="{C6B853B7-E9FF-4A7E-8B15-6F7A07F11EF2}">
      <dgm:prSet/>
      <dgm:spPr/>
      <dgm:t>
        <a:bodyPr/>
        <a:lstStyle/>
        <a:p>
          <a:endParaRPr lang="en-GB"/>
        </a:p>
      </dgm:t>
    </dgm:pt>
    <dgm:pt modelId="{C008CBA2-359E-42E2-9EAF-AADA3CDAFC3D}">
      <dgm:prSet/>
      <dgm:spPr/>
      <dgm:t>
        <a:bodyPr/>
        <a:lstStyle/>
        <a:p>
          <a:pPr rtl="0"/>
          <a:r>
            <a:rPr lang="en-GB"/>
            <a:t>Effort/impact stakes higher</a:t>
          </a:r>
        </a:p>
      </dgm:t>
    </dgm:pt>
    <dgm:pt modelId="{F41956B3-1E90-4D74-929E-A7100D108AD5}" type="parTrans" cxnId="{098172D1-9C73-4BD4-9624-C6A913ED26B0}">
      <dgm:prSet/>
      <dgm:spPr/>
      <dgm:t>
        <a:bodyPr/>
        <a:lstStyle/>
        <a:p>
          <a:endParaRPr lang="en-GB"/>
        </a:p>
      </dgm:t>
    </dgm:pt>
    <dgm:pt modelId="{DD14ADB7-ECF5-416A-B696-2C4EB6E26A6F}" type="sibTrans" cxnId="{098172D1-9C73-4BD4-9624-C6A913ED26B0}">
      <dgm:prSet/>
      <dgm:spPr/>
      <dgm:t>
        <a:bodyPr/>
        <a:lstStyle/>
        <a:p>
          <a:endParaRPr lang="en-GB"/>
        </a:p>
      </dgm:t>
    </dgm:pt>
    <dgm:pt modelId="{8B7E5B69-8400-4ED4-9634-EEEA097F20AA}">
      <dgm:prSet/>
      <dgm:spPr/>
      <dgm:t>
        <a:bodyPr/>
        <a:lstStyle/>
        <a:p>
          <a:pPr rtl="0"/>
          <a:r>
            <a:rPr lang="en-GB"/>
            <a:t>Content stays within the network</a:t>
          </a:r>
        </a:p>
      </dgm:t>
    </dgm:pt>
    <dgm:pt modelId="{E7D04CBB-E024-4146-BA86-7420BA445A38}" type="parTrans" cxnId="{6B7DFE95-7808-4440-BD4F-95D1A37A58D9}">
      <dgm:prSet/>
      <dgm:spPr/>
      <dgm:t>
        <a:bodyPr/>
        <a:lstStyle/>
        <a:p>
          <a:endParaRPr lang="en-GB"/>
        </a:p>
      </dgm:t>
    </dgm:pt>
    <dgm:pt modelId="{7457BA4F-ECA7-46A2-BDEA-CB9F7FB5233F}" type="sibTrans" cxnId="{6B7DFE95-7808-4440-BD4F-95D1A37A58D9}">
      <dgm:prSet/>
      <dgm:spPr/>
      <dgm:t>
        <a:bodyPr/>
        <a:lstStyle/>
        <a:p>
          <a:endParaRPr lang="en-GB"/>
        </a:p>
      </dgm:t>
    </dgm:pt>
    <dgm:pt modelId="{5E6BC211-C0BB-4247-A620-784175A2AFE8}">
      <dgm:prSet/>
      <dgm:spPr/>
      <dgm:t>
        <a:bodyPr/>
        <a:lstStyle/>
        <a:p>
          <a:pPr rtl="0"/>
          <a:r>
            <a:rPr lang="en-GB"/>
            <a:t>Difficult to link to other content</a:t>
          </a:r>
        </a:p>
      </dgm:t>
    </dgm:pt>
    <dgm:pt modelId="{BFAC33E8-4C49-4F6C-B011-D84D0075FF2C}" type="parTrans" cxnId="{DE20A39D-3C2A-4110-8366-8FB1DF17C11B}">
      <dgm:prSet/>
      <dgm:spPr/>
      <dgm:t>
        <a:bodyPr/>
        <a:lstStyle/>
        <a:p>
          <a:endParaRPr lang="en-GB"/>
        </a:p>
      </dgm:t>
    </dgm:pt>
    <dgm:pt modelId="{86613DE7-BE31-4CEE-9A9D-E3F544711561}" type="sibTrans" cxnId="{DE20A39D-3C2A-4110-8366-8FB1DF17C11B}">
      <dgm:prSet/>
      <dgm:spPr/>
      <dgm:t>
        <a:bodyPr/>
        <a:lstStyle/>
        <a:p>
          <a:endParaRPr lang="en-GB"/>
        </a:p>
      </dgm:t>
    </dgm:pt>
    <dgm:pt modelId="{B616410D-A910-4838-BE2F-B2BAA643B3C2}" type="pres">
      <dgm:prSet presAssocID="{39E1D3D3-5B30-4F6F-AC1C-BE7BF73EE476}" presName="Name0" presStyleCnt="0">
        <dgm:presLayoutVars>
          <dgm:dir/>
          <dgm:animLvl val="lvl"/>
          <dgm:resizeHandles val="exact"/>
        </dgm:presLayoutVars>
      </dgm:prSet>
      <dgm:spPr/>
    </dgm:pt>
    <dgm:pt modelId="{E12B635B-3EB0-4DDE-90A8-0D240BBA192F}" type="pres">
      <dgm:prSet presAssocID="{54757C37-1363-4BAB-BBF1-097DCED693BE}" presName="composite" presStyleCnt="0"/>
      <dgm:spPr/>
    </dgm:pt>
    <dgm:pt modelId="{5C386EED-4AEE-414E-B352-47DC0B6A4730}" type="pres">
      <dgm:prSet presAssocID="{54757C37-1363-4BAB-BBF1-097DCED693B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4816242-5822-4FCB-82D5-7675D669AB7B}" type="pres">
      <dgm:prSet presAssocID="{54757C37-1363-4BAB-BBF1-097DCED693BE}" presName="desTx" presStyleLbl="alignAccFollowNode1" presStyleIdx="0" presStyleCnt="2">
        <dgm:presLayoutVars>
          <dgm:bulletEnabled val="1"/>
        </dgm:presLayoutVars>
      </dgm:prSet>
      <dgm:spPr/>
    </dgm:pt>
    <dgm:pt modelId="{92640A33-7A6F-400E-9D21-585947DEB7D4}" type="pres">
      <dgm:prSet presAssocID="{30040256-0028-4D97-89DC-63AC84841001}" presName="space" presStyleCnt="0"/>
      <dgm:spPr/>
    </dgm:pt>
    <dgm:pt modelId="{CD7EAE64-94DE-4865-B236-2CF3539F4A77}" type="pres">
      <dgm:prSet presAssocID="{9FCF1D2F-F839-49AC-822E-F9652CBECA05}" presName="composite" presStyleCnt="0"/>
      <dgm:spPr/>
    </dgm:pt>
    <dgm:pt modelId="{F8C5DEB2-7628-4328-8A14-4AB0AAA6C9EC}" type="pres">
      <dgm:prSet presAssocID="{9FCF1D2F-F839-49AC-822E-F9652CBECA0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E85B095-7713-49B0-9A65-5A1A388B66F6}" type="pres">
      <dgm:prSet presAssocID="{9FCF1D2F-F839-49AC-822E-F9652CBECA0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18BA700-5776-4720-B463-1BCED4E054BE}" type="presOf" srcId="{D4468804-CFC3-4889-8948-671C3B78A955}" destId="{C4816242-5822-4FCB-82D5-7675D669AB7B}" srcOrd="0" destOrd="2" presId="urn:microsoft.com/office/officeart/2005/8/layout/hList1"/>
    <dgm:cxn modelId="{4B83B201-943E-4BC9-92FC-40C500DCBE2A}" type="presOf" srcId="{C008CBA2-359E-42E2-9EAF-AADA3CDAFC3D}" destId="{7E85B095-7713-49B0-9A65-5A1A388B66F6}" srcOrd="0" destOrd="1" presId="urn:microsoft.com/office/officeart/2005/8/layout/hList1"/>
    <dgm:cxn modelId="{840FD203-5835-4964-AA6E-9637AAF250AD}" type="presOf" srcId="{54757C37-1363-4BAB-BBF1-097DCED693BE}" destId="{5C386EED-4AEE-414E-B352-47DC0B6A4730}" srcOrd="0" destOrd="0" presId="urn:microsoft.com/office/officeart/2005/8/layout/hList1"/>
    <dgm:cxn modelId="{D9D45F0C-C36C-48C9-8AA8-0CBBF2CEA8D2}" srcId="{54757C37-1363-4BAB-BBF1-097DCED693BE}" destId="{3DDAD52D-D79D-4966-92DB-D6782BDC809A}" srcOrd="0" destOrd="0" parTransId="{B4EFE37A-BCF2-4F12-8340-B28F07E6DEC3}" sibTransId="{E1F13ADB-D9BA-45CE-824C-3A0B39EF6E5A}"/>
    <dgm:cxn modelId="{ADD6A51F-7846-4182-BE01-802BB974FE01}" srcId="{54757C37-1363-4BAB-BBF1-097DCED693BE}" destId="{9586A6C5-71F5-4649-A490-A86E412CAD86}" srcOrd="5" destOrd="0" parTransId="{B4F1F981-513F-409F-BD23-3728B4B66376}" sibTransId="{FC19299C-C9DD-415D-B89C-A6DCD14B8299}"/>
    <dgm:cxn modelId="{4560B228-B768-455F-BEEC-87B499231E62}" type="presOf" srcId="{9FCF1D2F-F839-49AC-822E-F9652CBECA05}" destId="{F8C5DEB2-7628-4328-8A14-4AB0AAA6C9EC}" srcOrd="0" destOrd="0" presId="urn:microsoft.com/office/officeart/2005/8/layout/hList1"/>
    <dgm:cxn modelId="{D177512A-EF69-468F-9462-2E8D9107F920}" type="presOf" srcId="{8B7E5B69-8400-4ED4-9634-EEEA097F20AA}" destId="{7E85B095-7713-49B0-9A65-5A1A388B66F6}" srcOrd="0" destOrd="2" presId="urn:microsoft.com/office/officeart/2005/8/layout/hList1"/>
    <dgm:cxn modelId="{5106467D-34C0-4595-8E9F-B3D94BF92B3A}" type="presOf" srcId="{3DDAD52D-D79D-4966-92DB-D6782BDC809A}" destId="{C4816242-5822-4FCB-82D5-7675D669AB7B}" srcOrd="0" destOrd="0" presId="urn:microsoft.com/office/officeart/2005/8/layout/hList1"/>
    <dgm:cxn modelId="{6B7DFE95-7808-4440-BD4F-95D1A37A58D9}" srcId="{9FCF1D2F-F839-49AC-822E-F9652CBECA05}" destId="{8B7E5B69-8400-4ED4-9634-EEEA097F20AA}" srcOrd="2" destOrd="0" parTransId="{E7D04CBB-E024-4146-BA86-7420BA445A38}" sibTransId="{7457BA4F-ECA7-46A2-BDEA-CB9F7FB5233F}"/>
    <dgm:cxn modelId="{E1A63796-3C3B-4064-8F8F-44A86310A0DE}" srcId="{39E1D3D3-5B30-4F6F-AC1C-BE7BF73EE476}" destId="{54757C37-1363-4BAB-BBF1-097DCED693BE}" srcOrd="0" destOrd="0" parTransId="{270B9B1D-6152-4E0F-9A5B-CE0C17BC4802}" sibTransId="{30040256-0028-4D97-89DC-63AC84841001}"/>
    <dgm:cxn modelId="{1EC1C89B-518E-4E4E-94F8-FA8B58AE947A}" type="presOf" srcId="{9586A6C5-71F5-4649-A490-A86E412CAD86}" destId="{C4816242-5822-4FCB-82D5-7675D669AB7B}" srcOrd="0" destOrd="5" presId="urn:microsoft.com/office/officeart/2005/8/layout/hList1"/>
    <dgm:cxn modelId="{D0514B9D-6B05-4EA2-8175-228AED36C042}" srcId="{54757C37-1363-4BAB-BBF1-097DCED693BE}" destId="{C6E57105-DA97-4171-92F7-95FFF829DA24}" srcOrd="4" destOrd="0" parTransId="{35787CF5-7A12-43C1-B112-605CF4F87E01}" sibTransId="{3234E745-6ACA-4BC1-879D-0BB057B384BB}"/>
    <dgm:cxn modelId="{DE20A39D-3C2A-4110-8366-8FB1DF17C11B}" srcId="{9FCF1D2F-F839-49AC-822E-F9652CBECA05}" destId="{5E6BC211-C0BB-4247-A620-784175A2AFE8}" srcOrd="3" destOrd="0" parTransId="{BFAC33E8-4C49-4F6C-B011-D84D0075FF2C}" sibTransId="{86613DE7-BE31-4CEE-9A9D-E3F544711561}"/>
    <dgm:cxn modelId="{127A419F-FF71-47B4-B95E-370ED62E6D25}" type="presOf" srcId="{C341E0F2-8CEE-40F0-8596-1EF8585131EA}" destId="{C4816242-5822-4FCB-82D5-7675D669AB7B}" srcOrd="0" destOrd="1" presId="urn:microsoft.com/office/officeart/2005/8/layout/hList1"/>
    <dgm:cxn modelId="{600B39B7-9335-4B5B-BA84-968DEE8C59BD}" type="presOf" srcId="{39E1D3D3-5B30-4F6F-AC1C-BE7BF73EE476}" destId="{B616410D-A910-4838-BE2F-B2BAA643B3C2}" srcOrd="0" destOrd="0" presId="urn:microsoft.com/office/officeart/2005/8/layout/hList1"/>
    <dgm:cxn modelId="{C6B853B7-E9FF-4A7E-8B15-6F7A07F11EF2}" srcId="{9FCF1D2F-F839-49AC-822E-F9652CBECA05}" destId="{84D4A10B-606D-49D8-A6CA-3FFC723AB2B9}" srcOrd="0" destOrd="0" parTransId="{F6D022A2-D8E9-4AC5-85D2-F5CACCFE0988}" sibTransId="{94604148-E6AF-4868-932A-83348D840134}"/>
    <dgm:cxn modelId="{8D4929B9-C309-4C06-8783-79E579EDF182}" srcId="{54757C37-1363-4BAB-BBF1-097DCED693BE}" destId="{27DBCA2E-3909-4992-A474-FB0E4D3A0B5F}" srcOrd="3" destOrd="0" parTransId="{E30455B3-1DA4-4503-ABB3-BE2723D6FF76}" sibTransId="{AECDA627-42F6-4EE5-A855-BF719D9F0668}"/>
    <dgm:cxn modelId="{219550BD-37F6-435D-B9CE-571354717BE0}" type="presOf" srcId="{27DBCA2E-3909-4992-A474-FB0E4D3A0B5F}" destId="{C4816242-5822-4FCB-82D5-7675D669AB7B}" srcOrd="0" destOrd="3" presId="urn:microsoft.com/office/officeart/2005/8/layout/hList1"/>
    <dgm:cxn modelId="{D2E783C3-3A83-41E2-99E2-37078B986183}" type="presOf" srcId="{84D4A10B-606D-49D8-A6CA-3FFC723AB2B9}" destId="{7E85B095-7713-49B0-9A65-5A1A388B66F6}" srcOrd="0" destOrd="0" presId="urn:microsoft.com/office/officeart/2005/8/layout/hList1"/>
    <dgm:cxn modelId="{AC187EC6-382B-4DFE-B80D-DDFE3CB8FBE6}" srcId="{39E1D3D3-5B30-4F6F-AC1C-BE7BF73EE476}" destId="{9FCF1D2F-F839-49AC-822E-F9652CBECA05}" srcOrd="1" destOrd="0" parTransId="{074149C6-34D8-4A64-9CBB-94DC25BAE5A5}" sibTransId="{3835C126-022C-4965-9408-DDFC40650D71}"/>
    <dgm:cxn modelId="{75A71FC9-3FF2-496A-A069-A0AE923E0B7B}" type="presOf" srcId="{C6E57105-DA97-4171-92F7-95FFF829DA24}" destId="{C4816242-5822-4FCB-82D5-7675D669AB7B}" srcOrd="0" destOrd="4" presId="urn:microsoft.com/office/officeart/2005/8/layout/hList1"/>
    <dgm:cxn modelId="{BF1AB9C9-E9C9-467C-A022-18D2273D11DF}" srcId="{54757C37-1363-4BAB-BBF1-097DCED693BE}" destId="{C341E0F2-8CEE-40F0-8596-1EF8585131EA}" srcOrd="1" destOrd="0" parTransId="{9D556DF2-556F-4477-896B-BC1BEA9F3BA8}" sibTransId="{EAFDE67C-700D-4662-BB08-785ED0BDC62D}"/>
    <dgm:cxn modelId="{098172D1-9C73-4BD4-9624-C6A913ED26B0}" srcId="{9FCF1D2F-F839-49AC-822E-F9652CBECA05}" destId="{C008CBA2-359E-42E2-9EAF-AADA3CDAFC3D}" srcOrd="1" destOrd="0" parTransId="{F41956B3-1E90-4D74-929E-A7100D108AD5}" sibTransId="{DD14ADB7-ECF5-416A-B696-2C4EB6E26A6F}"/>
    <dgm:cxn modelId="{E9E790F5-9B1D-4E99-8C2F-755B8F80F433}" srcId="{54757C37-1363-4BAB-BBF1-097DCED693BE}" destId="{D4468804-CFC3-4889-8948-671C3B78A955}" srcOrd="2" destOrd="0" parTransId="{C566E44D-517B-4707-B218-B72DD3A5FBEA}" sibTransId="{B04A5E76-F904-4D07-A268-FD7AB3B2CF74}"/>
    <dgm:cxn modelId="{5242B6FD-5CD8-4E67-8C5A-984117B72A15}" type="presOf" srcId="{5E6BC211-C0BB-4247-A620-784175A2AFE8}" destId="{7E85B095-7713-49B0-9A65-5A1A388B66F6}" srcOrd="0" destOrd="3" presId="urn:microsoft.com/office/officeart/2005/8/layout/hList1"/>
    <dgm:cxn modelId="{B37E2C86-BDBC-4671-B42B-CA43333B798E}" type="presParOf" srcId="{B616410D-A910-4838-BE2F-B2BAA643B3C2}" destId="{E12B635B-3EB0-4DDE-90A8-0D240BBA192F}" srcOrd="0" destOrd="0" presId="urn:microsoft.com/office/officeart/2005/8/layout/hList1"/>
    <dgm:cxn modelId="{9FFE2BFF-4909-4A8E-B3E3-71A9BF0F7C37}" type="presParOf" srcId="{E12B635B-3EB0-4DDE-90A8-0D240BBA192F}" destId="{5C386EED-4AEE-414E-B352-47DC0B6A4730}" srcOrd="0" destOrd="0" presId="urn:microsoft.com/office/officeart/2005/8/layout/hList1"/>
    <dgm:cxn modelId="{BDC8B861-558A-45B2-9046-19E5472A1E41}" type="presParOf" srcId="{E12B635B-3EB0-4DDE-90A8-0D240BBA192F}" destId="{C4816242-5822-4FCB-82D5-7675D669AB7B}" srcOrd="1" destOrd="0" presId="urn:microsoft.com/office/officeart/2005/8/layout/hList1"/>
    <dgm:cxn modelId="{8495ED5A-531A-4196-A2DD-DBF8A7468B20}" type="presParOf" srcId="{B616410D-A910-4838-BE2F-B2BAA643B3C2}" destId="{92640A33-7A6F-400E-9D21-585947DEB7D4}" srcOrd="1" destOrd="0" presId="urn:microsoft.com/office/officeart/2005/8/layout/hList1"/>
    <dgm:cxn modelId="{881E6AD9-A8B3-4CE1-A3A1-7745EE296F7B}" type="presParOf" srcId="{B616410D-A910-4838-BE2F-B2BAA643B3C2}" destId="{CD7EAE64-94DE-4865-B236-2CF3539F4A77}" srcOrd="2" destOrd="0" presId="urn:microsoft.com/office/officeart/2005/8/layout/hList1"/>
    <dgm:cxn modelId="{8C3A24C3-4353-4B21-8CF3-C76FE518DC70}" type="presParOf" srcId="{CD7EAE64-94DE-4865-B236-2CF3539F4A77}" destId="{F8C5DEB2-7628-4328-8A14-4AB0AAA6C9EC}" srcOrd="0" destOrd="0" presId="urn:microsoft.com/office/officeart/2005/8/layout/hList1"/>
    <dgm:cxn modelId="{CAD5893F-5B7C-4D85-9AED-11FCAFBAE2E6}" type="presParOf" srcId="{CD7EAE64-94DE-4865-B236-2CF3539F4A77}" destId="{7E85B095-7713-49B0-9A65-5A1A388B66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4C6A2D-44A1-472B-88CB-1ED8016EF4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3DDAE9-75CE-474D-884E-4744D6F536AE}">
      <dgm:prSet/>
      <dgm:spPr/>
      <dgm:t>
        <a:bodyPr/>
        <a:lstStyle/>
        <a:p>
          <a:pPr rtl="0"/>
          <a:r>
            <a:rPr lang="en-GB"/>
            <a:t>Format:</a:t>
          </a:r>
        </a:p>
      </dgm:t>
    </dgm:pt>
    <dgm:pt modelId="{9BB06AF8-7677-431A-A2AC-AAA3E90EA5F1}" type="parTrans" cxnId="{D4085B7D-5307-4C80-A890-A8241634766E}">
      <dgm:prSet/>
      <dgm:spPr/>
      <dgm:t>
        <a:bodyPr/>
        <a:lstStyle/>
        <a:p>
          <a:endParaRPr lang="en-GB"/>
        </a:p>
      </dgm:t>
    </dgm:pt>
    <dgm:pt modelId="{5D69E2CE-31CF-48CA-9E81-BA56DC47D562}" type="sibTrans" cxnId="{D4085B7D-5307-4C80-A890-A8241634766E}">
      <dgm:prSet/>
      <dgm:spPr/>
      <dgm:t>
        <a:bodyPr/>
        <a:lstStyle/>
        <a:p>
          <a:endParaRPr lang="en-GB"/>
        </a:p>
      </dgm:t>
    </dgm:pt>
    <dgm:pt modelId="{DE3A15B7-EB29-4BA7-A21A-C89B787993FA}">
      <dgm:prSet/>
      <dgm:spPr/>
      <dgm:t>
        <a:bodyPr/>
        <a:lstStyle/>
        <a:p>
          <a:pPr rtl="0"/>
          <a:r>
            <a:rPr lang="en-GB" dirty="0"/>
            <a:t>Closed network for professionals</a:t>
          </a:r>
        </a:p>
      </dgm:t>
    </dgm:pt>
    <dgm:pt modelId="{47FAFDB8-4A74-4BC4-BD14-5250461C9949}" type="parTrans" cxnId="{332CFF35-D035-492A-9489-F0F9F47B9658}">
      <dgm:prSet/>
      <dgm:spPr/>
      <dgm:t>
        <a:bodyPr/>
        <a:lstStyle/>
        <a:p>
          <a:endParaRPr lang="en-GB"/>
        </a:p>
      </dgm:t>
    </dgm:pt>
    <dgm:pt modelId="{43D51F09-9B1F-451C-B49A-99A3989DFB42}" type="sibTrans" cxnId="{332CFF35-D035-492A-9489-F0F9F47B9658}">
      <dgm:prSet/>
      <dgm:spPr/>
      <dgm:t>
        <a:bodyPr/>
        <a:lstStyle/>
        <a:p>
          <a:endParaRPr lang="en-GB"/>
        </a:p>
      </dgm:t>
    </dgm:pt>
    <dgm:pt modelId="{5AEDC061-FB08-4DD2-8B7F-1CECD25FEAF5}">
      <dgm:prSet/>
      <dgm:spPr/>
      <dgm:t>
        <a:bodyPr/>
        <a:lstStyle/>
        <a:p>
          <a:pPr rtl="0"/>
          <a:r>
            <a:rPr lang="en-GB"/>
            <a:t>Originally specific sectors</a:t>
          </a:r>
        </a:p>
      </dgm:t>
    </dgm:pt>
    <dgm:pt modelId="{ED705646-BC16-4A0A-8FED-DF51BF84C7B9}" type="parTrans" cxnId="{1320C0A9-3777-45F6-871E-BBFFE2897A3A}">
      <dgm:prSet/>
      <dgm:spPr/>
      <dgm:t>
        <a:bodyPr/>
        <a:lstStyle/>
        <a:p>
          <a:endParaRPr lang="en-GB"/>
        </a:p>
      </dgm:t>
    </dgm:pt>
    <dgm:pt modelId="{CC8A525B-5E1B-4F27-AE23-CCB35A0F6525}" type="sibTrans" cxnId="{1320C0A9-3777-45F6-871E-BBFFE2897A3A}">
      <dgm:prSet/>
      <dgm:spPr/>
      <dgm:t>
        <a:bodyPr/>
        <a:lstStyle/>
        <a:p>
          <a:endParaRPr lang="en-GB"/>
        </a:p>
      </dgm:t>
    </dgm:pt>
    <dgm:pt modelId="{C5E805CF-43C8-4D7B-8181-D79BA87F9C4A}">
      <dgm:prSet/>
      <dgm:spPr/>
      <dgm:t>
        <a:bodyPr/>
        <a:lstStyle/>
        <a:p>
          <a:pPr rtl="0"/>
          <a:r>
            <a:rPr lang="en-GB"/>
            <a:t>Original focus networking and recruitment</a:t>
          </a:r>
        </a:p>
      </dgm:t>
    </dgm:pt>
    <dgm:pt modelId="{4A0A8756-CC7C-4A72-BCD4-7BF40355C4BF}" type="parTrans" cxnId="{9CAD5B3B-F095-4975-9515-AD59788033BB}">
      <dgm:prSet/>
      <dgm:spPr/>
      <dgm:t>
        <a:bodyPr/>
        <a:lstStyle/>
        <a:p>
          <a:endParaRPr lang="en-GB"/>
        </a:p>
      </dgm:t>
    </dgm:pt>
    <dgm:pt modelId="{BB1DCDB8-22CD-43B0-A0E2-208C384E1517}" type="sibTrans" cxnId="{9CAD5B3B-F095-4975-9515-AD59788033BB}">
      <dgm:prSet/>
      <dgm:spPr/>
      <dgm:t>
        <a:bodyPr/>
        <a:lstStyle/>
        <a:p>
          <a:endParaRPr lang="en-GB"/>
        </a:p>
      </dgm:t>
    </dgm:pt>
    <dgm:pt modelId="{819E40B9-AFEB-4306-A09B-023672017BA3}">
      <dgm:prSet/>
      <dgm:spPr/>
      <dgm:t>
        <a:bodyPr/>
        <a:lstStyle/>
        <a:p>
          <a:pPr rtl="0"/>
          <a:r>
            <a:rPr lang="en-GB"/>
            <a:t>Now includes thought leadership and collaboration</a:t>
          </a:r>
        </a:p>
      </dgm:t>
    </dgm:pt>
    <dgm:pt modelId="{5D328B07-AC1B-4C61-BCAF-C2429005788C}" type="parTrans" cxnId="{78E7B49C-28F2-4FB7-94DF-88911487FF3C}">
      <dgm:prSet/>
      <dgm:spPr/>
      <dgm:t>
        <a:bodyPr/>
        <a:lstStyle/>
        <a:p>
          <a:endParaRPr lang="en-GB"/>
        </a:p>
      </dgm:t>
    </dgm:pt>
    <dgm:pt modelId="{DF66841C-70C8-4DA8-AE98-A20E5AAC9C59}" type="sibTrans" cxnId="{78E7B49C-28F2-4FB7-94DF-88911487FF3C}">
      <dgm:prSet/>
      <dgm:spPr/>
      <dgm:t>
        <a:bodyPr/>
        <a:lstStyle/>
        <a:p>
          <a:endParaRPr lang="en-GB"/>
        </a:p>
      </dgm:t>
    </dgm:pt>
    <dgm:pt modelId="{E6136409-E17A-4851-926F-48EDDF53648B}">
      <dgm:prSet/>
      <dgm:spPr/>
      <dgm:t>
        <a:bodyPr/>
        <a:lstStyle/>
        <a:p>
          <a:pPr rtl="0"/>
          <a:r>
            <a:rPr lang="en-GB"/>
            <a:t>Group and community options</a:t>
          </a:r>
        </a:p>
      </dgm:t>
    </dgm:pt>
    <dgm:pt modelId="{B62210E1-9B92-43FB-8DDD-51561E33E3C0}" type="parTrans" cxnId="{DDAAE7EE-37C5-474B-B932-7831DA38D2F8}">
      <dgm:prSet/>
      <dgm:spPr/>
      <dgm:t>
        <a:bodyPr/>
        <a:lstStyle/>
        <a:p>
          <a:endParaRPr lang="en-GB"/>
        </a:p>
      </dgm:t>
    </dgm:pt>
    <dgm:pt modelId="{B426CFD8-6428-4B73-8AE4-C730B593E17E}" type="sibTrans" cxnId="{DDAAE7EE-37C5-474B-B932-7831DA38D2F8}">
      <dgm:prSet/>
      <dgm:spPr/>
      <dgm:t>
        <a:bodyPr/>
        <a:lstStyle/>
        <a:p>
          <a:endParaRPr lang="en-GB"/>
        </a:p>
      </dgm:t>
    </dgm:pt>
    <dgm:pt modelId="{3C2EC11A-B4E4-4457-99DC-3AEBE9F4016C}">
      <dgm:prSet/>
      <dgm:spPr/>
      <dgm:t>
        <a:bodyPr/>
        <a:lstStyle/>
        <a:p>
          <a:pPr rtl="0"/>
          <a:r>
            <a:rPr lang="en-GB"/>
            <a:t>Audience:</a:t>
          </a:r>
        </a:p>
      </dgm:t>
    </dgm:pt>
    <dgm:pt modelId="{D39523C9-59CA-4688-9D24-50ED5FD9EA4C}" type="parTrans" cxnId="{B181E768-A441-4452-A4E7-ADF356EAF866}">
      <dgm:prSet/>
      <dgm:spPr/>
      <dgm:t>
        <a:bodyPr/>
        <a:lstStyle/>
        <a:p>
          <a:endParaRPr lang="en-GB"/>
        </a:p>
      </dgm:t>
    </dgm:pt>
    <dgm:pt modelId="{35FC4A5D-B71C-4260-A7F6-EE09407BA76C}" type="sibTrans" cxnId="{B181E768-A441-4452-A4E7-ADF356EAF866}">
      <dgm:prSet/>
      <dgm:spPr/>
      <dgm:t>
        <a:bodyPr/>
        <a:lstStyle/>
        <a:p>
          <a:endParaRPr lang="en-GB"/>
        </a:p>
      </dgm:t>
    </dgm:pt>
    <dgm:pt modelId="{5F31EC88-EE17-4F47-ADA2-304FCBBD8045}">
      <dgm:prSet/>
      <dgm:spPr/>
      <dgm:t>
        <a:bodyPr/>
        <a:lstStyle/>
        <a:p>
          <a:pPr rtl="0"/>
          <a:r>
            <a:rPr lang="en-GB"/>
            <a:t>Used by 33% of UK adults</a:t>
          </a:r>
        </a:p>
      </dgm:t>
    </dgm:pt>
    <dgm:pt modelId="{919AB05C-1680-429E-ADDD-5FA301F3A53E}" type="parTrans" cxnId="{F8B6C834-09A8-4C52-8891-25D0701255EE}">
      <dgm:prSet/>
      <dgm:spPr/>
      <dgm:t>
        <a:bodyPr/>
        <a:lstStyle/>
        <a:p>
          <a:endParaRPr lang="en-GB"/>
        </a:p>
      </dgm:t>
    </dgm:pt>
    <dgm:pt modelId="{B25CE2DD-0D41-4411-A6EA-BAF89614EC8A}" type="sibTrans" cxnId="{F8B6C834-09A8-4C52-8891-25D0701255EE}">
      <dgm:prSet/>
      <dgm:spPr/>
      <dgm:t>
        <a:bodyPr/>
        <a:lstStyle/>
        <a:p>
          <a:endParaRPr lang="en-GB"/>
        </a:p>
      </dgm:t>
    </dgm:pt>
    <dgm:pt modelId="{5B18F875-8FBD-4632-BFF2-592969E7E602}">
      <dgm:prSet/>
      <dgm:spPr/>
      <dgm:t>
        <a:bodyPr/>
        <a:lstStyle/>
        <a:p>
          <a:pPr rtl="0"/>
          <a:r>
            <a:rPr lang="en-GB"/>
            <a:t>37% vs 29%, male vs female</a:t>
          </a:r>
        </a:p>
      </dgm:t>
    </dgm:pt>
    <dgm:pt modelId="{7AFC60D2-BE77-4389-9BF1-79B61751B2AC}" type="parTrans" cxnId="{71D0D0E4-5864-48EC-9730-D81F8E5BD807}">
      <dgm:prSet/>
      <dgm:spPr/>
      <dgm:t>
        <a:bodyPr/>
        <a:lstStyle/>
        <a:p>
          <a:endParaRPr lang="en-GB"/>
        </a:p>
      </dgm:t>
    </dgm:pt>
    <dgm:pt modelId="{801E494D-B625-49F4-9298-B7C46674C4C2}" type="sibTrans" cxnId="{71D0D0E4-5864-48EC-9730-D81F8E5BD807}">
      <dgm:prSet/>
      <dgm:spPr/>
      <dgm:t>
        <a:bodyPr/>
        <a:lstStyle/>
        <a:p>
          <a:endParaRPr lang="en-GB"/>
        </a:p>
      </dgm:t>
    </dgm:pt>
    <dgm:pt modelId="{43F99B0F-09EA-473E-90C0-FCD68C1227A5}">
      <dgm:prSet/>
      <dgm:spPr/>
      <dgm:t>
        <a:bodyPr/>
        <a:lstStyle/>
        <a:p>
          <a:pPr rtl="0"/>
          <a:r>
            <a:rPr lang="en-GB"/>
            <a:t>Biggest user age group is 25-44 year olds</a:t>
          </a:r>
        </a:p>
      </dgm:t>
    </dgm:pt>
    <dgm:pt modelId="{25EF5B9C-DDA3-48D2-B0BD-F4DDA800D16A}" type="parTrans" cxnId="{BCCD01B1-84D3-4287-8B58-7852727385D4}">
      <dgm:prSet/>
      <dgm:spPr/>
      <dgm:t>
        <a:bodyPr/>
        <a:lstStyle/>
        <a:p>
          <a:endParaRPr lang="en-GB"/>
        </a:p>
      </dgm:t>
    </dgm:pt>
    <dgm:pt modelId="{C591C3DC-D8F0-42EB-B0DC-D534BCCF965A}" type="sibTrans" cxnId="{BCCD01B1-84D3-4287-8B58-7852727385D4}">
      <dgm:prSet/>
      <dgm:spPr/>
      <dgm:t>
        <a:bodyPr/>
        <a:lstStyle/>
        <a:p>
          <a:endParaRPr lang="en-GB"/>
        </a:p>
      </dgm:t>
    </dgm:pt>
    <dgm:pt modelId="{FC203555-2B53-4FC7-8FDC-E5B76334C2C8}">
      <dgm:prSet/>
      <dgm:spPr/>
      <dgm:t>
        <a:bodyPr/>
        <a:lstStyle/>
        <a:p>
          <a:pPr rtl="0"/>
          <a:r>
            <a:rPr lang="en-GB"/>
            <a:t>50% of people earning £45k+ use compared to 22% earning up to £14k</a:t>
          </a:r>
        </a:p>
      </dgm:t>
    </dgm:pt>
    <dgm:pt modelId="{7A2C86B6-77FE-4467-BA85-C6D57C88DB11}" type="parTrans" cxnId="{C7E59EA2-4514-4A9B-B95F-B9A3E269D977}">
      <dgm:prSet/>
      <dgm:spPr/>
      <dgm:t>
        <a:bodyPr/>
        <a:lstStyle/>
        <a:p>
          <a:endParaRPr lang="en-GB"/>
        </a:p>
      </dgm:t>
    </dgm:pt>
    <dgm:pt modelId="{E85C72DC-7C17-48DA-863E-60338C5997F6}" type="sibTrans" cxnId="{C7E59EA2-4514-4A9B-B95F-B9A3E269D977}">
      <dgm:prSet/>
      <dgm:spPr/>
      <dgm:t>
        <a:bodyPr/>
        <a:lstStyle/>
        <a:p>
          <a:endParaRPr lang="en-GB"/>
        </a:p>
      </dgm:t>
    </dgm:pt>
    <dgm:pt modelId="{CC689DD7-B3C0-44D2-A095-07F71CDD68C7}">
      <dgm:prSet/>
      <dgm:spPr/>
      <dgm:t>
        <a:bodyPr/>
        <a:lstStyle/>
        <a:p>
          <a:pPr rtl="0"/>
          <a:r>
            <a:rPr lang="en-GB" dirty="0"/>
            <a:t>only 21% of users were active on the platform once a day</a:t>
          </a:r>
        </a:p>
      </dgm:t>
    </dgm:pt>
    <dgm:pt modelId="{A68E71FB-980F-4864-9BD1-90B462FDBB9B}" type="parTrans" cxnId="{E2F7EC46-EB7C-4015-B09C-38611173FECF}">
      <dgm:prSet/>
      <dgm:spPr/>
      <dgm:t>
        <a:bodyPr/>
        <a:lstStyle/>
        <a:p>
          <a:endParaRPr lang="en-GB"/>
        </a:p>
      </dgm:t>
    </dgm:pt>
    <dgm:pt modelId="{EFCA77D7-D883-4B28-9DFC-82824311FBA1}" type="sibTrans" cxnId="{E2F7EC46-EB7C-4015-B09C-38611173FECF}">
      <dgm:prSet/>
      <dgm:spPr/>
      <dgm:t>
        <a:bodyPr/>
        <a:lstStyle/>
        <a:p>
          <a:endParaRPr lang="en-GB"/>
        </a:p>
      </dgm:t>
    </dgm:pt>
    <dgm:pt modelId="{CE0EECCB-56E7-4B76-ACBF-0F258A0E918D}">
      <dgm:prSet/>
      <dgm:spPr/>
      <dgm:t>
        <a:bodyPr/>
        <a:lstStyle/>
        <a:p>
          <a:pPr rtl="0"/>
          <a:r>
            <a:rPr lang="en-GB"/>
            <a:t>63% use it just once a week or less</a:t>
          </a:r>
        </a:p>
      </dgm:t>
    </dgm:pt>
    <dgm:pt modelId="{BC52BFD0-17A1-4B5E-918F-9BBFF1ACBBA3}" type="parTrans" cxnId="{846DD970-B860-418B-96B3-F1A2415F35A6}">
      <dgm:prSet/>
      <dgm:spPr/>
      <dgm:t>
        <a:bodyPr/>
        <a:lstStyle/>
        <a:p>
          <a:endParaRPr lang="en-GB"/>
        </a:p>
      </dgm:t>
    </dgm:pt>
    <dgm:pt modelId="{998DE076-F18B-40CD-965E-55C397A99225}" type="sibTrans" cxnId="{846DD970-B860-418B-96B3-F1A2415F35A6}">
      <dgm:prSet/>
      <dgm:spPr/>
      <dgm:t>
        <a:bodyPr/>
        <a:lstStyle/>
        <a:p>
          <a:endParaRPr lang="en-GB"/>
        </a:p>
      </dgm:t>
    </dgm:pt>
    <dgm:pt modelId="{1002DAF8-F98D-4124-928D-CE4E94482D1E}" type="pres">
      <dgm:prSet presAssocID="{BB4C6A2D-44A1-472B-88CB-1ED8016EF472}" presName="Name0" presStyleCnt="0">
        <dgm:presLayoutVars>
          <dgm:dir/>
          <dgm:animLvl val="lvl"/>
          <dgm:resizeHandles val="exact"/>
        </dgm:presLayoutVars>
      </dgm:prSet>
      <dgm:spPr/>
    </dgm:pt>
    <dgm:pt modelId="{D09C236C-CA5A-4566-885F-9B584ACB97E0}" type="pres">
      <dgm:prSet presAssocID="{C73DDAE9-75CE-474D-884E-4744D6F536AE}" presName="composite" presStyleCnt="0"/>
      <dgm:spPr/>
    </dgm:pt>
    <dgm:pt modelId="{3FA0A216-41A5-4E18-B328-D3E7E10CD478}" type="pres">
      <dgm:prSet presAssocID="{C73DDAE9-75CE-474D-884E-4744D6F536A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4129C0B-C654-4B85-8086-2089759D16E0}" type="pres">
      <dgm:prSet presAssocID="{C73DDAE9-75CE-474D-884E-4744D6F536AE}" presName="desTx" presStyleLbl="alignAccFollowNode1" presStyleIdx="0" presStyleCnt="2">
        <dgm:presLayoutVars>
          <dgm:bulletEnabled val="1"/>
        </dgm:presLayoutVars>
      </dgm:prSet>
      <dgm:spPr/>
    </dgm:pt>
    <dgm:pt modelId="{65B53DD3-854E-42F6-9E79-D71CF6641328}" type="pres">
      <dgm:prSet presAssocID="{5D69E2CE-31CF-48CA-9E81-BA56DC47D562}" presName="space" presStyleCnt="0"/>
      <dgm:spPr/>
    </dgm:pt>
    <dgm:pt modelId="{B0E8807A-550E-4068-B090-975770F55682}" type="pres">
      <dgm:prSet presAssocID="{3C2EC11A-B4E4-4457-99DC-3AEBE9F4016C}" presName="composite" presStyleCnt="0"/>
      <dgm:spPr/>
    </dgm:pt>
    <dgm:pt modelId="{B0312F0F-947B-40C5-A121-65FD77907D84}" type="pres">
      <dgm:prSet presAssocID="{3C2EC11A-B4E4-4457-99DC-3AEBE9F4016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61504A7-6914-4DF5-8906-F48ADFD81E48}" type="pres">
      <dgm:prSet presAssocID="{3C2EC11A-B4E4-4457-99DC-3AEBE9F4016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7EC0504-8779-4806-AC01-1DAE8D053756}" type="presOf" srcId="{BB4C6A2D-44A1-472B-88CB-1ED8016EF472}" destId="{1002DAF8-F98D-4124-928D-CE4E94482D1E}" srcOrd="0" destOrd="0" presId="urn:microsoft.com/office/officeart/2005/8/layout/hList1"/>
    <dgm:cxn modelId="{AED8D50C-CE62-40E8-A8FB-F9B935F4B414}" type="presOf" srcId="{CE0EECCB-56E7-4B76-ACBF-0F258A0E918D}" destId="{F61504A7-6914-4DF5-8906-F48ADFD81E48}" srcOrd="0" destOrd="5" presId="urn:microsoft.com/office/officeart/2005/8/layout/hList1"/>
    <dgm:cxn modelId="{94785712-EEDA-4B77-B557-4C1F0E27633F}" type="presOf" srcId="{5F31EC88-EE17-4F47-ADA2-304FCBBD8045}" destId="{F61504A7-6914-4DF5-8906-F48ADFD81E48}" srcOrd="0" destOrd="0" presId="urn:microsoft.com/office/officeart/2005/8/layout/hList1"/>
    <dgm:cxn modelId="{72244E18-BCE4-40D1-B395-A1AD4B5D54F1}" type="presOf" srcId="{819E40B9-AFEB-4306-A09B-023672017BA3}" destId="{34129C0B-C654-4B85-8086-2089759D16E0}" srcOrd="0" destOrd="3" presId="urn:microsoft.com/office/officeart/2005/8/layout/hList1"/>
    <dgm:cxn modelId="{809AF12D-FDBF-4BFE-B601-8A43DE98D1B5}" type="presOf" srcId="{E6136409-E17A-4851-926F-48EDDF53648B}" destId="{34129C0B-C654-4B85-8086-2089759D16E0}" srcOrd="0" destOrd="4" presId="urn:microsoft.com/office/officeart/2005/8/layout/hList1"/>
    <dgm:cxn modelId="{D0523B30-8CAD-4B56-9FA8-3E8E3945975B}" type="presOf" srcId="{FC203555-2B53-4FC7-8FDC-E5B76334C2C8}" destId="{F61504A7-6914-4DF5-8906-F48ADFD81E48}" srcOrd="0" destOrd="3" presId="urn:microsoft.com/office/officeart/2005/8/layout/hList1"/>
    <dgm:cxn modelId="{1481F330-D8D2-47F0-BB6E-720E68E7022A}" type="presOf" srcId="{3C2EC11A-B4E4-4457-99DC-3AEBE9F4016C}" destId="{B0312F0F-947B-40C5-A121-65FD77907D84}" srcOrd="0" destOrd="0" presId="urn:microsoft.com/office/officeart/2005/8/layout/hList1"/>
    <dgm:cxn modelId="{F8B6C834-09A8-4C52-8891-25D0701255EE}" srcId="{3C2EC11A-B4E4-4457-99DC-3AEBE9F4016C}" destId="{5F31EC88-EE17-4F47-ADA2-304FCBBD8045}" srcOrd="0" destOrd="0" parTransId="{919AB05C-1680-429E-ADDD-5FA301F3A53E}" sibTransId="{B25CE2DD-0D41-4411-A6EA-BAF89614EC8A}"/>
    <dgm:cxn modelId="{332CFF35-D035-492A-9489-F0F9F47B9658}" srcId="{C73DDAE9-75CE-474D-884E-4744D6F536AE}" destId="{DE3A15B7-EB29-4BA7-A21A-C89B787993FA}" srcOrd="0" destOrd="0" parTransId="{47FAFDB8-4A74-4BC4-BD14-5250461C9949}" sibTransId="{43D51F09-9B1F-451C-B49A-99A3989DFB42}"/>
    <dgm:cxn modelId="{9CAD5B3B-F095-4975-9515-AD59788033BB}" srcId="{C73DDAE9-75CE-474D-884E-4744D6F536AE}" destId="{C5E805CF-43C8-4D7B-8181-D79BA87F9C4A}" srcOrd="2" destOrd="0" parTransId="{4A0A8756-CC7C-4A72-BCD4-7BF40355C4BF}" sibTransId="{BB1DCDB8-22CD-43B0-A0E2-208C384E1517}"/>
    <dgm:cxn modelId="{E2F7EC46-EB7C-4015-B09C-38611173FECF}" srcId="{3C2EC11A-B4E4-4457-99DC-3AEBE9F4016C}" destId="{CC689DD7-B3C0-44D2-A095-07F71CDD68C7}" srcOrd="4" destOrd="0" parTransId="{A68E71FB-980F-4864-9BD1-90B462FDBB9B}" sibTransId="{EFCA77D7-D883-4B28-9DFC-82824311FBA1}"/>
    <dgm:cxn modelId="{B181E768-A441-4452-A4E7-ADF356EAF866}" srcId="{BB4C6A2D-44A1-472B-88CB-1ED8016EF472}" destId="{3C2EC11A-B4E4-4457-99DC-3AEBE9F4016C}" srcOrd="1" destOrd="0" parTransId="{D39523C9-59CA-4688-9D24-50ED5FD9EA4C}" sibTransId="{35FC4A5D-B71C-4260-A7F6-EE09407BA76C}"/>
    <dgm:cxn modelId="{49B3C14B-6A31-43FB-822C-1371F5F06AE8}" type="presOf" srcId="{CC689DD7-B3C0-44D2-A095-07F71CDD68C7}" destId="{F61504A7-6914-4DF5-8906-F48ADFD81E48}" srcOrd="0" destOrd="4" presId="urn:microsoft.com/office/officeart/2005/8/layout/hList1"/>
    <dgm:cxn modelId="{19C9F74F-EC5F-4148-8F1A-C65C49915DB6}" type="presOf" srcId="{5AEDC061-FB08-4DD2-8B7F-1CECD25FEAF5}" destId="{34129C0B-C654-4B85-8086-2089759D16E0}" srcOrd="0" destOrd="1" presId="urn:microsoft.com/office/officeart/2005/8/layout/hList1"/>
    <dgm:cxn modelId="{846DD970-B860-418B-96B3-F1A2415F35A6}" srcId="{3C2EC11A-B4E4-4457-99DC-3AEBE9F4016C}" destId="{CE0EECCB-56E7-4B76-ACBF-0F258A0E918D}" srcOrd="5" destOrd="0" parTransId="{BC52BFD0-17A1-4B5E-918F-9BBFF1ACBBA3}" sibTransId="{998DE076-F18B-40CD-965E-55C397A99225}"/>
    <dgm:cxn modelId="{58073052-2881-4CD4-975B-AC4A341FB637}" type="presOf" srcId="{5B18F875-8FBD-4632-BFF2-592969E7E602}" destId="{F61504A7-6914-4DF5-8906-F48ADFD81E48}" srcOrd="0" destOrd="1" presId="urn:microsoft.com/office/officeart/2005/8/layout/hList1"/>
    <dgm:cxn modelId="{D4085B7D-5307-4C80-A890-A8241634766E}" srcId="{BB4C6A2D-44A1-472B-88CB-1ED8016EF472}" destId="{C73DDAE9-75CE-474D-884E-4744D6F536AE}" srcOrd="0" destOrd="0" parTransId="{9BB06AF8-7677-431A-A2AC-AAA3E90EA5F1}" sibTransId="{5D69E2CE-31CF-48CA-9E81-BA56DC47D562}"/>
    <dgm:cxn modelId="{1FCF2894-34CA-4986-87CF-0B428370111A}" type="presOf" srcId="{43F99B0F-09EA-473E-90C0-FCD68C1227A5}" destId="{F61504A7-6914-4DF5-8906-F48ADFD81E48}" srcOrd="0" destOrd="2" presId="urn:microsoft.com/office/officeart/2005/8/layout/hList1"/>
    <dgm:cxn modelId="{78E7B49C-28F2-4FB7-94DF-88911487FF3C}" srcId="{C73DDAE9-75CE-474D-884E-4744D6F536AE}" destId="{819E40B9-AFEB-4306-A09B-023672017BA3}" srcOrd="3" destOrd="0" parTransId="{5D328B07-AC1B-4C61-BCAF-C2429005788C}" sibTransId="{DF66841C-70C8-4DA8-AE98-A20E5AAC9C59}"/>
    <dgm:cxn modelId="{C7E59EA2-4514-4A9B-B95F-B9A3E269D977}" srcId="{3C2EC11A-B4E4-4457-99DC-3AEBE9F4016C}" destId="{FC203555-2B53-4FC7-8FDC-E5B76334C2C8}" srcOrd="3" destOrd="0" parTransId="{7A2C86B6-77FE-4467-BA85-C6D57C88DB11}" sibTransId="{E85C72DC-7C17-48DA-863E-60338C5997F6}"/>
    <dgm:cxn modelId="{1320C0A9-3777-45F6-871E-BBFFE2897A3A}" srcId="{C73DDAE9-75CE-474D-884E-4744D6F536AE}" destId="{5AEDC061-FB08-4DD2-8B7F-1CECD25FEAF5}" srcOrd="1" destOrd="0" parTransId="{ED705646-BC16-4A0A-8FED-DF51BF84C7B9}" sibTransId="{CC8A525B-5E1B-4F27-AE23-CCB35A0F6525}"/>
    <dgm:cxn modelId="{BCCD01B1-84D3-4287-8B58-7852727385D4}" srcId="{3C2EC11A-B4E4-4457-99DC-3AEBE9F4016C}" destId="{43F99B0F-09EA-473E-90C0-FCD68C1227A5}" srcOrd="2" destOrd="0" parTransId="{25EF5B9C-DDA3-48D2-B0BD-F4DDA800D16A}" sibTransId="{C591C3DC-D8F0-42EB-B0DC-D534BCCF965A}"/>
    <dgm:cxn modelId="{95F2BCC6-84C0-4A68-851E-B8C5042E3539}" type="presOf" srcId="{DE3A15B7-EB29-4BA7-A21A-C89B787993FA}" destId="{34129C0B-C654-4B85-8086-2089759D16E0}" srcOrd="0" destOrd="0" presId="urn:microsoft.com/office/officeart/2005/8/layout/hList1"/>
    <dgm:cxn modelId="{C78436CC-C9F1-4285-AE7A-49C76AFA1584}" type="presOf" srcId="{C5E805CF-43C8-4D7B-8181-D79BA87F9C4A}" destId="{34129C0B-C654-4B85-8086-2089759D16E0}" srcOrd="0" destOrd="2" presId="urn:microsoft.com/office/officeart/2005/8/layout/hList1"/>
    <dgm:cxn modelId="{C574D2CC-5EAF-40C7-B2DD-68388006D881}" type="presOf" srcId="{C73DDAE9-75CE-474D-884E-4744D6F536AE}" destId="{3FA0A216-41A5-4E18-B328-D3E7E10CD478}" srcOrd="0" destOrd="0" presId="urn:microsoft.com/office/officeart/2005/8/layout/hList1"/>
    <dgm:cxn modelId="{71D0D0E4-5864-48EC-9730-D81F8E5BD807}" srcId="{3C2EC11A-B4E4-4457-99DC-3AEBE9F4016C}" destId="{5B18F875-8FBD-4632-BFF2-592969E7E602}" srcOrd="1" destOrd="0" parTransId="{7AFC60D2-BE77-4389-9BF1-79B61751B2AC}" sibTransId="{801E494D-B625-49F4-9298-B7C46674C4C2}"/>
    <dgm:cxn modelId="{DDAAE7EE-37C5-474B-B932-7831DA38D2F8}" srcId="{C73DDAE9-75CE-474D-884E-4744D6F536AE}" destId="{E6136409-E17A-4851-926F-48EDDF53648B}" srcOrd="4" destOrd="0" parTransId="{B62210E1-9B92-43FB-8DDD-51561E33E3C0}" sibTransId="{B426CFD8-6428-4B73-8AE4-C730B593E17E}"/>
    <dgm:cxn modelId="{0804C5C1-74D2-4B68-8E32-231C2D46843B}" type="presParOf" srcId="{1002DAF8-F98D-4124-928D-CE4E94482D1E}" destId="{D09C236C-CA5A-4566-885F-9B584ACB97E0}" srcOrd="0" destOrd="0" presId="urn:microsoft.com/office/officeart/2005/8/layout/hList1"/>
    <dgm:cxn modelId="{CA939D01-BB2A-47E3-8267-67F6B46B8397}" type="presParOf" srcId="{D09C236C-CA5A-4566-885F-9B584ACB97E0}" destId="{3FA0A216-41A5-4E18-B328-D3E7E10CD478}" srcOrd="0" destOrd="0" presId="urn:microsoft.com/office/officeart/2005/8/layout/hList1"/>
    <dgm:cxn modelId="{15B8639E-835A-497A-898B-7ECF27A7A300}" type="presParOf" srcId="{D09C236C-CA5A-4566-885F-9B584ACB97E0}" destId="{34129C0B-C654-4B85-8086-2089759D16E0}" srcOrd="1" destOrd="0" presId="urn:microsoft.com/office/officeart/2005/8/layout/hList1"/>
    <dgm:cxn modelId="{46FA6714-B6D2-499C-B031-C43DB2A02B27}" type="presParOf" srcId="{1002DAF8-F98D-4124-928D-CE4E94482D1E}" destId="{65B53DD3-854E-42F6-9E79-D71CF6641328}" srcOrd="1" destOrd="0" presId="urn:microsoft.com/office/officeart/2005/8/layout/hList1"/>
    <dgm:cxn modelId="{89DE3691-C5EA-4CCB-B548-479D357CEB7D}" type="presParOf" srcId="{1002DAF8-F98D-4124-928D-CE4E94482D1E}" destId="{B0E8807A-550E-4068-B090-975770F55682}" srcOrd="2" destOrd="0" presId="urn:microsoft.com/office/officeart/2005/8/layout/hList1"/>
    <dgm:cxn modelId="{0140360D-425D-4353-9E61-D6B376D80101}" type="presParOf" srcId="{B0E8807A-550E-4068-B090-975770F55682}" destId="{B0312F0F-947B-40C5-A121-65FD77907D84}" srcOrd="0" destOrd="0" presId="urn:microsoft.com/office/officeart/2005/8/layout/hList1"/>
    <dgm:cxn modelId="{022E2CBB-C5F5-406A-A6AE-03DAB3D0F444}" type="presParOf" srcId="{B0E8807A-550E-4068-B090-975770F55682}" destId="{F61504A7-6914-4DF5-8906-F48ADFD81E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DCE26E-7CBC-4C72-BCA1-6B4CEDBD9577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F42266A-A355-416A-AC61-948C1A6EC364}">
      <dgm:prSet/>
      <dgm:spPr/>
      <dgm:t>
        <a:bodyPr/>
        <a:lstStyle/>
        <a:p>
          <a:pPr rtl="0"/>
          <a:r>
            <a:rPr lang="en-GB"/>
            <a:t>Pros:</a:t>
          </a:r>
        </a:p>
      </dgm:t>
    </dgm:pt>
    <dgm:pt modelId="{81E461C9-8C11-44A8-BE07-0D0D57223C10}" type="parTrans" cxnId="{E41F8713-EB8D-459C-8C76-99D2DC852939}">
      <dgm:prSet/>
      <dgm:spPr/>
      <dgm:t>
        <a:bodyPr/>
        <a:lstStyle/>
        <a:p>
          <a:endParaRPr lang="en-GB"/>
        </a:p>
      </dgm:t>
    </dgm:pt>
    <dgm:pt modelId="{F72325F6-F01D-427A-8891-3D4FACF97036}" type="sibTrans" cxnId="{E41F8713-EB8D-459C-8C76-99D2DC852939}">
      <dgm:prSet/>
      <dgm:spPr/>
      <dgm:t>
        <a:bodyPr/>
        <a:lstStyle/>
        <a:p>
          <a:endParaRPr lang="en-GB"/>
        </a:p>
      </dgm:t>
    </dgm:pt>
    <dgm:pt modelId="{E5A5ABCD-F2A6-4101-9BB0-3F128E191669}">
      <dgm:prSet/>
      <dgm:spPr/>
      <dgm:t>
        <a:bodyPr/>
        <a:lstStyle/>
        <a:p>
          <a:pPr rtl="0"/>
          <a:r>
            <a:rPr lang="en-GB" dirty="0"/>
            <a:t>Specialist communities/groups to join</a:t>
          </a:r>
        </a:p>
      </dgm:t>
    </dgm:pt>
    <dgm:pt modelId="{556C2A4F-E7F0-4090-99CC-8BD7590412C6}" type="parTrans" cxnId="{00730074-ECEF-4BB3-81C8-A039CF45EF2B}">
      <dgm:prSet/>
      <dgm:spPr/>
      <dgm:t>
        <a:bodyPr/>
        <a:lstStyle/>
        <a:p>
          <a:endParaRPr lang="en-GB"/>
        </a:p>
      </dgm:t>
    </dgm:pt>
    <dgm:pt modelId="{0E169942-128C-49C2-A8AC-8712A82CF665}" type="sibTrans" cxnId="{00730074-ECEF-4BB3-81C8-A039CF45EF2B}">
      <dgm:prSet/>
      <dgm:spPr/>
      <dgm:t>
        <a:bodyPr/>
        <a:lstStyle/>
        <a:p>
          <a:endParaRPr lang="en-GB"/>
        </a:p>
      </dgm:t>
    </dgm:pt>
    <dgm:pt modelId="{2FD9F942-FFD7-4209-8374-E0FA28DB0D6A}">
      <dgm:prSet/>
      <dgm:spPr/>
      <dgm:t>
        <a:bodyPr/>
        <a:lstStyle/>
        <a:p>
          <a:pPr rtl="0"/>
          <a:r>
            <a:rPr lang="en-GB"/>
            <a:t>Developed recruitment options</a:t>
          </a:r>
        </a:p>
      </dgm:t>
    </dgm:pt>
    <dgm:pt modelId="{8D6DDC74-FB50-49A1-A83F-20C6FE6F4828}" type="parTrans" cxnId="{F2392B90-67C3-4613-9899-3F0A47058AF2}">
      <dgm:prSet/>
      <dgm:spPr/>
      <dgm:t>
        <a:bodyPr/>
        <a:lstStyle/>
        <a:p>
          <a:endParaRPr lang="en-GB"/>
        </a:p>
      </dgm:t>
    </dgm:pt>
    <dgm:pt modelId="{F1FD5751-320C-4E2D-B168-1FD8798DC526}" type="sibTrans" cxnId="{F2392B90-67C3-4613-9899-3F0A47058AF2}">
      <dgm:prSet/>
      <dgm:spPr/>
      <dgm:t>
        <a:bodyPr/>
        <a:lstStyle/>
        <a:p>
          <a:endParaRPr lang="en-GB"/>
        </a:p>
      </dgm:t>
    </dgm:pt>
    <dgm:pt modelId="{C9B022B7-57F1-4B27-94B2-940D0B619990}">
      <dgm:prSet/>
      <dgm:spPr/>
      <dgm:t>
        <a:bodyPr/>
        <a:lstStyle/>
        <a:p>
          <a:pPr rtl="0"/>
          <a:r>
            <a:rPr lang="en-GB"/>
            <a:t>Varied functionality </a:t>
          </a:r>
        </a:p>
      </dgm:t>
    </dgm:pt>
    <dgm:pt modelId="{21A23BAE-5E50-408A-BF72-F016BE0FAC50}" type="parTrans" cxnId="{1F9C65A3-0265-4FDA-A7D0-207985F445FD}">
      <dgm:prSet/>
      <dgm:spPr/>
      <dgm:t>
        <a:bodyPr/>
        <a:lstStyle/>
        <a:p>
          <a:endParaRPr lang="en-GB"/>
        </a:p>
      </dgm:t>
    </dgm:pt>
    <dgm:pt modelId="{EE7CCC97-E800-4AE1-BC50-1BF9486C9777}" type="sibTrans" cxnId="{1F9C65A3-0265-4FDA-A7D0-207985F445FD}">
      <dgm:prSet/>
      <dgm:spPr/>
      <dgm:t>
        <a:bodyPr/>
        <a:lstStyle/>
        <a:p>
          <a:endParaRPr lang="en-GB"/>
        </a:p>
      </dgm:t>
    </dgm:pt>
    <dgm:pt modelId="{47A03A79-C4B7-41B7-9AF0-284ECE2D9D00}">
      <dgm:prSet/>
      <dgm:spPr/>
      <dgm:t>
        <a:bodyPr/>
        <a:lstStyle/>
        <a:p>
          <a:pPr rtl="0"/>
          <a:r>
            <a:rPr lang="en-GB"/>
            <a:t>Can post almost any type of content</a:t>
          </a:r>
        </a:p>
      </dgm:t>
    </dgm:pt>
    <dgm:pt modelId="{F494BCD4-464A-44B5-A067-D7082E2D1202}" type="parTrans" cxnId="{46DFCEE1-A16B-4820-AA3B-3E2F6A50E8B3}">
      <dgm:prSet/>
      <dgm:spPr/>
      <dgm:t>
        <a:bodyPr/>
        <a:lstStyle/>
        <a:p>
          <a:endParaRPr lang="en-GB"/>
        </a:p>
      </dgm:t>
    </dgm:pt>
    <dgm:pt modelId="{1D6E1E39-5DD3-4650-9A4D-7A42E5424D34}" type="sibTrans" cxnId="{46DFCEE1-A16B-4820-AA3B-3E2F6A50E8B3}">
      <dgm:prSet/>
      <dgm:spPr/>
      <dgm:t>
        <a:bodyPr/>
        <a:lstStyle/>
        <a:p>
          <a:endParaRPr lang="en-GB"/>
        </a:p>
      </dgm:t>
    </dgm:pt>
    <dgm:pt modelId="{D8F2FD08-2D2A-4CD0-99BB-AB6B71438E07}">
      <dgm:prSet/>
      <dgm:spPr/>
      <dgm:t>
        <a:bodyPr/>
        <a:lstStyle/>
        <a:p>
          <a:pPr rtl="0"/>
          <a:r>
            <a:rPr lang="en-GB"/>
            <a:t>Cons:</a:t>
          </a:r>
        </a:p>
      </dgm:t>
    </dgm:pt>
    <dgm:pt modelId="{5DB2965B-6156-49F6-89AB-E7CEDBC94832}" type="parTrans" cxnId="{FA5E270B-49D0-4EE2-832D-963E7568B726}">
      <dgm:prSet/>
      <dgm:spPr/>
      <dgm:t>
        <a:bodyPr/>
        <a:lstStyle/>
        <a:p>
          <a:endParaRPr lang="en-GB"/>
        </a:p>
      </dgm:t>
    </dgm:pt>
    <dgm:pt modelId="{602916A5-6000-4754-94E3-B9D864F4A7E7}" type="sibTrans" cxnId="{FA5E270B-49D0-4EE2-832D-963E7568B726}">
      <dgm:prSet/>
      <dgm:spPr/>
      <dgm:t>
        <a:bodyPr/>
        <a:lstStyle/>
        <a:p>
          <a:endParaRPr lang="en-GB"/>
        </a:p>
      </dgm:t>
    </dgm:pt>
    <dgm:pt modelId="{28655AAD-0432-4401-85F0-B60CE117B98E}">
      <dgm:prSet/>
      <dgm:spPr/>
      <dgm:t>
        <a:bodyPr/>
        <a:lstStyle/>
        <a:p>
          <a:pPr rtl="0"/>
          <a:r>
            <a:rPr lang="en-GB"/>
            <a:t>Restricted direct messaging options</a:t>
          </a:r>
        </a:p>
      </dgm:t>
    </dgm:pt>
    <dgm:pt modelId="{4110792B-7F86-4A35-BD25-BC750E2B830C}" type="parTrans" cxnId="{37F30A9E-31BE-4747-B7D2-ECB5EE9CE17A}">
      <dgm:prSet/>
      <dgm:spPr/>
      <dgm:t>
        <a:bodyPr/>
        <a:lstStyle/>
        <a:p>
          <a:endParaRPr lang="en-GB"/>
        </a:p>
      </dgm:t>
    </dgm:pt>
    <dgm:pt modelId="{0637A0E6-0BE5-476D-B3A8-77EBE2DDC06C}" type="sibTrans" cxnId="{37F30A9E-31BE-4747-B7D2-ECB5EE9CE17A}">
      <dgm:prSet/>
      <dgm:spPr/>
      <dgm:t>
        <a:bodyPr/>
        <a:lstStyle/>
        <a:p>
          <a:endParaRPr lang="en-GB"/>
        </a:p>
      </dgm:t>
    </dgm:pt>
    <dgm:pt modelId="{7B33679F-40B0-4106-BECF-97E8C3C2A98F}">
      <dgm:prSet/>
      <dgm:spPr/>
      <dgm:t>
        <a:bodyPr/>
        <a:lstStyle/>
        <a:p>
          <a:pPr rtl="0"/>
          <a:r>
            <a:rPr lang="en-GB"/>
            <a:t>Organic post restriction</a:t>
          </a:r>
        </a:p>
      </dgm:t>
    </dgm:pt>
    <dgm:pt modelId="{76FAFF78-4B02-4536-9702-2261B8E34016}" type="parTrans" cxnId="{966D1529-7212-4D60-922B-2D2E470D75A7}">
      <dgm:prSet/>
      <dgm:spPr/>
      <dgm:t>
        <a:bodyPr/>
        <a:lstStyle/>
        <a:p>
          <a:endParaRPr lang="en-GB"/>
        </a:p>
      </dgm:t>
    </dgm:pt>
    <dgm:pt modelId="{D01FC4BC-F79B-445C-82A9-1B17E6483B26}" type="sibTrans" cxnId="{966D1529-7212-4D60-922B-2D2E470D75A7}">
      <dgm:prSet/>
      <dgm:spPr/>
      <dgm:t>
        <a:bodyPr/>
        <a:lstStyle/>
        <a:p>
          <a:endParaRPr lang="en-GB"/>
        </a:p>
      </dgm:t>
    </dgm:pt>
    <dgm:pt modelId="{DEB01812-2406-40E1-A812-D6BBA57F858A}">
      <dgm:prSet/>
      <dgm:spPr/>
      <dgm:t>
        <a:bodyPr/>
        <a:lstStyle/>
        <a:p>
          <a:pPr rtl="0"/>
          <a:r>
            <a:rPr lang="en-GB"/>
            <a:t>Content contained within the network</a:t>
          </a:r>
        </a:p>
      </dgm:t>
    </dgm:pt>
    <dgm:pt modelId="{938F54F7-5C00-4689-A3EA-4979F41294CF}" type="parTrans" cxnId="{B2B0080D-911A-4F4A-A84E-4532566A7781}">
      <dgm:prSet/>
      <dgm:spPr/>
      <dgm:t>
        <a:bodyPr/>
        <a:lstStyle/>
        <a:p>
          <a:endParaRPr lang="en-GB"/>
        </a:p>
      </dgm:t>
    </dgm:pt>
    <dgm:pt modelId="{549F3AE4-226E-4DC4-AFF8-E10FD571768B}" type="sibTrans" cxnId="{B2B0080D-911A-4F4A-A84E-4532566A7781}">
      <dgm:prSet/>
      <dgm:spPr/>
      <dgm:t>
        <a:bodyPr/>
        <a:lstStyle/>
        <a:p>
          <a:endParaRPr lang="en-GB"/>
        </a:p>
      </dgm:t>
    </dgm:pt>
    <dgm:pt modelId="{01B54438-DC07-40BE-B602-50645520719A}">
      <dgm:prSet/>
      <dgm:spPr/>
      <dgm:t>
        <a:bodyPr/>
        <a:lstStyle/>
        <a:p>
          <a:pPr rtl="0"/>
          <a:r>
            <a:rPr lang="en-GB"/>
            <a:t>Can be complex understanding all functional options</a:t>
          </a:r>
        </a:p>
      </dgm:t>
    </dgm:pt>
    <dgm:pt modelId="{90BE115D-C335-4B43-9C11-0BF7C5D30EB2}" type="parTrans" cxnId="{AF676B97-D1F8-4E6B-9034-B873AF1190D5}">
      <dgm:prSet/>
      <dgm:spPr/>
      <dgm:t>
        <a:bodyPr/>
        <a:lstStyle/>
        <a:p>
          <a:endParaRPr lang="en-GB"/>
        </a:p>
      </dgm:t>
    </dgm:pt>
    <dgm:pt modelId="{98FC3432-D08A-40C9-9C73-17AEF70C8E72}" type="sibTrans" cxnId="{AF676B97-D1F8-4E6B-9034-B873AF1190D5}">
      <dgm:prSet/>
      <dgm:spPr/>
      <dgm:t>
        <a:bodyPr/>
        <a:lstStyle/>
        <a:p>
          <a:endParaRPr lang="en-GB"/>
        </a:p>
      </dgm:t>
    </dgm:pt>
    <dgm:pt modelId="{3D296216-4E87-4DE6-8115-5106D90B6B1B}" type="pres">
      <dgm:prSet presAssocID="{17DCE26E-7CBC-4C72-BCA1-6B4CEDBD9577}" presName="Name0" presStyleCnt="0">
        <dgm:presLayoutVars>
          <dgm:dir/>
          <dgm:animLvl val="lvl"/>
          <dgm:resizeHandles val="exact"/>
        </dgm:presLayoutVars>
      </dgm:prSet>
      <dgm:spPr/>
    </dgm:pt>
    <dgm:pt modelId="{2E4660BC-1BDF-4FB1-AF9E-CCF552E04158}" type="pres">
      <dgm:prSet presAssocID="{EF42266A-A355-416A-AC61-948C1A6EC364}" presName="composite" presStyleCnt="0"/>
      <dgm:spPr/>
    </dgm:pt>
    <dgm:pt modelId="{D717CBCA-AC2B-4F97-AE9C-D142DEBEB8AF}" type="pres">
      <dgm:prSet presAssocID="{EF42266A-A355-416A-AC61-948C1A6EC36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62A40EB-DF42-465D-AD3C-4CA6E3DC86D2}" type="pres">
      <dgm:prSet presAssocID="{EF42266A-A355-416A-AC61-948C1A6EC364}" presName="desTx" presStyleLbl="alignAccFollowNode1" presStyleIdx="0" presStyleCnt="2">
        <dgm:presLayoutVars>
          <dgm:bulletEnabled val="1"/>
        </dgm:presLayoutVars>
      </dgm:prSet>
      <dgm:spPr/>
    </dgm:pt>
    <dgm:pt modelId="{3CF1715E-5D47-415A-A7F4-FBC3210004E5}" type="pres">
      <dgm:prSet presAssocID="{F72325F6-F01D-427A-8891-3D4FACF97036}" presName="space" presStyleCnt="0"/>
      <dgm:spPr/>
    </dgm:pt>
    <dgm:pt modelId="{874BCFC6-2D8A-482D-A555-4E588C915AA1}" type="pres">
      <dgm:prSet presAssocID="{D8F2FD08-2D2A-4CD0-99BB-AB6B71438E07}" presName="composite" presStyleCnt="0"/>
      <dgm:spPr/>
    </dgm:pt>
    <dgm:pt modelId="{A88D2E9D-1A1A-4DE9-AB2D-653017C9E6AA}" type="pres">
      <dgm:prSet presAssocID="{D8F2FD08-2D2A-4CD0-99BB-AB6B71438E0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966A79E-4117-4359-A1CE-66A60125F02C}" type="pres">
      <dgm:prSet presAssocID="{D8F2FD08-2D2A-4CD0-99BB-AB6B71438E0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9420907-2A2E-43A7-8E35-B70E1CA0E8F0}" type="presOf" srcId="{01B54438-DC07-40BE-B602-50645520719A}" destId="{C966A79E-4117-4359-A1CE-66A60125F02C}" srcOrd="0" destOrd="3" presId="urn:microsoft.com/office/officeart/2005/8/layout/hList1"/>
    <dgm:cxn modelId="{FA5E270B-49D0-4EE2-832D-963E7568B726}" srcId="{17DCE26E-7CBC-4C72-BCA1-6B4CEDBD9577}" destId="{D8F2FD08-2D2A-4CD0-99BB-AB6B71438E07}" srcOrd="1" destOrd="0" parTransId="{5DB2965B-6156-49F6-89AB-E7CEDBC94832}" sibTransId="{602916A5-6000-4754-94E3-B9D864F4A7E7}"/>
    <dgm:cxn modelId="{B2B0080D-911A-4F4A-A84E-4532566A7781}" srcId="{D8F2FD08-2D2A-4CD0-99BB-AB6B71438E07}" destId="{DEB01812-2406-40E1-A812-D6BBA57F858A}" srcOrd="2" destOrd="0" parTransId="{938F54F7-5C00-4689-A3EA-4979F41294CF}" sibTransId="{549F3AE4-226E-4DC4-AFF8-E10FD571768B}"/>
    <dgm:cxn modelId="{91B7C20E-6375-4C72-977E-96BB227F8657}" type="presOf" srcId="{E5A5ABCD-F2A6-4101-9BB0-3F128E191669}" destId="{362A40EB-DF42-465D-AD3C-4CA6E3DC86D2}" srcOrd="0" destOrd="0" presId="urn:microsoft.com/office/officeart/2005/8/layout/hList1"/>
    <dgm:cxn modelId="{E41F8713-EB8D-459C-8C76-99D2DC852939}" srcId="{17DCE26E-7CBC-4C72-BCA1-6B4CEDBD9577}" destId="{EF42266A-A355-416A-AC61-948C1A6EC364}" srcOrd="0" destOrd="0" parTransId="{81E461C9-8C11-44A8-BE07-0D0D57223C10}" sibTransId="{F72325F6-F01D-427A-8891-3D4FACF97036}"/>
    <dgm:cxn modelId="{966D1529-7212-4D60-922B-2D2E470D75A7}" srcId="{D8F2FD08-2D2A-4CD0-99BB-AB6B71438E07}" destId="{7B33679F-40B0-4106-BECF-97E8C3C2A98F}" srcOrd="1" destOrd="0" parTransId="{76FAFF78-4B02-4536-9702-2261B8E34016}" sibTransId="{D01FC4BC-F79B-445C-82A9-1B17E6483B26}"/>
    <dgm:cxn modelId="{61A89830-3E85-462A-9F0C-26B1E643A36C}" type="presOf" srcId="{C9B022B7-57F1-4B27-94B2-940D0B619990}" destId="{362A40EB-DF42-465D-AD3C-4CA6E3DC86D2}" srcOrd="0" destOrd="2" presId="urn:microsoft.com/office/officeart/2005/8/layout/hList1"/>
    <dgm:cxn modelId="{0ACDEB34-4E6B-4A14-8E8C-49D8B3D3BE8C}" type="presOf" srcId="{EF42266A-A355-416A-AC61-948C1A6EC364}" destId="{D717CBCA-AC2B-4F97-AE9C-D142DEBEB8AF}" srcOrd="0" destOrd="0" presId="urn:microsoft.com/office/officeart/2005/8/layout/hList1"/>
    <dgm:cxn modelId="{119F9D38-DFD5-4A09-BCB6-4B8490C96156}" type="presOf" srcId="{7B33679F-40B0-4106-BECF-97E8C3C2A98F}" destId="{C966A79E-4117-4359-A1CE-66A60125F02C}" srcOrd="0" destOrd="1" presId="urn:microsoft.com/office/officeart/2005/8/layout/hList1"/>
    <dgm:cxn modelId="{F8A0813B-6EEB-4A36-BDD4-A2B0C4D6F032}" type="presOf" srcId="{28655AAD-0432-4401-85F0-B60CE117B98E}" destId="{C966A79E-4117-4359-A1CE-66A60125F02C}" srcOrd="0" destOrd="0" presId="urn:microsoft.com/office/officeart/2005/8/layout/hList1"/>
    <dgm:cxn modelId="{82CFF84A-004C-47C3-A400-7A8A96AF108A}" type="presOf" srcId="{D8F2FD08-2D2A-4CD0-99BB-AB6B71438E07}" destId="{A88D2E9D-1A1A-4DE9-AB2D-653017C9E6AA}" srcOrd="0" destOrd="0" presId="urn:microsoft.com/office/officeart/2005/8/layout/hList1"/>
    <dgm:cxn modelId="{A7B18153-8C09-4C5E-8BF7-48672CC39326}" type="presOf" srcId="{47A03A79-C4B7-41B7-9AF0-284ECE2D9D00}" destId="{362A40EB-DF42-465D-AD3C-4CA6E3DC86D2}" srcOrd="0" destOrd="3" presId="urn:microsoft.com/office/officeart/2005/8/layout/hList1"/>
    <dgm:cxn modelId="{00730074-ECEF-4BB3-81C8-A039CF45EF2B}" srcId="{EF42266A-A355-416A-AC61-948C1A6EC364}" destId="{E5A5ABCD-F2A6-4101-9BB0-3F128E191669}" srcOrd="0" destOrd="0" parTransId="{556C2A4F-E7F0-4090-99CC-8BD7590412C6}" sibTransId="{0E169942-128C-49C2-A8AC-8712A82CF665}"/>
    <dgm:cxn modelId="{B03E4556-0162-45A0-AFC5-087F67168604}" type="presOf" srcId="{17DCE26E-7CBC-4C72-BCA1-6B4CEDBD9577}" destId="{3D296216-4E87-4DE6-8115-5106D90B6B1B}" srcOrd="0" destOrd="0" presId="urn:microsoft.com/office/officeart/2005/8/layout/hList1"/>
    <dgm:cxn modelId="{F2392B90-67C3-4613-9899-3F0A47058AF2}" srcId="{EF42266A-A355-416A-AC61-948C1A6EC364}" destId="{2FD9F942-FFD7-4209-8374-E0FA28DB0D6A}" srcOrd="1" destOrd="0" parTransId="{8D6DDC74-FB50-49A1-A83F-20C6FE6F4828}" sibTransId="{F1FD5751-320C-4E2D-B168-1FD8798DC526}"/>
    <dgm:cxn modelId="{AF676B97-D1F8-4E6B-9034-B873AF1190D5}" srcId="{D8F2FD08-2D2A-4CD0-99BB-AB6B71438E07}" destId="{01B54438-DC07-40BE-B602-50645520719A}" srcOrd="3" destOrd="0" parTransId="{90BE115D-C335-4B43-9C11-0BF7C5D30EB2}" sibTransId="{98FC3432-D08A-40C9-9C73-17AEF70C8E72}"/>
    <dgm:cxn modelId="{37F30A9E-31BE-4747-B7D2-ECB5EE9CE17A}" srcId="{D8F2FD08-2D2A-4CD0-99BB-AB6B71438E07}" destId="{28655AAD-0432-4401-85F0-B60CE117B98E}" srcOrd="0" destOrd="0" parTransId="{4110792B-7F86-4A35-BD25-BC750E2B830C}" sibTransId="{0637A0E6-0BE5-476D-B3A8-77EBE2DDC06C}"/>
    <dgm:cxn modelId="{1F9C65A3-0265-4FDA-A7D0-207985F445FD}" srcId="{EF42266A-A355-416A-AC61-948C1A6EC364}" destId="{C9B022B7-57F1-4B27-94B2-940D0B619990}" srcOrd="2" destOrd="0" parTransId="{21A23BAE-5E50-408A-BF72-F016BE0FAC50}" sibTransId="{EE7CCC97-E800-4AE1-BC50-1BF9486C9777}"/>
    <dgm:cxn modelId="{F18685C6-B1AC-483C-B6F7-25AECA5D06C9}" type="presOf" srcId="{2FD9F942-FFD7-4209-8374-E0FA28DB0D6A}" destId="{362A40EB-DF42-465D-AD3C-4CA6E3DC86D2}" srcOrd="0" destOrd="1" presId="urn:microsoft.com/office/officeart/2005/8/layout/hList1"/>
    <dgm:cxn modelId="{46DFCEE1-A16B-4820-AA3B-3E2F6A50E8B3}" srcId="{EF42266A-A355-416A-AC61-948C1A6EC364}" destId="{47A03A79-C4B7-41B7-9AF0-284ECE2D9D00}" srcOrd="3" destOrd="0" parTransId="{F494BCD4-464A-44B5-A067-D7082E2D1202}" sibTransId="{1D6E1E39-5DD3-4650-9A4D-7A42E5424D34}"/>
    <dgm:cxn modelId="{5792AEF9-91C5-4FF2-8CD3-361D4728F406}" type="presOf" srcId="{DEB01812-2406-40E1-A812-D6BBA57F858A}" destId="{C966A79E-4117-4359-A1CE-66A60125F02C}" srcOrd="0" destOrd="2" presId="urn:microsoft.com/office/officeart/2005/8/layout/hList1"/>
    <dgm:cxn modelId="{4D5FD965-A8AF-4FC2-886E-16B503523C1E}" type="presParOf" srcId="{3D296216-4E87-4DE6-8115-5106D90B6B1B}" destId="{2E4660BC-1BDF-4FB1-AF9E-CCF552E04158}" srcOrd="0" destOrd="0" presId="urn:microsoft.com/office/officeart/2005/8/layout/hList1"/>
    <dgm:cxn modelId="{5AF30445-D496-43AD-BF9D-93E5913D8740}" type="presParOf" srcId="{2E4660BC-1BDF-4FB1-AF9E-CCF552E04158}" destId="{D717CBCA-AC2B-4F97-AE9C-D142DEBEB8AF}" srcOrd="0" destOrd="0" presId="urn:microsoft.com/office/officeart/2005/8/layout/hList1"/>
    <dgm:cxn modelId="{80DA4AB5-0081-458F-B136-15E9EEBB5AD7}" type="presParOf" srcId="{2E4660BC-1BDF-4FB1-AF9E-CCF552E04158}" destId="{362A40EB-DF42-465D-AD3C-4CA6E3DC86D2}" srcOrd="1" destOrd="0" presId="urn:microsoft.com/office/officeart/2005/8/layout/hList1"/>
    <dgm:cxn modelId="{8BFE334C-27D2-44D3-8143-24AEC31B4EF2}" type="presParOf" srcId="{3D296216-4E87-4DE6-8115-5106D90B6B1B}" destId="{3CF1715E-5D47-415A-A7F4-FBC3210004E5}" srcOrd="1" destOrd="0" presId="urn:microsoft.com/office/officeart/2005/8/layout/hList1"/>
    <dgm:cxn modelId="{D1836462-1F99-4D0C-B641-66A0574FEE3A}" type="presParOf" srcId="{3D296216-4E87-4DE6-8115-5106D90B6B1B}" destId="{874BCFC6-2D8A-482D-A555-4E588C915AA1}" srcOrd="2" destOrd="0" presId="urn:microsoft.com/office/officeart/2005/8/layout/hList1"/>
    <dgm:cxn modelId="{C837C5D0-36FF-4D71-9B95-C18118FC6E15}" type="presParOf" srcId="{874BCFC6-2D8A-482D-A555-4E588C915AA1}" destId="{A88D2E9D-1A1A-4DE9-AB2D-653017C9E6AA}" srcOrd="0" destOrd="0" presId="urn:microsoft.com/office/officeart/2005/8/layout/hList1"/>
    <dgm:cxn modelId="{3CA5E1AB-996D-40BE-989E-8F8D9D932195}" type="presParOf" srcId="{874BCFC6-2D8A-482D-A555-4E588C915AA1}" destId="{C966A79E-4117-4359-A1CE-66A60125F0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1016A6-71F2-4EDD-AAF7-7F70D6888DA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BF2BDC-32E3-4560-8365-C14A807A0B85}">
      <dgm:prSet/>
      <dgm:spPr/>
      <dgm:t>
        <a:bodyPr/>
        <a:lstStyle/>
        <a:p>
          <a:pPr rtl="0"/>
          <a:r>
            <a:rPr lang="en-GB"/>
            <a:t>Format:</a:t>
          </a:r>
        </a:p>
      </dgm:t>
    </dgm:pt>
    <dgm:pt modelId="{EB3070D0-2893-4007-9D3E-FECE35EC8171}" type="parTrans" cxnId="{02686F40-FBF8-49B6-834D-714A61D04EBB}">
      <dgm:prSet/>
      <dgm:spPr/>
      <dgm:t>
        <a:bodyPr/>
        <a:lstStyle/>
        <a:p>
          <a:endParaRPr lang="en-GB"/>
        </a:p>
      </dgm:t>
    </dgm:pt>
    <dgm:pt modelId="{9A6A2173-E7FA-480F-A44D-6A3C6274A80E}" type="sibTrans" cxnId="{02686F40-FBF8-49B6-834D-714A61D04EBB}">
      <dgm:prSet/>
      <dgm:spPr/>
      <dgm:t>
        <a:bodyPr/>
        <a:lstStyle/>
        <a:p>
          <a:endParaRPr lang="en-GB"/>
        </a:p>
      </dgm:t>
    </dgm:pt>
    <dgm:pt modelId="{8FEAD39C-BDCD-430C-9D5B-EA813F802FD3}">
      <dgm:prSet/>
      <dgm:spPr/>
      <dgm:t>
        <a:bodyPr/>
        <a:lstStyle/>
        <a:p>
          <a:pPr rtl="0"/>
          <a:r>
            <a:rPr lang="en-GB" dirty="0"/>
            <a:t>Video streaming</a:t>
          </a:r>
        </a:p>
      </dgm:t>
    </dgm:pt>
    <dgm:pt modelId="{6E09F6F9-F9A0-46A2-86E6-D5EE3C67A3FA}" type="parTrans" cxnId="{A2DBBA4F-A342-41BC-9EFB-4A47DCA1502E}">
      <dgm:prSet/>
      <dgm:spPr/>
      <dgm:t>
        <a:bodyPr/>
        <a:lstStyle/>
        <a:p>
          <a:endParaRPr lang="en-GB"/>
        </a:p>
      </dgm:t>
    </dgm:pt>
    <dgm:pt modelId="{7015723A-744A-4034-B140-33CB70EBD147}" type="sibTrans" cxnId="{A2DBBA4F-A342-41BC-9EFB-4A47DCA1502E}">
      <dgm:prSet/>
      <dgm:spPr/>
      <dgm:t>
        <a:bodyPr/>
        <a:lstStyle/>
        <a:p>
          <a:endParaRPr lang="en-GB"/>
        </a:p>
      </dgm:t>
    </dgm:pt>
    <dgm:pt modelId="{DBE1037D-FDEC-417F-B43D-760B53457682}">
      <dgm:prSet/>
      <dgm:spPr/>
      <dgm:t>
        <a:bodyPr/>
        <a:lstStyle/>
        <a:p>
          <a:pPr rtl="0"/>
          <a:r>
            <a:rPr lang="en-GB" dirty="0"/>
            <a:t>Basic video editing options</a:t>
          </a:r>
        </a:p>
      </dgm:t>
    </dgm:pt>
    <dgm:pt modelId="{38307AE3-2BAD-4705-A974-A0DAD421841F}" type="parTrans" cxnId="{D0157FC8-1B5A-42E5-ABDF-C3C2E64F1C9F}">
      <dgm:prSet/>
      <dgm:spPr/>
      <dgm:t>
        <a:bodyPr/>
        <a:lstStyle/>
        <a:p>
          <a:endParaRPr lang="en-GB"/>
        </a:p>
      </dgm:t>
    </dgm:pt>
    <dgm:pt modelId="{5193F503-B4DF-440B-824F-51BF9597BC37}" type="sibTrans" cxnId="{D0157FC8-1B5A-42E5-ABDF-C3C2E64F1C9F}">
      <dgm:prSet/>
      <dgm:spPr/>
      <dgm:t>
        <a:bodyPr/>
        <a:lstStyle/>
        <a:p>
          <a:endParaRPr lang="en-GB"/>
        </a:p>
      </dgm:t>
    </dgm:pt>
    <dgm:pt modelId="{D112B0A6-69B9-4816-8C0B-34E610D86EE1}">
      <dgm:prSet/>
      <dgm:spPr/>
      <dgm:t>
        <a:bodyPr/>
        <a:lstStyle/>
        <a:p>
          <a:pPr rtl="0"/>
          <a:r>
            <a:rPr lang="en-GB"/>
            <a:t>Live broadcast option</a:t>
          </a:r>
        </a:p>
      </dgm:t>
    </dgm:pt>
    <dgm:pt modelId="{CC60648B-F7F8-4231-94BF-BB1FA48DBA07}" type="parTrans" cxnId="{F7CEB6D9-D586-40DC-9D80-28470208FF78}">
      <dgm:prSet/>
      <dgm:spPr/>
      <dgm:t>
        <a:bodyPr/>
        <a:lstStyle/>
        <a:p>
          <a:endParaRPr lang="en-GB"/>
        </a:p>
      </dgm:t>
    </dgm:pt>
    <dgm:pt modelId="{9AF5ED91-43B5-4B68-A301-BF4F8E21E579}" type="sibTrans" cxnId="{F7CEB6D9-D586-40DC-9D80-28470208FF78}">
      <dgm:prSet/>
      <dgm:spPr/>
      <dgm:t>
        <a:bodyPr/>
        <a:lstStyle/>
        <a:p>
          <a:endParaRPr lang="en-GB"/>
        </a:p>
      </dgm:t>
    </dgm:pt>
    <dgm:pt modelId="{DAD0E8D8-F9CE-4D01-BA6B-45C8A9627F92}">
      <dgm:prSet/>
      <dgm:spPr/>
      <dgm:t>
        <a:bodyPr/>
        <a:lstStyle/>
        <a:p>
          <a:pPr rtl="0"/>
          <a:r>
            <a:rPr lang="en-GB" dirty="0"/>
            <a:t>Channels and subscribers</a:t>
          </a:r>
        </a:p>
      </dgm:t>
    </dgm:pt>
    <dgm:pt modelId="{337B6DAE-CF35-4136-8CB2-C2019AB4B818}" type="parTrans" cxnId="{10399374-4E9A-45E3-B468-C6D1EC5C955B}">
      <dgm:prSet/>
      <dgm:spPr/>
      <dgm:t>
        <a:bodyPr/>
        <a:lstStyle/>
        <a:p>
          <a:endParaRPr lang="en-GB"/>
        </a:p>
      </dgm:t>
    </dgm:pt>
    <dgm:pt modelId="{26858FF8-3447-4194-99DF-77F770B1C0C9}" type="sibTrans" cxnId="{10399374-4E9A-45E3-B468-C6D1EC5C955B}">
      <dgm:prSet/>
      <dgm:spPr/>
      <dgm:t>
        <a:bodyPr/>
        <a:lstStyle/>
        <a:p>
          <a:endParaRPr lang="en-GB"/>
        </a:p>
      </dgm:t>
    </dgm:pt>
    <dgm:pt modelId="{11E77216-5680-45F6-9FDA-1A4523395559}">
      <dgm:prSet/>
      <dgm:spPr/>
      <dgm:t>
        <a:bodyPr/>
        <a:lstStyle/>
        <a:p>
          <a:pPr rtl="0"/>
          <a:r>
            <a:rPr lang="en-GB"/>
            <a:t>Audience:</a:t>
          </a:r>
        </a:p>
      </dgm:t>
    </dgm:pt>
    <dgm:pt modelId="{F98A2658-D6B3-4432-84F1-EEE5E6E02BEC}" type="parTrans" cxnId="{37ACD266-0C99-4313-B906-4584DF4D96CA}">
      <dgm:prSet/>
      <dgm:spPr/>
      <dgm:t>
        <a:bodyPr/>
        <a:lstStyle/>
        <a:p>
          <a:endParaRPr lang="en-GB"/>
        </a:p>
      </dgm:t>
    </dgm:pt>
    <dgm:pt modelId="{B5D17FBE-9937-4CA0-8266-850425932ABB}" type="sibTrans" cxnId="{37ACD266-0C99-4313-B906-4584DF4D96CA}">
      <dgm:prSet/>
      <dgm:spPr/>
      <dgm:t>
        <a:bodyPr/>
        <a:lstStyle/>
        <a:p>
          <a:endParaRPr lang="en-GB"/>
        </a:p>
      </dgm:t>
    </dgm:pt>
    <dgm:pt modelId="{FB837BDB-677F-4B58-A997-CFA154EE0112}">
      <dgm:prSet/>
      <dgm:spPr/>
      <dgm:t>
        <a:bodyPr/>
        <a:lstStyle/>
        <a:p>
          <a:pPr rtl="0"/>
          <a:r>
            <a:rPr lang="en-GB"/>
            <a:t>37.1 million UK adults use the platform</a:t>
          </a:r>
        </a:p>
      </dgm:t>
    </dgm:pt>
    <dgm:pt modelId="{9718D394-FB95-4D0C-BF00-81A772BDA694}" type="parTrans" cxnId="{8FB53B71-CCF1-4398-8B5D-AD252AFC5294}">
      <dgm:prSet/>
      <dgm:spPr/>
      <dgm:t>
        <a:bodyPr/>
        <a:lstStyle/>
        <a:p>
          <a:endParaRPr lang="en-GB"/>
        </a:p>
      </dgm:t>
    </dgm:pt>
    <dgm:pt modelId="{E0788061-C8DA-473E-A9D8-C2C958036041}" type="sibTrans" cxnId="{8FB53B71-CCF1-4398-8B5D-AD252AFC5294}">
      <dgm:prSet/>
      <dgm:spPr/>
      <dgm:t>
        <a:bodyPr/>
        <a:lstStyle/>
        <a:p>
          <a:endParaRPr lang="en-GB"/>
        </a:p>
      </dgm:t>
    </dgm:pt>
    <dgm:pt modelId="{019E2561-F3E7-48A0-9179-23F584242B1B}">
      <dgm:prSet/>
      <dgm:spPr/>
      <dgm:t>
        <a:bodyPr/>
        <a:lstStyle/>
        <a:p>
          <a:pPr rtl="0"/>
          <a:r>
            <a:rPr lang="en-GB"/>
            <a:t>97% of all 18-24 year-olds are active users</a:t>
          </a:r>
        </a:p>
      </dgm:t>
    </dgm:pt>
    <dgm:pt modelId="{053438C1-2EAD-43F0-B173-8BCD771744C6}" type="parTrans" cxnId="{28E6A9AF-E6F6-4E1B-81FB-AF1878BAE0B6}">
      <dgm:prSet/>
      <dgm:spPr/>
      <dgm:t>
        <a:bodyPr/>
        <a:lstStyle/>
        <a:p>
          <a:endParaRPr lang="en-GB"/>
        </a:p>
      </dgm:t>
    </dgm:pt>
    <dgm:pt modelId="{2AF49C71-FCB6-4C2B-AD0E-66E4C15BBF40}" type="sibTrans" cxnId="{28E6A9AF-E6F6-4E1B-81FB-AF1878BAE0B6}">
      <dgm:prSet/>
      <dgm:spPr/>
      <dgm:t>
        <a:bodyPr/>
        <a:lstStyle/>
        <a:p>
          <a:endParaRPr lang="en-GB"/>
        </a:p>
      </dgm:t>
    </dgm:pt>
    <dgm:pt modelId="{B034D9BC-B33B-4C71-87BD-C24478379214}">
      <dgm:prSet/>
      <dgm:spPr/>
      <dgm:t>
        <a:bodyPr/>
        <a:lstStyle/>
        <a:p>
          <a:pPr rtl="0"/>
          <a:r>
            <a:rPr lang="en-GB"/>
            <a:t>People 18-24 watched 486.6 videos each on average during July 2017</a:t>
          </a:r>
        </a:p>
      </dgm:t>
    </dgm:pt>
    <dgm:pt modelId="{D8B8BA98-63AF-410E-8DFE-63DCC00D43F6}" type="parTrans" cxnId="{E9ECF74C-261F-4E14-BEFB-7D9173A790F1}">
      <dgm:prSet/>
      <dgm:spPr/>
      <dgm:t>
        <a:bodyPr/>
        <a:lstStyle/>
        <a:p>
          <a:endParaRPr lang="en-GB"/>
        </a:p>
      </dgm:t>
    </dgm:pt>
    <dgm:pt modelId="{5FAE5C39-A890-4C70-AD42-80134A72234D}" type="sibTrans" cxnId="{E9ECF74C-261F-4E14-BEFB-7D9173A790F1}">
      <dgm:prSet/>
      <dgm:spPr/>
      <dgm:t>
        <a:bodyPr/>
        <a:lstStyle/>
        <a:p>
          <a:endParaRPr lang="en-GB"/>
        </a:p>
      </dgm:t>
    </dgm:pt>
    <dgm:pt modelId="{CCE31043-764D-47C3-8E57-D028C1D21D40}">
      <dgm:prSet/>
      <dgm:spPr/>
      <dgm:t>
        <a:bodyPr/>
        <a:lstStyle/>
        <a:p>
          <a:pPr rtl="0"/>
          <a:r>
            <a:rPr lang="en-GB"/>
            <a:t>In same period those aged 55+ watched 96 videos</a:t>
          </a:r>
        </a:p>
      </dgm:t>
    </dgm:pt>
    <dgm:pt modelId="{8CC28F0D-F530-4FDB-BFFB-FFA517AA8F01}" type="parTrans" cxnId="{BD1003D2-7035-4E28-9F1C-8785B4A027D1}">
      <dgm:prSet/>
      <dgm:spPr/>
      <dgm:t>
        <a:bodyPr/>
        <a:lstStyle/>
        <a:p>
          <a:endParaRPr lang="en-GB"/>
        </a:p>
      </dgm:t>
    </dgm:pt>
    <dgm:pt modelId="{484999B7-F56B-4068-9DD1-7069A5381CC3}" type="sibTrans" cxnId="{BD1003D2-7035-4E28-9F1C-8785B4A027D1}">
      <dgm:prSet/>
      <dgm:spPr/>
      <dgm:t>
        <a:bodyPr/>
        <a:lstStyle/>
        <a:p>
          <a:endParaRPr lang="en-GB"/>
        </a:p>
      </dgm:t>
    </dgm:pt>
    <dgm:pt modelId="{D71CA9DF-26D1-4D90-A320-ECC746FAC074}">
      <dgm:prSet/>
      <dgm:spPr/>
      <dgm:t>
        <a:bodyPr/>
        <a:lstStyle/>
        <a:p>
          <a:pPr rtl="0"/>
          <a:r>
            <a:rPr lang="en-GB"/>
            <a:t>Average video viewing time 3.7 minutes</a:t>
          </a:r>
        </a:p>
      </dgm:t>
    </dgm:pt>
    <dgm:pt modelId="{39AD9106-8730-4E3E-A96B-9B22E7107819}" type="parTrans" cxnId="{F2795ED4-F00E-4D14-BC7A-382DAF655541}">
      <dgm:prSet/>
      <dgm:spPr/>
      <dgm:t>
        <a:bodyPr/>
        <a:lstStyle/>
        <a:p>
          <a:endParaRPr lang="en-GB"/>
        </a:p>
      </dgm:t>
    </dgm:pt>
    <dgm:pt modelId="{671BA87C-0457-4484-879D-36B51F0D9C6B}" type="sibTrans" cxnId="{F2795ED4-F00E-4D14-BC7A-382DAF655541}">
      <dgm:prSet/>
      <dgm:spPr/>
      <dgm:t>
        <a:bodyPr/>
        <a:lstStyle/>
        <a:p>
          <a:endParaRPr lang="en-GB"/>
        </a:p>
      </dgm:t>
    </dgm:pt>
    <dgm:pt modelId="{A088DDAF-79D2-46F9-9F0D-E4AB94FBDF45}">
      <dgm:prSet/>
      <dgm:spPr/>
      <dgm:t>
        <a:bodyPr/>
        <a:lstStyle/>
        <a:p>
          <a:pPr rtl="0"/>
          <a:r>
            <a:rPr lang="en-GB" dirty="0"/>
            <a:t>Videos can be embedded in other locations</a:t>
          </a:r>
        </a:p>
      </dgm:t>
    </dgm:pt>
    <dgm:pt modelId="{DC48D8C2-7E07-47C9-A380-2AC4B0E38F30}" type="parTrans" cxnId="{F4E54B5B-149E-4094-8C08-59F2D94B8366}">
      <dgm:prSet/>
      <dgm:spPr/>
    </dgm:pt>
    <dgm:pt modelId="{EB87BB9B-57B2-47FF-A09B-EA7C77B7CA2C}" type="sibTrans" cxnId="{F4E54B5B-149E-4094-8C08-59F2D94B8366}">
      <dgm:prSet/>
      <dgm:spPr/>
    </dgm:pt>
    <dgm:pt modelId="{205B379A-A829-41B0-BEAE-49BD37346CC6}">
      <dgm:prSet/>
      <dgm:spPr/>
      <dgm:t>
        <a:bodyPr/>
        <a:lstStyle/>
        <a:p>
          <a:pPr rtl="0"/>
          <a:r>
            <a:rPr lang="en-GB" dirty="0"/>
            <a:t>Blanket licensing for some music</a:t>
          </a:r>
        </a:p>
      </dgm:t>
    </dgm:pt>
    <dgm:pt modelId="{7E0D22DA-C92D-4601-BE3F-8515C6868CB8}" type="parTrans" cxnId="{139C5BE8-8C3E-4312-B8D6-B8E64CC33F02}">
      <dgm:prSet/>
      <dgm:spPr/>
    </dgm:pt>
    <dgm:pt modelId="{072F84EE-8CDE-44CA-81D8-A6B7036A92C2}" type="sibTrans" cxnId="{139C5BE8-8C3E-4312-B8D6-B8E64CC33F02}">
      <dgm:prSet/>
      <dgm:spPr/>
    </dgm:pt>
    <dgm:pt modelId="{8C5A5267-6244-4AC8-8876-EAB83CB2C1BB}">
      <dgm:prSet/>
      <dgm:spPr/>
      <dgm:t>
        <a:bodyPr/>
        <a:lstStyle/>
        <a:p>
          <a:pPr rtl="0"/>
          <a:r>
            <a:rPr lang="en-GB" dirty="0"/>
            <a:t>Completely open network</a:t>
          </a:r>
        </a:p>
      </dgm:t>
    </dgm:pt>
    <dgm:pt modelId="{13C93742-8951-4D5C-931D-C138B7D0E226}" type="parTrans" cxnId="{6237DC14-7907-41FA-8CF7-00311387AC94}">
      <dgm:prSet/>
      <dgm:spPr/>
    </dgm:pt>
    <dgm:pt modelId="{27514CF7-44C8-410D-B436-74F3B97B9529}" type="sibTrans" cxnId="{6237DC14-7907-41FA-8CF7-00311387AC94}">
      <dgm:prSet/>
      <dgm:spPr/>
    </dgm:pt>
    <dgm:pt modelId="{A118EBB2-AC5B-4A58-A060-E34EE3D9476E}" type="pres">
      <dgm:prSet presAssocID="{A61016A6-71F2-4EDD-AAF7-7F70D6888DA9}" presName="Name0" presStyleCnt="0">
        <dgm:presLayoutVars>
          <dgm:dir/>
          <dgm:animLvl val="lvl"/>
          <dgm:resizeHandles val="exact"/>
        </dgm:presLayoutVars>
      </dgm:prSet>
      <dgm:spPr/>
    </dgm:pt>
    <dgm:pt modelId="{D4F76BBD-DE9A-4E39-8677-9D8DA93AE2CF}" type="pres">
      <dgm:prSet presAssocID="{CBBF2BDC-32E3-4560-8365-C14A807A0B85}" presName="composite" presStyleCnt="0"/>
      <dgm:spPr/>
    </dgm:pt>
    <dgm:pt modelId="{9B7E7E80-5FC2-45B5-A774-B2AE85220E37}" type="pres">
      <dgm:prSet presAssocID="{CBBF2BDC-32E3-4560-8365-C14A807A0B8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60493C3-D0DB-4369-8316-5A46B04A78AC}" type="pres">
      <dgm:prSet presAssocID="{CBBF2BDC-32E3-4560-8365-C14A807A0B85}" presName="desTx" presStyleLbl="alignAccFollowNode1" presStyleIdx="0" presStyleCnt="2">
        <dgm:presLayoutVars>
          <dgm:bulletEnabled val="1"/>
        </dgm:presLayoutVars>
      </dgm:prSet>
      <dgm:spPr/>
    </dgm:pt>
    <dgm:pt modelId="{A056F446-2EED-4EC8-8C9D-F9073BBA3CF9}" type="pres">
      <dgm:prSet presAssocID="{9A6A2173-E7FA-480F-A44D-6A3C6274A80E}" presName="space" presStyleCnt="0"/>
      <dgm:spPr/>
    </dgm:pt>
    <dgm:pt modelId="{8CEE61D8-1219-4278-9B75-2C761913576E}" type="pres">
      <dgm:prSet presAssocID="{11E77216-5680-45F6-9FDA-1A4523395559}" presName="composite" presStyleCnt="0"/>
      <dgm:spPr/>
    </dgm:pt>
    <dgm:pt modelId="{2BD77C1E-AA21-4167-B9A0-CDB111429C4B}" type="pres">
      <dgm:prSet presAssocID="{11E77216-5680-45F6-9FDA-1A452339555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AD8E50E-6225-440F-901D-8B3751A3C110}" type="pres">
      <dgm:prSet presAssocID="{11E77216-5680-45F6-9FDA-1A452339555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8257F0E-4288-4831-BDE3-2490F5EE5051}" type="presOf" srcId="{11E77216-5680-45F6-9FDA-1A4523395559}" destId="{2BD77C1E-AA21-4167-B9A0-CDB111429C4B}" srcOrd="0" destOrd="0" presId="urn:microsoft.com/office/officeart/2005/8/layout/hList1"/>
    <dgm:cxn modelId="{6237DC14-7907-41FA-8CF7-00311387AC94}" srcId="{CBBF2BDC-32E3-4560-8365-C14A807A0B85}" destId="{8C5A5267-6244-4AC8-8876-EAB83CB2C1BB}" srcOrd="1" destOrd="0" parTransId="{13C93742-8951-4D5C-931D-C138B7D0E226}" sibTransId="{27514CF7-44C8-410D-B436-74F3B97B9529}"/>
    <dgm:cxn modelId="{C6405424-3815-4D0F-8E47-B8B0E0BBDF84}" type="presOf" srcId="{FB837BDB-677F-4B58-A997-CFA154EE0112}" destId="{0AD8E50E-6225-440F-901D-8B3751A3C110}" srcOrd="0" destOrd="0" presId="urn:microsoft.com/office/officeart/2005/8/layout/hList1"/>
    <dgm:cxn modelId="{2B783026-F70A-437D-AC23-D529B7BB307D}" type="presOf" srcId="{D112B0A6-69B9-4816-8C0B-34E610D86EE1}" destId="{060493C3-D0DB-4369-8316-5A46B04A78AC}" srcOrd="0" destOrd="3" presId="urn:microsoft.com/office/officeart/2005/8/layout/hList1"/>
    <dgm:cxn modelId="{817C682E-EEB6-4389-AFBC-2AEACB8BD103}" type="presOf" srcId="{A61016A6-71F2-4EDD-AAF7-7F70D6888DA9}" destId="{A118EBB2-AC5B-4A58-A060-E34EE3D9476E}" srcOrd="0" destOrd="0" presId="urn:microsoft.com/office/officeart/2005/8/layout/hList1"/>
    <dgm:cxn modelId="{19D1B037-B799-449C-B0DF-0E44A3CA5CD2}" type="presOf" srcId="{DBE1037D-FDEC-417F-B43D-760B53457682}" destId="{060493C3-D0DB-4369-8316-5A46B04A78AC}" srcOrd="0" destOrd="2" presId="urn:microsoft.com/office/officeart/2005/8/layout/hList1"/>
    <dgm:cxn modelId="{FA047F38-18FF-462E-BAB9-9D83754DF8E7}" type="presOf" srcId="{CBBF2BDC-32E3-4560-8365-C14A807A0B85}" destId="{9B7E7E80-5FC2-45B5-A774-B2AE85220E37}" srcOrd="0" destOrd="0" presId="urn:microsoft.com/office/officeart/2005/8/layout/hList1"/>
    <dgm:cxn modelId="{02686F40-FBF8-49B6-834D-714A61D04EBB}" srcId="{A61016A6-71F2-4EDD-AAF7-7F70D6888DA9}" destId="{CBBF2BDC-32E3-4560-8365-C14A807A0B85}" srcOrd="0" destOrd="0" parTransId="{EB3070D0-2893-4007-9D3E-FECE35EC8171}" sibTransId="{9A6A2173-E7FA-480F-A44D-6A3C6274A80E}"/>
    <dgm:cxn modelId="{F4E54B5B-149E-4094-8C08-59F2D94B8366}" srcId="{CBBF2BDC-32E3-4560-8365-C14A807A0B85}" destId="{A088DDAF-79D2-46F9-9F0D-E4AB94FBDF45}" srcOrd="5" destOrd="0" parTransId="{DC48D8C2-7E07-47C9-A380-2AC4B0E38F30}" sibTransId="{EB87BB9B-57B2-47FF-A09B-EA7C77B7CA2C}"/>
    <dgm:cxn modelId="{37ACD266-0C99-4313-B906-4584DF4D96CA}" srcId="{A61016A6-71F2-4EDD-AAF7-7F70D6888DA9}" destId="{11E77216-5680-45F6-9FDA-1A4523395559}" srcOrd="1" destOrd="0" parTransId="{F98A2658-D6B3-4432-84F1-EEE5E6E02BEC}" sibTransId="{B5D17FBE-9937-4CA0-8266-850425932ABB}"/>
    <dgm:cxn modelId="{0E4A5C4B-8534-4230-9AD9-9A0A395C8A01}" type="presOf" srcId="{A088DDAF-79D2-46F9-9F0D-E4AB94FBDF45}" destId="{060493C3-D0DB-4369-8316-5A46B04A78AC}" srcOrd="0" destOrd="5" presId="urn:microsoft.com/office/officeart/2005/8/layout/hList1"/>
    <dgm:cxn modelId="{E9ECF74C-261F-4E14-BEFB-7D9173A790F1}" srcId="{11E77216-5680-45F6-9FDA-1A4523395559}" destId="{B034D9BC-B33B-4C71-87BD-C24478379214}" srcOrd="2" destOrd="0" parTransId="{D8B8BA98-63AF-410E-8DFE-63DCC00D43F6}" sibTransId="{5FAE5C39-A890-4C70-AD42-80134A72234D}"/>
    <dgm:cxn modelId="{A2DBBA4F-A342-41BC-9EFB-4A47DCA1502E}" srcId="{CBBF2BDC-32E3-4560-8365-C14A807A0B85}" destId="{8FEAD39C-BDCD-430C-9D5B-EA813F802FD3}" srcOrd="0" destOrd="0" parTransId="{6E09F6F9-F9A0-46A2-86E6-D5EE3C67A3FA}" sibTransId="{7015723A-744A-4034-B140-33CB70EBD147}"/>
    <dgm:cxn modelId="{AAB0F96F-39B2-43FC-A4AC-041691B300B9}" type="presOf" srcId="{CCE31043-764D-47C3-8E57-D028C1D21D40}" destId="{0AD8E50E-6225-440F-901D-8B3751A3C110}" srcOrd="0" destOrd="3" presId="urn:microsoft.com/office/officeart/2005/8/layout/hList1"/>
    <dgm:cxn modelId="{8FB53B71-CCF1-4398-8B5D-AD252AFC5294}" srcId="{11E77216-5680-45F6-9FDA-1A4523395559}" destId="{FB837BDB-677F-4B58-A997-CFA154EE0112}" srcOrd="0" destOrd="0" parTransId="{9718D394-FB95-4D0C-BF00-81A772BDA694}" sibTransId="{E0788061-C8DA-473E-A9D8-C2C958036041}"/>
    <dgm:cxn modelId="{365CDB72-85D4-4EAF-8B04-FD10CD4DFC1A}" type="presOf" srcId="{8C5A5267-6244-4AC8-8876-EAB83CB2C1BB}" destId="{060493C3-D0DB-4369-8316-5A46B04A78AC}" srcOrd="0" destOrd="1" presId="urn:microsoft.com/office/officeart/2005/8/layout/hList1"/>
    <dgm:cxn modelId="{E0878D53-C5B8-4CFE-B1BF-5C7D5789166D}" type="presOf" srcId="{019E2561-F3E7-48A0-9179-23F584242B1B}" destId="{0AD8E50E-6225-440F-901D-8B3751A3C110}" srcOrd="0" destOrd="1" presId="urn:microsoft.com/office/officeart/2005/8/layout/hList1"/>
    <dgm:cxn modelId="{10399374-4E9A-45E3-B468-C6D1EC5C955B}" srcId="{CBBF2BDC-32E3-4560-8365-C14A807A0B85}" destId="{DAD0E8D8-F9CE-4D01-BA6B-45C8A9627F92}" srcOrd="4" destOrd="0" parTransId="{337B6DAE-CF35-4136-8CB2-C2019AB4B818}" sibTransId="{26858FF8-3447-4194-99DF-77F770B1C0C9}"/>
    <dgm:cxn modelId="{769CA25A-B04C-4104-B59F-09A6241BC878}" type="presOf" srcId="{B034D9BC-B33B-4C71-87BD-C24478379214}" destId="{0AD8E50E-6225-440F-901D-8B3751A3C110}" srcOrd="0" destOrd="2" presId="urn:microsoft.com/office/officeart/2005/8/layout/hList1"/>
    <dgm:cxn modelId="{945BF49E-F978-457C-A9CB-84EBB0F7C138}" type="presOf" srcId="{8FEAD39C-BDCD-430C-9D5B-EA813F802FD3}" destId="{060493C3-D0DB-4369-8316-5A46B04A78AC}" srcOrd="0" destOrd="0" presId="urn:microsoft.com/office/officeart/2005/8/layout/hList1"/>
    <dgm:cxn modelId="{28E6A9AF-E6F6-4E1B-81FB-AF1878BAE0B6}" srcId="{11E77216-5680-45F6-9FDA-1A4523395559}" destId="{019E2561-F3E7-48A0-9179-23F584242B1B}" srcOrd="1" destOrd="0" parTransId="{053438C1-2EAD-43F0-B173-8BCD771744C6}" sibTransId="{2AF49C71-FCB6-4C2B-AD0E-66E4C15BBF40}"/>
    <dgm:cxn modelId="{4E317BBA-1AE5-4787-B844-1B8F116A2D54}" type="presOf" srcId="{DAD0E8D8-F9CE-4D01-BA6B-45C8A9627F92}" destId="{060493C3-D0DB-4369-8316-5A46B04A78AC}" srcOrd="0" destOrd="4" presId="urn:microsoft.com/office/officeart/2005/8/layout/hList1"/>
    <dgm:cxn modelId="{D0157FC8-1B5A-42E5-ABDF-C3C2E64F1C9F}" srcId="{CBBF2BDC-32E3-4560-8365-C14A807A0B85}" destId="{DBE1037D-FDEC-417F-B43D-760B53457682}" srcOrd="2" destOrd="0" parTransId="{38307AE3-2BAD-4705-A974-A0DAD421841F}" sibTransId="{5193F503-B4DF-440B-824F-51BF9597BC37}"/>
    <dgm:cxn modelId="{BD1003D2-7035-4E28-9F1C-8785B4A027D1}" srcId="{11E77216-5680-45F6-9FDA-1A4523395559}" destId="{CCE31043-764D-47C3-8E57-D028C1D21D40}" srcOrd="3" destOrd="0" parTransId="{8CC28F0D-F530-4FDB-BFFB-FFA517AA8F01}" sibTransId="{484999B7-F56B-4068-9DD1-7069A5381CC3}"/>
    <dgm:cxn modelId="{420812D2-734E-4864-A8CA-A23464B5F4AE}" type="presOf" srcId="{D71CA9DF-26D1-4D90-A320-ECC746FAC074}" destId="{0AD8E50E-6225-440F-901D-8B3751A3C110}" srcOrd="0" destOrd="4" presId="urn:microsoft.com/office/officeart/2005/8/layout/hList1"/>
    <dgm:cxn modelId="{F2795ED4-F00E-4D14-BC7A-382DAF655541}" srcId="{11E77216-5680-45F6-9FDA-1A4523395559}" destId="{D71CA9DF-26D1-4D90-A320-ECC746FAC074}" srcOrd="4" destOrd="0" parTransId="{39AD9106-8730-4E3E-A96B-9B22E7107819}" sibTransId="{671BA87C-0457-4484-879D-36B51F0D9C6B}"/>
    <dgm:cxn modelId="{F7CEB6D9-D586-40DC-9D80-28470208FF78}" srcId="{CBBF2BDC-32E3-4560-8365-C14A807A0B85}" destId="{D112B0A6-69B9-4816-8C0B-34E610D86EE1}" srcOrd="3" destOrd="0" parTransId="{CC60648B-F7F8-4231-94BF-BB1FA48DBA07}" sibTransId="{9AF5ED91-43B5-4B68-A301-BF4F8E21E579}"/>
    <dgm:cxn modelId="{1D94DAE7-C74F-4F64-93B0-28D42E92038C}" type="presOf" srcId="{205B379A-A829-41B0-BEAE-49BD37346CC6}" destId="{060493C3-D0DB-4369-8316-5A46B04A78AC}" srcOrd="0" destOrd="6" presId="urn:microsoft.com/office/officeart/2005/8/layout/hList1"/>
    <dgm:cxn modelId="{139C5BE8-8C3E-4312-B8D6-B8E64CC33F02}" srcId="{CBBF2BDC-32E3-4560-8365-C14A807A0B85}" destId="{205B379A-A829-41B0-BEAE-49BD37346CC6}" srcOrd="6" destOrd="0" parTransId="{7E0D22DA-C92D-4601-BE3F-8515C6868CB8}" sibTransId="{072F84EE-8CDE-44CA-81D8-A6B7036A92C2}"/>
    <dgm:cxn modelId="{62E872A1-C5A8-4094-88DF-2E6E213FCA63}" type="presParOf" srcId="{A118EBB2-AC5B-4A58-A060-E34EE3D9476E}" destId="{D4F76BBD-DE9A-4E39-8677-9D8DA93AE2CF}" srcOrd="0" destOrd="0" presId="urn:microsoft.com/office/officeart/2005/8/layout/hList1"/>
    <dgm:cxn modelId="{D48D3435-8EDF-4040-9C3B-EA72B803E887}" type="presParOf" srcId="{D4F76BBD-DE9A-4E39-8677-9D8DA93AE2CF}" destId="{9B7E7E80-5FC2-45B5-A774-B2AE85220E37}" srcOrd="0" destOrd="0" presId="urn:microsoft.com/office/officeart/2005/8/layout/hList1"/>
    <dgm:cxn modelId="{E686C107-B658-4EDD-8DD5-70D8002075C9}" type="presParOf" srcId="{D4F76BBD-DE9A-4E39-8677-9D8DA93AE2CF}" destId="{060493C3-D0DB-4369-8316-5A46B04A78AC}" srcOrd="1" destOrd="0" presId="urn:microsoft.com/office/officeart/2005/8/layout/hList1"/>
    <dgm:cxn modelId="{D4464AFC-AC48-45F4-9DBF-3CB7E2E136F3}" type="presParOf" srcId="{A118EBB2-AC5B-4A58-A060-E34EE3D9476E}" destId="{A056F446-2EED-4EC8-8C9D-F9073BBA3CF9}" srcOrd="1" destOrd="0" presId="urn:microsoft.com/office/officeart/2005/8/layout/hList1"/>
    <dgm:cxn modelId="{8A27057D-201F-4EC2-B887-6D2690DCE4F5}" type="presParOf" srcId="{A118EBB2-AC5B-4A58-A060-E34EE3D9476E}" destId="{8CEE61D8-1219-4278-9B75-2C761913576E}" srcOrd="2" destOrd="0" presId="urn:microsoft.com/office/officeart/2005/8/layout/hList1"/>
    <dgm:cxn modelId="{9C7DEFCA-AC6E-47F6-A7E1-AC93A4F56D96}" type="presParOf" srcId="{8CEE61D8-1219-4278-9B75-2C761913576E}" destId="{2BD77C1E-AA21-4167-B9A0-CDB111429C4B}" srcOrd="0" destOrd="0" presId="urn:microsoft.com/office/officeart/2005/8/layout/hList1"/>
    <dgm:cxn modelId="{B04D6E93-5DA0-4F32-952E-1F24331BD1F9}" type="presParOf" srcId="{8CEE61D8-1219-4278-9B75-2C761913576E}" destId="{0AD8E50E-6225-440F-901D-8B3751A3C1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C7ACC9B-6A85-4381-BE71-5A8D65C3838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GB"/>
        </a:p>
      </dgm:t>
    </dgm:pt>
    <dgm:pt modelId="{2D2DBC90-56AC-4F1A-9741-8F90E915DA39}">
      <dgm:prSet/>
      <dgm:spPr/>
      <dgm:t>
        <a:bodyPr/>
        <a:lstStyle/>
        <a:p>
          <a:pPr rtl="0"/>
          <a:r>
            <a:rPr lang="en-GB"/>
            <a:t>Pros:</a:t>
          </a:r>
        </a:p>
      </dgm:t>
    </dgm:pt>
    <dgm:pt modelId="{76B43FAE-3FCA-4056-AA6A-A6B66F37C02C}" type="parTrans" cxnId="{A50EA0BF-26CD-4DCE-8396-FE04C384C426}">
      <dgm:prSet/>
      <dgm:spPr/>
      <dgm:t>
        <a:bodyPr/>
        <a:lstStyle/>
        <a:p>
          <a:endParaRPr lang="en-GB"/>
        </a:p>
      </dgm:t>
    </dgm:pt>
    <dgm:pt modelId="{AE497CA9-A7D2-4A74-BE8D-D66C9822FB5E}" type="sibTrans" cxnId="{A50EA0BF-26CD-4DCE-8396-FE04C384C426}">
      <dgm:prSet/>
      <dgm:spPr/>
      <dgm:t>
        <a:bodyPr/>
        <a:lstStyle/>
        <a:p>
          <a:endParaRPr lang="en-GB"/>
        </a:p>
      </dgm:t>
    </dgm:pt>
    <dgm:pt modelId="{172C3127-23E9-4377-85CD-0F9D9851C210}">
      <dgm:prSet/>
      <dgm:spPr/>
      <dgm:t>
        <a:bodyPr/>
        <a:lstStyle/>
        <a:p>
          <a:pPr rtl="0"/>
          <a:r>
            <a:rPr lang="en-GB"/>
            <a:t>Popular, high impact format</a:t>
          </a:r>
        </a:p>
      </dgm:t>
    </dgm:pt>
    <dgm:pt modelId="{86E7B2B5-B570-42EE-B3D3-9483CD907320}" type="parTrans" cxnId="{C09105FF-92F9-40CB-B49C-14F1F58AA52F}">
      <dgm:prSet/>
      <dgm:spPr/>
      <dgm:t>
        <a:bodyPr/>
        <a:lstStyle/>
        <a:p>
          <a:endParaRPr lang="en-GB"/>
        </a:p>
      </dgm:t>
    </dgm:pt>
    <dgm:pt modelId="{A5DBAEC7-4CAE-46E8-9C3B-751B75C72615}" type="sibTrans" cxnId="{C09105FF-92F9-40CB-B49C-14F1F58AA52F}">
      <dgm:prSet/>
      <dgm:spPr/>
      <dgm:t>
        <a:bodyPr/>
        <a:lstStyle/>
        <a:p>
          <a:endParaRPr lang="en-GB"/>
        </a:p>
      </dgm:t>
    </dgm:pt>
    <dgm:pt modelId="{CD6DEBD6-8AA8-4F5E-8F48-ABD4ADFEE4CC}">
      <dgm:prSet/>
      <dgm:spPr/>
      <dgm:t>
        <a:bodyPr/>
        <a:lstStyle/>
        <a:p>
          <a:pPr rtl="0"/>
          <a:r>
            <a:rPr lang="en-GB"/>
            <a:t>Potential for lengthy engagement</a:t>
          </a:r>
        </a:p>
      </dgm:t>
    </dgm:pt>
    <dgm:pt modelId="{9296B83A-1BCE-4408-80E6-5C1A04EF2F2D}" type="parTrans" cxnId="{65960FB6-F6D3-4257-81B3-004F8384AD11}">
      <dgm:prSet/>
      <dgm:spPr/>
      <dgm:t>
        <a:bodyPr/>
        <a:lstStyle/>
        <a:p>
          <a:endParaRPr lang="en-GB"/>
        </a:p>
      </dgm:t>
    </dgm:pt>
    <dgm:pt modelId="{B41F3347-A278-4E81-8EDB-002E9426EC00}" type="sibTrans" cxnId="{65960FB6-F6D3-4257-81B3-004F8384AD11}">
      <dgm:prSet/>
      <dgm:spPr/>
      <dgm:t>
        <a:bodyPr/>
        <a:lstStyle/>
        <a:p>
          <a:endParaRPr lang="en-GB"/>
        </a:p>
      </dgm:t>
    </dgm:pt>
    <dgm:pt modelId="{EE169926-7B0B-4568-A1B4-38E557D80E5D}">
      <dgm:prSet/>
      <dgm:spPr/>
      <dgm:t>
        <a:bodyPr/>
        <a:lstStyle/>
        <a:p>
          <a:pPr rtl="0"/>
          <a:r>
            <a:rPr lang="en-GB"/>
            <a:t>Returns highly in search</a:t>
          </a:r>
        </a:p>
      </dgm:t>
    </dgm:pt>
    <dgm:pt modelId="{756CDF30-E33F-40B1-84D0-F0233CCB9C71}" type="parTrans" cxnId="{421C7D49-1F87-4EEE-9403-5296915E07C6}">
      <dgm:prSet/>
      <dgm:spPr/>
      <dgm:t>
        <a:bodyPr/>
        <a:lstStyle/>
        <a:p>
          <a:endParaRPr lang="en-GB"/>
        </a:p>
      </dgm:t>
    </dgm:pt>
    <dgm:pt modelId="{3575BE1B-8483-4D81-800A-E7E1EF96A0A3}" type="sibTrans" cxnId="{421C7D49-1F87-4EEE-9403-5296915E07C6}">
      <dgm:prSet/>
      <dgm:spPr/>
      <dgm:t>
        <a:bodyPr/>
        <a:lstStyle/>
        <a:p>
          <a:endParaRPr lang="en-GB"/>
        </a:p>
      </dgm:t>
    </dgm:pt>
    <dgm:pt modelId="{866B71C0-3707-4D6B-AC85-8F6D2E269D86}">
      <dgm:prSet/>
      <dgm:spPr/>
      <dgm:t>
        <a:bodyPr/>
        <a:lstStyle/>
        <a:p>
          <a:pPr rtl="0"/>
          <a:r>
            <a:rPr lang="en-GB"/>
            <a:t>Developed ad and analytics functionality</a:t>
          </a:r>
        </a:p>
      </dgm:t>
    </dgm:pt>
    <dgm:pt modelId="{A7664037-13E3-4A8B-A442-63941C867D65}" type="parTrans" cxnId="{1275AC1D-759C-42A7-A085-74C6D67A4F69}">
      <dgm:prSet/>
      <dgm:spPr/>
      <dgm:t>
        <a:bodyPr/>
        <a:lstStyle/>
        <a:p>
          <a:endParaRPr lang="en-GB"/>
        </a:p>
      </dgm:t>
    </dgm:pt>
    <dgm:pt modelId="{E0A934AE-0145-4D59-A04B-6EF3048AA2A3}" type="sibTrans" cxnId="{1275AC1D-759C-42A7-A085-74C6D67A4F69}">
      <dgm:prSet/>
      <dgm:spPr/>
      <dgm:t>
        <a:bodyPr/>
        <a:lstStyle/>
        <a:p>
          <a:endParaRPr lang="en-GB"/>
        </a:p>
      </dgm:t>
    </dgm:pt>
    <dgm:pt modelId="{04BD0DB1-32FD-4E7C-80C8-AEB33A2F58EA}">
      <dgm:prSet/>
      <dgm:spPr/>
      <dgm:t>
        <a:bodyPr/>
        <a:lstStyle/>
        <a:p>
          <a:pPr rtl="0"/>
          <a:r>
            <a:rPr lang="en-GB"/>
            <a:t>Cons:</a:t>
          </a:r>
        </a:p>
      </dgm:t>
    </dgm:pt>
    <dgm:pt modelId="{720267B1-B8F7-48C6-92AE-9B0448DCB59B}" type="parTrans" cxnId="{DB3ACE46-ED3D-4778-B706-C761223F5A89}">
      <dgm:prSet/>
      <dgm:spPr/>
      <dgm:t>
        <a:bodyPr/>
        <a:lstStyle/>
        <a:p>
          <a:endParaRPr lang="en-GB"/>
        </a:p>
      </dgm:t>
    </dgm:pt>
    <dgm:pt modelId="{A0B4AAA6-49B6-476C-8580-C0D79F287986}" type="sibTrans" cxnId="{DB3ACE46-ED3D-4778-B706-C761223F5A89}">
      <dgm:prSet/>
      <dgm:spPr/>
      <dgm:t>
        <a:bodyPr/>
        <a:lstStyle/>
        <a:p>
          <a:endParaRPr lang="en-GB"/>
        </a:p>
      </dgm:t>
    </dgm:pt>
    <dgm:pt modelId="{5F57CD4D-A988-4D47-A838-56B1BA2A64E3}">
      <dgm:prSet/>
      <dgm:spPr/>
      <dgm:t>
        <a:bodyPr/>
        <a:lstStyle/>
        <a:p>
          <a:pPr rtl="0"/>
          <a:r>
            <a:rPr lang="en-GB"/>
            <a:t>Restricted to video</a:t>
          </a:r>
        </a:p>
      </dgm:t>
    </dgm:pt>
    <dgm:pt modelId="{DDA5CBCB-699A-4A9F-8E94-758D19E55832}" type="parTrans" cxnId="{381CC6FF-EBD9-471F-8BE5-C6EDFF664F49}">
      <dgm:prSet/>
      <dgm:spPr/>
      <dgm:t>
        <a:bodyPr/>
        <a:lstStyle/>
        <a:p>
          <a:endParaRPr lang="en-GB"/>
        </a:p>
      </dgm:t>
    </dgm:pt>
    <dgm:pt modelId="{A3174564-669F-4CD0-BC1B-71C16A3E0106}" type="sibTrans" cxnId="{381CC6FF-EBD9-471F-8BE5-C6EDFF664F49}">
      <dgm:prSet/>
      <dgm:spPr/>
      <dgm:t>
        <a:bodyPr/>
        <a:lstStyle/>
        <a:p>
          <a:endParaRPr lang="en-GB"/>
        </a:p>
      </dgm:t>
    </dgm:pt>
    <dgm:pt modelId="{A9661CAD-DA54-4EB0-9B53-D4D2D7F406FB}">
      <dgm:prSet/>
      <dgm:spPr/>
      <dgm:t>
        <a:bodyPr/>
        <a:lstStyle/>
        <a:p>
          <a:pPr rtl="0"/>
          <a:r>
            <a:rPr lang="en-GB"/>
            <a:t>Can be time consuming to create content</a:t>
          </a:r>
        </a:p>
      </dgm:t>
    </dgm:pt>
    <dgm:pt modelId="{277385AF-B55B-47AF-B365-CA218A3DD89C}" type="parTrans" cxnId="{F655499C-5EE9-49D3-BF8C-29F48F5321E5}">
      <dgm:prSet/>
      <dgm:spPr/>
      <dgm:t>
        <a:bodyPr/>
        <a:lstStyle/>
        <a:p>
          <a:endParaRPr lang="en-GB"/>
        </a:p>
      </dgm:t>
    </dgm:pt>
    <dgm:pt modelId="{15DF6A34-68DC-4E35-B71E-0EA057F5C6D8}" type="sibTrans" cxnId="{F655499C-5EE9-49D3-BF8C-29F48F5321E5}">
      <dgm:prSet/>
      <dgm:spPr/>
      <dgm:t>
        <a:bodyPr/>
        <a:lstStyle/>
        <a:p>
          <a:endParaRPr lang="en-GB"/>
        </a:p>
      </dgm:t>
    </dgm:pt>
    <dgm:pt modelId="{BAA6FFEC-940E-415D-A604-AE75BB862D9C}">
      <dgm:prSet/>
      <dgm:spPr/>
      <dgm:t>
        <a:bodyPr/>
        <a:lstStyle/>
        <a:p>
          <a:pPr rtl="0"/>
          <a:r>
            <a:rPr lang="en-GB"/>
            <a:t>Linking out of network restricted</a:t>
          </a:r>
        </a:p>
      </dgm:t>
    </dgm:pt>
    <dgm:pt modelId="{7D9B6675-ECE5-48B8-AA93-7BB91E37A2BB}" type="parTrans" cxnId="{822EFC71-835B-4DC7-AF0C-8782959CC1EC}">
      <dgm:prSet/>
      <dgm:spPr/>
      <dgm:t>
        <a:bodyPr/>
        <a:lstStyle/>
        <a:p>
          <a:endParaRPr lang="en-GB"/>
        </a:p>
      </dgm:t>
    </dgm:pt>
    <dgm:pt modelId="{EEC283DF-948E-46A2-93C5-E9151C0AB6F1}" type="sibTrans" cxnId="{822EFC71-835B-4DC7-AF0C-8782959CC1EC}">
      <dgm:prSet/>
      <dgm:spPr/>
      <dgm:t>
        <a:bodyPr/>
        <a:lstStyle/>
        <a:p>
          <a:endParaRPr lang="en-GB"/>
        </a:p>
      </dgm:t>
    </dgm:pt>
    <dgm:pt modelId="{40567B1C-E19A-4239-BD0F-049A11025115}">
      <dgm:prSet/>
      <dgm:spPr/>
      <dgm:t>
        <a:bodyPr/>
        <a:lstStyle/>
        <a:p>
          <a:pPr rtl="0"/>
          <a:r>
            <a:rPr lang="en-GB"/>
            <a:t>Paid posts dominate organic</a:t>
          </a:r>
        </a:p>
      </dgm:t>
    </dgm:pt>
    <dgm:pt modelId="{A763287F-2FDD-476C-8489-51AA9865494D}" type="parTrans" cxnId="{69EC493E-697F-4D79-A0ED-957DFE37D263}">
      <dgm:prSet/>
      <dgm:spPr/>
      <dgm:t>
        <a:bodyPr/>
        <a:lstStyle/>
        <a:p>
          <a:endParaRPr lang="en-GB"/>
        </a:p>
      </dgm:t>
    </dgm:pt>
    <dgm:pt modelId="{AFF2F0A8-C70E-4A39-9A72-C76A75FE7D55}" type="sibTrans" cxnId="{69EC493E-697F-4D79-A0ED-957DFE37D263}">
      <dgm:prSet/>
      <dgm:spPr/>
      <dgm:t>
        <a:bodyPr/>
        <a:lstStyle/>
        <a:p>
          <a:endParaRPr lang="en-GB"/>
        </a:p>
      </dgm:t>
    </dgm:pt>
    <dgm:pt modelId="{544DD9D8-1213-4D62-8357-CE1A08294C38}" type="pres">
      <dgm:prSet presAssocID="{8C7ACC9B-6A85-4381-BE71-5A8D65C3838B}" presName="Name0" presStyleCnt="0">
        <dgm:presLayoutVars>
          <dgm:dir/>
          <dgm:animLvl val="lvl"/>
          <dgm:resizeHandles val="exact"/>
        </dgm:presLayoutVars>
      </dgm:prSet>
      <dgm:spPr/>
    </dgm:pt>
    <dgm:pt modelId="{6A9003EC-5AEA-442C-8548-46BD059EDB14}" type="pres">
      <dgm:prSet presAssocID="{2D2DBC90-56AC-4F1A-9741-8F90E915DA39}" presName="composite" presStyleCnt="0"/>
      <dgm:spPr/>
    </dgm:pt>
    <dgm:pt modelId="{2DD9F031-0E80-49EA-B6EF-A44077AAD37E}" type="pres">
      <dgm:prSet presAssocID="{2D2DBC90-56AC-4F1A-9741-8F90E915DA3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BEFF2DE-AF53-4472-AF71-ED474F45BEFD}" type="pres">
      <dgm:prSet presAssocID="{2D2DBC90-56AC-4F1A-9741-8F90E915DA39}" presName="desTx" presStyleLbl="alignAccFollowNode1" presStyleIdx="0" presStyleCnt="2">
        <dgm:presLayoutVars>
          <dgm:bulletEnabled val="1"/>
        </dgm:presLayoutVars>
      </dgm:prSet>
      <dgm:spPr/>
    </dgm:pt>
    <dgm:pt modelId="{875E5DF0-EFCA-4EBD-8BD1-F3609A1B9F1D}" type="pres">
      <dgm:prSet presAssocID="{AE497CA9-A7D2-4A74-BE8D-D66C9822FB5E}" presName="space" presStyleCnt="0"/>
      <dgm:spPr/>
    </dgm:pt>
    <dgm:pt modelId="{BAAB599B-92E9-4EAF-A928-69DC6D2A1514}" type="pres">
      <dgm:prSet presAssocID="{04BD0DB1-32FD-4E7C-80C8-AEB33A2F58EA}" presName="composite" presStyleCnt="0"/>
      <dgm:spPr/>
    </dgm:pt>
    <dgm:pt modelId="{0E8DD69B-8D66-45D1-8B05-67F3CABD7699}" type="pres">
      <dgm:prSet presAssocID="{04BD0DB1-32FD-4E7C-80C8-AEB33A2F58E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80933CD-EB12-4B35-BD51-476F0D7F4250}" type="pres">
      <dgm:prSet presAssocID="{04BD0DB1-32FD-4E7C-80C8-AEB33A2F58E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275AC1D-759C-42A7-A085-74C6D67A4F69}" srcId="{2D2DBC90-56AC-4F1A-9741-8F90E915DA39}" destId="{866B71C0-3707-4D6B-AC85-8F6D2E269D86}" srcOrd="3" destOrd="0" parTransId="{A7664037-13E3-4A8B-A442-63941C867D65}" sibTransId="{E0A934AE-0145-4D59-A04B-6EF3048AA2A3}"/>
    <dgm:cxn modelId="{44840324-13ED-4EF9-BB16-A7B074C88DFC}" type="presOf" srcId="{04BD0DB1-32FD-4E7C-80C8-AEB33A2F58EA}" destId="{0E8DD69B-8D66-45D1-8B05-67F3CABD7699}" srcOrd="0" destOrd="0" presId="urn:microsoft.com/office/officeart/2005/8/layout/hList1"/>
    <dgm:cxn modelId="{BF8B1937-F95A-4F16-AB47-345A6C1DBCD4}" type="presOf" srcId="{2D2DBC90-56AC-4F1A-9741-8F90E915DA39}" destId="{2DD9F031-0E80-49EA-B6EF-A44077AAD37E}" srcOrd="0" destOrd="0" presId="urn:microsoft.com/office/officeart/2005/8/layout/hList1"/>
    <dgm:cxn modelId="{69EC493E-697F-4D79-A0ED-957DFE37D263}" srcId="{04BD0DB1-32FD-4E7C-80C8-AEB33A2F58EA}" destId="{40567B1C-E19A-4239-BD0F-049A11025115}" srcOrd="3" destOrd="0" parTransId="{A763287F-2FDD-476C-8489-51AA9865494D}" sibTransId="{AFF2F0A8-C70E-4A39-9A72-C76A75FE7D55}"/>
    <dgm:cxn modelId="{DB3ACE46-ED3D-4778-B706-C761223F5A89}" srcId="{8C7ACC9B-6A85-4381-BE71-5A8D65C3838B}" destId="{04BD0DB1-32FD-4E7C-80C8-AEB33A2F58EA}" srcOrd="1" destOrd="0" parTransId="{720267B1-B8F7-48C6-92AE-9B0448DCB59B}" sibTransId="{A0B4AAA6-49B6-476C-8580-C0D79F287986}"/>
    <dgm:cxn modelId="{421C7D49-1F87-4EEE-9403-5296915E07C6}" srcId="{2D2DBC90-56AC-4F1A-9741-8F90E915DA39}" destId="{EE169926-7B0B-4568-A1B4-38E557D80E5D}" srcOrd="2" destOrd="0" parTransId="{756CDF30-E33F-40B1-84D0-F0233CCB9C71}" sibTransId="{3575BE1B-8483-4D81-800A-E7E1EF96A0A3}"/>
    <dgm:cxn modelId="{822EFC71-835B-4DC7-AF0C-8782959CC1EC}" srcId="{04BD0DB1-32FD-4E7C-80C8-AEB33A2F58EA}" destId="{BAA6FFEC-940E-415D-A604-AE75BB862D9C}" srcOrd="2" destOrd="0" parTransId="{7D9B6675-ECE5-48B8-AA93-7BB91E37A2BB}" sibTransId="{EEC283DF-948E-46A2-93C5-E9151C0AB6F1}"/>
    <dgm:cxn modelId="{E98A9958-8A23-4C86-8847-457399A41B2C}" type="presOf" srcId="{5F57CD4D-A988-4D47-A838-56B1BA2A64E3}" destId="{780933CD-EB12-4B35-BD51-476F0D7F4250}" srcOrd="0" destOrd="0" presId="urn:microsoft.com/office/officeart/2005/8/layout/hList1"/>
    <dgm:cxn modelId="{0BCB4C7E-E7BE-4C46-8579-B9737D1FA94A}" type="presOf" srcId="{A9661CAD-DA54-4EB0-9B53-D4D2D7F406FB}" destId="{780933CD-EB12-4B35-BD51-476F0D7F4250}" srcOrd="0" destOrd="1" presId="urn:microsoft.com/office/officeart/2005/8/layout/hList1"/>
    <dgm:cxn modelId="{76160781-2A75-411C-95CF-C0CE495E38D5}" type="presOf" srcId="{40567B1C-E19A-4239-BD0F-049A11025115}" destId="{780933CD-EB12-4B35-BD51-476F0D7F4250}" srcOrd="0" destOrd="3" presId="urn:microsoft.com/office/officeart/2005/8/layout/hList1"/>
    <dgm:cxn modelId="{1364B285-6B6D-4CCB-A625-7A05CBD0DCCC}" type="presOf" srcId="{BAA6FFEC-940E-415D-A604-AE75BB862D9C}" destId="{780933CD-EB12-4B35-BD51-476F0D7F4250}" srcOrd="0" destOrd="2" presId="urn:microsoft.com/office/officeart/2005/8/layout/hList1"/>
    <dgm:cxn modelId="{F655499C-5EE9-49D3-BF8C-29F48F5321E5}" srcId="{04BD0DB1-32FD-4E7C-80C8-AEB33A2F58EA}" destId="{A9661CAD-DA54-4EB0-9B53-D4D2D7F406FB}" srcOrd="1" destOrd="0" parTransId="{277385AF-B55B-47AF-B365-CA218A3DD89C}" sibTransId="{15DF6A34-68DC-4E35-B71E-0EA057F5C6D8}"/>
    <dgm:cxn modelId="{89606DAE-C17F-49A6-90A3-DC7ADAFAA4FC}" type="presOf" srcId="{8C7ACC9B-6A85-4381-BE71-5A8D65C3838B}" destId="{544DD9D8-1213-4D62-8357-CE1A08294C38}" srcOrd="0" destOrd="0" presId="urn:microsoft.com/office/officeart/2005/8/layout/hList1"/>
    <dgm:cxn modelId="{65960FB6-F6D3-4257-81B3-004F8384AD11}" srcId="{2D2DBC90-56AC-4F1A-9741-8F90E915DA39}" destId="{CD6DEBD6-8AA8-4F5E-8F48-ABD4ADFEE4CC}" srcOrd="1" destOrd="0" parTransId="{9296B83A-1BCE-4408-80E6-5C1A04EF2F2D}" sibTransId="{B41F3347-A278-4E81-8EDB-002E9426EC00}"/>
    <dgm:cxn modelId="{740093B8-97D1-46B8-910D-53356D59EBF0}" type="presOf" srcId="{EE169926-7B0B-4568-A1B4-38E557D80E5D}" destId="{1BEFF2DE-AF53-4472-AF71-ED474F45BEFD}" srcOrd="0" destOrd="2" presId="urn:microsoft.com/office/officeart/2005/8/layout/hList1"/>
    <dgm:cxn modelId="{A50EA0BF-26CD-4DCE-8396-FE04C384C426}" srcId="{8C7ACC9B-6A85-4381-BE71-5A8D65C3838B}" destId="{2D2DBC90-56AC-4F1A-9741-8F90E915DA39}" srcOrd="0" destOrd="0" parTransId="{76B43FAE-3FCA-4056-AA6A-A6B66F37C02C}" sibTransId="{AE497CA9-A7D2-4A74-BE8D-D66C9822FB5E}"/>
    <dgm:cxn modelId="{3DF236DB-86E1-4740-B35E-10E18F219F51}" type="presOf" srcId="{172C3127-23E9-4377-85CD-0F9D9851C210}" destId="{1BEFF2DE-AF53-4472-AF71-ED474F45BEFD}" srcOrd="0" destOrd="0" presId="urn:microsoft.com/office/officeart/2005/8/layout/hList1"/>
    <dgm:cxn modelId="{F5CFCFE1-488B-4E32-A034-5480EFD431D1}" type="presOf" srcId="{866B71C0-3707-4D6B-AC85-8F6D2E269D86}" destId="{1BEFF2DE-AF53-4472-AF71-ED474F45BEFD}" srcOrd="0" destOrd="3" presId="urn:microsoft.com/office/officeart/2005/8/layout/hList1"/>
    <dgm:cxn modelId="{43F17CF4-4E35-4609-BFDE-5B2FE68DE92A}" type="presOf" srcId="{CD6DEBD6-8AA8-4F5E-8F48-ABD4ADFEE4CC}" destId="{1BEFF2DE-AF53-4472-AF71-ED474F45BEFD}" srcOrd="0" destOrd="1" presId="urn:microsoft.com/office/officeart/2005/8/layout/hList1"/>
    <dgm:cxn modelId="{C09105FF-92F9-40CB-B49C-14F1F58AA52F}" srcId="{2D2DBC90-56AC-4F1A-9741-8F90E915DA39}" destId="{172C3127-23E9-4377-85CD-0F9D9851C210}" srcOrd="0" destOrd="0" parTransId="{86E7B2B5-B570-42EE-B3D3-9483CD907320}" sibTransId="{A5DBAEC7-4CAE-46E8-9C3B-751B75C72615}"/>
    <dgm:cxn modelId="{381CC6FF-EBD9-471F-8BE5-C6EDFF664F49}" srcId="{04BD0DB1-32FD-4E7C-80C8-AEB33A2F58EA}" destId="{5F57CD4D-A988-4D47-A838-56B1BA2A64E3}" srcOrd="0" destOrd="0" parTransId="{DDA5CBCB-699A-4A9F-8E94-758D19E55832}" sibTransId="{A3174564-669F-4CD0-BC1B-71C16A3E0106}"/>
    <dgm:cxn modelId="{93232719-BAC8-47F3-997D-D0C71C884538}" type="presParOf" srcId="{544DD9D8-1213-4D62-8357-CE1A08294C38}" destId="{6A9003EC-5AEA-442C-8548-46BD059EDB14}" srcOrd="0" destOrd="0" presId="urn:microsoft.com/office/officeart/2005/8/layout/hList1"/>
    <dgm:cxn modelId="{9FD77626-FF1F-4100-8706-F9B979C7DC8C}" type="presParOf" srcId="{6A9003EC-5AEA-442C-8548-46BD059EDB14}" destId="{2DD9F031-0E80-49EA-B6EF-A44077AAD37E}" srcOrd="0" destOrd="0" presId="urn:microsoft.com/office/officeart/2005/8/layout/hList1"/>
    <dgm:cxn modelId="{781C2C04-D089-45EB-AC73-CBC72E1E5DF9}" type="presParOf" srcId="{6A9003EC-5AEA-442C-8548-46BD059EDB14}" destId="{1BEFF2DE-AF53-4472-AF71-ED474F45BEFD}" srcOrd="1" destOrd="0" presId="urn:microsoft.com/office/officeart/2005/8/layout/hList1"/>
    <dgm:cxn modelId="{B0E01A23-FB8D-498E-AF23-ADFCFC0432A0}" type="presParOf" srcId="{544DD9D8-1213-4D62-8357-CE1A08294C38}" destId="{875E5DF0-EFCA-4EBD-8BD1-F3609A1B9F1D}" srcOrd="1" destOrd="0" presId="urn:microsoft.com/office/officeart/2005/8/layout/hList1"/>
    <dgm:cxn modelId="{D157B2C0-60D8-4E8B-B6E7-D0D519C89CB4}" type="presParOf" srcId="{544DD9D8-1213-4D62-8357-CE1A08294C38}" destId="{BAAB599B-92E9-4EAF-A928-69DC6D2A1514}" srcOrd="2" destOrd="0" presId="urn:microsoft.com/office/officeart/2005/8/layout/hList1"/>
    <dgm:cxn modelId="{42AF4EB5-0FD2-486A-B9BB-6F312A156B17}" type="presParOf" srcId="{BAAB599B-92E9-4EAF-A928-69DC6D2A1514}" destId="{0E8DD69B-8D66-45D1-8B05-67F3CABD7699}" srcOrd="0" destOrd="0" presId="urn:microsoft.com/office/officeart/2005/8/layout/hList1"/>
    <dgm:cxn modelId="{AC48A109-06B1-46E5-979B-ECD722426477}" type="presParOf" srcId="{BAAB599B-92E9-4EAF-A928-69DC6D2A1514}" destId="{780933CD-EB12-4B35-BD51-476F0D7F42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41A3922-9FC0-4240-8DF0-4C148BE5A2D6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375C614-E652-4EDD-9D97-09C7AD2A067C}">
      <dgm:prSet phldrT="[Text]"/>
      <dgm:spPr/>
      <dgm:t>
        <a:bodyPr/>
        <a:lstStyle/>
        <a:p>
          <a:r>
            <a:rPr lang="en-GB" dirty="0"/>
            <a:t>Broadcast</a:t>
          </a:r>
        </a:p>
      </dgm:t>
    </dgm:pt>
    <dgm:pt modelId="{7ABF530E-8B2D-426F-9088-8605FBE253B8}" type="parTrans" cxnId="{B3C0F7A3-005E-41D5-8BFC-D7266B4F4DDA}">
      <dgm:prSet/>
      <dgm:spPr/>
      <dgm:t>
        <a:bodyPr/>
        <a:lstStyle/>
        <a:p>
          <a:endParaRPr lang="en-GB"/>
        </a:p>
      </dgm:t>
    </dgm:pt>
    <dgm:pt modelId="{4EFF4E1B-8700-4552-93C1-F880C7758DA7}" type="sibTrans" cxnId="{B3C0F7A3-005E-41D5-8BFC-D7266B4F4DDA}">
      <dgm:prSet/>
      <dgm:spPr/>
      <dgm:t>
        <a:bodyPr/>
        <a:lstStyle/>
        <a:p>
          <a:endParaRPr lang="en-GB"/>
        </a:p>
      </dgm:t>
    </dgm:pt>
    <dgm:pt modelId="{E698FA8F-7039-458B-8509-F8BA7371ECAE}">
      <dgm:prSet phldrT="[Text]"/>
      <dgm:spPr/>
      <dgm:t>
        <a:bodyPr/>
        <a:lstStyle/>
        <a:p>
          <a:r>
            <a:rPr lang="en-GB" dirty="0"/>
            <a:t>Posts</a:t>
          </a:r>
        </a:p>
      </dgm:t>
    </dgm:pt>
    <dgm:pt modelId="{1C1B1E12-4F74-4B99-9776-2AAE25D94500}" type="parTrans" cxnId="{576C123C-FD21-42E4-B874-99B82C27EDF2}">
      <dgm:prSet/>
      <dgm:spPr/>
      <dgm:t>
        <a:bodyPr/>
        <a:lstStyle/>
        <a:p>
          <a:endParaRPr lang="en-GB"/>
        </a:p>
      </dgm:t>
    </dgm:pt>
    <dgm:pt modelId="{2A5029C3-25C9-46C2-9D58-BDEB28EE20DA}" type="sibTrans" cxnId="{576C123C-FD21-42E4-B874-99B82C27EDF2}">
      <dgm:prSet/>
      <dgm:spPr/>
      <dgm:t>
        <a:bodyPr/>
        <a:lstStyle/>
        <a:p>
          <a:endParaRPr lang="en-GB"/>
        </a:p>
      </dgm:t>
    </dgm:pt>
    <dgm:pt modelId="{3FAE4D59-786D-425C-AFC8-DF324565EDFA}">
      <dgm:prSet phldrT="[Text]"/>
      <dgm:spPr/>
      <dgm:t>
        <a:bodyPr/>
        <a:lstStyle/>
        <a:p>
          <a:r>
            <a:rPr lang="en-GB" dirty="0"/>
            <a:t>Dialogue</a:t>
          </a:r>
        </a:p>
      </dgm:t>
    </dgm:pt>
    <dgm:pt modelId="{F66E2384-3605-48F3-A7DD-0D915A4CED4B}" type="parTrans" cxnId="{987E88CE-F0E3-46FB-B456-B3DF8BB9AFFD}">
      <dgm:prSet/>
      <dgm:spPr/>
      <dgm:t>
        <a:bodyPr/>
        <a:lstStyle/>
        <a:p>
          <a:endParaRPr lang="en-GB"/>
        </a:p>
      </dgm:t>
    </dgm:pt>
    <dgm:pt modelId="{8352DA29-A5C2-40C2-859E-1F4E45B8EF19}" type="sibTrans" cxnId="{987E88CE-F0E3-46FB-B456-B3DF8BB9AFFD}">
      <dgm:prSet/>
      <dgm:spPr/>
      <dgm:t>
        <a:bodyPr/>
        <a:lstStyle/>
        <a:p>
          <a:endParaRPr lang="en-GB"/>
        </a:p>
      </dgm:t>
    </dgm:pt>
    <dgm:pt modelId="{1FE3CCA4-00A8-4779-B3E2-BA33EC71F8B8}">
      <dgm:prSet phldrT="[Text]"/>
      <dgm:spPr/>
      <dgm:t>
        <a:bodyPr/>
        <a:lstStyle/>
        <a:p>
          <a:r>
            <a:rPr lang="en-GB" dirty="0"/>
            <a:t>Shares</a:t>
          </a:r>
        </a:p>
      </dgm:t>
    </dgm:pt>
    <dgm:pt modelId="{06A89729-E4CB-4346-B048-45177009A69E}" type="parTrans" cxnId="{04F98247-1604-4754-A96C-910E232800CD}">
      <dgm:prSet/>
      <dgm:spPr/>
      <dgm:t>
        <a:bodyPr/>
        <a:lstStyle/>
        <a:p>
          <a:endParaRPr lang="en-GB"/>
        </a:p>
      </dgm:t>
    </dgm:pt>
    <dgm:pt modelId="{3B379588-E783-412B-BD1F-FD9D793762D7}" type="sibTrans" cxnId="{04F98247-1604-4754-A96C-910E232800CD}">
      <dgm:prSet/>
      <dgm:spPr/>
      <dgm:t>
        <a:bodyPr/>
        <a:lstStyle/>
        <a:p>
          <a:endParaRPr lang="en-GB"/>
        </a:p>
      </dgm:t>
    </dgm:pt>
    <dgm:pt modelId="{5A668BF3-ECFB-499A-98B0-93A46EA4D4C7}">
      <dgm:prSet phldrT="[Text]"/>
      <dgm:spPr/>
      <dgm:t>
        <a:bodyPr/>
        <a:lstStyle/>
        <a:p>
          <a:r>
            <a:rPr lang="en-GB" dirty="0"/>
            <a:t>Replies</a:t>
          </a:r>
        </a:p>
      </dgm:t>
    </dgm:pt>
    <dgm:pt modelId="{1B63313C-75C1-4D32-8957-0D3608659FB7}" type="parTrans" cxnId="{833F3A2A-1D4B-46EA-B52A-9F2C23469C6A}">
      <dgm:prSet/>
      <dgm:spPr/>
      <dgm:t>
        <a:bodyPr/>
        <a:lstStyle/>
        <a:p>
          <a:endParaRPr lang="en-GB"/>
        </a:p>
      </dgm:t>
    </dgm:pt>
    <dgm:pt modelId="{949B7EC6-A97B-4942-9A29-7A97FEAD28AF}" type="sibTrans" cxnId="{833F3A2A-1D4B-46EA-B52A-9F2C23469C6A}">
      <dgm:prSet/>
      <dgm:spPr/>
      <dgm:t>
        <a:bodyPr/>
        <a:lstStyle/>
        <a:p>
          <a:endParaRPr lang="en-GB"/>
        </a:p>
      </dgm:t>
    </dgm:pt>
    <dgm:pt modelId="{44E03F92-001D-4BF4-9A81-1D8157D4212E}">
      <dgm:prSet phldrT="[Text]"/>
      <dgm:spPr/>
      <dgm:t>
        <a:bodyPr/>
        <a:lstStyle/>
        <a:p>
          <a:r>
            <a:rPr lang="en-GB" dirty="0"/>
            <a:t>Likes</a:t>
          </a:r>
        </a:p>
      </dgm:t>
    </dgm:pt>
    <dgm:pt modelId="{0663A79A-2656-4311-AB01-219A4A6A3E46}" type="parTrans" cxnId="{5DC99FFB-18D3-48C1-99FE-6E6C0E2CA450}">
      <dgm:prSet/>
      <dgm:spPr/>
      <dgm:t>
        <a:bodyPr/>
        <a:lstStyle/>
        <a:p>
          <a:endParaRPr lang="en-GB"/>
        </a:p>
      </dgm:t>
    </dgm:pt>
    <dgm:pt modelId="{A5DA8253-E464-4E1A-BB22-4840F3421841}" type="sibTrans" cxnId="{5DC99FFB-18D3-48C1-99FE-6E6C0E2CA450}">
      <dgm:prSet/>
      <dgm:spPr/>
      <dgm:t>
        <a:bodyPr/>
        <a:lstStyle/>
        <a:p>
          <a:endParaRPr lang="en-GB"/>
        </a:p>
      </dgm:t>
    </dgm:pt>
    <dgm:pt modelId="{271F6DA3-E03D-42BB-ABEF-4025F4C141C5}" type="pres">
      <dgm:prSet presAssocID="{941A3922-9FC0-4240-8DF0-4C148BE5A2D6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D9913C47-BA94-42C4-AFE4-57FD2FFB369C}" type="pres">
      <dgm:prSet presAssocID="{941A3922-9FC0-4240-8DF0-4C148BE5A2D6}" presName="dummyMaxCanvas" presStyleCnt="0"/>
      <dgm:spPr/>
    </dgm:pt>
    <dgm:pt modelId="{FDAADF8B-2BAB-4247-B7CC-973DB99DB78D}" type="pres">
      <dgm:prSet presAssocID="{941A3922-9FC0-4240-8DF0-4C148BE5A2D6}" presName="parentComposite" presStyleCnt="0"/>
      <dgm:spPr/>
    </dgm:pt>
    <dgm:pt modelId="{2118B3C6-F39F-47DD-8B93-21175E0BDB31}" type="pres">
      <dgm:prSet presAssocID="{941A3922-9FC0-4240-8DF0-4C148BE5A2D6}" presName="parent1" presStyleLbl="alignAccFollowNode1" presStyleIdx="0" presStyleCnt="4">
        <dgm:presLayoutVars>
          <dgm:chMax val="4"/>
        </dgm:presLayoutVars>
      </dgm:prSet>
      <dgm:spPr/>
    </dgm:pt>
    <dgm:pt modelId="{DFC71B4B-97F3-49D7-938E-8992DDEA056C}" type="pres">
      <dgm:prSet presAssocID="{941A3922-9FC0-4240-8DF0-4C148BE5A2D6}" presName="parent2" presStyleLbl="alignAccFollowNode1" presStyleIdx="1" presStyleCnt="4">
        <dgm:presLayoutVars>
          <dgm:chMax val="4"/>
        </dgm:presLayoutVars>
      </dgm:prSet>
      <dgm:spPr/>
    </dgm:pt>
    <dgm:pt modelId="{EA6860B8-F696-4C0A-88EF-876B68351746}" type="pres">
      <dgm:prSet presAssocID="{941A3922-9FC0-4240-8DF0-4C148BE5A2D6}" presName="childrenComposite" presStyleCnt="0"/>
      <dgm:spPr/>
    </dgm:pt>
    <dgm:pt modelId="{3441ED01-60BF-417F-B2ED-4DFAABD07F3B}" type="pres">
      <dgm:prSet presAssocID="{941A3922-9FC0-4240-8DF0-4C148BE5A2D6}" presName="dummyMaxCanvas_ChildArea" presStyleCnt="0"/>
      <dgm:spPr/>
    </dgm:pt>
    <dgm:pt modelId="{7174B0A3-60F0-4004-BDC6-4A27263195B7}" type="pres">
      <dgm:prSet presAssocID="{941A3922-9FC0-4240-8DF0-4C148BE5A2D6}" presName="fulcrum" presStyleLbl="alignAccFollowNode1" presStyleIdx="2" presStyleCnt="4"/>
      <dgm:spPr/>
    </dgm:pt>
    <dgm:pt modelId="{F47FB467-5515-4E6D-B09F-D02A083B7C83}" type="pres">
      <dgm:prSet presAssocID="{941A3922-9FC0-4240-8DF0-4C148BE5A2D6}" presName="balance_13" presStyleLbl="alignAccFollowNode1" presStyleIdx="3" presStyleCnt="4">
        <dgm:presLayoutVars>
          <dgm:bulletEnabled val="1"/>
        </dgm:presLayoutVars>
      </dgm:prSet>
      <dgm:spPr/>
    </dgm:pt>
    <dgm:pt modelId="{5366CA2C-AC91-47B5-8C77-BC18CF8CF5B2}" type="pres">
      <dgm:prSet presAssocID="{941A3922-9FC0-4240-8DF0-4C148BE5A2D6}" presName="right_13_1" presStyleLbl="node1" presStyleIdx="0" presStyleCnt="4">
        <dgm:presLayoutVars>
          <dgm:bulletEnabled val="1"/>
        </dgm:presLayoutVars>
      </dgm:prSet>
      <dgm:spPr/>
    </dgm:pt>
    <dgm:pt modelId="{6E557A0E-6603-4C55-929B-F8BBAD6722DB}" type="pres">
      <dgm:prSet presAssocID="{941A3922-9FC0-4240-8DF0-4C148BE5A2D6}" presName="right_13_2" presStyleLbl="node1" presStyleIdx="1" presStyleCnt="4">
        <dgm:presLayoutVars>
          <dgm:bulletEnabled val="1"/>
        </dgm:presLayoutVars>
      </dgm:prSet>
      <dgm:spPr/>
    </dgm:pt>
    <dgm:pt modelId="{EDA75B55-AEF0-4EB0-B30E-2CED4453EA4A}" type="pres">
      <dgm:prSet presAssocID="{941A3922-9FC0-4240-8DF0-4C148BE5A2D6}" presName="right_13_3" presStyleLbl="node1" presStyleIdx="2" presStyleCnt="4">
        <dgm:presLayoutVars>
          <dgm:bulletEnabled val="1"/>
        </dgm:presLayoutVars>
      </dgm:prSet>
      <dgm:spPr/>
    </dgm:pt>
    <dgm:pt modelId="{ABD1CE54-02FA-4941-996A-B5B94850FD8E}" type="pres">
      <dgm:prSet presAssocID="{941A3922-9FC0-4240-8DF0-4C148BE5A2D6}" presName="left_13_1" presStyleLbl="node1" presStyleIdx="3" presStyleCnt="4" custScaleY="211247" custLinFactNeighborY="-55752">
        <dgm:presLayoutVars>
          <dgm:bulletEnabled val="1"/>
        </dgm:presLayoutVars>
      </dgm:prSet>
      <dgm:spPr/>
    </dgm:pt>
  </dgm:ptLst>
  <dgm:cxnLst>
    <dgm:cxn modelId="{80FA0D29-4B6D-43C8-A953-85B759FF2329}" type="presOf" srcId="{44E03F92-001D-4BF4-9A81-1D8157D4212E}" destId="{EDA75B55-AEF0-4EB0-B30E-2CED4453EA4A}" srcOrd="0" destOrd="0" presId="urn:microsoft.com/office/officeart/2005/8/layout/balance1"/>
    <dgm:cxn modelId="{833F3A2A-1D4B-46EA-B52A-9F2C23469C6A}" srcId="{3FAE4D59-786D-425C-AFC8-DF324565EDFA}" destId="{5A668BF3-ECFB-499A-98B0-93A46EA4D4C7}" srcOrd="1" destOrd="0" parTransId="{1B63313C-75C1-4D32-8957-0D3608659FB7}" sibTransId="{949B7EC6-A97B-4942-9A29-7A97FEAD28AF}"/>
    <dgm:cxn modelId="{576C123C-FD21-42E4-B874-99B82C27EDF2}" srcId="{4375C614-E652-4EDD-9D97-09C7AD2A067C}" destId="{E698FA8F-7039-458B-8509-F8BA7371ECAE}" srcOrd="0" destOrd="0" parTransId="{1C1B1E12-4F74-4B99-9776-2AAE25D94500}" sibTransId="{2A5029C3-25C9-46C2-9D58-BDEB28EE20DA}"/>
    <dgm:cxn modelId="{04F98247-1604-4754-A96C-910E232800CD}" srcId="{3FAE4D59-786D-425C-AFC8-DF324565EDFA}" destId="{1FE3CCA4-00A8-4779-B3E2-BA33EC71F8B8}" srcOrd="0" destOrd="0" parTransId="{06A89729-E4CB-4346-B048-45177009A69E}" sibTransId="{3B379588-E783-412B-BD1F-FD9D793762D7}"/>
    <dgm:cxn modelId="{8CCCE495-715A-4D82-85AD-AFBCFFA81547}" type="presOf" srcId="{1FE3CCA4-00A8-4779-B3E2-BA33EC71F8B8}" destId="{5366CA2C-AC91-47B5-8C77-BC18CF8CF5B2}" srcOrd="0" destOrd="0" presId="urn:microsoft.com/office/officeart/2005/8/layout/balance1"/>
    <dgm:cxn modelId="{B3C0F7A3-005E-41D5-8BFC-D7266B4F4DDA}" srcId="{941A3922-9FC0-4240-8DF0-4C148BE5A2D6}" destId="{4375C614-E652-4EDD-9D97-09C7AD2A067C}" srcOrd="0" destOrd="0" parTransId="{7ABF530E-8B2D-426F-9088-8605FBE253B8}" sibTransId="{4EFF4E1B-8700-4552-93C1-F880C7758DA7}"/>
    <dgm:cxn modelId="{4194C7A4-6DCF-44C6-A36C-6B223A3DF534}" type="presOf" srcId="{3FAE4D59-786D-425C-AFC8-DF324565EDFA}" destId="{DFC71B4B-97F3-49D7-938E-8992DDEA056C}" srcOrd="0" destOrd="0" presId="urn:microsoft.com/office/officeart/2005/8/layout/balance1"/>
    <dgm:cxn modelId="{987E88CE-F0E3-46FB-B456-B3DF8BB9AFFD}" srcId="{941A3922-9FC0-4240-8DF0-4C148BE5A2D6}" destId="{3FAE4D59-786D-425C-AFC8-DF324565EDFA}" srcOrd="1" destOrd="0" parTransId="{F66E2384-3605-48F3-A7DD-0D915A4CED4B}" sibTransId="{8352DA29-A5C2-40C2-859E-1F4E45B8EF19}"/>
    <dgm:cxn modelId="{1203A2D7-7FD0-4CBD-8727-DD0DD1B18B4D}" type="presOf" srcId="{E698FA8F-7039-458B-8509-F8BA7371ECAE}" destId="{ABD1CE54-02FA-4941-996A-B5B94850FD8E}" srcOrd="0" destOrd="0" presId="urn:microsoft.com/office/officeart/2005/8/layout/balance1"/>
    <dgm:cxn modelId="{972B80EC-73C4-41E7-B41C-0C99BD7C72FA}" type="presOf" srcId="{4375C614-E652-4EDD-9D97-09C7AD2A067C}" destId="{2118B3C6-F39F-47DD-8B93-21175E0BDB31}" srcOrd="0" destOrd="0" presId="urn:microsoft.com/office/officeart/2005/8/layout/balance1"/>
    <dgm:cxn modelId="{E35C33F6-2A86-4BA5-8803-D9D971A3FA1A}" type="presOf" srcId="{941A3922-9FC0-4240-8DF0-4C148BE5A2D6}" destId="{271F6DA3-E03D-42BB-ABEF-4025F4C141C5}" srcOrd="0" destOrd="0" presId="urn:microsoft.com/office/officeart/2005/8/layout/balance1"/>
    <dgm:cxn modelId="{A65843F9-286F-46C5-9343-577CA3696520}" type="presOf" srcId="{5A668BF3-ECFB-499A-98B0-93A46EA4D4C7}" destId="{6E557A0E-6603-4C55-929B-F8BBAD6722DB}" srcOrd="0" destOrd="0" presId="urn:microsoft.com/office/officeart/2005/8/layout/balance1"/>
    <dgm:cxn modelId="{5DC99FFB-18D3-48C1-99FE-6E6C0E2CA450}" srcId="{3FAE4D59-786D-425C-AFC8-DF324565EDFA}" destId="{44E03F92-001D-4BF4-9A81-1D8157D4212E}" srcOrd="2" destOrd="0" parTransId="{0663A79A-2656-4311-AB01-219A4A6A3E46}" sibTransId="{A5DA8253-E464-4E1A-BB22-4840F3421841}"/>
    <dgm:cxn modelId="{8B96C348-4C93-416D-BE49-6B89ED8A7613}" type="presParOf" srcId="{271F6DA3-E03D-42BB-ABEF-4025F4C141C5}" destId="{D9913C47-BA94-42C4-AFE4-57FD2FFB369C}" srcOrd="0" destOrd="0" presId="urn:microsoft.com/office/officeart/2005/8/layout/balance1"/>
    <dgm:cxn modelId="{6FDF9C25-0430-423D-8C63-B9D4A99FB585}" type="presParOf" srcId="{271F6DA3-E03D-42BB-ABEF-4025F4C141C5}" destId="{FDAADF8B-2BAB-4247-B7CC-973DB99DB78D}" srcOrd="1" destOrd="0" presId="urn:microsoft.com/office/officeart/2005/8/layout/balance1"/>
    <dgm:cxn modelId="{75EDE66B-BEA6-400A-8121-79490A94EAE8}" type="presParOf" srcId="{FDAADF8B-2BAB-4247-B7CC-973DB99DB78D}" destId="{2118B3C6-F39F-47DD-8B93-21175E0BDB31}" srcOrd="0" destOrd="0" presId="urn:microsoft.com/office/officeart/2005/8/layout/balance1"/>
    <dgm:cxn modelId="{C4BB77DD-7D35-4607-8B6A-ACADE0B1F7FA}" type="presParOf" srcId="{FDAADF8B-2BAB-4247-B7CC-973DB99DB78D}" destId="{DFC71B4B-97F3-49D7-938E-8992DDEA056C}" srcOrd="1" destOrd="0" presId="urn:microsoft.com/office/officeart/2005/8/layout/balance1"/>
    <dgm:cxn modelId="{7003EEAD-E460-42F4-9BF2-7C37F63B8301}" type="presParOf" srcId="{271F6DA3-E03D-42BB-ABEF-4025F4C141C5}" destId="{EA6860B8-F696-4C0A-88EF-876B68351746}" srcOrd="2" destOrd="0" presId="urn:microsoft.com/office/officeart/2005/8/layout/balance1"/>
    <dgm:cxn modelId="{C59CFF52-3994-40FA-9C10-81DBE96D0CEA}" type="presParOf" srcId="{EA6860B8-F696-4C0A-88EF-876B68351746}" destId="{3441ED01-60BF-417F-B2ED-4DFAABD07F3B}" srcOrd="0" destOrd="0" presId="urn:microsoft.com/office/officeart/2005/8/layout/balance1"/>
    <dgm:cxn modelId="{1671673D-E32F-4642-91D4-A4AED29CA29A}" type="presParOf" srcId="{EA6860B8-F696-4C0A-88EF-876B68351746}" destId="{7174B0A3-60F0-4004-BDC6-4A27263195B7}" srcOrd="1" destOrd="0" presId="urn:microsoft.com/office/officeart/2005/8/layout/balance1"/>
    <dgm:cxn modelId="{18FBF103-1B43-4077-94DC-DA8252E13B10}" type="presParOf" srcId="{EA6860B8-F696-4C0A-88EF-876B68351746}" destId="{F47FB467-5515-4E6D-B09F-D02A083B7C83}" srcOrd="2" destOrd="0" presId="urn:microsoft.com/office/officeart/2005/8/layout/balance1"/>
    <dgm:cxn modelId="{EAEC6D18-4A8E-4F56-8A94-7219D8534042}" type="presParOf" srcId="{EA6860B8-F696-4C0A-88EF-876B68351746}" destId="{5366CA2C-AC91-47B5-8C77-BC18CF8CF5B2}" srcOrd="3" destOrd="0" presId="urn:microsoft.com/office/officeart/2005/8/layout/balance1"/>
    <dgm:cxn modelId="{6A3516DC-1B6D-480F-B58E-198646676A5D}" type="presParOf" srcId="{EA6860B8-F696-4C0A-88EF-876B68351746}" destId="{6E557A0E-6603-4C55-929B-F8BBAD6722DB}" srcOrd="4" destOrd="0" presId="urn:microsoft.com/office/officeart/2005/8/layout/balance1"/>
    <dgm:cxn modelId="{0BED9A7E-ED45-4548-9E55-904A1B523FBE}" type="presParOf" srcId="{EA6860B8-F696-4C0A-88EF-876B68351746}" destId="{EDA75B55-AEF0-4EB0-B30E-2CED4453EA4A}" srcOrd="5" destOrd="0" presId="urn:microsoft.com/office/officeart/2005/8/layout/balance1"/>
    <dgm:cxn modelId="{82B30324-E48A-4D5E-AEB0-2C2BB848EB7B}" type="presParOf" srcId="{EA6860B8-F696-4C0A-88EF-876B68351746}" destId="{ABD1CE54-02FA-4941-996A-B5B94850FD8E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A8E52-6AA5-4921-9748-61DD7CB352D7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65AEED2-344C-4C90-867C-7AB6376AF198}">
      <dgm:prSet/>
      <dgm:spPr/>
      <dgm:t>
        <a:bodyPr/>
        <a:lstStyle/>
        <a:p>
          <a:pPr rtl="0"/>
          <a:r>
            <a:rPr lang="en-GB"/>
            <a:t>Promote and protect </a:t>
          </a:r>
        </a:p>
      </dgm:t>
    </dgm:pt>
    <dgm:pt modelId="{0916F25D-A8F4-4520-BF9E-CB285AC76505}" type="parTrans" cxnId="{C05C63B9-5B6C-4687-945B-2E18DAF0327C}">
      <dgm:prSet/>
      <dgm:spPr/>
      <dgm:t>
        <a:bodyPr/>
        <a:lstStyle/>
        <a:p>
          <a:endParaRPr lang="en-GB"/>
        </a:p>
      </dgm:t>
    </dgm:pt>
    <dgm:pt modelId="{47B66A7E-E9BC-4CD0-9B18-32FFE03C8F06}" type="sibTrans" cxnId="{C05C63B9-5B6C-4687-945B-2E18DAF0327C}">
      <dgm:prSet/>
      <dgm:spPr/>
      <dgm:t>
        <a:bodyPr/>
        <a:lstStyle/>
        <a:p>
          <a:endParaRPr lang="en-GB"/>
        </a:p>
      </dgm:t>
    </dgm:pt>
    <dgm:pt modelId="{C3F5E106-58D3-44C7-AF4C-980B9DCB6460}">
      <dgm:prSet/>
      <dgm:spPr/>
      <dgm:t>
        <a:bodyPr/>
        <a:lstStyle/>
        <a:p>
          <a:pPr rtl="0"/>
          <a:r>
            <a:rPr lang="en-GB"/>
            <a:t>External website </a:t>
          </a:r>
        </a:p>
      </dgm:t>
    </dgm:pt>
    <dgm:pt modelId="{65B8558D-95DB-4C46-8149-AAD7BB6C2B30}" type="parTrans" cxnId="{31AEA684-642E-40FF-B3FE-93402EC07311}">
      <dgm:prSet/>
      <dgm:spPr/>
      <dgm:t>
        <a:bodyPr/>
        <a:lstStyle/>
        <a:p>
          <a:endParaRPr lang="en-GB"/>
        </a:p>
      </dgm:t>
    </dgm:pt>
    <dgm:pt modelId="{AE04B158-4A0B-4583-AB7A-9234EB711280}" type="sibTrans" cxnId="{31AEA684-642E-40FF-B3FE-93402EC07311}">
      <dgm:prSet/>
      <dgm:spPr/>
      <dgm:t>
        <a:bodyPr/>
        <a:lstStyle/>
        <a:p>
          <a:endParaRPr lang="en-GB"/>
        </a:p>
      </dgm:t>
    </dgm:pt>
    <dgm:pt modelId="{304FDF05-BEE8-459B-BCB7-E3F079A3F199}">
      <dgm:prSet/>
      <dgm:spPr/>
      <dgm:t>
        <a:bodyPr/>
        <a:lstStyle/>
        <a:p>
          <a:pPr rtl="0"/>
          <a:r>
            <a:rPr lang="en-GB"/>
            <a:t>Social media</a:t>
          </a:r>
        </a:p>
      </dgm:t>
    </dgm:pt>
    <dgm:pt modelId="{C2224DBD-E1EA-4090-B5F1-606022694A7E}" type="parTrans" cxnId="{3C15EEC3-0661-4EA0-BCC0-B0327C404BEF}">
      <dgm:prSet/>
      <dgm:spPr/>
      <dgm:t>
        <a:bodyPr/>
        <a:lstStyle/>
        <a:p>
          <a:endParaRPr lang="en-GB"/>
        </a:p>
      </dgm:t>
    </dgm:pt>
    <dgm:pt modelId="{77F700EC-5A99-4967-97BD-F999066BC8CF}" type="sibTrans" cxnId="{3C15EEC3-0661-4EA0-BCC0-B0327C404BEF}">
      <dgm:prSet/>
      <dgm:spPr/>
      <dgm:t>
        <a:bodyPr/>
        <a:lstStyle/>
        <a:p>
          <a:endParaRPr lang="en-GB"/>
        </a:p>
      </dgm:t>
    </dgm:pt>
    <dgm:pt modelId="{22B277D1-394D-477F-87A2-27F257192F68}">
      <dgm:prSet/>
      <dgm:spPr/>
      <dgm:t>
        <a:bodyPr/>
        <a:lstStyle/>
        <a:p>
          <a:pPr rtl="0"/>
          <a:r>
            <a:rPr lang="en-GB"/>
            <a:t>Best practice </a:t>
          </a:r>
        </a:p>
      </dgm:t>
    </dgm:pt>
    <dgm:pt modelId="{FD38CB4D-234F-4744-9180-90FD846ADFCF}" type="parTrans" cxnId="{B6729F01-BBC5-463E-8983-4FFDF4A46147}">
      <dgm:prSet/>
      <dgm:spPr/>
      <dgm:t>
        <a:bodyPr/>
        <a:lstStyle/>
        <a:p>
          <a:endParaRPr lang="en-GB"/>
        </a:p>
      </dgm:t>
    </dgm:pt>
    <dgm:pt modelId="{5B4DE522-9E8A-4352-959C-0B7D30416CD1}" type="sibTrans" cxnId="{B6729F01-BBC5-463E-8983-4FFDF4A46147}">
      <dgm:prSet/>
      <dgm:spPr/>
      <dgm:t>
        <a:bodyPr/>
        <a:lstStyle/>
        <a:p>
          <a:endParaRPr lang="en-GB"/>
        </a:p>
      </dgm:t>
    </dgm:pt>
    <dgm:pt modelId="{872DB173-17F1-4CA9-B41C-0F4D4751BCD3}">
      <dgm:prSet/>
      <dgm:spPr/>
      <dgm:t>
        <a:bodyPr/>
        <a:lstStyle/>
        <a:p>
          <a:pPr rtl="0"/>
          <a:r>
            <a:rPr lang="en-GB" dirty="0"/>
            <a:t>Four members</a:t>
          </a:r>
        </a:p>
      </dgm:t>
    </dgm:pt>
    <dgm:pt modelId="{FD52C8A8-A5C4-42B3-9124-A0C9B483C3B5}" type="parTrans" cxnId="{EC1CCAC5-6BE9-4119-ACD6-FF4464AEFBC0}">
      <dgm:prSet/>
      <dgm:spPr/>
      <dgm:t>
        <a:bodyPr/>
        <a:lstStyle/>
        <a:p>
          <a:endParaRPr lang="en-GB"/>
        </a:p>
      </dgm:t>
    </dgm:pt>
    <dgm:pt modelId="{09207B2C-0290-4690-B285-A0605CBEF5C8}" type="sibTrans" cxnId="{EC1CCAC5-6BE9-4119-ACD6-FF4464AEFBC0}">
      <dgm:prSet/>
      <dgm:spPr/>
      <dgm:t>
        <a:bodyPr/>
        <a:lstStyle/>
        <a:p>
          <a:endParaRPr lang="en-GB"/>
        </a:p>
      </dgm:t>
    </dgm:pt>
    <dgm:pt modelId="{70452CBA-CF5C-410B-B767-A88A4D2202FE}" type="pres">
      <dgm:prSet presAssocID="{630A8E52-6AA5-4921-9748-61DD7CB352D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6A4371-EA21-403C-8D33-33A8BCD0AD4E}" type="pres">
      <dgm:prSet presAssocID="{565AEED2-344C-4C90-867C-7AB6376AF198}" presName="centerShape" presStyleLbl="node0" presStyleIdx="0" presStyleCnt="1"/>
      <dgm:spPr/>
    </dgm:pt>
    <dgm:pt modelId="{A752F3B9-27A3-4218-BA59-8E1D2F9C1234}" type="pres">
      <dgm:prSet presAssocID="{C3F5E106-58D3-44C7-AF4C-980B9DCB6460}" presName="node" presStyleLbl="node1" presStyleIdx="0" presStyleCnt="4">
        <dgm:presLayoutVars>
          <dgm:bulletEnabled val="1"/>
        </dgm:presLayoutVars>
      </dgm:prSet>
      <dgm:spPr/>
    </dgm:pt>
    <dgm:pt modelId="{790D26AA-8799-43F4-9AC3-20D8255E3EBC}" type="pres">
      <dgm:prSet presAssocID="{C3F5E106-58D3-44C7-AF4C-980B9DCB6460}" presName="dummy" presStyleCnt="0"/>
      <dgm:spPr/>
    </dgm:pt>
    <dgm:pt modelId="{6B326B2F-A3BB-41AB-997F-ADF12511EBF2}" type="pres">
      <dgm:prSet presAssocID="{AE04B158-4A0B-4583-AB7A-9234EB711280}" presName="sibTrans" presStyleLbl="sibTrans2D1" presStyleIdx="0" presStyleCnt="4"/>
      <dgm:spPr/>
    </dgm:pt>
    <dgm:pt modelId="{A56300EA-1A36-4355-83BA-38266FBA67B9}" type="pres">
      <dgm:prSet presAssocID="{304FDF05-BEE8-459B-BCB7-E3F079A3F199}" presName="node" presStyleLbl="node1" presStyleIdx="1" presStyleCnt="4">
        <dgm:presLayoutVars>
          <dgm:bulletEnabled val="1"/>
        </dgm:presLayoutVars>
      </dgm:prSet>
      <dgm:spPr/>
    </dgm:pt>
    <dgm:pt modelId="{A6F78FBF-6C92-41E6-B8FF-8FC6F4255FE6}" type="pres">
      <dgm:prSet presAssocID="{304FDF05-BEE8-459B-BCB7-E3F079A3F199}" presName="dummy" presStyleCnt="0"/>
      <dgm:spPr/>
    </dgm:pt>
    <dgm:pt modelId="{E838D47E-3A60-4CAF-91B4-7208197C6DDC}" type="pres">
      <dgm:prSet presAssocID="{77F700EC-5A99-4967-97BD-F999066BC8CF}" presName="sibTrans" presStyleLbl="sibTrans2D1" presStyleIdx="1" presStyleCnt="4"/>
      <dgm:spPr/>
    </dgm:pt>
    <dgm:pt modelId="{7C61D4E1-C764-4587-89B9-486F741E0B3D}" type="pres">
      <dgm:prSet presAssocID="{22B277D1-394D-477F-87A2-27F257192F68}" presName="node" presStyleLbl="node1" presStyleIdx="2" presStyleCnt="4">
        <dgm:presLayoutVars>
          <dgm:bulletEnabled val="1"/>
        </dgm:presLayoutVars>
      </dgm:prSet>
      <dgm:spPr/>
    </dgm:pt>
    <dgm:pt modelId="{DA80951C-A94C-4E3B-A6ED-0E72FD15F2A2}" type="pres">
      <dgm:prSet presAssocID="{22B277D1-394D-477F-87A2-27F257192F68}" presName="dummy" presStyleCnt="0"/>
      <dgm:spPr/>
    </dgm:pt>
    <dgm:pt modelId="{42E0A5D8-07FD-4C49-A47F-377DE79AE57C}" type="pres">
      <dgm:prSet presAssocID="{5B4DE522-9E8A-4352-959C-0B7D30416CD1}" presName="sibTrans" presStyleLbl="sibTrans2D1" presStyleIdx="2" presStyleCnt="4"/>
      <dgm:spPr/>
    </dgm:pt>
    <dgm:pt modelId="{25D1CB00-BC93-44F4-8CA4-750D4D67DD36}" type="pres">
      <dgm:prSet presAssocID="{872DB173-17F1-4CA9-B41C-0F4D4751BCD3}" presName="node" presStyleLbl="node1" presStyleIdx="3" presStyleCnt="4">
        <dgm:presLayoutVars>
          <dgm:bulletEnabled val="1"/>
        </dgm:presLayoutVars>
      </dgm:prSet>
      <dgm:spPr/>
    </dgm:pt>
    <dgm:pt modelId="{E27A17F9-EAF5-40B0-AC2A-13A5F72D3B6B}" type="pres">
      <dgm:prSet presAssocID="{872DB173-17F1-4CA9-B41C-0F4D4751BCD3}" presName="dummy" presStyleCnt="0"/>
      <dgm:spPr/>
    </dgm:pt>
    <dgm:pt modelId="{654F5F9F-77CE-46F5-AE04-0A808BEA8318}" type="pres">
      <dgm:prSet presAssocID="{09207B2C-0290-4690-B285-A0605CBEF5C8}" presName="sibTrans" presStyleLbl="sibTrans2D1" presStyleIdx="3" presStyleCnt="4"/>
      <dgm:spPr/>
    </dgm:pt>
  </dgm:ptLst>
  <dgm:cxnLst>
    <dgm:cxn modelId="{B6729F01-BBC5-463E-8983-4FFDF4A46147}" srcId="{565AEED2-344C-4C90-867C-7AB6376AF198}" destId="{22B277D1-394D-477F-87A2-27F257192F68}" srcOrd="2" destOrd="0" parTransId="{FD38CB4D-234F-4744-9180-90FD846ADFCF}" sibTransId="{5B4DE522-9E8A-4352-959C-0B7D30416CD1}"/>
    <dgm:cxn modelId="{29685406-BB51-4E5B-8738-2CE5B81201F7}" type="presOf" srcId="{304FDF05-BEE8-459B-BCB7-E3F079A3F199}" destId="{A56300EA-1A36-4355-83BA-38266FBA67B9}" srcOrd="0" destOrd="0" presId="urn:microsoft.com/office/officeart/2005/8/layout/radial6"/>
    <dgm:cxn modelId="{F20C011A-55BA-470E-BA9F-0A11AFEA3AF6}" type="presOf" srcId="{5B4DE522-9E8A-4352-959C-0B7D30416CD1}" destId="{42E0A5D8-07FD-4C49-A47F-377DE79AE57C}" srcOrd="0" destOrd="0" presId="urn:microsoft.com/office/officeart/2005/8/layout/radial6"/>
    <dgm:cxn modelId="{1A88FB1C-95E3-4955-B09B-FA118616A45B}" type="presOf" srcId="{22B277D1-394D-477F-87A2-27F257192F68}" destId="{7C61D4E1-C764-4587-89B9-486F741E0B3D}" srcOrd="0" destOrd="0" presId="urn:microsoft.com/office/officeart/2005/8/layout/radial6"/>
    <dgm:cxn modelId="{C4961C26-F6D2-4A92-AF85-128D344BD568}" type="presOf" srcId="{565AEED2-344C-4C90-867C-7AB6376AF198}" destId="{8F6A4371-EA21-403C-8D33-33A8BCD0AD4E}" srcOrd="0" destOrd="0" presId="urn:microsoft.com/office/officeart/2005/8/layout/radial6"/>
    <dgm:cxn modelId="{B5A12061-65A8-440A-8FBF-C815C429CB00}" type="presOf" srcId="{AE04B158-4A0B-4583-AB7A-9234EB711280}" destId="{6B326B2F-A3BB-41AB-997F-ADF12511EBF2}" srcOrd="0" destOrd="0" presId="urn:microsoft.com/office/officeart/2005/8/layout/radial6"/>
    <dgm:cxn modelId="{31AEA684-642E-40FF-B3FE-93402EC07311}" srcId="{565AEED2-344C-4C90-867C-7AB6376AF198}" destId="{C3F5E106-58D3-44C7-AF4C-980B9DCB6460}" srcOrd="0" destOrd="0" parTransId="{65B8558D-95DB-4C46-8149-AAD7BB6C2B30}" sibTransId="{AE04B158-4A0B-4583-AB7A-9234EB711280}"/>
    <dgm:cxn modelId="{90DE949F-A228-47A9-B5A1-1E7FF8F95F9E}" type="presOf" srcId="{77F700EC-5A99-4967-97BD-F999066BC8CF}" destId="{E838D47E-3A60-4CAF-91B4-7208197C6DDC}" srcOrd="0" destOrd="0" presId="urn:microsoft.com/office/officeart/2005/8/layout/radial6"/>
    <dgm:cxn modelId="{C029C2AC-8FED-404D-9228-40827ADA8BC3}" type="presOf" srcId="{C3F5E106-58D3-44C7-AF4C-980B9DCB6460}" destId="{A752F3B9-27A3-4218-BA59-8E1D2F9C1234}" srcOrd="0" destOrd="0" presId="urn:microsoft.com/office/officeart/2005/8/layout/radial6"/>
    <dgm:cxn modelId="{C05C63B9-5B6C-4687-945B-2E18DAF0327C}" srcId="{630A8E52-6AA5-4921-9748-61DD7CB352D7}" destId="{565AEED2-344C-4C90-867C-7AB6376AF198}" srcOrd="0" destOrd="0" parTransId="{0916F25D-A8F4-4520-BF9E-CB285AC76505}" sibTransId="{47B66A7E-E9BC-4CD0-9B18-32FFE03C8F06}"/>
    <dgm:cxn modelId="{3C15EEC3-0661-4EA0-BCC0-B0327C404BEF}" srcId="{565AEED2-344C-4C90-867C-7AB6376AF198}" destId="{304FDF05-BEE8-459B-BCB7-E3F079A3F199}" srcOrd="1" destOrd="0" parTransId="{C2224DBD-E1EA-4090-B5F1-606022694A7E}" sibTransId="{77F700EC-5A99-4967-97BD-F999066BC8CF}"/>
    <dgm:cxn modelId="{B4B4B8C5-0AC9-46AB-BAC6-A11CA25C97ED}" type="presOf" srcId="{09207B2C-0290-4690-B285-A0605CBEF5C8}" destId="{654F5F9F-77CE-46F5-AE04-0A808BEA8318}" srcOrd="0" destOrd="0" presId="urn:microsoft.com/office/officeart/2005/8/layout/radial6"/>
    <dgm:cxn modelId="{EC1CCAC5-6BE9-4119-ACD6-FF4464AEFBC0}" srcId="{565AEED2-344C-4C90-867C-7AB6376AF198}" destId="{872DB173-17F1-4CA9-B41C-0F4D4751BCD3}" srcOrd="3" destOrd="0" parTransId="{FD52C8A8-A5C4-42B3-9124-A0C9B483C3B5}" sibTransId="{09207B2C-0290-4690-B285-A0605CBEF5C8}"/>
    <dgm:cxn modelId="{62ED1CCF-857C-4685-92DB-D1AC9DB250EB}" type="presOf" srcId="{630A8E52-6AA5-4921-9748-61DD7CB352D7}" destId="{70452CBA-CF5C-410B-B767-A88A4D2202FE}" srcOrd="0" destOrd="0" presId="urn:microsoft.com/office/officeart/2005/8/layout/radial6"/>
    <dgm:cxn modelId="{167C5AFA-9143-42B6-A57A-63E7F127738F}" type="presOf" srcId="{872DB173-17F1-4CA9-B41C-0F4D4751BCD3}" destId="{25D1CB00-BC93-44F4-8CA4-750D4D67DD36}" srcOrd="0" destOrd="0" presId="urn:microsoft.com/office/officeart/2005/8/layout/radial6"/>
    <dgm:cxn modelId="{2E14DB09-84E1-457E-A408-8B73B7F4AA50}" type="presParOf" srcId="{70452CBA-CF5C-410B-B767-A88A4D2202FE}" destId="{8F6A4371-EA21-403C-8D33-33A8BCD0AD4E}" srcOrd="0" destOrd="0" presId="urn:microsoft.com/office/officeart/2005/8/layout/radial6"/>
    <dgm:cxn modelId="{59FEC2AE-D86F-438C-915F-B26396B799EF}" type="presParOf" srcId="{70452CBA-CF5C-410B-B767-A88A4D2202FE}" destId="{A752F3B9-27A3-4218-BA59-8E1D2F9C1234}" srcOrd="1" destOrd="0" presId="urn:microsoft.com/office/officeart/2005/8/layout/radial6"/>
    <dgm:cxn modelId="{2A1F2210-FE50-4401-991D-6DBD816A715F}" type="presParOf" srcId="{70452CBA-CF5C-410B-B767-A88A4D2202FE}" destId="{790D26AA-8799-43F4-9AC3-20D8255E3EBC}" srcOrd="2" destOrd="0" presId="urn:microsoft.com/office/officeart/2005/8/layout/radial6"/>
    <dgm:cxn modelId="{6612348F-3F57-4779-A71A-1A6A4A05D0ED}" type="presParOf" srcId="{70452CBA-CF5C-410B-B767-A88A4D2202FE}" destId="{6B326B2F-A3BB-41AB-997F-ADF12511EBF2}" srcOrd="3" destOrd="0" presId="urn:microsoft.com/office/officeart/2005/8/layout/radial6"/>
    <dgm:cxn modelId="{AA1584E0-A616-41B6-A2E5-5AAE336D2E43}" type="presParOf" srcId="{70452CBA-CF5C-410B-B767-A88A4D2202FE}" destId="{A56300EA-1A36-4355-83BA-38266FBA67B9}" srcOrd="4" destOrd="0" presId="urn:microsoft.com/office/officeart/2005/8/layout/radial6"/>
    <dgm:cxn modelId="{38C7271B-451C-4B10-971E-DE97C50AC559}" type="presParOf" srcId="{70452CBA-CF5C-410B-B767-A88A4D2202FE}" destId="{A6F78FBF-6C92-41E6-B8FF-8FC6F4255FE6}" srcOrd="5" destOrd="0" presId="urn:microsoft.com/office/officeart/2005/8/layout/radial6"/>
    <dgm:cxn modelId="{9C04AF31-E1CB-490B-A26F-CBEAB2321CCF}" type="presParOf" srcId="{70452CBA-CF5C-410B-B767-A88A4D2202FE}" destId="{E838D47E-3A60-4CAF-91B4-7208197C6DDC}" srcOrd="6" destOrd="0" presId="urn:microsoft.com/office/officeart/2005/8/layout/radial6"/>
    <dgm:cxn modelId="{AEC584EB-C9C8-4C56-A550-965143FD1EF9}" type="presParOf" srcId="{70452CBA-CF5C-410B-B767-A88A4D2202FE}" destId="{7C61D4E1-C764-4587-89B9-486F741E0B3D}" srcOrd="7" destOrd="0" presId="urn:microsoft.com/office/officeart/2005/8/layout/radial6"/>
    <dgm:cxn modelId="{64513D52-56C8-41FB-8751-492330F4EC6C}" type="presParOf" srcId="{70452CBA-CF5C-410B-B767-A88A4D2202FE}" destId="{DA80951C-A94C-4E3B-A6ED-0E72FD15F2A2}" srcOrd="8" destOrd="0" presId="urn:microsoft.com/office/officeart/2005/8/layout/radial6"/>
    <dgm:cxn modelId="{513FE181-E154-4244-B7BB-AD7CF567A6B4}" type="presParOf" srcId="{70452CBA-CF5C-410B-B767-A88A4D2202FE}" destId="{42E0A5D8-07FD-4C49-A47F-377DE79AE57C}" srcOrd="9" destOrd="0" presId="urn:microsoft.com/office/officeart/2005/8/layout/radial6"/>
    <dgm:cxn modelId="{7F0F20BE-CE4E-413D-B924-9D0DF416390A}" type="presParOf" srcId="{70452CBA-CF5C-410B-B767-A88A4D2202FE}" destId="{25D1CB00-BC93-44F4-8CA4-750D4D67DD36}" srcOrd="10" destOrd="0" presId="urn:microsoft.com/office/officeart/2005/8/layout/radial6"/>
    <dgm:cxn modelId="{A9148863-57C3-44AD-8C05-13CAD8578901}" type="presParOf" srcId="{70452CBA-CF5C-410B-B767-A88A4D2202FE}" destId="{E27A17F9-EAF5-40B0-AC2A-13A5F72D3B6B}" srcOrd="11" destOrd="0" presId="urn:microsoft.com/office/officeart/2005/8/layout/radial6"/>
    <dgm:cxn modelId="{FAA112C1-5762-4566-A65D-65FEF192B2FE}" type="presParOf" srcId="{70452CBA-CF5C-410B-B767-A88A4D2202FE}" destId="{654F5F9F-77CE-46F5-AE04-0A808BEA831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FA8BA2-FCF1-4978-B55F-E3A54FBCBCE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6E649A0-9306-47D5-9C6A-2C8169B691D3}">
      <dgm:prSet/>
      <dgm:spPr/>
      <dgm:t>
        <a:bodyPr/>
        <a:lstStyle/>
        <a:p>
          <a:pPr rtl="0"/>
          <a:r>
            <a:rPr lang="en-GB" dirty="0"/>
            <a:t>1. What are your aims and who is your target audience?</a:t>
          </a:r>
        </a:p>
      </dgm:t>
    </dgm:pt>
    <dgm:pt modelId="{72B0C830-B0FC-44D8-B760-0FB5AD78DBFE}" type="parTrans" cxnId="{45BA169A-8317-47A9-A896-F46661F416FC}">
      <dgm:prSet/>
      <dgm:spPr/>
      <dgm:t>
        <a:bodyPr/>
        <a:lstStyle/>
        <a:p>
          <a:endParaRPr lang="en-GB"/>
        </a:p>
      </dgm:t>
    </dgm:pt>
    <dgm:pt modelId="{5EC7677B-D2C9-4E3B-AF50-50D88FA7A3FD}" type="sibTrans" cxnId="{45BA169A-8317-47A9-A896-F46661F416FC}">
      <dgm:prSet/>
      <dgm:spPr/>
      <dgm:t>
        <a:bodyPr/>
        <a:lstStyle/>
        <a:p>
          <a:endParaRPr lang="en-GB"/>
        </a:p>
      </dgm:t>
    </dgm:pt>
    <dgm:pt modelId="{61723B50-2E81-498C-BBA5-A3C0637E39CB}">
      <dgm:prSet/>
      <dgm:spPr/>
      <dgm:t>
        <a:bodyPr/>
        <a:lstStyle/>
        <a:p>
          <a:pPr rtl="0"/>
          <a:r>
            <a:rPr lang="en-GB" dirty="0"/>
            <a:t>2. Is social media right for you?</a:t>
          </a:r>
        </a:p>
      </dgm:t>
    </dgm:pt>
    <dgm:pt modelId="{248FAA70-399A-453E-9D6C-B79097D1E5FD}" type="parTrans" cxnId="{799B4BE9-5841-45B8-8E92-6DE05F1BE5FC}">
      <dgm:prSet/>
      <dgm:spPr/>
      <dgm:t>
        <a:bodyPr/>
        <a:lstStyle/>
        <a:p>
          <a:endParaRPr lang="en-GB"/>
        </a:p>
      </dgm:t>
    </dgm:pt>
    <dgm:pt modelId="{70F2DE9F-6488-40BE-87A5-C69095FE02AE}" type="sibTrans" cxnId="{799B4BE9-5841-45B8-8E92-6DE05F1BE5FC}">
      <dgm:prSet/>
      <dgm:spPr/>
      <dgm:t>
        <a:bodyPr/>
        <a:lstStyle/>
        <a:p>
          <a:endParaRPr lang="en-GB"/>
        </a:p>
      </dgm:t>
    </dgm:pt>
    <dgm:pt modelId="{D9591723-3BDD-49E4-9991-F93ECAEC2CE1}">
      <dgm:prSet/>
      <dgm:spPr/>
      <dgm:t>
        <a:bodyPr/>
        <a:lstStyle/>
        <a:p>
          <a:pPr rtl="0"/>
          <a:r>
            <a:rPr lang="en-GB" dirty="0"/>
            <a:t>3. Which social media channel is best for you? </a:t>
          </a:r>
        </a:p>
      </dgm:t>
    </dgm:pt>
    <dgm:pt modelId="{07A3197C-5D58-456F-B856-5C644E12BE9F}" type="parTrans" cxnId="{584FE4B9-FB89-450E-9904-7ECCDE1333E5}">
      <dgm:prSet/>
      <dgm:spPr/>
      <dgm:t>
        <a:bodyPr/>
        <a:lstStyle/>
        <a:p>
          <a:endParaRPr lang="en-GB"/>
        </a:p>
      </dgm:t>
    </dgm:pt>
    <dgm:pt modelId="{D89884EF-E0F2-41F9-9102-5C01EC13EC84}" type="sibTrans" cxnId="{584FE4B9-FB89-450E-9904-7ECCDE1333E5}">
      <dgm:prSet/>
      <dgm:spPr/>
      <dgm:t>
        <a:bodyPr/>
        <a:lstStyle/>
        <a:p>
          <a:endParaRPr lang="en-GB"/>
        </a:p>
      </dgm:t>
    </dgm:pt>
    <dgm:pt modelId="{87E9A08B-BF2B-422B-8D82-9E62178AF1EC}" type="pres">
      <dgm:prSet presAssocID="{87FA8BA2-FCF1-4978-B55F-E3A54FBCBCE4}" presName="outerComposite" presStyleCnt="0">
        <dgm:presLayoutVars>
          <dgm:chMax val="5"/>
          <dgm:dir/>
          <dgm:resizeHandles val="exact"/>
        </dgm:presLayoutVars>
      </dgm:prSet>
      <dgm:spPr/>
    </dgm:pt>
    <dgm:pt modelId="{94573486-3B00-461C-A846-5428CD9A6B48}" type="pres">
      <dgm:prSet presAssocID="{87FA8BA2-FCF1-4978-B55F-E3A54FBCBCE4}" presName="dummyMaxCanvas" presStyleCnt="0">
        <dgm:presLayoutVars/>
      </dgm:prSet>
      <dgm:spPr/>
    </dgm:pt>
    <dgm:pt modelId="{06C0C7A3-5E92-444D-A127-323EF8C92DAB}" type="pres">
      <dgm:prSet presAssocID="{87FA8BA2-FCF1-4978-B55F-E3A54FBCBCE4}" presName="ThreeNodes_1" presStyleLbl="node1" presStyleIdx="0" presStyleCnt="3">
        <dgm:presLayoutVars>
          <dgm:bulletEnabled val="1"/>
        </dgm:presLayoutVars>
      </dgm:prSet>
      <dgm:spPr/>
    </dgm:pt>
    <dgm:pt modelId="{FFF2D823-5DD5-4A22-9705-DA70DF0C5BE0}" type="pres">
      <dgm:prSet presAssocID="{87FA8BA2-FCF1-4978-B55F-E3A54FBCBCE4}" presName="ThreeNodes_2" presStyleLbl="node1" presStyleIdx="1" presStyleCnt="3">
        <dgm:presLayoutVars>
          <dgm:bulletEnabled val="1"/>
        </dgm:presLayoutVars>
      </dgm:prSet>
      <dgm:spPr/>
    </dgm:pt>
    <dgm:pt modelId="{68C5770D-58C9-490F-898E-80AC76CC40EC}" type="pres">
      <dgm:prSet presAssocID="{87FA8BA2-FCF1-4978-B55F-E3A54FBCBCE4}" presName="ThreeNodes_3" presStyleLbl="node1" presStyleIdx="2" presStyleCnt="3">
        <dgm:presLayoutVars>
          <dgm:bulletEnabled val="1"/>
        </dgm:presLayoutVars>
      </dgm:prSet>
      <dgm:spPr/>
    </dgm:pt>
    <dgm:pt modelId="{A6CE22E9-9287-4C18-B462-F09111F64AB3}" type="pres">
      <dgm:prSet presAssocID="{87FA8BA2-FCF1-4978-B55F-E3A54FBCBCE4}" presName="ThreeConn_1-2" presStyleLbl="fgAccFollowNode1" presStyleIdx="0" presStyleCnt="2">
        <dgm:presLayoutVars>
          <dgm:bulletEnabled val="1"/>
        </dgm:presLayoutVars>
      </dgm:prSet>
      <dgm:spPr/>
    </dgm:pt>
    <dgm:pt modelId="{E7E7886C-F56D-464F-82A1-06CFF95BF947}" type="pres">
      <dgm:prSet presAssocID="{87FA8BA2-FCF1-4978-B55F-E3A54FBCBCE4}" presName="ThreeConn_2-3" presStyleLbl="fgAccFollowNode1" presStyleIdx="1" presStyleCnt="2">
        <dgm:presLayoutVars>
          <dgm:bulletEnabled val="1"/>
        </dgm:presLayoutVars>
      </dgm:prSet>
      <dgm:spPr/>
    </dgm:pt>
    <dgm:pt modelId="{F394435D-870E-440F-980E-16794336C98B}" type="pres">
      <dgm:prSet presAssocID="{87FA8BA2-FCF1-4978-B55F-E3A54FBCBCE4}" presName="ThreeNodes_1_text" presStyleLbl="node1" presStyleIdx="2" presStyleCnt="3">
        <dgm:presLayoutVars>
          <dgm:bulletEnabled val="1"/>
        </dgm:presLayoutVars>
      </dgm:prSet>
      <dgm:spPr/>
    </dgm:pt>
    <dgm:pt modelId="{A34F23ED-4FC5-4C7C-B424-68C62A4A9525}" type="pres">
      <dgm:prSet presAssocID="{87FA8BA2-FCF1-4978-B55F-E3A54FBCBCE4}" presName="ThreeNodes_2_text" presStyleLbl="node1" presStyleIdx="2" presStyleCnt="3">
        <dgm:presLayoutVars>
          <dgm:bulletEnabled val="1"/>
        </dgm:presLayoutVars>
      </dgm:prSet>
      <dgm:spPr/>
    </dgm:pt>
    <dgm:pt modelId="{4987C1DB-D3F8-4D8D-9D00-73D9F740E74C}" type="pres">
      <dgm:prSet presAssocID="{87FA8BA2-FCF1-4978-B55F-E3A54FBCBCE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AD96A12-5FEA-42B0-A571-4DB2C4FBD033}" type="presOf" srcId="{5EC7677B-D2C9-4E3B-AF50-50D88FA7A3FD}" destId="{A6CE22E9-9287-4C18-B462-F09111F64AB3}" srcOrd="0" destOrd="0" presId="urn:microsoft.com/office/officeart/2005/8/layout/vProcess5"/>
    <dgm:cxn modelId="{5C95D03A-E95F-4D0B-9AC2-9E7CA772C2D3}" type="presOf" srcId="{46E649A0-9306-47D5-9C6A-2C8169B691D3}" destId="{F394435D-870E-440F-980E-16794336C98B}" srcOrd="1" destOrd="0" presId="urn:microsoft.com/office/officeart/2005/8/layout/vProcess5"/>
    <dgm:cxn modelId="{9BADE554-46DE-4A54-98D3-D91C2E0C736D}" type="presOf" srcId="{D9591723-3BDD-49E4-9991-F93ECAEC2CE1}" destId="{4987C1DB-D3F8-4D8D-9D00-73D9F740E74C}" srcOrd="1" destOrd="0" presId="urn:microsoft.com/office/officeart/2005/8/layout/vProcess5"/>
    <dgm:cxn modelId="{D187F384-422F-4B80-B9F8-47FA1A7DA986}" type="presOf" srcId="{46E649A0-9306-47D5-9C6A-2C8169B691D3}" destId="{06C0C7A3-5E92-444D-A127-323EF8C92DAB}" srcOrd="0" destOrd="0" presId="urn:microsoft.com/office/officeart/2005/8/layout/vProcess5"/>
    <dgm:cxn modelId="{45BA169A-8317-47A9-A896-F46661F416FC}" srcId="{87FA8BA2-FCF1-4978-B55F-E3A54FBCBCE4}" destId="{46E649A0-9306-47D5-9C6A-2C8169B691D3}" srcOrd="0" destOrd="0" parTransId="{72B0C830-B0FC-44D8-B760-0FB5AD78DBFE}" sibTransId="{5EC7677B-D2C9-4E3B-AF50-50D88FA7A3FD}"/>
    <dgm:cxn modelId="{24F1989A-4171-4755-B5DE-257AA5D79D5A}" type="presOf" srcId="{61723B50-2E81-498C-BBA5-A3C0637E39CB}" destId="{A34F23ED-4FC5-4C7C-B424-68C62A4A9525}" srcOrd="1" destOrd="0" presId="urn:microsoft.com/office/officeart/2005/8/layout/vProcess5"/>
    <dgm:cxn modelId="{1862BBAA-7A47-479C-8D91-D69BABF05926}" type="presOf" srcId="{87FA8BA2-FCF1-4978-B55F-E3A54FBCBCE4}" destId="{87E9A08B-BF2B-422B-8D82-9E62178AF1EC}" srcOrd="0" destOrd="0" presId="urn:microsoft.com/office/officeart/2005/8/layout/vProcess5"/>
    <dgm:cxn modelId="{584FE4B9-FB89-450E-9904-7ECCDE1333E5}" srcId="{87FA8BA2-FCF1-4978-B55F-E3A54FBCBCE4}" destId="{D9591723-3BDD-49E4-9991-F93ECAEC2CE1}" srcOrd="2" destOrd="0" parTransId="{07A3197C-5D58-456F-B856-5C644E12BE9F}" sibTransId="{D89884EF-E0F2-41F9-9102-5C01EC13EC84}"/>
    <dgm:cxn modelId="{31D47FC2-4822-4D77-BC11-08EF2123C23C}" type="presOf" srcId="{D9591723-3BDD-49E4-9991-F93ECAEC2CE1}" destId="{68C5770D-58C9-490F-898E-80AC76CC40EC}" srcOrd="0" destOrd="0" presId="urn:microsoft.com/office/officeart/2005/8/layout/vProcess5"/>
    <dgm:cxn modelId="{4CBFB0CB-2258-44FE-AA06-BBB6D941DF37}" type="presOf" srcId="{61723B50-2E81-498C-BBA5-A3C0637E39CB}" destId="{FFF2D823-5DD5-4A22-9705-DA70DF0C5BE0}" srcOrd="0" destOrd="0" presId="urn:microsoft.com/office/officeart/2005/8/layout/vProcess5"/>
    <dgm:cxn modelId="{799B4BE9-5841-45B8-8E92-6DE05F1BE5FC}" srcId="{87FA8BA2-FCF1-4978-B55F-E3A54FBCBCE4}" destId="{61723B50-2E81-498C-BBA5-A3C0637E39CB}" srcOrd="1" destOrd="0" parTransId="{248FAA70-399A-453E-9D6C-B79097D1E5FD}" sibTransId="{70F2DE9F-6488-40BE-87A5-C69095FE02AE}"/>
    <dgm:cxn modelId="{B939E6EB-1D6F-4962-B082-072003BBE448}" type="presOf" srcId="{70F2DE9F-6488-40BE-87A5-C69095FE02AE}" destId="{E7E7886C-F56D-464F-82A1-06CFF95BF947}" srcOrd="0" destOrd="0" presId="urn:microsoft.com/office/officeart/2005/8/layout/vProcess5"/>
    <dgm:cxn modelId="{D7409298-4205-457F-A20D-3A4396B82DEE}" type="presParOf" srcId="{87E9A08B-BF2B-422B-8D82-9E62178AF1EC}" destId="{94573486-3B00-461C-A846-5428CD9A6B48}" srcOrd="0" destOrd="0" presId="urn:microsoft.com/office/officeart/2005/8/layout/vProcess5"/>
    <dgm:cxn modelId="{33572EC9-A618-4953-AAB2-638704302F64}" type="presParOf" srcId="{87E9A08B-BF2B-422B-8D82-9E62178AF1EC}" destId="{06C0C7A3-5E92-444D-A127-323EF8C92DAB}" srcOrd="1" destOrd="0" presId="urn:microsoft.com/office/officeart/2005/8/layout/vProcess5"/>
    <dgm:cxn modelId="{60CA5593-A760-4D43-80FC-F1D9EC503009}" type="presParOf" srcId="{87E9A08B-BF2B-422B-8D82-9E62178AF1EC}" destId="{FFF2D823-5DD5-4A22-9705-DA70DF0C5BE0}" srcOrd="2" destOrd="0" presId="urn:microsoft.com/office/officeart/2005/8/layout/vProcess5"/>
    <dgm:cxn modelId="{1A29E938-9C1E-49E2-A473-3FCB27EB0124}" type="presParOf" srcId="{87E9A08B-BF2B-422B-8D82-9E62178AF1EC}" destId="{68C5770D-58C9-490F-898E-80AC76CC40EC}" srcOrd="3" destOrd="0" presId="urn:microsoft.com/office/officeart/2005/8/layout/vProcess5"/>
    <dgm:cxn modelId="{27E5C480-3FB0-4040-B6C7-E4998414F8D8}" type="presParOf" srcId="{87E9A08B-BF2B-422B-8D82-9E62178AF1EC}" destId="{A6CE22E9-9287-4C18-B462-F09111F64AB3}" srcOrd="4" destOrd="0" presId="urn:microsoft.com/office/officeart/2005/8/layout/vProcess5"/>
    <dgm:cxn modelId="{5753F351-053D-4BFF-9F4B-AC5450C2DE85}" type="presParOf" srcId="{87E9A08B-BF2B-422B-8D82-9E62178AF1EC}" destId="{E7E7886C-F56D-464F-82A1-06CFF95BF947}" srcOrd="5" destOrd="0" presId="urn:microsoft.com/office/officeart/2005/8/layout/vProcess5"/>
    <dgm:cxn modelId="{9A299D4A-8798-4603-A70C-4D3ACCF1C9B1}" type="presParOf" srcId="{87E9A08B-BF2B-422B-8D82-9E62178AF1EC}" destId="{F394435D-870E-440F-980E-16794336C98B}" srcOrd="6" destOrd="0" presId="urn:microsoft.com/office/officeart/2005/8/layout/vProcess5"/>
    <dgm:cxn modelId="{E025EE70-8805-46CA-84F2-6BE192075273}" type="presParOf" srcId="{87E9A08B-BF2B-422B-8D82-9E62178AF1EC}" destId="{A34F23ED-4FC5-4C7C-B424-68C62A4A9525}" srcOrd="7" destOrd="0" presId="urn:microsoft.com/office/officeart/2005/8/layout/vProcess5"/>
    <dgm:cxn modelId="{92FFC8CB-0115-46EA-B9C7-D7B5EEE389D4}" type="presParOf" srcId="{87E9A08B-BF2B-422B-8D82-9E62178AF1EC}" destId="{4987C1DB-D3F8-4D8D-9D00-73D9F740E7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5D2B3-5795-4348-9B47-D62AC0EBB4A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C8376A3-C1BE-4E1C-AEDA-643BE0DAB6A3}">
      <dgm:prSet/>
      <dgm:spPr/>
      <dgm:t>
        <a:bodyPr/>
        <a:lstStyle/>
        <a:p>
          <a:pPr rtl="0"/>
          <a:r>
            <a:rPr lang="en-GB"/>
            <a:t>Aims:</a:t>
          </a:r>
        </a:p>
      </dgm:t>
    </dgm:pt>
    <dgm:pt modelId="{3FDF234F-8998-4CFF-9A09-3331B01F9243}" type="parTrans" cxnId="{C49DA3AD-D03A-4709-8E2E-B0167129FD23}">
      <dgm:prSet/>
      <dgm:spPr/>
      <dgm:t>
        <a:bodyPr/>
        <a:lstStyle/>
        <a:p>
          <a:endParaRPr lang="en-GB"/>
        </a:p>
      </dgm:t>
    </dgm:pt>
    <dgm:pt modelId="{9C923682-807A-4564-A378-B00FD197FFFD}" type="sibTrans" cxnId="{C49DA3AD-D03A-4709-8E2E-B0167129FD23}">
      <dgm:prSet/>
      <dgm:spPr/>
      <dgm:t>
        <a:bodyPr/>
        <a:lstStyle/>
        <a:p>
          <a:endParaRPr lang="en-GB"/>
        </a:p>
      </dgm:t>
    </dgm:pt>
    <dgm:pt modelId="{CD3200FC-2383-4F75-AD63-C7384F310BF8}">
      <dgm:prSet/>
      <dgm:spPr/>
      <dgm:t>
        <a:bodyPr/>
        <a:lstStyle/>
        <a:p>
          <a:pPr rtl="0"/>
          <a:r>
            <a:rPr lang="en-GB" dirty="0"/>
            <a:t>Promote a service, project or event</a:t>
          </a:r>
        </a:p>
      </dgm:t>
    </dgm:pt>
    <dgm:pt modelId="{E4FEA3B4-1556-444D-A329-B7A2C21A3E05}" type="parTrans" cxnId="{E8308707-D9FA-46DD-BEE7-D967AE84AB4F}">
      <dgm:prSet/>
      <dgm:spPr/>
      <dgm:t>
        <a:bodyPr/>
        <a:lstStyle/>
        <a:p>
          <a:endParaRPr lang="en-GB"/>
        </a:p>
      </dgm:t>
    </dgm:pt>
    <dgm:pt modelId="{71D0BED4-5AD0-4097-8973-6D5FDA143708}" type="sibTrans" cxnId="{E8308707-D9FA-46DD-BEE7-D967AE84AB4F}">
      <dgm:prSet/>
      <dgm:spPr/>
      <dgm:t>
        <a:bodyPr/>
        <a:lstStyle/>
        <a:p>
          <a:endParaRPr lang="en-GB"/>
        </a:p>
      </dgm:t>
    </dgm:pt>
    <dgm:pt modelId="{0862A863-E6D1-4B05-9853-CD97EC09F8C2}">
      <dgm:prSet/>
      <dgm:spPr/>
      <dgm:t>
        <a:bodyPr/>
        <a:lstStyle/>
        <a:p>
          <a:pPr rtl="0"/>
          <a:r>
            <a:rPr lang="en-GB"/>
            <a:t>Enhance reputation</a:t>
          </a:r>
        </a:p>
      </dgm:t>
    </dgm:pt>
    <dgm:pt modelId="{3F505C1F-8367-4567-8C0B-D8E3B3D5F767}" type="parTrans" cxnId="{6DA42F4B-C6D5-4D67-BBB3-53775341BFFC}">
      <dgm:prSet/>
      <dgm:spPr/>
      <dgm:t>
        <a:bodyPr/>
        <a:lstStyle/>
        <a:p>
          <a:endParaRPr lang="en-GB"/>
        </a:p>
      </dgm:t>
    </dgm:pt>
    <dgm:pt modelId="{D6A96CF6-4716-4E4C-BBB7-0BCB23888301}" type="sibTrans" cxnId="{6DA42F4B-C6D5-4D67-BBB3-53775341BFFC}">
      <dgm:prSet/>
      <dgm:spPr/>
      <dgm:t>
        <a:bodyPr/>
        <a:lstStyle/>
        <a:p>
          <a:endParaRPr lang="en-GB"/>
        </a:p>
      </dgm:t>
    </dgm:pt>
    <dgm:pt modelId="{3DE0F221-FABB-403B-9CAC-819197F337C4}">
      <dgm:prSet/>
      <dgm:spPr/>
      <dgm:t>
        <a:bodyPr/>
        <a:lstStyle/>
        <a:p>
          <a:pPr rtl="0"/>
          <a:r>
            <a:rPr lang="en-GB"/>
            <a:t>Form/join a community</a:t>
          </a:r>
        </a:p>
      </dgm:t>
    </dgm:pt>
    <dgm:pt modelId="{C1356303-1DDF-492F-86A9-D40892A496A7}" type="parTrans" cxnId="{879585E1-9C7F-4B57-818F-D73716E61BDF}">
      <dgm:prSet/>
      <dgm:spPr/>
      <dgm:t>
        <a:bodyPr/>
        <a:lstStyle/>
        <a:p>
          <a:endParaRPr lang="en-GB"/>
        </a:p>
      </dgm:t>
    </dgm:pt>
    <dgm:pt modelId="{CA9597E5-5E6B-486B-8549-E16E2029CC54}" type="sibTrans" cxnId="{879585E1-9C7F-4B57-818F-D73716E61BDF}">
      <dgm:prSet/>
      <dgm:spPr/>
      <dgm:t>
        <a:bodyPr/>
        <a:lstStyle/>
        <a:p>
          <a:endParaRPr lang="en-GB"/>
        </a:p>
      </dgm:t>
    </dgm:pt>
    <dgm:pt modelId="{829D5F81-D3C9-4821-8C46-0FBB3EC00F4A}">
      <dgm:prSet/>
      <dgm:spPr/>
      <dgm:t>
        <a:bodyPr/>
        <a:lstStyle/>
        <a:p>
          <a:pPr rtl="0"/>
          <a:r>
            <a:rPr lang="en-GB"/>
            <a:t>Audience:</a:t>
          </a:r>
        </a:p>
      </dgm:t>
    </dgm:pt>
    <dgm:pt modelId="{7F2D545C-8677-4A3B-8CAC-0A164F54BB71}" type="parTrans" cxnId="{6F587A28-796B-492E-A200-EA8B17BB1802}">
      <dgm:prSet/>
      <dgm:spPr/>
      <dgm:t>
        <a:bodyPr/>
        <a:lstStyle/>
        <a:p>
          <a:endParaRPr lang="en-GB"/>
        </a:p>
      </dgm:t>
    </dgm:pt>
    <dgm:pt modelId="{9576AAA3-1BCB-4AF1-A8D2-30ADC89FE301}" type="sibTrans" cxnId="{6F587A28-796B-492E-A200-EA8B17BB1802}">
      <dgm:prSet/>
      <dgm:spPr/>
      <dgm:t>
        <a:bodyPr/>
        <a:lstStyle/>
        <a:p>
          <a:endParaRPr lang="en-GB"/>
        </a:p>
      </dgm:t>
    </dgm:pt>
    <dgm:pt modelId="{0F22FC8C-8001-409A-9154-DE1144C68F36}">
      <dgm:prSet/>
      <dgm:spPr/>
      <dgm:t>
        <a:bodyPr/>
        <a:lstStyle/>
        <a:p>
          <a:pPr rtl="0"/>
          <a:r>
            <a:rPr lang="en-GB"/>
            <a:t>Academic peers</a:t>
          </a:r>
        </a:p>
      </dgm:t>
    </dgm:pt>
    <dgm:pt modelId="{9DB3E208-F361-47D2-B3D2-BF19BBF225F5}" type="parTrans" cxnId="{9F268B4E-E6A9-479F-A4D9-B8917574A8DF}">
      <dgm:prSet/>
      <dgm:spPr/>
      <dgm:t>
        <a:bodyPr/>
        <a:lstStyle/>
        <a:p>
          <a:endParaRPr lang="en-GB"/>
        </a:p>
      </dgm:t>
    </dgm:pt>
    <dgm:pt modelId="{3D0B8712-4B51-42D7-B4A8-21F894ACA503}" type="sibTrans" cxnId="{9F268B4E-E6A9-479F-A4D9-B8917574A8DF}">
      <dgm:prSet/>
      <dgm:spPr/>
      <dgm:t>
        <a:bodyPr/>
        <a:lstStyle/>
        <a:p>
          <a:endParaRPr lang="en-GB"/>
        </a:p>
      </dgm:t>
    </dgm:pt>
    <dgm:pt modelId="{E9BE0BE4-D0F8-4829-A899-A49CA79BBF49}">
      <dgm:prSet/>
      <dgm:spPr/>
      <dgm:t>
        <a:bodyPr/>
        <a:lstStyle/>
        <a:p>
          <a:pPr rtl="0"/>
          <a:r>
            <a:rPr lang="en-GB"/>
            <a:t>Enterprise</a:t>
          </a:r>
        </a:p>
      </dgm:t>
    </dgm:pt>
    <dgm:pt modelId="{266386FD-4505-4C14-9913-AEAC39E45FC4}" type="parTrans" cxnId="{8D8BA769-1CA3-40A6-95D9-D16810DC88CB}">
      <dgm:prSet/>
      <dgm:spPr/>
      <dgm:t>
        <a:bodyPr/>
        <a:lstStyle/>
        <a:p>
          <a:endParaRPr lang="en-GB"/>
        </a:p>
      </dgm:t>
    </dgm:pt>
    <dgm:pt modelId="{4A358702-AFFC-4E79-B879-12AE1700F2C0}" type="sibTrans" cxnId="{8D8BA769-1CA3-40A6-95D9-D16810DC88CB}">
      <dgm:prSet/>
      <dgm:spPr/>
      <dgm:t>
        <a:bodyPr/>
        <a:lstStyle/>
        <a:p>
          <a:endParaRPr lang="en-GB"/>
        </a:p>
      </dgm:t>
    </dgm:pt>
    <dgm:pt modelId="{4C4C7E88-BC4F-44FE-970B-81672A32991B}">
      <dgm:prSet/>
      <dgm:spPr/>
      <dgm:t>
        <a:bodyPr/>
        <a:lstStyle/>
        <a:p>
          <a:pPr rtl="0"/>
          <a:r>
            <a:rPr lang="en-GB"/>
            <a:t>Research collaborators</a:t>
          </a:r>
        </a:p>
      </dgm:t>
    </dgm:pt>
    <dgm:pt modelId="{BEAA62AC-B513-4935-A6AF-3031124FF5BA}" type="parTrans" cxnId="{CA3027DC-2CFB-4BD2-B8C1-49479E1973ED}">
      <dgm:prSet/>
      <dgm:spPr/>
      <dgm:t>
        <a:bodyPr/>
        <a:lstStyle/>
        <a:p>
          <a:endParaRPr lang="en-GB"/>
        </a:p>
      </dgm:t>
    </dgm:pt>
    <dgm:pt modelId="{5B4A0EA5-C720-48EA-B202-8193B0CB54E6}" type="sibTrans" cxnId="{CA3027DC-2CFB-4BD2-B8C1-49479E1973ED}">
      <dgm:prSet/>
      <dgm:spPr/>
      <dgm:t>
        <a:bodyPr/>
        <a:lstStyle/>
        <a:p>
          <a:endParaRPr lang="en-GB"/>
        </a:p>
      </dgm:t>
    </dgm:pt>
    <dgm:pt modelId="{2B1E480C-BA00-42CE-8C25-03399B83226C}">
      <dgm:prSet/>
      <dgm:spPr/>
      <dgm:t>
        <a:bodyPr/>
        <a:lstStyle/>
        <a:p>
          <a:pPr rtl="0"/>
          <a:r>
            <a:rPr lang="en-GB"/>
            <a:t>Prospective students</a:t>
          </a:r>
        </a:p>
      </dgm:t>
    </dgm:pt>
    <dgm:pt modelId="{1ACDC667-E7D9-46F7-AD8F-385A8FB8B828}" type="parTrans" cxnId="{1B5713B1-30A6-4D0B-8FEE-656C2995C2B6}">
      <dgm:prSet/>
      <dgm:spPr/>
      <dgm:t>
        <a:bodyPr/>
        <a:lstStyle/>
        <a:p>
          <a:endParaRPr lang="en-GB"/>
        </a:p>
      </dgm:t>
    </dgm:pt>
    <dgm:pt modelId="{86844A11-F2B4-42E5-9A42-2AC00F952FBD}" type="sibTrans" cxnId="{1B5713B1-30A6-4D0B-8FEE-656C2995C2B6}">
      <dgm:prSet/>
      <dgm:spPr/>
      <dgm:t>
        <a:bodyPr/>
        <a:lstStyle/>
        <a:p>
          <a:endParaRPr lang="en-GB"/>
        </a:p>
      </dgm:t>
    </dgm:pt>
    <dgm:pt modelId="{56AE5DB1-E6EB-4B2F-AFAA-38FCF3AC3ED3}" type="pres">
      <dgm:prSet presAssocID="{56F5D2B3-5795-4348-9B47-D62AC0EBB4A5}" presName="Name0" presStyleCnt="0">
        <dgm:presLayoutVars>
          <dgm:dir/>
          <dgm:animLvl val="lvl"/>
          <dgm:resizeHandles val="exact"/>
        </dgm:presLayoutVars>
      </dgm:prSet>
      <dgm:spPr/>
    </dgm:pt>
    <dgm:pt modelId="{9EB1C0E0-A4C8-463A-88D4-A0A39ED8E2F7}" type="pres">
      <dgm:prSet presAssocID="{3C8376A3-C1BE-4E1C-AEDA-643BE0DAB6A3}" presName="composite" presStyleCnt="0"/>
      <dgm:spPr/>
    </dgm:pt>
    <dgm:pt modelId="{B83961A6-98AD-41CE-9B3D-CE27CBA52D4D}" type="pres">
      <dgm:prSet presAssocID="{3C8376A3-C1BE-4E1C-AEDA-643BE0DAB6A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6B8CA45-4549-4505-8136-8761DE84183A}" type="pres">
      <dgm:prSet presAssocID="{3C8376A3-C1BE-4E1C-AEDA-643BE0DAB6A3}" presName="desTx" presStyleLbl="alignAccFollowNode1" presStyleIdx="0" presStyleCnt="2">
        <dgm:presLayoutVars>
          <dgm:bulletEnabled val="1"/>
        </dgm:presLayoutVars>
      </dgm:prSet>
      <dgm:spPr/>
    </dgm:pt>
    <dgm:pt modelId="{F4E3BEE9-5156-4461-856A-6B9D855E3913}" type="pres">
      <dgm:prSet presAssocID="{9C923682-807A-4564-A378-B00FD197FFFD}" presName="space" presStyleCnt="0"/>
      <dgm:spPr/>
    </dgm:pt>
    <dgm:pt modelId="{B1939D87-6993-4D41-B023-B9C3CDADC847}" type="pres">
      <dgm:prSet presAssocID="{829D5F81-D3C9-4821-8C46-0FBB3EC00F4A}" presName="composite" presStyleCnt="0"/>
      <dgm:spPr/>
    </dgm:pt>
    <dgm:pt modelId="{12A3DF9B-8D28-4C4B-86EE-700F1660C8EC}" type="pres">
      <dgm:prSet presAssocID="{829D5F81-D3C9-4821-8C46-0FBB3EC00F4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C39040B-2700-4840-A9E8-3743C9BFFCA2}" type="pres">
      <dgm:prSet presAssocID="{829D5F81-D3C9-4821-8C46-0FBB3EC00F4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75C3107-95E6-467C-8A05-DC5F966C108B}" type="presOf" srcId="{0862A863-E6D1-4B05-9853-CD97EC09F8C2}" destId="{06B8CA45-4549-4505-8136-8761DE84183A}" srcOrd="0" destOrd="1" presId="urn:microsoft.com/office/officeart/2005/8/layout/hList1"/>
    <dgm:cxn modelId="{E8308707-D9FA-46DD-BEE7-D967AE84AB4F}" srcId="{3C8376A3-C1BE-4E1C-AEDA-643BE0DAB6A3}" destId="{CD3200FC-2383-4F75-AD63-C7384F310BF8}" srcOrd="0" destOrd="0" parTransId="{E4FEA3B4-1556-444D-A329-B7A2C21A3E05}" sibTransId="{71D0BED4-5AD0-4097-8973-6D5FDA143708}"/>
    <dgm:cxn modelId="{39F15009-D715-4CDB-9AE7-04A8ACACBA6B}" type="presOf" srcId="{56F5D2B3-5795-4348-9B47-D62AC0EBB4A5}" destId="{56AE5DB1-E6EB-4B2F-AFAA-38FCF3AC3ED3}" srcOrd="0" destOrd="0" presId="urn:microsoft.com/office/officeart/2005/8/layout/hList1"/>
    <dgm:cxn modelId="{34BFC616-1ED7-4D95-B14C-E9CD7A422A0A}" type="presOf" srcId="{4C4C7E88-BC4F-44FE-970B-81672A32991B}" destId="{5C39040B-2700-4840-A9E8-3743C9BFFCA2}" srcOrd="0" destOrd="2" presId="urn:microsoft.com/office/officeart/2005/8/layout/hList1"/>
    <dgm:cxn modelId="{6F587A28-796B-492E-A200-EA8B17BB1802}" srcId="{56F5D2B3-5795-4348-9B47-D62AC0EBB4A5}" destId="{829D5F81-D3C9-4821-8C46-0FBB3EC00F4A}" srcOrd="1" destOrd="0" parTransId="{7F2D545C-8677-4A3B-8CAC-0A164F54BB71}" sibTransId="{9576AAA3-1BCB-4AF1-A8D2-30ADC89FE301}"/>
    <dgm:cxn modelId="{EC55E55F-E3F6-4C28-8FE2-03A8F96ADDD2}" type="presOf" srcId="{E9BE0BE4-D0F8-4829-A899-A49CA79BBF49}" destId="{5C39040B-2700-4840-A9E8-3743C9BFFCA2}" srcOrd="0" destOrd="1" presId="urn:microsoft.com/office/officeart/2005/8/layout/hList1"/>
    <dgm:cxn modelId="{7BCC7342-7E28-4F6B-9F13-45B38A054F3D}" type="presOf" srcId="{0F22FC8C-8001-409A-9154-DE1144C68F36}" destId="{5C39040B-2700-4840-A9E8-3743C9BFFCA2}" srcOrd="0" destOrd="0" presId="urn:microsoft.com/office/officeart/2005/8/layout/hList1"/>
    <dgm:cxn modelId="{5B002269-749A-475C-8D96-854B6B285B3F}" type="presOf" srcId="{CD3200FC-2383-4F75-AD63-C7384F310BF8}" destId="{06B8CA45-4549-4505-8136-8761DE84183A}" srcOrd="0" destOrd="0" presId="urn:microsoft.com/office/officeart/2005/8/layout/hList1"/>
    <dgm:cxn modelId="{8D8BA769-1CA3-40A6-95D9-D16810DC88CB}" srcId="{829D5F81-D3C9-4821-8C46-0FBB3EC00F4A}" destId="{E9BE0BE4-D0F8-4829-A899-A49CA79BBF49}" srcOrd="1" destOrd="0" parTransId="{266386FD-4505-4C14-9913-AEAC39E45FC4}" sibTransId="{4A358702-AFFC-4E79-B879-12AE1700F2C0}"/>
    <dgm:cxn modelId="{6DA42F4B-C6D5-4D67-BBB3-53775341BFFC}" srcId="{3C8376A3-C1BE-4E1C-AEDA-643BE0DAB6A3}" destId="{0862A863-E6D1-4B05-9853-CD97EC09F8C2}" srcOrd="1" destOrd="0" parTransId="{3F505C1F-8367-4567-8C0B-D8E3B3D5F767}" sibTransId="{D6A96CF6-4716-4E4C-BBB7-0BCB23888301}"/>
    <dgm:cxn modelId="{38B4204E-9665-4035-8CFB-E5EC78136356}" type="presOf" srcId="{3DE0F221-FABB-403B-9CAC-819197F337C4}" destId="{06B8CA45-4549-4505-8136-8761DE84183A}" srcOrd="0" destOrd="2" presId="urn:microsoft.com/office/officeart/2005/8/layout/hList1"/>
    <dgm:cxn modelId="{9F268B4E-E6A9-479F-A4D9-B8917574A8DF}" srcId="{829D5F81-D3C9-4821-8C46-0FBB3EC00F4A}" destId="{0F22FC8C-8001-409A-9154-DE1144C68F36}" srcOrd="0" destOrd="0" parTransId="{9DB3E208-F361-47D2-B3D2-BF19BBF225F5}" sibTransId="{3D0B8712-4B51-42D7-B4A8-21F894ACA503}"/>
    <dgm:cxn modelId="{591FF979-69AD-449B-98F3-560208F4FA57}" type="presOf" srcId="{829D5F81-D3C9-4821-8C46-0FBB3EC00F4A}" destId="{12A3DF9B-8D28-4C4B-86EE-700F1660C8EC}" srcOrd="0" destOrd="0" presId="urn:microsoft.com/office/officeart/2005/8/layout/hList1"/>
    <dgm:cxn modelId="{60A88F8C-41FB-4AB2-980D-951A0A261822}" type="presOf" srcId="{3C8376A3-C1BE-4E1C-AEDA-643BE0DAB6A3}" destId="{B83961A6-98AD-41CE-9B3D-CE27CBA52D4D}" srcOrd="0" destOrd="0" presId="urn:microsoft.com/office/officeart/2005/8/layout/hList1"/>
    <dgm:cxn modelId="{C49DA3AD-D03A-4709-8E2E-B0167129FD23}" srcId="{56F5D2B3-5795-4348-9B47-D62AC0EBB4A5}" destId="{3C8376A3-C1BE-4E1C-AEDA-643BE0DAB6A3}" srcOrd="0" destOrd="0" parTransId="{3FDF234F-8998-4CFF-9A09-3331B01F9243}" sibTransId="{9C923682-807A-4564-A378-B00FD197FFFD}"/>
    <dgm:cxn modelId="{1B5713B1-30A6-4D0B-8FEE-656C2995C2B6}" srcId="{829D5F81-D3C9-4821-8C46-0FBB3EC00F4A}" destId="{2B1E480C-BA00-42CE-8C25-03399B83226C}" srcOrd="3" destOrd="0" parTransId="{1ACDC667-E7D9-46F7-AD8F-385A8FB8B828}" sibTransId="{86844A11-F2B4-42E5-9A42-2AC00F952FBD}"/>
    <dgm:cxn modelId="{B74D1FC7-493D-43FF-A49D-FF737FAA2DE8}" type="presOf" srcId="{2B1E480C-BA00-42CE-8C25-03399B83226C}" destId="{5C39040B-2700-4840-A9E8-3743C9BFFCA2}" srcOrd="0" destOrd="3" presId="urn:microsoft.com/office/officeart/2005/8/layout/hList1"/>
    <dgm:cxn modelId="{CA3027DC-2CFB-4BD2-B8C1-49479E1973ED}" srcId="{829D5F81-D3C9-4821-8C46-0FBB3EC00F4A}" destId="{4C4C7E88-BC4F-44FE-970B-81672A32991B}" srcOrd="2" destOrd="0" parTransId="{BEAA62AC-B513-4935-A6AF-3031124FF5BA}" sibTransId="{5B4A0EA5-C720-48EA-B202-8193B0CB54E6}"/>
    <dgm:cxn modelId="{879585E1-9C7F-4B57-818F-D73716E61BDF}" srcId="{3C8376A3-C1BE-4E1C-AEDA-643BE0DAB6A3}" destId="{3DE0F221-FABB-403B-9CAC-819197F337C4}" srcOrd="2" destOrd="0" parTransId="{C1356303-1DDF-492F-86A9-D40892A496A7}" sibTransId="{CA9597E5-5E6B-486B-8549-E16E2029CC54}"/>
    <dgm:cxn modelId="{C47A8631-E25D-4859-8A89-6F29EE9F904A}" type="presParOf" srcId="{56AE5DB1-E6EB-4B2F-AFAA-38FCF3AC3ED3}" destId="{9EB1C0E0-A4C8-463A-88D4-A0A39ED8E2F7}" srcOrd="0" destOrd="0" presId="urn:microsoft.com/office/officeart/2005/8/layout/hList1"/>
    <dgm:cxn modelId="{15497DBC-498C-4227-8185-B5E77AA5B39D}" type="presParOf" srcId="{9EB1C0E0-A4C8-463A-88D4-A0A39ED8E2F7}" destId="{B83961A6-98AD-41CE-9B3D-CE27CBA52D4D}" srcOrd="0" destOrd="0" presId="urn:microsoft.com/office/officeart/2005/8/layout/hList1"/>
    <dgm:cxn modelId="{691796E4-3515-435F-B733-D5CAA0F7856E}" type="presParOf" srcId="{9EB1C0E0-A4C8-463A-88D4-A0A39ED8E2F7}" destId="{06B8CA45-4549-4505-8136-8761DE84183A}" srcOrd="1" destOrd="0" presId="urn:microsoft.com/office/officeart/2005/8/layout/hList1"/>
    <dgm:cxn modelId="{C3044EAC-2795-43C0-B10E-74B4BA4716FC}" type="presParOf" srcId="{56AE5DB1-E6EB-4B2F-AFAA-38FCF3AC3ED3}" destId="{F4E3BEE9-5156-4461-856A-6B9D855E3913}" srcOrd="1" destOrd="0" presId="urn:microsoft.com/office/officeart/2005/8/layout/hList1"/>
    <dgm:cxn modelId="{3E00532E-656F-453A-82ED-4D82C6A06241}" type="presParOf" srcId="{56AE5DB1-E6EB-4B2F-AFAA-38FCF3AC3ED3}" destId="{B1939D87-6993-4D41-B023-B9C3CDADC847}" srcOrd="2" destOrd="0" presId="urn:microsoft.com/office/officeart/2005/8/layout/hList1"/>
    <dgm:cxn modelId="{53EA8A17-85D6-4E82-94F6-9456DD65C390}" type="presParOf" srcId="{B1939D87-6993-4D41-B023-B9C3CDADC847}" destId="{12A3DF9B-8D28-4C4B-86EE-700F1660C8EC}" srcOrd="0" destOrd="0" presId="urn:microsoft.com/office/officeart/2005/8/layout/hList1"/>
    <dgm:cxn modelId="{CE009290-1C31-4C31-8B84-F735BA408F6E}" type="presParOf" srcId="{B1939D87-6993-4D41-B023-B9C3CDADC847}" destId="{5C39040B-2700-4840-A9E8-3743C9BFFC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5ED78A-7157-49C9-A712-8A4E1C9F0F94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70CE876-89CA-4E99-9F7E-8AD8F21851FC}">
      <dgm:prSet/>
      <dgm:spPr/>
      <dgm:t>
        <a:bodyPr/>
        <a:lstStyle/>
        <a:p>
          <a:pPr rtl="0"/>
          <a:r>
            <a:rPr lang="en-GB"/>
            <a:t>Can you aims be met on social media? </a:t>
          </a:r>
        </a:p>
      </dgm:t>
    </dgm:pt>
    <dgm:pt modelId="{D4DE7494-DB6B-4B56-8FA3-F0D0ED574524}" type="parTrans" cxnId="{18D1B49A-4249-40C1-B740-82DE7E1DCB85}">
      <dgm:prSet/>
      <dgm:spPr/>
      <dgm:t>
        <a:bodyPr/>
        <a:lstStyle/>
        <a:p>
          <a:endParaRPr lang="en-GB"/>
        </a:p>
      </dgm:t>
    </dgm:pt>
    <dgm:pt modelId="{F8F92585-A2D8-4E49-8E44-09B78A09D033}" type="sibTrans" cxnId="{18D1B49A-4249-40C1-B740-82DE7E1DCB85}">
      <dgm:prSet/>
      <dgm:spPr/>
      <dgm:t>
        <a:bodyPr/>
        <a:lstStyle/>
        <a:p>
          <a:endParaRPr lang="en-GB"/>
        </a:p>
      </dgm:t>
    </dgm:pt>
    <dgm:pt modelId="{EA92A935-646A-4A82-BE16-0C023B891EBD}">
      <dgm:prSet/>
      <dgm:spPr/>
      <dgm:t>
        <a:bodyPr/>
        <a:lstStyle/>
        <a:p>
          <a:pPr rtl="0"/>
          <a:r>
            <a:rPr lang="en-GB"/>
            <a:t>Are your audience on social media?</a:t>
          </a:r>
        </a:p>
      </dgm:t>
    </dgm:pt>
    <dgm:pt modelId="{EF4F5520-CFC9-4438-A0D6-EC5EA3860B1F}" type="parTrans" cxnId="{245D39AE-CB11-451D-8DCC-B10732346C6A}">
      <dgm:prSet/>
      <dgm:spPr/>
      <dgm:t>
        <a:bodyPr/>
        <a:lstStyle/>
        <a:p>
          <a:endParaRPr lang="en-GB"/>
        </a:p>
      </dgm:t>
    </dgm:pt>
    <dgm:pt modelId="{160D86DD-8466-4894-934A-B3AE2F85AA88}" type="sibTrans" cxnId="{245D39AE-CB11-451D-8DCC-B10732346C6A}">
      <dgm:prSet/>
      <dgm:spPr/>
      <dgm:t>
        <a:bodyPr/>
        <a:lstStyle/>
        <a:p>
          <a:endParaRPr lang="en-GB"/>
        </a:p>
      </dgm:t>
    </dgm:pt>
    <dgm:pt modelId="{B24C6938-341B-4B35-A780-3C0D90B2DB81}">
      <dgm:prSet/>
      <dgm:spPr/>
      <dgm:t>
        <a:bodyPr/>
        <a:lstStyle/>
        <a:p>
          <a:pPr rtl="0"/>
          <a:r>
            <a:rPr lang="en-GB" dirty="0"/>
            <a:t>Do you </a:t>
          </a:r>
          <a:r>
            <a:rPr lang="en-GB" i="1" dirty="0"/>
            <a:t>really</a:t>
          </a:r>
          <a:r>
            <a:rPr lang="en-GB" dirty="0"/>
            <a:t> have the time? </a:t>
          </a:r>
        </a:p>
      </dgm:t>
    </dgm:pt>
    <dgm:pt modelId="{8220C7C1-2C04-4764-A8E1-58568D7B02E5}" type="parTrans" cxnId="{34C00136-2F51-48A8-871E-3F7E68EF00C0}">
      <dgm:prSet/>
      <dgm:spPr/>
      <dgm:t>
        <a:bodyPr/>
        <a:lstStyle/>
        <a:p>
          <a:endParaRPr lang="en-GB"/>
        </a:p>
      </dgm:t>
    </dgm:pt>
    <dgm:pt modelId="{C0A2C290-4B60-4D65-B8BA-A4BABFAF3103}" type="sibTrans" cxnId="{34C00136-2F51-48A8-871E-3F7E68EF00C0}">
      <dgm:prSet/>
      <dgm:spPr/>
      <dgm:t>
        <a:bodyPr/>
        <a:lstStyle/>
        <a:p>
          <a:endParaRPr lang="en-GB"/>
        </a:p>
      </dgm:t>
    </dgm:pt>
    <dgm:pt modelId="{D1E27929-777B-4965-B851-A73A237B1AB5}">
      <dgm:prSet/>
      <dgm:spPr/>
      <dgm:t>
        <a:bodyPr/>
        <a:lstStyle/>
        <a:p>
          <a:pPr rtl="0"/>
          <a:r>
            <a:rPr lang="en-GB"/>
            <a:t>Do you have content and something to say?</a:t>
          </a:r>
        </a:p>
      </dgm:t>
    </dgm:pt>
    <dgm:pt modelId="{D772EE73-AF28-42B2-BB8D-E3C087439614}" type="parTrans" cxnId="{83BF37EC-69E8-4D4A-AB61-D05B6A755D8F}">
      <dgm:prSet/>
      <dgm:spPr/>
      <dgm:t>
        <a:bodyPr/>
        <a:lstStyle/>
        <a:p>
          <a:endParaRPr lang="en-GB"/>
        </a:p>
      </dgm:t>
    </dgm:pt>
    <dgm:pt modelId="{8AB20B67-7545-42CE-BF24-CA71EA415FDF}" type="sibTrans" cxnId="{83BF37EC-69E8-4D4A-AB61-D05B6A755D8F}">
      <dgm:prSet/>
      <dgm:spPr/>
      <dgm:t>
        <a:bodyPr/>
        <a:lstStyle/>
        <a:p>
          <a:endParaRPr lang="en-GB"/>
        </a:p>
      </dgm:t>
    </dgm:pt>
    <dgm:pt modelId="{DA0BD259-1842-4E8D-AA2F-EEDB1B2FBDDC}" type="pres">
      <dgm:prSet presAssocID="{A05ED78A-7157-49C9-A712-8A4E1C9F0F94}" presName="linearFlow" presStyleCnt="0">
        <dgm:presLayoutVars>
          <dgm:dir/>
          <dgm:resizeHandles val="exact"/>
        </dgm:presLayoutVars>
      </dgm:prSet>
      <dgm:spPr/>
    </dgm:pt>
    <dgm:pt modelId="{B29BE557-46B7-4998-B0A9-FC9F17A7187F}" type="pres">
      <dgm:prSet presAssocID="{F70CE876-89CA-4E99-9F7E-8AD8F21851FC}" presName="composite" presStyleCnt="0"/>
      <dgm:spPr/>
    </dgm:pt>
    <dgm:pt modelId="{049EC130-B918-4C61-A11B-83A069B2C8B4}" type="pres">
      <dgm:prSet presAssocID="{F70CE876-89CA-4E99-9F7E-8AD8F21851FC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6F79BCD-D20E-4A96-B9F1-0A9CA9421177}" type="pres">
      <dgm:prSet presAssocID="{F70CE876-89CA-4E99-9F7E-8AD8F21851FC}" presName="txShp" presStyleLbl="node1" presStyleIdx="0" presStyleCnt="4">
        <dgm:presLayoutVars>
          <dgm:bulletEnabled val="1"/>
        </dgm:presLayoutVars>
      </dgm:prSet>
      <dgm:spPr/>
    </dgm:pt>
    <dgm:pt modelId="{FACA4901-858E-48A4-AEF4-B99C9ED7BA0D}" type="pres">
      <dgm:prSet presAssocID="{F8F92585-A2D8-4E49-8E44-09B78A09D033}" presName="spacing" presStyleCnt="0"/>
      <dgm:spPr/>
    </dgm:pt>
    <dgm:pt modelId="{2654A451-7E92-4292-908F-5C6CC6F8DAD0}" type="pres">
      <dgm:prSet presAssocID="{EA92A935-646A-4A82-BE16-0C023B891EBD}" presName="composite" presStyleCnt="0"/>
      <dgm:spPr/>
    </dgm:pt>
    <dgm:pt modelId="{117C3045-386E-4034-86E3-B6CEBD37BB36}" type="pres">
      <dgm:prSet presAssocID="{EA92A935-646A-4A82-BE16-0C023B891EBD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91A32E4F-3291-4374-8653-89189767E379}" type="pres">
      <dgm:prSet presAssocID="{EA92A935-646A-4A82-BE16-0C023B891EBD}" presName="txShp" presStyleLbl="node1" presStyleIdx="1" presStyleCnt="4">
        <dgm:presLayoutVars>
          <dgm:bulletEnabled val="1"/>
        </dgm:presLayoutVars>
      </dgm:prSet>
      <dgm:spPr/>
    </dgm:pt>
    <dgm:pt modelId="{3586A1EF-6DBF-4850-B741-A2F48BE4A10E}" type="pres">
      <dgm:prSet presAssocID="{160D86DD-8466-4894-934A-B3AE2F85AA88}" presName="spacing" presStyleCnt="0"/>
      <dgm:spPr/>
    </dgm:pt>
    <dgm:pt modelId="{B5B3AE56-FC75-4EC0-BE88-D1B528A6C9DE}" type="pres">
      <dgm:prSet presAssocID="{B24C6938-341B-4B35-A780-3C0D90B2DB81}" presName="composite" presStyleCnt="0"/>
      <dgm:spPr/>
    </dgm:pt>
    <dgm:pt modelId="{C13990B5-8FB8-4C02-904C-EC04DCEB734D}" type="pres">
      <dgm:prSet presAssocID="{B24C6938-341B-4B35-A780-3C0D90B2DB81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A73D8C65-3564-4371-B8A6-911EC7C1E805}" type="pres">
      <dgm:prSet presAssocID="{B24C6938-341B-4B35-A780-3C0D90B2DB81}" presName="txShp" presStyleLbl="node1" presStyleIdx="2" presStyleCnt="4">
        <dgm:presLayoutVars>
          <dgm:bulletEnabled val="1"/>
        </dgm:presLayoutVars>
      </dgm:prSet>
      <dgm:spPr/>
    </dgm:pt>
    <dgm:pt modelId="{68C9F646-41DE-40D4-82C5-7CF893F0B1FA}" type="pres">
      <dgm:prSet presAssocID="{C0A2C290-4B60-4D65-B8BA-A4BABFAF3103}" presName="spacing" presStyleCnt="0"/>
      <dgm:spPr/>
    </dgm:pt>
    <dgm:pt modelId="{29755BF4-9DC4-489E-8600-6C88B268850C}" type="pres">
      <dgm:prSet presAssocID="{D1E27929-777B-4965-B851-A73A237B1AB5}" presName="composite" presStyleCnt="0"/>
      <dgm:spPr/>
    </dgm:pt>
    <dgm:pt modelId="{20416AAE-A948-43BC-A3EA-23700663C0A7}" type="pres">
      <dgm:prSet presAssocID="{D1E27929-777B-4965-B851-A73A237B1AB5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5E3089D8-1D49-4F7D-84B3-8F8954BB6166}" type="pres">
      <dgm:prSet presAssocID="{D1E27929-777B-4965-B851-A73A237B1AB5}" presName="txShp" presStyleLbl="node1" presStyleIdx="3" presStyleCnt="4">
        <dgm:presLayoutVars>
          <dgm:bulletEnabled val="1"/>
        </dgm:presLayoutVars>
      </dgm:prSet>
      <dgm:spPr/>
    </dgm:pt>
  </dgm:ptLst>
  <dgm:cxnLst>
    <dgm:cxn modelId="{726E3C16-6D98-4C67-B052-1E3D84C83891}" type="presOf" srcId="{D1E27929-777B-4965-B851-A73A237B1AB5}" destId="{5E3089D8-1D49-4F7D-84B3-8F8954BB6166}" srcOrd="0" destOrd="0" presId="urn:microsoft.com/office/officeart/2005/8/layout/vList3"/>
    <dgm:cxn modelId="{34C00136-2F51-48A8-871E-3F7E68EF00C0}" srcId="{A05ED78A-7157-49C9-A712-8A4E1C9F0F94}" destId="{B24C6938-341B-4B35-A780-3C0D90B2DB81}" srcOrd="2" destOrd="0" parTransId="{8220C7C1-2C04-4764-A8E1-58568D7B02E5}" sibTransId="{C0A2C290-4B60-4D65-B8BA-A4BABFAF3103}"/>
    <dgm:cxn modelId="{9E8DB945-65D2-4764-B450-9ABE0EE24AAB}" type="presOf" srcId="{A05ED78A-7157-49C9-A712-8A4E1C9F0F94}" destId="{DA0BD259-1842-4E8D-AA2F-EEDB1B2FBDDC}" srcOrd="0" destOrd="0" presId="urn:microsoft.com/office/officeart/2005/8/layout/vList3"/>
    <dgm:cxn modelId="{E7C83E76-0CF8-4E94-A000-356C5C6A5D29}" type="presOf" srcId="{F70CE876-89CA-4E99-9F7E-8AD8F21851FC}" destId="{26F79BCD-D20E-4A96-B9F1-0A9CA9421177}" srcOrd="0" destOrd="0" presId="urn:microsoft.com/office/officeart/2005/8/layout/vList3"/>
    <dgm:cxn modelId="{8B98367D-F074-476D-BC43-531FABF32584}" type="presOf" srcId="{B24C6938-341B-4B35-A780-3C0D90B2DB81}" destId="{A73D8C65-3564-4371-B8A6-911EC7C1E805}" srcOrd="0" destOrd="0" presId="urn:microsoft.com/office/officeart/2005/8/layout/vList3"/>
    <dgm:cxn modelId="{18D1B49A-4249-40C1-B740-82DE7E1DCB85}" srcId="{A05ED78A-7157-49C9-A712-8A4E1C9F0F94}" destId="{F70CE876-89CA-4E99-9F7E-8AD8F21851FC}" srcOrd="0" destOrd="0" parTransId="{D4DE7494-DB6B-4B56-8FA3-F0D0ED574524}" sibTransId="{F8F92585-A2D8-4E49-8E44-09B78A09D033}"/>
    <dgm:cxn modelId="{245D39AE-CB11-451D-8DCC-B10732346C6A}" srcId="{A05ED78A-7157-49C9-A712-8A4E1C9F0F94}" destId="{EA92A935-646A-4A82-BE16-0C023B891EBD}" srcOrd="1" destOrd="0" parTransId="{EF4F5520-CFC9-4438-A0D6-EC5EA3860B1F}" sibTransId="{160D86DD-8466-4894-934A-B3AE2F85AA88}"/>
    <dgm:cxn modelId="{16E67FB7-4F06-4546-9052-C5D85B38F0E7}" type="presOf" srcId="{EA92A935-646A-4A82-BE16-0C023B891EBD}" destId="{91A32E4F-3291-4374-8653-89189767E379}" srcOrd="0" destOrd="0" presId="urn:microsoft.com/office/officeart/2005/8/layout/vList3"/>
    <dgm:cxn modelId="{83BF37EC-69E8-4D4A-AB61-D05B6A755D8F}" srcId="{A05ED78A-7157-49C9-A712-8A4E1C9F0F94}" destId="{D1E27929-777B-4965-B851-A73A237B1AB5}" srcOrd="3" destOrd="0" parTransId="{D772EE73-AF28-42B2-BB8D-E3C087439614}" sibTransId="{8AB20B67-7545-42CE-BF24-CA71EA415FDF}"/>
    <dgm:cxn modelId="{CDEF2F12-E959-414A-A774-AA876A55B803}" type="presParOf" srcId="{DA0BD259-1842-4E8D-AA2F-EEDB1B2FBDDC}" destId="{B29BE557-46B7-4998-B0A9-FC9F17A7187F}" srcOrd="0" destOrd="0" presId="urn:microsoft.com/office/officeart/2005/8/layout/vList3"/>
    <dgm:cxn modelId="{102D0415-EC06-4851-8CA1-4177BE0AE772}" type="presParOf" srcId="{B29BE557-46B7-4998-B0A9-FC9F17A7187F}" destId="{049EC130-B918-4C61-A11B-83A069B2C8B4}" srcOrd="0" destOrd="0" presId="urn:microsoft.com/office/officeart/2005/8/layout/vList3"/>
    <dgm:cxn modelId="{C5ADE225-7915-40D5-9746-7F801CD87C0E}" type="presParOf" srcId="{B29BE557-46B7-4998-B0A9-FC9F17A7187F}" destId="{26F79BCD-D20E-4A96-B9F1-0A9CA9421177}" srcOrd="1" destOrd="0" presId="urn:microsoft.com/office/officeart/2005/8/layout/vList3"/>
    <dgm:cxn modelId="{1EB3E6D8-84CA-401E-B8F1-C9693FC24B6B}" type="presParOf" srcId="{DA0BD259-1842-4E8D-AA2F-EEDB1B2FBDDC}" destId="{FACA4901-858E-48A4-AEF4-B99C9ED7BA0D}" srcOrd="1" destOrd="0" presId="urn:microsoft.com/office/officeart/2005/8/layout/vList3"/>
    <dgm:cxn modelId="{42118587-8B9C-4BF9-A3ED-C6A4F0288CA7}" type="presParOf" srcId="{DA0BD259-1842-4E8D-AA2F-EEDB1B2FBDDC}" destId="{2654A451-7E92-4292-908F-5C6CC6F8DAD0}" srcOrd="2" destOrd="0" presId="urn:microsoft.com/office/officeart/2005/8/layout/vList3"/>
    <dgm:cxn modelId="{BA3C345F-433C-4192-8F5E-4AC329E00732}" type="presParOf" srcId="{2654A451-7E92-4292-908F-5C6CC6F8DAD0}" destId="{117C3045-386E-4034-86E3-B6CEBD37BB36}" srcOrd="0" destOrd="0" presId="urn:microsoft.com/office/officeart/2005/8/layout/vList3"/>
    <dgm:cxn modelId="{A7D222FD-5EAD-444A-A499-A75330BA8B75}" type="presParOf" srcId="{2654A451-7E92-4292-908F-5C6CC6F8DAD0}" destId="{91A32E4F-3291-4374-8653-89189767E379}" srcOrd="1" destOrd="0" presId="urn:microsoft.com/office/officeart/2005/8/layout/vList3"/>
    <dgm:cxn modelId="{AFD6C975-4F94-408B-90FC-A6E4560CFFC9}" type="presParOf" srcId="{DA0BD259-1842-4E8D-AA2F-EEDB1B2FBDDC}" destId="{3586A1EF-6DBF-4850-B741-A2F48BE4A10E}" srcOrd="3" destOrd="0" presId="urn:microsoft.com/office/officeart/2005/8/layout/vList3"/>
    <dgm:cxn modelId="{1664CBDB-833C-48F4-921C-2202C1E5B662}" type="presParOf" srcId="{DA0BD259-1842-4E8D-AA2F-EEDB1B2FBDDC}" destId="{B5B3AE56-FC75-4EC0-BE88-D1B528A6C9DE}" srcOrd="4" destOrd="0" presId="urn:microsoft.com/office/officeart/2005/8/layout/vList3"/>
    <dgm:cxn modelId="{5D3A6EB3-6890-4F1F-B3B0-94A41D6E9990}" type="presParOf" srcId="{B5B3AE56-FC75-4EC0-BE88-D1B528A6C9DE}" destId="{C13990B5-8FB8-4C02-904C-EC04DCEB734D}" srcOrd="0" destOrd="0" presId="urn:microsoft.com/office/officeart/2005/8/layout/vList3"/>
    <dgm:cxn modelId="{350E42D8-F852-49CD-A156-FE4939F89AFF}" type="presParOf" srcId="{B5B3AE56-FC75-4EC0-BE88-D1B528A6C9DE}" destId="{A73D8C65-3564-4371-B8A6-911EC7C1E805}" srcOrd="1" destOrd="0" presId="urn:microsoft.com/office/officeart/2005/8/layout/vList3"/>
    <dgm:cxn modelId="{50AA41CB-CB38-4053-87E8-E964E9A25962}" type="presParOf" srcId="{DA0BD259-1842-4E8D-AA2F-EEDB1B2FBDDC}" destId="{68C9F646-41DE-40D4-82C5-7CF893F0B1FA}" srcOrd="5" destOrd="0" presId="urn:microsoft.com/office/officeart/2005/8/layout/vList3"/>
    <dgm:cxn modelId="{FF4F053B-3EEA-42C1-86AA-E1189F9EE456}" type="presParOf" srcId="{DA0BD259-1842-4E8D-AA2F-EEDB1B2FBDDC}" destId="{29755BF4-9DC4-489E-8600-6C88B268850C}" srcOrd="6" destOrd="0" presId="urn:microsoft.com/office/officeart/2005/8/layout/vList3"/>
    <dgm:cxn modelId="{A85B0BDF-E51A-47D7-B818-E3209F76D4B4}" type="presParOf" srcId="{29755BF4-9DC4-489E-8600-6C88B268850C}" destId="{20416AAE-A948-43BC-A3EA-23700663C0A7}" srcOrd="0" destOrd="0" presId="urn:microsoft.com/office/officeart/2005/8/layout/vList3"/>
    <dgm:cxn modelId="{D1ED7BD3-99E5-4751-8AB2-E929FB8A8AB0}" type="presParOf" srcId="{29755BF4-9DC4-489E-8600-6C88B268850C}" destId="{5E3089D8-1D49-4F7D-84B3-8F8954BB616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C9A70C-EF72-4788-A79A-DC722745413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D978EA-C519-4154-890D-5E68A7DA69BE}">
      <dgm:prSet/>
      <dgm:spPr/>
      <dgm:t>
        <a:bodyPr/>
        <a:lstStyle/>
        <a:p>
          <a:pPr rtl="0"/>
          <a:r>
            <a:rPr lang="en-GB" dirty="0"/>
            <a:t>Format:</a:t>
          </a:r>
        </a:p>
      </dgm:t>
    </dgm:pt>
    <dgm:pt modelId="{306A30D8-D481-44AF-B0F4-ED05EEE3E84B}" type="parTrans" cxnId="{1E2B8A3C-521F-46C8-9D5F-D5BE526C63AA}">
      <dgm:prSet/>
      <dgm:spPr/>
      <dgm:t>
        <a:bodyPr/>
        <a:lstStyle/>
        <a:p>
          <a:endParaRPr lang="en-GB"/>
        </a:p>
      </dgm:t>
    </dgm:pt>
    <dgm:pt modelId="{2974CAAB-0778-4204-8BBB-3EF47B781941}" type="sibTrans" cxnId="{1E2B8A3C-521F-46C8-9D5F-D5BE526C63AA}">
      <dgm:prSet/>
      <dgm:spPr/>
      <dgm:t>
        <a:bodyPr/>
        <a:lstStyle/>
        <a:p>
          <a:endParaRPr lang="en-GB"/>
        </a:p>
      </dgm:t>
    </dgm:pt>
    <dgm:pt modelId="{7DD0D4CD-7A11-488B-B38B-1CB5B80B7020}">
      <dgm:prSet/>
      <dgm:spPr/>
      <dgm:t>
        <a:bodyPr/>
        <a:lstStyle/>
        <a:p>
          <a:pPr rtl="0"/>
          <a:r>
            <a:rPr lang="en-GB"/>
            <a:t>Bulletin service</a:t>
          </a:r>
        </a:p>
      </dgm:t>
    </dgm:pt>
    <dgm:pt modelId="{97C0D22B-63E6-442F-B581-B3A49DC4F5E9}" type="parTrans" cxnId="{B8BE0007-53ED-4987-856B-CBB51408E677}">
      <dgm:prSet/>
      <dgm:spPr/>
      <dgm:t>
        <a:bodyPr/>
        <a:lstStyle/>
        <a:p>
          <a:endParaRPr lang="en-GB"/>
        </a:p>
      </dgm:t>
    </dgm:pt>
    <dgm:pt modelId="{33E97408-B29B-4745-A5BD-7575CA6D57F8}" type="sibTrans" cxnId="{B8BE0007-53ED-4987-856B-CBB51408E677}">
      <dgm:prSet/>
      <dgm:spPr/>
      <dgm:t>
        <a:bodyPr/>
        <a:lstStyle/>
        <a:p>
          <a:endParaRPr lang="en-GB"/>
        </a:p>
      </dgm:t>
    </dgm:pt>
    <dgm:pt modelId="{A2FFB494-DD69-4F06-AB1F-E39410E948AD}">
      <dgm:prSet/>
      <dgm:spPr/>
      <dgm:t>
        <a:bodyPr/>
        <a:lstStyle/>
        <a:p>
          <a:pPr rtl="0"/>
          <a:r>
            <a:rPr lang="en-GB" dirty="0"/>
            <a:t>Open network</a:t>
          </a:r>
        </a:p>
      </dgm:t>
    </dgm:pt>
    <dgm:pt modelId="{01DFC174-2B0A-4D70-84B6-084BEA6CCB04}" type="parTrans" cxnId="{1B225931-A26D-482C-B76C-96CFA92BA393}">
      <dgm:prSet/>
      <dgm:spPr/>
      <dgm:t>
        <a:bodyPr/>
        <a:lstStyle/>
        <a:p>
          <a:endParaRPr lang="en-GB"/>
        </a:p>
      </dgm:t>
    </dgm:pt>
    <dgm:pt modelId="{A3664AC3-2F84-4AA7-8831-87C193C0727E}" type="sibTrans" cxnId="{1B225931-A26D-482C-B76C-96CFA92BA393}">
      <dgm:prSet/>
      <dgm:spPr/>
      <dgm:t>
        <a:bodyPr/>
        <a:lstStyle/>
        <a:p>
          <a:endParaRPr lang="en-GB"/>
        </a:p>
      </dgm:t>
    </dgm:pt>
    <dgm:pt modelId="{B82F0A1E-F90C-4CA4-8F21-C80C1DC57416}">
      <dgm:prSet/>
      <dgm:spPr/>
      <dgm:t>
        <a:bodyPr/>
        <a:lstStyle/>
        <a:p>
          <a:pPr rtl="0"/>
          <a:r>
            <a:rPr lang="en-GB" dirty="0"/>
            <a:t>Follow mechanism generates audience</a:t>
          </a:r>
        </a:p>
      </dgm:t>
    </dgm:pt>
    <dgm:pt modelId="{12A18CEC-B7A7-47E7-9A93-C0075B041961}" type="parTrans" cxnId="{DD14AF1E-E4A1-4432-9B56-E3E3B7BF6660}">
      <dgm:prSet/>
      <dgm:spPr/>
      <dgm:t>
        <a:bodyPr/>
        <a:lstStyle/>
        <a:p>
          <a:endParaRPr lang="en-GB"/>
        </a:p>
      </dgm:t>
    </dgm:pt>
    <dgm:pt modelId="{A125E8DB-6194-45AF-89C5-C2AD7C026AAF}" type="sibTrans" cxnId="{DD14AF1E-E4A1-4432-9B56-E3E3B7BF6660}">
      <dgm:prSet/>
      <dgm:spPr/>
      <dgm:t>
        <a:bodyPr/>
        <a:lstStyle/>
        <a:p>
          <a:endParaRPr lang="en-GB"/>
        </a:p>
      </dgm:t>
    </dgm:pt>
    <dgm:pt modelId="{BA73E185-1D06-4C16-8F53-709097DA4D39}">
      <dgm:prSet/>
      <dgm:spPr/>
      <dgm:t>
        <a:bodyPr/>
        <a:lstStyle/>
        <a:p>
          <a:pPr rtl="0"/>
          <a:r>
            <a:rPr lang="en-GB" dirty="0"/>
            <a:t>Active users have high frequency of posts</a:t>
          </a:r>
        </a:p>
      </dgm:t>
    </dgm:pt>
    <dgm:pt modelId="{9C0F3997-1FAD-4EF5-B40A-B8B374D79F6A}" type="parTrans" cxnId="{908D57FD-7B13-4D75-AB01-961356E71405}">
      <dgm:prSet/>
      <dgm:spPr/>
      <dgm:t>
        <a:bodyPr/>
        <a:lstStyle/>
        <a:p>
          <a:endParaRPr lang="en-GB"/>
        </a:p>
      </dgm:t>
    </dgm:pt>
    <dgm:pt modelId="{320330E9-2ABF-4366-9B1A-B77816D153CB}" type="sibTrans" cxnId="{908D57FD-7B13-4D75-AB01-961356E71405}">
      <dgm:prSet/>
      <dgm:spPr/>
      <dgm:t>
        <a:bodyPr/>
        <a:lstStyle/>
        <a:p>
          <a:endParaRPr lang="en-GB"/>
        </a:p>
      </dgm:t>
    </dgm:pt>
    <dgm:pt modelId="{1329923F-E03D-4D08-8E11-E01EC0B736C4}">
      <dgm:prSet/>
      <dgm:spPr/>
      <dgm:t>
        <a:bodyPr/>
        <a:lstStyle/>
        <a:p>
          <a:pPr rtl="0"/>
          <a:r>
            <a:rPr lang="en-GB"/>
            <a:t>Audience:</a:t>
          </a:r>
        </a:p>
      </dgm:t>
    </dgm:pt>
    <dgm:pt modelId="{4E07B244-18A2-4F6B-9124-50422CC9493A}" type="parTrans" cxnId="{C43B987D-C0EC-4DC2-9683-10C0ACD167F0}">
      <dgm:prSet/>
      <dgm:spPr/>
      <dgm:t>
        <a:bodyPr/>
        <a:lstStyle/>
        <a:p>
          <a:endParaRPr lang="en-GB"/>
        </a:p>
      </dgm:t>
    </dgm:pt>
    <dgm:pt modelId="{7EC4709E-93EA-4305-83D2-03095AEC87D3}" type="sibTrans" cxnId="{C43B987D-C0EC-4DC2-9683-10C0ACD167F0}">
      <dgm:prSet/>
      <dgm:spPr/>
      <dgm:t>
        <a:bodyPr/>
        <a:lstStyle/>
        <a:p>
          <a:endParaRPr lang="en-GB"/>
        </a:p>
      </dgm:t>
    </dgm:pt>
    <dgm:pt modelId="{E8FB3731-F5CF-4FB9-8AD6-458C6E6F191F}">
      <dgm:prSet/>
      <dgm:spPr/>
      <dgm:t>
        <a:bodyPr/>
        <a:lstStyle/>
        <a:p>
          <a:pPr rtl="0"/>
          <a:r>
            <a:rPr lang="en-GB" dirty="0"/>
            <a:t>12.6 million UK-based users (down 2.5)</a:t>
          </a:r>
        </a:p>
      </dgm:t>
    </dgm:pt>
    <dgm:pt modelId="{4A083EDE-4AEF-4543-AA9D-2890993BA6E1}" type="parTrans" cxnId="{55EA038B-819D-4F06-8A2A-C2EBA0FCFADF}">
      <dgm:prSet/>
      <dgm:spPr/>
      <dgm:t>
        <a:bodyPr/>
        <a:lstStyle/>
        <a:p>
          <a:endParaRPr lang="en-GB"/>
        </a:p>
      </dgm:t>
    </dgm:pt>
    <dgm:pt modelId="{B73FC2AC-776C-4172-999F-5B9DD9E4AC54}" type="sibTrans" cxnId="{55EA038B-819D-4F06-8A2A-C2EBA0FCFADF}">
      <dgm:prSet/>
      <dgm:spPr/>
      <dgm:t>
        <a:bodyPr/>
        <a:lstStyle/>
        <a:p>
          <a:endParaRPr lang="en-GB"/>
        </a:p>
      </dgm:t>
    </dgm:pt>
    <dgm:pt modelId="{577119E5-3767-480A-BB8B-4FC6ED5D60EE}">
      <dgm:prSet/>
      <dgm:spPr/>
      <dgm:t>
        <a:bodyPr/>
        <a:lstStyle/>
        <a:p>
          <a:pPr rtl="0"/>
          <a:r>
            <a:rPr lang="en-GB"/>
            <a:t>45% of 16-22 year olds are using Twitter</a:t>
          </a:r>
        </a:p>
      </dgm:t>
    </dgm:pt>
    <dgm:pt modelId="{9F2B915C-3407-4410-9A00-AA7A2167CE73}" type="parTrans" cxnId="{CE34355E-76FB-46EB-A378-4D5C44F7D0A6}">
      <dgm:prSet/>
      <dgm:spPr/>
      <dgm:t>
        <a:bodyPr/>
        <a:lstStyle/>
        <a:p>
          <a:endParaRPr lang="en-GB"/>
        </a:p>
      </dgm:t>
    </dgm:pt>
    <dgm:pt modelId="{AD9F1CF8-0194-49C0-BDB1-29EC24956A39}" type="sibTrans" cxnId="{CE34355E-76FB-46EB-A378-4D5C44F7D0A6}">
      <dgm:prSet/>
      <dgm:spPr/>
      <dgm:t>
        <a:bodyPr/>
        <a:lstStyle/>
        <a:p>
          <a:endParaRPr lang="en-GB"/>
        </a:p>
      </dgm:t>
    </dgm:pt>
    <dgm:pt modelId="{44F021EC-2DF7-490D-ABE4-349E4A11EC9A}">
      <dgm:prSet/>
      <dgm:spPr/>
      <dgm:t>
        <a:bodyPr/>
        <a:lstStyle/>
        <a:p>
          <a:pPr rtl="0"/>
          <a:r>
            <a:rPr lang="en-GB"/>
            <a:t>45-55 age range still biggest user group of channel</a:t>
          </a:r>
        </a:p>
      </dgm:t>
    </dgm:pt>
    <dgm:pt modelId="{F7BD0165-0AA7-426C-828F-DB350F849C73}" type="parTrans" cxnId="{3D2216A7-1A40-440E-BB1A-021E665A30B5}">
      <dgm:prSet/>
      <dgm:spPr/>
      <dgm:t>
        <a:bodyPr/>
        <a:lstStyle/>
        <a:p>
          <a:endParaRPr lang="en-GB"/>
        </a:p>
      </dgm:t>
    </dgm:pt>
    <dgm:pt modelId="{3F84D05E-5B40-4F27-838B-B8B5A7B7C772}" type="sibTrans" cxnId="{3D2216A7-1A40-440E-BB1A-021E665A30B5}">
      <dgm:prSet/>
      <dgm:spPr/>
      <dgm:t>
        <a:bodyPr/>
        <a:lstStyle/>
        <a:p>
          <a:endParaRPr lang="en-GB"/>
        </a:p>
      </dgm:t>
    </dgm:pt>
    <dgm:pt modelId="{2C54FE82-C20A-491F-AD93-C8E98548F4C6}" type="pres">
      <dgm:prSet presAssocID="{0EC9A70C-EF72-4788-A79A-DC7227454137}" presName="Name0" presStyleCnt="0">
        <dgm:presLayoutVars>
          <dgm:dir/>
          <dgm:animLvl val="lvl"/>
          <dgm:resizeHandles val="exact"/>
        </dgm:presLayoutVars>
      </dgm:prSet>
      <dgm:spPr/>
    </dgm:pt>
    <dgm:pt modelId="{2656AE28-FF36-4EC6-AA84-88169D7EECB3}" type="pres">
      <dgm:prSet presAssocID="{A2D978EA-C519-4154-890D-5E68A7DA69BE}" presName="composite" presStyleCnt="0"/>
      <dgm:spPr/>
    </dgm:pt>
    <dgm:pt modelId="{F4DF6F75-8D20-4E8E-85FC-C741CB6F27C4}" type="pres">
      <dgm:prSet presAssocID="{A2D978EA-C519-4154-890D-5E68A7DA69B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239B667-964F-4C69-AECD-2B3214F97C81}" type="pres">
      <dgm:prSet presAssocID="{A2D978EA-C519-4154-890D-5E68A7DA69BE}" presName="desTx" presStyleLbl="alignAccFollowNode1" presStyleIdx="0" presStyleCnt="2">
        <dgm:presLayoutVars>
          <dgm:bulletEnabled val="1"/>
        </dgm:presLayoutVars>
      </dgm:prSet>
      <dgm:spPr/>
    </dgm:pt>
    <dgm:pt modelId="{40E0377C-E1C9-48E7-BD3D-D9B42EC05C20}" type="pres">
      <dgm:prSet presAssocID="{2974CAAB-0778-4204-8BBB-3EF47B781941}" presName="space" presStyleCnt="0"/>
      <dgm:spPr/>
    </dgm:pt>
    <dgm:pt modelId="{DDEB92A3-5658-4161-A7F7-653F12A0B9FF}" type="pres">
      <dgm:prSet presAssocID="{1329923F-E03D-4D08-8E11-E01EC0B736C4}" presName="composite" presStyleCnt="0"/>
      <dgm:spPr/>
    </dgm:pt>
    <dgm:pt modelId="{C56D30AB-A2EA-4C08-97B8-90C2D7844B75}" type="pres">
      <dgm:prSet presAssocID="{1329923F-E03D-4D08-8E11-E01EC0B736C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A0F7D04-7685-45C7-AF94-844FEC59F5E0}" type="pres">
      <dgm:prSet presAssocID="{1329923F-E03D-4D08-8E11-E01EC0B736C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8BE0007-53ED-4987-856B-CBB51408E677}" srcId="{A2D978EA-C519-4154-890D-5E68A7DA69BE}" destId="{7DD0D4CD-7A11-488B-B38B-1CB5B80B7020}" srcOrd="0" destOrd="0" parTransId="{97C0D22B-63E6-442F-B581-B3A49DC4F5E9}" sibTransId="{33E97408-B29B-4745-A5BD-7575CA6D57F8}"/>
    <dgm:cxn modelId="{B577A50B-594B-4B5F-8129-67E4BE0A6389}" type="presOf" srcId="{7DD0D4CD-7A11-488B-B38B-1CB5B80B7020}" destId="{2239B667-964F-4C69-AECD-2B3214F97C81}" srcOrd="0" destOrd="0" presId="urn:microsoft.com/office/officeart/2005/8/layout/hList1"/>
    <dgm:cxn modelId="{254C3216-E56B-4CD7-9722-906DBE69383B}" type="presOf" srcId="{577119E5-3767-480A-BB8B-4FC6ED5D60EE}" destId="{AA0F7D04-7685-45C7-AF94-844FEC59F5E0}" srcOrd="0" destOrd="1" presId="urn:microsoft.com/office/officeart/2005/8/layout/hList1"/>
    <dgm:cxn modelId="{0E615618-91EF-408B-AD31-C3C282C69AFA}" type="presOf" srcId="{0EC9A70C-EF72-4788-A79A-DC7227454137}" destId="{2C54FE82-C20A-491F-AD93-C8E98548F4C6}" srcOrd="0" destOrd="0" presId="urn:microsoft.com/office/officeart/2005/8/layout/hList1"/>
    <dgm:cxn modelId="{A2607F1C-B267-44FE-B10D-60FF7AB0E2EE}" type="presOf" srcId="{BA73E185-1D06-4C16-8F53-709097DA4D39}" destId="{2239B667-964F-4C69-AECD-2B3214F97C81}" srcOrd="0" destOrd="3" presId="urn:microsoft.com/office/officeart/2005/8/layout/hList1"/>
    <dgm:cxn modelId="{DD14AF1E-E4A1-4432-9B56-E3E3B7BF6660}" srcId="{A2D978EA-C519-4154-890D-5E68A7DA69BE}" destId="{B82F0A1E-F90C-4CA4-8F21-C80C1DC57416}" srcOrd="2" destOrd="0" parTransId="{12A18CEC-B7A7-47E7-9A93-C0075B041961}" sibTransId="{A125E8DB-6194-45AF-89C5-C2AD7C026AAF}"/>
    <dgm:cxn modelId="{1B225931-A26D-482C-B76C-96CFA92BA393}" srcId="{A2D978EA-C519-4154-890D-5E68A7DA69BE}" destId="{A2FFB494-DD69-4F06-AB1F-E39410E948AD}" srcOrd="1" destOrd="0" parTransId="{01DFC174-2B0A-4D70-84B6-084BEA6CCB04}" sibTransId="{A3664AC3-2F84-4AA7-8831-87C193C0727E}"/>
    <dgm:cxn modelId="{1E2B8A3C-521F-46C8-9D5F-D5BE526C63AA}" srcId="{0EC9A70C-EF72-4788-A79A-DC7227454137}" destId="{A2D978EA-C519-4154-890D-5E68A7DA69BE}" srcOrd="0" destOrd="0" parTransId="{306A30D8-D481-44AF-B0F4-ED05EEE3E84B}" sibTransId="{2974CAAB-0778-4204-8BBB-3EF47B781941}"/>
    <dgm:cxn modelId="{CE34355E-76FB-46EB-A378-4D5C44F7D0A6}" srcId="{1329923F-E03D-4D08-8E11-E01EC0B736C4}" destId="{577119E5-3767-480A-BB8B-4FC6ED5D60EE}" srcOrd="1" destOrd="0" parTransId="{9F2B915C-3407-4410-9A00-AA7A2167CE73}" sibTransId="{AD9F1CF8-0194-49C0-BDB1-29EC24956A39}"/>
    <dgm:cxn modelId="{C351E647-3DC1-49C4-BDEE-5066B8A19A2E}" type="presOf" srcId="{E8FB3731-F5CF-4FB9-8AD6-458C6E6F191F}" destId="{AA0F7D04-7685-45C7-AF94-844FEC59F5E0}" srcOrd="0" destOrd="0" presId="urn:microsoft.com/office/officeart/2005/8/layout/hList1"/>
    <dgm:cxn modelId="{4514156B-E458-43D0-8E38-BAFF0801EA30}" type="presOf" srcId="{1329923F-E03D-4D08-8E11-E01EC0B736C4}" destId="{C56D30AB-A2EA-4C08-97B8-90C2D7844B75}" srcOrd="0" destOrd="0" presId="urn:microsoft.com/office/officeart/2005/8/layout/hList1"/>
    <dgm:cxn modelId="{8FCBE177-209F-4A83-BA99-E61F603FDA91}" type="presOf" srcId="{A2D978EA-C519-4154-890D-5E68A7DA69BE}" destId="{F4DF6F75-8D20-4E8E-85FC-C741CB6F27C4}" srcOrd="0" destOrd="0" presId="urn:microsoft.com/office/officeart/2005/8/layout/hList1"/>
    <dgm:cxn modelId="{C43B987D-C0EC-4DC2-9683-10C0ACD167F0}" srcId="{0EC9A70C-EF72-4788-A79A-DC7227454137}" destId="{1329923F-E03D-4D08-8E11-E01EC0B736C4}" srcOrd="1" destOrd="0" parTransId="{4E07B244-18A2-4F6B-9124-50422CC9493A}" sibTransId="{7EC4709E-93EA-4305-83D2-03095AEC87D3}"/>
    <dgm:cxn modelId="{55EA038B-819D-4F06-8A2A-C2EBA0FCFADF}" srcId="{1329923F-E03D-4D08-8E11-E01EC0B736C4}" destId="{E8FB3731-F5CF-4FB9-8AD6-458C6E6F191F}" srcOrd="0" destOrd="0" parTransId="{4A083EDE-4AEF-4543-AA9D-2890993BA6E1}" sibTransId="{B73FC2AC-776C-4172-999F-5B9DD9E4AC54}"/>
    <dgm:cxn modelId="{920C7B8D-AD74-4EE9-98C1-784A3268FCB2}" type="presOf" srcId="{A2FFB494-DD69-4F06-AB1F-E39410E948AD}" destId="{2239B667-964F-4C69-AECD-2B3214F97C81}" srcOrd="0" destOrd="1" presId="urn:microsoft.com/office/officeart/2005/8/layout/hList1"/>
    <dgm:cxn modelId="{3D2216A7-1A40-440E-BB1A-021E665A30B5}" srcId="{1329923F-E03D-4D08-8E11-E01EC0B736C4}" destId="{44F021EC-2DF7-490D-ABE4-349E4A11EC9A}" srcOrd="2" destOrd="0" parTransId="{F7BD0165-0AA7-426C-828F-DB350F849C73}" sibTransId="{3F84D05E-5B40-4F27-838B-B8B5A7B7C772}"/>
    <dgm:cxn modelId="{E95BBBB2-DEB2-4CBC-AF25-1FAE39CFB87D}" type="presOf" srcId="{44F021EC-2DF7-490D-ABE4-349E4A11EC9A}" destId="{AA0F7D04-7685-45C7-AF94-844FEC59F5E0}" srcOrd="0" destOrd="2" presId="urn:microsoft.com/office/officeart/2005/8/layout/hList1"/>
    <dgm:cxn modelId="{438ECFE2-1E31-48C1-942F-7BCB5B2570CF}" type="presOf" srcId="{B82F0A1E-F90C-4CA4-8F21-C80C1DC57416}" destId="{2239B667-964F-4C69-AECD-2B3214F97C81}" srcOrd="0" destOrd="2" presId="urn:microsoft.com/office/officeart/2005/8/layout/hList1"/>
    <dgm:cxn modelId="{908D57FD-7B13-4D75-AB01-961356E71405}" srcId="{A2D978EA-C519-4154-890D-5E68A7DA69BE}" destId="{BA73E185-1D06-4C16-8F53-709097DA4D39}" srcOrd="3" destOrd="0" parTransId="{9C0F3997-1FAD-4EF5-B40A-B8B374D79F6A}" sibTransId="{320330E9-2ABF-4366-9B1A-B77816D153CB}"/>
    <dgm:cxn modelId="{B0752B8C-EC90-4C63-AF96-BD7E59E26760}" type="presParOf" srcId="{2C54FE82-C20A-491F-AD93-C8E98548F4C6}" destId="{2656AE28-FF36-4EC6-AA84-88169D7EECB3}" srcOrd="0" destOrd="0" presId="urn:microsoft.com/office/officeart/2005/8/layout/hList1"/>
    <dgm:cxn modelId="{C7E24F6D-2DAF-49D4-BC67-B8B1B006ED10}" type="presParOf" srcId="{2656AE28-FF36-4EC6-AA84-88169D7EECB3}" destId="{F4DF6F75-8D20-4E8E-85FC-C741CB6F27C4}" srcOrd="0" destOrd="0" presId="urn:microsoft.com/office/officeart/2005/8/layout/hList1"/>
    <dgm:cxn modelId="{3C1F4DF8-DCBC-4BCE-A834-BF120B765523}" type="presParOf" srcId="{2656AE28-FF36-4EC6-AA84-88169D7EECB3}" destId="{2239B667-964F-4C69-AECD-2B3214F97C81}" srcOrd="1" destOrd="0" presId="urn:microsoft.com/office/officeart/2005/8/layout/hList1"/>
    <dgm:cxn modelId="{F1F12882-E2A9-4482-9A95-37B8D4501DAF}" type="presParOf" srcId="{2C54FE82-C20A-491F-AD93-C8E98548F4C6}" destId="{40E0377C-E1C9-48E7-BD3D-D9B42EC05C20}" srcOrd="1" destOrd="0" presId="urn:microsoft.com/office/officeart/2005/8/layout/hList1"/>
    <dgm:cxn modelId="{5210F96D-9DE6-4EDE-B4A0-D3461D970739}" type="presParOf" srcId="{2C54FE82-C20A-491F-AD93-C8E98548F4C6}" destId="{DDEB92A3-5658-4161-A7F7-653F12A0B9FF}" srcOrd="2" destOrd="0" presId="urn:microsoft.com/office/officeart/2005/8/layout/hList1"/>
    <dgm:cxn modelId="{8E7AA9A1-7E22-492B-8BA6-50C10E8CDB2B}" type="presParOf" srcId="{DDEB92A3-5658-4161-A7F7-653F12A0B9FF}" destId="{C56D30AB-A2EA-4C08-97B8-90C2D7844B75}" srcOrd="0" destOrd="0" presId="urn:microsoft.com/office/officeart/2005/8/layout/hList1"/>
    <dgm:cxn modelId="{E5E020B6-6472-4EBF-9CF6-A2531858C418}" type="presParOf" srcId="{DDEB92A3-5658-4161-A7F7-653F12A0B9FF}" destId="{AA0F7D04-7685-45C7-AF94-844FEC59F5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045B19-015F-451E-A421-AB90E3A7F96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2C4DCEC-8B0E-4CB6-9A7A-2CCDD658BCC1}">
      <dgm:prSet/>
      <dgm:spPr/>
      <dgm:t>
        <a:bodyPr/>
        <a:lstStyle/>
        <a:p>
          <a:pPr rtl="0"/>
          <a:r>
            <a:rPr lang="en-GB"/>
            <a:t>Pros:</a:t>
          </a:r>
        </a:p>
      </dgm:t>
    </dgm:pt>
    <dgm:pt modelId="{DAABEBFD-4468-4219-AA3B-4D47CCFC6339}" type="parTrans" cxnId="{77B5FA74-E9C2-49A9-B946-49BC45322692}">
      <dgm:prSet/>
      <dgm:spPr/>
      <dgm:t>
        <a:bodyPr/>
        <a:lstStyle/>
        <a:p>
          <a:endParaRPr lang="en-GB"/>
        </a:p>
      </dgm:t>
    </dgm:pt>
    <dgm:pt modelId="{211DCD63-4FA1-4703-AB68-4CF0CCFC3C48}" type="sibTrans" cxnId="{77B5FA74-E9C2-49A9-B946-49BC45322692}">
      <dgm:prSet/>
      <dgm:spPr/>
      <dgm:t>
        <a:bodyPr/>
        <a:lstStyle/>
        <a:p>
          <a:endParaRPr lang="en-GB"/>
        </a:p>
      </dgm:t>
    </dgm:pt>
    <dgm:pt modelId="{E44C35F2-5838-439B-BAE0-68D67E0195D4}">
      <dgm:prSet/>
      <dgm:spPr/>
      <dgm:t>
        <a:bodyPr/>
        <a:lstStyle/>
        <a:p>
          <a:pPr rtl="0"/>
          <a:r>
            <a:rPr lang="en-GB" dirty="0"/>
            <a:t>Post media easily</a:t>
          </a:r>
        </a:p>
      </dgm:t>
    </dgm:pt>
    <dgm:pt modelId="{6A07C655-02FD-4C9C-A9BC-7ABAFEB8012E}" type="parTrans" cxnId="{7737A98C-D954-4CC8-867C-66D79417B2F3}">
      <dgm:prSet/>
      <dgm:spPr/>
      <dgm:t>
        <a:bodyPr/>
        <a:lstStyle/>
        <a:p>
          <a:endParaRPr lang="en-GB"/>
        </a:p>
      </dgm:t>
    </dgm:pt>
    <dgm:pt modelId="{0DE7DF53-7D01-4ED6-BCBB-ABEE05CD48F7}" type="sibTrans" cxnId="{7737A98C-D954-4CC8-867C-66D79417B2F3}">
      <dgm:prSet/>
      <dgm:spPr/>
      <dgm:t>
        <a:bodyPr/>
        <a:lstStyle/>
        <a:p>
          <a:endParaRPr lang="en-GB"/>
        </a:p>
      </dgm:t>
    </dgm:pt>
    <dgm:pt modelId="{2DBAE5DB-9B23-4F1C-A14F-5FF709319EE6}">
      <dgm:prSet/>
      <dgm:spPr/>
      <dgm:t>
        <a:bodyPr/>
        <a:lstStyle/>
        <a:p>
          <a:pPr rtl="0"/>
          <a:r>
            <a:rPr lang="en-GB" dirty="0"/>
            <a:t>Potential for mass impressions/exposure</a:t>
          </a:r>
        </a:p>
      </dgm:t>
    </dgm:pt>
    <dgm:pt modelId="{3009FB27-B553-48E1-B3A3-A1321EC736C3}" type="parTrans" cxnId="{0B290CA8-C416-4DAA-ACDA-03694F337CC5}">
      <dgm:prSet/>
      <dgm:spPr/>
      <dgm:t>
        <a:bodyPr/>
        <a:lstStyle/>
        <a:p>
          <a:endParaRPr lang="en-GB"/>
        </a:p>
      </dgm:t>
    </dgm:pt>
    <dgm:pt modelId="{64D97D16-EE68-4788-B096-9EEFE836F67A}" type="sibTrans" cxnId="{0B290CA8-C416-4DAA-ACDA-03694F337CC5}">
      <dgm:prSet/>
      <dgm:spPr/>
      <dgm:t>
        <a:bodyPr/>
        <a:lstStyle/>
        <a:p>
          <a:endParaRPr lang="en-GB"/>
        </a:p>
      </dgm:t>
    </dgm:pt>
    <dgm:pt modelId="{B6238CF0-5BCD-453C-9695-F5E3832B2D81}">
      <dgm:prSet/>
      <dgm:spPr/>
      <dgm:t>
        <a:bodyPr/>
        <a:lstStyle/>
        <a:p>
          <a:pPr rtl="0"/>
          <a:r>
            <a:rPr lang="en-GB"/>
            <a:t>Simple to use and post</a:t>
          </a:r>
        </a:p>
      </dgm:t>
    </dgm:pt>
    <dgm:pt modelId="{4E6D52EF-4F53-4B18-9AE0-9B685F3EA97F}" type="parTrans" cxnId="{2ACBCACA-44E4-45C3-B81C-71CA841E8332}">
      <dgm:prSet/>
      <dgm:spPr/>
      <dgm:t>
        <a:bodyPr/>
        <a:lstStyle/>
        <a:p>
          <a:endParaRPr lang="en-GB"/>
        </a:p>
      </dgm:t>
    </dgm:pt>
    <dgm:pt modelId="{18739CD6-0746-4279-9FFF-B497569CD274}" type="sibTrans" cxnId="{2ACBCACA-44E4-45C3-B81C-71CA841E8332}">
      <dgm:prSet/>
      <dgm:spPr/>
      <dgm:t>
        <a:bodyPr/>
        <a:lstStyle/>
        <a:p>
          <a:endParaRPr lang="en-GB"/>
        </a:p>
      </dgm:t>
    </dgm:pt>
    <dgm:pt modelId="{CBF6EAE5-9325-4F85-9439-77626270EC8A}">
      <dgm:prSet/>
      <dgm:spPr/>
      <dgm:t>
        <a:bodyPr/>
        <a:lstStyle/>
        <a:p>
          <a:pPr rtl="0"/>
          <a:r>
            <a:rPr lang="en-GB"/>
            <a:t>Curated communities</a:t>
          </a:r>
        </a:p>
      </dgm:t>
    </dgm:pt>
    <dgm:pt modelId="{2D4B2EB7-B409-4FBF-AEF5-29A66BD7EBFB}" type="parTrans" cxnId="{E456123F-AACD-4E71-BA4D-933FDA3AE6EF}">
      <dgm:prSet/>
      <dgm:spPr/>
      <dgm:t>
        <a:bodyPr/>
        <a:lstStyle/>
        <a:p>
          <a:endParaRPr lang="en-GB"/>
        </a:p>
      </dgm:t>
    </dgm:pt>
    <dgm:pt modelId="{A769E337-EF88-4863-9708-27F314D63390}" type="sibTrans" cxnId="{E456123F-AACD-4E71-BA4D-933FDA3AE6EF}">
      <dgm:prSet/>
      <dgm:spPr/>
      <dgm:t>
        <a:bodyPr/>
        <a:lstStyle/>
        <a:p>
          <a:endParaRPr lang="en-GB"/>
        </a:p>
      </dgm:t>
    </dgm:pt>
    <dgm:pt modelId="{08379319-0491-44B4-8160-772B8A11D150}">
      <dgm:prSet/>
      <dgm:spPr/>
      <dgm:t>
        <a:bodyPr/>
        <a:lstStyle/>
        <a:p>
          <a:pPr rtl="0"/>
          <a:r>
            <a:rPr lang="en-GB"/>
            <a:t>Very current content</a:t>
          </a:r>
        </a:p>
      </dgm:t>
    </dgm:pt>
    <dgm:pt modelId="{18FB4E52-380A-47DB-BD0F-ED541AE5837A}" type="parTrans" cxnId="{C41C2062-352A-4288-BE69-3D60064289B1}">
      <dgm:prSet/>
      <dgm:spPr/>
      <dgm:t>
        <a:bodyPr/>
        <a:lstStyle/>
        <a:p>
          <a:endParaRPr lang="en-GB"/>
        </a:p>
      </dgm:t>
    </dgm:pt>
    <dgm:pt modelId="{D3A78DC2-D8B0-4063-AC7B-94F521F80BDB}" type="sibTrans" cxnId="{C41C2062-352A-4288-BE69-3D60064289B1}">
      <dgm:prSet/>
      <dgm:spPr/>
      <dgm:t>
        <a:bodyPr/>
        <a:lstStyle/>
        <a:p>
          <a:endParaRPr lang="en-GB"/>
        </a:p>
      </dgm:t>
    </dgm:pt>
    <dgm:pt modelId="{56C6FE44-3F49-4FD6-BA0B-1D5F39808A66}">
      <dgm:prSet/>
      <dgm:spPr/>
      <dgm:t>
        <a:bodyPr/>
        <a:lstStyle/>
        <a:p>
          <a:pPr rtl="0"/>
          <a:r>
            <a:rPr lang="en-GB"/>
            <a:t>Cons:</a:t>
          </a:r>
        </a:p>
      </dgm:t>
    </dgm:pt>
    <dgm:pt modelId="{97C10732-150B-48F3-B112-BFC95B8C749A}" type="parTrans" cxnId="{8AB9478A-1EE9-4FBA-BBE2-9FCD939DBFB9}">
      <dgm:prSet/>
      <dgm:spPr/>
      <dgm:t>
        <a:bodyPr/>
        <a:lstStyle/>
        <a:p>
          <a:endParaRPr lang="en-GB"/>
        </a:p>
      </dgm:t>
    </dgm:pt>
    <dgm:pt modelId="{C3390300-E4AC-4D85-AE98-27D68625832F}" type="sibTrans" cxnId="{8AB9478A-1EE9-4FBA-BBE2-9FCD939DBFB9}">
      <dgm:prSet/>
      <dgm:spPr/>
      <dgm:t>
        <a:bodyPr/>
        <a:lstStyle/>
        <a:p>
          <a:endParaRPr lang="en-GB"/>
        </a:p>
      </dgm:t>
    </dgm:pt>
    <dgm:pt modelId="{CB0E9A13-E4FE-479C-AA68-D7E750B18210}">
      <dgm:prSet/>
      <dgm:spPr/>
      <dgm:t>
        <a:bodyPr/>
        <a:lstStyle/>
        <a:p>
          <a:pPr rtl="0"/>
          <a:r>
            <a:rPr lang="en-GB"/>
            <a:t>Slacktivism</a:t>
          </a:r>
        </a:p>
      </dgm:t>
    </dgm:pt>
    <dgm:pt modelId="{D3A32390-6B86-4304-903D-8520F415802A}" type="parTrans" cxnId="{299C8F91-74A4-4120-B293-CC21B4DDDC8D}">
      <dgm:prSet/>
      <dgm:spPr/>
      <dgm:t>
        <a:bodyPr/>
        <a:lstStyle/>
        <a:p>
          <a:endParaRPr lang="en-GB"/>
        </a:p>
      </dgm:t>
    </dgm:pt>
    <dgm:pt modelId="{B0E9C1DE-C9EB-4C61-A3E2-2E2C12EEB10E}" type="sibTrans" cxnId="{299C8F91-74A4-4120-B293-CC21B4DDDC8D}">
      <dgm:prSet/>
      <dgm:spPr/>
      <dgm:t>
        <a:bodyPr/>
        <a:lstStyle/>
        <a:p>
          <a:endParaRPr lang="en-GB"/>
        </a:p>
      </dgm:t>
    </dgm:pt>
    <dgm:pt modelId="{601B4BF2-47CA-4AF5-9060-394194DE79DF}">
      <dgm:prSet/>
      <dgm:spPr/>
      <dgm:t>
        <a:bodyPr/>
        <a:lstStyle/>
        <a:p>
          <a:pPr rtl="0"/>
          <a:r>
            <a:rPr lang="en-GB"/>
            <a:t>Building audience initially can be a challenge</a:t>
          </a:r>
        </a:p>
      </dgm:t>
    </dgm:pt>
    <dgm:pt modelId="{25DA2D96-03C4-4511-AAAA-D2876E93C799}" type="parTrans" cxnId="{900C4830-8E9B-42AD-88ED-B338A1BFBE0A}">
      <dgm:prSet/>
      <dgm:spPr/>
      <dgm:t>
        <a:bodyPr/>
        <a:lstStyle/>
        <a:p>
          <a:endParaRPr lang="en-GB"/>
        </a:p>
      </dgm:t>
    </dgm:pt>
    <dgm:pt modelId="{6C27667A-08EC-4B97-A2D6-8AAF8E9AB896}" type="sibTrans" cxnId="{900C4830-8E9B-42AD-88ED-B338A1BFBE0A}">
      <dgm:prSet/>
      <dgm:spPr/>
      <dgm:t>
        <a:bodyPr/>
        <a:lstStyle/>
        <a:p>
          <a:endParaRPr lang="en-GB"/>
        </a:p>
      </dgm:t>
    </dgm:pt>
    <dgm:pt modelId="{EE1DFB85-897E-4CDD-8605-3DB1FEA2940C}">
      <dgm:prSet/>
      <dgm:spPr/>
      <dgm:t>
        <a:bodyPr/>
        <a:lstStyle/>
        <a:p>
          <a:pPr rtl="0"/>
          <a:r>
            <a:rPr lang="en-GB"/>
            <a:t>Echo chamber</a:t>
          </a:r>
        </a:p>
      </dgm:t>
    </dgm:pt>
    <dgm:pt modelId="{6325C3A4-E8E0-4A06-9930-983DF5E4BFD2}" type="parTrans" cxnId="{350B9E0B-1B6C-4ECD-B13F-283D1E0E1232}">
      <dgm:prSet/>
      <dgm:spPr/>
      <dgm:t>
        <a:bodyPr/>
        <a:lstStyle/>
        <a:p>
          <a:endParaRPr lang="en-GB"/>
        </a:p>
      </dgm:t>
    </dgm:pt>
    <dgm:pt modelId="{8AF1F0E2-B241-427F-BA08-40D6149D02A3}" type="sibTrans" cxnId="{350B9E0B-1B6C-4ECD-B13F-283D1E0E1232}">
      <dgm:prSet/>
      <dgm:spPr/>
      <dgm:t>
        <a:bodyPr/>
        <a:lstStyle/>
        <a:p>
          <a:endParaRPr lang="en-GB"/>
        </a:p>
      </dgm:t>
    </dgm:pt>
    <dgm:pt modelId="{2AA20397-9596-495B-9524-0E33E39C136D}">
      <dgm:prSet/>
      <dgm:spPr/>
      <dgm:t>
        <a:bodyPr/>
        <a:lstStyle/>
        <a:p>
          <a:pPr rtl="0"/>
          <a:r>
            <a:rPr lang="en-GB" dirty="0"/>
            <a:t>No native analytics</a:t>
          </a:r>
        </a:p>
      </dgm:t>
    </dgm:pt>
    <dgm:pt modelId="{575B7A32-E708-445E-8180-F76EC46B3BC1}" type="parTrans" cxnId="{916D1EDC-73F3-4352-9259-FD340C15E12B}">
      <dgm:prSet/>
      <dgm:spPr/>
      <dgm:t>
        <a:bodyPr/>
        <a:lstStyle/>
        <a:p>
          <a:endParaRPr lang="en-GB"/>
        </a:p>
      </dgm:t>
    </dgm:pt>
    <dgm:pt modelId="{BEF935AA-7846-4F1C-93E1-3A860E934A83}" type="sibTrans" cxnId="{916D1EDC-73F3-4352-9259-FD340C15E12B}">
      <dgm:prSet/>
      <dgm:spPr/>
      <dgm:t>
        <a:bodyPr/>
        <a:lstStyle/>
        <a:p>
          <a:endParaRPr lang="en-GB"/>
        </a:p>
      </dgm:t>
    </dgm:pt>
    <dgm:pt modelId="{FC7B52EE-15F7-4110-89F5-F6AD8DEF576B}">
      <dgm:prSet/>
      <dgm:spPr/>
      <dgm:t>
        <a:bodyPr/>
        <a:lstStyle/>
        <a:p>
          <a:pPr rtl="0"/>
          <a:r>
            <a:rPr lang="en-GB"/>
            <a:t>Ad service immature</a:t>
          </a:r>
        </a:p>
      </dgm:t>
    </dgm:pt>
    <dgm:pt modelId="{3AFC3852-13FD-4EB3-B26F-7F617A7746E0}" type="parTrans" cxnId="{03D116BA-B61B-4247-A444-9CDDDB85DFF4}">
      <dgm:prSet/>
      <dgm:spPr/>
      <dgm:t>
        <a:bodyPr/>
        <a:lstStyle/>
        <a:p>
          <a:endParaRPr lang="en-GB"/>
        </a:p>
      </dgm:t>
    </dgm:pt>
    <dgm:pt modelId="{637B9180-2C5E-488A-A7F0-9C8B2AD237F7}" type="sibTrans" cxnId="{03D116BA-B61B-4247-A444-9CDDDB85DFF4}">
      <dgm:prSet/>
      <dgm:spPr/>
      <dgm:t>
        <a:bodyPr/>
        <a:lstStyle/>
        <a:p>
          <a:endParaRPr lang="en-GB"/>
        </a:p>
      </dgm:t>
    </dgm:pt>
    <dgm:pt modelId="{14E00118-5255-4652-A174-701D8E94EA47}">
      <dgm:prSet/>
      <dgm:spPr/>
      <dgm:t>
        <a:bodyPr/>
        <a:lstStyle/>
        <a:p>
          <a:pPr rtl="0"/>
          <a:r>
            <a:rPr lang="en-GB" dirty="0"/>
            <a:t>Automated link previews</a:t>
          </a:r>
        </a:p>
      </dgm:t>
    </dgm:pt>
    <dgm:pt modelId="{FA3136BB-CCF3-489A-93CB-E7DE25DD2566}" type="parTrans" cxnId="{562D6B1A-8030-4BED-8E91-73A019AD2977}">
      <dgm:prSet/>
      <dgm:spPr/>
      <dgm:t>
        <a:bodyPr/>
        <a:lstStyle/>
        <a:p>
          <a:endParaRPr lang="en-GB"/>
        </a:p>
      </dgm:t>
    </dgm:pt>
    <dgm:pt modelId="{E0896195-3CEF-40DB-9DF2-AF0859A50FC1}" type="sibTrans" cxnId="{562D6B1A-8030-4BED-8E91-73A019AD2977}">
      <dgm:prSet/>
      <dgm:spPr/>
      <dgm:t>
        <a:bodyPr/>
        <a:lstStyle/>
        <a:p>
          <a:endParaRPr lang="en-GB"/>
        </a:p>
      </dgm:t>
    </dgm:pt>
    <dgm:pt modelId="{47CC0042-E558-4B79-A84E-22E162A28049}">
      <dgm:prSet/>
      <dgm:spPr/>
      <dgm:t>
        <a:bodyPr/>
        <a:lstStyle/>
        <a:p>
          <a:pPr rtl="0"/>
          <a:r>
            <a:rPr lang="en-GB"/>
            <a:t>Mass audience means mass background noise</a:t>
          </a:r>
          <a:endParaRPr lang="en-GB" dirty="0"/>
        </a:p>
      </dgm:t>
    </dgm:pt>
    <dgm:pt modelId="{F81836C2-61C3-43B8-84DA-2C517AD36648}" type="sibTrans" cxnId="{F1FF2B35-5972-4774-AF1C-DF58EACED5C1}">
      <dgm:prSet/>
      <dgm:spPr/>
      <dgm:t>
        <a:bodyPr/>
        <a:lstStyle/>
        <a:p>
          <a:endParaRPr lang="en-GB"/>
        </a:p>
      </dgm:t>
    </dgm:pt>
    <dgm:pt modelId="{9D9351CB-E6E6-4D9F-A2D3-20895862261F}" type="parTrans" cxnId="{F1FF2B35-5972-4774-AF1C-DF58EACED5C1}">
      <dgm:prSet/>
      <dgm:spPr/>
      <dgm:t>
        <a:bodyPr/>
        <a:lstStyle/>
        <a:p>
          <a:endParaRPr lang="en-GB"/>
        </a:p>
      </dgm:t>
    </dgm:pt>
    <dgm:pt modelId="{BA432EA5-87E2-4771-AF18-8FDE98F9071B}" type="pres">
      <dgm:prSet presAssocID="{A6045B19-015F-451E-A421-AB90E3A7F960}" presName="Name0" presStyleCnt="0">
        <dgm:presLayoutVars>
          <dgm:dir/>
          <dgm:animLvl val="lvl"/>
          <dgm:resizeHandles val="exact"/>
        </dgm:presLayoutVars>
      </dgm:prSet>
      <dgm:spPr/>
    </dgm:pt>
    <dgm:pt modelId="{604DA420-18A7-497D-82B4-0C4A287EA0EB}" type="pres">
      <dgm:prSet presAssocID="{E2C4DCEC-8B0E-4CB6-9A7A-2CCDD658BCC1}" presName="composite" presStyleCnt="0"/>
      <dgm:spPr/>
    </dgm:pt>
    <dgm:pt modelId="{7E5C0FAD-E976-4766-87C8-F52AD37BE13C}" type="pres">
      <dgm:prSet presAssocID="{E2C4DCEC-8B0E-4CB6-9A7A-2CCDD658BCC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0DDD9FE-DF69-4D15-8509-AABFFCCAAD74}" type="pres">
      <dgm:prSet presAssocID="{E2C4DCEC-8B0E-4CB6-9A7A-2CCDD658BCC1}" presName="desTx" presStyleLbl="alignAccFollowNode1" presStyleIdx="0" presStyleCnt="2">
        <dgm:presLayoutVars>
          <dgm:bulletEnabled val="1"/>
        </dgm:presLayoutVars>
      </dgm:prSet>
      <dgm:spPr/>
    </dgm:pt>
    <dgm:pt modelId="{198D17D1-23D7-4965-A6BB-4F110EAA7107}" type="pres">
      <dgm:prSet presAssocID="{211DCD63-4FA1-4703-AB68-4CF0CCFC3C48}" presName="space" presStyleCnt="0"/>
      <dgm:spPr/>
    </dgm:pt>
    <dgm:pt modelId="{75DD237E-1B04-4796-BC5B-125594D5D8C3}" type="pres">
      <dgm:prSet presAssocID="{56C6FE44-3F49-4FD6-BA0B-1D5F39808A66}" presName="composite" presStyleCnt="0"/>
      <dgm:spPr/>
    </dgm:pt>
    <dgm:pt modelId="{AFF9AA9F-B701-4AA5-BE8F-40223524BE5A}" type="pres">
      <dgm:prSet presAssocID="{56C6FE44-3F49-4FD6-BA0B-1D5F39808A6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F02500E-3AC6-4D2E-8153-38AC9E9890FD}" type="pres">
      <dgm:prSet presAssocID="{56C6FE44-3F49-4FD6-BA0B-1D5F39808A6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50B9E0B-1B6C-4ECD-B13F-283D1E0E1232}" srcId="{56C6FE44-3F49-4FD6-BA0B-1D5F39808A66}" destId="{EE1DFB85-897E-4CDD-8605-3DB1FEA2940C}" srcOrd="2" destOrd="0" parTransId="{6325C3A4-E8E0-4A06-9930-983DF5E4BFD2}" sibTransId="{8AF1F0E2-B241-427F-BA08-40D6149D02A3}"/>
    <dgm:cxn modelId="{91C6B817-5B97-423E-B380-6C0B0CF9CB37}" type="presOf" srcId="{56C6FE44-3F49-4FD6-BA0B-1D5F39808A66}" destId="{AFF9AA9F-B701-4AA5-BE8F-40223524BE5A}" srcOrd="0" destOrd="0" presId="urn:microsoft.com/office/officeart/2005/8/layout/hList1"/>
    <dgm:cxn modelId="{0BDB9418-E0AE-4FBA-A747-2AE773A08047}" type="presOf" srcId="{601B4BF2-47CA-4AF5-9060-394194DE79DF}" destId="{4F02500E-3AC6-4D2E-8153-38AC9E9890FD}" srcOrd="0" destOrd="1" presId="urn:microsoft.com/office/officeart/2005/8/layout/hList1"/>
    <dgm:cxn modelId="{562D6B1A-8030-4BED-8E91-73A019AD2977}" srcId="{E2C4DCEC-8B0E-4CB6-9A7A-2CCDD658BCC1}" destId="{14E00118-5255-4652-A174-701D8E94EA47}" srcOrd="1" destOrd="0" parTransId="{FA3136BB-CCF3-489A-93CB-E7DE25DD2566}" sibTransId="{E0896195-3CEF-40DB-9DF2-AF0859A50FC1}"/>
    <dgm:cxn modelId="{4FB4781A-CDFC-4F4A-B6E1-C4B42A852492}" type="presOf" srcId="{FC7B52EE-15F7-4110-89F5-F6AD8DEF576B}" destId="{4F02500E-3AC6-4D2E-8153-38AC9E9890FD}" srcOrd="0" destOrd="5" presId="urn:microsoft.com/office/officeart/2005/8/layout/hList1"/>
    <dgm:cxn modelId="{900C4830-8E9B-42AD-88ED-B338A1BFBE0A}" srcId="{56C6FE44-3F49-4FD6-BA0B-1D5F39808A66}" destId="{601B4BF2-47CA-4AF5-9060-394194DE79DF}" srcOrd="1" destOrd="0" parTransId="{25DA2D96-03C4-4511-AAAA-D2876E93C799}" sibTransId="{6C27667A-08EC-4B97-A2D6-8AAF8E9AB896}"/>
    <dgm:cxn modelId="{F1FF2B35-5972-4774-AF1C-DF58EACED5C1}" srcId="{56C6FE44-3F49-4FD6-BA0B-1D5F39808A66}" destId="{47CC0042-E558-4B79-A84E-22E162A28049}" srcOrd="3" destOrd="0" parTransId="{9D9351CB-E6E6-4D9F-A2D3-20895862261F}" sibTransId="{F81836C2-61C3-43B8-84DA-2C517AD36648}"/>
    <dgm:cxn modelId="{5F6EC73E-7C13-4A24-AB21-3F5CF813AB60}" type="presOf" srcId="{A6045B19-015F-451E-A421-AB90E3A7F960}" destId="{BA432EA5-87E2-4771-AF18-8FDE98F9071B}" srcOrd="0" destOrd="0" presId="urn:microsoft.com/office/officeart/2005/8/layout/hList1"/>
    <dgm:cxn modelId="{E456123F-AACD-4E71-BA4D-933FDA3AE6EF}" srcId="{E2C4DCEC-8B0E-4CB6-9A7A-2CCDD658BCC1}" destId="{CBF6EAE5-9325-4F85-9439-77626270EC8A}" srcOrd="4" destOrd="0" parTransId="{2D4B2EB7-B409-4FBF-AEF5-29A66BD7EBFB}" sibTransId="{A769E337-EF88-4863-9708-27F314D63390}"/>
    <dgm:cxn modelId="{9901CC5E-D42F-4744-B865-DBF1E41B3240}" type="presOf" srcId="{14E00118-5255-4652-A174-701D8E94EA47}" destId="{80DDD9FE-DF69-4D15-8509-AABFFCCAAD74}" srcOrd="0" destOrd="1" presId="urn:microsoft.com/office/officeart/2005/8/layout/hList1"/>
    <dgm:cxn modelId="{F11BA25F-9C17-47AA-BBD9-F1BABCCAC15C}" type="presOf" srcId="{CB0E9A13-E4FE-479C-AA68-D7E750B18210}" destId="{4F02500E-3AC6-4D2E-8153-38AC9E9890FD}" srcOrd="0" destOrd="0" presId="urn:microsoft.com/office/officeart/2005/8/layout/hList1"/>
    <dgm:cxn modelId="{C41C2062-352A-4288-BE69-3D60064289B1}" srcId="{E2C4DCEC-8B0E-4CB6-9A7A-2CCDD658BCC1}" destId="{08379319-0491-44B4-8160-772B8A11D150}" srcOrd="5" destOrd="0" parTransId="{18FB4E52-380A-47DB-BD0F-ED541AE5837A}" sibTransId="{D3A78DC2-D8B0-4063-AC7B-94F521F80BDB}"/>
    <dgm:cxn modelId="{192D8B6B-8628-46A9-9B1F-4885D874ED27}" type="presOf" srcId="{08379319-0491-44B4-8160-772B8A11D150}" destId="{80DDD9FE-DF69-4D15-8509-AABFFCCAAD74}" srcOrd="0" destOrd="5" presId="urn:microsoft.com/office/officeart/2005/8/layout/hList1"/>
    <dgm:cxn modelId="{77B5FA74-E9C2-49A9-B946-49BC45322692}" srcId="{A6045B19-015F-451E-A421-AB90E3A7F960}" destId="{E2C4DCEC-8B0E-4CB6-9A7A-2CCDD658BCC1}" srcOrd="0" destOrd="0" parTransId="{DAABEBFD-4468-4219-AA3B-4D47CCFC6339}" sibTransId="{211DCD63-4FA1-4703-AB68-4CF0CCFC3C48}"/>
    <dgm:cxn modelId="{431A8D77-FB53-4B2E-879E-AD265D9336D7}" type="presOf" srcId="{CBF6EAE5-9325-4F85-9439-77626270EC8A}" destId="{80DDD9FE-DF69-4D15-8509-AABFFCCAAD74}" srcOrd="0" destOrd="4" presId="urn:microsoft.com/office/officeart/2005/8/layout/hList1"/>
    <dgm:cxn modelId="{8AB9478A-1EE9-4FBA-BBE2-9FCD939DBFB9}" srcId="{A6045B19-015F-451E-A421-AB90E3A7F960}" destId="{56C6FE44-3F49-4FD6-BA0B-1D5F39808A66}" srcOrd="1" destOrd="0" parTransId="{97C10732-150B-48F3-B112-BFC95B8C749A}" sibTransId="{C3390300-E4AC-4D85-AE98-27D68625832F}"/>
    <dgm:cxn modelId="{7737A98C-D954-4CC8-867C-66D79417B2F3}" srcId="{E2C4DCEC-8B0E-4CB6-9A7A-2CCDD658BCC1}" destId="{E44C35F2-5838-439B-BAE0-68D67E0195D4}" srcOrd="0" destOrd="0" parTransId="{6A07C655-02FD-4C9C-A9BC-7ABAFEB8012E}" sibTransId="{0DE7DF53-7D01-4ED6-BCBB-ABEE05CD48F7}"/>
    <dgm:cxn modelId="{299C8F91-74A4-4120-B293-CC21B4DDDC8D}" srcId="{56C6FE44-3F49-4FD6-BA0B-1D5F39808A66}" destId="{CB0E9A13-E4FE-479C-AA68-D7E750B18210}" srcOrd="0" destOrd="0" parTransId="{D3A32390-6B86-4304-903D-8520F415802A}" sibTransId="{B0E9C1DE-C9EB-4C61-A3E2-2E2C12EEB10E}"/>
    <dgm:cxn modelId="{0B290CA8-C416-4DAA-ACDA-03694F337CC5}" srcId="{E2C4DCEC-8B0E-4CB6-9A7A-2CCDD658BCC1}" destId="{2DBAE5DB-9B23-4F1C-A14F-5FF709319EE6}" srcOrd="2" destOrd="0" parTransId="{3009FB27-B553-48E1-B3A3-A1321EC736C3}" sibTransId="{64D97D16-EE68-4788-B096-9EEFE836F67A}"/>
    <dgm:cxn modelId="{03D116BA-B61B-4247-A444-9CDDDB85DFF4}" srcId="{56C6FE44-3F49-4FD6-BA0B-1D5F39808A66}" destId="{FC7B52EE-15F7-4110-89F5-F6AD8DEF576B}" srcOrd="5" destOrd="0" parTransId="{3AFC3852-13FD-4EB3-B26F-7F617A7746E0}" sibTransId="{637B9180-2C5E-488A-A7F0-9C8B2AD237F7}"/>
    <dgm:cxn modelId="{5B7387BE-FD4B-4565-93B1-3D6AF3F0C377}" type="presOf" srcId="{2DBAE5DB-9B23-4F1C-A14F-5FF709319EE6}" destId="{80DDD9FE-DF69-4D15-8509-AABFFCCAAD74}" srcOrd="0" destOrd="2" presId="urn:microsoft.com/office/officeart/2005/8/layout/hList1"/>
    <dgm:cxn modelId="{79C502CA-5849-4D2F-8D75-6C0AE6385042}" type="presOf" srcId="{E44C35F2-5838-439B-BAE0-68D67E0195D4}" destId="{80DDD9FE-DF69-4D15-8509-AABFFCCAAD74}" srcOrd="0" destOrd="0" presId="urn:microsoft.com/office/officeart/2005/8/layout/hList1"/>
    <dgm:cxn modelId="{2ACBCACA-44E4-45C3-B81C-71CA841E8332}" srcId="{E2C4DCEC-8B0E-4CB6-9A7A-2CCDD658BCC1}" destId="{B6238CF0-5BCD-453C-9695-F5E3832B2D81}" srcOrd="3" destOrd="0" parTransId="{4E6D52EF-4F53-4B18-9AE0-9B685F3EA97F}" sibTransId="{18739CD6-0746-4279-9FFF-B497569CD274}"/>
    <dgm:cxn modelId="{5ADCF7D0-7D17-43EA-A1D1-F38A63766B00}" type="presOf" srcId="{47CC0042-E558-4B79-A84E-22E162A28049}" destId="{4F02500E-3AC6-4D2E-8153-38AC9E9890FD}" srcOrd="0" destOrd="3" presId="urn:microsoft.com/office/officeart/2005/8/layout/hList1"/>
    <dgm:cxn modelId="{916D1EDC-73F3-4352-9259-FD340C15E12B}" srcId="{56C6FE44-3F49-4FD6-BA0B-1D5F39808A66}" destId="{2AA20397-9596-495B-9524-0E33E39C136D}" srcOrd="4" destOrd="0" parTransId="{575B7A32-E708-445E-8180-F76EC46B3BC1}" sibTransId="{BEF935AA-7846-4F1C-93E1-3A860E934A83}"/>
    <dgm:cxn modelId="{54E586DE-E451-4C1E-8B04-341BC33D81D3}" type="presOf" srcId="{E2C4DCEC-8B0E-4CB6-9A7A-2CCDD658BCC1}" destId="{7E5C0FAD-E976-4766-87C8-F52AD37BE13C}" srcOrd="0" destOrd="0" presId="urn:microsoft.com/office/officeart/2005/8/layout/hList1"/>
    <dgm:cxn modelId="{09F60BE0-CD81-4041-8395-E249B8C636A7}" type="presOf" srcId="{B6238CF0-5BCD-453C-9695-F5E3832B2D81}" destId="{80DDD9FE-DF69-4D15-8509-AABFFCCAAD74}" srcOrd="0" destOrd="3" presId="urn:microsoft.com/office/officeart/2005/8/layout/hList1"/>
    <dgm:cxn modelId="{C7147CE8-037C-4F3F-8198-BE9CE9E95C2E}" type="presOf" srcId="{2AA20397-9596-495B-9524-0E33E39C136D}" destId="{4F02500E-3AC6-4D2E-8153-38AC9E9890FD}" srcOrd="0" destOrd="4" presId="urn:microsoft.com/office/officeart/2005/8/layout/hList1"/>
    <dgm:cxn modelId="{B09EC7F8-E09E-4436-AD12-54B16E8A06D0}" type="presOf" srcId="{EE1DFB85-897E-4CDD-8605-3DB1FEA2940C}" destId="{4F02500E-3AC6-4D2E-8153-38AC9E9890FD}" srcOrd="0" destOrd="2" presId="urn:microsoft.com/office/officeart/2005/8/layout/hList1"/>
    <dgm:cxn modelId="{824F7A79-1538-4562-BAE0-A6D8A251052C}" type="presParOf" srcId="{BA432EA5-87E2-4771-AF18-8FDE98F9071B}" destId="{604DA420-18A7-497D-82B4-0C4A287EA0EB}" srcOrd="0" destOrd="0" presId="urn:microsoft.com/office/officeart/2005/8/layout/hList1"/>
    <dgm:cxn modelId="{2A41871F-0289-4E59-82CB-487BB9C4D389}" type="presParOf" srcId="{604DA420-18A7-497D-82B4-0C4A287EA0EB}" destId="{7E5C0FAD-E976-4766-87C8-F52AD37BE13C}" srcOrd="0" destOrd="0" presId="urn:microsoft.com/office/officeart/2005/8/layout/hList1"/>
    <dgm:cxn modelId="{43CD690C-D162-4968-87B8-5F7662AA3AD7}" type="presParOf" srcId="{604DA420-18A7-497D-82B4-0C4A287EA0EB}" destId="{80DDD9FE-DF69-4D15-8509-AABFFCCAAD74}" srcOrd="1" destOrd="0" presId="urn:microsoft.com/office/officeart/2005/8/layout/hList1"/>
    <dgm:cxn modelId="{E3B00217-AB97-4081-B3DD-6760BCE59CB3}" type="presParOf" srcId="{BA432EA5-87E2-4771-AF18-8FDE98F9071B}" destId="{198D17D1-23D7-4965-A6BB-4F110EAA7107}" srcOrd="1" destOrd="0" presId="urn:microsoft.com/office/officeart/2005/8/layout/hList1"/>
    <dgm:cxn modelId="{30D429D1-93A2-459D-9011-86083DD49D01}" type="presParOf" srcId="{BA432EA5-87E2-4771-AF18-8FDE98F9071B}" destId="{75DD237E-1B04-4796-BC5B-125594D5D8C3}" srcOrd="2" destOrd="0" presId="urn:microsoft.com/office/officeart/2005/8/layout/hList1"/>
    <dgm:cxn modelId="{B9C16594-DF12-4145-ADE6-A5C81526D431}" type="presParOf" srcId="{75DD237E-1B04-4796-BC5B-125594D5D8C3}" destId="{AFF9AA9F-B701-4AA5-BE8F-40223524BE5A}" srcOrd="0" destOrd="0" presId="urn:microsoft.com/office/officeart/2005/8/layout/hList1"/>
    <dgm:cxn modelId="{DF86CC89-892B-4627-9894-8E73F105800A}" type="presParOf" srcId="{75DD237E-1B04-4796-BC5B-125594D5D8C3}" destId="{4F02500E-3AC6-4D2E-8153-38AC9E9890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C9A70C-EF72-4788-A79A-DC722745413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D978EA-C519-4154-890D-5E68A7DA69BE}">
      <dgm:prSet/>
      <dgm:spPr/>
      <dgm:t>
        <a:bodyPr/>
        <a:lstStyle/>
        <a:p>
          <a:pPr rtl="0"/>
          <a:r>
            <a:rPr lang="en-GB"/>
            <a:t>Format:</a:t>
          </a:r>
          <a:endParaRPr lang="en-GB" dirty="0"/>
        </a:p>
      </dgm:t>
    </dgm:pt>
    <dgm:pt modelId="{306A30D8-D481-44AF-B0F4-ED05EEE3E84B}" type="parTrans" cxnId="{1E2B8A3C-521F-46C8-9D5F-D5BE526C63AA}">
      <dgm:prSet/>
      <dgm:spPr/>
      <dgm:t>
        <a:bodyPr/>
        <a:lstStyle/>
        <a:p>
          <a:endParaRPr lang="en-GB"/>
        </a:p>
      </dgm:t>
    </dgm:pt>
    <dgm:pt modelId="{2974CAAB-0778-4204-8BBB-3EF47B781941}" type="sibTrans" cxnId="{1E2B8A3C-521F-46C8-9D5F-D5BE526C63AA}">
      <dgm:prSet/>
      <dgm:spPr/>
      <dgm:t>
        <a:bodyPr/>
        <a:lstStyle/>
        <a:p>
          <a:endParaRPr lang="en-GB"/>
        </a:p>
      </dgm:t>
    </dgm:pt>
    <dgm:pt modelId="{FAD0BC49-265C-404E-BC24-FE61FC5ACD4E}">
      <dgm:prSet/>
      <dgm:spPr/>
      <dgm:t>
        <a:bodyPr/>
        <a:lstStyle/>
        <a:p>
          <a:pPr rtl="0"/>
          <a:r>
            <a:rPr lang="en-GB" dirty="0"/>
            <a:t>Closed network</a:t>
          </a:r>
        </a:p>
      </dgm:t>
    </dgm:pt>
    <dgm:pt modelId="{2FA0B656-7E6F-49C1-BE8F-75008E640A70}" type="parTrans" cxnId="{944BDF4C-B4C6-4563-8425-98862F4D6528}">
      <dgm:prSet/>
      <dgm:spPr/>
      <dgm:t>
        <a:bodyPr/>
        <a:lstStyle/>
        <a:p>
          <a:endParaRPr lang="en-GB"/>
        </a:p>
      </dgm:t>
    </dgm:pt>
    <dgm:pt modelId="{BCD23740-1E5D-4E6A-94FF-647906DFEB86}" type="sibTrans" cxnId="{944BDF4C-B4C6-4563-8425-98862F4D6528}">
      <dgm:prSet/>
      <dgm:spPr/>
      <dgm:t>
        <a:bodyPr/>
        <a:lstStyle/>
        <a:p>
          <a:endParaRPr lang="en-GB"/>
        </a:p>
      </dgm:t>
    </dgm:pt>
    <dgm:pt modelId="{18BA3AC1-AFE2-4966-B156-3D174D5246CB}">
      <dgm:prSet/>
      <dgm:spPr/>
      <dgm:t>
        <a:bodyPr/>
        <a:lstStyle/>
        <a:p>
          <a:pPr rtl="0"/>
          <a:r>
            <a:rPr lang="en-GB" dirty="0"/>
            <a:t>Can post multiple media types</a:t>
          </a:r>
        </a:p>
      </dgm:t>
    </dgm:pt>
    <dgm:pt modelId="{BDCBD1B5-7369-4BC5-8A5E-5AFF519CCDB4}" type="parTrans" cxnId="{888B48CC-B41A-4E00-8378-C269DF1B4ACD}">
      <dgm:prSet/>
      <dgm:spPr/>
      <dgm:t>
        <a:bodyPr/>
        <a:lstStyle/>
        <a:p>
          <a:endParaRPr lang="en-GB"/>
        </a:p>
      </dgm:t>
    </dgm:pt>
    <dgm:pt modelId="{37F4CB2C-3CCC-404B-A529-6DE7F9CADF5A}" type="sibTrans" cxnId="{888B48CC-B41A-4E00-8378-C269DF1B4ACD}">
      <dgm:prSet/>
      <dgm:spPr/>
      <dgm:t>
        <a:bodyPr/>
        <a:lstStyle/>
        <a:p>
          <a:endParaRPr lang="en-GB"/>
        </a:p>
      </dgm:t>
    </dgm:pt>
    <dgm:pt modelId="{EBD31F2B-9FDA-4608-88ED-3555FDCE39D5}">
      <dgm:prSet/>
      <dgm:spPr/>
      <dgm:t>
        <a:bodyPr/>
        <a:lstStyle/>
        <a:p>
          <a:pPr rtl="0"/>
          <a:r>
            <a:rPr lang="en-GB" dirty="0"/>
            <a:t>Varied functionality</a:t>
          </a:r>
        </a:p>
      </dgm:t>
    </dgm:pt>
    <dgm:pt modelId="{35668C59-D7BF-4299-A970-D4C6AEA090D2}" type="parTrans" cxnId="{B0E26710-306D-4A0E-B041-9124E8F55D2E}">
      <dgm:prSet/>
      <dgm:spPr/>
      <dgm:t>
        <a:bodyPr/>
        <a:lstStyle/>
        <a:p>
          <a:endParaRPr lang="en-GB"/>
        </a:p>
      </dgm:t>
    </dgm:pt>
    <dgm:pt modelId="{DFE57E0C-0CFD-4C97-AE05-FE31A16C1B64}" type="sibTrans" cxnId="{B0E26710-306D-4A0E-B041-9124E8F55D2E}">
      <dgm:prSet/>
      <dgm:spPr/>
      <dgm:t>
        <a:bodyPr/>
        <a:lstStyle/>
        <a:p>
          <a:endParaRPr lang="en-GB"/>
        </a:p>
      </dgm:t>
    </dgm:pt>
    <dgm:pt modelId="{7D415D4A-D786-4CD8-BBD8-4CA085D76C2E}">
      <dgm:prSet/>
      <dgm:spPr/>
      <dgm:t>
        <a:bodyPr/>
        <a:lstStyle/>
        <a:p>
          <a:pPr rtl="0"/>
          <a:r>
            <a:rPr lang="en-GB" dirty="0"/>
            <a:t>Multiple page/group types</a:t>
          </a:r>
        </a:p>
      </dgm:t>
    </dgm:pt>
    <dgm:pt modelId="{04CEC20A-78D3-4AE4-8BFD-CA6B14C9036C}" type="parTrans" cxnId="{8C1BB7E5-9405-4598-89EA-D1AF03A86F28}">
      <dgm:prSet/>
      <dgm:spPr/>
      <dgm:t>
        <a:bodyPr/>
        <a:lstStyle/>
        <a:p>
          <a:endParaRPr lang="en-GB"/>
        </a:p>
      </dgm:t>
    </dgm:pt>
    <dgm:pt modelId="{CD90EAFF-1DFB-4157-8678-32A7F22B829D}" type="sibTrans" cxnId="{8C1BB7E5-9405-4598-89EA-D1AF03A86F28}">
      <dgm:prSet/>
      <dgm:spPr/>
      <dgm:t>
        <a:bodyPr/>
        <a:lstStyle/>
        <a:p>
          <a:endParaRPr lang="en-GB"/>
        </a:p>
      </dgm:t>
    </dgm:pt>
    <dgm:pt modelId="{D896864A-2F2F-416D-B4EE-01D0408B1C51}">
      <dgm:prSet/>
      <dgm:spPr/>
      <dgm:t>
        <a:bodyPr/>
        <a:lstStyle/>
        <a:p>
          <a:pPr rtl="0"/>
          <a:r>
            <a:rPr lang="en-GB" dirty="0"/>
            <a:t>Detailed profiles</a:t>
          </a:r>
        </a:p>
      </dgm:t>
    </dgm:pt>
    <dgm:pt modelId="{B2585EF6-F960-4584-9C9C-206604BAF36C}" type="parTrans" cxnId="{FC15EDB5-4D7D-4D0E-8B89-9E560AFD005B}">
      <dgm:prSet/>
      <dgm:spPr/>
      <dgm:t>
        <a:bodyPr/>
        <a:lstStyle/>
        <a:p>
          <a:endParaRPr lang="en-GB"/>
        </a:p>
      </dgm:t>
    </dgm:pt>
    <dgm:pt modelId="{0FAC62AC-E33D-4C36-A281-CC24C6AFE2DC}" type="sibTrans" cxnId="{FC15EDB5-4D7D-4D0E-8B89-9E560AFD005B}">
      <dgm:prSet/>
      <dgm:spPr/>
      <dgm:t>
        <a:bodyPr/>
        <a:lstStyle/>
        <a:p>
          <a:endParaRPr lang="en-GB"/>
        </a:p>
      </dgm:t>
    </dgm:pt>
    <dgm:pt modelId="{4B51A2D1-18CE-4956-AD44-94D123B9C186}">
      <dgm:prSet/>
      <dgm:spPr/>
      <dgm:t>
        <a:bodyPr/>
        <a:lstStyle/>
        <a:p>
          <a:pPr rtl="0"/>
          <a:r>
            <a:rPr lang="en-GB"/>
            <a:t>Audience:</a:t>
          </a:r>
        </a:p>
      </dgm:t>
    </dgm:pt>
    <dgm:pt modelId="{16488BE4-1A87-4A91-97B6-BDD769E32AE6}" type="parTrans" cxnId="{5A8A3637-C07F-43E5-9C22-95A048821459}">
      <dgm:prSet/>
      <dgm:spPr/>
      <dgm:t>
        <a:bodyPr/>
        <a:lstStyle/>
        <a:p>
          <a:endParaRPr lang="en-GB"/>
        </a:p>
      </dgm:t>
    </dgm:pt>
    <dgm:pt modelId="{A77E7EFD-C3A2-4177-A3DE-0056B8C7FA4C}" type="sibTrans" cxnId="{5A8A3637-C07F-43E5-9C22-95A048821459}">
      <dgm:prSet/>
      <dgm:spPr/>
      <dgm:t>
        <a:bodyPr/>
        <a:lstStyle/>
        <a:p>
          <a:endParaRPr lang="en-GB"/>
        </a:p>
      </dgm:t>
    </dgm:pt>
    <dgm:pt modelId="{8424E2D5-5F7A-4860-AA19-41273DCC92DF}">
      <dgm:prSet/>
      <dgm:spPr/>
      <dgm:t>
        <a:bodyPr/>
        <a:lstStyle/>
        <a:p>
          <a:pPr rtl="0"/>
          <a:r>
            <a:rPr lang="en-GB" dirty="0"/>
            <a:t>30 million people in UK actively using the site</a:t>
          </a:r>
        </a:p>
      </dgm:t>
    </dgm:pt>
    <dgm:pt modelId="{83E59EE3-F94D-4198-B3D0-959401B5A9BB}" type="parTrans" cxnId="{EB6853A4-BFDD-47D0-BACE-064E53DD19B1}">
      <dgm:prSet/>
      <dgm:spPr/>
      <dgm:t>
        <a:bodyPr/>
        <a:lstStyle/>
        <a:p>
          <a:endParaRPr lang="en-GB"/>
        </a:p>
      </dgm:t>
    </dgm:pt>
    <dgm:pt modelId="{9F37B9B7-1F33-47A1-B1D1-9799BEADF72E}" type="sibTrans" cxnId="{EB6853A4-BFDD-47D0-BACE-064E53DD19B1}">
      <dgm:prSet/>
      <dgm:spPr/>
      <dgm:t>
        <a:bodyPr/>
        <a:lstStyle/>
        <a:p>
          <a:endParaRPr lang="en-GB"/>
        </a:p>
      </dgm:t>
    </dgm:pt>
    <dgm:pt modelId="{ECB00C59-F058-4769-A801-FC8A18B18729}">
      <dgm:prSet/>
      <dgm:spPr/>
      <dgm:t>
        <a:bodyPr/>
        <a:lstStyle/>
        <a:p>
          <a:pPr rtl="0"/>
          <a:r>
            <a:rPr lang="en-GB" dirty="0"/>
            <a:t>84% vs 73%, female vs male usage</a:t>
          </a:r>
        </a:p>
      </dgm:t>
    </dgm:pt>
    <dgm:pt modelId="{F1255F6D-3A33-4C72-8B54-2F438EEAD9AF}" type="parTrans" cxnId="{D5E16A65-0CF4-41BC-B8CD-36C49BB86447}">
      <dgm:prSet/>
      <dgm:spPr/>
      <dgm:t>
        <a:bodyPr/>
        <a:lstStyle/>
        <a:p>
          <a:endParaRPr lang="en-GB"/>
        </a:p>
      </dgm:t>
    </dgm:pt>
    <dgm:pt modelId="{C39CC11F-77A5-44E8-B9A2-E5B9F72A8ACB}" type="sibTrans" cxnId="{D5E16A65-0CF4-41BC-B8CD-36C49BB86447}">
      <dgm:prSet/>
      <dgm:spPr/>
      <dgm:t>
        <a:bodyPr/>
        <a:lstStyle/>
        <a:p>
          <a:endParaRPr lang="en-GB"/>
        </a:p>
      </dgm:t>
    </dgm:pt>
    <dgm:pt modelId="{5E50F1F4-40F5-4046-859F-FE28A954C8C0}">
      <dgm:prSet/>
      <dgm:spPr/>
      <dgm:t>
        <a:bodyPr/>
        <a:lstStyle/>
        <a:p>
          <a:pPr rtl="0"/>
          <a:r>
            <a:rPr lang="en-GB" dirty="0"/>
            <a:t>80% of 23-37 year olds use regularly</a:t>
          </a:r>
        </a:p>
      </dgm:t>
    </dgm:pt>
    <dgm:pt modelId="{38ED8071-3F1B-46B2-80FF-74C176F9D1D0}" type="parTrans" cxnId="{6DCA2BB5-133F-4F27-9312-22E88EA8817B}">
      <dgm:prSet/>
      <dgm:spPr/>
      <dgm:t>
        <a:bodyPr/>
        <a:lstStyle/>
        <a:p>
          <a:endParaRPr lang="en-GB"/>
        </a:p>
      </dgm:t>
    </dgm:pt>
    <dgm:pt modelId="{B42694A2-3F1D-4CA4-9118-CF5ED0A6A0EE}" type="sibTrans" cxnId="{6DCA2BB5-133F-4F27-9312-22E88EA8817B}">
      <dgm:prSet/>
      <dgm:spPr/>
      <dgm:t>
        <a:bodyPr/>
        <a:lstStyle/>
        <a:p>
          <a:endParaRPr lang="en-GB"/>
        </a:p>
      </dgm:t>
    </dgm:pt>
    <dgm:pt modelId="{08710085-5A14-4F9E-8054-52606E8A9139}">
      <dgm:prSet/>
      <dgm:spPr/>
      <dgm:t>
        <a:bodyPr/>
        <a:lstStyle/>
        <a:p>
          <a:pPr rtl="0"/>
          <a:r>
            <a:rPr lang="en-GB" dirty="0"/>
            <a:t>60% of 52-71 year use regularly</a:t>
          </a:r>
        </a:p>
      </dgm:t>
    </dgm:pt>
    <dgm:pt modelId="{C42F6F2E-AB3B-4F7F-848D-74A0D1F9F0B5}" type="parTrans" cxnId="{36441967-EB83-4187-BCDE-DA01435E74C1}">
      <dgm:prSet/>
      <dgm:spPr/>
      <dgm:t>
        <a:bodyPr/>
        <a:lstStyle/>
        <a:p>
          <a:endParaRPr lang="en-GB"/>
        </a:p>
      </dgm:t>
    </dgm:pt>
    <dgm:pt modelId="{60A0DBCA-2C0C-4CBA-ADA5-1EC31AE4A110}" type="sibTrans" cxnId="{36441967-EB83-4187-BCDE-DA01435E74C1}">
      <dgm:prSet/>
      <dgm:spPr/>
      <dgm:t>
        <a:bodyPr/>
        <a:lstStyle/>
        <a:p>
          <a:endParaRPr lang="en-GB"/>
        </a:p>
      </dgm:t>
    </dgm:pt>
    <dgm:pt modelId="{2C54FE82-C20A-491F-AD93-C8E98548F4C6}" type="pres">
      <dgm:prSet presAssocID="{0EC9A70C-EF72-4788-A79A-DC7227454137}" presName="Name0" presStyleCnt="0">
        <dgm:presLayoutVars>
          <dgm:dir/>
          <dgm:animLvl val="lvl"/>
          <dgm:resizeHandles val="exact"/>
        </dgm:presLayoutVars>
      </dgm:prSet>
      <dgm:spPr/>
    </dgm:pt>
    <dgm:pt modelId="{2656AE28-FF36-4EC6-AA84-88169D7EECB3}" type="pres">
      <dgm:prSet presAssocID="{A2D978EA-C519-4154-890D-5E68A7DA69BE}" presName="composite" presStyleCnt="0"/>
      <dgm:spPr/>
    </dgm:pt>
    <dgm:pt modelId="{F4DF6F75-8D20-4E8E-85FC-C741CB6F27C4}" type="pres">
      <dgm:prSet presAssocID="{A2D978EA-C519-4154-890D-5E68A7DA69B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239B667-964F-4C69-AECD-2B3214F97C81}" type="pres">
      <dgm:prSet presAssocID="{A2D978EA-C519-4154-890D-5E68A7DA69BE}" presName="desTx" presStyleLbl="alignAccFollowNode1" presStyleIdx="0" presStyleCnt="2">
        <dgm:presLayoutVars>
          <dgm:bulletEnabled val="1"/>
        </dgm:presLayoutVars>
      </dgm:prSet>
      <dgm:spPr/>
    </dgm:pt>
    <dgm:pt modelId="{40E0377C-E1C9-48E7-BD3D-D9B42EC05C20}" type="pres">
      <dgm:prSet presAssocID="{2974CAAB-0778-4204-8BBB-3EF47B781941}" presName="space" presStyleCnt="0"/>
      <dgm:spPr/>
    </dgm:pt>
    <dgm:pt modelId="{F83BB5DB-76B2-491B-A0B0-385C468CBFA8}" type="pres">
      <dgm:prSet presAssocID="{4B51A2D1-18CE-4956-AD44-94D123B9C186}" presName="composite" presStyleCnt="0"/>
      <dgm:spPr/>
    </dgm:pt>
    <dgm:pt modelId="{71628192-5F6D-44D1-A1CF-D45BFBE6D17C}" type="pres">
      <dgm:prSet presAssocID="{4B51A2D1-18CE-4956-AD44-94D123B9C18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480B651-5C8D-406E-B412-0DFF33655901}" type="pres">
      <dgm:prSet presAssocID="{4B51A2D1-18CE-4956-AD44-94D123B9C18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15ED702-7950-498F-807F-86C8C3F8B10C}" type="presOf" srcId="{4B51A2D1-18CE-4956-AD44-94D123B9C186}" destId="{71628192-5F6D-44D1-A1CF-D45BFBE6D17C}" srcOrd="0" destOrd="0" presId="urn:microsoft.com/office/officeart/2005/8/layout/hList1"/>
    <dgm:cxn modelId="{44EC040C-F4F7-417A-A3D0-DC127379A45B}" type="presOf" srcId="{D896864A-2F2F-416D-B4EE-01D0408B1C51}" destId="{2239B667-964F-4C69-AECD-2B3214F97C81}" srcOrd="0" destOrd="4" presId="urn:microsoft.com/office/officeart/2005/8/layout/hList1"/>
    <dgm:cxn modelId="{B0E26710-306D-4A0E-B041-9124E8F55D2E}" srcId="{A2D978EA-C519-4154-890D-5E68A7DA69BE}" destId="{EBD31F2B-9FDA-4608-88ED-3555FDCE39D5}" srcOrd="2" destOrd="0" parTransId="{35668C59-D7BF-4299-A970-D4C6AEA090D2}" sibTransId="{DFE57E0C-0CFD-4C97-AE05-FE31A16C1B64}"/>
    <dgm:cxn modelId="{84BB602B-5F32-4E0E-9F43-A9C0AE339F70}" type="presOf" srcId="{08710085-5A14-4F9E-8054-52606E8A9139}" destId="{B480B651-5C8D-406E-B412-0DFF33655901}" srcOrd="0" destOrd="3" presId="urn:microsoft.com/office/officeart/2005/8/layout/hList1"/>
    <dgm:cxn modelId="{5A8A3637-C07F-43E5-9C22-95A048821459}" srcId="{0EC9A70C-EF72-4788-A79A-DC7227454137}" destId="{4B51A2D1-18CE-4956-AD44-94D123B9C186}" srcOrd="1" destOrd="0" parTransId="{16488BE4-1A87-4A91-97B6-BDD769E32AE6}" sibTransId="{A77E7EFD-C3A2-4177-A3DE-0056B8C7FA4C}"/>
    <dgm:cxn modelId="{FA8ED338-18AD-4BDA-B94C-4E3F76E3D9FE}" type="presOf" srcId="{8424E2D5-5F7A-4860-AA19-41273DCC92DF}" destId="{B480B651-5C8D-406E-B412-0DFF33655901}" srcOrd="0" destOrd="0" presId="urn:microsoft.com/office/officeart/2005/8/layout/hList1"/>
    <dgm:cxn modelId="{1E2B8A3C-521F-46C8-9D5F-D5BE526C63AA}" srcId="{0EC9A70C-EF72-4788-A79A-DC7227454137}" destId="{A2D978EA-C519-4154-890D-5E68A7DA69BE}" srcOrd="0" destOrd="0" parTransId="{306A30D8-D481-44AF-B0F4-ED05EEE3E84B}" sibTransId="{2974CAAB-0778-4204-8BBB-3EF47B781941}"/>
    <dgm:cxn modelId="{AF95D15B-3FB4-4ADC-9DA8-6F4302C8FD2E}" type="presOf" srcId="{5E50F1F4-40F5-4046-859F-FE28A954C8C0}" destId="{B480B651-5C8D-406E-B412-0DFF33655901}" srcOrd="0" destOrd="2" presId="urn:microsoft.com/office/officeart/2005/8/layout/hList1"/>
    <dgm:cxn modelId="{D5E16A65-0CF4-41BC-B8CD-36C49BB86447}" srcId="{4B51A2D1-18CE-4956-AD44-94D123B9C186}" destId="{ECB00C59-F058-4769-A801-FC8A18B18729}" srcOrd="1" destOrd="0" parTransId="{F1255F6D-3A33-4C72-8B54-2F438EEAD9AF}" sibTransId="{C39CC11F-77A5-44E8-B9A2-E5B9F72A8ACB}"/>
    <dgm:cxn modelId="{36441967-EB83-4187-BCDE-DA01435E74C1}" srcId="{4B51A2D1-18CE-4956-AD44-94D123B9C186}" destId="{08710085-5A14-4F9E-8054-52606E8A9139}" srcOrd="3" destOrd="0" parTransId="{C42F6F2E-AB3B-4F7F-848D-74A0D1F9F0B5}" sibTransId="{60A0DBCA-2C0C-4CBA-ADA5-1EC31AE4A110}"/>
    <dgm:cxn modelId="{E207F669-D8B1-42B9-897D-D5E9C8250E15}" type="presOf" srcId="{18BA3AC1-AFE2-4966-B156-3D174D5246CB}" destId="{2239B667-964F-4C69-AECD-2B3214F97C81}" srcOrd="0" destOrd="1" presId="urn:microsoft.com/office/officeart/2005/8/layout/hList1"/>
    <dgm:cxn modelId="{6D53D16C-A2CF-459D-ADAD-5739A6A94101}" type="presOf" srcId="{A2D978EA-C519-4154-890D-5E68A7DA69BE}" destId="{F4DF6F75-8D20-4E8E-85FC-C741CB6F27C4}" srcOrd="0" destOrd="0" presId="urn:microsoft.com/office/officeart/2005/8/layout/hList1"/>
    <dgm:cxn modelId="{944BDF4C-B4C6-4563-8425-98862F4D6528}" srcId="{A2D978EA-C519-4154-890D-5E68A7DA69BE}" destId="{FAD0BC49-265C-404E-BC24-FE61FC5ACD4E}" srcOrd="0" destOrd="0" parTransId="{2FA0B656-7E6F-49C1-BE8F-75008E640A70}" sibTransId="{BCD23740-1E5D-4E6A-94FF-647906DFEB86}"/>
    <dgm:cxn modelId="{E0833A77-3AF5-4F41-8C8A-0A15D547AADA}" type="presOf" srcId="{7D415D4A-D786-4CD8-BBD8-4CA085D76C2E}" destId="{2239B667-964F-4C69-AECD-2B3214F97C81}" srcOrd="0" destOrd="3" presId="urn:microsoft.com/office/officeart/2005/8/layout/hList1"/>
    <dgm:cxn modelId="{EB6853A4-BFDD-47D0-BACE-064E53DD19B1}" srcId="{4B51A2D1-18CE-4956-AD44-94D123B9C186}" destId="{8424E2D5-5F7A-4860-AA19-41273DCC92DF}" srcOrd="0" destOrd="0" parTransId="{83E59EE3-F94D-4198-B3D0-959401B5A9BB}" sibTransId="{9F37B9B7-1F33-47A1-B1D1-9799BEADF72E}"/>
    <dgm:cxn modelId="{38E429A7-1408-48B6-8A86-73A8CE2AC3E4}" type="presOf" srcId="{FAD0BC49-265C-404E-BC24-FE61FC5ACD4E}" destId="{2239B667-964F-4C69-AECD-2B3214F97C81}" srcOrd="0" destOrd="0" presId="urn:microsoft.com/office/officeart/2005/8/layout/hList1"/>
    <dgm:cxn modelId="{6DCA2BB5-133F-4F27-9312-22E88EA8817B}" srcId="{4B51A2D1-18CE-4956-AD44-94D123B9C186}" destId="{5E50F1F4-40F5-4046-859F-FE28A954C8C0}" srcOrd="2" destOrd="0" parTransId="{38ED8071-3F1B-46B2-80FF-74C176F9D1D0}" sibTransId="{B42694A2-3F1D-4CA4-9118-CF5ED0A6A0EE}"/>
    <dgm:cxn modelId="{FC15EDB5-4D7D-4D0E-8B89-9E560AFD005B}" srcId="{A2D978EA-C519-4154-890D-5E68A7DA69BE}" destId="{D896864A-2F2F-416D-B4EE-01D0408B1C51}" srcOrd="4" destOrd="0" parTransId="{B2585EF6-F960-4584-9C9C-206604BAF36C}" sibTransId="{0FAC62AC-E33D-4C36-A281-CC24C6AFE2DC}"/>
    <dgm:cxn modelId="{888B48CC-B41A-4E00-8378-C269DF1B4ACD}" srcId="{A2D978EA-C519-4154-890D-5E68A7DA69BE}" destId="{18BA3AC1-AFE2-4966-B156-3D174D5246CB}" srcOrd="1" destOrd="0" parTransId="{BDCBD1B5-7369-4BC5-8A5E-5AFF519CCDB4}" sibTransId="{37F4CB2C-3CCC-404B-A529-6DE7F9CADF5A}"/>
    <dgm:cxn modelId="{8C1BB7E5-9405-4598-89EA-D1AF03A86F28}" srcId="{A2D978EA-C519-4154-890D-5E68A7DA69BE}" destId="{7D415D4A-D786-4CD8-BBD8-4CA085D76C2E}" srcOrd="3" destOrd="0" parTransId="{04CEC20A-78D3-4AE4-8BFD-CA6B14C9036C}" sibTransId="{CD90EAFF-1DFB-4157-8678-32A7F22B829D}"/>
    <dgm:cxn modelId="{DF8894ED-1979-4179-B3FB-D2A6CF52A0C2}" type="presOf" srcId="{EBD31F2B-9FDA-4608-88ED-3555FDCE39D5}" destId="{2239B667-964F-4C69-AECD-2B3214F97C81}" srcOrd="0" destOrd="2" presId="urn:microsoft.com/office/officeart/2005/8/layout/hList1"/>
    <dgm:cxn modelId="{A5859CF2-42EE-4F54-8378-3218D689DC41}" type="presOf" srcId="{ECB00C59-F058-4769-A801-FC8A18B18729}" destId="{B480B651-5C8D-406E-B412-0DFF33655901}" srcOrd="0" destOrd="1" presId="urn:microsoft.com/office/officeart/2005/8/layout/hList1"/>
    <dgm:cxn modelId="{5BECE1FE-BAD5-4F6A-89B1-5223BB76EE04}" type="presOf" srcId="{0EC9A70C-EF72-4788-A79A-DC7227454137}" destId="{2C54FE82-C20A-491F-AD93-C8E98548F4C6}" srcOrd="0" destOrd="0" presId="urn:microsoft.com/office/officeart/2005/8/layout/hList1"/>
    <dgm:cxn modelId="{6736D0B5-21BF-4E74-8833-3F99ED9BDF9A}" type="presParOf" srcId="{2C54FE82-C20A-491F-AD93-C8E98548F4C6}" destId="{2656AE28-FF36-4EC6-AA84-88169D7EECB3}" srcOrd="0" destOrd="0" presId="urn:microsoft.com/office/officeart/2005/8/layout/hList1"/>
    <dgm:cxn modelId="{A1FEFA39-3D2F-41E8-B1BB-F70191B79FCE}" type="presParOf" srcId="{2656AE28-FF36-4EC6-AA84-88169D7EECB3}" destId="{F4DF6F75-8D20-4E8E-85FC-C741CB6F27C4}" srcOrd="0" destOrd="0" presId="urn:microsoft.com/office/officeart/2005/8/layout/hList1"/>
    <dgm:cxn modelId="{06F28865-6D53-49F0-940D-BF8F9BEDD4B5}" type="presParOf" srcId="{2656AE28-FF36-4EC6-AA84-88169D7EECB3}" destId="{2239B667-964F-4C69-AECD-2B3214F97C81}" srcOrd="1" destOrd="0" presId="urn:microsoft.com/office/officeart/2005/8/layout/hList1"/>
    <dgm:cxn modelId="{382FCFB9-F78E-4A72-89A9-A306DFE7D724}" type="presParOf" srcId="{2C54FE82-C20A-491F-AD93-C8E98548F4C6}" destId="{40E0377C-E1C9-48E7-BD3D-D9B42EC05C20}" srcOrd="1" destOrd="0" presId="urn:microsoft.com/office/officeart/2005/8/layout/hList1"/>
    <dgm:cxn modelId="{46ADCC90-47A9-4B87-AFC7-556BE74B1D2A}" type="presParOf" srcId="{2C54FE82-C20A-491F-AD93-C8E98548F4C6}" destId="{F83BB5DB-76B2-491B-A0B0-385C468CBFA8}" srcOrd="2" destOrd="0" presId="urn:microsoft.com/office/officeart/2005/8/layout/hList1"/>
    <dgm:cxn modelId="{43A87DA8-388D-47EF-BE7F-375468E75BA2}" type="presParOf" srcId="{F83BB5DB-76B2-491B-A0B0-385C468CBFA8}" destId="{71628192-5F6D-44D1-A1CF-D45BFBE6D17C}" srcOrd="0" destOrd="0" presId="urn:microsoft.com/office/officeart/2005/8/layout/hList1"/>
    <dgm:cxn modelId="{56F4F06E-2168-412C-BD17-A0CEC99EFCDE}" type="presParOf" srcId="{F83BB5DB-76B2-491B-A0B0-385C468CBFA8}" destId="{B480B651-5C8D-406E-B412-0DFF336559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B3087C-0CE9-427E-A659-6D8847612E8E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90C1757-A0C5-4B18-8E7F-34797BAE708A}">
      <dgm:prSet/>
      <dgm:spPr/>
      <dgm:t>
        <a:bodyPr/>
        <a:lstStyle/>
        <a:p>
          <a:pPr rtl="0"/>
          <a:r>
            <a:rPr lang="en-GB"/>
            <a:t>Pros:</a:t>
          </a:r>
        </a:p>
      </dgm:t>
    </dgm:pt>
    <dgm:pt modelId="{5DC8B5CC-C792-488A-B430-03AD820E2F02}" type="parTrans" cxnId="{741032EC-6C4D-4E10-BA78-881B688BD7D0}">
      <dgm:prSet/>
      <dgm:spPr/>
      <dgm:t>
        <a:bodyPr/>
        <a:lstStyle/>
        <a:p>
          <a:endParaRPr lang="en-GB"/>
        </a:p>
      </dgm:t>
    </dgm:pt>
    <dgm:pt modelId="{C0C471D1-A6F8-487A-B766-E99300D04D3D}" type="sibTrans" cxnId="{741032EC-6C4D-4E10-BA78-881B688BD7D0}">
      <dgm:prSet/>
      <dgm:spPr/>
      <dgm:t>
        <a:bodyPr/>
        <a:lstStyle/>
        <a:p>
          <a:endParaRPr lang="en-GB"/>
        </a:p>
      </dgm:t>
    </dgm:pt>
    <dgm:pt modelId="{D6DFCAEE-8EE9-4BF4-89BE-22E420B12127}">
      <dgm:prSet/>
      <dgm:spPr/>
      <dgm:t>
        <a:bodyPr/>
        <a:lstStyle/>
        <a:p>
          <a:pPr rtl="0"/>
          <a:r>
            <a:rPr lang="en-GB"/>
            <a:t>Huge potential audience</a:t>
          </a:r>
        </a:p>
      </dgm:t>
    </dgm:pt>
    <dgm:pt modelId="{C20D29FA-2466-4940-83B7-9AB44D36D846}" type="parTrans" cxnId="{FE315462-4C85-4129-BDEE-C694F13FB451}">
      <dgm:prSet/>
      <dgm:spPr/>
      <dgm:t>
        <a:bodyPr/>
        <a:lstStyle/>
        <a:p>
          <a:endParaRPr lang="en-GB"/>
        </a:p>
      </dgm:t>
    </dgm:pt>
    <dgm:pt modelId="{F7FC8FCA-432B-4D2B-B180-E4A76FCA22DF}" type="sibTrans" cxnId="{FE315462-4C85-4129-BDEE-C694F13FB451}">
      <dgm:prSet/>
      <dgm:spPr/>
      <dgm:t>
        <a:bodyPr/>
        <a:lstStyle/>
        <a:p>
          <a:endParaRPr lang="en-GB"/>
        </a:p>
      </dgm:t>
    </dgm:pt>
    <dgm:pt modelId="{F0902A4C-7B99-4B9C-BBE9-7EE12CFEE8DF}">
      <dgm:prSet/>
      <dgm:spPr/>
      <dgm:t>
        <a:bodyPr/>
        <a:lstStyle/>
        <a:p>
          <a:pPr rtl="0"/>
          <a:r>
            <a:rPr lang="en-GB" dirty="0"/>
            <a:t>Can post almost any type of content</a:t>
          </a:r>
        </a:p>
      </dgm:t>
    </dgm:pt>
    <dgm:pt modelId="{8A1BC982-57E3-47CB-A562-99AFE17CF91F}" type="parTrans" cxnId="{D8B919D3-8B35-474B-AE0F-54BBEE5B71D7}">
      <dgm:prSet/>
      <dgm:spPr/>
      <dgm:t>
        <a:bodyPr/>
        <a:lstStyle/>
        <a:p>
          <a:endParaRPr lang="en-GB"/>
        </a:p>
      </dgm:t>
    </dgm:pt>
    <dgm:pt modelId="{87AC2F7F-A491-4D7D-B4AF-B3D27D0A25D3}" type="sibTrans" cxnId="{D8B919D3-8B35-474B-AE0F-54BBEE5B71D7}">
      <dgm:prSet/>
      <dgm:spPr/>
      <dgm:t>
        <a:bodyPr/>
        <a:lstStyle/>
        <a:p>
          <a:endParaRPr lang="en-GB"/>
        </a:p>
      </dgm:t>
    </dgm:pt>
    <dgm:pt modelId="{A11EBDBA-9AB8-4429-988F-01E99242C35A}">
      <dgm:prSet/>
      <dgm:spPr/>
      <dgm:t>
        <a:bodyPr/>
        <a:lstStyle/>
        <a:p>
          <a:pPr rtl="0"/>
          <a:r>
            <a:rPr lang="en-GB" dirty="0"/>
            <a:t>Sophisticated analytics tool (pages)</a:t>
          </a:r>
        </a:p>
      </dgm:t>
    </dgm:pt>
    <dgm:pt modelId="{C0B27187-ABF9-4A11-87C0-FF2A7AA86016}" type="parTrans" cxnId="{3B8DFB89-EE5B-4EDB-A7EA-1D27637AC576}">
      <dgm:prSet/>
      <dgm:spPr/>
      <dgm:t>
        <a:bodyPr/>
        <a:lstStyle/>
        <a:p>
          <a:endParaRPr lang="en-GB"/>
        </a:p>
      </dgm:t>
    </dgm:pt>
    <dgm:pt modelId="{71A8A2DB-9209-4EE7-ADD6-E45C7BB2B0A6}" type="sibTrans" cxnId="{3B8DFB89-EE5B-4EDB-A7EA-1D27637AC576}">
      <dgm:prSet/>
      <dgm:spPr/>
      <dgm:t>
        <a:bodyPr/>
        <a:lstStyle/>
        <a:p>
          <a:endParaRPr lang="en-GB"/>
        </a:p>
      </dgm:t>
    </dgm:pt>
    <dgm:pt modelId="{AB7E55E2-35F3-4794-AD44-4C160AAC58CA}">
      <dgm:prSet/>
      <dgm:spPr/>
      <dgm:t>
        <a:bodyPr/>
        <a:lstStyle/>
        <a:p>
          <a:pPr rtl="0"/>
          <a:r>
            <a:rPr lang="en-GB"/>
            <a:t>Highly developed ad options</a:t>
          </a:r>
        </a:p>
      </dgm:t>
    </dgm:pt>
    <dgm:pt modelId="{BFE3C52F-5B0E-4FDD-9CB6-DD9240C1807A}" type="parTrans" cxnId="{6F848488-BE1E-44DC-ABE1-B56431B3A45A}">
      <dgm:prSet/>
      <dgm:spPr/>
      <dgm:t>
        <a:bodyPr/>
        <a:lstStyle/>
        <a:p>
          <a:endParaRPr lang="en-GB"/>
        </a:p>
      </dgm:t>
    </dgm:pt>
    <dgm:pt modelId="{A0F9C7A0-E157-429D-88AE-ADBD3713E9F7}" type="sibTrans" cxnId="{6F848488-BE1E-44DC-ABE1-B56431B3A45A}">
      <dgm:prSet/>
      <dgm:spPr/>
      <dgm:t>
        <a:bodyPr/>
        <a:lstStyle/>
        <a:p>
          <a:endParaRPr lang="en-GB"/>
        </a:p>
      </dgm:t>
    </dgm:pt>
    <dgm:pt modelId="{2B17AB51-8169-4D85-8177-CEA9B093A909}">
      <dgm:prSet/>
      <dgm:spPr/>
      <dgm:t>
        <a:bodyPr/>
        <a:lstStyle/>
        <a:p>
          <a:pPr rtl="0"/>
          <a:r>
            <a:rPr lang="en-GB"/>
            <a:t>Flexible page/group options</a:t>
          </a:r>
        </a:p>
      </dgm:t>
    </dgm:pt>
    <dgm:pt modelId="{DC0EC3DF-C1AE-4A45-8905-8F1707055BC9}" type="parTrans" cxnId="{0717954A-7A82-4AFF-AAB4-E43D46BF4DAA}">
      <dgm:prSet/>
      <dgm:spPr/>
      <dgm:t>
        <a:bodyPr/>
        <a:lstStyle/>
        <a:p>
          <a:endParaRPr lang="en-GB"/>
        </a:p>
      </dgm:t>
    </dgm:pt>
    <dgm:pt modelId="{F09EF698-728F-4565-8C78-B71390BFABDD}" type="sibTrans" cxnId="{0717954A-7A82-4AFF-AAB4-E43D46BF4DAA}">
      <dgm:prSet/>
      <dgm:spPr/>
      <dgm:t>
        <a:bodyPr/>
        <a:lstStyle/>
        <a:p>
          <a:endParaRPr lang="en-GB"/>
        </a:p>
      </dgm:t>
    </dgm:pt>
    <dgm:pt modelId="{0D90B150-D78B-4EC1-A1F2-8AD3B688C82D}">
      <dgm:prSet/>
      <dgm:spPr/>
      <dgm:t>
        <a:bodyPr/>
        <a:lstStyle/>
        <a:p>
          <a:pPr rtl="0"/>
          <a:r>
            <a:rPr lang="en-GB"/>
            <a:t>Cons:</a:t>
          </a:r>
        </a:p>
      </dgm:t>
    </dgm:pt>
    <dgm:pt modelId="{1E06F6D7-AA51-4CFF-B481-F65A8880B257}" type="parTrans" cxnId="{9846A387-4133-4866-9D1B-8AA3934B1C31}">
      <dgm:prSet/>
      <dgm:spPr/>
      <dgm:t>
        <a:bodyPr/>
        <a:lstStyle/>
        <a:p>
          <a:endParaRPr lang="en-GB"/>
        </a:p>
      </dgm:t>
    </dgm:pt>
    <dgm:pt modelId="{24866991-1162-43B4-B7BB-524ADCEBF6B8}" type="sibTrans" cxnId="{9846A387-4133-4866-9D1B-8AA3934B1C31}">
      <dgm:prSet/>
      <dgm:spPr/>
      <dgm:t>
        <a:bodyPr/>
        <a:lstStyle/>
        <a:p>
          <a:endParaRPr lang="en-GB"/>
        </a:p>
      </dgm:t>
    </dgm:pt>
    <dgm:pt modelId="{0407311D-F0E8-4A4E-8B4B-A11D0EE24637}">
      <dgm:prSet/>
      <dgm:spPr/>
      <dgm:t>
        <a:bodyPr/>
        <a:lstStyle/>
        <a:p>
          <a:pPr rtl="0"/>
          <a:r>
            <a:rPr lang="en-GB" dirty="0"/>
            <a:t>Despite huge audience organic reach is limited</a:t>
          </a:r>
        </a:p>
      </dgm:t>
    </dgm:pt>
    <dgm:pt modelId="{EDFD56B6-3F72-4C29-A270-495BF4C41B8E}" type="parTrans" cxnId="{641232C7-ED3D-46CD-A1A6-CDC2C575A854}">
      <dgm:prSet/>
      <dgm:spPr/>
      <dgm:t>
        <a:bodyPr/>
        <a:lstStyle/>
        <a:p>
          <a:endParaRPr lang="en-GB"/>
        </a:p>
      </dgm:t>
    </dgm:pt>
    <dgm:pt modelId="{6E12114A-DBA2-46E8-B4B2-8213F126FA51}" type="sibTrans" cxnId="{641232C7-ED3D-46CD-A1A6-CDC2C575A854}">
      <dgm:prSet/>
      <dgm:spPr/>
      <dgm:t>
        <a:bodyPr/>
        <a:lstStyle/>
        <a:p>
          <a:endParaRPr lang="en-GB"/>
        </a:p>
      </dgm:t>
    </dgm:pt>
    <dgm:pt modelId="{45BE3085-2D8B-479B-8D74-AE73195AED08}">
      <dgm:prSet/>
      <dgm:spPr/>
      <dgm:t>
        <a:bodyPr/>
        <a:lstStyle/>
        <a:p>
          <a:pPr rtl="0"/>
          <a:r>
            <a:rPr lang="en-GB" dirty="0"/>
            <a:t>Paid posts dominant</a:t>
          </a:r>
        </a:p>
      </dgm:t>
    </dgm:pt>
    <dgm:pt modelId="{853F61BF-B57F-4B24-9FED-DB4EB11FCD48}" type="parTrans" cxnId="{201BD193-BAEF-4981-BE06-F5D687F643C5}">
      <dgm:prSet/>
      <dgm:spPr/>
      <dgm:t>
        <a:bodyPr/>
        <a:lstStyle/>
        <a:p>
          <a:endParaRPr lang="en-GB"/>
        </a:p>
      </dgm:t>
    </dgm:pt>
    <dgm:pt modelId="{7915FD56-BC96-408E-8EE1-97C7C1EFA7C1}" type="sibTrans" cxnId="{201BD193-BAEF-4981-BE06-F5D687F643C5}">
      <dgm:prSet/>
      <dgm:spPr/>
      <dgm:t>
        <a:bodyPr/>
        <a:lstStyle/>
        <a:p>
          <a:endParaRPr lang="en-GB"/>
        </a:p>
      </dgm:t>
    </dgm:pt>
    <dgm:pt modelId="{9E39D1A5-9D7F-42D2-8224-348B3A3CC2AE}">
      <dgm:prSet/>
      <dgm:spPr/>
      <dgm:t>
        <a:bodyPr/>
        <a:lstStyle/>
        <a:p>
          <a:pPr rtl="0"/>
          <a:r>
            <a:rPr lang="en-GB"/>
            <a:t>Content contained within the network</a:t>
          </a:r>
        </a:p>
      </dgm:t>
    </dgm:pt>
    <dgm:pt modelId="{1848F70C-5ACF-4C91-A5D4-124C83AD6540}" type="parTrans" cxnId="{98855645-A155-4F59-A730-F16ECFF52585}">
      <dgm:prSet/>
      <dgm:spPr/>
      <dgm:t>
        <a:bodyPr/>
        <a:lstStyle/>
        <a:p>
          <a:endParaRPr lang="en-GB"/>
        </a:p>
      </dgm:t>
    </dgm:pt>
    <dgm:pt modelId="{71BB17C3-CD17-4556-8601-595FEC20968B}" type="sibTrans" cxnId="{98855645-A155-4F59-A730-F16ECFF52585}">
      <dgm:prSet/>
      <dgm:spPr/>
      <dgm:t>
        <a:bodyPr/>
        <a:lstStyle/>
        <a:p>
          <a:endParaRPr lang="en-GB"/>
        </a:p>
      </dgm:t>
    </dgm:pt>
    <dgm:pt modelId="{9B428EA3-6404-4D0C-A1E6-0C64F9BF0018}">
      <dgm:prSet/>
      <dgm:spPr/>
      <dgm:t>
        <a:bodyPr/>
        <a:lstStyle/>
        <a:p>
          <a:pPr rtl="0"/>
          <a:r>
            <a:rPr lang="en-GB" dirty="0"/>
            <a:t>Can be complex understanding all functional options</a:t>
          </a:r>
        </a:p>
      </dgm:t>
    </dgm:pt>
    <dgm:pt modelId="{F3EC8941-BFB1-4C0E-A1BF-DD0FCBC24E6B}" type="parTrans" cxnId="{D89A6453-8BBE-428C-9CC0-77DC21BD01A0}">
      <dgm:prSet/>
      <dgm:spPr/>
      <dgm:t>
        <a:bodyPr/>
        <a:lstStyle/>
        <a:p>
          <a:endParaRPr lang="en-GB"/>
        </a:p>
      </dgm:t>
    </dgm:pt>
    <dgm:pt modelId="{ADFF85F9-6792-45A0-8CB1-3B811A502481}" type="sibTrans" cxnId="{D89A6453-8BBE-428C-9CC0-77DC21BD01A0}">
      <dgm:prSet/>
      <dgm:spPr/>
      <dgm:t>
        <a:bodyPr/>
        <a:lstStyle/>
        <a:p>
          <a:endParaRPr lang="en-GB"/>
        </a:p>
      </dgm:t>
    </dgm:pt>
    <dgm:pt modelId="{E62A7C02-A596-4730-81D4-D57C81850CA0}" type="pres">
      <dgm:prSet presAssocID="{62B3087C-0CE9-427E-A659-6D8847612E8E}" presName="Name0" presStyleCnt="0">
        <dgm:presLayoutVars>
          <dgm:dir/>
          <dgm:animLvl val="lvl"/>
          <dgm:resizeHandles val="exact"/>
        </dgm:presLayoutVars>
      </dgm:prSet>
      <dgm:spPr/>
    </dgm:pt>
    <dgm:pt modelId="{345A22E4-4BBE-4116-A2E2-71F1FBC1791B}" type="pres">
      <dgm:prSet presAssocID="{D90C1757-A0C5-4B18-8E7F-34797BAE708A}" presName="composite" presStyleCnt="0"/>
      <dgm:spPr/>
    </dgm:pt>
    <dgm:pt modelId="{67305219-FA81-4A9F-8568-64BFDA94D915}" type="pres">
      <dgm:prSet presAssocID="{D90C1757-A0C5-4B18-8E7F-34797BAE708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4AB95FD-2274-4614-97CD-878C1F872B42}" type="pres">
      <dgm:prSet presAssocID="{D90C1757-A0C5-4B18-8E7F-34797BAE708A}" presName="desTx" presStyleLbl="alignAccFollowNode1" presStyleIdx="0" presStyleCnt="2">
        <dgm:presLayoutVars>
          <dgm:bulletEnabled val="1"/>
        </dgm:presLayoutVars>
      </dgm:prSet>
      <dgm:spPr/>
    </dgm:pt>
    <dgm:pt modelId="{2C883A60-6165-46D7-B0B4-81200F6881B9}" type="pres">
      <dgm:prSet presAssocID="{C0C471D1-A6F8-487A-B766-E99300D04D3D}" presName="space" presStyleCnt="0"/>
      <dgm:spPr/>
    </dgm:pt>
    <dgm:pt modelId="{28A63D9D-78FE-44D3-9C68-D6FDAE8FAA72}" type="pres">
      <dgm:prSet presAssocID="{0D90B150-D78B-4EC1-A1F2-8AD3B688C82D}" presName="composite" presStyleCnt="0"/>
      <dgm:spPr/>
    </dgm:pt>
    <dgm:pt modelId="{3ADDF710-0560-4C04-AA33-1008D1CBBA66}" type="pres">
      <dgm:prSet presAssocID="{0D90B150-D78B-4EC1-A1F2-8AD3B688C82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26DAA3F-9D92-460C-9F19-BC13C154462D}" type="pres">
      <dgm:prSet presAssocID="{0D90B150-D78B-4EC1-A1F2-8AD3B688C82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8CC3810-74EA-4F6B-9328-BC83FBB81376}" type="presOf" srcId="{0D90B150-D78B-4EC1-A1F2-8AD3B688C82D}" destId="{3ADDF710-0560-4C04-AA33-1008D1CBBA66}" srcOrd="0" destOrd="0" presId="urn:microsoft.com/office/officeart/2005/8/layout/hList1"/>
    <dgm:cxn modelId="{13055215-417F-4ED8-A032-44382C3B63A6}" type="presOf" srcId="{9E39D1A5-9D7F-42D2-8224-348B3A3CC2AE}" destId="{F26DAA3F-9D92-460C-9F19-BC13C154462D}" srcOrd="0" destOrd="2" presId="urn:microsoft.com/office/officeart/2005/8/layout/hList1"/>
    <dgm:cxn modelId="{5F658A1A-84D9-41ED-91DE-790C94F0DAF1}" type="presOf" srcId="{45BE3085-2D8B-479B-8D74-AE73195AED08}" destId="{F26DAA3F-9D92-460C-9F19-BC13C154462D}" srcOrd="0" destOrd="1" presId="urn:microsoft.com/office/officeart/2005/8/layout/hList1"/>
    <dgm:cxn modelId="{48EA2835-2313-434A-B917-E1D7732B5F44}" type="presOf" srcId="{A11EBDBA-9AB8-4429-988F-01E99242C35A}" destId="{34AB95FD-2274-4614-97CD-878C1F872B42}" srcOrd="0" destOrd="2" presId="urn:microsoft.com/office/officeart/2005/8/layout/hList1"/>
    <dgm:cxn modelId="{2A773F62-6413-4EE3-90D5-5B0F62912345}" type="presOf" srcId="{0407311D-F0E8-4A4E-8B4B-A11D0EE24637}" destId="{F26DAA3F-9D92-460C-9F19-BC13C154462D}" srcOrd="0" destOrd="0" presId="urn:microsoft.com/office/officeart/2005/8/layout/hList1"/>
    <dgm:cxn modelId="{FE315462-4C85-4129-BDEE-C694F13FB451}" srcId="{D90C1757-A0C5-4B18-8E7F-34797BAE708A}" destId="{D6DFCAEE-8EE9-4BF4-89BE-22E420B12127}" srcOrd="0" destOrd="0" parTransId="{C20D29FA-2466-4940-83B7-9AB44D36D846}" sibTransId="{F7FC8FCA-432B-4D2B-B180-E4A76FCA22DF}"/>
    <dgm:cxn modelId="{98855645-A155-4F59-A730-F16ECFF52585}" srcId="{0D90B150-D78B-4EC1-A1F2-8AD3B688C82D}" destId="{9E39D1A5-9D7F-42D2-8224-348B3A3CC2AE}" srcOrd="2" destOrd="0" parTransId="{1848F70C-5ACF-4C91-A5D4-124C83AD6540}" sibTransId="{71BB17C3-CD17-4556-8601-595FEC20968B}"/>
    <dgm:cxn modelId="{0717954A-7A82-4AFF-AAB4-E43D46BF4DAA}" srcId="{D90C1757-A0C5-4B18-8E7F-34797BAE708A}" destId="{2B17AB51-8169-4D85-8177-CEA9B093A909}" srcOrd="4" destOrd="0" parTransId="{DC0EC3DF-C1AE-4A45-8905-8F1707055BC9}" sibTransId="{F09EF698-728F-4565-8C78-B71390BFABDD}"/>
    <dgm:cxn modelId="{0ADD834B-2F36-41CE-BB6E-7CF3265C100F}" type="presOf" srcId="{D90C1757-A0C5-4B18-8E7F-34797BAE708A}" destId="{67305219-FA81-4A9F-8568-64BFDA94D915}" srcOrd="0" destOrd="0" presId="urn:microsoft.com/office/officeart/2005/8/layout/hList1"/>
    <dgm:cxn modelId="{0B0F8B71-F426-4A5A-8930-0855590848A2}" type="presOf" srcId="{D6DFCAEE-8EE9-4BF4-89BE-22E420B12127}" destId="{34AB95FD-2274-4614-97CD-878C1F872B42}" srcOrd="0" destOrd="0" presId="urn:microsoft.com/office/officeart/2005/8/layout/hList1"/>
    <dgm:cxn modelId="{D89A6453-8BBE-428C-9CC0-77DC21BD01A0}" srcId="{0D90B150-D78B-4EC1-A1F2-8AD3B688C82D}" destId="{9B428EA3-6404-4D0C-A1E6-0C64F9BF0018}" srcOrd="3" destOrd="0" parTransId="{F3EC8941-BFB1-4C0E-A1BF-DD0FCBC24E6B}" sibTransId="{ADFF85F9-6792-45A0-8CB1-3B811A502481}"/>
    <dgm:cxn modelId="{9846A387-4133-4866-9D1B-8AA3934B1C31}" srcId="{62B3087C-0CE9-427E-A659-6D8847612E8E}" destId="{0D90B150-D78B-4EC1-A1F2-8AD3B688C82D}" srcOrd="1" destOrd="0" parTransId="{1E06F6D7-AA51-4CFF-B481-F65A8880B257}" sibTransId="{24866991-1162-43B4-B7BB-524ADCEBF6B8}"/>
    <dgm:cxn modelId="{6F848488-BE1E-44DC-ABE1-B56431B3A45A}" srcId="{D90C1757-A0C5-4B18-8E7F-34797BAE708A}" destId="{AB7E55E2-35F3-4794-AD44-4C160AAC58CA}" srcOrd="3" destOrd="0" parTransId="{BFE3C52F-5B0E-4FDD-9CB6-DD9240C1807A}" sibTransId="{A0F9C7A0-E157-429D-88AE-ADBD3713E9F7}"/>
    <dgm:cxn modelId="{3B8DFB89-EE5B-4EDB-A7EA-1D27637AC576}" srcId="{D90C1757-A0C5-4B18-8E7F-34797BAE708A}" destId="{A11EBDBA-9AB8-4429-988F-01E99242C35A}" srcOrd="2" destOrd="0" parTransId="{C0B27187-ABF9-4A11-87C0-FF2A7AA86016}" sibTransId="{71A8A2DB-9209-4EE7-ADD6-E45C7BB2B0A6}"/>
    <dgm:cxn modelId="{201BD193-BAEF-4981-BE06-F5D687F643C5}" srcId="{0D90B150-D78B-4EC1-A1F2-8AD3B688C82D}" destId="{45BE3085-2D8B-479B-8D74-AE73195AED08}" srcOrd="1" destOrd="0" parTransId="{853F61BF-B57F-4B24-9FED-DB4EB11FCD48}" sibTransId="{7915FD56-BC96-408E-8EE1-97C7C1EFA7C1}"/>
    <dgm:cxn modelId="{2556679C-E90B-46F1-9AA6-72FD780B06D7}" type="presOf" srcId="{62B3087C-0CE9-427E-A659-6D8847612E8E}" destId="{E62A7C02-A596-4730-81D4-D57C81850CA0}" srcOrd="0" destOrd="0" presId="urn:microsoft.com/office/officeart/2005/8/layout/hList1"/>
    <dgm:cxn modelId="{6D895BAD-4682-4B36-A16B-C04A958AC65F}" type="presOf" srcId="{F0902A4C-7B99-4B9C-BBE9-7EE12CFEE8DF}" destId="{34AB95FD-2274-4614-97CD-878C1F872B42}" srcOrd="0" destOrd="1" presId="urn:microsoft.com/office/officeart/2005/8/layout/hList1"/>
    <dgm:cxn modelId="{641232C7-ED3D-46CD-A1A6-CDC2C575A854}" srcId="{0D90B150-D78B-4EC1-A1F2-8AD3B688C82D}" destId="{0407311D-F0E8-4A4E-8B4B-A11D0EE24637}" srcOrd="0" destOrd="0" parTransId="{EDFD56B6-3F72-4C29-A270-495BF4C41B8E}" sibTransId="{6E12114A-DBA2-46E8-B4B2-8213F126FA51}"/>
    <dgm:cxn modelId="{D8B919D3-8B35-474B-AE0F-54BBEE5B71D7}" srcId="{D90C1757-A0C5-4B18-8E7F-34797BAE708A}" destId="{F0902A4C-7B99-4B9C-BBE9-7EE12CFEE8DF}" srcOrd="1" destOrd="0" parTransId="{8A1BC982-57E3-47CB-A562-99AFE17CF91F}" sibTransId="{87AC2F7F-A491-4D7D-B4AF-B3D27D0A25D3}"/>
    <dgm:cxn modelId="{119A21D6-E266-40B9-9D3C-4B594D0AD23B}" type="presOf" srcId="{9B428EA3-6404-4D0C-A1E6-0C64F9BF0018}" destId="{F26DAA3F-9D92-460C-9F19-BC13C154462D}" srcOrd="0" destOrd="3" presId="urn:microsoft.com/office/officeart/2005/8/layout/hList1"/>
    <dgm:cxn modelId="{741032EC-6C4D-4E10-BA78-881B688BD7D0}" srcId="{62B3087C-0CE9-427E-A659-6D8847612E8E}" destId="{D90C1757-A0C5-4B18-8E7F-34797BAE708A}" srcOrd="0" destOrd="0" parTransId="{5DC8B5CC-C792-488A-B430-03AD820E2F02}" sibTransId="{C0C471D1-A6F8-487A-B766-E99300D04D3D}"/>
    <dgm:cxn modelId="{76DE11EF-ED39-4E8B-9AB3-9BB33AADA9F5}" type="presOf" srcId="{AB7E55E2-35F3-4794-AD44-4C160AAC58CA}" destId="{34AB95FD-2274-4614-97CD-878C1F872B42}" srcOrd="0" destOrd="3" presId="urn:microsoft.com/office/officeart/2005/8/layout/hList1"/>
    <dgm:cxn modelId="{154A8EFE-50C4-4CB5-B443-BBD5AEAB82AD}" type="presOf" srcId="{2B17AB51-8169-4D85-8177-CEA9B093A909}" destId="{34AB95FD-2274-4614-97CD-878C1F872B42}" srcOrd="0" destOrd="4" presId="urn:microsoft.com/office/officeart/2005/8/layout/hList1"/>
    <dgm:cxn modelId="{0BAC02FB-9622-4D2E-AA9A-5A5AEDA8AFCB}" type="presParOf" srcId="{E62A7C02-A596-4730-81D4-D57C81850CA0}" destId="{345A22E4-4BBE-4116-A2E2-71F1FBC1791B}" srcOrd="0" destOrd="0" presId="urn:microsoft.com/office/officeart/2005/8/layout/hList1"/>
    <dgm:cxn modelId="{CB766AA1-C42D-417C-99C5-39617D702685}" type="presParOf" srcId="{345A22E4-4BBE-4116-A2E2-71F1FBC1791B}" destId="{67305219-FA81-4A9F-8568-64BFDA94D915}" srcOrd="0" destOrd="0" presId="urn:microsoft.com/office/officeart/2005/8/layout/hList1"/>
    <dgm:cxn modelId="{FA5EC446-1FC6-4B29-9CF1-7ABE96B9818E}" type="presParOf" srcId="{345A22E4-4BBE-4116-A2E2-71F1FBC1791B}" destId="{34AB95FD-2274-4614-97CD-878C1F872B42}" srcOrd="1" destOrd="0" presId="urn:microsoft.com/office/officeart/2005/8/layout/hList1"/>
    <dgm:cxn modelId="{139229AD-4FAC-4250-9A45-967ED0E1CE0D}" type="presParOf" srcId="{E62A7C02-A596-4730-81D4-D57C81850CA0}" destId="{2C883A60-6165-46D7-B0B4-81200F6881B9}" srcOrd="1" destOrd="0" presId="urn:microsoft.com/office/officeart/2005/8/layout/hList1"/>
    <dgm:cxn modelId="{085DE14A-5FD6-4741-99BB-BCB4DA0919B1}" type="presParOf" srcId="{E62A7C02-A596-4730-81D4-D57C81850CA0}" destId="{28A63D9D-78FE-44D3-9C68-D6FDAE8FAA72}" srcOrd="2" destOrd="0" presId="urn:microsoft.com/office/officeart/2005/8/layout/hList1"/>
    <dgm:cxn modelId="{CD9B0FB8-7B27-4C0C-B50E-18C46D70CA62}" type="presParOf" srcId="{28A63D9D-78FE-44D3-9C68-D6FDAE8FAA72}" destId="{3ADDF710-0560-4C04-AA33-1008D1CBBA66}" srcOrd="0" destOrd="0" presId="urn:microsoft.com/office/officeart/2005/8/layout/hList1"/>
    <dgm:cxn modelId="{D45DAFE3-4CAF-4848-8147-EC7832413D6B}" type="presParOf" srcId="{28A63D9D-78FE-44D3-9C68-D6FDAE8FAA72}" destId="{F26DAA3F-9D92-460C-9F19-BC13C15446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B8954-588B-46A9-95F2-BC836B57D304}">
      <dsp:nvSpPr>
        <dsp:cNvPr id="0" name=""/>
        <dsp:cNvSpPr/>
      </dsp:nvSpPr>
      <dsp:spPr>
        <a:xfrm>
          <a:off x="2312757" y="612021"/>
          <a:ext cx="4082549" cy="4082549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7D0E9-F816-4E28-9510-0D1BFEE52FE0}">
      <dsp:nvSpPr>
        <dsp:cNvPr id="0" name=""/>
        <dsp:cNvSpPr/>
      </dsp:nvSpPr>
      <dsp:spPr>
        <a:xfrm>
          <a:off x="2312757" y="612021"/>
          <a:ext cx="4082549" cy="4082549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B0288-F3A6-4495-B89E-ED574AADA30F}">
      <dsp:nvSpPr>
        <dsp:cNvPr id="0" name=""/>
        <dsp:cNvSpPr/>
      </dsp:nvSpPr>
      <dsp:spPr>
        <a:xfrm>
          <a:off x="2312757" y="612021"/>
          <a:ext cx="4082549" cy="4082549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C7B2-CEEE-4044-9B30-E6DA511D9E65}">
      <dsp:nvSpPr>
        <dsp:cNvPr id="0" name=""/>
        <dsp:cNvSpPr/>
      </dsp:nvSpPr>
      <dsp:spPr>
        <a:xfrm>
          <a:off x="2312757" y="612021"/>
          <a:ext cx="4082549" cy="4082549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9EFE6-09D4-41F2-95D5-FF1D6FEEF69D}">
      <dsp:nvSpPr>
        <dsp:cNvPr id="0" name=""/>
        <dsp:cNvSpPr/>
      </dsp:nvSpPr>
      <dsp:spPr>
        <a:xfrm>
          <a:off x="2312757" y="612021"/>
          <a:ext cx="4082549" cy="4082549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5DFE4-DB56-4185-9827-C159F67302C7}">
      <dsp:nvSpPr>
        <dsp:cNvPr id="0" name=""/>
        <dsp:cNvSpPr/>
      </dsp:nvSpPr>
      <dsp:spPr>
        <a:xfrm>
          <a:off x="3414343" y="1713607"/>
          <a:ext cx="1879377" cy="18793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Promote and protect reputation of Royal Holloway</a:t>
          </a:r>
        </a:p>
      </dsp:txBody>
      <dsp:txXfrm>
        <a:off x="3689571" y="1988835"/>
        <a:ext cx="1328921" cy="1328921"/>
      </dsp:txXfrm>
    </dsp:sp>
    <dsp:sp modelId="{2CB1F2BE-505B-45EE-94DC-4ED2AD51A530}">
      <dsp:nvSpPr>
        <dsp:cNvPr id="0" name=""/>
        <dsp:cNvSpPr/>
      </dsp:nvSpPr>
      <dsp:spPr>
        <a:xfrm>
          <a:off x="3696250" y="1599"/>
          <a:ext cx="1315563" cy="1315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</a:t>
          </a:r>
        </a:p>
      </dsp:txBody>
      <dsp:txXfrm>
        <a:off x="3888910" y="194259"/>
        <a:ext cx="930243" cy="930243"/>
      </dsp:txXfrm>
    </dsp:sp>
    <dsp:sp modelId="{C18F2E9B-5F40-41FA-8A34-9CA4D7ACF450}">
      <dsp:nvSpPr>
        <dsp:cNvPr id="0" name=""/>
        <dsp:cNvSpPr/>
      </dsp:nvSpPr>
      <dsp:spPr>
        <a:xfrm>
          <a:off x="5592575" y="1379360"/>
          <a:ext cx="1315563" cy="13155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Internal </a:t>
          </a:r>
          <a:r>
            <a:rPr lang="en-GB" sz="1300" kern="1200" dirty="0" err="1"/>
            <a:t>Comms</a:t>
          </a:r>
          <a:endParaRPr lang="en-GB" sz="1300" kern="1200" dirty="0"/>
        </a:p>
      </dsp:txBody>
      <dsp:txXfrm>
        <a:off x="5785235" y="1572020"/>
        <a:ext cx="930243" cy="930243"/>
      </dsp:txXfrm>
    </dsp:sp>
    <dsp:sp modelId="{734DB41C-72CE-44FD-8D99-78E2246435B6}">
      <dsp:nvSpPr>
        <dsp:cNvPr id="0" name=""/>
        <dsp:cNvSpPr/>
      </dsp:nvSpPr>
      <dsp:spPr>
        <a:xfrm>
          <a:off x="4868243" y="3608624"/>
          <a:ext cx="1315563" cy="13155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Recruitment</a:t>
          </a:r>
        </a:p>
      </dsp:txBody>
      <dsp:txXfrm>
        <a:off x="5060903" y="3801284"/>
        <a:ext cx="930243" cy="930243"/>
      </dsp:txXfrm>
    </dsp:sp>
    <dsp:sp modelId="{0D8E8FFC-7155-4B63-8A71-DE94121D966B}">
      <dsp:nvSpPr>
        <dsp:cNvPr id="0" name=""/>
        <dsp:cNvSpPr/>
      </dsp:nvSpPr>
      <dsp:spPr>
        <a:xfrm>
          <a:off x="2524256" y="3608624"/>
          <a:ext cx="1315563" cy="13155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Marketing</a:t>
          </a:r>
        </a:p>
      </dsp:txBody>
      <dsp:txXfrm>
        <a:off x="2716916" y="3801284"/>
        <a:ext cx="930243" cy="930243"/>
      </dsp:txXfrm>
    </dsp:sp>
    <dsp:sp modelId="{1F129F90-87B3-4982-BA64-288796587A18}">
      <dsp:nvSpPr>
        <dsp:cNvPr id="0" name=""/>
        <dsp:cNvSpPr/>
      </dsp:nvSpPr>
      <dsp:spPr>
        <a:xfrm>
          <a:off x="1799924" y="1379360"/>
          <a:ext cx="1315563" cy="13155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Events</a:t>
          </a:r>
        </a:p>
      </dsp:txBody>
      <dsp:txXfrm>
        <a:off x="1992584" y="1572020"/>
        <a:ext cx="930243" cy="9302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08669-1731-424F-AF37-5F5B5DCDE5D6}">
      <dsp:nvSpPr>
        <dsp:cNvPr id="0" name=""/>
        <dsp:cNvSpPr/>
      </dsp:nvSpPr>
      <dsp:spPr>
        <a:xfrm>
          <a:off x="37" y="51124"/>
          <a:ext cx="3619787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Format:</a:t>
          </a:r>
        </a:p>
      </dsp:txBody>
      <dsp:txXfrm>
        <a:off x="37" y="51124"/>
        <a:ext cx="3619787" cy="662400"/>
      </dsp:txXfrm>
    </dsp:sp>
    <dsp:sp modelId="{9E7D374C-521C-47B7-B688-D2D34185DF5C}">
      <dsp:nvSpPr>
        <dsp:cNvPr id="0" name=""/>
        <dsp:cNvSpPr/>
      </dsp:nvSpPr>
      <dsp:spPr>
        <a:xfrm>
          <a:off x="37" y="713525"/>
          <a:ext cx="3619787" cy="2651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Image and video focus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Simple content editing options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Posts and stories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Open network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Follow mechanism generates audience</a:t>
          </a:r>
        </a:p>
      </dsp:txBody>
      <dsp:txXfrm>
        <a:off x="37" y="713525"/>
        <a:ext cx="3619787" cy="2651670"/>
      </dsp:txXfrm>
    </dsp:sp>
    <dsp:sp modelId="{39B8BD32-FF4D-422D-A949-4C824604EF45}">
      <dsp:nvSpPr>
        <dsp:cNvPr id="0" name=""/>
        <dsp:cNvSpPr/>
      </dsp:nvSpPr>
      <dsp:spPr>
        <a:xfrm>
          <a:off x="4126595" y="51124"/>
          <a:ext cx="3619787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Audience:</a:t>
          </a:r>
        </a:p>
      </dsp:txBody>
      <dsp:txXfrm>
        <a:off x="4126595" y="51124"/>
        <a:ext cx="3619787" cy="662400"/>
      </dsp:txXfrm>
    </dsp:sp>
    <dsp:sp modelId="{E6B35CE1-F39A-4CE9-9221-9D074F7CC9D5}">
      <dsp:nvSpPr>
        <dsp:cNvPr id="0" name=""/>
        <dsp:cNvSpPr/>
      </dsp:nvSpPr>
      <dsp:spPr>
        <a:xfrm>
          <a:off x="4126595" y="713525"/>
          <a:ext cx="3619787" cy="2651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Estimated 16.7 million UK users in 2017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Fast growing audience – 200m increase in 2017 to 700m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18-34 year olds account for 61% of the user base</a:t>
          </a:r>
        </a:p>
      </dsp:txBody>
      <dsp:txXfrm>
        <a:off x="4126595" y="713525"/>
        <a:ext cx="3619787" cy="26516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86EED-4AEE-414E-B352-47DC0B6A4730}">
      <dsp:nvSpPr>
        <dsp:cNvPr id="0" name=""/>
        <dsp:cNvSpPr/>
      </dsp:nvSpPr>
      <dsp:spPr>
        <a:xfrm>
          <a:off x="37" y="138719"/>
          <a:ext cx="3619787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Pros:</a:t>
          </a:r>
        </a:p>
      </dsp:txBody>
      <dsp:txXfrm>
        <a:off x="37" y="138719"/>
        <a:ext cx="3619787" cy="662400"/>
      </dsp:txXfrm>
    </dsp:sp>
    <dsp:sp modelId="{C4816242-5822-4FCB-82D5-7675D669AB7B}">
      <dsp:nvSpPr>
        <dsp:cNvPr id="0" name=""/>
        <dsp:cNvSpPr/>
      </dsp:nvSpPr>
      <dsp:spPr>
        <a:xfrm>
          <a:off x="37" y="801119"/>
          <a:ext cx="3619787" cy="30304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Potential for high levels of engagement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Simple to use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Showcases creativity well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Developed ad options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Some analytics options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Actively growing and well regarded</a:t>
          </a:r>
        </a:p>
      </dsp:txBody>
      <dsp:txXfrm>
        <a:off x="37" y="801119"/>
        <a:ext cx="3619787" cy="3030479"/>
      </dsp:txXfrm>
    </dsp:sp>
    <dsp:sp modelId="{F8C5DEB2-7628-4328-8A14-4AB0AAA6C9EC}">
      <dsp:nvSpPr>
        <dsp:cNvPr id="0" name=""/>
        <dsp:cNvSpPr/>
      </dsp:nvSpPr>
      <dsp:spPr>
        <a:xfrm>
          <a:off x="4126595" y="138719"/>
          <a:ext cx="3619787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Cons:</a:t>
          </a:r>
        </a:p>
      </dsp:txBody>
      <dsp:txXfrm>
        <a:off x="4126595" y="138719"/>
        <a:ext cx="3619787" cy="662400"/>
      </dsp:txXfrm>
    </dsp:sp>
    <dsp:sp modelId="{7E85B095-7713-49B0-9A65-5A1A388B66F6}">
      <dsp:nvSpPr>
        <dsp:cNvPr id="0" name=""/>
        <dsp:cNvSpPr/>
      </dsp:nvSpPr>
      <dsp:spPr>
        <a:xfrm>
          <a:off x="4126595" y="801119"/>
          <a:ext cx="3619787" cy="30304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Restricted format type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Effort/impact stakes higher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Content stays within the network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/>
            <a:t>Difficult to link to other content</a:t>
          </a:r>
        </a:p>
      </dsp:txBody>
      <dsp:txXfrm>
        <a:off x="4126595" y="801119"/>
        <a:ext cx="3619787" cy="30304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0A216-41A5-4E18-B328-D3E7E10CD478}">
      <dsp:nvSpPr>
        <dsp:cNvPr id="0" name=""/>
        <dsp:cNvSpPr/>
      </dsp:nvSpPr>
      <dsp:spPr>
        <a:xfrm>
          <a:off x="37" y="64601"/>
          <a:ext cx="361978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Format:</a:t>
          </a:r>
        </a:p>
      </dsp:txBody>
      <dsp:txXfrm>
        <a:off x="37" y="64601"/>
        <a:ext cx="3619787" cy="547200"/>
      </dsp:txXfrm>
    </dsp:sp>
    <dsp:sp modelId="{34129C0B-C654-4B85-8086-2089759D16E0}">
      <dsp:nvSpPr>
        <dsp:cNvPr id="0" name=""/>
        <dsp:cNvSpPr/>
      </dsp:nvSpPr>
      <dsp:spPr>
        <a:xfrm>
          <a:off x="37" y="611801"/>
          <a:ext cx="3619787" cy="3293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Closed network for professionals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Originally specific sectors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Original focus networking and recruitment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Now includes thought leadership and collaboration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Group and community options</a:t>
          </a:r>
        </a:p>
      </dsp:txBody>
      <dsp:txXfrm>
        <a:off x="37" y="611801"/>
        <a:ext cx="3619787" cy="3293914"/>
      </dsp:txXfrm>
    </dsp:sp>
    <dsp:sp modelId="{B0312F0F-947B-40C5-A121-65FD77907D84}">
      <dsp:nvSpPr>
        <dsp:cNvPr id="0" name=""/>
        <dsp:cNvSpPr/>
      </dsp:nvSpPr>
      <dsp:spPr>
        <a:xfrm>
          <a:off x="4126595" y="64601"/>
          <a:ext cx="361978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Audience:</a:t>
          </a:r>
        </a:p>
      </dsp:txBody>
      <dsp:txXfrm>
        <a:off x="4126595" y="64601"/>
        <a:ext cx="3619787" cy="547200"/>
      </dsp:txXfrm>
    </dsp:sp>
    <dsp:sp modelId="{F61504A7-6914-4DF5-8906-F48ADFD81E48}">
      <dsp:nvSpPr>
        <dsp:cNvPr id="0" name=""/>
        <dsp:cNvSpPr/>
      </dsp:nvSpPr>
      <dsp:spPr>
        <a:xfrm>
          <a:off x="4126595" y="611801"/>
          <a:ext cx="3619787" cy="3293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Used by 33% of UK adults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37% vs 29%, male vs female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Biggest user age group is 25-44 year olds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50% of people earning £45k+ use compared to 22% earning up to £14k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only 21% of users were active on the platform once a day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63% use it just once a week or less</a:t>
          </a:r>
        </a:p>
      </dsp:txBody>
      <dsp:txXfrm>
        <a:off x="4126595" y="611801"/>
        <a:ext cx="3619787" cy="32939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7CBCA-AC2B-4F97-AE9C-D142DEBEB8AF}">
      <dsp:nvSpPr>
        <dsp:cNvPr id="0" name=""/>
        <dsp:cNvSpPr/>
      </dsp:nvSpPr>
      <dsp:spPr>
        <a:xfrm>
          <a:off x="37" y="4277"/>
          <a:ext cx="3619787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Pros:</a:t>
          </a:r>
        </a:p>
      </dsp:txBody>
      <dsp:txXfrm>
        <a:off x="37" y="4277"/>
        <a:ext cx="3619787" cy="633600"/>
      </dsp:txXfrm>
    </dsp:sp>
    <dsp:sp modelId="{362A40EB-DF42-465D-AD3C-4CA6E3DC86D2}">
      <dsp:nvSpPr>
        <dsp:cNvPr id="0" name=""/>
        <dsp:cNvSpPr/>
      </dsp:nvSpPr>
      <dsp:spPr>
        <a:xfrm>
          <a:off x="37" y="637877"/>
          <a:ext cx="3619787" cy="27741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Specialist communities/groups to join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Developed recruitment options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Varied functionality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Can post almost any type of content</a:t>
          </a:r>
        </a:p>
      </dsp:txBody>
      <dsp:txXfrm>
        <a:off x="37" y="637877"/>
        <a:ext cx="3619787" cy="2774165"/>
      </dsp:txXfrm>
    </dsp:sp>
    <dsp:sp modelId="{A88D2E9D-1A1A-4DE9-AB2D-653017C9E6AA}">
      <dsp:nvSpPr>
        <dsp:cNvPr id="0" name=""/>
        <dsp:cNvSpPr/>
      </dsp:nvSpPr>
      <dsp:spPr>
        <a:xfrm>
          <a:off x="4126595" y="4277"/>
          <a:ext cx="3619787" cy="633600"/>
        </a:xfrm>
        <a:prstGeom prst="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accent3">
              <a:hueOff val="3108557"/>
              <a:satOff val="-4598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Cons:</a:t>
          </a:r>
        </a:p>
      </dsp:txBody>
      <dsp:txXfrm>
        <a:off x="4126595" y="4277"/>
        <a:ext cx="3619787" cy="633600"/>
      </dsp:txXfrm>
    </dsp:sp>
    <dsp:sp modelId="{C966A79E-4117-4359-A1CE-66A60125F02C}">
      <dsp:nvSpPr>
        <dsp:cNvPr id="0" name=""/>
        <dsp:cNvSpPr/>
      </dsp:nvSpPr>
      <dsp:spPr>
        <a:xfrm>
          <a:off x="4126595" y="637877"/>
          <a:ext cx="3619787" cy="2774165"/>
        </a:xfrm>
        <a:prstGeom prst="rect">
          <a:avLst/>
        </a:prstGeom>
        <a:solidFill>
          <a:schemeClr val="accent3">
            <a:tint val="40000"/>
            <a:alpha val="90000"/>
            <a:hueOff val="3723986"/>
            <a:satOff val="-32440"/>
            <a:lumOff val="1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723986"/>
              <a:satOff val="-32440"/>
              <a:lumOff val="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Restricted direct messaging options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Organic post restriction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Content contained within the network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Can be complex understanding all functional options</a:t>
          </a:r>
        </a:p>
      </dsp:txBody>
      <dsp:txXfrm>
        <a:off x="4126595" y="637877"/>
        <a:ext cx="3619787" cy="27741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E7E80-5FC2-45B5-A774-B2AE85220E37}">
      <dsp:nvSpPr>
        <dsp:cNvPr id="0" name=""/>
        <dsp:cNvSpPr/>
      </dsp:nvSpPr>
      <dsp:spPr>
        <a:xfrm>
          <a:off x="37" y="114312"/>
          <a:ext cx="361978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Format:</a:t>
          </a:r>
        </a:p>
      </dsp:txBody>
      <dsp:txXfrm>
        <a:off x="37" y="114312"/>
        <a:ext cx="3619787" cy="547200"/>
      </dsp:txXfrm>
    </dsp:sp>
    <dsp:sp modelId="{060493C3-D0DB-4369-8316-5A46B04A78AC}">
      <dsp:nvSpPr>
        <dsp:cNvPr id="0" name=""/>
        <dsp:cNvSpPr/>
      </dsp:nvSpPr>
      <dsp:spPr>
        <a:xfrm>
          <a:off x="37" y="661512"/>
          <a:ext cx="3619787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Video streaming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Completely open network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Basic video editing options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Live broadcast option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Channels and subscribers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Videos can be embedded in other locations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Blanket licensing for some music</a:t>
          </a:r>
        </a:p>
      </dsp:txBody>
      <dsp:txXfrm>
        <a:off x="37" y="661512"/>
        <a:ext cx="3619787" cy="3194493"/>
      </dsp:txXfrm>
    </dsp:sp>
    <dsp:sp modelId="{2BD77C1E-AA21-4167-B9A0-CDB111429C4B}">
      <dsp:nvSpPr>
        <dsp:cNvPr id="0" name=""/>
        <dsp:cNvSpPr/>
      </dsp:nvSpPr>
      <dsp:spPr>
        <a:xfrm>
          <a:off x="4126595" y="114312"/>
          <a:ext cx="361978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Audience:</a:t>
          </a:r>
        </a:p>
      </dsp:txBody>
      <dsp:txXfrm>
        <a:off x="4126595" y="114312"/>
        <a:ext cx="3619787" cy="547200"/>
      </dsp:txXfrm>
    </dsp:sp>
    <dsp:sp modelId="{0AD8E50E-6225-440F-901D-8B3751A3C110}">
      <dsp:nvSpPr>
        <dsp:cNvPr id="0" name=""/>
        <dsp:cNvSpPr/>
      </dsp:nvSpPr>
      <dsp:spPr>
        <a:xfrm>
          <a:off x="4126595" y="661512"/>
          <a:ext cx="3619787" cy="31944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37.1 million UK adults use the platform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97% of all 18-24 year-olds are active users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People 18-24 watched 486.6 videos each on average during July 2017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In same period those aged 55+ watched 96 videos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/>
            <a:t>Average video viewing time 3.7 minutes</a:t>
          </a:r>
        </a:p>
      </dsp:txBody>
      <dsp:txXfrm>
        <a:off x="4126595" y="661512"/>
        <a:ext cx="3619787" cy="31944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9F031-0E80-49EA-B6EF-A44077AAD37E}">
      <dsp:nvSpPr>
        <dsp:cNvPr id="0" name=""/>
        <dsp:cNvSpPr/>
      </dsp:nvSpPr>
      <dsp:spPr>
        <a:xfrm>
          <a:off x="37" y="45534"/>
          <a:ext cx="3619787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Pros:</a:t>
          </a:r>
        </a:p>
      </dsp:txBody>
      <dsp:txXfrm>
        <a:off x="37" y="45534"/>
        <a:ext cx="3619787" cy="720000"/>
      </dsp:txXfrm>
    </dsp:sp>
    <dsp:sp modelId="{1BEFF2DE-AF53-4472-AF71-ED474F45BEFD}">
      <dsp:nvSpPr>
        <dsp:cNvPr id="0" name=""/>
        <dsp:cNvSpPr/>
      </dsp:nvSpPr>
      <dsp:spPr>
        <a:xfrm>
          <a:off x="37" y="765534"/>
          <a:ext cx="3619787" cy="28822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Popular, high impact format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Potential for lengthy engagement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Returns highly in search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Developed ad and analytics functionality</a:t>
          </a:r>
        </a:p>
      </dsp:txBody>
      <dsp:txXfrm>
        <a:off x="37" y="765534"/>
        <a:ext cx="3619787" cy="2882250"/>
      </dsp:txXfrm>
    </dsp:sp>
    <dsp:sp modelId="{0E8DD69B-8D66-45D1-8B05-67F3CABD7699}">
      <dsp:nvSpPr>
        <dsp:cNvPr id="0" name=""/>
        <dsp:cNvSpPr/>
      </dsp:nvSpPr>
      <dsp:spPr>
        <a:xfrm>
          <a:off x="4126595" y="45534"/>
          <a:ext cx="3619787" cy="720000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Cons:</a:t>
          </a:r>
        </a:p>
      </dsp:txBody>
      <dsp:txXfrm>
        <a:off x="4126595" y="45534"/>
        <a:ext cx="3619787" cy="720000"/>
      </dsp:txXfrm>
    </dsp:sp>
    <dsp:sp modelId="{780933CD-EB12-4B35-BD51-476F0D7F4250}">
      <dsp:nvSpPr>
        <dsp:cNvPr id="0" name=""/>
        <dsp:cNvSpPr/>
      </dsp:nvSpPr>
      <dsp:spPr>
        <a:xfrm>
          <a:off x="4126595" y="765534"/>
          <a:ext cx="3619787" cy="2882250"/>
        </a:xfrm>
        <a:prstGeom prst="rect">
          <a:avLst/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Restricted to video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Can be time consuming to create content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Linking out of network restricted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Paid posts dominate organic</a:t>
          </a:r>
        </a:p>
      </dsp:txBody>
      <dsp:txXfrm>
        <a:off x="4126595" y="765534"/>
        <a:ext cx="3619787" cy="28822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8B3C6-F39F-47DD-8B93-21175E0BDB31}">
      <dsp:nvSpPr>
        <dsp:cNvPr id="0" name=""/>
        <dsp:cNvSpPr/>
      </dsp:nvSpPr>
      <dsp:spPr>
        <a:xfrm>
          <a:off x="1416587" y="0"/>
          <a:ext cx="1645069" cy="9139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Broadcast</a:t>
          </a:r>
        </a:p>
      </dsp:txBody>
      <dsp:txXfrm>
        <a:off x="1443355" y="26768"/>
        <a:ext cx="1591533" cy="860391"/>
      </dsp:txXfrm>
    </dsp:sp>
    <dsp:sp modelId="{DFC71B4B-97F3-49D7-938E-8992DDEA056C}">
      <dsp:nvSpPr>
        <dsp:cNvPr id="0" name=""/>
        <dsp:cNvSpPr/>
      </dsp:nvSpPr>
      <dsp:spPr>
        <a:xfrm>
          <a:off x="3792798" y="0"/>
          <a:ext cx="1645069" cy="91392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Dialogue</a:t>
          </a:r>
        </a:p>
      </dsp:txBody>
      <dsp:txXfrm>
        <a:off x="3819566" y="26768"/>
        <a:ext cx="1591533" cy="860391"/>
      </dsp:txXfrm>
    </dsp:sp>
    <dsp:sp modelId="{7174B0A3-60F0-4004-BDC6-4A27263195B7}">
      <dsp:nvSpPr>
        <dsp:cNvPr id="0" name=""/>
        <dsp:cNvSpPr/>
      </dsp:nvSpPr>
      <dsp:spPr>
        <a:xfrm>
          <a:off x="3084505" y="3884191"/>
          <a:ext cx="685445" cy="685445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FB467-5515-4E6D-B09F-D02A083B7C83}">
      <dsp:nvSpPr>
        <dsp:cNvPr id="0" name=""/>
        <dsp:cNvSpPr/>
      </dsp:nvSpPr>
      <dsp:spPr>
        <a:xfrm rot="240000">
          <a:off x="1370263" y="3590470"/>
          <a:ext cx="4113929" cy="28767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6CA2C-AC91-47B5-8C77-BC18CF8CF5B2}">
      <dsp:nvSpPr>
        <dsp:cNvPr id="0" name=""/>
        <dsp:cNvSpPr/>
      </dsp:nvSpPr>
      <dsp:spPr>
        <a:xfrm rot="240000">
          <a:off x="3840320" y="2871214"/>
          <a:ext cx="1641418" cy="7647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Shares</a:t>
          </a:r>
        </a:p>
      </dsp:txBody>
      <dsp:txXfrm>
        <a:off x="3877651" y="2908545"/>
        <a:ext cx="1566756" cy="690071"/>
      </dsp:txXfrm>
    </dsp:sp>
    <dsp:sp modelId="{6E557A0E-6603-4C55-929B-F8BBAD6722DB}">
      <dsp:nvSpPr>
        <dsp:cNvPr id="0" name=""/>
        <dsp:cNvSpPr/>
      </dsp:nvSpPr>
      <dsp:spPr>
        <a:xfrm rot="240000">
          <a:off x="3899725" y="2048680"/>
          <a:ext cx="1641418" cy="7647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Replies</a:t>
          </a:r>
        </a:p>
      </dsp:txBody>
      <dsp:txXfrm>
        <a:off x="3937056" y="2086011"/>
        <a:ext cx="1566756" cy="690071"/>
      </dsp:txXfrm>
    </dsp:sp>
    <dsp:sp modelId="{EDA75B55-AEF0-4EB0-B30E-2CED4453EA4A}">
      <dsp:nvSpPr>
        <dsp:cNvPr id="0" name=""/>
        <dsp:cNvSpPr/>
      </dsp:nvSpPr>
      <dsp:spPr>
        <a:xfrm rot="240000">
          <a:off x="3959131" y="1244423"/>
          <a:ext cx="1641418" cy="7647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Likes</a:t>
          </a:r>
        </a:p>
      </dsp:txBody>
      <dsp:txXfrm>
        <a:off x="3996462" y="1281754"/>
        <a:ext cx="1566756" cy="690071"/>
      </dsp:txXfrm>
    </dsp:sp>
    <dsp:sp modelId="{ABD1CE54-02FA-4941-996A-B5B94850FD8E}">
      <dsp:nvSpPr>
        <dsp:cNvPr id="0" name=""/>
        <dsp:cNvSpPr/>
      </dsp:nvSpPr>
      <dsp:spPr>
        <a:xfrm rot="240000">
          <a:off x="1521334" y="1725936"/>
          <a:ext cx="1572664" cy="17479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Posts</a:t>
          </a:r>
        </a:p>
      </dsp:txBody>
      <dsp:txXfrm>
        <a:off x="1598105" y="1802707"/>
        <a:ext cx="1419122" cy="1594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F5F9F-77CE-46F5-AE04-0A808BEA8318}">
      <dsp:nvSpPr>
        <dsp:cNvPr id="0" name=""/>
        <dsp:cNvSpPr/>
      </dsp:nvSpPr>
      <dsp:spPr>
        <a:xfrm>
          <a:off x="2482554" y="566322"/>
          <a:ext cx="3774853" cy="3774853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0A5D8-07FD-4C49-A47F-377DE79AE57C}">
      <dsp:nvSpPr>
        <dsp:cNvPr id="0" name=""/>
        <dsp:cNvSpPr/>
      </dsp:nvSpPr>
      <dsp:spPr>
        <a:xfrm>
          <a:off x="2482554" y="566322"/>
          <a:ext cx="3774853" cy="3774853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8D47E-3A60-4CAF-91B4-7208197C6DDC}">
      <dsp:nvSpPr>
        <dsp:cNvPr id="0" name=""/>
        <dsp:cNvSpPr/>
      </dsp:nvSpPr>
      <dsp:spPr>
        <a:xfrm>
          <a:off x="2482554" y="566322"/>
          <a:ext cx="3774853" cy="3774853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26B2F-A3BB-41AB-997F-ADF12511EBF2}">
      <dsp:nvSpPr>
        <dsp:cNvPr id="0" name=""/>
        <dsp:cNvSpPr/>
      </dsp:nvSpPr>
      <dsp:spPr>
        <a:xfrm>
          <a:off x="2482554" y="566322"/>
          <a:ext cx="3774853" cy="3774853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A4371-EA21-403C-8D33-33A8BCD0AD4E}">
      <dsp:nvSpPr>
        <dsp:cNvPr id="0" name=""/>
        <dsp:cNvSpPr/>
      </dsp:nvSpPr>
      <dsp:spPr>
        <a:xfrm>
          <a:off x="3500466" y="1584233"/>
          <a:ext cx="1739030" cy="1739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Promote and protect </a:t>
          </a:r>
        </a:p>
      </dsp:txBody>
      <dsp:txXfrm>
        <a:off x="3755141" y="1838908"/>
        <a:ext cx="1229680" cy="1229680"/>
      </dsp:txXfrm>
    </dsp:sp>
    <dsp:sp modelId="{A752F3B9-27A3-4218-BA59-8E1D2F9C1234}">
      <dsp:nvSpPr>
        <dsp:cNvPr id="0" name=""/>
        <dsp:cNvSpPr/>
      </dsp:nvSpPr>
      <dsp:spPr>
        <a:xfrm>
          <a:off x="3761320" y="1484"/>
          <a:ext cx="1217321" cy="12173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External website </a:t>
          </a:r>
        </a:p>
      </dsp:txBody>
      <dsp:txXfrm>
        <a:off x="3939593" y="179757"/>
        <a:ext cx="860775" cy="860775"/>
      </dsp:txXfrm>
    </dsp:sp>
    <dsp:sp modelId="{A56300EA-1A36-4355-83BA-38266FBA67B9}">
      <dsp:nvSpPr>
        <dsp:cNvPr id="0" name=""/>
        <dsp:cNvSpPr/>
      </dsp:nvSpPr>
      <dsp:spPr>
        <a:xfrm>
          <a:off x="5604924" y="1845088"/>
          <a:ext cx="1217321" cy="12173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Social media</a:t>
          </a:r>
        </a:p>
      </dsp:txBody>
      <dsp:txXfrm>
        <a:off x="5783197" y="2023361"/>
        <a:ext cx="860775" cy="860775"/>
      </dsp:txXfrm>
    </dsp:sp>
    <dsp:sp modelId="{7C61D4E1-C764-4587-89B9-486F741E0B3D}">
      <dsp:nvSpPr>
        <dsp:cNvPr id="0" name=""/>
        <dsp:cNvSpPr/>
      </dsp:nvSpPr>
      <dsp:spPr>
        <a:xfrm>
          <a:off x="3761320" y="3688691"/>
          <a:ext cx="1217321" cy="12173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Best practice </a:t>
          </a:r>
        </a:p>
      </dsp:txBody>
      <dsp:txXfrm>
        <a:off x="3939593" y="3866964"/>
        <a:ext cx="860775" cy="860775"/>
      </dsp:txXfrm>
    </dsp:sp>
    <dsp:sp modelId="{25D1CB00-BC93-44F4-8CA4-750D4D67DD36}">
      <dsp:nvSpPr>
        <dsp:cNvPr id="0" name=""/>
        <dsp:cNvSpPr/>
      </dsp:nvSpPr>
      <dsp:spPr>
        <a:xfrm>
          <a:off x="1917717" y="1845088"/>
          <a:ext cx="1217321" cy="12173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Four members</a:t>
          </a:r>
        </a:p>
      </dsp:txBody>
      <dsp:txXfrm>
        <a:off x="2095990" y="2023361"/>
        <a:ext cx="860775" cy="860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0C7A3-5E92-444D-A127-323EF8C92DAB}">
      <dsp:nvSpPr>
        <dsp:cNvPr id="0" name=""/>
        <dsp:cNvSpPr/>
      </dsp:nvSpPr>
      <dsp:spPr>
        <a:xfrm>
          <a:off x="0" y="0"/>
          <a:ext cx="7104906" cy="14786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1. What are your aims and who is your target audience?</a:t>
          </a:r>
        </a:p>
      </dsp:txBody>
      <dsp:txXfrm>
        <a:off x="43308" y="43308"/>
        <a:ext cx="5509349" cy="1392012"/>
      </dsp:txXfrm>
    </dsp:sp>
    <dsp:sp modelId="{FFF2D823-5DD5-4A22-9705-DA70DF0C5BE0}">
      <dsp:nvSpPr>
        <dsp:cNvPr id="0" name=""/>
        <dsp:cNvSpPr/>
      </dsp:nvSpPr>
      <dsp:spPr>
        <a:xfrm>
          <a:off x="626903" y="1725066"/>
          <a:ext cx="7104906" cy="14786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2. Is social media right for you?</a:t>
          </a:r>
        </a:p>
      </dsp:txBody>
      <dsp:txXfrm>
        <a:off x="670211" y="1768374"/>
        <a:ext cx="5430277" cy="1392012"/>
      </dsp:txXfrm>
    </dsp:sp>
    <dsp:sp modelId="{68C5770D-58C9-490F-898E-80AC76CC40EC}">
      <dsp:nvSpPr>
        <dsp:cNvPr id="0" name=""/>
        <dsp:cNvSpPr/>
      </dsp:nvSpPr>
      <dsp:spPr>
        <a:xfrm>
          <a:off x="1253806" y="3450133"/>
          <a:ext cx="7104906" cy="14786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3. Which social media channel is best for you? </a:t>
          </a:r>
        </a:p>
      </dsp:txBody>
      <dsp:txXfrm>
        <a:off x="1297114" y="3493441"/>
        <a:ext cx="5430277" cy="1392012"/>
      </dsp:txXfrm>
    </dsp:sp>
    <dsp:sp modelId="{A6CE22E9-9287-4C18-B462-F09111F64AB3}">
      <dsp:nvSpPr>
        <dsp:cNvPr id="0" name=""/>
        <dsp:cNvSpPr/>
      </dsp:nvSpPr>
      <dsp:spPr>
        <a:xfrm>
          <a:off x="6143797" y="1121293"/>
          <a:ext cx="961108" cy="961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360046" y="1121293"/>
        <a:ext cx="528610" cy="723234"/>
      </dsp:txXfrm>
    </dsp:sp>
    <dsp:sp modelId="{E7E7886C-F56D-464F-82A1-06CFF95BF947}">
      <dsp:nvSpPr>
        <dsp:cNvPr id="0" name=""/>
        <dsp:cNvSpPr/>
      </dsp:nvSpPr>
      <dsp:spPr>
        <a:xfrm>
          <a:off x="6770700" y="2836502"/>
          <a:ext cx="961108" cy="961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986949" y="2836502"/>
        <a:ext cx="528610" cy="723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961A6-98AD-41CE-9B3D-CE27CBA52D4D}">
      <dsp:nvSpPr>
        <dsp:cNvPr id="0" name=""/>
        <dsp:cNvSpPr/>
      </dsp:nvSpPr>
      <dsp:spPr>
        <a:xfrm>
          <a:off x="40" y="237200"/>
          <a:ext cx="3845569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Aims:</a:t>
          </a:r>
        </a:p>
      </dsp:txBody>
      <dsp:txXfrm>
        <a:off x="40" y="237200"/>
        <a:ext cx="3845569" cy="921600"/>
      </dsp:txXfrm>
    </dsp:sp>
    <dsp:sp modelId="{06B8CA45-4549-4505-8136-8761DE84183A}">
      <dsp:nvSpPr>
        <dsp:cNvPr id="0" name=""/>
        <dsp:cNvSpPr/>
      </dsp:nvSpPr>
      <dsp:spPr>
        <a:xfrm>
          <a:off x="40" y="1158800"/>
          <a:ext cx="3845569" cy="32610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Promote a service, project or event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/>
            <a:t>Enhance reputation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/>
            <a:t>Form/join a community</a:t>
          </a:r>
        </a:p>
      </dsp:txBody>
      <dsp:txXfrm>
        <a:off x="40" y="1158800"/>
        <a:ext cx="3845569" cy="3261059"/>
      </dsp:txXfrm>
    </dsp:sp>
    <dsp:sp modelId="{12A3DF9B-8D28-4C4B-86EE-700F1660C8EC}">
      <dsp:nvSpPr>
        <dsp:cNvPr id="0" name=""/>
        <dsp:cNvSpPr/>
      </dsp:nvSpPr>
      <dsp:spPr>
        <a:xfrm>
          <a:off x="4383989" y="237200"/>
          <a:ext cx="3845569" cy="92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Audience:</a:t>
          </a:r>
        </a:p>
      </dsp:txBody>
      <dsp:txXfrm>
        <a:off x="4383989" y="237200"/>
        <a:ext cx="3845569" cy="921600"/>
      </dsp:txXfrm>
    </dsp:sp>
    <dsp:sp modelId="{5C39040B-2700-4840-A9E8-3743C9BFFCA2}">
      <dsp:nvSpPr>
        <dsp:cNvPr id="0" name=""/>
        <dsp:cNvSpPr/>
      </dsp:nvSpPr>
      <dsp:spPr>
        <a:xfrm>
          <a:off x="4383989" y="1158800"/>
          <a:ext cx="3845569" cy="32610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/>
            <a:t>Academic peers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/>
            <a:t>Enterprise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/>
            <a:t>Research collaborators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/>
            <a:t>Prospective students</a:t>
          </a:r>
        </a:p>
      </dsp:txBody>
      <dsp:txXfrm>
        <a:off x="4383989" y="1158800"/>
        <a:ext cx="3845569" cy="3261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79BCD-D20E-4A96-B9F1-0A9CA9421177}">
      <dsp:nvSpPr>
        <dsp:cNvPr id="0" name=""/>
        <dsp:cNvSpPr/>
      </dsp:nvSpPr>
      <dsp:spPr>
        <a:xfrm rot="10800000">
          <a:off x="1617062" y="2969"/>
          <a:ext cx="5472683" cy="9544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73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Can you aims be met on social media? </a:t>
          </a:r>
        </a:p>
      </dsp:txBody>
      <dsp:txXfrm rot="10800000">
        <a:off x="1855667" y="2969"/>
        <a:ext cx="5234078" cy="954420"/>
      </dsp:txXfrm>
    </dsp:sp>
    <dsp:sp modelId="{049EC130-B918-4C61-A11B-83A069B2C8B4}">
      <dsp:nvSpPr>
        <dsp:cNvPr id="0" name=""/>
        <dsp:cNvSpPr/>
      </dsp:nvSpPr>
      <dsp:spPr>
        <a:xfrm>
          <a:off x="1139852" y="2969"/>
          <a:ext cx="954420" cy="9544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32E4F-3291-4374-8653-89189767E379}">
      <dsp:nvSpPr>
        <dsp:cNvPr id="0" name=""/>
        <dsp:cNvSpPr/>
      </dsp:nvSpPr>
      <dsp:spPr>
        <a:xfrm rot="10800000">
          <a:off x="1617062" y="1242291"/>
          <a:ext cx="5472683" cy="95442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73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Are your audience on social media?</a:t>
          </a:r>
        </a:p>
      </dsp:txBody>
      <dsp:txXfrm rot="10800000">
        <a:off x="1855667" y="1242291"/>
        <a:ext cx="5234078" cy="954420"/>
      </dsp:txXfrm>
    </dsp:sp>
    <dsp:sp modelId="{117C3045-386E-4034-86E3-B6CEBD37BB36}">
      <dsp:nvSpPr>
        <dsp:cNvPr id="0" name=""/>
        <dsp:cNvSpPr/>
      </dsp:nvSpPr>
      <dsp:spPr>
        <a:xfrm>
          <a:off x="1139852" y="1242291"/>
          <a:ext cx="954420" cy="9544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D8C65-3564-4371-B8A6-911EC7C1E805}">
      <dsp:nvSpPr>
        <dsp:cNvPr id="0" name=""/>
        <dsp:cNvSpPr/>
      </dsp:nvSpPr>
      <dsp:spPr>
        <a:xfrm rot="10800000">
          <a:off x="1617062" y="2481613"/>
          <a:ext cx="5472683" cy="95442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73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Do you </a:t>
          </a:r>
          <a:r>
            <a:rPr lang="en-GB" sz="2700" i="1" kern="1200" dirty="0"/>
            <a:t>really</a:t>
          </a:r>
          <a:r>
            <a:rPr lang="en-GB" sz="2700" kern="1200" dirty="0"/>
            <a:t> have the time? </a:t>
          </a:r>
        </a:p>
      </dsp:txBody>
      <dsp:txXfrm rot="10800000">
        <a:off x="1855667" y="2481613"/>
        <a:ext cx="5234078" cy="954420"/>
      </dsp:txXfrm>
    </dsp:sp>
    <dsp:sp modelId="{C13990B5-8FB8-4C02-904C-EC04DCEB734D}">
      <dsp:nvSpPr>
        <dsp:cNvPr id="0" name=""/>
        <dsp:cNvSpPr/>
      </dsp:nvSpPr>
      <dsp:spPr>
        <a:xfrm>
          <a:off x="1139852" y="2481613"/>
          <a:ext cx="954420" cy="9544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089D8-1D49-4F7D-84B3-8F8954BB6166}">
      <dsp:nvSpPr>
        <dsp:cNvPr id="0" name=""/>
        <dsp:cNvSpPr/>
      </dsp:nvSpPr>
      <dsp:spPr>
        <a:xfrm rot="10800000">
          <a:off x="1617062" y="3720935"/>
          <a:ext cx="5472683" cy="95442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873" tIns="102870" rIns="192024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Do you have content and something to say?</a:t>
          </a:r>
        </a:p>
      </dsp:txBody>
      <dsp:txXfrm rot="10800000">
        <a:off x="1855667" y="3720935"/>
        <a:ext cx="5234078" cy="954420"/>
      </dsp:txXfrm>
    </dsp:sp>
    <dsp:sp modelId="{20416AAE-A948-43BC-A3EA-23700663C0A7}">
      <dsp:nvSpPr>
        <dsp:cNvPr id="0" name=""/>
        <dsp:cNvSpPr/>
      </dsp:nvSpPr>
      <dsp:spPr>
        <a:xfrm>
          <a:off x="1139852" y="3720935"/>
          <a:ext cx="954420" cy="9544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F6F75-8D20-4E8E-85FC-C741CB6F27C4}">
      <dsp:nvSpPr>
        <dsp:cNvPr id="0" name=""/>
        <dsp:cNvSpPr/>
      </dsp:nvSpPr>
      <dsp:spPr>
        <a:xfrm>
          <a:off x="37" y="29519"/>
          <a:ext cx="3619787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Format:</a:t>
          </a:r>
        </a:p>
      </dsp:txBody>
      <dsp:txXfrm>
        <a:off x="37" y="29519"/>
        <a:ext cx="3619787" cy="691200"/>
      </dsp:txXfrm>
    </dsp:sp>
    <dsp:sp modelId="{2239B667-964F-4C69-AECD-2B3214F97C81}">
      <dsp:nvSpPr>
        <dsp:cNvPr id="0" name=""/>
        <dsp:cNvSpPr/>
      </dsp:nvSpPr>
      <dsp:spPr>
        <a:xfrm>
          <a:off x="37" y="720719"/>
          <a:ext cx="3619787" cy="2666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Bulletin service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Open network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Follow mechanism generates audience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Active users have high frequency of posts</a:t>
          </a:r>
        </a:p>
      </dsp:txBody>
      <dsp:txXfrm>
        <a:off x="37" y="720719"/>
        <a:ext cx="3619787" cy="2666081"/>
      </dsp:txXfrm>
    </dsp:sp>
    <dsp:sp modelId="{C56D30AB-A2EA-4C08-97B8-90C2D7844B75}">
      <dsp:nvSpPr>
        <dsp:cNvPr id="0" name=""/>
        <dsp:cNvSpPr/>
      </dsp:nvSpPr>
      <dsp:spPr>
        <a:xfrm>
          <a:off x="4126595" y="29519"/>
          <a:ext cx="3619787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Audience:</a:t>
          </a:r>
        </a:p>
      </dsp:txBody>
      <dsp:txXfrm>
        <a:off x="4126595" y="29519"/>
        <a:ext cx="3619787" cy="691200"/>
      </dsp:txXfrm>
    </dsp:sp>
    <dsp:sp modelId="{AA0F7D04-7685-45C7-AF94-844FEC59F5E0}">
      <dsp:nvSpPr>
        <dsp:cNvPr id="0" name=""/>
        <dsp:cNvSpPr/>
      </dsp:nvSpPr>
      <dsp:spPr>
        <a:xfrm>
          <a:off x="4126595" y="720719"/>
          <a:ext cx="3619787" cy="2666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12.6 million UK-based users (down 2.5)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45% of 16-22 year olds are using Twitter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45-55 age range still biggest user group of channel</a:t>
          </a:r>
        </a:p>
      </dsp:txBody>
      <dsp:txXfrm>
        <a:off x="4126595" y="720719"/>
        <a:ext cx="3619787" cy="26660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C0FAD-E976-4766-87C8-F52AD37BE13C}">
      <dsp:nvSpPr>
        <dsp:cNvPr id="0" name=""/>
        <dsp:cNvSpPr/>
      </dsp:nvSpPr>
      <dsp:spPr>
        <a:xfrm>
          <a:off x="37" y="100751"/>
          <a:ext cx="3619787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Pros:</a:t>
          </a:r>
        </a:p>
      </dsp:txBody>
      <dsp:txXfrm>
        <a:off x="37" y="100751"/>
        <a:ext cx="3619787" cy="720000"/>
      </dsp:txXfrm>
    </dsp:sp>
    <dsp:sp modelId="{80DDD9FE-DF69-4D15-8509-AABFFCCAAD74}">
      <dsp:nvSpPr>
        <dsp:cNvPr id="0" name=""/>
        <dsp:cNvSpPr/>
      </dsp:nvSpPr>
      <dsp:spPr>
        <a:xfrm>
          <a:off x="37" y="820751"/>
          <a:ext cx="3619787" cy="36028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Post media easily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Automated link previews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Potential for mass impressions/exposure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Simple to use and post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Curated communities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Very current content</a:t>
          </a:r>
        </a:p>
      </dsp:txBody>
      <dsp:txXfrm>
        <a:off x="37" y="820751"/>
        <a:ext cx="3619787" cy="3602812"/>
      </dsp:txXfrm>
    </dsp:sp>
    <dsp:sp modelId="{AFF9AA9F-B701-4AA5-BE8F-40223524BE5A}">
      <dsp:nvSpPr>
        <dsp:cNvPr id="0" name=""/>
        <dsp:cNvSpPr/>
      </dsp:nvSpPr>
      <dsp:spPr>
        <a:xfrm>
          <a:off x="4126595" y="100751"/>
          <a:ext cx="3619787" cy="72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Cons:</a:t>
          </a:r>
        </a:p>
      </dsp:txBody>
      <dsp:txXfrm>
        <a:off x="4126595" y="100751"/>
        <a:ext cx="3619787" cy="720000"/>
      </dsp:txXfrm>
    </dsp:sp>
    <dsp:sp modelId="{4F02500E-3AC6-4D2E-8153-38AC9E9890FD}">
      <dsp:nvSpPr>
        <dsp:cNvPr id="0" name=""/>
        <dsp:cNvSpPr/>
      </dsp:nvSpPr>
      <dsp:spPr>
        <a:xfrm>
          <a:off x="4126595" y="820751"/>
          <a:ext cx="3619787" cy="36028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Slacktivism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Building audience initially can be a challenge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Echo chamber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Mass audience means mass background noise</a:t>
          </a:r>
          <a:endParaRPr lang="en-GB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/>
            <a:t>No native analytics</a:t>
          </a: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Ad service immature</a:t>
          </a:r>
        </a:p>
      </dsp:txBody>
      <dsp:txXfrm>
        <a:off x="4126595" y="820751"/>
        <a:ext cx="3619787" cy="36028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F6F75-8D20-4E8E-85FC-C741CB6F27C4}">
      <dsp:nvSpPr>
        <dsp:cNvPr id="0" name=""/>
        <dsp:cNvSpPr/>
      </dsp:nvSpPr>
      <dsp:spPr>
        <a:xfrm>
          <a:off x="37" y="70917"/>
          <a:ext cx="3619787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Format:</a:t>
          </a:r>
          <a:endParaRPr lang="en-GB" sz="2100" kern="1200" dirty="0"/>
        </a:p>
      </dsp:txBody>
      <dsp:txXfrm>
        <a:off x="37" y="70917"/>
        <a:ext cx="3619787" cy="604800"/>
      </dsp:txXfrm>
    </dsp:sp>
    <dsp:sp modelId="{2239B667-964F-4C69-AECD-2B3214F97C81}">
      <dsp:nvSpPr>
        <dsp:cNvPr id="0" name=""/>
        <dsp:cNvSpPr/>
      </dsp:nvSpPr>
      <dsp:spPr>
        <a:xfrm>
          <a:off x="37" y="675717"/>
          <a:ext cx="3619787" cy="2669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Closed network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Can post multiple media types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Varied functionality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Multiple page/group types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Detailed profiles</a:t>
          </a:r>
        </a:p>
      </dsp:txBody>
      <dsp:txXfrm>
        <a:off x="37" y="675717"/>
        <a:ext cx="3619787" cy="2669684"/>
      </dsp:txXfrm>
    </dsp:sp>
    <dsp:sp modelId="{71628192-5F6D-44D1-A1CF-D45BFBE6D17C}">
      <dsp:nvSpPr>
        <dsp:cNvPr id="0" name=""/>
        <dsp:cNvSpPr/>
      </dsp:nvSpPr>
      <dsp:spPr>
        <a:xfrm>
          <a:off x="4126595" y="70917"/>
          <a:ext cx="3619787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Audience:</a:t>
          </a:r>
        </a:p>
      </dsp:txBody>
      <dsp:txXfrm>
        <a:off x="4126595" y="70917"/>
        <a:ext cx="3619787" cy="604800"/>
      </dsp:txXfrm>
    </dsp:sp>
    <dsp:sp modelId="{B480B651-5C8D-406E-B412-0DFF33655901}">
      <dsp:nvSpPr>
        <dsp:cNvPr id="0" name=""/>
        <dsp:cNvSpPr/>
      </dsp:nvSpPr>
      <dsp:spPr>
        <a:xfrm>
          <a:off x="4126595" y="675717"/>
          <a:ext cx="3619787" cy="2669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30 million people in UK actively using the site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84% vs 73%, female vs male usage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80% of 23-37 year olds use regularly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60% of 52-71 year use regularly</a:t>
          </a:r>
        </a:p>
      </dsp:txBody>
      <dsp:txXfrm>
        <a:off x="4126595" y="675717"/>
        <a:ext cx="3619787" cy="26696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05219-FA81-4A9F-8568-64BFDA94D915}">
      <dsp:nvSpPr>
        <dsp:cNvPr id="0" name=""/>
        <dsp:cNvSpPr/>
      </dsp:nvSpPr>
      <dsp:spPr>
        <a:xfrm>
          <a:off x="37" y="110694"/>
          <a:ext cx="3619787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Pros:</a:t>
          </a:r>
        </a:p>
      </dsp:txBody>
      <dsp:txXfrm>
        <a:off x="37" y="110694"/>
        <a:ext cx="3619787" cy="633600"/>
      </dsp:txXfrm>
    </dsp:sp>
    <dsp:sp modelId="{34AB95FD-2274-4614-97CD-878C1F872B42}">
      <dsp:nvSpPr>
        <dsp:cNvPr id="0" name=""/>
        <dsp:cNvSpPr/>
      </dsp:nvSpPr>
      <dsp:spPr>
        <a:xfrm>
          <a:off x="37" y="744294"/>
          <a:ext cx="3619787" cy="28383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Huge potential audience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Can post almost any type of content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Sophisticated analytics tool (pages)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Highly developed ad options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Flexible page/group options</a:t>
          </a:r>
        </a:p>
      </dsp:txBody>
      <dsp:txXfrm>
        <a:off x="37" y="744294"/>
        <a:ext cx="3619787" cy="2838329"/>
      </dsp:txXfrm>
    </dsp:sp>
    <dsp:sp modelId="{3ADDF710-0560-4C04-AA33-1008D1CBBA66}">
      <dsp:nvSpPr>
        <dsp:cNvPr id="0" name=""/>
        <dsp:cNvSpPr/>
      </dsp:nvSpPr>
      <dsp:spPr>
        <a:xfrm>
          <a:off x="4126595" y="110694"/>
          <a:ext cx="3619787" cy="633600"/>
        </a:xfrm>
        <a:prstGeom prst="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accent3">
              <a:hueOff val="3108557"/>
              <a:satOff val="-4598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Cons:</a:t>
          </a:r>
        </a:p>
      </dsp:txBody>
      <dsp:txXfrm>
        <a:off x="4126595" y="110694"/>
        <a:ext cx="3619787" cy="633600"/>
      </dsp:txXfrm>
    </dsp:sp>
    <dsp:sp modelId="{F26DAA3F-9D92-460C-9F19-BC13C154462D}">
      <dsp:nvSpPr>
        <dsp:cNvPr id="0" name=""/>
        <dsp:cNvSpPr/>
      </dsp:nvSpPr>
      <dsp:spPr>
        <a:xfrm>
          <a:off x="4126595" y="744294"/>
          <a:ext cx="3619787" cy="2838329"/>
        </a:xfrm>
        <a:prstGeom prst="rect">
          <a:avLst/>
        </a:prstGeom>
        <a:solidFill>
          <a:schemeClr val="accent3">
            <a:tint val="40000"/>
            <a:alpha val="90000"/>
            <a:hueOff val="3723986"/>
            <a:satOff val="-32440"/>
            <a:lumOff val="1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723986"/>
              <a:satOff val="-32440"/>
              <a:lumOff val="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Despite huge audience organic reach is limited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Paid posts dominant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Content contained within the network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Can be complex understanding all functional options</a:t>
          </a:r>
        </a:p>
      </dsp:txBody>
      <dsp:txXfrm>
        <a:off x="4126595" y="744294"/>
        <a:ext cx="3619787" cy="2838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14693" cy="8778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A731-96C6-1C4F-A61E-653465578A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86671" y="0"/>
            <a:ext cx="110782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4/24/2023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9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420341"/>
            <a:ext cx="679450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D080ACEF-038B-C84F-B8C5-91258E2417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2083" y="0"/>
            <a:ext cx="114839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4/24/2023</a:t>
            </a:fld>
            <a:endParaRPr lang="en-GB" dirty="0"/>
          </a:p>
        </p:txBody>
      </p:sp>
      <p:pic>
        <p:nvPicPr>
          <p:cNvPr id="8" name="Picture 7" descr="RHUL_Master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29" y="8737903"/>
            <a:ext cx="1388061" cy="7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3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71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come to the final question…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Plethora of channels out there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Channels have different audiences, purposes, format and impact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So, again, drawing on answers to previous questions, which one bests matches your aims and audience?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Let’s move on to the channels overview…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70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566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12.6 million – survey by Flint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45% of 16-22 year olds –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Mori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45-55 age range – Ofcom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509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197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All slide stats – Flint survey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89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934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16.7 million – </a:t>
            </a:r>
            <a:r>
              <a:rPr lang="en-GB" dirty="0" err="1"/>
              <a:t>eMarketer</a:t>
            </a:r>
            <a:r>
              <a:rPr lang="en-GB" dirty="0"/>
              <a:t>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200m increase – Flint survey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61% of 18-34 year olds – Flint survey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819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782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All slide stats – Flint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696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14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4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37.1 million UK adults use the platform – Flint survey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97% of all 18-24 year-olds are active on the site down to just 40% of those 70+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comScore report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aged between 18-24 watched ‘a massive 486.6 videos each on average’ during July 2017 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comScore report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308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967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563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084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Misleading example, as this account is actually doing well with regards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Identifying your audience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Think not just about what you want to say, but what they want to hear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Be consistent in tone, subject </a:t>
            </a:r>
            <a:r>
              <a:rPr lang="en-GB" baseline="0" dirty="0" err="1"/>
              <a:t>etc</a:t>
            </a:r>
            <a:r>
              <a:rPr lang="en-GB" baseline="0" dirty="0"/>
              <a:t> to establish statue and maximise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This account is very popular on Twitter because it considered all these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415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People likely use multiple social media channels – add in other types of digital and non digital consumption and it’s a maelstrom of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Ergo, people consume social media in short, staccato, distracted bursts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There attention skims over feeds so be concise and impactful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Posts should be like headlines to cut through the crowd and be digestible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Images, diagrams, infographics and gifs can help – more on content in next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Typically this should also apply to the destination content, if linking 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045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Across social media multimedia will do better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 core content doesn’t have to be multimedia, but consider what multimedia content can go with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If it is original, it is also likely to do better – both in terms of content itself and concept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Different media types can be used to promote the same item</a:t>
            </a:r>
          </a:p>
          <a:p>
            <a:endParaRPr lang="en-GB" baseline="0" dirty="0"/>
          </a:p>
          <a:p>
            <a:r>
              <a:rPr lang="en-GB" sz="1200" b="1" dirty="0" err="1"/>
              <a:t>Eg</a:t>
            </a:r>
            <a:r>
              <a:rPr lang="en-GB" sz="1200" b="1" dirty="0"/>
              <a:t> Ethan Barnes, Media Art student. As</a:t>
            </a:r>
            <a:r>
              <a:rPr lang="en-GB" sz="1200" b="1" baseline="0" dirty="0"/>
              <a:t> part of a project for his BA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Projected suffragette flag onto founders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Posted on the centenary of women first voting in a general election</a:t>
            </a:r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1,811 likes, 12 comments, 17,961 impressions, 1,866 engagements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This is our 5</a:t>
            </a:r>
            <a:r>
              <a:rPr lang="en-GB" sz="1200" baseline="30000" dirty="0"/>
              <a:t>th</a:t>
            </a:r>
            <a:r>
              <a:rPr lang="en-GB" sz="1200" dirty="0"/>
              <a:t> most engaged post in the past 2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Used imagery and video footage in promotion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Striking image, but also unique concept combining two established and popular subjects in an unusual way 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792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Impact, audience, reputation – all can be gained on social, but all are fragile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Users check social frequently – if you don’t post for a month, momentum will be lost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Equally, over posting can result in audience fatigue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Post regularly (frequency varies on channels) – you can fill in gaps with dialogue, shares, RTs </a:t>
            </a:r>
            <a:r>
              <a:rPr lang="en-GB" baseline="0" dirty="0" err="1"/>
              <a:t>etc</a:t>
            </a:r>
            <a:r>
              <a:rPr lang="en-GB" baseline="0" dirty="0"/>
              <a:t> (so the account is still active, even if you aren’t posting your own content)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Consider using a schedule (example in slide) and/or social media management platform (more on the latter in later slide) to enable and organise frequent posting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560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Although topic focus will vary depending on audience, they all favour timely 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So what is your audience interested in at a given time?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Much like multimedia, timeliness can be harnessed for your posts, rather than constitute their substance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Conversation example – the model melds a current film and a current political topic using the academics area of expertise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577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Aim for a balance – if anything slightly in dialogue’s favour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Do not neglect dialogue- this is the strength of social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Dialogue seems time consuming and narrow in terms of impact, but it is an investment for the future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Dialogue increases your connections and your reputation will increase your amplification and impact – somebody you have had dialogue with is much more likely to RT your broadcast tweet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Starts to convert people from lazy follower &gt; advocate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49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Covers: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Personal. Blended description – account which represents an individual (you) and talks about matters relating to your work/the College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Aims. Key to start here, as will inform the 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Principles – applied broadly to all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Twitter/LinkedIn are what we see as the post popular for personal/profession work, so focusing on these</a:t>
            </a:r>
          </a:p>
          <a:p>
            <a:endParaRPr lang="en-GB" baseline="0" dirty="0"/>
          </a:p>
          <a:p>
            <a:r>
              <a:rPr lang="en-GB" baseline="0" dirty="0"/>
              <a:t>Doesn’t cover: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Official accounts – different approach and principles as constitutes official representation of the College. Thus there are different brand, reputation and legal considerations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Personal – none of our business, generally speaking – so won’t be covering how to promote your blog on your passion for gluten free baking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Detailed instructions – would take forever and the processes are frequently changing. Platforms will provide guidance on how to do this, don’t worry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668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Always been at the root of good social – indeed originally this was it’s core and only purpose. There were no org pages on Facebook – just personal profiles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In a current climate of fake news and ubiquitous, insistent advertising authenticity is more important than ever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Your personality should come through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What is unique in terms of your opinion and content? Try to bring this out in your activity and 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Rough edges are ok – this is part of authenticity. This could be manifest in the sub-professional quality of the content, humour, errors, admitting mistakes, being honest and transparent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Letting other people tell the story about your 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Example – Harry Ainsworth became an online hit when the Daily Mail covered a video he did about looking for a new housemate. Won’t show that one as it has a lot of expletives. It was a funny, rough around the edges, risqué, self deprecating video with an actual purpose. Following this, he did a video for us on opening of EWD which harnessed many of those same qualities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732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Moderator to the former principle – being authentic can sometimes go too far, especially when using humour or stating opinions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Seems obvious but anonymity of social can make for venomous environment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Tone difficult to read on social – especially when using humour or being ironic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Think about the likely impact on your audience before posting – if in doubt, don’t post. Admit when you are wrong, apologise, be transparent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 internet does not forget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Failure to consider this principle could result in loss of audience and reputation, blocking from followers or platform and legal repercussions in extreme cases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/>
              <a:t>Don’t feed the trolls – winning online arguments is the philosopher’s stone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All platforms have reporting mechanisms – use them if others are not being nice and/or contravening the platforms terms of use/community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815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Copyright – applied to all formats of content: words, images, videos, audio. If you don’t hold copyright and it’s not creative commons, you need permission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Fair use: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Generally, something is considered fair use when the original material is used for a limited and “transformative” purpose, such as </a:t>
            </a:r>
            <a:r>
              <a:rPr lang="en-GB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commentary, criticism or parody</a:t>
            </a:r>
            <a:endParaRPr lang="en-GB" u="non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Privacy – don’t share other people’s private details. Unless in public and difficult to personally identify, seek permission for images or video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Commercial sensitivity – if you are talking about your work, this is likely to also be the College’s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GDPR – individual responsibility to understand this, especially if you are gathering personal data in any 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Libel and slander – hard to enforce, but applies as it would in other media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Even with a personal account you could be considered to represent the college – please refer to the social media policy on the staff intranet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3022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Reply – public, direct response to the poster - @</a:t>
            </a:r>
            <a:r>
              <a:rPr lang="en-GB" baseline="0" dirty="0" err="1"/>
              <a:t>ing</a:t>
            </a:r>
            <a:r>
              <a:rPr lang="en-GB" baseline="0" dirty="0"/>
              <a:t> them. Will appear on your feed and in their notifications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Retweet – shares the post as is to your feed. Appears in their notifications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Like – poster notified but not much else. Adds to a list in your profile which could be used for bookmarking posts you like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Direct message – private 1-1 message. Have to be mutual follows in place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0833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Include something evocative and intriguing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Balance the former with clarification on what it actual is you’re clicking through 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Short link to article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@</a:t>
            </a:r>
            <a:r>
              <a:rPr lang="en-GB" baseline="0" dirty="0" err="1"/>
              <a:t>ing</a:t>
            </a:r>
            <a:r>
              <a:rPr lang="en-GB" baseline="0" dirty="0"/>
              <a:t> involved accounts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Inclusion of image – in this case automated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Hashtags still have some value but should be used sparingly – 2 max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6700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You can see stats against each engagement publically on the front end </a:t>
            </a:r>
          </a:p>
          <a:p>
            <a:r>
              <a:rPr lang="en-GB" baseline="0" dirty="0"/>
              <a:t>You will also get figures via your notifications</a:t>
            </a:r>
          </a:p>
          <a:p>
            <a:r>
              <a:rPr lang="en-GB" baseline="0" dirty="0"/>
              <a:t>Anything more complex will require a social media management platform – links later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5308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200" dirty="0"/>
              <a:t>Profile image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Background image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Intro – headline description of you and what you</a:t>
            </a:r>
            <a:r>
              <a:rPr lang="en-GB" sz="1200" baseline="0" dirty="0"/>
              <a:t> do</a:t>
            </a: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Background – work </a:t>
            </a:r>
            <a:r>
              <a:rPr lang="en-GB" sz="1200" dirty="0" err="1"/>
              <a:t>exp</a:t>
            </a:r>
            <a:r>
              <a:rPr lang="en-GB" sz="1200" dirty="0"/>
              <a:t>, education, licenses and certifications, volunteer </a:t>
            </a:r>
            <a:r>
              <a:rPr lang="en-GB" sz="1200" dirty="0" err="1"/>
              <a:t>exp</a:t>
            </a: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Skills – skills tags which you can be endorsed for by others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Accomplishments – publications, patents, coursework,</a:t>
            </a:r>
            <a:r>
              <a:rPr lang="en-GB" sz="1200" baseline="0" dirty="0"/>
              <a:t> projects, honours and awards, </a:t>
            </a:r>
            <a:r>
              <a:rPr lang="en-GB" sz="1200" baseline="0" dirty="0" err="1"/>
              <a:t>etc</a:t>
            </a:r>
            <a:r>
              <a:rPr lang="en-GB" sz="1200" baseline="0" dirty="0"/>
              <a:t> – almost anything you can brag about</a:t>
            </a: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Additional info – recommendations from others 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504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LinkedIn will make some suggestions based on the info you provide – more comprehensive than twitter as it asks for more info on setup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 tailored recommendations will become more refined as you connect and engage with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Curate who you follow – have fewer, more relevant so you can take in what they post and interact with meaning.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And crucially – you should have a genuine link with them (unlike twitter)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5633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Simply search by group for your topic of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Again, fewer is better as you will need to engage with these groups to see any benefit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Some will require you to request membership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4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15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 Digital team sits in M&amp;C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M&amp;C supports promotion of courses, academic excellence, the student experience – everything we do which has relevance to external audiences. Do this at cross college level and working with individual teams/</a:t>
            </a:r>
            <a:r>
              <a:rPr lang="en-GB" baseline="0" dirty="0" err="1"/>
              <a:t>depts</a:t>
            </a:r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Includes following teams…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3854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57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Manage and develop content for the website – focus on core pages </a:t>
            </a:r>
            <a:r>
              <a:rPr lang="en-GB" baseline="0" dirty="0" err="1"/>
              <a:t>Coursefinder</a:t>
            </a:r>
            <a:r>
              <a:rPr lang="en-GB" baseline="0" dirty="0"/>
              <a:t>, homepage, </a:t>
            </a:r>
            <a:r>
              <a:rPr lang="en-GB" baseline="0" dirty="0" err="1"/>
              <a:t>etc</a:t>
            </a:r>
            <a:r>
              <a:rPr lang="en-GB" baseline="0" dirty="0"/>
              <a:t> but also assist with team and department 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Manage main social media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Best practice for website and social media – digital best practice toolkit on intranet covers setting up social media channels, CMS usage, creating video for digital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Small team with broad remit. 50,000 pages and well over 100 social media accounts associated with Royal Holloway, plus the thousands of users who have personal accounts – we focus on equipping and empowering colleagues rather than doing all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Equipping and empowering is what this presentation is intended to do – to help you be effective at promoting your work as an individual and this way contribute to the collective reputation of the College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83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74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Social sometimes perceived as quick and easy to do. This is not untrue, but you get what you give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So worth asking fundamental questions rather than just jumping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&lt;READ QUESTIONS&gt;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All connected, sequential and dependent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Will inform the direction you take – shaping your focus and effort, and maximising your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Now let’s go into more detail and what your answers might be…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09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&lt;READ EGS&gt;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Aims can be multiple and blurred. What are your desired outcomes? – so that’s not ‘get a big following’ but what you want to achieve with that audience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Audience can also be blurred but are directly connected to aims. Which audiences will enable you to achieve your aims?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/>
              <a:t>Eg</a:t>
            </a:r>
            <a:r>
              <a:rPr lang="en-GB" baseline="0" dirty="0"/>
              <a:t> promoting a business consultancy service is the aim – enterprise is the audience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/>
              <a:t>Eg</a:t>
            </a:r>
            <a:r>
              <a:rPr lang="en-GB" baseline="0" dirty="0"/>
              <a:t> enhancing your academic reputation with regards to medieval poetry is the aim - academic peers with a similar specialism are the audience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508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Considering answers to previous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Aims – if you aim is to publish a paper, social media may not be right (although could promote that paper, of course)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Audience – seems almost everybody is on a social media (come to channel demographics later). Survey by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communications consultancy Flint found that in 2018 83% of the UK adult population used social media. But if you have a very specialist or niche audience they may be in that 17% or may not use social media in a way that aligns with you aims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– get what you give. Especially from scratch, building a relevant audience is hard work. It requires regular posts and replies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– should be singular, compelling, original. Content types include opinions (only go so far), news articles, events, blogs, images, infographics, videos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87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12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1547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3543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8141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97663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60" y="4466534"/>
            <a:ext cx="240013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9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1365654"/>
            <a:ext cx="9145588" cy="5505174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975" y="1090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6509046" cy="92213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0" name="Picture 9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323087" cy="33807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04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63071" y="1557210"/>
            <a:ext cx="8229600" cy="4525963"/>
          </a:xfrm>
        </p:spPr>
        <p:txBody>
          <a:bodyPr/>
          <a:lstStyle>
            <a:lvl1pPr marL="288000" indent="-324000">
              <a:buFont typeface="+mj-lt"/>
              <a:buAutoNum type="arabicPeriod"/>
              <a:defRPr sz="2800">
                <a:latin typeface="Corbel"/>
                <a:cs typeface="Corbel"/>
              </a:defRPr>
            </a:lvl1pPr>
            <a:lvl2pPr marL="648000" indent="-288000" algn="l">
              <a:buClr>
                <a:srgbClr val="FF6600"/>
              </a:buClr>
              <a:buFont typeface="+mj-lt"/>
              <a:buAutoNum type="romanLcPeriod"/>
              <a:defRPr sz="2400">
                <a:latin typeface="Corbel"/>
                <a:cs typeface="Corbel"/>
              </a:defRPr>
            </a:lvl2pPr>
            <a:lvl3pPr marL="579600" indent="0">
              <a:buFont typeface="Arial"/>
              <a:buNone/>
              <a:defRPr sz="2000">
                <a:latin typeface="Corbel"/>
                <a:cs typeface="Corbel"/>
              </a:defRPr>
            </a:lvl3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4412" y="6513014"/>
            <a:ext cx="323087" cy="33807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kern="1200" normalizeH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9145588" cy="4727046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727046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36979" y="5001194"/>
            <a:ext cx="6140678" cy="916512"/>
          </a:xfrm>
        </p:spPr>
        <p:txBody>
          <a:bodyPr anchor="t">
            <a:normAutofit/>
          </a:bodyPr>
          <a:lstStyle>
            <a:lvl1pPr algn="l">
              <a:defRPr sz="18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1" name="Picture 10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33" y="4731546"/>
            <a:ext cx="2389161" cy="1198801"/>
          </a:xfrm>
          <a:prstGeom prst="rect">
            <a:avLst/>
          </a:prstGeom>
        </p:spPr>
      </p:pic>
      <p:pic>
        <p:nvPicPr>
          <p:cNvPr id="2" name="Picture 1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6"/>
          <a:stretch/>
        </p:blipFill>
        <p:spPr>
          <a:xfrm>
            <a:off x="794" y="4411072"/>
            <a:ext cx="9144000" cy="324115"/>
          </a:xfrm>
          <a:prstGeom prst="rect">
            <a:avLst/>
          </a:prstGeom>
        </p:spPr>
      </p:pic>
      <p:pic>
        <p:nvPicPr>
          <p:cNvPr id="9" name="Picture 8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6"/>
          <a:stretch/>
        </p:blipFill>
        <p:spPr>
          <a:xfrm>
            <a:off x="794" y="5917705"/>
            <a:ext cx="9144000" cy="3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08115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1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375"/>
            <a:ext cx="3904974" cy="43632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1771375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Picture 7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7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9552"/>
            <a:ext cx="8229600" cy="43632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3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page 1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865429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9145588" cy="6858000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323087" cy="33807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60120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555750"/>
            <a:ext cx="8229600" cy="4476750"/>
          </a:xfrm>
        </p:spPr>
        <p:txBody>
          <a:bodyPr lIns="72000" tIns="72000"/>
          <a:lstStyle>
            <a:lvl1pPr>
              <a:defRPr sz="1800"/>
            </a:lvl1pPr>
          </a:lstStyle>
          <a:p>
            <a:r>
              <a:rPr lang="en-GB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Chart/graph</a:t>
            </a:r>
            <a:endParaRPr lang="en-GB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4412" y="6513014"/>
            <a:ext cx="323087" cy="33807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kern="1200" normalizeH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1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bullet &amp;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3071" y="1557210"/>
            <a:ext cx="8229600" cy="4525963"/>
          </a:xfrm>
        </p:spPr>
        <p:txBody>
          <a:bodyPr/>
          <a:lstStyle>
            <a:lvl1pPr marL="266700" indent="-266700">
              <a:buFont typeface="Arial"/>
              <a:buChar char="•"/>
              <a:defRPr sz="2800">
                <a:latin typeface="Corbel"/>
                <a:cs typeface="Corbel"/>
              </a:defRPr>
            </a:lvl1pPr>
            <a:lvl2pPr marL="612000" indent="-288000" algn="l">
              <a:buClr>
                <a:srgbClr val="FF6600"/>
              </a:buClr>
              <a:buFont typeface="Corbel" panose="020B0503020204020204" pitchFamily="34" charset="0"/>
              <a:buChar char="−"/>
              <a:defRPr sz="2400">
                <a:latin typeface="Corbel"/>
                <a:cs typeface="Corbel"/>
              </a:defRPr>
            </a:lvl2pPr>
            <a:lvl3pPr marL="813600" indent="-234000">
              <a:buFont typeface="Arial"/>
              <a:buChar char="•"/>
              <a:defRPr sz="2000">
                <a:latin typeface="Corbel"/>
                <a:cs typeface="Corbel"/>
              </a:defRPr>
            </a:lvl3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4412" y="6513014"/>
            <a:ext cx="323087" cy="33807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kern="1200" normalizeH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99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  <p:pic>
        <p:nvPicPr>
          <p:cNvPr id="8" name="Picture 7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4158702"/>
            <a:ext cx="9144000" cy="307832"/>
          </a:xfrm>
          <a:prstGeom prst="rect">
            <a:avLst/>
          </a:prstGeom>
        </p:spPr>
      </p:pic>
      <p:pic>
        <p:nvPicPr>
          <p:cNvPr id="9" name="Picture 8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5670454"/>
            <a:ext cx="9144000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78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671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279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1140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923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67845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7684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5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683" r:id="rId15"/>
    <p:sldLayoutId id="2147483662" r:id="rId16"/>
    <p:sldLayoutId id="2147483650" r:id="rId17"/>
    <p:sldLayoutId id="2147483680" r:id="rId18"/>
    <p:sldLayoutId id="2147483685" r:id="rId19"/>
    <p:sldLayoutId id="2147483664" r:id="rId20"/>
    <p:sldLayoutId id="2147483681" r:id="rId21"/>
    <p:sldLayoutId id="2147483687" r:id="rId2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DOoO-TwJb4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buffer.com/" TargetMode="External"/><Relationship Id="rId3" Type="http://schemas.openxmlformats.org/officeDocument/2006/relationships/hyperlink" Target="https://intranet.royalholloway.ac.uk/staff/assets/docs/pdf/royal-holloway-social-media-policy-for-staff-final.pdf" TargetMode="External"/><Relationship Id="rId7" Type="http://schemas.openxmlformats.org/officeDocument/2006/relationships/hyperlink" Target="https://tweetdeck.twitter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hootsuite.com/en-gb/" TargetMode="External"/><Relationship Id="rId11" Type="http://schemas.openxmlformats.org/officeDocument/2006/relationships/hyperlink" Target="https://blog.hootsuite.com/" TargetMode="External"/><Relationship Id="rId5" Type="http://schemas.openxmlformats.org/officeDocument/2006/relationships/hyperlink" Target="https://intranet.royalholloway.ac.uk/staff/it-services/cybersecurity/cybersecurity-mandatory-training.aspx" TargetMode="External"/><Relationship Id="rId10" Type="http://schemas.openxmlformats.org/officeDocument/2006/relationships/hyperlink" Target="https://sproutsocial.com/insights/" TargetMode="External"/><Relationship Id="rId4" Type="http://schemas.openxmlformats.org/officeDocument/2006/relationships/hyperlink" Target="https://intranet.royalholloway.ac.uk/staff/tools-and-links/professional-service-departments/communications-external-relations/digital-best-practice/home.aspx" TargetMode="External"/><Relationship Id="rId9" Type="http://schemas.openxmlformats.org/officeDocument/2006/relationships/hyperlink" Target="https://www.socialmediaexaminer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3" y="1391435"/>
            <a:ext cx="6663634" cy="2074779"/>
          </a:xfrm>
        </p:spPr>
        <p:txBody>
          <a:bodyPr/>
          <a:lstStyle/>
          <a:p>
            <a:r>
              <a:rPr lang="en-GB" dirty="0"/>
              <a:t>Introduction to using social media for work as an individual</a:t>
            </a:r>
          </a:p>
        </p:txBody>
      </p:sp>
    </p:spTree>
    <p:extLst>
      <p:ext uri="{BB962C8B-B14F-4D97-AF65-F5344CB8AC3E}">
        <p14:creationId xmlns:p14="http://schemas.microsoft.com/office/powerpoint/2010/main" val="158382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3. What channel is best for you?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8" y="1608727"/>
            <a:ext cx="4890977" cy="48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6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78" y="4431323"/>
            <a:ext cx="8707022" cy="1234012"/>
          </a:xfrm>
        </p:spPr>
        <p:txBody>
          <a:bodyPr/>
          <a:lstStyle/>
          <a:p>
            <a:r>
              <a:rPr lang="en-GB" dirty="0"/>
              <a:t>Channels overview</a:t>
            </a:r>
          </a:p>
        </p:txBody>
      </p:sp>
    </p:spTree>
    <p:extLst>
      <p:ext uri="{BB962C8B-B14F-4D97-AF65-F5344CB8AC3E}">
        <p14:creationId xmlns:p14="http://schemas.microsoft.com/office/powerpoint/2010/main" val="317552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Twitter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3401661"/>
              </p:ext>
            </p:extLst>
          </p:nvPr>
        </p:nvGraphicFramePr>
        <p:xfrm>
          <a:off x="698789" y="2195156"/>
          <a:ext cx="7746421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359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Twitter – pros and cons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6262462"/>
              </p:ext>
            </p:extLst>
          </p:nvPr>
        </p:nvGraphicFramePr>
        <p:xfrm>
          <a:off x="757499" y="1828800"/>
          <a:ext cx="7746421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871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Facebook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8294676"/>
              </p:ext>
            </p:extLst>
          </p:nvPr>
        </p:nvGraphicFramePr>
        <p:xfrm>
          <a:off x="698789" y="2195156"/>
          <a:ext cx="7746421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851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Facebook – pros and cons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3640149"/>
              </p:ext>
            </p:extLst>
          </p:nvPr>
        </p:nvGraphicFramePr>
        <p:xfrm>
          <a:off x="757499" y="1828800"/>
          <a:ext cx="7746421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258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Instagram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2682937"/>
              </p:ext>
            </p:extLst>
          </p:nvPr>
        </p:nvGraphicFramePr>
        <p:xfrm>
          <a:off x="757499" y="1828800"/>
          <a:ext cx="7746421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901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Instagram – pros and cons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4598224"/>
              </p:ext>
            </p:extLst>
          </p:nvPr>
        </p:nvGraphicFramePr>
        <p:xfrm>
          <a:off x="757499" y="1828800"/>
          <a:ext cx="7746421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924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LinkedIn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5471174"/>
              </p:ext>
            </p:extLst>
          </p:nvPr>
        </p:nvGraphicFramePr>
        <p:xfrm>
          <a:off x="757499" y="1828800"/>
          <a:ext cx="7746421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243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LinkedIn– pros and cons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3578327"/>
              </p:ext>
            </p:extLst>
          </p:nvPr>
        </p:nvGraphicFramePr>
        <p:xfrm>
          <a:off x="757499" y="1828800"/>
          <a:ext cx="7746421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684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78" y="4487594"/>
            <a:ext cx="8707022" cy="117774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7361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YouTube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5578178"/>
              </p:ext>
            </p:extLst>
          </p:nvPr>
        </p:nvGraphicFramePr>
        <p:xfrm>
          <a:off x="757499" y="1828800"/>
          <a:ext cx="7746421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69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YouTube – pros and cons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8381577"/>
              </p:ext>
            </p:extLst>
          </p:nvPr>
        </p:nvGraphicFramePr>
        <p:xfrm>
          <a:off x="757499" y="1828800"/>
          <a:ext cx="7746421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124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78" y="4459458"/>
            <a:ext cx="8707022" cy="1205877"/>
          </a:xfrm>
        </p:spPr>
        <p:txBody>
          <a:bodyPr/>
          <a:lstStyle/>
          <a:p>
            <a:r>
              <a:rPr lang="en-GB" dirty="0"/>
              <a:t>Social media principles</a:t>
            </a:r>
          </a:p>
        </p:txBody>
      </p:sp>
    </p:spTree>
    <p:extLst>
      <p:ext uri="{BB962C8B-B14F-4D97-AF65-F5344CB8AC3E}">
        <p14:creationId xmlns:p14="http://schemas.microsoft.com/office/powerpoint/2010/main" val="1408767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7499" y="1828800"/>
            <a:ext cx="77464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/>
              <a:t>Relevance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Concision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Content factors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Frequency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Timeliness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Broadcast/dialogue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Authenticity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Be nice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401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Relevance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55" y="2256520"/>
            <a:ext cx="679720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Concision 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1030" name="Picture 6" descr="Image result for digital over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1643321"/>
            <a:ext cx="4676775" cy="48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43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Content factors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79" b="1"/>
          <a:stretch/>
        </p:blipFill>
        <p:spPr>
          <a:xfrm>
            <a:off x="1070123" y="1800941"/>
            <a:ext cx="6969614" cy="442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63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Frequency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4" name="Picture 2" descr="Image result for social media content calen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84" y="1611980"/>
            <a:ext cx="7513031" cy="4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7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Timeliness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04" y="1648029"/>
            <a:ext cx="7214191" cy="46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96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Broadcast/dialogue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29</a:t>
            </a:fld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7828899"/>
              </p:ext>
            </p:extLst>
          </p:nvPr>
        </p:nvGraphicFramePr>
        <p:xfrm>
          <a:off x="1144772" y="1843621"/>
          <a:ext cx="6854456" cy="4569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754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What this session covers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1828800"/>
            <a:ext cx="8560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Aim: “To equip you to select and use a social media channel to confidently and effectively promote your professional reputation and work”</a:t>
            </a:r>
          </a:p>
          <a:p>
            <a:endParaRPr lang="en-GB" sz="2000" dirty="0"/>
          </a:p>
          <a:p>
            <a:r>
              <a:rPr lang="en-GB" sz="2000" dirty="0"/>
              <a:t>Covers: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Personal social media accounts used for professional 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Identifying your aims, audience and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Outline of key features of the main social media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Principles of social media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Basic practical advice on setting up and using Twitter and LinkedIn</a:t>
            </a:r>
          </a:p>
          <a:p>
            <a:endParaRPr lang="en-GB" sz="2000" dirty="0"/>
          </a:p>
          <a:p>
            <a:r>
              <a:rPr lang="en-GB" sz="2000" dirty="0"/>
              <a:t>Doesn’t cover: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Using official social media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Using purely personal social media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Detailed practical instructions on using channels</a:t>
            </a:r>
          </a:p>
        </p:txBody>
      </p:sp>
    </p:spTree>
    <p:extLst>
      <p:ext uri="{BB962C8B-B14F-4D97-AF65-F5344CB8AC3E}">
        <p14:creationId xmlns:p14="http://schemas.microsoft.com/office/powerpoint/2010/main" val="3343618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Authenticity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02" y="1457104"/>
            <a:ext cx="7104595" cy="51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11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Be nice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7" y="1959714"/>
            <a:ext cx="7314425" cy="411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58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Legal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512" y="2214562"/>
            <a:ext cx="6457065" cy="3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3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Engaging with other accounts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19" y="1715718"/>
            <a:ext cx="6823562" cy="46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Composing a post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7499" y="1828800"/>
            <a:ext cx="774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23" y="1743739"/>
            <a:ext cx="6130556" cy="46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7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Measuring success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28" y="1558298"/>
            <a:ext cx="5194891" cy="495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8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Creating a profile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7499" y="1828800"/>
            <a:ext cx="774642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/>
              <a:t>Profile image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Background image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Intro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Background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Skills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Accomplishments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Additional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36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Connections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7499" y="1828800"/>
            <a:ext cx="774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25" y="1521861"/>
            <a:ext cx="3798749" cy="51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01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</p:spPr>
        <p:txBody>
          <a:bodyPr>
            <a:normAutofit/>
          </a:bodyPr>
          <a:lstStyle/>
          <a:p>
            <a:r>
              <a:rPr lang="en-GB" dirty="0"/>
              <a:t>Joining groups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357" y="1406896"/>
            <a:ext cx="6353286" cy="52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4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6245" y="148766"/>
            <a:ext cx="5937755" cy="1188720"/>
          </a:xfrm>
        </p:spPr>
        <p:txBody>
          <a:bodyPr/>
          <a:lstStyle/>
          <a:p>
            <a:r>
              <a:rPr lang="en-GB" dirty="0"/>
              <a:t>Resources and 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" y="1474470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Royal Holloway: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Social media policy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Digital Best Practice Toolkit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Cyber Security Moodle course</a:t>
            </a:r>
            <a:endParaRPr lang="en-GB" dirty="0"/>
          </a:p>
          <a:p>
            <a:endParaRPr lang="en-GB" dirty="0"/>
          </a:p>
          <a:p>
            <a:r>
              <a:rPr lang="en-GB" dirty="0"/>
              <a:t>External tools: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Hootsuite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hlinkClick r:id="rId7"/>
              </a:rPr>
              <a:t>Tweetdeck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Buffer</a:t>
            </a:r>
            <a:endParaRPr lang="en-GB" dirty="0"/>
          </a:p>
          <a:p>
            <a:endParaRPr lang="en-GB" dirty="0"/>
          </a:p>
          <a:p>
            <a:r>
              <a:rPr lang="en-GB" dirty="0"/>
              <a:t>External 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9"/>
              </a:rPr>
              <a:t>Social Media Examiner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0"/>
              </a:rPr>
              <a:t>Sprout Social insights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11"/>
              </a:rPr>
              <a:t>Hootsuite blog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76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 fontScale="90000"/>
          </a:bodyPr>
          <a:lstStyle/>
          <a:p>
            <a:r>
              <a:rPr lang="en-GB" dirty="0"/>
              <a:t>Marketing and Communications directorate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3303076"/>
              </p:ext>
            </p:extLst>
          </p:nvPr>
        </p:nvGraphicFramePr>
        <p:xfrm>
          <a:off x="233917" y="1552353"/>
          <a:ext cx="8708064" cy="49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424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78" y="4445391"/>
            <a:ext cx="8707022" cy="1219944"/>
          </a:xfrm>
        </p:spPr>
        <p:txBody>
          <a:bodyPr/>
          <a:lstStyle/>
          <a:p>
            <a:r>
              <a:rPr lang="en-GB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6553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28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Digital Communications team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2103362"/>
              </p:ext>
            </p:extLst>
          </p:nvPr>
        </p:nvGraphicFramePr>
        <p:xfrm>
          <a:off x="212651" y="1605516"/>
          <a:ext cx="8739963" cy="490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11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78" y="4459458"/>
            <a:ext cx="8707022" cy="1205877"/>
          </a:xfrm>
        </p:spPr>
        <p:txBody>
          <a:bodyPr/>
          <a:lstStyle/>
          <a:p>
            <a:r>
              <a:rPr lang="en-GB" dirty="0"/>
              <a:t>Before you start</a:t>
            </a:r>
          </a:p>
        </p:txBody>
      </p:sp>
    </p:spTree>
    <p:extLst>
      <p:ext uri="{BB962C8B-B14F-4D97-AF65-F5344CB8AC3E}">
        <p14:creationId xmlns:p14="http://schemas.microsoft.com/office/powerpoint/2010/main" val="41923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Three starter questions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6825349"/>
              </p:ext>
            </p:extLst>
          </p:nvPr>
        </p:nvGraphicFramePr>
        <p:xfrm>
          <a:off x="434412" y="1584252"/>
          <a:ext cx="8358713" cy="492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737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1. What are your aims and who is your audience?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5553046"/>
              </p:ext>
            </p:extLst>
          </p:nvPr>
        </p:nvGraphicFramePr>
        <p:xfrm>
          <a:off x="457200" y="1679944"/>
          <a:ext cx="8229599" cy="465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696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686800" cy="922130"/>
          </a:xfrm>
        </p:spPr>
        <p:txBody>
          <a:bodyPr>
            <a:normAutofit/>
          </a:bodyPr>
          <a:lstStyle/>
          <a:p>
            <a:r>
              <a:rPr lang="en-GB" dirty="0"/>
              <a:t>2. Is social media right for you?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B49BB3D-90E4-C946-BCF9-8FBC622A1A06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8362552"/>
              </p:ext>
            </p:extLst>
          </p:nvPr>
        </p:nvGraphicFramePr>
        <p:xfrm>
          <a:off x="457200" y="1626782"/>
          <a:ext cx="8229599" cy="4678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066467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29141</TotalTime>
  <Words>3185</Words>
  <Application>Microsoft Office PowerPoint</Application>
  <PresentationFormat>On-screen Show (4:3)</PresentationFormat>
  <Paragraphs>439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Corbel</vt:lpstr>
      <vt:lpstr>Gill Sans MT</vt:lpstr>
      <vt:lpstr>Lucida Grande</vt:lpstr>
      <vt:lpstr>Wingdings</vt:lpstr>
      <vt:lpstr>Parcel</vt:lpstr>
      <vt:lpstr>Introduction to using social media for work as an individual</vt:lpstr>
      <vt:lpstr>Introduction</vt:lpstr>
      <vt:lpstr>What this session covers</vt:lpstr>
      <vt:lpstr>Marketing and Communications directorate</vt:lpstr>
      <vt:lpstr>Digital Communications team</vt:lpstr>
      <vt:lpstr>Before you start</vt:lpstr>
      <vt:lpstr>Three starter questions</vt:lpstr>
      <vt:lpstr>1. What are your aims and who is your audience?</vt:lpstr>
      <vt:lpstr>2. Is social media right for you?</vt:lpstr>
      <vt:lpstr>3. What channel is best for you?</vt:lpstr>
      <vt:lpstr>Channels overview</vt:lpstr>
      <vt:lpstr>Twitter</vt:lpstr>
      <vt:lpstr>Twitter – pros and cons</vt:lpstr>
      <vt:lpstr>Facebook</vt:lpstr>
      <vt:lpstr>Facebook – pros and cons</vt:lpstr>
      <vt:lpstr>Instagram</vt:lpstr>
      <vt:lpstr>Instagram – pros and cons</vt:lpstr>
      <vt:lpstr>LinkedIn</vt:lpstr>
      <vt:lpstr>LinkedIn– pros and cons</vt:lpstr>
      <vt:lpstr>YouTube</vt:lpstr>
      <vt:lpstr>YouTube – pros and cons</vt:lpstr>
      <vt:lpstr>Social media principles</vt:lpstr>
      <vt:lpstr>Summary</vt:lpstr>
      <vt:lpstr>Relevance</vt:lpstr>
      <vt:lpstr>Concision </vt:lpstr>
      <vt:lpstr>Content factors</vt:lpstr>
      <vt:lpstr>Frequency</vt:lpstr>
      <vt:lpstr>Timeliness</vt:lpstr>
      <vt:lpstr>Broadcast/dialogue</vt:lpstr>
      <vt:lpstr>Authenticity</vt:lpstr>
      <vt:lpstr>Be nice</vt:lpstr>
      <vt:lpstr>Legal</vt:lpstr>
      <vt:lpstr>Engaging with other accounts</vt:lpstr>
      <vt:lpstr>Composing a post</vt:lpstr>
      <vt:lpstr>Measuring success</vt:lpstr>
      <vt:lpstr>Creating a profile</vt:lpstr>
      <vt:lpstr>Connections</vt:lpstr>
      <vt:lpstr>Joining groups</vt:lpstr>
      <vt:lpstr>Resources and information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JONS-DFG</cp:lastModifiedBy>
  <cp:revision>393</cp:revision>
  <cp:lastPrinted>2019-02-12T08:38:13Z</cp:lastPrinted>
  <dcterms:created xsi:type="dcterms:W3CDTF">2013-08-15T13:27:17Z</dcterms:created>
  <dcterms:modified xsi:type="dcterms:W3CDTF">2023-04-24T17:07:39Z</dcterms:modified>
</cp:coreProperties>
</file>