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8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8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9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8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1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81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9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2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2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2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3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4642B7-1745-4E9A-86AA-D6F42BD631A2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302F2-C8CE-4EF0-A4DC-740D2F59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2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DESTINATION MARKETING ORGANIZATIONS (DMOs)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NAKANWAGI 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3906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5078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 ELEMENTS OF BRANDING IN HOSPITALITY &amp; TOURISM CONTINUED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Brand Personality</a:t>
            </a:r>
            <a:r>
              <a:rPr lang="en-GB" dirty="0" smtClean="0"/>
              <a:t>; </a:t>
            </a:r>
            <a:r>
              <a:rPr lang="en-US" dirty="0" smtClean="0"/>
              <a:t>The human characteristics associated with a destination. e.g. Ugandans are friendly. Most Africans are friendly.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Brand Promise </a:t>
            </a:r>
            <a:r>
              <a:rPr lang="en-US" dirty="0" smtClean="0"/>
              <a:t>– The unique value or experience a destination offers. Example: Uganda – gorilla country.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Brand Positioning </a:t>
            </a:r>
            <a:r>
              <a:rPr lang="en-US" dirty="0" smtClean="0"/>
              <a:t>– positioning in relation to competitors. Example: Uganda is positioned as a cheaper destination for gorilla tourists compared to Rwanda.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56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BRANDING IN TOURISM DESTINATION MARKETING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Creating a Unique Identity for the Destination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2. Enhancing Destination Recognition &amp; Recall</a:t>
            </a:r>
          </a:p>
          <a:p>
            <a:pPr marL="0" indent="0">
              <a:buNone/>
            </a:pPr>
            <a:r>
              <a:rPr lang="en-US" dirty="0" smtClean="0"/>
              <a:t>3. Building Emotional Connections with Travelers</a:t>
            </a:r>
          </a:p>
          <a:p>
            <a:pPr marL="0" indent="0">
              <a:buNone/>
            </a:pPr>
            <a:r>
              <a:rPr lang="en-US" dirty="0" smtClean="0"/>
              <a:t>4. Strengthening Marketing and Promotional Campaigns</a:t>
            </a:r>
          </a:p>
          <a:p>
            <a:pPr marL="0" indent="0">
              <a:buNone/>
            </a:pPr>
            <a:r>
              <a:rPr lang="en-US" dirty="0" smtClean="0"/>
              <a:t>5. Enhancing Competitiveness in the Global Market</a:t>
            </a:r>
          </a:p>
          <a:p>
            <a:pPr marL="0" indent="0">
              <a:buNone/>
            </a:pPr>
            <a:r>
              <a:rPr lang="en-US" dirty="0" smtClean="0"/>
              <a:t>6. Encouraging Repeat Visits and Word-of-Mouth Marketing</a:t>
            </a:r>
          </a:p>
          <a:p>
            <a:pPr marL="0" indent="0">
              <a:buNone/>
            </a:pPr>
            <a:r>
              <a:rPr lang="en-US" dirty="0" smtClean="0"/>
              <a:t>7. Attracting Investments and Partnerships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smtClean="0"/>
              <a:t>Attracting Partnerships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4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DMO DEFINITION AND MEANING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Organizations responsible for promoting tourism in a specific geographic area, - country, city or region. DMOs enhance the attractiveness, competitiveness, and sustainability of a destination by coordinating efforts among various stakeholders, including governments, businesses, and local communities are what is </a:t>
            </a:r>
            <a:r>
              <a:rPr lang="en-US" dirty="0" err="1" smtClean="0"/>
              <a:t>refered</a:t>
            </a:r>
            <a:r>
              <a:rPr lang="en-US" dirty="0" smtClean="0"/>
              <a:t> to ad DMOs. </a:t>
            </a:r>
          </a:p>
          <a:p>
            <a:r>
              <a:rPr lang="en-US" dirty="0" smtClean="0"/>
              <a:t>DMOs focus on attracting visitors, boosting tourism revenue, and enhancing the destination’s reputation through strategic marketing initiatives like product development, branding and promotional campaigns. </a:t>
            </a:r>
            <a:r>
              <a:rPr lang="en-US" dirty="0" err="1" smtClean="0"/>
              <a:t>Egs</a:t>
            </a:r>
            <a:r>
              <a:rPr lang="en-US" dirty="0" smtClean="0"/>
              <a:t> include UTB, TTB, RDB,KTB.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ROLES, FUNCTIONS OR OBJECTIVES OF DMOS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Marketing &amp; Promotion </a:t>
            </a:r>
            <a:r>
              <a:rPr lang="en-US" dirty="0" smtClean="0"/>
              <a:t>– DMOs create and execute marketing campaigns to attract tourists, through D media and PR and travel partnerships.</a:t>
            </a:r>
          </a:p>
          <a:p>
            <a:pPr marL="0" indent="0">
              <a:buNone/>
            </a:pPr>
            <a:r>
              <a:rPr lang="en-US" b="1" dirty="0" smtClean="0"/>
              <a:t>2.Tourism Development </a:t>
            </a:r>
            <a:r>
              <a:rPr lang="en-US" dirty="0" smtClean="0"/>
              <a:t>– They support the development of tourism infrastructure, services, and experiences.</a:t>
            </a:r>
          </a:p>
          <a:p>
            <a:pPr marL="0" indent="0">
              <a:buNone/>
            </a:pPr>
            <a:r>
              <a:rPr lang="en-US" b="1" dirty="0" smtClean="0"/>
              <a:t>3.Stakeholder Coordination </a:t>
            </a:r>
            <a:r>
              <a:rPr lang="en-US" dirty="0" smtClean="0"/>
              <a:t>– DMOs act as a bridge between public and private sector players in tourism.</a:t>
            </a:r>
          </a:p>
          <a:p>
            <a:pPr marL="0" indent="0">
              <a:buNone/>
            </a:pPr>
            <a:r>
              <a:rPr lang="en-US" b="1" dirty="0" smtClean="0"/>
              <a:t>4.Destination Branding </a:t>
            </a:r>
            <a:r>
              <a:rPr lang="en-US" dirty="0" smtClean="0"/>
              <a:t>– They help define and promote the unique identity of a destination, differentiating it from competitors.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1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b="1" dirty="0" smtClean="0"/>
              <a:t>. Visitor Services </a:t>
            </a:r>
            <a:r>
              <a:rPr lang="en-US" dirty="0" smtClean="0"/>
              <a:t>– Many DMOs provide information services, maps, travel guides, and online platforms to assist tourists in navigating the destination.</a:t>
            </a:r>
          </a:p>
          <a:p>
            <a:pPr marL="0" indent="0">
              <a:buNone/>
            </a:pPr>
            <a:r>
              <a:rPr lang="en-US" b="1" dirty="0" smtClean="0"/>
              <a:t>6.Sustainability &amp; Crisis Management </a:t>
            </a:r>
            <a:r>
              <a:rPr lang="en-US" dirty="0" smtClean="0"/>
              <a:t>– They implement strategies to promote sustainable tourism and manage crises such as pandemics, natural disasters.</a:t>
            </a:r>
          </a:p>
          <a:p>
            <a:pPr marL="0" indent="0">
              <a:buNone/>
            </a:pPr>
            <a:r>
              <a:rPr lang="en-US" b="1" dirty="0" smtClean="0"/>
              <a:t>7.Research &amp; Data Analysis </a:t>
            </a:r>
            <a:r>
              <a:rPr lang="en-US" dirty="0" smtClean="0"/>
              <a:t>– DMOs gather and analyze tourism-related data to guide policies, measure visitor satisfaction, and track economic impact.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91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POSITIONING UGANDA AS A TOURIST DESTINATION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Uganda is marketed internationally as the "Pearl of Africa“.</a:t>
            </a:r>
          </a:p>
          <a:p>
            <a:r>
              <a:rPr lang="en-US" dirty="0" smtClean="0"/>
              <a:t>A phrase originally coined by Winston Churchill. </a:t>
            </a:r>
          </a:p>
          <a:p>
            <a:r>
              <a:rPr lang="en-US" dirty="0" smtClean="0"/>
              <a:t>The country is positioned as a top destination for nature, adventure, cultural, and sustainable tourism.</a:t>
            </a:r>
          </a:p>
          <a:p>
            <a:r>
              <a:rPr lang="en-US" dirty="0" smtClean="0"/>
              <a:t>Leveraging its rich biodiversity, diverse landscapes, and unique wildlife experiences.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4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KEY POSITIONING 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1.Wildlife &amp; Nature Tourism (Gorilla Trekking &amp; Safaris)</a:t>
            </a: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Home to more than 50% of the world’s mountain gorillas, making gorilla trekking in Bwindi Impenetrable Forest and Mgahinga Gorilla National Park.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big game safaris in national parks like Murchison Falls, Queen Elizabeth, and Kidepo Valley.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Bird watching paradise with over 1,080 bird species, making it a top African birding destination.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02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513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2. Adventure Tourism</a:t>
            </a: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White-water rafting and bungee jumping at the Source of the Nile in </a:t>
            </a:r>
            <a:r>
              <a:rPr lang="en-US" dirty="0" err="1" smtClean="0"/>
              <a:t>Jinja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Hiking and mountaineering on the </a:t>
            </a:r>
            <a:r>
              <a:rPr lang="en-US" dirty="0" err="1" smtClean="0"/>
              <a:t>Rwenzori</a:t>
            </a:r>
            <a:r>
              <a:rPr lang="en-US" dirty="0" smtClean="0"/>
              <a:t> Mountains (Africa’s third-highest peak).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Chimpanzee tracking in </a:t>
            </a:r>
            <a:r>
              <a:rPr lang="en-US" dirty="0" err="1" smtClean="0"/>
              <a:t>Kibale</a:t>
            </a:r>
            <a:r>
              <a:rPr lang="en-US" dirty="0" smtClean="0"/>
              <a:t> Forest, a top primate tourism destination.</a:t>
            </a:r>
          </a:p>
          <a:p>
            <a:pPr marL="0" indent="0">
              <a:buNone/>
            </a:pPr>
            <a:r>
              <a:rPr lang="en-GB" b="1" dirty="0" smtClean="0"/>
              <a:t>3. Cultural &amp; Heritage Tourism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Over 50 indigenous ethnic groups, offering authentic cultural experiences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Batwa</a:t>
            </a:r>
            <a:r>
              <a:rPr lang="en-US" dirty="0" smtClean="0"/>
              <a:t> pygmies and </a:t>
            </a:r>
            <a:r>
              <a:rPr lang="en-US" dirty="0" err="1" smtClean="0"/>
              <a:t>Karamajong</a:t>
            </a:r>
            <a:r>
              <a:rPr lang="en-US" dirty="0" smtClean="0"/>
              <a:t> </a:t>
            </a:r>
            <a:r>
              <a:rPr lang="en-US" dirty="0" err="1" smtClean="0"/>
              <a:t>worriors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Historical sites like </a:t>
            </a:r>
            <a:r>
              <a:rPr lang="en-US" dirty="0" err="1" smtClean="0"/>
              <a:t>Kasubi</a:t>
            </a:r>
            <a:r>
              <a:rPr lang="en-US" dirty="0" smtClean="0"/>
              <a:t> Tombs (UNESCO World Heritage Site).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83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2388"/>
          </a:xfrm>
        </p:spPr>
        <p:txBody>
          <a:bodyPr/>
          <a:lstStyle/>
          <a:p>
            <a:r>
              <a:rPr lang="en-US" b="1" dirty="0" smtClean="0"/>
              <a:t>CONTINUED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520"/>
            <a:ext cx="10515600" cy="4507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4. Religious Tourism of </a:t>
            </a:r>
            <a:r>
              <a:rPr lang="en-US" b="1" dirty="0" err="1" smtClean="0"/>
              <a:t>Namugongo</a:t>
            </a:r>
            <a:r>
              <a:rPr lang="en-US" b="1" dirty="0" smtClean="0"/>
              <a:t> Martyrs Shrine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Namugongo</a:t>
            </a:r>
            <a:r>
              <a:rPr lang="en-US" dirty="0" smtClean="0"/>
              <a:t> Martyrs Shrine is a popular religious site,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Popularly known for the Ugandan Martyrs who were killed for their Christian faith between 1885 and 1887.</a:t>
            </a:r>
          </a:p>
          <a:p>
            <a:pPr marL="0" indent="0">
              <a:buNone/>
            </a:pPr>
            <a:r>
              <a:rPr lang="en-GB" b="1" dirty="0" smtClean="0"/>
              <a:t>5. Beach Tourism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Uganda has beaches in Entebbe, </a:t>
            </a:r>
            <a:r>
              <a:rPr lang="en-GB" dirty="0" err="1" smtClean="0"/>
              <a:t>Ssese</a:t>
            </a:r>
            <a:r>
              <a:rPr lang="en-GB" dirty="0" smtClean="0"/>
              <a:t> Islands, </a:t>
            </a:r>
            <a:r>
              <a:rPr lang="en-GB" dirty="0" err="1" smtClean="0"/>
              <a:t>Kalangala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Investment in infrastructure, </a:t>
            </a:r>
            <a:r>
              <a:rPr lang="en-US" dirty="0" smtClean="0"/>
              <a:t>festivals and island retreats are being undertaken to strengthen beach tourism on Lake Victoria.</a:t>
            </a:r>
          </a:p>
          <a:p>
            <a:pPr marL="0" indent="0">
              <a:buNone/>
            </a:pPr>
            <a:r>
              <a:rPr lang="en-US" b="1" dirty="0" smtClean="0"/>
              <a:t>6. Sustainable &amp; Eco-Tourism </a:t>
            </a:r>
            <a:r>
              <a:rPr lang="en-GB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Uganda promotes low-impact tourism, especially for gorilla (high permit fees limit mass tourism).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Community tourism initiatives allow visitors to engage with local communities.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1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974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BRANDING UGANDA AS A TOURISM DESTINATION 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946904"/>
          </a:xfrm>
        </p:spPr>
        <p:txBody>
          <a:bodyPr>
            <a:normAutofit/>
          </a:bodyPr>
          <a:lstStyle/>
          <a:p>
            <a:r>
              <a:rPr lang="en-US" dirty="0" smtClean="0"/>
              <a:t>It is the process of creating a distinct identity for a place, hotel, resort or travel experience that differentiates it from competitors.</a:t>
            </a:r>
          </a:p>
          <a:p>
            <a:r>
              <a:rPr lang="en-US" dirty="0"/>
              <a:t>I</a:t>
            </a:r>
            <a:r>
              <a:rPr lang="en-US" dirty="0" smtClean="0"/>
              <a:t>nvolves using logos, slogans, imagery, storytelling, and emotional appeal to shape tourists' perceptions and influence their travel decisions. </a:t>
            </a:r>
          </a:p>
          <a:p>
            <a:pPr marL="0" indent="0">
              <a:buNone/>
            </a:pPr>
            <a:r>
              <a:rPr lang="en-US" b="1" dirty="0" smtClean="0"/>
              <a:t>KEY ELEMENTS OF BRANDING IN HOSPITALITY &amp; TOURISM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Brand Identity </a:t>
            </a:r>
            <a:r>
              <a:rPr lang="en-US" dirty="0" smtClean="0"/>
              <a:t>– The visual and emotional elements (name, logo, </a:t>
            </a:r>
            <a:r>
              <a:rPr lang="en-US" dirty="0" err="1" smtClean="0"/>
              <a:t>colours</a:t>
            </a:r>
            <a:r>
              <a:rPr lang="en-US" dirty="0" smtClean="0"/>
              <a:t>, design) that create recognition </a:t>
            </a:r>
            <a:r>
              <a:rPr lang="en-US" dirty="0" err="1" smtClean="0"/>
              <a:t>e.gExplore</a:t>
            </a:r>
            <a:r>
              <a:rPr lang="en-US" dirty="0" smtClean="0"/>
              <a:t> Uganda, Beautiful Uganda, Magical Kenya, Visit Rwanda.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Brand Image </a:t>
            </a:r>
            <a:r>
              <a:rPr lang="en-US" dirty="0" smtClean="0"/>
              <a:t>– The perception of the destination in the minds of travelers. E.g. Uganda is green and beautiful. Rwanda is known as the cleanest country in Africa.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65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825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DESTINATION MARKETING ORGANIZATIONS (DMOs)</vt:lpstr>
      <vt:lpstr>DMO DEFINITION AND MEANING</vt:lpstr>
      <vt:lpstr>ROLES, FUNCTIONS OR OBJECTIVES OF DMOS</vt:lpstr>
      <vt:lpstr>CONTINUED</vt:lpstr>
      <vt:lpstr>POSITIONING UGANDA AS A TOURIST DESTINATION </vt:lpstr>
      <vt:lpstr>KEY POSITIONING STRATEGIES</vt:lpstr>
      <vt:lpstr>CONTINUED</vt:lpstr>
      <vt:lpstr>CONTINUED</vt:lpstr>
      <vt:lpstr> BRANDING UGANDA AS A TOURISM DESTINATION  </vt:lpstr>
      <vt:lpstr>KEY ELEMENTS OF BRANDING IN HOSPITALITY &amp; TOURISM CONTINUED </vt:lpstr>
      <vt:lpstr>ROLE OF BRANDING IN TOURISM DESTINATION MARKETING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 MARKETING ORGANIZATIONS (DMOs)</dc:title>
  <dc:creator>USER</dc:creator>
  <cp:lastModifiedBy>USER</cp:lastModifiedBy>
  <cp:revision>10</cp:revision>
  <dcterms:created xsi:type="dcterms:W3CDTF">2026-03-04T02:04:29Z</dcterms:created>
  <dcterms:modified xsi:type="dcterms:W3CDTF">2026-03-16T14:58:21Z</dcterms:modified>
</cp:coreProperties>
</file>