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4" r:id="rId8"/>
    <p:sldId id="269" r:id="rId9"/>
    <p:sldId id="268" r:id="rId10"/>
    <p:sldId id="270" r:id="rId11"/>
    <p:sldId id="267" r:id="rId12"/>
    <p:sldId id="266" r:id="rId13"/>
    <p:sldId id="271" r:id="rId14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7664-255F-5B0A-2176-DB5B8727E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DE777-7B1C-13AE-6DF6-C5D1EFB8A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27EFE-B951-2DDB-A6F3-710ACEC3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F34D-033F-E65D-EC44-FD32A690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2251D-1094-A59B-D6A6-4644E1BD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54311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282D-8145-112D-D788-9550526D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C6CC4-C1F4-9196-4F41-6AE4CE55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42948-F409-9F9F-06A1-ADD2393A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3D51-5E2F-A8D4-4A95-3E404166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AF074-66C8-DB60-47EC-D7D4C8B6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448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4C8A82-6F26-C0AF-F81E-0F1B850A5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F33A1-0E2C-60DA-85DB-D8ACEF9F5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01B37-2206-4B77-C2AE-34139A7B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873C5-C9F0-DE38-D49A-A06065400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4D93E-3039-31CC-92F0-E9227C72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97210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865F-92A3-DFCF-FB0A-6C197061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6A7C-C891-C487-CDE7-F3ECA3713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D6180-E09E-2CE0-64A3-AB42AB5E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A2642-1689-29F1-9A09-4DAC90F90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7ADD-18F0-B27C-042E-76FFAE1E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4769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D299D-E148-4EAE-1A17-EEC2B7B0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44A93-046C-41A4-22CF-1EFD3460D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21CC2-546C-71EF-BBB6-C15044796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E0519-C4C5-3430-D8C4-D55BC93C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76EB2-2F26-5259-918B-2912FA8A0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1584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164C-F175-E615-2FE7-CE745D35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7D2D5-8D24-4D05-E852-7EB3A03B8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2F7CE-9D9C-B1B1-123B-53BE9F7DA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F366A-899B-FBC4-E2F7-3848B150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369A6-F95A-F88A-96CF-59D94DC8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CDF04-D7E4-FCF5-8C99-59E00566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1861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4868-6F54-C856-1068-6AD12F5C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B0C87-8C2E-E1DF-289C-8F66ABB11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F6E66-5C97-AE66-8FD6-1139509D5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69659-A0A7-CDB1-7AE1-C7AA14210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6F671A-89DA-9313-B5B9-865C942EE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2840E-9573-941F-1F32-9AB69259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A06706-0DBA-5A92-E044-51B76B4B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1402C5-D81D-D76B-3436-839756BF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0589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0F1B-8FC2-D6B0-4CAF-68A4AC9F1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B7B53-DF6C-C0A6-B67D-56CB98A9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40868-D8FD-AE18-5E59-ECBCBB3F4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AC711-8DE4-B821-882D-2ADFEC14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0854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605B0-9C1D-CA22-DC3B-6B6613FC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8EB6F-447E-41AE-BBD8-C13A4CCE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3FBBB-E8BF-5190-35FB-C0460BAA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7011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121B6-FF1D-EC5D-D2C3-B1D4D3A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04400-04E5-75BF-F6F2-873CA597C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77519-6A24-DEF9-2C99-3BE013102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2BEFC-949F-3721-7ADE-A7D34A88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FCEF1-4538-9409-D044-A6D3CE44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660CF-D72E-D8FC-C19C-509F99B0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4438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B043-3154-6A0C-CDAD-CDF5C6C40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C1062-D8AC-E668-7E1F-767F72EB3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CC05A-FA64-A06F-EB9A-AB7A81B92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59989-09BE-2778-9D05-12FFD57B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ABB5E-69A9-C3B2-0520-B04C9CB8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59746-0F90-A161-8C7D-720694AB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391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4257D7-F40D-FBF7-FFDC-59A8DE501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E18F6-E20E-140B-BE54-0804140E1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01E38-BE2A-94F9-F7BD-40A5758AF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B049-BEA9-4FEE-9C75-D59C828F479A}" type="datetimeFigureOut">
              <a:rPr lang="en-DK" smtClean="0"/>
              <a:t>13/03/2025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FA7E0-9A31-5174-54AE-11AB7E64A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BC4D7-D303-35C8-0F91-74CE78D94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7E95-D8A1-4779-9144-FBAF332CEA36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8465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jarah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DA8C-E479-8DE1-489D-A9DE36BB6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60" y="543877"/>
            <a:ext cx="9144000" cy="1056323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Nginx Web Server</a:t>
            </a: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749F6-3D4D-59D9-5B99-43AE7F38C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320" y="2601119"/>
            <a:ext cx="10774680" cy="1655762"/>
          </a:xfrm>
        </p:spPr>
        <p:txBody>
          <a:bodyPr>
            <a:noAutofit/>
          </a:bodyPr>
          <a:lstStyle/>
          <a:p>
            <a:pPr algn="l"/>
            <a:r>
              <a:rPr lang="en-GB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Installation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proxy, and load balancing </a:t>
            </a:r>
          </a:p>
          <a:p>
            <a:pPr algn="l"/>
            <a:r>
              <a:rPr lang="en-GB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Performance optimization vs. Apache </a:t>
            </a:r>
            <a:endParaRPr lang="en-DK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9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29C9-712C-D762-8E7F-5A276B21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 Nginx as a Reverse Proxy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AF4A1CF-D109-A75B-0183-4578060CAF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18160" y="1050204"/>
            <a:ext cx="11673840" cy="546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1: Create a Simple Backend Server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simple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Flask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server on port 8000: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apt install python3-flask -y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2: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create a file called </a:t>
            </a:r>
            <a:r>
              <a:rPr kumimoji="0" lang="en-GB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hajarah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.py: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flask import Flask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DK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Flask(__name__)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GB" altLang="en-DK" sz="1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@hajarah.route("/")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home():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return “WE ARE GOOD TO GO"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GB" altLang="en-DK" sz="1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altLang="en-DK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GB" altLang="en-DK" sz="19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.run</a:t>
            </a:r>
            <a:r>
              <a:rPr kumimoji="0" lang="en-GB" altLang="en-DK" sz="1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(host="0.0.0.0", port=8000)</a:t>
            </a:r>
            <a:endParaRPr kumimoji="0" lang="en-DK" altLang="en-DK" sz="1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3: run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DK" altLang="en-DK" sz="2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python3 app.py</a:t>
            </a:r>
            <a:endParaRPr kumimoji="0" lang="en-GB" altLang="en-DK" sz="22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400" b="1" dirty="0"/>
              <a:t>Step 4: Test Reverse Proxy</a:t>
            </a:r>
          </a:p>
        </p:txBody>
      </p:sp>
    </p:spTree>
    <p:extLst>
      <p:ext uri="{BB962C8B-B14F-4D97-AF65-F5344CB8AC3E}">
        <p14:creationId xmlns:p14="http://schemas.microsoft.com/office/powerpoint/2010/main" val="85856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6E38-35A9-30C0-9237-FD010017FB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Load Balancing with Nginx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6133-7910-E7A6-8089-9DF39DCF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Nginx can distribute traffic across multiple backend servers to improve performance and redundancy.</a:t>
            </a:r>
            <a:endParaRPr kumimoji="0" lang="en-DK" altLang="en-DK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1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AFF84B5D-DADD-1B93-431B-E74B49763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2" y="333137"/>
            <a:ext cx="121920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Instructions: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Install and Start Nginx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Ensure that Nginx is installed on your machine.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 the Nginx service and enable it to run on startup.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Modify Nginx Configuration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new configuration file for the load balancer.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Define multiple backend servers that will handle traffic.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 up a rule that forwards incoming requests to one of the backend servers.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Enable the Load Balancer Configuration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Link the configuration file to the appropriate directory.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Reload Nginx to apply the changes.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 the Load Balancer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Deploy a simple web application or use test web servers.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Access the Nginx load balancer from a web browser and verify that requests are distributed among the backend servers.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Bonus Challenge: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Round Robin Load Balancing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observe how requests are distributed.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 Checks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remove failed backend servers from the rotation automatically.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A0C16-23BA-F9AF-31D4-B159695471F7}"/>
              </a:ext>
            </a:extLst>
          </p:cNvPr>
          <p:cNvSpPr txBox="1"/>
          <p:nvPr/>
        </p:nvSpPr>
        <p:spPr>
          <a:xfrm>
            <a:off x="7498080" y="181407"/>
            <a:ext cx="469392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15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Deliverables: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1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short report explaining the steps you followed.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1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screenshot of your working Nginx Load Balancer in action.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1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summary of any challenges you faced and how you resolved them.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15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01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078A-561A-9C32-9B86-8161E055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1018520" cy="1325563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Optimization: Nginx vs. Apache</a:t>
            </a:r>
            <a:b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Nginx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Apache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popular web servers, but they handle requests differently, impacting their </a:t>
            </a: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kumimoji="0" lang="en-GB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Below is a comparison of </a:t>
            </a: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they process requests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DK" altLang="en-D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to optimize them</a:t>
            </a:r>
            <a: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better performance.</a:t>
            </a:r>
            <a:br>
              <a:rPr kumimoji="0" lang="en-DK" altLang="en-D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D42591-6A6E-6CC6-3225-268D960D36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404989"/>
              </p:ext>
            </p:extLst>
          </p:nvPr>
        </p:nvGraphicFramePr>
        <p:xfrm>
          <a:off x="807720" y="1690689"/>
          <a:ext cx="9677787" cy="4486274"/>
        </p:xfrm>
        <a:graphic>
          <a:graphicData uri="http://schemas.openxmlformats.org/drawingml/2006/table">
            <a:tbl>
              <a:tblPr/>
              <a:tblGrid>
                <a:gridCol w="3225929">
                  <a:extLst>
                    <a:ext uri="{9D8B030D-6E8A-4147-A177-3AD203B41FA5}">
                      <a16:colId xmlns:a16="http://schemas.microsoft.com/office/drawing/2014/main" val="1463051260"/>
                    </a:ext>
                  </a:extLst>
                </a:gridCol>
                <a:gridCol w="3225929">
                  <a:extLst>
                    <a:ext uri="{9D8B030D-6E8A-4147-A177-3AD203B41FA5}">
                      <a16:colId xmlns:a16="http://schemas.microsoft.com/office/drawing/2014/main" val="3392051007"/>
                    </a:ext>
                  </a:extLst>
                </a:gridCol>
                <a:gridCol w="3225929">
                  <a:extLst>
                    <a:ext uri="{9D8B030D-6E8A-4147-A177-3AD203B41FA5}">
                      <a16:colId xmlns:a16="http://schemas.microsoft.com/office/drawing/2014/main" val="1168809203"/>
                    </a:ext>
                  </a:extLst>
                </a:gridCol>
              </a:tblGrid>
              <a:tr h="314826">
                <a:tc>
                  <a:txBody>
                    <a:bodyPr/>
                    <a:lstStyle/>
                    <a:p>
                      <a:r>
                        <a:rPr lang="af-ZA" sz="1500"/>
                        <a:t>Feature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/>
                        <a:t>Nginx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/>
                        <a:t>Apache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218827"/>
                  </a:ext>
                </a:extLst>
              </a:tr>
              <a:tr h="787066">
                <a:tc>
                  <a:txBody>
                    <a:bodyPr/>
                    <a:lstStyle/>
                    <a:p>
                      <a:r>
                        <a:rPr lang="af-ZA" sz="1500" b="1" dirty="0"/>
                        <a:t>Architecture</a:t>
                      </a:r>
                      <a:endParaRPr lang="af-ZA" sz="1500" dirty="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Event-driven, asynchronous</a:t>
                      </a:r>
                      <a:r>
                        <a:rPr lang="en-GB" sz="1500"/>
                        <a:t> (Handles multiple connections with fewer processes)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Thread-based, process-driven</a:t>
                      </a:r>
                      <a:r>
                        <a:rPr lang="en-GB" sz="1500"/>
                        <a:t> (Each connection uses a separate thread/process)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266332"/>
                  </a:ext>
                </a:extLst>
              </a:tr>
              <a:tr h="550946">
                <a:tc>
                  <a:txBody>
                    <a:bodyPr/>
                    <a:lstStyle/>
                    <a:p>
                      <a:r>
                        <a:rPr lang="af-ZA" sz="1500" b="1"/>
                        <a:t>Scalability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Handles </a:t>
                      </a:r>
                      <a:r>
                        <a:rPr lang="en-GB" sz="1500" b="1"/>
                        <a:t>thousands of concurrent requests efficiently</a:t>
                      </a:r>
                      <a:endParaRPr lang="en-GB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Consumes more memory</a:t>
                      </a:r>
                      <a:r>
                        <a:rPr lang="en-GB" sz="1500"/>
                        <a:t> under high loads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523280"/>
                  </a:ext>
                </a:extLst>
              </a:tr>
              <a:tr h="550946">
                <a:tc>
                  <a:txBody>
                    <a:bodyPr/>
                    <a:lstStyle/>
                    <a:p>
                      <a:r>
                        <a:rPr lang="af-ZA" sz="1500" b="1"/>
                        <a:t>Static Content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Extremely fast</a:t>
                      </a:r>
                      <a:r>
                        <a:rPr lang="en-GB" sz="1500"/>
                        <a:t> (Uses efficient memory management)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Slower than Nginx for serving </a:t>
                      </a:r>
                      <a:r>
                        <a:rPr lang="en-GB" sz="1500" b="1" dirty="0"/>
                        <a:t>HTML, CSS, JS, images</a:t>
                      </a:r>
                      <a:endParaRPr lang="en-GB" sz="1500" dirty="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86550"/>
                  </a:ext>
                </a:extLst>
              </a:tr>
              <a:tr h="550946">
                <a:tc>
                  <a:txBody>
                    <a:bodyPr/>
                    <a:lstStyle/>
                    <a:p>
                      <a:r>
                        <a:rPr lang="af-ZA" sz="1500" b="1"/>
                        <a:t>Dynamic Content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 b="1"/>
                        <a:t>Requires external handlers (e.g., FastCGI for PHP, WSGI for Python)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 b="1"/>
                        <a:t>Handles dynamic content natively (PHP, Python, CGI, etc.)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954"/>
                  </a:ext>
                </a:extLst>
              </a:tr>
              <a:tr h="314826">
                <a:tc>
                  <a:txBody>
                    <a:bodyPr/>
                    <a:lstStyle/>
                    <a:p>
                      <a:r>
                        <a:rPr lang="af-ZA" sz="1500" b="1"/>
                        <a:t>Memory Usage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 b="1"/>
                        <a:t>Lightweight</a:t>
                      </a:r>
                      <a:r>
                        <a:rPr lang="af-ZA" sz="1500"/>
                        <a:t> (Uses low RAM)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Uses </a:t>
                      </a:r>
                      <a:r>
                        <a:rPr lang="en-GB" sz="1500" b="1"/>
                        <a:t>more RAM per request</a:t>
                      </a:r>
                      <a:endParaRPr lang="en-GB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248326"/>
                  </a:ext>
                </a:extLst>
              </a:tr>
              <a:tr h="550946">
                <a:tc>
                  <a:txBody>
                    <a:bodyPr/>
                    <a:lstStyle/>
                    <a:p>
                      <a:r>
                        <a:rPr lang="af-ZA" sz="1500" b="1"/>
                        <a:t>Load Balancing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Built-in </a:t>
                      </a:r>
                      <a:r>
                        <a:rPr lang="en-GB" sz="1500" b="1"/>
                        <a:t>reverse proxy &amp; load balancing</a:t>
                      </a:r>
                      <a:endParaRPr lang="en-GB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/>
                        <a:t>Requires </a:t>
                      </a:r>
                      <a:r>
                        <a:rPr lang="af-ZA" sz="1500" b="1"/>
                        <a:t>additional modules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344190"/>
                  </a:ext>
                </a:extLst>
              </a:tr>
              <a:tr h="550946">
                <a:tc>
                  <a:txBody>
                    <a:bodyPr/>
                    <a:lstStyle/>
                    <a:p>
                      <a:r>
                        <a:rPr lang="af-ZA" sz="1500" b="1"/>
                        <a:t>SSL Performance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/>
                        <a:t>Optimized SSL handling</a:t>
                      </a:r>
                      <a:r>
                        <a:rPr lang="en-GB" sz="1500"/>
                        <a:t> with fewer processes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/>
                        <a:t>SSL handling is </a:t>
                      </a:r>
                      <a:r>
                        <a:rPr lang="af-ZA" sz="1500" b="1"/>
                        <a:t>slower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931503"/>
                  </a:ext>
                </a:extLst>
              </a:tr>
              <a:tr h="314826">
                <a:tc>
                  <a:txBody>
                    <a:bodyPr/>
                    <a:lstStyle/>
                    <a:p>
                      <a:r>
                        <a:rPr lang="af-ZA" sz="1500" b="1"/>
                        <a:t>Configuration Complexity</a:t>
                      </a:r>
                      <a:endParaRPr lang="af-ZA" sz="1500"/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/>
                        <a:t>More complex to configure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500" dirty="0"/>
                        <a:t>Easier for beginners</a:t>
                      </a: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655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05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8774A-A9E7-E33E-48FD-810A853C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203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Installing NGINX on Ubuntu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0D07E3E-0232-AA09-AEC2-F2EF78CC9D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18160" y="979328"/>
            <a:ext cx="1200912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1: Update the Package List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apt update &amp;&amp; 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apt upgrade -y </a:t>
            </a:r>
            <a:endParaRPr kumimoji="0" lang="en-DK" altLang="en-DK" sz="33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2: Install NGINX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apt install nginx -y </a:t>
            </a:r>
            <a:endParaRPr kumimoji="0" lang="en-DK" altLang="en-DK" sz="33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3: Start &amp; Enable NGINX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start nginx </a:t>
            </a:r>
            <a:endParaRPr kumimoji="0" lang="en-GB" altLang="en-DK" sz="33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enable nginx </a:t>
            </a:r>
            <a:endParaRPr kumimoji="0" lang="en-DK" altLang="en-DK" sz="33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4: Verify Installation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33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status nginx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should see </a:t>
            </a: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"active (running)"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032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26A17-7E23-8D9D-E934-B99A0A30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754"/>
          </a:xfrm>
          <a:solidFill>
            <a:srgbClr val="FFFF00"/>
          </a:solidFill>
        </p:spPr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Configuring NGIN</a:t>
            </a:r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</a:t>
            </a: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7704905-E4BB-1283-CD94-5502AE6FF2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999580"/>
            <a:ext cx="1089134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Create a configuration file for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NGINX 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  <a:cs typeface="Courier New" panose="02070309020205020404" pitchFamily="49" charset="0"/>
              </a:rPr>
              <a:t>ls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/etc/nginx/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nginx.conf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 1: Create a Server Block (Virtual Host)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nano /etc/nginx/sites-available/</a:t>
            </a: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Add the following configuration: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server {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listen 80; 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server_name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.com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DK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root /var/www/</a:t>
            </a: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.com/html; 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 index.html index.htm;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DK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location / {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try_files $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 =404; 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FE4D-0241-2C61-F349-878ECFFF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Activating the Configuration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7DB576A-D300-44CB-2AD7-CA8B2A3C3B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086443"/>
            <a:ext cx="9646921" cy="460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symbolic link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sites-enabled: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ln -s /etc/nginx/sites-available/hajarah.com /etc/nginx/sites-enabled/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 the configuration for errors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nginx -t </a:t>
            </a:r>
            <a:endParaRPr lang="en-GB" altLang="en-DK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Restart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DK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C1867-CEA1-61F2-CFFA-611B78A0E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393065"/>
            <a:ext cx="10515600" cy="43513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 2: Create the Web Root Directory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-p /var/www/</a:t>
            </a:r>
            <a:r>
              <a:rPr lang="en-GB" altLang="en-DK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.com/html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 3: Set Permissions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chown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-R $USER:$USER /var/www/</a:t>
            </a:r>
            <a:r>
              <a:rPr lang="en-GB" altLang="en-DK" sz="2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.com/html 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-R 755 /var/www/</a:t>
            </a: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DK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 4: Create a Sample HTML Page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 "&lt;h1&gt;Welcome to Example.com&lt;/h1&gt;" |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tee</a:t>
            </a: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/var/www/</a:t>
            </a: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.com/html/index.html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 5: Enable the Server Block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ln -s /etc/nginx/sites-available/</a:t>
            </a:r>
            <a:r>
              <a:rPr lang="en-GB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 /etc/nginx/sites-enabled/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GB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 6: Test NGINX Configuration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Before restarting, check for errors: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nginx -t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restart NGINX:</a:t>
            </a: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restart nginx</a:t>
            </a:r>
            <a:endParaRPr lang="en-DK" sz="2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8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9EB9-CD84-F420-BA3F-5323C98A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Reverse Proxy and Load Balancing with Nginx</a:t>
            </a:r>
            <a:br>
              <a:rPr lang="en-GB" b="1" dirty="0"/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097F-0660-99E5-F47C-0F3879EB1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Nginx is commonly used as 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proxy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balancer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distribute traffic efficiently between multiple backend servers.</a:t>
            </a:r>
          </a:p>
          <a:p>
            <a:pPr>
              <a:lnSpc>
                <a:spcPct val="150000"/>
              </a:lnSpc>
            </a:pPr>
            <a:r>
              <a:rPr kumimoji="0" lang="en-DK" altLang="en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kumimoji="0" lang="en-DK" altLang="en-D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reverse proxy</a:t>
            </a:r>
            <a:r>
              <a:rPr kumimoji="0" lang="en-DK" altLang="en-D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routes client requests to one or more backend servers. This helps with security, caching, SSL termination, and load distribution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4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7D11-3554-7798-54F7-BF498825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672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kumimoji="0" lang="en-US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Setting Up a Reverse Proxy with Nginx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7AAFB14-D901-8727-06C5-6BBA068999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16280" y="426721"/>
            <a:ext cx="1063752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1: Install Nginx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2: Modify Nginx Configuration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nano /etc/nginx/sites-available/reverse-proxy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3: Add Reverse Proxy Configuration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server { 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listen 80;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server_name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n-DK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hajarah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.com; 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 / {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proxy_pass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GB" altLang="en-DK" sz="2200" dirty="0">
                <a:solidFill>
                  <a:srgbClr val="0563C1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127.0.0.1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kumimoji="0" lang="en-GB" altLang="en-DK" sz="2200" b="0" i="0" u="none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000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   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proxy_set_header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Host $host; 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proxy_set_header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X-Real-IP $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remote_addr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DK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proxy_set_header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X-Forwarded-For $</a:t>
            </a: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proxy_add_x_forwarded_for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DK" sz="22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DK" sz="2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4: Enable the Configuration</a:t>
            </a:r>
            <a:r>
              <a:rPr kumimoji="0" lang="en-US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symbolic link to enable the site: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ln -s /etc/nginx/sites-available/reverse-proxy /etc/nginx/sites-enabled/ </a:t>
            </a:r>
            <a:endParaRPr kumimoji="0" lang="en-DK" altLang="en-DK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5: Test Nginx Configuration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 6: Restart Nginx</a:t>
            </a:r>
          </a:p>
        </p:txBody>
      </p:sp>
    </p:spTree>
    <p:extLst>
      <p:ext uri="{BB962C8B-B14F-4D97-AF65-F5344CB8AC3E}">
        <p14:creationId xmlns:p14="http://schemas.microsoft.com/office/powerpoint/2010/main" val="121455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A95FE-E291-3946-14BE-B46E202F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Nginx as Both a Web Server and Reverse Proxy</a:t>
            </a: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3B60B-840D-3C35-9F4D-BEAEF89F9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Nginx can serve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 files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while also acting as 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proxy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backend services like Node.js, Flask, Django, or Spring Boot.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2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31625-C95B-3E66-2FFA-7DB1C733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4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 {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listen 80;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server_name hajarah.com;</a:t>
            </a:r>
          </a:p>
          <a:p>
            <a:pPr marL="0" indent="0">
              <a:buNone/>
            </a:pPr>
            <a:endParaRPr lang="af-ZA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root /var/www/html;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index index.html;</a:t>
            </a:r>
          </a:p>
          <a:p>
            <a:pPr marL="0" indent="0">
              <a:buNone/>
            </a:pPr>
            <a:endParaRPr lang="af-ZA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location / {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try_files $uri $uri/ =404;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location /api/ {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proxy_pass http://127.0.0.1:5000;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proxy_set_header Host $host;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proxy_set_header X-Real-IP $remote_addr;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proxy_set_header X-Forwarded-For $proxy_add_x_forwarded_for;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af-ZA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DK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2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1266</Words>
  <Application>Microsoft Office PowerPoint</Application>
  <PresentationFormat>Widescreen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Courier New</vt:lpstr>
      <vt:lpstr>Times New Roman</vt:lpstr>
      <vt:lpstr>Office Theme</vt:lpstr>
      <vt:lpstr>Nginx Web Server</vt:lpstr>
      <vt:lpstr> 1. Installing NGINX on Ubuntu </vt:lpstr>
      <vt:lpstr>2. Configuring NGINX</vt:lpstr>
      <vt:lpstr> Activating the Configuration </vt:lpstr>
      <vt:lpstr>PowerPoint Presentation</vt:lpstr>
      <vt:lpstr>Reverse Proxy and Load Balancing with Nginx </vt:lpstr>
      <vt:lpstr> Setting Up a Reverse Proxy with Nginx </vt:lpstr>
      <vt:lpstr>Nginx as Both a Web Server and Reverse Proxy</vt:lpstr>
      <vt:lpstr>PowerPoint Presentation</vt:lpstr>
      <vt:lpstr>Test Nginx as a Reverse Proxy </vt:lpstr>
      <vt:lpstr>Load Balancing with Nginx </vt:lpstr>
      <vt:lpstr>PowerPoint Presentation</vt:lpstr>
      <vt:lpstr>Performance Optimization: Nginx vs. Apache Both Nginx and Apache are popular web servers, but they handle requests differently, impacting their performance.  Below is a comparison of how they process requests and how to optimize them for better performance.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hajarah ali</dc:creator>
  <cp:lastModifiedBy>hajarah ali</cp:lastModifiedBy>
  <cp:revision>10</cp:revision>
  <dcterms:created xsi:type="dcterms:W3CDTF">2025-03-09T00:35:57Z</dcterms:created>
  <dcterms:modified xsi:type="dcterms:W3CDTF">2025-03-13T19:55:41Z</dcterms:modified>
</cp:coreProperties>
</file>