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9" r:id="rId1"/>
  </p:sldMasterIdLst>
  <p:notesMasterIdLst>
    <p:notesMasterId r:id="rId45"/>
  </p:notesMasterIdLst>
  <p:sldIdLst>
    <p:sldId id="256" r:id="rId2"/>
    <p:sldId id="353" r:id="rId3"/>
    <p:sldId id="262" r:id="rId4"/>
    <p:sldId id="359" r:id="rId5"/>
    <p:sldId id="360" r:id="rId6"/>
    <p:sldId id="361" r:id="rId7"/>
    <p:sldId id="362" r:id="rId8"/>
    <p:sldId id="363" r:id="rId9"/>
    <p:sldId id="344" r:id="rId10"/>
    <p:sldId id="364" r:id="rId11"/>
    <p:sldId id="354" r:id="rId12"/>
    <p:sldId id="355" r:id="rId13"/>
    <p:sldId id="356" r:id="rId14"/>
    <p:sldId id="365" r:id="rId15"/>
    <p:sldId id="357" r:id="rId16"/>
    <p:sldId id="267" r:id="rId17"/>
    <p:sldId id="268" r:id="rId18"/>
    <p:sldId id="366" r:id="rId19"/>
    <p:sldId id="374" r:id="rId20"/>
    <p:sldId id="367" r:id="rId21"/>
    <p:sldId id="368" r:id="rId22"/>
    <p:sldId id="369" r:id="rId23"/>
    <p:sldId id="370" r:id="rId24"/>
    <p:sldId id="371" r:id="rId25"/>
    <p:sldId id="372" r:id="rId26"/>
    <p:sldId id="373" r:id="rId27"/>
    <p:sldId id="381" r:id="rId28"/>
    <p:sldId id="382" r:id="rId29"/>
    <p:sldId id="276" r:id="rId30"/>
    <p:sldId id="277" r:id="rId31"/>
    <p:sldId id="278" r:id="rId32"/>
    <p:sldId id="375" r:id="rId33"/>
    <p:sldId id="376" r:id="rId34"/>
    <p:sldId id="377" r:id="rId35"/>
    <p:sldId id="378" r:id="rId36"/>
    <p:sldId id="281" r:id="rId37"/>
    <p:sldId id="282" r:id="rId38"/>
    <p:sldId id="283" r:id="rId39"/>
    <p:sldId id="284" r:id="rId40"/>
    <p:sldId id="383" r:id="rId41"/>
    <p:sldId id="285" r:id="rId42"/>
    <p:sldId id="286" r:id="rId43"/>
    <p:sldId id="380" r:id="rId4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62" autoAdjust="0"/>
  </p:normalViewPr>
  <p:slideViewPr>
    <p:cSldViewPr>
      <p:cViewPr varScale="1">
        <p:scale>
          <a:sx n="75" d="100"/>
          <a:sy n="75" d="100"/>
        </p:scale>
        <p:origin x="1594" y="43"/>
      </p:cViewPr>
      <p:guideLst>
        <p:guide orient="horz" pos="2160"/>
        <p:guide pos="2880"/>
      </p:guideLst>
    </p:cSldViewPr>
  </p:slideViewPr>
  <p:outlineViewPr>
    <p:cViewPr>
      <p:scale>
        <a:sx n="33" d="100"/>
        <a:sy n="33" d="100"/>
      </p:scale>
      <p:origin x="30" y="4059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61660DE-E8CD-4EEE-823D-16B58F5EB8DD}"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US"/>
        </a:p>
      </dgm:t>
    </dgm:pt>
    <dgm:pt modelId="{6BFEBD90-498D-4FCE-B8D7-5F483CFA3C14}">
      <dgm:prSet phldrT="[Text]" custT="1"/>
      <dgm:spPr/>
      <dgm:t>
        <a:bodyPr/>
        <a:lstStyle/>
        <a:p>
          <a:r>
            <a:rPr lang="en-US" sz="1200" dirty="0"/>
            <a:t>Project</a:t>
          </a:r>
        </a:p>
      </dgm:t>
    </dgm:pt>
    <dgm:pt modelId="{49FE6790-2882-485D-8ED5-BB20EFB4897E}" type="parTrans" cxnId="{959A3EF9-FB12-416A-B412-27BE35CBDC3D}">
      <dgm:prSet/>
      <dgm:spPr/>
      <dgm:t>
        <a:bodyPr/>
        <a:lstStyle/>
        <a:p>
          <a:endParaRPr lang="en-US" sz="1200"/>
        </a:p>
      </dgm:t>
    </dgm:pt>
    <dgm:pt modelId="{70F79194-66C8-448B-8791-526AEC4E9444}" type="sibTrans" cxnId="{959A3EF9-FB12-416A-B412-27BE35CBDC3D}">
      <dgm:prSet/>
      <dgm:spPr/>
      <dgm:t>
        <a:bodyPr/>
        <a:lstStyle/>
        <a:p>
          <a:endParaRPr lang="en-US" sz="1200"/>
        </a:p>
      </dgm:t>
    </dgm:pt>
    <dgm:pt modelId="{65377ED7-6B2C-42EC-8A01-49131A71C0C8}">
      <dgm:prSet phldrT="[Text]" custT="1"/>
      <dgm:spPr/>
      <dgm:t>
        <a:bodyPr/>
        <a:lstStyle/>
        <a:p>
          <a:r>
            <a:rPr lang="en-US" sz="1200" dirty="0"/>
            <a:t>Project Mgt</a:t>
          </a:r>
        </a:p>
      </dgm:t>
    </dgm:pt>
    <dgm:pt modelId="{90E5480B-1008-465C-961A-E912C4512D0F}" type="parTrans" cxnId="{8BF567A3-4D50-428D-BFFE-0014DC7D82C1}">
      <dgm:prSet/>
      <dgm:spPr/>
      <dgm:t>
        <a:bodyPr/>
        <a:lstStyle/>
        <a:p>
          <a:endParaRPr lang="en-US" sz="1200"/>
        </a:p>
      </dgm:t>
    </dgm:pt>
    <dgm:pt modelId="{521D8E8C-CCD7-4F5C-AF1D-B03BFBBABE90}" type="sibTrans" cxnId="{8BF567A3-4D50-428D-BFFE-0014DC7D82C1}">
      <dgm:prSet/>
      <dgm:spPr/>
      <dgm:t>
        <a:bodyPr/>
        <a:lstStyle/>
        <a:p>
          <a:endParaRPr lang="en-US" sz="1200"/>
        </a:p>
      </dgm:t>
    </dgm:pt>
    <dgm:pt modelId="{5B475AAF-CAF8-4708-A34F-1F0C50C3148B}">
      <dgm:prSet phldrT="[Text]" custT="1"/>
      <dgm:spPr/>
      <dgm:t>
        <a:bodyPr/>
        <a:lstStyle/>
        <a:p>
          <a:r>
            <a:rPr lang="en-US" sz="1200" dirty="0"/>
            <a:t>System design</a:t>
          </a:r>
        </a:p>
      </dgm:t>
    </dgm:pt>
    <dgm:pt modelId="{7EC74F26-7D78-4EBD-B0AE-A26BC8232A23}" type="parTrans" cxnId="{2280D538-4592-4963-94DA-98AF03E160EF}">
      <dgm:prSet/>
      <dgm:spPr/>
      <dgm:t>
        <a:bodyPr/>
        <a:lstStyle/>
        <a:p>
          <a:endParaRPr lang="en-US" sz="1200"/>
        </a:p>
      </dgm:t>
    </dgm:pt>
    <dgm:pt modelId="{8AC4EB25-A40C-424E-8965-F26F6254E634}" type="sibTrans" cxnId="{2280D538-4592-4963-94DA-98AF03E160EF}">
      <dgm:prSet/>
      <dgm:spPr/>
      <dgm:t>
        <a:bodyPr/>
        <a:lstStyle/>
        <a:p>
          <a:endParaRPr lang="en-US" sz="1200"/>
        </a:p>
      </dgm:t>
    </dgm:pt>
    <dgm:pt modelId="{E45B8735-25F5-4357-85D2-AF9CB2E2C352}">
      <dgm:prSet phldrT="[Text]" custT="1"/>
      <dgm:spPr/>
      <dgm:t>
        <a:bodyPr/>
        <a:lstStyle/>
        <a:p>
          <a:r>
            <a:rPr lang="en-US" sz="1200" dirty="0"/>
            <a:t>System Integration</a:t>
          </a:r>
        </a:p>
      </dgm:t>
    </dgm:pt>
    <dgm:pt modelId="{9F2A2FFD-6E33-442B-B3CF-419D0FBFAE5F}" type="parTrans" cxnId="{4D25600C-D62B-40F5-A80E-2C62080EF5A7}">
      <dgm:prSet/>
      <dgm:spPr/>
      <dgm:t>
        <a:bodyPr/>
        <a:lstStyle/>
        <a:p>
          <a:endParaRPr lang="en-US" sz="1200"/>
        </a:p>
      </dgm:t>
    </dgm:pt>
    <dgm:pt modelId="{C5AA5794-4BEB-4AAF-BF0C-5BBF488E350A}" type="sibTrans" cxnId="{4D25600C-D62B-40F5-A80E-2C62080EF5A7}">
      <dgm:prSet/>
      <dgm:spPr/>
      <dgm:t>
        <a:bodyPr/>
        <a:lstStyle/>
        <a:p>
          <a:endParaRPr lang="en-US" sz="1200"/>
        </a:p>
      </dgm:t>
    </dgm:pt>
    <dgm:pt modelId="{842E12EF-F16B-4CA6-8B21-5D4223A49417}">
      <dgm:prSet custT="1"/>
      <dgm:spPr/>
      <dgm:t>
        <a:bodyPr/>
        <a:lstStyle/>
        <a:p>
          <a:r>
            <a:rPr lang="en-US" sz="1200" dirty="0"/>
            <a:t>Product Requirement</a:t>
          </a:r>
          <a:endParaRPr lang="en-US" sz="1200" baseline="0" dirty="0">
            <a:solidFill>
              <a:srgbClr val="FFFFFF"/>
            </a:solidFill>
          </a:endParaRPr>
        </a:p>
      </dgm:t>
    </dgm:pt>
    <dgm:pt modelId="{98C5415F-46B5-43BC-9C47-E8F8D876411F}" type="parTrans" cxnId="{35EA8218-3B52-470B-ACED-970D1180AC90}">
      <dgm:prSet/>
      <dgm:spPr/>
      <dgm:t>
        <a:bodyPr/>
        <a:lstStyle/>
        <a:p>
          <a:endParaRPr lang="en-US" sz="1200"/>
        </a:p>
      </dgm:t>
    </dgm:pt>
    <dgm:pt modelId="{88249FDD-7484-4BDB-9C7E-A35B4F4163A2}" type="sibTrans" cxnId="{35EA8218-3B52-470B-ACED-970D1180AC90}">
      <dgm:prSet/>
      <dgm:spPr/>
      <dgm:t>
        <a:bodyPr/>
        <a:lstStyle/>
        <a:p>
          <a:endParaRPr lang="en-US" sz="1200"/>
        </a:p>
      </dgm:t>
    </dgm:pt>
    <dgm:pt modelId="{E11AF1BF-6771-4114-8417-8894D6D09325}">
      <dgm:prSet custT="1"/>
      <dgm:spPr>
        <a:solidFill>
          <a:srgbClr val="FFC000"/>
        </a:solidFill>
      </dgm:spPr>
      <dgm:t>
        <a:bodyPr/>
        <a:lstStyle/>
        <a:p>
          <a:endParaRPr lang="en-US" sz="1200" dirty="0"/>
        </a:p>
      </dgm:t>
    </dgm:pt>
    <dgm:pt modelId="{909EA586-BE5D-4EC8-BEFA-05F96386A0BA}" type="parTrans" cxnId="{DFF78691-A6C0-4191-9273-A6A47491282D}">
      <dgm:prSet/>
      <dgm:spPr/>
      <dgm:t>
        <a:bodyPr/>
        <a:lstStyle/>
        <a:p>
          <a:endParaRPr lang="en-US" sz="1200"/>
        </a:p>
      </dgm:t>
    </dgm:pt>
    <dgm:pt modelId="{3F880755-2B7F-4482-BA0B-3FC82D558E77}" type="sibTrans" cxnId="{DFF78691-A6C0-4191-9273-A6A47491282D}">
      <dgm:prSet/>
      <dgm:spPr/>
      <dgm:t>
        <a:bodyPr/>
        <a:lstStyle/>
        <a:p>
          <a:endParaRPr lang="en-US" sz="1200"/>
        </a:p>
      </dgm:t>
    </dgm:pt>
    <dgm:pt modelId="{CE5861F6-7EE1-4B3D-8BE6-F7901B0F6034}">
      <dgm:prSet custT="1"/>
      <dgm:spPr/>
      <dgm:t>
        <a:bodyPr/>
        <a:lstStyle/>
        <a:p>
          <a:endParaRPr lang="en-US" sz="1200" dirty="0"/>
        </a:p>
      </dgm:t>
    </dgm:pt>
    <dgm:pt modelId="{D9F12F3B-F18B-42E5-B474-DE1FEA50501C}" type="parTrans" cxnId="{7B05D6C5-F80A-4D51-8BCF-102ABED93A7F}">
      <dgm:prSet/>
      <dgm:spPr/>
      <dgm:t>
        <a:bodyPr/>
        <a:lstStyle/>
        <a:p>
          <a:endParaRPr lang="en-US" sz="1200"/>
        </a:p>
      </dgm:t>
    </dgm:pt>
    <dgm:pt modelId="{6F1CEA28-5664-41A3-87BB-CD137998818B}" type="sibTrans" cxnId="{7B05D6C5-F80A-4D51-8BCF-102ABED93A7F}">
      <dgm:prSet/>
      <dgm:spPr/>
      <dgm:t>
        <a:bodyPr/>
        <a:lstStyle/>
        <a:p>
          <a:endParaRPr lang="en-US" sz="1200"/>
        </a:p>
      </dgm:t>
    </dgm:pt>
    <dgm:pt modelId="{48838D15-4704-4B06-B181-21696D031585}">
      <dgm:prSet custT="1"/>
      <dgm:spPr/>
      <dgm:t>
        <a:bodyPr/>
        <a:lstStyle/>
        <a:p>
          <a:endParaRPr lang="en-US" sz="1200" dirty="0"/>
        </a:p>
      </dgm:t>
    </dgm:pt>
    <dgm:pt modelId="{4F8DC6BB-E145-4A7B-9B64-0C698A179679}" type="parTrans" cxnId="{F5D74141-C305-4B00-A996-A0FAB6496553}">
      <dgm:prSet/>
      <dgm:spPr/>
      <dgm:t>
        <a:bodyPr/>
        <a:lstStyle/>
        <a:p>
          <a:endParaRPr lang="en-US" sz="1200"/>
        </a:p>
      </dgm:t>
    </dgm:pt>
    <dgm:pt modelId="{A63C5F6C-951A-4395-A529-251FE55979B9}" type="sibTrans" cxnId="{F5D74141-C305-4B00-A996-A0FAB6496553}">
      <dgm:prSet/>
      <dgm:spPr/>
      <dgm:t>
        <a:bodyPr/>
        <a:lstStyle/>
        <a:p>
          <a:endParaRPr lang="en-US" sz="1200"/>
        </a:p>
      </dgm:t>
    </dgm:pt>
    <dgm:pt modelId="{D9F349D4-16FB-4EAC-8898-AE2B03BF6959}">
      <dgm:prSet custT="1"/>
      <dgm:spPr/>
      <dgm:t>
        <a:bodyPr/>
        <a:lstStyle/>
        <a:p>
          <a:endParaRPr lang="en-US" sz="1200" dirty="0"/>
        </a:p>
      </dgm:t>
    </dgm:pt>
    <dgm:pt modelId="{F8C758B1-4B98-4266-AFC8-2239ACCDD207}" type="parTrans" cxnId="{3DC658FD-5D5F-4D77-B0F9-F8C1872E9440}">
      <dgm:prSet/>
      <dgm:spPr/>
      <dgm:t>
        <a:bodyPr/>
        <a:lstStyle/>
        <a:p>
          <a:endParaRPr lang="en-US" sz="1200"/>
        </a:p>
      </dgm:t>
    </dgm:pt>
    <dgm:pt modelId="{AEC64AEE-B1EB-41D1-AF09-89C49DEE1776}" type="sibTrans" cxnId="{3DC658FD-5D5F-4D77-B0F9-F8C1872E9440}">
      <dgm:prSet/>
      <dgm:spPr/>
      <dgm:t>
        <a:bodyPr/>
        <a:lstStyle/>
        <a:p>
          <a:endParaRPr lang="en-US" sz="1200"/>
        </a:p>
      </dgm:t>
    </dgm:pt>
    <dgm:pt modelId="{E8D4991A-E875-4AA6-81D6-09250D0C66F9}">
      <dgm:prSet custT="1"/>
      <dgm:spPr>
        <a:solidFill>
          <a:schemeClr val="tx2"/>
        </a:solidFill>
      </dgm:spPr>
      <dgm:t>
        <a:bodyPr/>
        <a:lstStyle/>
        <a:p>
          <a:endParaRPr lang="en-US" sz="1200" dirty="0"/>
        </a:p>
      </dgm:t>
    </dgm:pt>
    <dgm:pt modelId="{7EB8BF96-43EB-465C-8AE5-E0225C779222}" type="parTrans" cxnId="{EEDA1A6F-A9CC-4760-9975-6FCD48899CB8}">
      <dgm:prSet/>
      <dgm:spPr/>
      <dgm:t>
        <a:bodyPr/>
        <a:lstStyle/>
        <a:p>
          <a:endParaRPr lang="en-US" sz="1200"/>
        </a:p>
      </dgm:t>
    </dgm:pt>
    <dgm:pt modelId="{D9D2FCF3-37C3-44D7-BC13-9E67C16504AB}" type="sibTrans" cxnId="{EEDA1A6F-A9CC-4760-9975-6FCD48899CB8}">
      <dgm:prSet/>
      <dgm:spPr/>
      <dgm:t>
        <a:bodyPr/>
        <a:lstStyle/>
        <a:p>
          <a:endParaRPr lang="en-US" sz="1200"/>
        </a:p>
      </dgm:t>
    </dgm:pt>
    <dgm:pt modelId="{C7830710-4588-4896-A9C2-B1DC1BDDFC51}">
      <dgm:prSet custT="1"/>
      <dgm:spPr>
        <a:solidFill>
          <a:srgbClr val="FFC000"/>
        </a:solidFill>
      </dgm:spPr>
      <dgm:t>
        <a:bodyPr/>
        <a:lstStyle/>
        <a:p>
          <a:endParaRPr lang="en-US" sz="1200" dirty="0"/>
        </a:p>
      </dgm:t>
    </dgm:pt>
    <dgm:pt modelId="{FFCBF61B-4264-41E0-86EE-9E04AC77B8EF}" type="parTrans" cxnId="{09BFC7FF-3BFE-47D5-A9B8-D0BD884C4D33}">
      <dgm:prSet/>
      <dgm:spPr/>
      <dgm:t>
        <a:bodyPr/>
        <a:lstStyle/>
        <a:p>
          <a:endParaRPr lang="en-US" sz="1200"/>
        </a:p>
      </dgm:t>
    </dgm:pt>
    <dgm:pt modelId="{DEF08BA8-4232-44D1-9490-9CFADB8C7D8D}" type="sibTrans" cxnId="{09BFC7FF-3BFE-47D5-A9B8-D0BD884C4D33}">
      <dgm:prSet/>
      <dgm:spPr/>
      <dgm:t>
        <a:bodyPr/>
        <a:lstStyle/>
        <a:p>
          <a:endParaRPr lang="en-US" sz="1200"/>
        </a:p>
      </dgm:t>
    </dgm:pt>
    <dgm:pt modelId="{4573AC0E-16E9-4B35-8F7A-D4BD42E6C5FE}">
      <dgm:prSet custT="1"/>
      <dgm:spPr>
        <a:solidFill>
          <a:schemeClr val="tx2"/>
        </a:solidFill>
      </dgm:spPr>
      <dgm:t>
        <a:bodyPr/>
        <a:lstStyle/>
        <a:p>
          <a:endParaRPr lang="en-US" sz="1200" dirty="0"/>
        </a:p>
      </dgm:t>
    </dgm:pt>
    <dgm:pt modelId="{7DAEEDF4-A2A2-483D-A927-586622F5C8E9}" type="parTrans" cxnId="{FFBD129A-3C4B-4C42-9954-5C1ECD99E36D}">
      <dgm:prSet/>
      <dgm:spPr/>
      <dgm:t>
        <a:bodyPr/>
        <a:lstStyle/>
        <a:p>
          <a:endParaRPr lang="en-US" sz="1200"/>
        </a:p>
      </dgm:t>
    </dgm:pt>
    <dgm:pt modelId="{9701DA90-6761-4830-9FA8-342294805441}" type="sibTrans" cxnId="{FFBD129A-3C4B-4C42-9954-5C1ECD99E36D}">
      <dgm:prSet/>
      <dgm:spPr/>
      <dgm:t>
        <a:bodyPr/>
        <a:lstStyle/>
        <a:p>
          <a:endParaRPr lang="en-US" sz="1200"/>
        </a:p>
      </dgm:t>
    </dgm:pt>
    <dgm:pt modelId="{923CFDBE-3A9B-42E2-B89B-1618D9D32953}">
      <dgm:prSet custT="1"/>
      <dgm:spPr>
        <a:solidFill>
          <a:srgbClr val="FFC000"/>
        </a:solidFill>
      </dgm:spPr>
      <dgm:t>
        <a:bodyPr/>
        <a:lstStyle/>
        <a:p>
          <a:endParaRPr lang="en-US" sz="1200" dirty="0"/>
        </a:p>
      </dgm:t>
    </dgm:pt>
    <dgm:pt modelId="{A3FC17C5-0D9F-4101-98E6-1110B6D129A1}" type="parTrans" cxnId="{9D1E6B7C-597A-42AA-9D57-949C8D8F1B20}">
      <dgm:prSet/>
      <dgm:spPr/>
      <dgm:t>
        <a:bodyPr/>
        <a:lstStyle/>
        <a:p>
          <a:endParaRPr lang="en-US" sz="1200"/>
        </a:p>
      </dgm:t>
    </dgm:pt>
    <dgm:pt modelId="{D60E21B7-56E6-4CB0-AE91-5FC1C126D252}" type="sibTrans" cxnId="{9D1E6B7C-597A-42AA-9D57-949C8D8F1B20}">
      <dgm:prSet/>
      <dgm:spPr/>
      <dgm:t>
        <a:bodyPr/>
        <a:lstStyle/>
        <a:p>
          <a:endParaRPr lang="en-US" sz="1200"/>
        </a:p>
      </dgm:t>
    </dgm:pt>
    <dgm:pt modelId="{4B861DC6-3E3B-4A57-B559-5E0992DA0233}">
      <dgm:prSet custT="1"/>
      <dgm:spPr>
        <a:solidFill>
          <a:srgbClr val="FFC000"/>
        </a:solidFill>
      </dgm:spPr>
      <dgm:t>
        <a:bodyPr/>
        <a:lstStyle/>
        <a:p>
          <a:endParaRPr lang="en-US" sz="1200" dirty="0"/>
        </a:p>
      </dgm:t>
    </dgm:pt>
    <dgm:pt modelId="{5733DC87-7D67-4647-AC81-A8C0D2AFB140}" type="parTrans" cxnId="{951E2EA0-F082-49E1-BEAA-3FA21BF9D6AC}">
      <dgm:prSet/>
      <dgm:spPr/>
      <dgm:t>
        <a:bodyPr/>
        <a:lstStyle/>
        <a:p>
          <a:endParaRPr lang="en-US" sz="1200"/>
        </a:p>
      </dgm:t>
    </dgm:pt>
    <dgm:pt modelId="{B95948C4-03E2-4F1F-8BAB-8E66804A4E7E}" type="sibTrans" cxnId="{951E2EA0-F082-49E1-BEAA-3FA21BF9D6AC}">
      <dgm:prSet/>
      <dgm:spPr/>
      <dgm:t>
        <a:bodyPr/>
        <a:lstStyle/>
        <a:p>
          <a:endParaRPr lang="en-US" sz="1200"/>
        </a:p>
      </dgm:t>
    </dgm:pt>
    <dgm:pt modelId="{E6A081CB-41DB-49FE-A6F6-D95AAE9FD04E}">
      <dgm:prSet custT="1"/>
      <dgm:spPr>
        <a:solidFill>
          <a:srgbClr val="FFC000"/>
        </a:solidFill>
      </dgm:spPr>
      <dgm:t>
        <a:bodyPr/>
        <a:lstStyle/>
        <a:p>
          <a:endParaRPr lang="en-US" sz="1200" dirty="0"/>
        </a:p>
      </dgm:t>
    </dgm:pt>
    <dgm:pt modelId="{1DD2C282-C1DB-4CE9-B40D-4A0799992FF5}" type="parTrans" cxnId="{C97FE4F2-DF0E-4F45-B87B-360615040AB1}">
      <dgm:prSet/>
      <dgm:spPr/>
      <dgm:t>
        <a:bodyPr/>
        <a:lstStyle/>
        <a:p>
          <a:endParaRPr lang="en-US" sz="1200"/>
        </a:p>
      </dgm:t>
    </dgm:pt>
    <dgm:pt modelId="{DCA0F288-C265-4D19-861C-B9F40A351560}" type="sibTrans" cxnId="{C97FE4F2-DF0E-4F45-B87B-360615040AB1}">
      <dgm:prSet/>
      <dgm:spPr/>
      <dgm:t>
        <a:bodyPr/>
        <a:lstStyle/>
        <a:p>
          <a:endParaRPr lang="en-US" sz="1200"/>
        </a:p>
      </dgm:t>
    </dgm:pt>
    <dgm:pt modelId="{11A53A1C-8E87-4A1D-97BB-B50C2AF8E7E3}">
      <dgm:prSet custT="1"/>
      <dgm:spPr>
        <a:solidFill>
          <a:srgbClr val="FFC000"/>
        </a:solidFill>
      </dgm:spPr>
      <dgm:t>
        <a:bodyPr/>
        <a:lstStyle/>
        <a:p>
          <a:endParaRPr lang="en-US" sz="1200" dirty="0"/>
        </a:p>
      </dgm:t>
    </dgm:pt>
    <dgm:pt modelId="{0C31914A-22D5-4511-8811-35192FA58A41}" type="parTrans" cxnId="{B6C48F8F-84CC-41C8-8BD3-34A24EDED572}">
      <dgm:prSet/>
      <dgm:spPr/>
      <dgm:t>
        <a:bodyPr/>
        <a:lstStyle/>
        <a:p>
          <a:endParaRPr lang="en-US" sz="1200"/>
        </a:p>
      </dgm:t>
    </dgm:pt>
    <dgm:pt modelId="{12138717-61DA-4146-873E-EF1BAB1E7F11}" type="sibTrans" cxnId="{B6C48F8F-84CC-41C8-8BD3-34A24EDED572}">
      <dgm:prSet/>
      <dgm:spPr/>
      <dgm:t>
        <a:bodyPr/>
        <a:lstStyle/>
        <a:p>
          <a:endParaRPr lang="en-US" sz="1200"/>
        </a:p>
      </dgm:t>
    </dgm:pt>
    <dgm:pt modelId="{F313A042-509C-475B-9817-AD1A201A112C}">
      <dgm:prSet custT="1"/>
      <dgm:spPr>
        <a:solidFill>
          <a:schemeClr val="tx2"/>
        </a:solidFill>
      </dgm:spPr>
      <dgm:t>
        <a:bodyPr/>
        <a:lstStyle/>
        <a:p>
          <a:endParaRPr lang="en-US" sz="1200" dirty="0"/>
        </a:p>
      </dgm:t>
    </dgm:pt>
    <dgm:pt modelId="{32AA74AB-458E-4031-9D28-CA64E51B38A7}" type="sibTrans" cxnId="{985FEE3E-4848-4DD7-A1DF-AED65B7EB881}">
      <dgm:prSet/>
      <dgm:spPr/>
      <dgm:t>
        <a:bodyPr/>
        <a:lstStyle/>
        <a:p>
          <a:endParaRPr lang="en-US" sz="1200"/>
        </a:p>
      </dgm:t>
    </dgm:pt>
    <dgm:pt modelId="{A89DDB1D-729C-4D5A-91A5-76652084113B}" type="parTrans" cxnId="{985FEE3E-4848-4DD7-A1DF-AED65B7EB881}">
      <dgm:prSet/>
      <dgm:spPr/>
      <dgm:t>
        <a:bodyPr/>
        <a:lstStyle/>
        <a:p>
          <a:endParaRPr lang="en-US" sz="1200"/>
        </a:p>
      </dgm:t>
    </dgm:pt>
    <dgm:pt modelId="{D2B94E14-C049-4D0B-8916-D6559FA5F2DF}" type="pres">
      <dgm:prSet presAssocID="{461660DE-E8CD-4EEE-823D-16B58F5EB8DD}" presName="hierChild1" presStyleCnt="0">
        <dgm:presLayoutVars>
          <dgm:orgChart val="1"/>
          <dgm:chPref val="1"/>
          <dgm:dir/>
          <dgm:animOne val="branch"/>
          <dgm:animLvl val="lvl"/>
          <dgm:resizeHandles/>
        </dgm:presLayoutVars>
      </dgm:prSet>
      <dgm:spPr/>
    </dgm:pt>
    <dgm:pt modelId="{C56FCA9E-D014-4CEF-A55A-B3FF8C8299CF}" type="pres">
      <dgm:prSet presAssocID="{6BFEBD90-498D-4FCE-B8D7-5F483CFA3C14}" presName="hierRoot1" presStyleCnt="0">
        <dgm:presLayoutVars>
          <dgm:hierBranch val="init"/>
        </dgm:presLayoutVars>
      </dgm:prSet>
      <dgm:spPr/>
    </dgm:pt>
    <dgm:pt modelId="{F9BE451C-25A5-42AC-8710-8B12D8479173}" type="pres">
      <dgm:prSet presAssocID="{6BFEBD90-498D-4FCE-B8D7-5F483CFA3C14}" presName="rootComposite1" presStyleCnt="0"/>
      <dgm:spPr/>
    </dgm:pt>
    <dgm:pt modelId="{162228C3-7401-4A05-B27D-86506C1EDE3B}" type="pres">
      <dgm:prSet presAssocID="{6BFEBD90-498D-4FCE-B8D7-5F483CFA3C14}" presName="rootText1" presStyleLbl="node0" presStyleIdx="0" presStyleCnt="1" custScaleY="29888" custLinFactNeighborY="-67180">
        <dgm:presLayoutVars>
          <dgm:chPref val="3"/>
        </dgm:presLayoutVars>
      </dgm:prSet>
      <dgm:spPr/>
    </dgm:pt>
    <dgm:pt modelId="{E0F6C1D6-1966-4068-A82E-12991109E34E}" type="pres">
      <dgm:prSet presAssocID="{6BFEBD90-498D-4FCE-B8D7-5F483CFA3C14}" presName="rootConnector1" presStyleLbl="node1" presStyleIdx="0" presStyleCnt="0"/>
      <dgm:spPr/>
    </dgm:pt>
    <dgm:pt modelId="{D5A2AAEB-D8F9-4BB2-A4E2-B679C67F387E}" type="pres">
      <dgm:prSet presAssocID="{6BFEBD90-498D-4FCE-B8D7-5F483CFA3C14}" presName="hierChild2" presStyleCnt="0"/>
      <dgm:spPr/>
    </dgm:pt>
    <dgm:pt modelId="{0B4C72F9-BF6E-4D6E-B09B-E4C8596FFB34}" type="pres">
      <dgm:prSet presAssocID="{90E5480B-1008-465C-961A-E912C4512D0F}" presName="Name37" presStyleLbl="parChTrans1D2" presStyleIdx="0" presStyleCnt="4"/>
      <dgm:spPr/>
    </dgm:pt>
    <dgm:pt modelId="{78013B28-9ED9-4BEB-A759-33C90525F84A}" type="pres">
      <dgm:prSet presAssocID="{65377ED7-6B2C-42EC-8A01-49131A71C0C8}" presName="hierRoot2" presStyleCnt="0">
        <dgm:presLayoutVars>
          <dgm:hierBranch val="init"/>
        </dgm:presLayoutVars>
      </dgm:prSet>
      <dgm:spPr/>
    </dgm:pt>
    <dgm:pt modelId="{FBB4AC3C-C465-4AE3-90FD-EC46852BEA8D}" type="pres">
      <dgm:prSet presAssocID="{65377ED7-6B2C-42EC-8A01-49131A71C0C8}" presName="rootComposite" presStyleCnt="0"/>
      <dgm:spPr/>
    </dgm:pt>
    <dgm:pt modelId="{84CE7CF7-3815-4CEF-B839-E489141B7051}" type="pres">
      <dgm:prSet presAssocID="{65377ED7-6B2C-42EC-8A01-49131A71C0C8}" presName="rootText" presStyleLbl="node2" presStyleIdx="0" presStyleCnt="4" custScaleY="50055">
        <dgm:presLayoutVars>
          <dgm:chPref val="3"/>
        </dgm:presLayoutVars>
      </dgm:prSet>
      <dgm:spPr/>
    </dgm:pt>
    <dgm:pt modelId="{347F32FC-BCEC-457B-BE0D-E9004C962596}" type="pres">
      <dgm:prSet presAssocID="{65377ED7-6B2C-42EC-8A01-49131A71C0C8}" presName="rootConnector" presStyleLbl="node2" presStyleIdx="0" presStyleCnt="4"/>
      <dgm:spPr/>
    </dgm:pt>
    <dgm:pt modelId="{989E5B98-ED16-462F-919B-FB60BECDE5B2}" type="pres">
      <dgm:prSet presAssocID="{65377ED7-6B2C-42EC-8A01-49131A71C0C8}" presName="hierChild4" presStyleCnt="0"/>
      <dgm:spPr/>
    </dgm:pt>
    <dgm:pt modelId="{F11EBAE5-BB13-40C5-B0F3-A3D231AFEFB8}" type="pres">
      <dgm:prSet presAssocID="{909EA586-BE5D-4EC8-BEFA-05F96386A0BA}" presName="Name37" presStyleLbl="parChTrans1D3" presStyleIdx="0" presStyleCnt="12"/>
      <dgm:spPr/>
    </dgm:pt>
    <dgm:pt modelId="{4F88F7DB-E6F7-4D3E-BEFE-758A46A3A89C}" type="pres">
      <dgm:prSet presAssocID="{E11AF1BF-6771-4114-8417-8894D6D09325}" presName="hierRoot2" presStyleCnt="0">
        <dgm:presLayoutVars>
          <dgm:hierBranch val="init"/>
        </dgm:presLayoutVars>
      </dgm:prSet>
      <dgm:spPr/>
    </dgm:pt>
    <dgm:pt modelId="{A28A9A68-0CED-43A4-9218-78725D61D02F}" type="pres">
      <dgm:prSet presAssocID="{E11AF1BF-6771-4114-8417-8894D6D09325}" presName="rootComposite" presStyleCnt="0"/>
      <dgm:spPr/>
    </dgm:pt>
    <dgm:pt modelId="{40251515-78D1-4A90-BBDD-D2412FACF11D}" type="pres">
      <dgm:prSet presAssocID="{E11AF1BF-6771-4114-8417-8894D6D09325}" presName="rootText" presStyleLbl="node3" presStyleIdx="0" presStyleCnt="12" custScaleX="38783" custScaleY="42183" custLinFactNeighborX="-3992" custLinFactNeighborY="-7065">
        <dgm:presLayoutVars>
          <dgm:chPref val="3"/>
        </dgm:presLayoutVars>
      </dgm:prSet>
      <dgm:spPr/>
    </dgm:pt>
    <dgm:pt modelId="{98B6F91D-D9A7-47A6-B100-02FA0F514FE0}" type="pres">
      <dgm:prSet presAssocID="{E11AF1BF-6771-4114-8417-8894D6D09325}" presName="rootConnector" presStyleLbl="node3" presStyleIdx="0" presStyleCnt="12"/>
      <dgm:spPr/>
    </dgm:pt>
    <dgm:pt modelId="{A88F193C-E6A8-44C1-9898-A73A545429E6}" type="pres">
      <dgm:prSet presAssocID="{E11AF1BF-6771-4114-8417-8894D6D09325}" presName="hierChild4" presStyleCnt="0"/>
      <dgm:spPr/>
    </dgm:pt>
    <dgm:pt modelId="{B5104A76-F501-4115-8AE1-67E8FE3ACA22}" type="pres">
      <dgm:prSet presAssocID="{E11AF1BF-6771-4114-8417-8894D6D09325}" presName="hierChild5" presStyleCnt="0"/>
      <dgm:spPr/>
    </dgm:pt>
    <dgm:pt modelId="{00F24D73-C95D-4086-82F3-A56F7B9C6AF2}" type="pres">
      <dgm:prSet presAssocID="{A89DDB1D-729C-4D5A-91A5-76652084113B}" presName="Name37" presStyleLbl="parChTrans1D3" presStyleIdx="1" presStyleCnt="12"/>
      <dgm:spPr/>
    </dgm:pt>
    <dgm:pt modelId="{76142E92-376B-4EE7-BD28-9A925FB64171}" type="pres">
      <dgm:prSet presAssocID="{F313A042-509C-475B-9817-AD1A201A112C}" presName="hierRoot2" presStyleCnt="0">
        <dgm:presLayoutVars>
          <dgm:hierBranch val="init"/>
        </dgm:presLayoutVars>
      </dgm:prSet>
      <dgm:spPr/>
    </dgm:pt>
    <dgm:pt modelId="{F8AD37D7-DB7B-4B46-86A8-A5B33277DC09}" type="pres">
      <dgm:prSet presAssocID="{F313A042-509C-475B-9817-AD1A201A112C}" presName="rootComposite" presStyleCnt="0"/>
      <dgm:spPr/>
    </dgm:pt>
    <dgm:pt modelId="{C9882ACB-69F1-4638-B6D4-DA7A69794377}" type="pres">
      <dgm:prSet presAssocID="{F313A042-509C-475B-9817-AD1A201A112C}" presName="rootText" presStyleLbl="node3" presStyleIdx="1" presStyleCnt="12" custFlipVert="1" custScaleX="30709" custScaleY="60475">
        <dgm:presLayoutVars>
          <dgm:chPref val="3"/>
        </dgm:presLayoutVars>
      </dgm:prSet>
      <dgm:spPr/>
    </dgm:pt>
    <dgm:pt modelId="{E59B1C0E-C0D9-4FE2-9F5D-2D0F674764F1}" type="pres">
      <dgm:prSet presAssocID="{F313A042-509C-475B-9817-AD1A201A112C}" presName="rootConnector" presStyleLbl="node3" presStyleIdx="1" presStyleCnt="12"/>
      <dgm:spPr/>
    </dgm:pt>
    <dgm:pt modelId="{0A1A69F8-922D-41C2-A6E9-C763F601FDE1}" type="pres">
      <dgm:prSet presAssocID="{F313A042-509C-475B-9817-AD1A201A112C}" presName="hierChild4" presStyleCnt="0"/>
      <dgm:spPr/>
    </dgm:pt>
    <dgm:pt modelId="{8D58892B-E22F-4ED4-95CE-ABFD81142B8F}" type="pres">
      <dgm:prSet presAssocID="{F313A042-509C-475B-9817-AD1A201A112C}" presName="hierChild5" presStyleCnt="0"/>
      <dgm:spPr/>
    </dgm:pt>
    <dgm:pt modelId="{CD032932-A53F-4009-ABDC-0CEB6E658BBD}" type="pres">
      <dgm:prSet presAssocID="{0C31914A-22D5-4511-8811-35192FA58A41}" presName="Name37" presStyleLbl="parChTrans1D3" presStyleIdx="2" presStyleCnt="12"/>
      <dgm:spPr/>
    </dgm:pt>
    <dgm:pt modelId="{DC0852FC-5670-4480-98B9-299CD07DA123}" type="pres">
      <dgm:prSet presAssocID="{11A53A1C-8E87-4A1D-97BB-B50C2AF8E7E3}" presName="hierRoot2" presStyleCnt="0">
        <dgm:presLayoutVars>
          <dgm:hierBranch val="init"/>
        </dgm:presLayoutVars>
      </dgm:prSet>
      <dgm:spPr/>
    </dgm:pt>
    <dgm:pt modelId="{A03706D6-007C-4446-866A-6E331411D8E4}" type="pres">
      <dgm:prSet presAssocID="{11A53A1C-8E87-4A1D-97BB-B50C2AF8E7E3}" presName="rootComposite" presStyleCnt="0"/>
      <dgm:spPr/>
    </dgm:pt>
    <dgm:pt modelId="{F239E45E-1AD0-49AB-AC63-0BF05CFBD388}" type="pres">
      <dgm:prSet presAssocID="{11A53A1C-8E87-4A1D-97BB-B50C2AF8E7E3}" presName="rootText" presStyleLbl="node3" presStyleIdx="2" presStyleCnt="12" custFlipVert="0" custScaleX="33710" custScaleY="51569">
        <dgm:presLayoutVars>
          <dgm:chPref val="3"/>
        </dgm:presLayoutVars>
      </dgm:prSet>
      <dgm:spPr/>
    </dgm:pt>
    <dgm:pt modelId="{308020DB-D98E-453C-8BA1-F6A693034301}" type="pres">
      <dgm:prSet presAssocID="{11A53A1C-8E87-4A1D-97BB-B50C2AF8E7E3}" presName="rootConnector" presStyleLbl="node3" presStyleIdx="2" presStyleCnt="12"/>
      <dgm:spPr/>
    </dgm:pt>
    <dgm:pt modelId="{830191CF-8464-4B6A-95BE-309875660A68}" type="pres">
      <dgm:prSet presAssocID="{11A53A1C-8E87-4A1D-97BB-B50C2AF8E7E3}" presName="hierChild4" presStyleCnt="0"/>
      <dgm:spPr/>
    </dgm:pt>
    <dgm:pt modelId="{CD00E730-76EB-4E32-AAD0-1620245656FE}" type="pres">
      <dgm:prSet presAssocID="{11A53A1C-8E87-4A1D-97BB-B50C2AF8E7E3}" presName="hierChild5" presStyleCnt="0"/>
      <dgm:spPr/>
    </dgm:pt>
    <dgm:pt modelId="{238CB3EB-E7C2-48E7-93B8-BDD5053201CF}" type="pres">
      <dgm:prSet presAssocID="{65377ED7-6B2C-42EC-8A01-49131A71C0C8}" presName="hierChild5" presStyleCnt="0"/>
      <dgm:spPr/>
    </dgm:pt>
    <dgm:pt modelId="{A4FC3F86-7A14-476F-BFEB-0CDAB18325C5}" type="pres">
      <dgm:prSet presAssocID="{98C5415F-46B5-43BC-9C47-E8F8D876411F}" presName="Name37" presStyleLbl="parChTrans1D2" presStyleIdx="1" presStyleCnt="4"/>
      <dgm:spPr/>
    </dgm:pt>
    <dgm:pt modelId="{6658C3C6-95C5-4F98-B879-1F12BD4FF0E5}" type="pres">
      <dgm:prSet presAssocID="{842E12EF-F16B-4CA6-8B21-5D4223A49417}" presName="hierRoot2" presStyleCnt="0">
        <dgm:presLayoutVars>
          <dgm:hierBranch val="init"/>
        </dgm:presLayoutVars>
      </dgm:prSet>
      <dgm:spPr/>
    </dgm:pt>
    <dgm:pt modelId="{F3449AF2-2CF6-4CBF-9352-1F3AC39A1B84}" type="pres">
      <dgm:prSet presAssocID="{842E12EF-F16B-4CA6-8B21-5D4223A49417}" presName="rootComposite" presStyleCnt="0"/>
      <dgm:spPr/>
    </dgm:pt>
    <dgm:pt modelId="{E9CA97E9-D71D-4837-93C0-BD1503982791}" type="pres">
      <dgm:prSet presAssocID="{842E12EF-F16B-4CA6-8B21-5D4223A49417}" presName="rootText" presStyleLbl="node2" presStyleIdx="1" presStyleCnt="4" custScaleY="50055">
        <dgm:presLayoutVars>
          <dgm:chPref val="3"/>
        </dgm:presLayoutVars>
      </dgm:prSet>
      <dgm:spPr/>
    </dgm:pt>
    <dgm:pt modelId="{36D40E02-9730-4C01-B94E-A33A130AFC2D}" type="pres">
      <dgm:prSet presAssocID="{842E12EF-F16B-4CA6-8B21-5D4223A49417}" presName="rootConnector" presStyleLbl="node2" presStyleIdx="1" presStyleCnt="4"/>
      <dgm:spPr/>
    </dgm:pt>
    <dgm:pt modelId="{E71D63AC-2874-49C0-A061-2386B9CA39FC}" type="pres">
      <dgm:prSet presAssocID="{842E12EF-F16B-4CA6-8B21-5D4223A49417}" presName="hierChild4" presStyleCnt="0"/>
      <dgm:spPr/>
    </dgm:pt>
    <dgm:pt modelId="{CEC0DD18-A8D1-4E91-B695-AB83CFE41B8C}" type="pres">
      <dgm:prSet presAssocID="{D9F12F3B-F18B-42E5-B474-DE1FEA50501C}" presName="Name37" presStyleLbl="parChTrans1D3" presStyleIdx="3" presStyleCnt="12"/>
      <dgm:spPr/>
    </dgm:pt>
    <dgm:pt modelId="{87523CAB-D69D-4789-877F-1EFCF305B88E}" type="pres">
      <dgm:prSet presAssocID="{CE5861F6-7EE1-4B3D-8BE6-F7901B0F6034}" presName="hierRoot2" presStyleCnt="0">
        <dgm:presLayoutVars>
          <dgm:hierBranch val="init"/>
        </dgm:presLayoutVars>
      </dgm:prSet>
      <dgm:spPr/>
    </dgm:pt>
    <dgm:pt modelId="{FA22B75E-1E03-46CF-876A-E1E9934AA200}" type="pres">
      <dgm:prSet presAssocID="{CE5861F6-7EE1-4B3D-8BE6-F7901B0F6034}" presName="rootComposite" presStyleCnt="0"/>
      <dgm:spPr/>
    </dgm:pt>
    <dgm:pt modelId="{333AE50A-4121-4976-916E-B81411330E2C}" type="pres">
      <dgm:prSet presAssocID="{CE5861F6-7EE1-4B3D-8BE6-F7901B0F6034}" presName="rootText" presStyleLbl="node3" presStyleIdx="3" presStyleCnt="12" custScaleX="33619" custScaleY="42182">
        <dgm:presLayoutVars>
          <dgm:chPref val="3"/>
        </dgm:presLayoutVars>
      </dgm:prSet>
      <dgm:spPr/>
    </dgm:pt>
    <dgm:pt modelId="{7CDE0CAE-A8C0-4C75-A25F-186AECF557BE}" type="pres">
      <dgm:prSet presAssocID="{CE5861F6-7EE1-4B3D-8BE6-F7901B0F6034}" presName="rootConnector" presStyleLbl="node3" presStyleIdx="3" presStyleCnt="12"/>
      <dgm:spPr/>
    </dgm:pt>
    <dgm:pt modelId="{9BFBE7E2-328E-46EA-BDC8-E0F3BC2B4BB1}" type="pres">
      <dgm:prSet presAssocID="{CE5861F6-7EE1-4B3D-8BE6-F7901B0F6034}" presName="hierChild4" presStyleCnt="0"/>
      <dgm:spPr/>
    </dgm:pt>
    <dgm:pt modelId="{DEC7D843-58F6-46F6-BEC4-934690220FD2}" type="pres">
      <dgm:prSet presAssocID="{CE5861F6-7EE1-4B3D-8BE6-F7901B0F6034}" presName="hierChild5" presStyleCnt="0"/>
      <dgm:spPr/>
    </dgm:pt>
    <dgm:pt modelId="{856DA638-063B-4240-A193-6F043E23AB3B}" type="pres">
      <dgm:prSet presAssocID="{5733DC87-7D67-4647-AC81-A8C0D2AFB140}" presName="Name37" presStyleLbl="parChTrans1D3" presStyleIdx="4" presStyleCnt="12"/>
      <dgm:spPr/>
    </dgm:pt>
    <dgm:pt modelId="{F90AFE11-B3A3-4379-AD6B-6C3169ECA71E}" type="pres">
      <dgm:prSet presAssocID="{4B861DC6-3E3B-4A57-B559-5E0992DA0233}" presName="hierRoot2" presStyleCnt="0">
        <dgm:presLayoutVars>
          <dgm:hierBranch val="init"/>
        </dgm:presLayoutVars>
      </dgm:prSet>
      <dgm:spPr/>
    </dgm:pt>
    <dgm:pt modelId="{65FDBD4F-47DD-4FC3-B784-BBD29E70A7C5}" type="pres">
      <dgm:prSet presAssocID="{4B861DC6-3E3B-4A57-B559-5E0992DA0233}" presName="rootComposite" presStyleCnt="0"/>
      <dgm:spPr/>
    </dgm:pt>
    <dgm:pt modelId="{BA9AC000-03B5-4FA7-8124-6A27947A4C8D}" type="pres">
      <dgm:prSet presAssocID="{4B861DC6-3E3B-4A57-B559-5E0992DA0233}" presName="rootText" presStyleLbl="node3" presStyleIdx="4" presStyleCnt="12" custScaleX="37300" custScaleY="59318" custLinFactNeighborY="654">
        <dgm:presLayoutVars>
          <dgm:chPref val="3"/>
        </dgm:presLayoutVars>
      </dgm:prSet>
      <dgm:spPr/>
    </dgm:pt>
    <dgm:pt modelId="{03102F67-7313-4559-8B6F-546E03EC1D54}" type="pres">
      <dgm:prSet presAssocID="{4B861DC6-3E3B-4A57-B559-5E0992DA0233}" presName="rootConnector" presStyleLbl="node3" presStyleIdx="4" presStyleCnt="12"/>
      <dgm:spPr/>
    </dgm:pt>
    <dgm:pt modelId="{806EC227-376F-47A5-A1CE-AE2E1898A65F}" type="pres">
      <dgm:prSet presAssocID="{4B861DC6-3E3B-4A57-B559-5E0992DA0233}" presName="hierChild4" presStyleCnt="0"/>
      <dgm:spPr/>
    </dgm:pt>
    <dgm:pt modelId="{F72C416B-FCD5-4349-B13E-A8E939F5A6C6}" type="pres">
      <dgm:prSet presAssocID="{4B861DC6-3E3B-4A57-B559-5E0992DA0233}" presName="hierChild5" presStyleCnt="0"/>
      <dgm:spPr/>
    </dgm:pt>
    <dgm:pt modelId="{D11C5529-2283-4C72-9AEF-5D4177EF5BAB}" type="pres">
      <dgm:prSet presAssocID="{1DD2C282-C1DB-4CE9-B40D-4A0799992FF5}" presName="Name37" presStyleLbl="parChTrans1D3" presStyleIdx="5" presStyleCnt="12"/>
      <dgm:spPr/>
    </dgm:pt>
    <dgm:pt modelId="{22149E60-9BD5-4C61-9F23-09EA934D609E}" type="pres">
      <dgm:prSet presAssocID="{E6A081CB-41DB-49FE-A6F6-D95AAE9FD04E}" presName="hierRoot2" presStyleCnt="0">
        <dgm:presLayoutVars>
          <dgm:hierBranch val="init"/>
        </dgm:presLayoutVars>
      </dgm:prSet>
      <dgm:spPr/>
    </dgm:pt>
    <dgm:pt modelId="{1DD83548-349D-40F7-844A-D5847AF8DABF}" type="pres">
      <dgm:prSet presAssocID="{E6A081CB-41DB-49FE-A6F6-D95AAE9FD04E}" presName="rootComposite" presStyleCnt="0"/>
      <dgm:spPr/>
    </dgm:pt>
    <dgm:pt modelId="{8BC87DE0-D1F9-494D-85AE-AD046AC1F75D}" type="pres">
      <dgm:prSet presAssocID="{E6A081CB-41DB-49FE-A6F6-D95AAE9FD04E}" presName="rootText" presStyleLbl="node3" presStyleIdx="5" presStyleCnt="12" custFlipVert="1" custScaleX="37302" custScaleY="51420" custLinFactNeighborY="15345">
        <dgm:presLayoutVars>
          <dgm:chPref val="3"/>
        </dgm:presLayoutVars>
      </dgm:prSet>
      <dgm:spPr/>
    </dgm:pt>
    <dgm:pt modelId="{6843A386-037E-4C44-AAAE-863EC0E11A29}" type="pres">
      <dgm:prSet presAssocID="{E6A081CB-41DB-49FE-A6F6-D95AAE9FD04E}" presName="rootConnector" presStyleLbl="node3" presStyleIdx="5" presStyleCnt="12"/>
      <dgm:spPr/>
    </dgm:pt>
    <dgm:pt modelId="{1C3D80EF-7D09-4F3C-8C60-54A4C70A72C9}" type="pres">
      <dgm:prSet presAssocID="{E6A081CB-41DB-49FE-A6F6-D95AAE9FD04E}" presName="hierChild4" presStyleCnt="0"/>
      <dgm:spPr/>
    </dgm:pt>
    <dgm:pt modelId="{C826B1A2-FA2E-4C20-B026-832581A31C4D}" type="pres">
      <dgm:prSet presAssocID="{E6A081CB-41DB-49FE-A6F6-D95AAE9FD04E}" presName="hierChild5" presStyleCnt="0"/>
      <dgm:spPr/>
    </dgm:pt>
    <dgm:pt modelId="{771F4E13-A200-430E-8A65-9B2964D893D9}" type="pres">
      <dgm:prSet presAssocID="{842E12EF-F16B-4CA6-8B21-5D4223A49417}" presName="hierChild5" presStyleCnt="0"/>
      <dgm:spPr/>
    </dgm:pt>
    <dgm:pt modelId="{B32340D7-4C88-48C4-A9D0-EC5C3AFA26A9}" type="pres">
      <dgm:prSet presAssocID="{7EC74F26-7D78-4EBD-B0AE-A26BC8232A23}" presName="Name37" presStyleLbl="parChTrans1D2" presStyleIdx="2" presStyleCnt="4"/>
      <dgm:spPr/>
    </dgm:pt>
    <dgm:pt modelId="{F7917503-EAFF-4048-A37A-8A857D8E6963}" type="pres">
      <dgm:prSet presAssocID="{5B475AAF-CAF8-4708-A34F-1F0C50C3148B}" presName="hierRoot2" presStyleCnt="0">
        <dgm:presLayoutVars>
          <dgm:hierBranch val="init"/>
        </dgm:presLayoutVars>
      </dgm:prSet>
      <dgm:spPr/>
    </dgm:pt>
    <dgm:pt modelId="{13867973-94F7-46DD-95CB-2897852BA49A}" type="pres">
      <dgm:prSet presAssocID="{5B475AAF-CAF8-4708-A34F-1F0C50C3148B}" presName="rootComposite" presStyleCnt="0"/>
      <dgm:spPr/>
    </dgm:pt>
    <dgm:pt modelId="{7E12FD98-5AD1-44BD-85A7-E0A4A61F8BA8}" type="pres">
      <dgm:prSet presAssocID="{5B475AAF-CAF8-4708-A34F-1F0C50C3148B}" presName="rootText" presStyleLbl="node2" presStyleIdx="2" presStyleCnt="4" custScaleY="50055">
        <dgm:presLayoutVars>
          <dgm:chPref val="3"/>
        </dgm:presLayoutVars>
      </dgm:prSet>
      <dgm:spPr/>
    </dgm:pt>
    <dgm:pt modelId="{F716B8A3-3E05-4289-98B1-87E62EDA9EE6}" type="pres">
      <dgm:prSet presAssocID="{5B475AAF-CAF8-4708-A34F-1F0C50C3148B}" presName="rootConnector" presStyleLbl="node2" presStyleIdx="2" presStyleCnt="4"/>
      <dgm:spPr/>
    </dgm:pt>
    <dgm:pt modelId="{5D096C01-AF87-43CF-B225-BC35E652F5C3}" type="pres">
      <dgm:prSet presAssocID="{5B475AAF-CAF8-4708-A34F-1F0C50C3148B}" presName="hierChild4" presStyleCnt="0"/>
      <dgm:spPr/>
    </dgm:pt>
    <dgm:pt modelId="{92337139-56C6-4ABD-A452-5D3AC1F708C1}" type="pres">
      <dgm:prSet presAssocID="{4F8DC6BB-E145-4A7B-9B64-0C698A179679}" presName="Name37" presStyleLbl="parChTrans1D3" presStyleIdx="6" presStyleCnt="12"/>
      <dgm:spPr/>
    </dgm:pt>
    <dgm:pt modelId="{7D1C6ACC-A1EF-4775-8196-59F7D08B554F}" type="pres">
      <dgm:prSet presAssocID="{48838D15-4704-4B06-B181-21696D031585}" presName="hierRoot2" presStyleCnt="0">
        <dgm:presLayoutVars>
          <dgm:hierBranch val="init"/>
        </dgm:presLayoutVars>
      </dgm:prSet>
      <dgm:spPr/>
    </dgm:pt>
    <dgm:pt modelId="{A889E16D-6C24-4FF7-B2E0-AE7DB903DFF3}" type="pres">
      <dgm:prSet presAssocID="{48838D15-4704-4B06-B181-21696D031585}" presName="rootComposite" presStyleCnt="0"/>
      <dgm:spPr/>
    </dgm:pt>
    <dgm:pt modelId="{DE95ABF7-7565-4A91-B8C4-820F9875EFFD}" type="pres">
      <dgm:prSet presAssocID="{48838D15-4704-4B06-B181-21696D031585}" presName="rootText" presStyleLbl="node3" presStyleIdx="6" presStyleCnt="12" custScaleX="28125" custScaleY="53663">
        <dgm:presLayoutVars>
          <dgm:chPref val="3"/>
        </dgm:presLayoutVars>
      </dgm:prSet>
      <dgm:spPr/>
    </dgm:pt>
    <dgm:pt modelId="{803A33AF-89AE-4522-951F-8462D0C9A850}" type="pres">
      <dgm:prSet presAssocID="{48838D15-4704-4B06-B181-21696D031585}" presName="rootConnector" presStyleLbl="node3" presStyleIdx="6" presStyleCnt="12"/>
      <dgm:spPr/>
    </dgm:pt>
    <dgm:pt modelId="{D0E7AC5C-917C-44D3-8B4D-7F18A4A97BC6}" type="pres">
      <dgm:prSet presAssocID="{48838D15-4704-4B06-B181-21696D031585}" presName="hierChild4" presStyleCnt="0"/>
      <dgm:spPr/>
    </dgm:pt>
    <dgm:pt modelId="{E2B4F424-70E8-4B73-9528-8FF7EFD6E907}" type="pres">
      <dgm:prSet presAssocID="{48838D15-4704-4B06-B181-21696D031585}" presName="hierChild5" presStyleCnt="0"/>
      <dgm:spPr/>
    </dgm:pt>
    <dgm:pt modelId="{8465C25E-B903-4702-A929-11953F341D39}" type="pres">
      <dgm:prSet presAssocID="{7DAEEDF4-A2A2-483D-A927-586622F5C8E9}" presName="Name37" presStyleLbl="parChTrans1D3" presStyleIdx="7" presStyleCnt="12"/>
      <dgm:spPr/>
    </dgm:pt>
    <dgm:pt modelId="{8A4428E8-F0CD-40ED-BC81-6275CBC29F96}" type="pres">
      <dgm:prSet presAssocID="{4573AC0E-16E9-4B35-8F7A-D4BD42E6C5FE}" presName="hierRoot2" presStyleCnt="0">
        <dgm:presLayoutVars>
          <dgm:hierBranch val="init"/>
        </dgm:presLayoutVars>
      </dgm:prSet>
      <dgm:spPr/>
    </dgm:pt>
    <dgm:pt modelId="{D97BDC2F-0529-4B75-BE5E-7DBF9054E3D8}" type="pres">
      <dgm:prSet presAssocID="{4573AC0E-16E9-4B35-8F7A-D4BD42E6C5FE}" presName="rootComposite" presStyleCnt="0"/>
      <dgm:spPr/>
    </dgm:pt>
    <dgm:pt modelId="{52046925-FDD2-452D-9F82-D594849B7939}" type="pres">
      <dgm:prSet presAssocID="{4573AC0E-16E9-4B35-8F7A-D4BD42E6C5FE}" presName="rootText" presStyleLbl="node3" presStyleIdx="7" presStyleCnt="12" custScaleX="27317" custScaleY="48601" custLinFactNeighborY="11681">
        <dgm:presLayoutVars>
          <dgm:chPref val="3"/>
        </dgm:presLayoutVars>
      </dgm:prSet>
      <dgm:spPr/>
    </dgm:pt>
    <dgm:pt modelId="{269B31A6-56C7-4052-8C60-1CED9FC6413C}" type="pres">
      <dgm:prSet presAssocID="{4573AC0E-16E9-4B35-8F7A-D4BD42E6C5FE}" presName="rootConnector" presStyleLbl="node3" presStyleIdx="7" presStyleCnt="12"/>
      <dgm:spPr/>
    </dgm:pt>
    <dgm:pt modelId="{DE9C6BA4-6DD6-451A-AF14-5339CC0B6E6C}" type="pres">
      <dgm:prSet presAssocID="{4573AC0E-16E9-4B35-8F7A-D4BD42E6C5FE}" presName="hierChild4" presStyleCnt="0"/>
      <dgm:spPr/>
    </dgm:pt>
    <dgm:pt modelId="{67DC234B-2B86-4F76-82EB-895002E9EF04}" type="pres">
      <dgm:prSet presAssocID="{4573AC0E-16E9-4B35-8F7A-D4BD42E6C5FE}" presName="hierChild5" presStyleCnt="0"/>
      <dgm:spPr/>
    </dgm:pt>
    <dgm:pt modelId="{6D562958-E002-4B9E-9013-FD16A2F5BF28}" type="pres">
      <dgm:prSet presAssocID="{A3FC17C5-0D9F-4101-98E6-1110B6D129A1}" presName="Name37" presStyleLbl="parChTrans1D3" presStyleIdx="8" presStyleCnt="12"/>
      <dgm:spPr/>
    </dgm:pt>
    <dgm:pt modelId="{9316D034-1A7A-4188-B954-EC275BA2E134}" type="pres">
      <dgm:prSet presAssocID="{923CFDBE-3A9B-42E2-B89B-1618D9D32953}" presName="hierRoot2" presStyleCnt="0">
        <dgm:presLayoutVars>
          <dgm:hierBranch val="init"/>
        </dgm:presLayoutVars>
      </dgm:prSet>
      <dgm:spPr/>
    </dgm:pt>
    <dgm:pt modelId="{D0C96479-68B3-4CA8-A44E-4633BBD65F81}" type="pres">
      <dgm:prSet presAssocID="{923CFDBE-3A9B-42E2-B89B-1618D9D32953}" presName="rootComposite" presStyleCnt="0"/>
      <dgm:spPr/>
    </dgm:pt>
    <dgm:pt modelId="{E99ED401-82C2-4351-AE81-AA35C0BDB110}" type="pres">
      <dgm:prSet presAssocID="{923CFDBE-3A9B-42E2-B89B-1618D9D32953}" presName="rootText" presStyleLbl="node3" presStyleIdx="8" presStyleCnt="12" custScaleX="33709" custScaleY="61600" custLinFactNeighborY="19399">
        <dgm:presLayoutVars>
          <dgm:chPref val="3"/>
        </dgm:presLayoutVars>
      </dgm:prSet>
      <dgm:spPr/>
    </dgm:pt>
    <dgm:pt modelId="{C3850799-CC76-4410-A279-CB5139DA5B7D}" type="pres">
      <dgm:prSet presAssocID="{923CFDBE-3A9B-42E2-B89B-1618D9D32953}" presName="rootConnector" presStyleLbl="node3" presStyleIdx="8" presStyleCnt="12"/>
      <dgm:spPr/>
    </dgm:pt>
    <dgm:pt modelId="{F51CCC71-3962-435C-B7F6-C1809EE3F2F1}" type="pres">
      <dgm:prSet presAssocID="{923CFDBE-3A9B-42E2-B89B-1618D9D32953}" presName="hierChild4" presStyleCnt="0"/>
      <dgm:spPr/>
    </dgm:pt>
    <dgm:pt modelId="{080DE0F8-F879-4CAA-9BEA-9E2600060684}" type="pres">
      <dgm:prSet presAssocID="{923CFDBE-3A9B-42E2-B89B-1618D9D32953}" presName="hierChild5" presStyleCnt="0"/>
      <dgm:spPr/>
    </dgm:pt>
    <dgm:pt modelId="{A95C969E-16E1-4C8F-886C-29D31ED53B73}" type="pres">
      <dgm:prSet presAssocID="{5B475AAF-CAF8-4708-A34F-1F0C50C3148B}" presName="hierChild5" presStyleCnt="0"/>
      <dgm:spPr/>
    </dgm:pt>
    <dgm:pt modelId="{14B8CFD5-3CAF-4848-A2C9-77E5396EAA56}" type="pres">
      <dgm:prSet presAssocID="{9F2A2FFD-6E33-442B-B3CF-419D0FBFAE5F}" presName="Name37" presStyleLbl="parChTrans1D2" presStyleIdx="3" presStyleCnt="4"/>
      <dgm:spPr/>
    </dgm:pt>
    <dgm:pt modelId="{3BC41EE5-828C-4C72-BD75-A1AF23B684A4}" type="pres">
      <dgm:prSet presAssocID="{E45B8735-25F5-4357-85D2-AF9CB2E2C352}" presName="hierRoot2" presStyleCnt="0">
        <dgm:presLayoutVars>
          <dgm:hierBranch val="init"/>
        </dgm:presLayoutVars>
      </dgm:prSet>
      <dgm:spPr/>
    </dgm:pt>
    <dgm:pt modelId="{4A0B9DC6-9342-4526-B295-1BE41B173562}" type="pres">
      <dgm:prSet presAssocID="{E45B8735-25F5-4357-85D2-AF9CB2E2C352}" presName="rootComposite" presStyleCnt="0"/>
      <dgm:spPr/>
    </dgm:pt>
    <dgm:pt modelId="{9FA18A4C-D74A-4F3D-8EAE-CE4A71F98F6A}" type="pres">
      <dgm:prSet presAssocID="{E45B8735-25F5-4357-85D2-AF9CB2E2C352}" presName="rootText" presStyleLbl="node2" presStyleIdx="3" presStyleCnt="4" custScaleY="42927">
        <dgm:presLayoutVars>
          <dgm:chPref val="3"/>
        </dgm:presLayoutVars>
      </dgm:prSet>
      <dgm:spPr/>
    </dgm:pt>
    <dgm:pt modelId="{6A08C4DC-BA98-4E7A-89F0-543D9524D691}" type="pres">
      <dgm:prSet presAssocID="{E45B8735-25F5-4357-85D2-AF9CB2E2C352}" presName="rootConnector" presStyleLbl="node2" presStyleIdx="3" presStyleCnt="4"/>
      <dgm:spPr/>
    </dgm:pt>
    <dgm:pt modelId="{DD8D6DE9-6150-4C14-8ACE-3539D113E3D5}" type="pres">
      <dgm:prSet presAssocID="{E45B8735-25F5-4357-85D2-AF9CB2E2C352}" presName="hierChild4" presStyleCnt="0"/>
      <dgm:spPr/>
    </dgm:pt>
    <dgm:pt modelId="{3FB1355F-D918-4514-9E2B-815916FFD327}" type="pres">
      <dgm:prSet presAssocID="{F8C758B1-4B98-4266-AFC8-2239ACCDD207}" presName="Name37" presStyleLbl="parChTrans1D3" presStyleIdx="9" presStyleCnt="12"/>
      <dgm:spPr/>
    </dgm:pt>
    <dgm:pt modelId="{DF7596B3-116F-4C75-A72B-E090ECB47126}" type="pres">
      <dgm:prSet presAssocID="{D9F349D4-16FB-4EAC-8898-AE2B03BF6959}" presName="hierRoot2" presStyleCnt="0">
        <dgm:presLayoutVars>
          <dgm:hierBranch val="init"/>
        </dgm:presLayoutVars>
      </dgm:prSet>
      <dgm:spPr/>
    </dgm:pt>
    <dgm:pt modelId="{8C49E168-7C4B-4610-AFC8-0C3ACEE680B1}" type="pres">
      <dgm:prSet presAssocID="{D9F349D4-16FB-4EAC-8898-AE2B03BF6959}" presName="rootComposite" presStyleCnt="0"/>
      <dgm:spPr/>
    </dgm:pt>
    <dgm:pt modelId="{21A50E6E-CB1F-49B0-A7CE-2AB61ABB32CF}" type="pres">
      <dgm:prSet presAssocID="{D9F349D4-16FB-4EAC-8898-AE2B03BF6959}" presName="rootText" presStyleLbl="node3" presStyleIdx="9" presStyleCnt="12" custScaleX="36840" custScaleY="51218" custLinFactNeighborY="21864">
        <dgm:presLayoutVars>
          <dgm:chPref val="3"/>
        </dgm:presLayoutVars>
      </dgm:prSet>
      <dgm:spPr/>
    </dgm:pt>
    <dgm:pt modelId="{89764044-8C94-45B4-87F2-E4F6462E2310}" type="pres">
      <dgm:prSet presAssocID="{D9F349D4-16FB-4EAC-8898-AE2B03BF6959}" presName="rootConnector" presStyleLbl="node3" presStyleIdx="9" presStyleCnt="12"/>
      <dgm:spPr/>
    </dgm:pt>
    <dgm:pt modelId="{12A2D7BB-DF7F-4807-BE21-0252D1C5EBFE}" type="pres">
      <dgm:prSet presAssocID="{D9F349D4-16FB-4EAC-8898-AE2B03BF6959}" presName="hierChild4" presStyleCnt="0"/>
      <dgm:spPr/>
    </dgm:pt>
    <dgm:pt modelId="{9EBB957D-1E0C-4F7D-B6B8-3F29A788B5B8}" type="pres">
      <dgm:prSet presAssocID="{D9F349D4-16FB-4EAC-8898-AE2B03BF6959}" presName="hierChild5" presStyleCnt="0"/>
      <dgm:spPr/>
    </dgm:pt>
    <dgm:pt modelId="{D0B5F4A3-B478-426D-8624-FF9E0F5CF002}" type="pres">
      <dgm:prSet presAssocID="{7EB8BF96-43EB-465C-8AE5-E0225C779222}" presName="Name37" presStyleLbl="parChTrans1D3" presStyleIdx="10" presStyleCnt="12"/>
      <dgm:spPr/>
    </dgm:pt>
    <dgm:pt modelId="{09CB0917-0829-4EE4-8741-3B7D66820FD9}" type="pres">
      <dgm:prSet presAssocID="{E8D4991A-E875-4AA6-81D6-09250D0C66F9}" presName="hierRoot2" presStyleCnt="0">
        <dgm:presLayoutVars>
          <dgm:hierBranch val="init"/>
        </dgm:presLayoutVars>
      </dgm:prSet>
      <dgm:spPr/>
    </dgm:pt>
    <dgm:pt modelId="{24B7D6BC-6D89-4D29-8B83-31961CFCFBE1}" type="pres">
      <dgm:prSet presAssocID="{E8D4991A-E875-4AA6-81D6-09250D0C66F9}" presName="rootComposite" presStyleCnt="0"/>
      <dgm:spPr/>
    </dgm:pt>
    <dgm:pt modelId="{3EA9938F-EE40-45EB-A4DF-A57C3958EC59}" type="pres">
      <dgm:prSet presAssocID="{E8D4991A-E875-4AA6-81D6-09250D0C66F9}" presName="rootText" presStyleLbl="node3" presStyleIdx="10" presStyleCnt="12" custScaleX="31388" custScaleY="55209" custLinFactNeighborY="29582">
        <dgm:presLayoutVars>
          <dgm:chPref val="3"/>
        </dgm:presLayoutVars>
      </dgm:prSet>
      <dgm:spPr/>
    </dgm:pt>
    <dgm:pt modelId="{8675304B-6853-47B8-A620-F6614BD7AEC9}" type="pres">
      <dgm:prSet presAssocID="{E8D4991A-E875-4AA6-81D6-09250D0C66F9}" presName="rootConnector" presStyleLbl="node3" presStyleIdx="10" presStyleCnt="12"/>
      <dgm:spPr/>
    </dgm:pt>
    <dgm:pt modelId="{A0467EBE-4CA4-4535-83EE-8BC8A02A6A3F}" type="pres">
      <dgm:prSet presAssocID="{E8D4991A-E875-4AA6-81D6-09250D0C66F9}" presName="hierChild4" presStyleCnt="0"/>
      <dgm:spPr/>
    </dgm:pt>
    <dgm:pt modelId="{23494103-748B-40FC-BA9C-DDC22A4066F1}" type="pres">
      <dgm:prSet presAssocID="{E8D4991A-E875-4AA6-81D6-09250D0C66F9}" presName="hierChild5" presStyleCnt="0"/>
      <dgm:spPr/>
    </dgm:pt>
    <dgm:pt modelId="{A671C6A8-5883-4FD4-9A62-34434D6297E5}" type="pres">
      <dgm:prSet presAssocID="{FFCBF61B-4264-41E0-86EE-9E04AC77B8EF}" presName="Name37" presStyleLbl="parChTrans1D3" presStyleIdx="11" presStyleCnt="12"/>
      <dgm:spPr/>
    </dgm:pt>
    <dgm:pt modelId="{F542CAAF-231A-426A-AE07-AF9CD75B140D}" type="pres">
      <dgm:prSet presAssocID="{C7830710-4588-4896-A9C2-B1DC1BDDFC51}" presName="hierRoot2" presStyleCnt="0">
        <dgm:presLayoutVars>
          <dgm:hierBranch val="init"/>
        </dgm:presLayoutVars>
      </dgm:prSet>
      <dgm:spPr/>
    </dgm:pt>
    <dgm:pt modelId="{9D19BA40-5ADD-40B2-90F3-0CAEDD4FBF0A}" type="pres">
      <dgm:prSet presAssocID="{C7830710-4588-4896-A9C2-B1DC1BDDFC51}" presName="rootComposite" presStyleCnt="0"/>
      <dgm:spPr/>
    </dgm:pt>
    <dgm:pt modelId="{EE125698-1573-4DCD-8C14-AFEFE69DA836}" type="pres">
      <dgm:prSet presAssocID="{C7830710-4588-4896-A9C2-B1DC1BDDFC51}" presName="rootText" presStyleLbl="node3" presStyleIdx="11" presStyleCnt="12" custScaleX="30499" custScaleY="70692" custLinFactNeighborY="21864">
        <dgm:presLayoutVars>
          <dgm:chPref val="3"/>
        </dgm:presLayoutVars>
      </dgm:prSet>
      <dgm:spPr/>
    </dgm:pt>
    <dgm:pt modelId="{3BB1FD23-463C-4E39-BB81-29072B04B820}" type="pres">
      <dgm:prSet presAssocID="{C7830710-4588-4896-A9C2-B1DC1BDDFC51}" presName="rootConnector" presStyleLbl="node3" presStyleIdx="11" presStyleCnt="12"/>
      <dgm:spPr/>
    </dgm:pt>
    <dgm:pt modelId="{6D3AA30F-BD26-4D0E-90F5-29B3114E4578}" type="pres">
      <dgm:prSet presAssocID="{C7830710-4588-4896-A9C2-B1DC1BDDFC51}" presName="hierChild4" presStyleCnt="0"/>
      <dgm:spPr/>
    </dgm:pt>
    <dgm:pt modelId="{A78DD02B-379C-4443-B000-2062399F8A25}" type="pres">
      <dgm:prSet presAssocID="{C7830710-4588-4896-A9C2-B1DC1BDDFC51}" presName="hierChild5" presStyleCnt="0"/>
      <dgm:spPr/>
    </dgm:pt>
    <dgm:pt modelId="{A12D182D-13FE-42B2-B48D-A364A4722FD8}" type="pres">
      <dgm:prSet presAssocID="{E45B8735-25F5-4357-85D2-AF9CB2E2C352}" presName="hierChild5" presStyleCnt="0"/>
      <dgm:spPr/>
    </dgm:pt>
    <dgm:pt modelId="{B49223B8-CDE2-40D3-AAFC-64556444F745}" type="pres">
      <dgm:prSet presAssocID="{6BFEBD90-498D-4FCE-B8D7-5F483CFA3C14}" presName="hierChild3" presStyleCnt="0"/>
      <dgm:spPr/>
    </dgm:pt>
  </dgm:ptLst>
  <dgm:cxnLst>
    <dgm:cxn modelId="{EF415707-27D6-412E-B471-F59C72D7B41D}" type="presOf" srcId="{A3FC17C5-0D9F-4101-98E6-1110B6D129A1}" destId="{6D562958-E002-4B9E-9013-FD16A2F5BF28}" srcOrd="0" destOrd="0" presId="urn:microsoft.com/office/officeart/2005/8/layout/orgChart1"/>
    <dgm:cxn modelId="{4D25600C-D62B-40F5-A80E-2C62080EF5A7}" srcId="{6BFEBD90-498D-4FCE-B8D7-5F483CFA3C14}" destId="{E45B8735-25F5-4357-85D2-AF9CB2E2C352}" srcOrd="3" destOrd="0" parTransId="{9F2A2FFD-6E33-442B-B3CF-419D0FBFAE5F}" sibTransId="{C5AA5794-4BEB-4AAF-BF0C-5BBF488E350A}"/>
    <dgm:cxn modelId="{2C49320F-FDA3-4575-B1B1-900A4AA99047}" type="presOf" srcId="{4573AC0E-16E9-4B35-8F7A-D4BD42E6C5FE}" destId="{269B31A6-56C7-4052-8C60-1CED9FC6413C}" srcOrd="1" destOrd="0" presId="urn:microsoft.com/office/officeart/2005/8/layout/orgChart1"/>
    <dgm:cxn modelId="{35EA8218-3B52-470B-ACED-970D1180AC90}" srcId="{6BFEBD90-498D-4FCE-B8D7-5F483CFA3C14}" destId="{842E12EF-F16B-4CA6-8B21-5D4223A49417}" srcOrd="1" destOrd="0" parTransId="{98C5415F-46B5-43BC-9C47-E8F8D876411F}" sibTransId="{88249FDD-7484-4BDB-9C7E-A35B4F4163A2}"/>
    <dgm:cxn modelId="{C944B318-7894-4014-AF46-C37CD9C62292}" type="presOf" srcId="{11A53A1C-8E87-4A1D-97BB-B50C2AF8E7E3}" destId="{F239E45E-1AD0-49AB-AC63-0BF05CFBD388}" srcOrd="0" destOrd="0" presId="urn:microsoft.com/office/officeart/2005/8/layout/orgChart1"/>
    <dgm:cxn modelId="{4A96351B-FC89-4403-8BCA-A3B511A6DEFD}" type="presOf" srcId="{65377ED7-6B2C-42EC-8A01-49131A71C0C8}" destId="{84CE7CF7-3815-4CEF-B839-E489141B7051}" srcOrd="0" destOrd="0" presId="urn:microsoft.com/office/officeart/2005/8/layout/orgChart1"/>
    <dgm:cxn modelId="{A98C8F1B-2B01-4B7C-B312-B5D26AB7BAFD}" type="presOf" srcId="{909EA586-BE5D-4EC8-BEFA-05F96386A0BA}" destId="{F11EBAE5-BB13-40C5-B0F3-A3D231AFEFB8}" srcOrd="0" destOrd="0" presId="urn:microsoft.com/office/officeart/2005/8/layout/orgChart1"/>
    <dgm:cxn modelId="{66566922-B52D-4A34-8580-9A98F99F22CD}" type="presOf" srcId="{E45B8735-25F5-4357-85D2-AF9CB2E2C352}" destId="{9FA18A4C-D74A-4F3D-8EAE-CE4A71F98F6A}" srcOrd="0" destOrd="0" presId="urn:microsoft.com/office/officeart/2005/8/layout/orgChart1"/>
    <dgm:cxn modelId="{BA8F6526-59DE-4126-905D-2AEEA9012662}" type="presOf" srcId="{1DD2C282-C1DB-4CE9-B40D-4A0799992FF5}" destId="{D11C5529-2283-4C72-9AEF-5D4177EF5BAB}" srcOrd="0" destOrd="0" presId="urn:microsoft.com/office/officeart/2005/8/layout/orgChart1"/>
    <dgm:cxn modelId="{8C821629-3325-4AB8-BDCA-9A3039BF77B9}" type="presOf" srcId="{F8C758B1-4B98-4266-AFC8-2239ACCDD207}" destId="{3FB1355F-D918-4514-9E2B-815916FFD327}" srcOrd="0" destOrd="0" presId="urn:microsoft.com/office/officeart/2005/8/layout/orgChart1"/>
    <dgm:cxn modelId="{6D45D22A-F847-46F7-A425-E5F8819659B9}" type="presOf" srcId="{D9F349D4-16FB-4EAC-8898-AE2B03BF6959}" destId="{21A50E6E-CB1F-49B0-A7CE-2AB61ABB32CF}" srcOrd="0" destOrd="0" presId="urn:microsoft.com/office/officeart/2005/8/layout/orgChart1"/>
    <dgm:cxn modelId="{2280D538-4592-4963-94DA-98AF03E160EF}" srcId="{6BFEBD90-498D-4FCE-B8D7-5F483CFA3C14}" destId="{5B475AAF-CAF8-4708-A34F-1F0C50C3148B}" srcOrd="2" destOrd="0" parTransId="{7EC74F26-7D78-4EBD-B0AE-A26BC8232A23}" sibTransId="{8AC4EB25-A40C-424E-8965-F26F6254E634}"/>
    <dgm:cxn modelId="{D06EFB39-DD2E-4EE5-9B95-132359717D19}" type="presOf" srcId="{E6A081CB-41DB-49FE-A6F6-D95AAE9FD04E}" destId="{6843A386-037E-4C44-AAAE-863EC0E11A29}" srcOrd="1" destOrd="0" presId="urn:microsoft.com/office/officeart/2005/8/layout/orgChart1"/>
    <dgm:cxn modelId="{985FEE3E-4848-4DD7-A1DF-AED65B7EB881}" srcId="{65377ED7-6B2C-42EC-8A01-49131A71C0C8}" destId="{F313A042-509C-475B-9817-AD1A201A112C}" srcOrd="1" destOrd="0" parTransId="{A89DDB1D-729C-4D5A-91A5-76652084113B}" sibTransId="{32AA74AB-458E-4031-9D28-CA64E51B38A7}"/>
    <dgm:cxn modelId="{DC1B725F-4267-42A0-B5A7-326F68762F35}" type="presOf" srcId="{4F8DC6BB-E145-4A7B-9B64-0C698A179679}" destId="{92337139-56C6-4ABD-A452-5D3AC1F708C1}" srcOrd="0" destOrd="0" presId="urn:microsoft.com/office/officeart/2005/8/layout/orgChart1"/>
    <dgm:cxn modelId="{F5D74141-C305-4B00-A996-A0FAB6496553}" srcId="{5B475AAF-CAF8-4708-A34F-1F0C50C3148B}" destId="{48838D15-4704-4B06-B181-21696D031585}" srcOrd="0" destOrd="0" parTransId="{4F8DC6BB-E145-4A7B-9B64-0C698A179679}" sibTransId="{A63C5F6C-951A-4395-A529-251FE55979B9}"/>
    <dgm:cxn modelId="{27367D62-3A69-4B74-8C07-2E769A20BD8D}" type="presOf" srcId="{7EC74F26-7D78-4EBD-B0AE-A26BC8232A23}" destId="{B32340D7-4C88-48C4-A9D0-EC5C3AFA26A9}" srcOrd="0" destOrd="0" presId="urn:microsoft.com/office/officeart/2005/8/layout/orgChart1"/>
    <dgm:cxn modelId="{786BEC43-B9B8-4DCD-A212-42CC448378E0}" type="presOf" srcId="{D9F349D4-16FB-4EAC-8898-AE2B03BF6959}" destId="{89764044-8C94-45B4-87F2-E4F6462E2310}" srcOrd="1" destOrd="0" presId="urn:microsoft.com/office/officeart/2005/8/layout/orgChart1"/>
    <dgm:cxn modelId="{967DF763-D6E7-467A-AF40-D3B363A7DD0B}" type="presOf" srcId="{C7830710-4588-4896-A9C2-B1DC1BDDFC51}" destId="{3BB1FD23-463C-4E39-BB81-29072B04B820}" srcOrd="1" destOrd="0" presId="urn:microsoft.com/office/officeart/2005/8/layout/orgChart1"/>
    <dgm:cxn modelId="{6428AE64-8B25-4EBF-AA70-769DACA89AA7}" type="presOf" srcId="{E8D4991A-E875-4AA6-81D6-09250D0C66F9}" destId="{3EA9938F-EE40-45EB-A4DF-A57C3958EC59}" srcOrd="0" destOrd="0" presId="urn:microsoft.com/office/officeart/2005/8/layout/orgChart1"/>
    <dgm:cxn modelId="{1B961968-4E0B-4DF8-80B4-67A475468C0F}" type="presOf" srcId="{E45B8735-25F5-4357-85D2-AF9CB2E2C352}" destId="{6A08C4DC-BA98-4E7A-89F0-543D9524D691}" srcOrd="1" destOrd="0" presId="urn:microsoft.com/office/officeart/2005/8/layout/orgChart1"/>
    <dgm:cxn modelId="{FA5E0749-7944-463D-A1BB-579F2763D4FB}" type="presOf" srcId="{4B861DC6-3E3B-4A57-B559-5E0992DA0233}" destId="{BA9AC000-03B5-4FA7-8124-6A27947A4C8D}" srcOrd="0" destOrd="0" presId="urn:microsoft.com/office/officeart/2005/8/layout/orgChart1"/>
    <dgm:cxn modelId="{50E42B4B-9968-439B-AB0E-E3C6EAAF4D26}" type="presOf" srcId="{4573AC0E-16E9-4B35-8F7A-D4BD42E6C5FE}" destId="{52046925-FDD2-452D-9F82-D594849B7939}" srcOrd="0" destOrd="0" presId="urn:microsoft.com/office/officeart/2005/8/layout/orgChart1"/>
    <dgm:cxn modelId="{A2BAC06D-C2DE-4216-83E9-29DC5996329D}" type="presOf" srcId="{98C5415F-46B5-43BC-9C47-E8F8D876411F}" destId="{A4FC3F86-7A14-476F-BFEB-0CDAB18325C5}" srcOrd="0" destOrd="0" presId="urn:microsoft.com/office/officeart/2005/8/layout/orgChart1"/>
    <dgm:cxn modelId="{EEDA1A6F-A9CC-4760-9975-6FCD48899CB8}" srcId="{E45B8735-25F5-4357-85D2-AF9CB2E2C352}" destId="{E8D4991A-E875-4AA6-81D6-09250D0C66F9}" srcOrd="1" destOrd="0" parTransId="{7EB8BF96-43EB-465C-8AE5-E0225C779222}" sibTransId="{D9D2FCF3-37C3-44D7-BC13-9E67C16504AB}"/>
    <dgm:cxn modelId="{5313BD4F-263F-4BE2-8591-1A6C8057CDFE}" type="presOf" srcId="{E6A081CB-41DB-49FE-A6F6-D95AAE9FD04E}" destId="{8BC87DE0-D1F9-494D-85AE-AD046AC1F75D}" srcOrd="0" destOrd="0" presId="urn:microsoft.com/office/officeart/2005/8/layout/orgChart1"/>
    <dgm:cxn modelId="{AB73CA71-8505-4C74-8939-C97BE2F003EE}" type="presOf" srcId="{D9F12F3B-F18B-42E5-B474-DE1FEA50501C}" destId="{CEC0DD18-A8D1-4E91-B695-AB83CFE41B8C}" srcOrd="0" destOrd="0" presId="urn:microsoft.com/office/officeart/2005/8/layout/orgChart1"/>
    <dgm:cxn modelId="{A6759074-1E92-4E9E-9BA2-FFD5979D6F6E}" type="presOf" srcId="{7EB8BF96-43EB-465C-8AE5-E0225C779222}" destId="{D0B5F4A3-B478-426D-8624-FF9E0F5CF002}" srcOrd="0" destOrd="0" presId="urn:microsoft.com/office/officeart/2005/8/layout/orgChart1"/>
    <dgm:cxn modelId="{1078DD5A-3A9E-44B9-9C0C-EC6663AC9984}" type="presOf" srcId="{842E12EF-F16B-4CA6-8B21-5D4223A49417}" destId="{36D40E02-9730-4C01-B94E-A33A130AFC2D}" srcOrd="1" destOrd="0" presId="urn:microsoft.com/office/officeart/2005/8/layout/orgChart1"/>
    <dgm:cxn modelId="{9D1E6B7C-597A-42AA-9D57-949C8D8F1B20}" srcId="{5B475AAF-CAF8-4708-A34F-1F0C50C3148B}" destId="{923CFDBE-3A9B-42E2-B89B-1618D9D32953}" srcOrd="2" destOrd="0" parTransId="{A3FC17C5-0D9F-4101-98E6-1110B6D129A1}" sibTransId="{D60E21B7-56E6-4CB0-AE91-5FC1C126D252}"/>
    <dgm:cxn modelId="{F82D577F-AB8E-4B2D-A52E-62384D3FE8F8}" type="presOf" srcId="{F313A042-509C-475B-9817-AD1A201A112C}" destId="{E59B1C0E-C0D9-4FE2-9F5D-2D0F674764F1}" srcOrd="1" destOrd="0" presId="urn:microsoft.com/office/officeart/2005/8/layout/orgChart1"/>
    <dgm:cxn modelId="{65A21380-99A1-4F9B-A804-2EFA685EC064}" type="presOf" srcId="{5B475AAF-CAF8-4708-A34F-1F0C50C3148B}" destId="{F716B8A3-3E05-4289-98B1-87E62EDA9EE6}" srcOrd="1" destOrd="0" presId="urn:microsoft.com/office/officeart/2005/8/layout/orgChart1"/>
    <dgm:cxn modelId="{ACD22881-4CCF-4049-9041-E1AE7F17A7B3}" type="presOf" srcId="{842E12EF-F16B-4CA6-8B21-5D4223A49417}" destId="{E9CA97E9-D71D-4837-93C0-BD1503982791}" srcOrd="0" destOrd="0" presId="urn:microsoft.com/office/officeart/2005/8/layout/orgChart1"/>
    <dgm:cxn modelId="{02DB1382-81E5-4A5B-8F1F-46E2D4347861}" type="presOf" srcId="{CE5861F6-7EE1-4B3D-8BE6-F7901B0F6034}" destId="{7CDE0CAE-A8C0-4C75-A25F-186AECF557BE}" srcOrd="1" destOrd="0" presId="urn:microsoft.com/office/officeart/2005/8/layout/orgChart1"/>
    <dgm:cxn modelId="{1B99A884-657A-4A42-BD3F-8A6495E6B8AB}" type="presOf" srcId="{E11AF1BF-6771-4114-8417-8894D6D09325}" destId="{98B6F91D-D9A7-47A6-B100-02FA0F514FE0}" srcOrd="1" destOrd="0" presId="urn:microsoft.com/office/officeart/2005/8/layout/orgChart1"/>
    <dgm:cxn modelId="{C5E83F85-08A1-458F-8000-00389DBA782C}" type="presOf" srcId="{6BFEBD90-498D-4FCE-B8D7-5F483CFA3C14}" destId="{E0F6C1D6-1966-4068-A82E-12991109E34E}" srcOrd="1" destOrd="0" presId="urn:microsoft.com/office/officeart/2005/8/layout/orgChart1"/>
    <dgm:cxn modelId="{9EE96F87-9A86-4D1D-B925-AFE9F4E8E063}" type="presOf" srcId="{FFCBF61B-4264-41E0-86EE-9E04AC77B8EF}" destId="{A671C6A8-5883-4FD4-9A62-34434D6297E5}" srcOrd="0" destOrd="0" presId="urn:microsoft.com/office/officeart/2005/8/layout/orgChart1"/>
    <dgm:cxn modelId="{3D13C489-ED2F-4A3B-B460-AC374BBD4F2E}" type="presOf" srcId="{E11AF1BF-6771-4114-8417-8894D6D09325}" destId="{40251515-78D1-4A90-BBDD-D2412FACF11D}" srcOrd="0" destOrd="0" presId="urn:microsoft.com/office/officeart/2005/8/layout/orgChart1"/>
    <dgm:cxn modelId="{016DDA8A-96E1-48BF-BE12-BF4277B4086D}" type="presOf" srcId="{461660DE-E8CD-4EEE-823D-16B58F5EB8DD}" destId="{D2B94E14-C049-4D0B-8916-D6559FA5F2DF}" srcOrd="0" destOrd="0" presId="urn:microsoft.com/office/officeart/2005/8/layout/orgChart1"/>
    <dgm:cxn modelId="{B6C48F8F-84CC-41C8-8BD3-34A24EDED572}" srcId="{65377ED7-6B2C-42EC-8A01-49131A71C0C8}" destId="{11A53A1C-8E87-4A1D-97BB-B50C2AF8E7E3}" srcOrd="2" destOrd="0" parTransId="{0C31914A-22D5-4511-8811-35192FA58A41}" sibTransId="{12138717-61DA-4146-873E-EF1BAB1E7F11}"/>
    <dgm:cxn modelId="{DFF78691-A6C0-4191-9273-A6A47491282D}" srcId="{65377ED7-6B2C-42EC-8A01-49131A71C0C8}" destId="{E11AF1BF-6771-4114-8417-8894D6D09325}" srcOrd="0" destOrd="0" parTransId="{909EA586-BE5D-4EC8-BEFA-05F96386A0BA}" sibTransId="{3F880755-2B7F-4482-BA0B-3FC82D558E77}"/>
    <dgm:cxn modelId="{6EDB6095-2AF5-4789-9305-686FD54C1D72}" type="presOf" srcId="{F313A042-509C-475B-9817-AD1A201A112C}" destId="{C9882ACB-69F1-4638-B6D4-DA7A69794377}" srcOrd="0" destOrd="0" presId="urn:microsoft.com/office/officeart/2005/8/layout/orgChart1"/>
    <dgm:cxn modelId="{95AC7995-F879-4154-80AA-CD960564B638}" type="presOf" srcId="{6BFEBD90-498D-4FCE-B8D7-5F483CFA3C14}" destId="{162228C3-7401-4A05-B27D-86506C1EDE3B}" srcOrd="0" destOrd="0" presId="urn:microsoft.com/office/officeart/2005/8/layout/orgChart1"/>
    <dgm:cxn modelId="{7111FD99-E648-4162-8B34-432F673DC77F}" type="presOf" srcId="{923CFDBE-3A9B-42E2-B89B-1618D9D32953}" destId="{C3850799-CC76-4410-A279-CB5139DA5B7D}" srcOrd="1" destOrd="0" presId="urn:microsoft.com/office/officeart/2005/8/layout/orgChart1"/>
    <dgm:cxn modelId="{FFBD129A-3C4B-4C42-9954-5C1ECD99E36D}" srcId="{5B475AAF-CAF8-4708-A34F-1F0C50C3148B}" destId="{4573AC0E-16E9-4B35-8F7A-D4BD42E6C5FE}" srcOrd="1" destOrd="0" parTransId="{7DAEEDF4-A2A2-483D-A927-586622F5C8E9}" sibTransId="{9701DA90-6761-4830-9FA8-342294805441}"/>
    <dgm:cxn modelId="{951E2EA0-F082-49E1-BEAA-3FA21BF9D6AC}" srcId="{842E12EF-F16B-4CA6-8B21-5D4223A49417}" destId="{4B861DC6-3E3B-4A57-B559-5E0992DA0233}" srcOrd="1" destOrd="0" parTransId="{5733DC87-7D67-4647-AC81-A8C0D2AFB140}" sibTransId="{B95948C4-03E2-4F1F-8BAB-8E66804A4E7E}"/>
    <dgm:cxn modelId="{8BF567A3-4D50-428D-BFFE-0014DC7D82C1}" srcId="{6BFEBD90-498D-4FCE-B8D7-5F483CFA3C14}" destId="{65377ED7-6B2C-42EC-8A01-49131A71C0C8}" srcOrd="0" destOrd="0" parTransId="{90E5480B-1008-465C-961A-E912C4512D0F}" sibTransId="{521D8E8C-CCD7-4F5C-AF1D-B03BFBBABE90}"/>
    <dgm:cxn modelId="{78D7FDA8-60E2-49F8-B907-4E7CDC1D9B2E}" type="presOf" srcId="{A89DDB1D-729C-4D5A-91A5-76652084113B}" destId="{00F24D73-C95D-4086-82F3-A56F7B9C6AF2}" srcOrd="0" destOrd="0" presId="urn:microsoft.com/office/officeart/2005/8/layout/orgChart1"/>
    <dgm:cxn modelId="{026EE8AA-295D-476C-BD26-BF4E8918D07A}" type="presOf" srcId="{0C31914A-22D5-4511-8811-35192FA58A41}" destId="{CD032932-A53F-4009-ABDC-0CEB6E658BBD}" srcOrd="0" destOrd="0" presId="urn:microsoft.com/office/officeart/2005/8/layout/orgChart1"/>
    <dgm:cxn modelId="{A4600EAE-7AFD-4FFB-AC3B-B231C73FB8E3}" type="presOf" srcId="{C7830710-4588-4896-A9C2-B1DC1BDDFC51}" destId="{EE125698-1573-4DCD-8C14-AFEFE69DA836}" srcOrd="0" destOrd="0" presId="urn:microsoft.com/office/officeart/2005/8/layout/orgChart1"/>
    <dgm:cxn modelId="{659A65B3-25BE-4D0D-B496-264CB885C00C}" type="presOf" srcId="{65377ED7-6B2C-42EC-8A01-49131A71C0C8}" destId="{347F32FC-BCEC-457B-BE0D-E9004C962596}" srcOrd="1" destOrd="0" presId="urn:microsoft.com/office/officeart/2005/8/layout/orgChart1"/>
    <dgm:cxn modelId="{B54568BE-5A59-477D-B2AF-0305B5E3BE43}" type="presOf" srcId="{48838D15-4704-4B06-B181-21696D031585}" destId="{803A33AF-89AE-4522-951F-8462D0C9A850}" srcOrd="1" destOrd="0" presId="urn:microsoft.com/office/officeart/2005/8/layout/orgChart1"/>
    <dgm:cxn modelId="{6BC5AAC4-C6FB-443D-A78C-528D955E8FF3}" type="presOf" srcId="{923CFDBE-3A9B-42E2-B89B-1618D9D32953}" destId="{E99ED401-82C2-4351-AE81-AA35C0BDB110}" srcOrd="0" destOrd="0" presId="urn:microsoft.com/office/officeart/2005/8/layout/orgChart1"/>
    <dgm:cxn modelId="{0D80DDC4-B74E-4434-9C33-D303997A3108}" type="presOf" srcId="{E8D4991A-E875-4AA6-81D6-09250D0C66F9}" destId="{8675304B-6853-47B8-A620-F6614BD7AEC9}" srcOrd="1" destOrd="0" presId="urn:microsoft.com/office/officeart/2005/8/layout/orgChart1"/>
    <dgm:cxn modelId="{7B05D6C5-F80A-4D51-8BCF-102ABED93A7F}" srcId="{842E12EF-F16B-4CA6-8B21-5D4223A49417}" destId="{CE5861F6-7EE1-4B3D-8BE6-F7901B0F6034}" srcOrd="0" destOrd="0" parTransId="{D9F12F3B-F18B-42E5-B474-DE1FEA50501C}" sibTransId="{6F1CEA28-5664-41A3-87BB-CD137998818B}"/>
    <dgm:cxn modelId="{1D5243CE-4639-45B5-B75C-1C781CD6B5D4}" type="presOf" srcId="{5733DC87-7D67-4647-AC81-A8C0D2AFB140}" destId="{856DA638-063B-4240-A193-6F043E23AB3B}" srcOrd="0" destOrd="0" presId="urn:microsoft.com/office/officeart/2005/8/layout/orgChart1"/>
    <dgm:cxn modelId="{0A715EDC-43AF-420B-AC8B-B9352E9D961A}" type="presOf" srcId="{48838D15-4704-4B06-B181-21696D031585}" destId="{DE95ABF7-7565-4A91-B8C4-820F9875EFFD}" srcOrd="0" destOrd="0" presId="urn:microsoft.com/office/officeart/2005/8/layout/orgChart1"/>
    <dgm:cxn modelId="{40FF74DE-98DD-4CF6-811D-31AA174BC004}" type="presOf" srcId="{4B861DC6-3E3B-4A57-B559-5E0992DA0233}" destId="{03102F67-7313-4559-8B6F-546E03EC1D54}" srcOrd="1" destOrd="0" presId="urn:microsoft.com/office/officeart/2005/8/layout/orgChart1"/>
    <dgm:cxn modelId="{7264C3E3-8D76-4098-85FC-B0A57175BE54}" type="presOf" srcId="{11A53A1C-8E87-4A1D-97BB-B50C2AF8E7E3}" destId="{308020DB-D98E-453C-8BA1-F6A693034301}" srcOrd="1" destOrd="0" presId="urn:microsoft.com/office/officeart/2005/8/layout/orgChart1"/>
    <dgm:cxn modelId="{8296B6ED-A874-4965-860C-BA3967CE994C}" type="presOf" srcId="{CE5861F6-7EE1-4B3D-8BE6-F7901B0F6034}" destId="{333AE50A-4121-4976-916E-B81411330E2C}" srcOrd="0" destOrd="0" presId="urn:microsoft.com/office/officeart/2005/8/layout/orgChart1"/>
    <dgm:cxn modelId="{C97FE4F2-DF0E-4F45-B87B-360615040AB1}" srcId="{842E12EF-F16B-4CA6-8B21-5D4223A49417}" destId="{E6A081CB-41DB-49FE-A6F6-D95AAE9FD04E}" srcOrd="2" destOrd="0" parTransId="{1DD2C282-C1DB-4CE9-B40D-4A0799992FF5}" sibTransId="{DCA0F288-C265-4D19-861C-B9F40A351560}"/>
    <dgm:cxn modelId="{1D307BF4-E967-4901-B593-8A70C5D1EB3C}" type="presOf" srcId="{90E5480B-1008-465C-961A-E912C4512D0F}" destId="{0B4C72F9-BF6E-4D6E-B09B-E4C8596FFB34}" srcOrd="0" destOrd="0" presId="urn:microsoft.com/office/officeart/2005/8/layout/orgChart1"/>
    <dgm:cxn modelId="{959A3EF9-FB12-416A-B412-27BE35CBDC3D}" srcId="{461660DE-E8CD-4EEE-823D-16B58F5EB8DD}" destId="{6BFEBD90-498D-4FCE-B8D7-5F483CFA3C14}" srcOrd="0" destOrd="0" parTransId="{49FE6790-2882-485D-8ED5-BB20EFB4897E}" sibTransId="{70F79194-66C8-448B-8791-526AEC4E9444}"/>
    <dgm:cxn modelId="{436294F9-4B92-4D1F-97DC-678EA553F08E}" type="presOf" srcId="{5B475AAF-CAF8-4708-A34F-1F0C50C3148B}" destId="{7E12FD98-5AD1-44BD-85A7-E0A4A61F8BA8}" srcOrd="0" destOrd="0" presId="urn:microsoft.com/office/officeart/2005/8/layout/orgChart1"/>
    <dgm:cxn modelId="{A02969FB-C203-496A-A40F-1A922619142E}" type="presOf" srcId="{7DAEEDF4-A2A2-483D-A927-586622F5C8E9}" destId="{8465C25E-B903-4702-A929-11953F341D39}" srcOrd="0" destOrd="0" presId="urn:microsoft.com/office/officeart/2005/8/layout/orgChart1"/>
    <dgm:cxn modelId="{3DC658FD-5D5F-4D77-B0F9-F8C1872E9440}" srcId="{E45B8735-25F5-4357-85D2-AF9CB2E2C352}" destId="{D9F349D4-16FB-4EAC-8898-AE2B03BF6959}" srcOrd="0" destOrd="0" parTransId="{F8C758B1-4B98-4266-AFC8-2239ACCDD207}" sibTransId="{AEC64AEE-B1EB-41D1-AF09-89C49DEE1776}"/>
    <dgm:cxn modelId="{12725DFE-3637-4696-8777-C3857D94CDAB}" type="presOf" srcId="{9F2A2FFD-6E33-442B-B3CF-419D0FBFAE5F}" destId="{14B8CFD5-3CAF-4848-A2C9-77E5396EAA56}" srcOrd="0" destOrd="0" presId="urn:microsoft.com/office/officeart/2005/8/layout/orgChart1"/>
    <dgm:cxn modelId="{09BFC7FF-3BFE-47D5-A9B8-D0BD884C4D33}" srcId="{E45B8735-25F5-4357-85D2-AF9CB2E2C352}" destId="{C7830710-4588-4896-A9C2-B1DC1BDDFC51}" srcOrd="2" destOrd="0" parTransId="{FFCBF61B-4264-41E0-86EE-9E04AC77B8EF}" sibTransId="{DEF08BA8-4232-44D1-9490-9CFADB8C7D8D}"/>
    <dgm:cxn modelId="{5F412EE3-7C69-4C21-8A50-168CF3160B81}" type="presParOf" srcId="{D2B94E14-C049-4D0B-8916-D6559FA5F2DF}" destId="{C56FCA9E-D014-4CEF-A55A-B3FF8C8299CF}" srcOrd="0" destOrd="0" presId="urn:microsoft.com/office/officeart/2005/8/layout/orgChart1"/>
    <dgm:cxn modelId="{6AFBC1F0-49C3-42A6-80BB-9F33A0D4EF61}" type="presParOf" srcId="{C56FCA9E-D014-4CEF-A55A-B3FF8C8299CF}" destId="{F9BE451C-25A5-42AC-8710-8B12D8479173}" srcOrd="0" destOrd="0" presId="urn:microsoft.com/office/officeart/2005/8/layout/orgChart1"/>
    <dgm:cxn modelId="{9B3832AC-7E18-400C-AFC4-96ABC74CF626}" type="presParOf" srcId="{F9BE451C-25A5-42AC-8710-8B12D8479173}" destId="{162228C3-7401-4A05-B27D-86506C1EDE3B}" srcOrd="0" destOrd="0" presId="urn:microsoft.com/office/officeart/2005/8/layout/orgChart1"/>
    <dgm:cxn modelId="{4A370942-F95D-4310-A058-6EF8DD787C97}" type="presParOf" srcId="{F9BE451C-25A5-42AC-8710-8B12D8479173}" destId="{E0F6C1D6-1966-4068-A82E-12991109E34E}" srcOrd="1" destOrd="0" presId="urn:microsoft.com/office/officeart/2005/8/layout/orgChart1"/>
    <dgm:cxn modelId="{A12F6DB3-7111-4C5E-BDB7-158DAD8F5706}" type="presParOf" srcId="{C56FCA9E-D014-4CEF-A55A-B3FF8C8299CF}" destId="{D5A2AAEB-D8F9-4BB2-A4E2-B679C67F387E}" srcOrd="1" destOrd="0" presId="urn:microsoft.com/office/officeart/2005/8/layout/orgChart1"/>
    <dgm:cxn modelId="{600CC849-4A69-41ED-9876-C139C597BCF9}" type="presParOf" srcId="{D5A2AAEB-D8F9-4BB2-A4E2-B679C67F387E}" destId="{0B4C72F9-BF6E-4D6E-B09B-E4C8596FFB34}" srcOrd="0" destOrd="0" presId="urn:microsoft.com/office/officeart/2005/8/layout/orgChart1"/>
    <dgm:cxn modelId="{16C84544-1FA9-4561-8DEB-1D4117E456EB}" type="presParOf" srcId="{D5A2AAEB-D8F9-4BB2-A4E2-B679C67F387E}" destId="{78013B28-9ED9-4BEB-A759-33C90525F84A}" srcOrd="1" destOrd="0" presId="urn:microsoft.com/office/officeart/2005/8/layout/orgChart1"/>
    <dgm:cxn modelId="{EA1255FB-8D90-4239-9CA6-88D72F846EFB}" type="presParOf" srcId="{78013B28-9ED9-4BEB-A759-33C90525F84A}" destId="{FBB4AC3C-C465-4AE3-90FD-EC46852BEA8D}" srcOrd="0" destOrd="0" presId="urn:microsoft.com/office/officeart/2005/8/layout/orgChart1"/>
    <dgm:cxn modelId="{E9FDD703-0FEE-46A7-BAD1-94342E6583C6}" type="presParOf" srcId="{FBB4AC3C-C465-4AE3-90FD-EC46852BEA8D}" destId="{84CE7CF7-3815-4CEF-B839-E489141B7051}" srcOrd="0" destOrd="0" presId="urn:microsoft.com/office/officeart/2005/8/layout/orgChart1"/>
    <dgm:cxn modelId="{EF4E596C-5208-4391-AFA0-D6FEF78348ED}" type="presParOf" srcId="{FBB4AC3C-C465-4AE3-90FD-EC46852BEA8D}" destId="{347F32FC-BCEC-457B-BE0D-E9004C962596}" srcOrd="1" destOrd="0" presId="urn:microsoft.com/office/officeart/2005/8/layout/orgChart1"/>
    <dgm:cxn modelId="{B2DFC97A-B800-4297-956E-92077CE2EB0F}" type="presParOf" srcId="{78013B28-9ED9-4BEB-A759-33C90525F84A}" destId="{989E5B98-ED16-462F-919B-FB60BECDE5B2}" srcOrd="1" destOrd="0" presId="urn:microsoft.com/office/officeart/2005/8/layout/orgChart1"/>
    <dgm:cxn modelId="{051B989A-DF67-43AC-B65D-24F43FBD1AB3}" type="presParOf" srcId="{989E5B98-ED16-462F-919B-FB60BECDE5B2}" destId="{F11EBAE5-BB13-40C5-B0F3-A3D231AFEFB8}" srcOrd="0" destOrd="0" presId="urn:microsoft.com/office/officeart/2005/8/layout/orgChart1"/>
    <dgm:cxn modelId="{4C732C60-B8A9-4A49-AE7B-2250903CFF43}" type="presParOf" srcId="{989E5B98-ED16-462F-919B-FB60BECDE5B2}" destId="{4F88F7DB-E6F7-4D3E-BEFE-758A46A3A89C}" srcOrd="1" destOrd="0" presId="urn:microsoft.com/office/officeart/2005/8/layout/orgChart1"/>
    <dgm:cxn modelId="{9F1FDD3E-48A9-46F3-8973-E57331C39F04}" type="presParOf" srcId="{4F88F7DB-E6F7-4D3E-BEFE-758A46A3A89C}" destId="{A28A9A68-0CED-43A4-9218-78725D61D02F}" srcOrd="0" destOrd="0" presId="urn:microsoft.com/office/officeart/2005/8/layout/orgChart1"/>
    <dgm:cxn modelId="{7B5F6874-35E2-4C9C-A59E-14A3B750D858}" type="presParOf" srcId="{A28A9A68-0CED-43A4-9218-78725D61D02F}" destId="{40251515-78D1-4A90-BBDD-D2412FACF11D}" srcOrd="0" destOrd="0" presId="urn:microsoft.com/office/officeart/2005/8/layout/orgChart1"/>
    <dgm:cxn modelId="{FC30FA83-E9E6-4080-9693-2415AEFA4E93}" type="presParOf" srcId="{A28A9A68-0CED-43A4-9218-78725D61D02F}" destId="{98B6F91D-D9A7-47A6-B100-02FA0F514FE0}" srcOrd="1" destOrd="0" presId="urn:microsoft.com/office/officeart/2005/8/layout/orgChart1"/>
    <dgm:cxn modelId="{41281B63-7977-437E-B8F0-8266091DC2DD}" type="presParOf" srcId="{4F88F7DB-E6F7-4D3E-BEFE-758A46A3A89C}" destId="{A88F193C-E6A8-44C1-9898-A73A545429E6}" srcOrd="1" destOrd="0" presId="urn:microsoft.com/office/officeart/2005/8/layout/orgChart1"/>
    <dgm:cxn modelId="{0C607D96-31E1-4557-8007-37422E24DAA0}" type="presParOf" srcId="{4F88F7DB-E6F7-4D3E-BEFE-758A46A3A89C}" destId="{B5104A76-F501-4115-8AE1-67E8FE3ACA22}" srcOrd="2" destOrd="0" presId="urn:microsoft.com/office/officeart/2005/8/layout/orgChart1"/>
    <dgm:cxn modelId="{B1BAC6E9-0294-47A8-AF1E-E0FDB53F218D}" type="presParOf" srcId="{989E5B98-ED16-462F-919B-FB60BECDE5B2}" destId="{00F24D73-C95D-4086-82F3-A56F7B9C6AF2}" srcOrd="2" destOrd="0" presId="urn:microsoft.com/office/officeart/2005/8/layout/orgChart1"/>
    <dgm:cxn modelId="{8A2DEF5F-BB7A-475A-9EC1-5531F1054FDD}" type="presParOf" srcId="{989E5B98-ED16-462F-919B-FB60BECDE5B2}" destId="{76142E92-376B-4EE7-BD28-9A925FB64171}" srcOrd="3" destOrd="0" presId="urn:microsoft.com/office/officeart/2005/8/layout/orgChart1"/>
    <dgm:cxn modelId="{305CBC50-7D38-4D15-8693-2ED8FCC158A8}" type="presParOf" srcId="{76142E92-376B-4EE7-BD28-9A925FB64171}" destId="{F8AD37D7-DB7B-4B46-86A8-A5B33277DC09}" srcOrd="0" destOrd="0" presId="urn:microsoft.com/office/officeart/2005/8/layout/orgChart1"/>
    <dgm:cxn modelId="{40AD67B3-B043-4D3E-8CE5-6E1E5314F41C}" type="presParOf" srcId="{F8AD37D7-DB7B-4B46-86A8-A5B33277DC09}" destId="{C9882ACB-69F1-4638-B6D4-DA7A69794377}" srcOrd="0" destOrd="0" presId="urn:microsoft.com/office/officeart/2005/8/layout/orgChart1"/>
    <dgm:cxn modelId="{837DA72D-65A2-4C4E-B7DF-3F9B7795A886}" type="presParOf" srcId="{F8AD37D7-DB7B-4B46-86A8-A5B33277DC09}" destId="{E59B1C0E-C0D9-4FE2-9F5D-2D0F674764F1}" srcOrd="1" destOrd="0" presId="urn:microsoft.com/office/officeart/2005/8/layout/orgChart1"/>
    <dgm:cxn modelId="{3402692B-C31C-4AD0-BE78-9DEB82176099}" type="presParOf" srcId="{76142E92-376B-4EE7-BD28-9A925FB64171}" destId="{0A1A69F8-922D-41C2-A6E9-C763F601FDE1}" srcOrd="1" destOrd="0" presId="urn:microsoft.com/office/officeart/2005/8/layout/orgChart1"/>
    <dgm:cxn modelId="{98DEC044-9408-4D14-A85A-023E281BB49A}" type="presParOf" srcId="{76142E92-376B-4EE7-BD28-9A925FB64171}" destId="{8D58892B-E22F-4ED4-95CE-ABFD81142B8F}" srcOrd="2" destOrd="0" presId="urn:microsoft.com/office/officeart/2005/8/layout/orgChart1"/>
    <dgm:cxn modelId="{B327E30E-2F4D-46B6-8F86-8D907F0D1A3F}" type="presParOf" srcId="{989E5B98-ED16-462F-919B-FB60BECDE5B2}" destId="{CD032932-A53F-4009-ABDC-0CEB6E658BBD}" srcOrd="4" destOrd="0" presId="urn:microsoft.com/office/officeart/2005/8/layout/orgChart1"/>
    <dgm:cxn modelId="{E0C5EB98-12AE-4352-8E32-B9C9D8EE1F33}" type="presParOf" srcId="{989E5B98-ED16-462F-919B-FB60BECDE5B2}" destId="{DC0852FC-5670-4480-98B9-299CD07DA123}" srcOrd="5" destOrd="0" presId="urn:microsoft.com/office/officeart/2005/8/layout/orgChart1"/>
    <dgm:cxn modelId="{E7CDE31A-4154-4EE8-8602-80F89415CECF}" type="presParOf" srcId="{DC0852FC-5670-4480-98B9-299CD07DA123}" destId="{A03706D6-007C-4446-866A-6E331411D8E4}" srcOrd="0" destOrd="0" presId="urn:microsoft.com/office/officeart/2005/8/layout/orgChart1"/>
    <dgm:cxn modelId="{07244DE8-6A93-4AD1-8FA1-496AEB25D920}" type="presParOf" srcId="{A03706D6-007C-4446-866A-6E331411D8E4}" destId="{F239E45E-1AD0-49AB-AC63-0BF05CFBD388}" srcOrd="0" destOrd="0" presId="urn:microsoft.com/office/officeart/2005/8/layout/orgChart1"/>
    <dgm:cxn modelId="{410F4179-81AF-44AE-B449-AEE791575D03}" type="presParOf" srcId="{A03706D6-007C-4446-866A-6E331411D8E4}" destId="{308020DB-D98E-453C-8BA1-F6A693034301}" srcOrd="1" destOrd="0" presId="urn:microsoft.com/office/officeart/2005/8/layout/orgChart1"/>
    <dgm:cxn modelId="{5106C6FA-2CCB-42D5-ABB7-A0CA1AD5E4E6}" type="presParOf" srcId="{DC0852FC-5670-4480-98B9-299CD07DA123}" destId="{830191CF-8464-4B6A-95BE-309875660A68}" srcOrd="1" destOrd="0" presId="urn:microsoft.com/office/officeart/2005/8/layout/orgChart1"/>
    <dgm:cxn modelId="{5B4EB1F4-19ED-4D33-9AF3-6895502CC53B}" type="presParOf" srcId="{DC0852FC-5670-4480-98B9-299CD07DA123}" destId="{CD00E730-76EB-4E32-AAD0-1620245656FE}" srcOrd="2" destOrd="0" presId="urn:microsoft.com/office/officeart/2005/8/layout/orgChart1"/>
    <dgm:cxn modelId="{3C43DDE0-BA98-4127-9D96-D39DAF07750E}" type="presParOf" srcId="{78013B28-9ED9-4BEB-A759-33C90525F84A}" destId="{238CB3EB-E7C2-48E7-93B8-BDD5053201CF}" srcOrd="2" destOrd="0" presId="urn:microsoft.com/office/officeart/2005/8/layout/orgChart1"/>
    <dgm:cxn modelId="{B5594995-68F7-44F8-BC02-A902F39540EF}" type="presParOf" srcId="{D5A2AAEB-D8F9-4BB2-A4E2-B679C67F387E}" destId="{A4FC3F86-7A14-476F-BFEB-0CDAB18325C5}" srcOrd="2" destOrd="0" presId="urn:microsoft.com/office/officeart/2005/8/layout/orgChart1"/>
    <dgm:cxn modelId="{E26ACD9B-7357-4D73-83EC-21776188B86F}" type="presParOf" srcId="{D5A2AAEB-D8F9-4BB2-A4E2-B679C67F387E}" destId="{6658C3C6-95C5-4F98-B879-1F12BD4FF0E5}" srcOrd="3" destOrd="0" presId="urn:microsoft.com/office/officeart/2005/8/layout/orgChart1"/>
    <dgm:cxn modelId="{B3DC00B6-D025-40C8-ABE0-880E91649FBC}" type="presParOf" srcId="{6658C3C6-95C5-4F98-B879-1F12BD4FF0E5}" destId="{F3449AF2-2CF6-4CBF-9352-1F3AC39A1B84}" srcOrd="0" destOrd="0" presId="urn:microsoft.com/office/officeart/2005/8/layout/orgChart1"/>
    <dgm:cxn modelId="{74C4D28A-F6FF-4AEE-8BD9-083E4CFBC999}" type="presParOf" srcId="{F3449AF2-2CF6-4CBF-9352-1F3AC39A1B84}" destId="{E9CA97E9-D71D-4837-93C0-BD1503982791}" srcOrd="0" destOrd="0" presId="urn:microsoft.com/office/officeart/2005/8/layout/orgChart1"/>
    <dgm:cxn modelId="{E0D70952-662D-4D7A-9921-405B95537013}" type="presParOf" srcId="{F3449AF2-2CF6-4CBF-9352-1F3AC39A1B84}" destId="{36D40E02-9730-4C01-B94E-A33A130AFC2D}" srcOrd="1" destOrd="0" presId="urn:microsoft.com/office/officeart/2005/8/layout/orgChart1"/>
    <dgm:cxn modelId="{A8616328-4F6F-49CC-972E-C6DAB7B962BE}" type="presParOf" srcId="{6658C3C6-95C5-4F98-B879-1F12BD4FF0E5}" destId="{E71D63AC-2874-49C0-A061-2386B9CA39FC}" srcOrd="1" destOrd="0" presId="urn:microsoft.com/office/officeart/2005/8/layout/orgChart1"/>
    <dgm:cxn modelId="{6929A2E9-9873-4421-B14B-DEF20AEC390A}" type="presParOf" srcId="{E71D63AC-2874-49C0-A061-2386B9CA39FC}" destId="{CEC0DD18-A8D1-4E91-B695-AB83CFE41B8C}" srcOrd="0" destOrd="0" presId="urn:microsoft.com/office/officeart/2005/8/layout/orgChart1"/>
    <dgm:cxn modelId="{E77CD899-A4D2-4F16-AA96-2B4B930F7275}" type="presParOf" srcId="{E71D63AC-2874-49C0-A061-2386B9CA39FC}" destId="{87523CAB-D69D-4789-877F-1EFCF305B88E}" srcOrd="1" destOrd="0" presId="urn:microsoft.com/office/officeart/2005/8/layout/orgChart1"/>
    <dgm:cxn modelId="{AAF2299C-C518-45EB-97BB-42D48D0A9409}" type="presParOf" srcId="{87523CAB-D69D-4789-877F-1EFCF305B88E}" destId="{FA22B75E-1E03-46CF-876A-E1E9934AA200}" srcOrd="0" destOrd="0" presId="urn:microsoft.com/office/officeart/2005/8/layout/orgChart1"/>
    <dgm:cxn modelId="{BFC83177-5EBA-4222-BACF-EC7205227040}" type="presParOf" srcId="{FA22B75E-1E03-46CF-876A-E1E9934AA200}" destId="{333AE50A-4121-4976-916E-B81411330E2C}" srcOrd="0" destOrd="0" presId="urn:microsoft.com/office/officeart/2005/8/layout/orgChart1"/>
    <dgm:cxn modelId="{A79F6B1C-22D2-416C-A34C-58AFC743A536}" type="presParOf" srcId="{FA22B75E-1E03-46CF-876A-E1E9934AA200}" destId="{7CDE0CAE-A8C0-4C75-A25F-186AECF557BE}" srcOrd="1" destOrd="0" presId="urn:microsoft.com/office/officeart/2005/8/layout/orgChart1"/>
    <dgm:cxn modelId="{4F6623E6-0613-4F92-8152-AD7D513438A8}" type="presParOf" srcId="{87523CAB-D69D-4789-877F-1EFCF305B88E}" destId="{9BFBE7E2-328E-46EA-BDC8-E0F3BC2B4BB1}" srcOrd="1" destOrd="0" presId="urn:microsoft.com/office/officeart/2005/8/layout/orgChart1"/>
    <dgm:cxn modelId="{694D259A-FA79-49F9-A294-DAA058C10747}" type="presParOf" srcId="{87523CAB-D69D-4789-877F-1EFCF305B88E}" destId="{DEC7D843-58F6-46F6-BEC4-934690220FD2}" srcOrd="2" destOrd="0" presId="urn:microsoft.com/office/officeart/2005/8/layout/orgChart1"/>
    <dgm:cxn modelId="{24C8D10E-D781-49CC-98EA-E62DD716C0B4}" type="presParOf" srcId="{E71D63AC-2874-49C0-A061-2386B9CA39FC}" destId="{856DA638-063B-4240-A193-6F043E23AB3B}" srcOrd="2" destOrd="0" presId="urn:microsoft.com/office/officeart/2005/8/layout/orgChart1"/>
    <dgm:cxn modelId="{09290B9B-1209-4B82-A737-3613D8D38B46}" type="presParOf" srcId="{E71D63AC-2874-49C0-A061-2386B9CA39FC}" destId="{F90AFE11-B3A3-4379-AD6B-6C3169ECA71E}" srcOrd="3" destOrd="0" presId="urn:microsoft.com/office/officeart/2005/8/layout/orgChart1"/>
    <dgm:cxn modelId="{29046DB5-4721-45FD-8559-90B914295C7A}" type="presParOf" srcId="{F90AFE11-B3A3-4379-AD6B-6C3169ECA71E}" destId="{65FDBD4F-47DD-4FC3-B784-BBD29E70A7C5}" srcOrd="0" destOrd="0" presId="urn:microsoft.com/office/officeart/2005/8/layout/orgChart1"/>
    <dgm:cxn modelId="{C5FD7C0E-4AB0-467D-BD3D-C94609418683}" type="presParOf" srcId="{65FDBD4F-47DD-4FC3-B784-BBD29E70A7C5}" destId="{BA9AC000-03B5-4FA7-8124-6A27947A4C8D}" srcOrd="0" destOrd="0" presId="urn:microsoft.com/office/officeart/2005/8/layout/orgChart1"/>
    <dgm:cxn modelId="{E2E1315F-1847-4439-94D5-591AE0438911}" type="presParOf" srcId="{65FDBD4F-47DD-4FC3-B784-BBD29E70A7C5}" destId="{03102F67-7313-4559-8B6F-546E03EC1D54}" srcOrd="1" destOrd="0" presId="urn:microsoft.com/office/officeart/2005/8/layout/orgChart1"/>
    <dgm:cxn modelId="{5E9BE043-350D-4A18-BBD6-7FF4C2CB83C3}" type="presParOf" srcId="{F90AFE11-B3A3-4379-AD6B-6C3169ECA71E}" destId="{806EC227-376F-47A5-A1CE-AE2E1898A65F}" srcOrd="1" destOrd="0" presId="urn:microsoft.com/office/officeart/2005/8/layout/orgChart1"/>
    <dgm:cxn modelId="{9D44273B-9824-4981-B222-0DC804D3E0E6}" type="presParOf" srcId="{F90AFE11-B3A3-4379-AD6B-6C3169ECA71E}" destId="{F72C416B-FCD5-4349-B13E-A8E939F5A6C6}" srcOrd="2" destOrd="0" presId="urn:microsoft.com/office/officeart/2005/8/layout/orgChart1"/>
    <dgm:cxn modelId="{8BEECA6B-B58B-4D8D-97E0-7E4BAAAFFA02}" type="presParOf" srcId="{E71D63AC-2874-49C0-A061-2386B9CA39FC}" destId="{D11C5529-2283-4C72-9AEF-5D4177EF5BAB}" srcOrd="4" destOrd="0" presId="urn:microsoft.com/office/officeart/2005/8/layout/orgChart1"/>
    <dgm:cxn modelId="{CC02069E-FB61-4235-AED9-631FF8FE9FAC}" type="presParOf" srcId="{E71D63AC-2874-49C0-A061-2386B9CA39FC}" destId="{22149E60-9BD5-4C61-9F23-09EA934D609E}" srcOrd="5" destOrd="0" presId="urn:microsoft.com/office/officeart/2005/8/layout/orgChart1"/>
    <dgm:cxn modelId="{626B940B-6590-456C-AEF6-4B42EF91F850}" type="presParOf" srcId="{22149E60-9BD5-4C61-9F23-09EA934D609E}" destId="{1DD83548-349D-40F7-844A-D5847AF8DABF}" srcOrd="0" destOrd="0" presId="urn:microsoft.com/office/officeart/2005/8/layout/orgChart1"/>
    <dgm:cxn modelId="{03290FCC-8B8C-4253-9BB8-323525D2D5B0}" type="presParOf" srcId="{1DD83548-349D-40F7-844A-D5847AF8DABF}" destId="{8BC87DE0-D1F9-494D-85AE-AD046AC1F75D}" srcOrd="0" destOrd="0" presId="urn:microsoft.com/office/officeart/2005/8/layout/orgChart1"/>
    <dgm:cxn modelId="{91883254-297C-4579-B9EE-6E8F52A65D7F}" type="presParOf" srcId="{1DD83548-349D-40F7-844A-D5847AF8DABF}" destId="{6843A386-037E-4C44-AAAE-863EC0E11A29}" srcOrd="1" destOrd="0" presId="urn:microsoft.com/office/officeart/2005/8/layout/orgChart1"/>
    <dgm:cxn modelId="{F7800CE4-0073-47FC-BCAD-3CD11A453C7E}" type="presParOf" srcId="{22149E60-9BD5-4C61-9F23-09EA934D609E}" destId="{1C3D80EF-7D09-4F3C-8C60-54A4C70A72C9}" srcOrd="1" destOrd="0" presId="urn:microsoft.com/office/officeart/2005/8/layout/orgChart1"/>
    <dgm:cxn modelId="{44586737-DACA-4E42-BE91-10016CAB311E}" type="presParOf" srcId="{22149E60-9BD5-4C61-9F23-09EA934D609E}" destId="{C826B1A2-FA2E-4C20-B026-832581A31C4D}" srcOrd="2" destOrd="0" presId="urn:microsoft.com/office/officeart/2005/8/layout/orgChart1"/>
    <dgm:cxn modelId="{C216E2D0-71B8-4B2F-8FDD-6FDD896CFE7D}" type="presParOf" srcId="{6658C3C6-95C5-4F98-B879-1F12BD4FF0E5}" destId="{771F4E13-A200-430E-8A65-9B2964D893D9}" srcOrd="2" destOrd="0" presId="urn:microsoft.com/office/officeart/2005/8/layout/orgChart1"/>
    <dgm:cxn modelId="{2B2ACA51-93F1-4EAD-A134-0D079EF44397}" type="presParOf" srcId="{D5A2AAEB-D8F9-4BB2-A4E2-B679C67F387E}" destId="{B32340D7-4C88-48C4-A9D0-EC5C3AFA26A9}" srcOrd="4" destOrd="0" presId="urn:microsoft.com/office/officeart/2005/8/layout/orgChart1"/>
    <dgm:cxn modelId="{C49D39F9-BDB0-41E9-967A-E9DB5249649B}" type="presParOf" srcId="{D5A2AAEB-D8F9-4BB2-A4E2-B679C67F387E}" destId="{F7917503-EAFF-4048-A37A-8A857D8E6963}" srcOrd="5" destOrd="0" presId="urn:microsoft.com/office/officeart/2005/8/layout/orgChart1"/>
    <dgm:cxn modelId="{F365CE34-680B-4216-96B9-519D6E048A9B}" type="presParOf" srcId="{F7917503-EAFF-4048-A37A-8A857D8E6963}" destId="{13867973-94F7-46DD-95CB-2897852BA49A}" srcOrd="0" destOrd="0" presId="urn:microsoft.com/office/officeart/2005/8/layout/orgChart1"/>
    <dgm:cxn modelId="{B701E6E7-91D2-4C56-AC8F-15B3E83B41FF}" type="presParOf" srcId="{13867973-94F7-46DD-95CB-2897852BA49A}" destId="{7E12FD98-5AD1-44BD-85A7-E0A4A61F8BA8}" srcOrd="0" destOrd="0" presId="urn:microsoft.com/office/officeart/2005/8/layout/orgChart1"/>
    <dgm:cxn modelId="{38B37ED8-7D91-45AB-A86B-FE5193DDFD89}" type="presParOf" srcId="{13867973-94F7-46DD-95CB-2897852BA49A}" destId="{F716B8A3-3E05-4289-98B1-87E62EDA9EE6}" srcOrd="1" destOrd="0" presId="urn:microsoft.com/office/officeart/2005/8/layout/orgChart1"/>
    <dgm:cxn modelId="{91A9F338-4F98-4602-88C5-82BF2023C49A}" type="presParOf" srcId="{F7917503-EAFF-4048-A37A-8A857D8E6963}" destId="{5D096C01-AF87-43CF-B225-BC35E652F5C3}" srcOrd="1" destOrd="0" presId="urn:microsoft.com/office/officeart/2005/8/layout/orgChart1"/>
    <dgm:cxn modelId="{1EE98E24-636D-4C4D-9331-AE3E195DE02C}" type="presParOf" srcId="{5D096C01-AF87-43CF-B225-BC35E652F5C3}" destId="{92337139-56C6-4ABD-A452-5D3AC1F708C1}" srcOrd="0" destOrd="0" presId="urn:microsoft.com/office/officeart/2005/8/layout/orgChart1"/>
    <dgm:cxn modelId="{55D59CD5-F4AB-4EF3-ADBD-47F6015F4BF2}" type="presParOf" srcId="{5D096C01-AF87-43CF-B225-BC35E652F5C3}" destId="{7D1C6ACC-A1EF-4775-8196-59F7D08B554F}" srcOrd="1" destOrd="0" presId="urn:microsoft.com/office/officeart/2005/8/layout/orgChart1"/>
    <dgm:cxn modelId="{2DDBE1A1-6838-4549-A4FD-5FD7692F0AE4}" type="presParOf" srcId="{7D1C6ACC-A1EF-4775-8196-59F7D08B554F}" destId="{A889E16D-6C24-4FF7-B2E0-AE7DB903DFF3}" srcOrd="0" destOrd="0" presId="urn:microsoft.com/office/officeart/2005/8/layout/orgChart1"/>
    <dgm:cxn modelId="{CA844734-3F8A-443D-A970-3391E98C91B7}" type="presParOf" srcId="{A889E16D-6C24-4FF7-B2E0-AE7DB903DFF3}" destId="{DE95ABF7-7565-4A91-B8C4-820F9875EFFD}" srcOrd="0" destOrd="0" presId="urn:microsoft.com/office/officeart/2005/8/layout/orgChart1"/>
    <dgm:cxn modelId="{14AFCB28-8064-421D-AAB7-40D5F668EC2F}" type="presParOf" srcId="{A889E16D-6C24-4FF7-B2E0-AE7DB903DFF3}" destId="{803A33AF-89AE-4522-951F-8462D0C9A850}" srcOrd="1" destOrd="0" presId="urn:microsoft.com/office/officeart/2005/8/layout/orgChart1"/>
    <dgm:cxn modelId="{01CD2A97-903B-4D10-9598-CCB4C5C0BDE4}" type="presParOf" srcId="{7D1C6ACC-A1EF-4775-8196-59F7D08B554F}" destId="{D0E7AC5C-917C-44D3-8B4D-7F18A4A97BC6}" srcOrd="1" destOrd="0" presId="urn:microsoft.com/office/officeart/2005/8/layout/orgChart1"/>
    <dgm:cxn modelId="{4E84E338-5CBC-4E56-8ECF-2617205C6541}" type="presParOf" srcId="{7D1C6ACC-A1EF-4775-8196-59F7D08B554F}" destId="{E2B4F424-70E8-4B73-9528-8FF7EFD6E907}" srcOrd="2" destOrd="0" presId="urn:microsoft.com/office/officeart/2005/8/layout/orgChart1"/>
    <dgm:cxn modelId="{78078C63-C606-41B0-8892-8AE393EB6321}" type="presParOf" srcId="{5D096C01-AF87-43CF-B225-BC35E652F5C3}" destId="{8465C25E-B903-4702-A929-11953F341D39}" srcOrd="2" destOrd="0" presId="urn:microsoft.com/office/officeart/2005/8/layout/orgChart1"/>
    <dgm:cxn modelId="{FA88523D-4697-4FD5-9132-2A48556C37D6}" type="presParOf" srcId="{5D096C01-AF87-43CF-B225-BC35E652F5C3}" destId="{8A4428E8-F0CD-40ED-BC81-6275CBC29F96}" srcOrd="3" destOrd="0" presId="urn:microsoft.com/office/officeart/2005/8/layout/orgChart1"/>
    <dgm:cxn modelId="{AFFCC543-C8E2-4F4B-A048-28EC758DC174}" type="presParOf" srcId="{8A4428E8-F0CD-40ED-BC81-6275CBC29F96}" destId="{D97BDC2F-0529-4B75-BE5E-7DBF9054E3D8}" srcOrd="0" destOrd="0" presId="urn:microsoft.com/office/officeart/2005/8/layout/orgChart1"/>
    <dgm:cxn modelId="{1BB3100F-15B3-400C-9F75-08C0FBBC8493}" type="presParOf" srcId="{D97BDC2F-0529-4B75-BE5E-7DBF9054E3D8}" destId="{52046925-FDD2-452D-9F82-D594849B7939}" srcOrd="0" destOrd="0" presId="urn:microsoft.com/office/officeart/2005/8/layout/orgChart1"/>
    <dgm:cxn modelId="{AE0B9851-57C8-4C1C-892B-1B2BE913D821}" type="presParOf" srcId="{D97BDC2F-0529-4B75-BE5E-7DBF9054E3D8}" destId="{269B31A6-56C7-4052-8C60-1CED9FC6413C}" srcOrd="1" destOrd="0" presId="urn:microsoft.com/office/officeart/2005/8/layout/orgChart1"/>
    <dgm:cxn modelId="{1CB87326-D014-4CD4-9597-FDEC5CA6A2EB}" type="presParOf" srcId="{8A4428E8-F0CD-40ED-BC81-6275CBC29F96}" destId="{DE9C6BA4-6DD6-451A-AF14-5339CC0B6E6C}" srcOrd="1" destOrd="0" presId="urn:microsoft.com/office/officeart/2005/8/layout/orgChart1"/>
    <dgm:cxn modelId="{712092B8-645E-453D-9531-BF3227807CD9}" type="presParOf" srcId="{8A4428E8-F0CD-40ED-BC81-6275CBC29F96}" destId="{67DC234B-2B86-4F76-82EB-895002E9EF04}" srcOrd="2" destOrd="0" presId="urn:microsoft.com/office/officeart/2005/8/layout/orgChart1"/>
    <dgm:cxn modelId="{E2E2105B-7ADC-4DCF-B3A5-30F706496502}" type="presParOf" srcId="{5D096C01-AF87-43CF-B225-BC35E652F5C3}" destId="{6D562958-E002-4B9E-9013-FD16A2F5BF28}" srcOrd="4" destOrd="0" presId="urn:microsoft.com/office/officeart/2005/8/layout/orgChart1"/>
    <dgm:cxn modelId="{57142166-5183-49F8-90F3-149A59F7675C}" type="presParOf" srcId="{5D096C01-AF87-43CF-B225-BC35E652F5C3}" destId="{9316D034-1A7A-4188-B954-EC275BA2E134}" srcOrd="5" destOrd="0" presId="urn:microsoft.com/office/officeart/2005/8/layout/orgChart1"/>
    <dgm:cxn modelId="{2BA4E46A-2BE8-4C78-899F-17E34B53F54C}" type="presParOf" srcId="{9316D034-1A7A-4188-B954-EC275BA2E134}" destId="{D0C96479-68B3-4CA8-A44E-4633BBD65F81}" srcOrd="0" destOrd="0" presId="urn:microsoft.com/office/officeart/2005/8/layout/orgChart1"/>
    <dgm:cxn modelId="{3F35B75E-31D2-4664-BCB4-0E0FA29FE6A9}" type="presParOf" srcId="{D0C96479-68B3-4CA8-A44E-4633BBD65F81}" destId="{E99ED401-82C2-4351-AE81-AA35C0BDB110}" srcOrd="0" destOrd="0" presId="urn:microsoft.com/office/officeart/2005/8/layout/orgChart1"/>
    <dgm:cxn modelId="{E5E26B96-26BC-4310-8AA7-29D333B98C84}" type="presParOf" srcId="{D0C96479-68B3-4CA8-A44E-4633BBD65F81}" destId="{C3850799-CC76-4410-A279-CB5139DA5B7D}" srcOrd="1" destOrd="0" presId="urn:microsoft.com/office/officeart/2005/8/layout/orgChart1"/>
    <dgm:cxn modelId="{450D7FAA-18FD-4A16-BFC8-1024CEB8F43A}" type="presParOf" srcId="{9316D034-1A7A-4188-B954-EC275BA2E134}" destId="{F51CCC71-3962-435C-B7F6-C1809EE3F2F1}" srcOrd="1" destOrd="0" presId="urn:microsoft.com/office/officeart/2005/8/layout/orgChart1"/>
    <dgm:cxn modelId="{9E157DD5-77A9-4323-9C17-DE676192D60F}" type="presParOf" srcId="{9316D034-1A7A-4188-B954-EC275BA2E134}" destId="{080DE0F8-F879-4CAA-9BEA-9E2600060684}" srcOrd="2" destOrd="0" presId="urn:microsoft.com/office/officeart/2005/8/layout/orgChart1"/>
    <dgm:cxn modelId="{59E7D428-331A-4FD6-BC37-AFA994F3EC5F}" type="presParOf" srcId="{F7917503-EAFF-4048-A37A-8A857D8E6963}" destId="{A95C969E-16E1-4C8F-886C-29D31ED53B73}" srcOrd="2" destOrd="0" presId="urn:microsoft.com/office/officeart/2005/8/layout/orgChart1"/>
    <dgm:cxn modelId="{CD164A6F-1855-4FDD-81B8-8CDC94103652}" type="presParOf" srcId="{D5A2AAEB-D8F9-4BB2-A4E2-B679C67F387E}" destId="{14B8CFD5-3CAF-4848-A2C9-77E5396EAA56}" srcOrd="6" destOrd="0" presId="urn:microsoft.com/office/officeart/2005/8/layout/orgChart1"/>
    <dgm:cxn modelId="{C115DB11-C750-4161-871B-C09313999BCE}" type="presParOf" srcId="{D5A2AAEB-D8F9-4BB2-A4E2-B679C67F387E}" destId="{3BC41EE5-828C-4C72-BD75-A1AF23B684A4}" srcOrd="7" destOrd="0" presId="urn:microsoft.com/office/officeart/2005/8/layout/orgChart1"/>
    <dgm:cxn modelId="{5A2A5F75-1C32-4862-983E-F051CBAB6CD6}" type="presParOf" srcId="{3BC41EE5-828C-4C72-BD75-A1AF23B684A4}" destId="{4A0B9DC6-9342-4526-B295-1BE41B173562}" srcOrd="0" destOrd="0" presId="urn:microsoft.com/office/officeart/2005/8/layout/orgChart1"/>
    <dgm:cxn modelId="{6839FE9A-8932-4975-B713-1071A415CC42}" type="presParOf" srcId="{4A0B9DC6-9342-4526-B295-1BE41B173562}" destId="{9FA18A4C-D74A-4F3D-8EAE-CE4A71F98F6A}" srcOrd="0" destOrd="0" presId="urn:microsoft.com/office/officeart/2005/8/layout/orgChart1"/>
    <dgm:cxn modelId="{D9AAF99F-D8A4-4BE3-91E8-76D2B058F2DD}" type="presParOf" srcId="{4A0B9DC6-9342-4526-B295-1BE41B173562}" destId="{6A08C4DC-BA98-4E7A-89F0-543D9524D691}" srcOrd="1" destOrd="0" presId="urn:microsoft.com/office/officeart/2005/8/layout/orgChart1"/>
    <dgm:cxn modelId="{B3321863-AEBA-452F-8BE7-6E6E282E2200}" type="presParOf" srcId="{3BC41EE5-828C-4C72-BD75-A1AF23B684A4}" destId="{DD8D6DE9-6150-4C14-8ACE-3539D113E3D5}" srcOrd="1" destOrd="0" presId="urn:microsoft.com/office/officeart/2005/8/layout/orgChart1"/>
    <dgm:cxn modelId="{DD2DA45F-736B-4974-95A6-AD16F2CD6823}" type="presParOf" srcId="{DD8D6DE9-6150-4C14-8ACE-3539D113E3D5}" destId="{3FB1355F-D918-4514-9E2B-815916FFD327}" srcOrd="0" destOrd="0" presId="urn:microsoft.com/office/officeart/2005/8/layout/orgChart1"/>
    <dgm:cxn modelId="{D2E070A6-CA52-40F2-AF8F-B16995E90DC2}" type="presParOf" srcId="{DD8D6DE9-6150-4C14-8ACE-3539D113E3D5}" destId="{DF7596B3-116F-4C75-A72B-E090ECB47126}" srcOrd="1" destOrd="0" presId="urn:microsoft.com/office/officeart/2005/8/layout/orgChart1"/>
    <dgm:cxn modelId="{66645DAC-34E9-44C3-BEE4-A24B55FF536C}" type="presParOf" srcId="{DF7596B3-116F-4C75-A72B-E090ECB47126}" destId="{8C49E168-7C4B-4610-AFC8-0C3ACEE680B1}" srcOrd="0" destOrd="0" presId="urn:microsoft.com/office/officeart/2005/8/layout/orgChart1"/>
    <dgm:cxn modelId="{877A96F1-BA8F-4081-A951-C53F27E54DA7}" type="presParOf" srcId="{8C49E168-7C4B-4610-AFC8-0C3ACEE680B1}" destId="{21A50E6E-CB1F-49B0-A7CE-2AB61ABB32CF}" srcOrd="0" destOrd="0" presId="urn:microsoft.com/office/officeart/2005/8/layout/orgChart1"/>
    <dgm:cxn modelId="{AAFD2D92-889E-4D3B-B42D-DF6C1F8FB88D}" type="presParOf" srcId="{8C49E168-7C4B-4610-AFC8-0C3ACEE680B1}" destId="{89764044-8C94-45B4-87F2-E4F6462E2310}" srcOrd="1" destOrd="0" presId="urn:microsoft.com/office/officeart/2005/8/layout/orgChart1"/>
    <dgm:cxn modelId="{91BB4DCE-8A16-4A80-8637-50FE55FC79E8}" type="presParOf" srcId="{DF7596B3-116F-4C75-A72B-E090ECB47126}" destId="{12A2D7BB-DF7F-4807-BE21-0252D1C5EBFE}" srcOrd="1" destOrd="0" presId="urn:microsoft.com/office/officeart/2005/8/layout/orgChart1"/>
    <dgm:cxn modelId="{3A8A44C3-FECA-4381-B6F9-0687C1C256BA}" type="presParOf" srcId="{DF7596B3-116F-4C75-A72B-E090ECB47126}" destId="{9EBB957D-1E0C-4F7D-B6B8-3F29A788B5B8}" srcOrd="2" destOrd="0" presId="urn:microsoft.com/office/officeart/2005/8/layout/orgChart1"/>
    <dgm:cxn modelId="{B4DBCA94-3783-49D9-A12C-832A47D5BB13}" type="presParOf" srcId="{DD8D6DE9-6150-4C14-8ACE-3539D113E3D5}" destId="{D0B5F4A3-B478-426D-8624-FF9E0F5CF002}" srcOrd="2" destOrd="0" presId="urn:microsoft.com/office/officeart/2005/8/layout/orgChart1"/>
    <dgm:cxn modelId="{4CDCCA31-F088-48BF-A159-511AFA0E9203}" type="presParOf" srcId="{DD8D6DE9-6150-4C14-8ACE-3539D113E3D5}" destId="{09CB0917-0829-4EE4-8741-3B7D66820FD9}" srcOrd="3" destOrd="0" presId="urn:microsoft.com/office/officeart/2005/8/layout/orgChart1"/>
    <dgm:cxn modelId="{C2B431F4-57C8-4319-B809-C3520D11B31E}" type="presParOf" srcId="{09CB0917-0829-4EE4-8741-3B7D66820FD9}" destId="{24B7D6BC-6D89-4D29-8B83-31961CFCFBE1}" srcOrd="0" destOrd="0" presId="urn:microsoft.com/office/officeart/2005/8/layout/orgChart1"/>
    <dgm:cxn modelId="{0BA3AA0C-B7FE-4C64-8A5A-7806C0646CE4}" type="presParOf" srcId="{24B7D6BC-6D89-4D29-8B83-31961CFCFBE1}" destId="{3EA9938F-EE40-45EB-A4DF-A57C3958EC59}" srcOrd="0" destOrd="0" presId="urn:microsoft.com/office/officeart/2005/8/layout/orgChart1"/>
    <dgm:cxn modelId="{D135FA3F-6315-42CE-9375-B610D057E6A6}" type="presParOf" srcId="{24B7D6BC-6D89-4D29-8B83-31961CFCFBE1}" destId="{8675304B-6853-47B8-A620-F6614BD7AEC9}" srcOrd="1" destOrd="0" presId="urn:microsoft.com/office/officeart/2005/8/layout/orgChart1"/>
    <dgm:cxn modelId="{C8A59E32-9E37-48D6-B041-B9561FC3F2DB}" type="presParOf" srcId="{09CB0917-0829-4EE4-8741-3B7D66820FD9}" destId="{A0467EBE-4CA4-4535-83EE-8BC8A02A6A3F}" srcOrd="1" destOrd="0" presId="urn:microsoft.com/office/officeart/2005/8/layout/orgChart1"/>
    <dgm:cxn modelId="{23CB2D50-0DE6-40C0-8A2D-7F96966E2551}" type="presParOf" srcId="{09CB0917-0829-4EE4-8741-3B7D66820FD9}" destId="{23494103-748B-40FC-BA9C-DDC22A4066F1}" srcOrd="2" destOrd="0" presId="urn:microsoft.com/office/officeart/2005/8/layout/orgChart1"/>
    <dgm:cxn modelId="{1C0FA986-AE48-4BF7-ADA8-55439430C9E2}" type="presParOf" srcId="{DD8D6DE9-6150-4C14-8ACE-3539D113E3D5}" destId="{A671C6A8-5883-4FD4-9A62-34434D6297E5}" srcOrd="4" destOrd="0" presId="urn:microsoft.com/office/officeart/2005/8/layout/orgChart1"/>
    <dgm:cxn modelId="{C9915999-461D-48D1-A8FC-7ED042405EE3}" type="presParOf" srcId="{DD8D6DE9-6150-4C14-8ACE-3539D113E3D5}" destId="{F542CAAF-231A-426A-AE07-AF9CD75B140D}" srcOrd="5" destOrd="0" presId="urn:microsoft.com/office/officeart/2005/8/layout/orgChart1"/>
    <dgm:cxn modelId="{22F0BD21-16B5-4002-A95D-2FA245CA166A}" type="presParOf" srcId="{F542CAAF-231A-426A-AE07-AF9CD75B140D}" destId="{9D19BA40-5ADD-40B2-90F3-0CAEDD4FBF0A}" srcOrd="0" destOrd="0" presId="urn:microsoft.com/office/officeart/2005/8/layout/orgChart1"/>
    <dgm:cxn modelId="{C5CD2631-247B-4301-969F-FBFE117E1017}" type="presParOf" srcId="{9D19BA40-5ADD-40B2-90F3-0CAEDD4FBF0A}" destId="{EE125698-1573-4DCD-8C14-AFEFE69DA836}" srcOrd="0" destOrd="0" presId="urn:microsoft.com/office/officeart/2005/8/layout/orgChart1"/>
    <dgm:cxn modelId="{E9D4AD68-EEC3-415A-A881-FAC8EE2CBE6E}" type="presParOf" srcId="{9D19BA40-5ADD-40B2-90F3-0CAEDD4FBF0A}" destId="{3BB1FD23-463C-4E39-BB81-29072B04B820}" srcOrd="1" destOrd="0" presId="urn:microsoft.com/office/officeart/2005/8/layout/orgChart1"/>
    <dgm:cxn modelId="{8ACAE959-E2F3-4B7F-B754-7FAFE465AE73}" type="presParOf" srcId="{F542CAAF-231A-426A-AE07-AF9CD75B140D}" destId="{6D3AA30F-BD26-4D0E-90F5-29B3114E4578}" srcOrd="1" destOrd="0" presId="urn:microsoft.com/office/officeart/2005/8/layout/orgChart1"/>
    <dgm:cxn modelId="{466EE146-0B42-496A-9553-7CF3657DECEF}" type="presParOf" srcId="{F542CAAF-231A-426A-AE07-AF9CD75B140D}" destId="{A78DD02B-379C-4443-B000-2062399F8A25}" srcOrd="2" destOrd="0" presId="urn:microsoft.com/office/officeart/2005/8/layout/orgChart1"/>
    <dgm:cxn modelId="{74F16E17-9D81-40A8-9068-20CABD1F1D68}" type="presParOf" srcId="{3BC41EE5-828C-4C72-BD75-A1AF23B684A4}" destId="{A12D182D-13FE-42B2-B48D-A364A4722FD8}" srcOrd="2" destOrd="0" presId="urn:microsoft.com/office/officeart/2005/8/layout/orgChart1"/>
    <dgm:cxn modelId="{57EA118F-B90B-41AE-A787-FAF0C9436D62}" type="presParOf" srcId="{C56FCA9E-D014-4CEF-A55A-B3FF8C8299CF}" destId="{B49223B8-CDE2-40D3-AAFC-64556444F745}"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71C6A8-5883-4FD4-9A62-34434D6297E5}">
      <dsp:nvSpPr>
        <dsp:cNvPr id="0" name=""/>
        <dsp:cNvSpPr/>
      </dsp:nvSpPr>
      <dsp:spPr>
        <a:xfrm>
          <a:off x="5960733" y="883908"/>
          <a:ext cx="230514" cy="2059209"/>
        </a:xfrm>
        <a:custGeom>
          <a:avLst/>
          <a:gdLst/>
          <a:ahLst/>
          <a:cxnLst/>
          <a:rect l="0" t="0" r="0" b="0"/>
          <a:pathLst>
            <a:path>
              <a:moveTo>
                <a:pt x="0" y="0"/>
              </a:moveTo>
              <a:lnTo>
                <a:pt x="0" y="2059209"/>
              </a:lnTo>
              <a:lnTo>
                <a:pt x="230514" y="205920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0B5F4A3-B478-426D-8624-FF9E0F5CF002}">
      <dsp:nvSpPr>
        <dsp:cNvPr id="0" name=""/>
        <dsp:cNvSpPr/>
      </dsp:nvSpPr>
      <dsp:spPr>
        <a:xfrm>
          <a:off x="5960733" y="883908"/>
          <a:ext cx="230514" cy="1478400"/>
        </a:xfrm>
        <a:custGeom>
          <a:avLst/>
          <a:gdLst/>
          <a:ahLst/>
          <a:cxnLst/>
          <a:rect l="0" t="0" r="0" b="0"/>
          <a:pathLst>
            <a:path>
              <a:moveTo>
                <a:pt x="0" y="0"/>
              </a:moveTo>
              <a:lnTo>
                <a:pt x="0" y="1478400"/>
              </a:lnTo>
              <a:lnTo>
                <a:pt x="230514" y="147840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FB1355F-D918-4514-9E2B-815916FFD327}">
      <dsp:nvSpPr>
        <dsp:cNvPr id="0" name=""/>
        <dsp:cNvSpPr/>
      </dsp:nvSpPr>
      <dsp:spPr>
        <a:xfrm>
          <a:off x="5960733" y="883908"/>
          <a:ext cx="230514" cy="687493"/>
        </a:xfrm>
        <a:custGeom>
          <a:avLst/>
          <a:gdLst/>
          <a:ahLst/>
          <a:cxnLst/>
          <a:rect l="0" t="0" r="0" b="0"/>
          <a:pathLst>
            <a:path>
              <a:moveTo>
                <a:pt x="0" y="0"/>
              </a:moveTo>
              <a:lnTo>
                <a:pt x="0" y="687493"/>
              </a:lnTo>
              <a:lnTo>
                <a:pt x="230514" y="687493"/>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4B8CFD5-3CAF-4848-A2C9-77E5396EAA56}">
      <dsp:nvSpPr>
        <dsp:cNvPr id="0" name=""/>
        <dsp:cNvSpPr/>
      </dsp:nvSpPr>
      <dsp:spPr>
        <a:xfrm>
          <a:off x="3786214" y="229653"/>
          <a:ext cx="2789224" cy="324411"/>
        </a:xfrm>
        <a:custGeom>
          <a:avLst/>
          <a:gdLst/>
          <a:ahLst/>
          <a:cxnLst/>
          <a:rect l="0" t="0" r="0" b="0"/>
          <a:pathLst>
            <a:path>
              <a:moveTo>
                <a:pt x="0" y="0"/>
              </a:moveTo>
              <a:lnTo>
                <a:pt x="0" y="163051"/>
              </a:lnTo>
              <a:lnTo>
                <a:pt x="2789224" y="163051"/>
              </a:lnTo>
              <a:lnTo>
                <a:pt x="2789224" y="32441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D562958-E002-4B9E-9013-FD16A2F5BF28}">
      <dsp:nvSpPr>
        <dsp:cNvPr id="0" name=""/>
        <dsp:cNvSpPr/>
      </dsp:nvSpPr>
      <dsp:spPr>
        <a:xfrm>
          <a:off x="4101250" y="938678"/>
          <a:ext cx="230514" cy="2039369"/>
        </a:xfrm>
        <a:custGeom>
          <a:avLst/>
          <a:gdLst/>
          <a:ahLst/>
          <a:cxnLst/>
          <a:rect l="0" t="0" r="0" b="0"/>
          <a:pathLst>
            <a:path>
              <a:moveTo>
                <a:pt x="0" y="0"/>
              </a:moveTo>
              <a:lnTo>
                <a:pt x="0" y="2039369"/>
              </a:lnTo>
              <a:lnTo>
                <a:pt x="230514" y="203936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465C25E-B903-4702-A929-11953F341D39}">
      <dsp:nvSpPr>
        <dsp:cNvPr id="0" name=""/>
        <dsp:cNvSpPr/>
      </dsp:nvSpPr>
      <dsp:spPr>
        <a:xfrm>
          <a:off x="4101250" y="938678"/>
          <a:ext cx="230514" cy="1334252"/>
        </a:xfrm>
        <a:custGeom>
          <a:avLst/>
          <a:gdLst/>
          <a:ahLst/>
          <a:cxnLst/>
          <a:rect l="0" t="0" r="0" b="0"/>
          <a:pathLst>
            <a:path>
              <a:moveTo>
                <a:pt x="0" y="0"/>
              </a:moveTo>
              <a:lnTo>
                <a:pt x="0" y="1334252"/>
              </a:lnTo>
              <a:lnTo>
                <a:pt x="230514" y="133425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2337139-56C6-4ABD-A452-5D3AC1F708C1}">
      <dsp:nvSpPr>
        <dsp:cNvPr id="0" name=""/>
        <dsp:cNvSpPr/>
      </dsp:nvSpPr>
      <dsp:spPr>
        <a:xfrm>
          <a:off x="4101250" y="938678"/>
          <a:ext cx="230514" cy="528888"/>
        </a:xfrm>
        <a:custGeom>
          <a:avLst/>
          <a:gdLst/>
          <a:ahLst/>
          <a:cxnLst/>
          <a:rect l="0" t="0" r="0" b="0"/>
          <a:pathLst>
            <a:path>
              <a:moveTo>
                <a:pt x="0" y="0"/>
              </a:moveTo>
              <a:lnTo>
                <a:pt x="0" y="528888"/>
              </a:lnTo>
              <a:lnTo>
                <a:pt x="230514" y="52888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32340D7-4C88-48C4-A9D0-EC5C3AFA26A9}">
      <dsp:nvSpPr>
        <dsp:cNvPr id="0" name=""/>
        <dsp:cNvSpPr/>
      </dsp:nvSpPr>
      <dsp:spPr>
        <a:xfrm>
          <a:off x="3786214" y="229653"/>
          <a:ext cx="929741" cy="324411"/>
        </a:xfrm>
        <a:custGeom>
          <a:avLst/>
          <a:gdLst/>
          <a:ahLst/>
          <a:cxnLst/>
          <a:rect l="0" t="0" r="0" b="0"/>
          <a:pathLst>
            <a:path>
              <a:moveTo>
                <a:pt x="0" y="0"/>
              </a:moveTo>
              <a:lnTo>
                <a:pt x="0" y="163051"/>
              </a:lnTo>
              <a:lnTo>
                <a:pt x="929741" y="163051"/>
              </a:lnTo>
              <a:lnTo>
                <a:pt x="929741" y="32441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11C5529-2283-4C72-9AEF-5D4177EF5BAB}">
      <dsp:nvSpPr>
        <dsp:cNvPr id="0" name=""/>
        <dsp:cNvSpPr/>
      </dsp:nvSpPr>
      <dsp:spPr>
        <a:xfrm>
          <a:off x="2241767" y="938678"/>
          <a:ext cx="230514" cy="2063526"/>
        </a:xfrm>
        <a:custGeom>
          <a:avLst/>
          <a:gdLst/>
          <a:ahLst/>
          <a:cxnLst/>
          <a:rect l="0" t="0" r="0" b="0"/>
          <a:pathLst>
            <a:path>
              <a:moveTo>
                <a:pt x="0" y="0"/>
              </a:moveTo>
              <a:lnTo>
                <a:pt x="0" y="2063526"/>
              </a:lnTo>
              <a:lnTo>
                <a:pt x="230514" y="2063526"/>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56DA638-063B-4240-A193-6F043E23AB3B}">
      <dsp:nvSpPr>
        <dsp:cNvPr id="0" name=""/>
        <dsp:cNvSpPr/>
      </dsp:nvSpPr>
      <dsp:spPr>
        <a:xfrm>
          <a:off x="2241767" y="938678"/>
          <a:ext cx="230514" cy="1202478"/>
        </a:xfrm>
        <a:custGeom>
          <a:avLst/>
          <a:gdLst/>
          <a:ahLst/>
          <a:cxnLst/>
          <a:rect l="0" t="0" r="0" b="0"/>
          <a:pathLst>
            <a:path>
              <a:moveTo>
                <a:pt x="0" y="0"/>
              </a:moveTo>
              <a:lnTo>
                <a:pt x="0" y="1202478"/>
              </a:lnTo>
              <a:lnTo>
                <a:pt x="230514" y="120247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EC0DD18-A8D1-4E91-B695-AB83CFE41B8C}">
      <dsp:nvSpPr>
        <dsp:cNvPr id="0" name=""/>
        <dsp:cNvSpPr/>
      </dsp:nvSpPr>
      <dsp:spPr>
        <a:xfrm>
          <a:off x="2241767" y="938678"/>
          <a:ext cx="230514" cy="484779"/>
        </a:xfrm>
        <a:custGeom>
          <a:avLst/>
          <a:gdLst/>
          <a:ahLst/>
          <a:cxnLst/>
          <a:rect l="0" t="0" r="0" b="0"/>
          <a:pathLst>
            <a:path>
              <a:moveTo>
                <a:pt x="0" y="0"/>
              </a:moveTo>
              <a:lnTo>
                <a:pt x="0" y="484779"/>
              </a:lnTo>
              <a:lnTo>
                <a:pt x="230514" y="48477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4FC3F86-7A14-476F-BFEB-0CDAB18325C5}">
      <dsp:nvSpPr>
        <dsp:cNvPr id="0" name=""/>
        <dsp:cNvSpPr/>
      </dsp:nvSpPr>
      <dsp:spPr>
        <a:xfrm>
          <a:off x="2856472" y="229653"/>
          <a:ext cx="929741" cy="324411"/>
        </a:xfrm>
        <a:custGeom>
          <a:avLst/>
          <a:gdLst/>
          <a:ahLst/>
          <a:cxnLst/>
          <a:rect l="0" t="0" r="0" b="0"/>
          <a:pathLst>
            <a:path>
              <a:moveTo>
                <a:pt x="929741" y="0"/>
              </a:moveTo>
              <a:lnTo>
                <a:pt x="929741" y="163051"/>
              </a:lnTo>
              <a:lnTo>
                <a:pt x="0" y="163051"/>
              </a:lnTo>
              <a:lnTo>
                <a:pt x="0" y="32441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D032932-A53F-4009-ABDC-0CEB6E658BBD}">
      <dsp:nvSpPr>
        <dsp:cNvPr id="0" name=""/>
        <dsp:cNvSpPr/>
      </dsp:nvSpPr>
      <dsp:spPr>
        <a:xfrm>
          <a:off x="382284" y="938678"/>
          <a:ext cx="230514" cy="1955088"/>
        </a:xfrm>
        <a:custGeom>
          <a:avLst/>
          <a:gdLst/>
          <a:ahLst/>
          <a:cxnLst/>
          <a:rect l="0" t="0" r="0" b="0"/>
          <a:pathLst>
            <a:path>
              <a:moveTo>
                <a:pt x="0" y="0"/>
              </a:moveTo>
              <a:lnTo>
                <a:pt x="0" y="1955088"/>
              </a:lnTo>
              <a:lnTo>
                <a:pt x="230514" y="195508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0F24D73-C95D-4086-82F3-A56F7B9C6AF2}">
      <dsp:nvSpPr>
        <dsp:cNvPr id="0" name=""/>
        <dsp:cNvSpPr/>
      </dsp:nvSpPr>
      <dsp:spPr>
        <a:xfrm>
          <a:off x="382284" y="938678"/>
          <a:ext cx="230514" cy="1201906"/>
        </a:xfrm>
        <a:custGeom>
          <a:avLst/>
          <a:gdLst/>
          <a:ahLst/>
          <a:cxnLst/>
          <a:rect l="0" t="0" r="0" b="0"/>
          <a:pathLst>
            <a:path>
              <a:moveTo>
                <a:pt x="0" y="0"/>
              </a:moveTo>
              <a:lnTo>
                <a:pt x="0" y="1201906"/>
              </a:lnTo>
              <a:lnTo>
                <a:pt x="230514" y="1201906"/>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11EBAE5-BB13-40C5-B0F3-A3D231AFEFB8}">
      <dsp:nvSpPr>
        <dsp:cNvPr id="0" name=""/>
        <dsp:cNvSpPr/>
      </dsp:nvSpPr>
      <dsp:spPr>
        <a:xfrm>
          <a:off x="382284" y="938678"/>
          <a:ext cx="169166" cy="430497"/>
        </a:xfrm>
        <a:custGeom>
          <a:avLst/>
          <a:gdLst/>
          <a:ahLst/>
          <a:cxnLst/>
          <a:rect l="0" t="0" r="0" b="0"/>
          <a:pathLst>
            <a:path>
              <a:moveTo>
                <a:pt x="0" y="0"/>
              </a:moveTo>
              <a:lnTo>
                <a:pt x="0" y="430497"/>
              </a:lnTo>
              <a:lnTo>
                <a:pt x="169166" y="430497"/>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B4C72F9-BF6E-4D6E-B09B-E4C8596FFB34}">
      <dsp:nvSpPr>
        <dsp:cNvPr id="0" name=""/>
        <dsp:cNvSpPr/>
      </dsp:nvSpPr>
      <dsp:spPr>
        <a:xfrm>
          <a:off x="996989" y="229653"/>
          <a:ext cx="2789224" cy="324411"/>
        </a:xfrm>
        <a:custGeom>
          <a:avLst/>
          <a:gdLst/>
          <a:ahLst/>
          <a:cxnLst/>
          <a:rect l="0" t="0" r="0" b="0"/>
          <a:pathLst>
            <a:path>
              <a:moveTo>
                <a:pt x="2789224" y="0"/>
              </a:moveTo>
              <a:lnTo>
                <a:pt x="2789224" y="163051"/>
              </a:lnTo>
              <a:lnTo>
                <a:pt x="0" y="163051"/>
              </a:lnTo>
              <a:lnTo>
                <a:pt x="0" y="32441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62228C3-7401-4A05-B27D-86506C1EDE3B}">
      <dsp:nvSpPr>
        <dsp:cNvPr id="0" name=""/>
        <dsp:cNvSpPr/>
      </dsp:nvSpPr>
      <dsp:spPr>
        <a:xfrm>
          <a:off x="3017832" y="0"/>
          <a:ext cx="1536762" cy="229653"/>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Project</a:t>
          </a:r>
        </a:p>
      </dsp:txBody>
      <dsp:txXfrm>
        <a:off x="3017832" y="0"/>
        <a:ext cx="1536762" cy="229653"/>
      </dsp:txXfrm>
    </dsp:sp>
    <dsp:sp modelId="{84CE7CF7-3815-4CEF-B839-E489141B7051}">
      <dsp:nvSpPr>
        <dsp:cNvPr id="0" name=""/>
        <dsp:cNvSpPr/>
      </dsp:nvSpPr>
      <dsp:spPr>
        <a:xfrm>
          <a:off x="228607" y="554065"/>
          <a:ext cx="1536762" cy="384613"/>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Project Mgt</a:t>
          </a:r>
        </a:p>
      </dsp:txBody>
      <dsp:txXfrm>
        <a:off x="228607" y="554065"/>
        <a:ext cx="1536762" cy="384613"/>
      </dsp:txXfrm>
    </dsp:sp>
    <dsp:sp modelId="{40251515-78D1-4A90-BBDD-D2412FACF11D}">
      <dsp:nvSpPr>
        <dsp:cNvPr id="0" name=""/>
        <dsp:cNvSpPr/>
      </dsp:nvSpPr>
      <dsp:spPr>
        <a:xfrm>
          <a:off x="551451" y="1207112"/>
          <a:ext cx="596002" cy="324126"/>
        </a:xfrm>
        <a:prstGeom prst="rect">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endParaRPr lang="en-US" sz="1200" kern="1200" dirty="0"/>
        </a:p>
      </dsp:txBody>
      <dsp:txXfrm>
        <a:off x="551451" y="1207112"/>
        <a:ext cx="596002" cy="324126"/>
      </dsp:txXfrm>
    </dsp:sp>
    <dsp:sp modelId="{C9882ACB-69F1-4638-B6D4-DA7A69794377}">
      <dsp:nvSpPr>
        <dsp:cNvPr id="0" name=""/>
        <dsp:cNvSpPr/>
      </dsp:nvSpPr>
      <dsp:spPr>
        <a:xfrm flipV="1">
          <a:off x="612798" y="1908245"/>
          <a:ext cx="471924" cy="464678"/>
        </a:xfrm>
        <a:prstGeom prst="rect">
          <a:avLst/>
        </a:prstGeom>
        <a:solidFill>
          <a:schemeClr val="tx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endParaRPr lang="en-US" sz="1200" kern="1200" dirty="0"/>
        </a:p>
      </dsp:txBody>
      <dsp:txXfrm rot="10800000">
        <a:off x="612798" y="1908245"/>
        <a:ext cx="471924" cy="464678"/>
      </dsp:txXfrm>
    </dsp:sp>
    <dsp:sp modelId="{F239E45E-1AD0-49AB-AC63-0BF05CFBD388}">
      <dsp:nvSpPr>
        <dsp:cNvPr id="0" name=""/>
        <dsp:cNvSpPr/>
      </dsp:nvSpPr>
      <dsp:spPr>
        <a:xfrm>
          <a:off x="612798" y="2695644"/>
          <a:ext cx="518042" cy="396246"/>
        </a:xfrm>
        <a:prstGeom prst="rect">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endParaRPr lang="en-US" sz="1200" kern="1200" dirty="0"/>
        </a:p>
      </dsp:txBody>
      <dsp:txXfrm>
        <a:off x="612798" y="2695644"/>
        <a:ext cx="518042" cy="396246"/>
      </dsp:txXfrm>
    </dsp:sp>
    <dsp:sp modelId="{E9CA97E9-D71D-4837-93C0-BD1503982791}">
      <dsp:nvSpPr>
        <dsp:cNvPr id="0" name=""/>
        <dsp:cNvSpPr/>
      </dsp:nvSpPr>
      <dsp:spPr>
        <a:xfrm>
          <a:off x="2088091" y="554065"/>
          <a:ext cx="1536762" cy="384613"/>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Product Requirement</a:t>
          </a:r>
          <a:endParaRPr lang="en-US" sz="1200" kern="1200" baseline="0" dirty="0">
            <a:solidFill>
              <a:srgbClr val="FFFFFF"/>
            </a:solidFill>
          </a:endParaRPr>
        </a:p>
      </dsp:txBody>
      <dsp:txXfrm>
        <a:off x="2088091" y="554065"/>
        <a:ext cx="1536762" cy="384613"/>
      </dsp:txXfrm>
    </dsp:sp>
    <dsp:sp modelId="{333AE50A-4121-4976-916E-B81411330E2C}">
      <dsp:nvSpPr>
        <dsp:cNvPr id="0" name=""/>
        <dsp:cNvSpPr/>
      </dsp:nvSpPr>
      <dsp:spPr>
        <a:xfrm>
          <a:off x="2472281" y="1261398"/>
          <a:ext cx="516644" cy="324118"/>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endParaRPr lang="en-US" sz="1200" kern="1200" dirty="0"/>
        </a:p>
      </dsp:txBody>
      <dsp:txXfrm>
        <a:off x="2472281" y="1261398"/>
        <a:ext cx="516644" cy="324118"/>
      </dsp:txXfrm>
    </dsp:sp>
    <dsp:sp modelId="{BA9AC000-03B5-4FA7-8124-6A27947A4C8D}">
      <dsp:nvSpPr>
        <dsp:cNvPr id="0" name=""/>
        <dsp:cNvSpPr/>
      </dsp:nvSpPr>
      <dsp:spPr>
        <a:xfrm>
          <a:off x="2472281" y="1913263"/>
          <a:ext cx="573212" cy="455788"/>
        </a:xfrm>
        <a:prstGeom prst="rect">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endParaRPr lang="en-US" sz="1200" kern="1200" dirty="0"/>
        </a:p>
      </dsp:txBody>
      <dsp:txXfrm>
        <a:off x="2472281" y="1913263"/>
        <a:ext cx="573212" cy="455788"/>
      </dsp:txXfrm>
    </dsp:sp>
    <dsp:sp modelId="{8BC87DE0-D1F9-494D-85AE-AD046AC1F75D}">
      <dsp:nvSpPr>
        <dsp:cNvPr id="0" name=""/>
        <dsp:cNvSpPr/>
      </dsp:nvSpPr>
      <dsp:spPr>
        <a:xfrm flipV="1">
          <a:off x="2472281" y="2804654"/>
          <a:ext cx="573243" cy="395101"/>
        </a:xfrm>
        <a:prstGeom prst="rect">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endParaRPr lang="en-US" sz="1200" kern="1200" dirty="0"/>
        </a:p>
      </dsp:txBody>
      <dsp:txXfrm rot="10800000">
        <a:off x="2472281" y="2804654"/>
        <a:ext cx="573243" cy="395101"/>
      </dsp:txXfrm>
    </dsp:sp>
    <dsp:sp modelId="{7E12FD98-5AD1-44BD-85A7-E0A4A61F8BA8}">
      <dsp:nvSpPr>
        <dsp:cNvPr id="0" name=""/>
        <dsp:cNvSpPr/>
      </dsp:nvSpPr>
      <dsp:spPr>
        <a:xfrm>
          <a:off x="3947574" y="554065"/>
          <a:ext cx="1536762" cy="384613"/>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System design</a:t>
          </a:r>
        </a:p>
      </dsp:txBody>
      <dsp:txXfrm>
        <a:off x="3947574" y="554065"/>
        <a:ext cx="1536762" cy="384613"/>
      </dsp:txXfrm>
    </dsp:sp>
    <dsp:sp modelId="{DE95ABF7-7565-4A91-B8C4-820F9875EFFD}">
      <dsp:nvSpPr>
        <dsp:cNvPr id="0" name=""/>
        <dsp:cNvSpPr/>
      </dsp:nvSpPr>
      <dsp:spPr>
        <a:xfrm>
          <a:off x="4331764" y="1261398"/>
          <a:ext cx="432214" cy="41233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endParaRPr lang="en-US" sz="1200" kern="1200" dirty="0"/>
        </a:p>
      </dsp:txBody>
      <dsp:txXfrm>
        <a:off x="4331764" y="1261398"/>
        <a:ext cx="432214" cy="412336"/>
      </dsp:txXfrm>
    </dsp:sp>
    <dsp:sp modelId="{52046925-FDD2-452D-9F82-D594849B7939}">
      <dsp:nvSpPr>
        <dsp:cNvPr id="0" name=""/>
        <dsp:cNvSpPr/>
      </dsp:nvSpPr>
      <dsp:spPr>
        <a:xfrm>
          <a:off x="4331764" y="2086210"/>
          <a:ext cx="419797" cy="373441"/>
        </a:xfrm>
        <a:prstGeom prst="rect">
          <a:avLst/>
        </a:prstGeom>
        <a:solidFill>
          <a:schemeClr val="tx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endParaRPr lang="en-US" sz="1200" kern="1200" dirty="0"/>
        </a:p>
      </dsp:txBody>
      <dsp:txXfrm>
        <a:off x="4331764" y="2086210"/>
        <a:ext cx="419797" cy="373441"/>
      </dsp:txXfrm>
    </dsp:sp>
    <dsp:sp modelId="{E99ED401-82C2-4351-AE81-AA35C0BDB110}">
      <dsp:nvSpPr>
        <dsp:cNvPr id="0" name=""/>
        <dsp:cNvSpPr/>
      </dsp:nvSpPr>
      <dsp:spPr>
        <a:xfrm>
          <a:off x="4331764" y="2741387"/>
          <a:ext cx="518027" cy="473322"/>
        </a:xfrm>
        <a:prstGeom prst="rect">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endParaRPr lang="en-US" sz="1200" kern="1200" dirty="0"/>
        </a:p>
      </dsp:txBody>
      <dsp:txXfrm>
        <a:off x="4331764" y="2741387"/>
        <a:ext cx="518027" cy="473322"/>
      </dsp:txXfrm>
    </dsp:sp>
    <dsp:sp modelId="{9FA18A4C-D74A-4F3D-8EAE-CE4A71F98F6A}">
      <dsp:nvSpPr>
        <dsp:cNvPr id="0" name=""/>
        <dsp:cNvSpPr/>
      </dsp:nvSpPr>
      <dsp:spPr>
        <a:xfrm>
          <a:off x="5807057" y="554065"/>
          <a:ext cx="1536762" cy="329843"/>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System Integration</a:t>
          </a:r>
        </a:p>
      </dsp:txBody>
      <dsp:txXfrm>
        <a:off x="5807057" y="554065"/>
        <a:ext cx="1536762" cy="329843"/>
      </dsp:txXfrm>
    </dsp:sp>
    <dsp:sp modelId="{21A50E6E-CB1F-49B0-A7CE-2AB61ABB32CF}">
      <dsp:nvSpPr>
        <dsp:cNvPr id="0" name=""/>
        <dsp:cNvSpPr/>
      </dsp:nvSpPr>
      <dsp:spPr>
        <a:xfrm>
          <a:off x="6191247" y="1374627"/>
          <a:ext cx="566143" cy="39354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endParaRPr lang="en-US" sz="1200" kern="1200" dirty="0"/>
        </a:p>
      </dsp:txBody>
      <dsp:txXfrm>
        <a:off x="6191247" y="1374627"/>
        <a:ext cx="566143" cy="393549"/>
      </dsp:txXfrm>
    </dsp:sp>
    <dsp:sp modelId="{3EA9938F-EE40-45EB-A4DF-A57C3958EC59}">
      <dsp:nvSpPr>
        <dsp:cNvPr id="0" name=""/>
        <dsp:cNvSpPr/>
      </dsp:nvSpPr>
      <dsp:spPr>
        <a:xfrm>
          <a:off x="6191247" y="2150201"/>
          <a:ext cx="482359" cy="424215"/>
        </a:xfrm>
        <a:prstGeom prst="rect">
          <a:avLst/>
        </a:prstGeom>
        <a:solidFill>
          <a:schemeClr val="tx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endParaRPr lang="en-US" sz="1200" kern="1200" dirty="0"/>
        </a:p>
      </dsp:txBody>
      <dsp:txXfrm>
        <a:off x="6191247" y="2150201"/>
        <a:ext cx="482359" cy="424215"/>
      </dsp:txXfrm>
    </dsp:sp>
    <dsp:sp modelId="{EE125698-1573-4DCD-8C14-AFEFE69DA836}">
      <dsp:nvSpPr>
        <dsp:cNvPr id="0" name=""/>
        <dsp:cNvSpPr/>
      </dsp:nvSpPr>
      <dsp:spPr>
        <a:xfrm>
          <a:off x="6191247" y="2671525"/>
          <a:ext cx="468697" cy="543184"/>
        </a:xfrm>
        <a:prstGeom prst="rect">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endParaRPr lang="en-US" sz="1200" kern="1200" dirty="0"/>
        </a:p>
      </dsp:txBody>
      <dsp:txXfrm>
        <a:off x="6191247" y="2671525"/>
        <a:ext cx="468697" cy="543184"/>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BAFE1A9-F113-473B-AE95-E18C8DB4C8FE}" type="datetimeFigureOut">
              <a:rPr lang="en-GB" smtClean="0"/>
              <a:t>24/02/2026</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CEC3609-72E4-4F0E-A925-2CA0CC4B3484}" type="slidenum">
              <a:rPr lang="en-GB" smtClean="0"/>
              <a:t>‹#›</a:t>
            </a:fld>
            <a:endParaRPr lang="en-GB"/>
          </a:p>
        </p:txBody>
      </p:sp>
    </p:spTree>
    <p:extLst>
      <p:ext uri="{BB962C8B-B14F-4D97-AF65-F5344CB8AC3E}">
        <p14:creationId xmlns:p14="http://schemas.microsoft.com/office/powerpoint/2010/main" val="20937901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CEC3609-72E4-4F0E-A925-2CA0CC4B3484}" type="slidenum">
              <a:rPr lang="en-GB" smtClean="0"/>
              <a:t>1</a:t>
            </a:fld>
            <a:endParaRPr lang="en-GB"/>
          </a:p>
        </p:txBody>
      </p:sp>
    </p:spTree>
    <p:extLst>
      <p:ext uri="{BB962C8B-B14F-4D97-AF65-F5344CB8AC3E}">
        <p14:creationId xmlns:p14="http://schemas.microsoft.com/office/powerpoint/2010/main" val="8758748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8546" name="Rectangle 5"/>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723900" algn="l"/>
                <a:tab pos="1447800" algn="l"/>
                <a:tab pos="2171700" algn="l"/>
                <a:tab pos="2895600" algn="l"/>
              </a:tabLst>
              <a:defRPr sz="2400">
                <a:solidFill>
                  <a:schemeClr val="bg1"/>
                </a:solidFill>
                <a:latin typeface="Times New Roman" pitchFamily="16" charset="0"/>
                <a:cs typeface="Arial" charset="0"/>
              </a:defRPr>
            </a:lvl1pPr>
            <a:lvl2pPr marL="742950" indent="-285750" eaLnBrk="0" hangingPunct="0">
              <a:tabLst>
                <a:tab pos="723900" algn="l"/>
                <a:tab pos="1447800" algn="l"/>
                <a:tab pos="2171700" algn="l"/>
                <a:tab pos="2895600" algn="l"/>
              </a:tabLst>
              <a:defRPr sz="2400">
                <a:solidFill>
                  <a:schemeClr val="bg1"/>
                </a:solidFill>
                <a:latin typeface="Times New Roman" pitchFamily="16" charset="0"/>
                <a:cs typeface="Arial" charset="0"/>
              </a:defRPr>
            </a:lvl2pPr>
            <a:lvl3pPr marL="11430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3pPr>
            <a:lvl4pPr marL="16002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4pPr>
            <a:lvl5pPr marL="20574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9pPr>
          </a:lstStyle>
          <a:p>
            <a:r>
              <a:rPr lang="en-GB" sz="1000">
                <a:solidFill>
                  <a:srgbClr val="000000"/>
                </a:solidFill>
              </a:rPr>
              <a:t>16/03/00</a:t>
            </a:r>
          </a:p>
        </p:txBody>
      </p:sp>
      <p:sp>
        <p:nvSpPr>
          <p:cNvPr id="108547"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723900" algn="l"/>
                <a:tab pos="1447800" algn="l"/>
                <a:tab pos="2171700" algn="l"/>
                <a:tab pos="2895600" algn="l"/>
              </a:tabLst>
              <a:defRPr sz="2400">
                <a:solidFill>
                  <a:schemeClr val="bg1"/>
                </a:solidFill>
                <a:latin typeface="Times New Roman" pitchFamily="16" charset="0"/>
                <a:cs typeface="Arial" charset="0"/>
              </a:defRPr>
            </a:lvl1pPr>
            <a:lvl2pPr marL="742950" indent="-285750" eaLnBrk="0" hangingPunct="0">
              <a:tabLst>
                <a:tab pos="723900" algn="l"/>
                <a:tab pos="1447800" algn="l"/>
                <a:tab pos="2171700" algn="l"/>
                <a:tab pos="2895600" algn="l"/>
              </a:tabLst>
              <a:defRPr sz="2400">
                <a:solidFill>
                  <a:schemeClr val="bg1"/>
                </a:solidFill>
                <a:latin typeface="Times New Roman" pitchFamily="16" charset="0"/>
                <a:cs typeface="Arial" charset="0"/>
              </a:defRPr>
            </a:lvl2pPr>
            <a:lvl3pPr marL="11430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3pPr>
            <a:lvl4pPr marL="16002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4pPr>
            <a:lvl5pPr marL="20574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9pPr>
          </a:lstStyle>
          <a:p>
            <a:fld id="{1C1957A6-A2A1-4528-A683-A11AAE9906AE}" type="slidenum">
              <a:rPr lang="en-GB" sz="1000" smtClean="0">
                <a:solidFill>
                  <a:srgbClr val="000000"/>
                </a:solidFill>
              </a:rPr>
              <a:pPr/>
              <a:t>28</a:t>
            </a:fld>
            <a:endParaRPr lang="en-GB" sz="1000">
              <a:solidFill>
                <a:srgbClr val="000000"/>
              </a:solidFill>
            </a:endParaRPr>
          </a:p>
        </p:txBody>
      </p:sp>
      <p:sp>
        <p:nvSpPr>
          <p:cNvPr id="108548" name="Text Box 1"/>
          <p:cNvSpPr txBox="1">
            <a:spLocks noChangeArrowheads="1"/>
          </p:cNvSpPr>
          <p:nvPr/>
        </p:nvSpPr>
        <p:spPr bwMode="auto">
          <a:xfrm>
            <a:off x="1292465" y="806451"/>
            <a:ext cx="4273070" cy="3187700"/>
          </a:xfrm>
          <a:prstGeom prst="rect">
            <a:avLst/>
          </a:prstGeom>
          <a:solidFill>
            <a:srgbClr val="FFFFFF"/>
          </a:solidFill>
          <a:ln w="9360">
            <a:solidFill>
              <a:srgbClr val="000000"/>
            </a:solidFill>
            <a:miter lim="800000"/>
            <a:headEnd/>
            <a:tailEnd/>
          </a:ln>
        </p:spPr>
        <p:txBody>
          <a:bodyPr wrap="none" anchor="ctr"/>
          <a:lstStyle>
            <a:lvl1pPr eaLnBrk="0" hangingPunct="0">
              <a:defRPr sz="2400">
                <a:solidFill>
                  <a:schemeClr val="bg1"/>
                </a:solidFill>
                <a:latin typeface="Times New Roman" pitchFamily="16" charset="0"/>
                <a:cs typeface="Arial" charset="0"/>
              </a:defRPr>
            </a:lvl1pPr>
            <a:lvl2pPr marL="742950" indent="-285750" eaLnBrk="0" hangingPunct="0">
              <a:defRPr sz="2400">
                <a:solidFill>
                  <a:schemeClr val="bg1"/>
                </a:solidFill>
                <a:latin typeface="Times New Roman" pitchFamily="16" charset="0"/>
                <a:cs typeface="Arial" charset="0"/>
              </a:defRPr>
            </a:lvl2pPr>
            <a:lvl3pPr marL="1143000" indent="-228600" eaLnBrk="0" hangingPunct="0">
              <a:defRPr sz="2400">
                <a:solidFill>
                  <a:schemeClr val="bg1"/>
                </a:solidFill>
                <a:latin typeface="Times New Roman" pitchFamily="16" charset="0"/>
                <a:cs typeface="Arial" charset="0"/>
              </a:defRPr>
            </a:lvl3pPr>
            <a:lvl4pPr marL="1600200" indent="-228600" eaLnBrk="0" hangingPunct="0">
              <a:defRPr sz="2400">
                <a:solidFill>
                  <a:schemeClr val="bg1"/>
                </a:solidFill>
                <a:latin typeface="Times New Roman" pitchFamily="16" charset="0"/>
                <a:cs typeface="Arial" charset="0"/>
              </a:defRPr>
            </a:lvl4pPr>
            <a:lvl5pPr marL="2057400" indent="-228600" eaLnBrk="0" hangingPunct="0">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9pPr>
          </a:lstStyle>
          <a:p>
            <a:pPr eaLnBrk="1" hangingPunct="1"/>
            <a:endParaRPr lang="en-US"/>
          </a:p>
        </p:txBody>
      </p:sp>
      <p:sp>
        <p:nvSpPr>
          <p:cNvPr id="108549" name="Rectangle 2"/>
          <p:cNvSpPr>
            <a:spLocks noGrp="1" noChangeArrowheads="1"/>
          </p:cNvSpPr>
          <p:nvPr>
            <p:ph type="body"/>
          </p:nvPr>
        </p:nvSpPr>
        <p:spPr>
          <a:xfrm>
            <a:off x="914558" y="4345518"/>
            <a:ext cx="5025330" cy="38481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Tree>
    <p:extLst>
      <p:ext uri="{BB962C8B-B14F-4D97-AF65-F5344CB8AC3E}">
        <p14:creationId xmlns:p14="http://schemas.microsoft.com/office/powerpoint/2010/main" val="408467524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4450" name="Rectangle 5"/>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723900" algn="l"/>
                <a:tab pos="1447800" algn="l"/>
                <a:tab pos="2171700" algn="l"/>
                <a:tab pos="2895600" algn="l"/>
              </a:tabLst>
              <a:defRPr sz="2400">
                <a:solidFill>
                  <a:schemeClr val="bg1"/>
                </a:solidFill>
                <a:latin typeface="Times New Roman" pitchFamily="16" charset="0"/>
                <a:cs typeface="Arial" charset="0"/>
              </a:defRPr>
            </a:lvl1pPr>
            <a:lvl2pPr marL="742950" indent="-285750" eaLnBrk="0" hangingPunct="0">
              <a:tabLst>
                <a:tab pos="723900" algn="l"/>
                <a:tab pos="1447800" algn="l"/>
                <a:tab pos="2171700" algn="l"/>
                <a:tab pos="2895600" algn="l"/>
              </a:tabLst>
              <a:defRPr sz="2400">
                <a:solidFill>
                  <a:schemeClr val="bg1"/>
                </a:solidFill>
                <a:latin typeface="Times New Roman" pitchFamily="16" charset="0"/>
                <a:cs typeface="Arial" charset="0"/>
              </a:defRPr>
            </a:lvl2pPr>
            <a:lvl3pPr marL="11430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3pPr>
            <a:lvl4pPr marL="16002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4pPr>
            <a:lvl5pPr marL="20574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9pPr>
          </a:lstStyle>
          <a:p>
            <a:r>
              <a:rPr lang="en-GB" sz="1000">
                <a:solidFill>
                  <a:srgbClr val="000000"/>
                </a:solidFill>
              </a:rPr>
              <a:t>16/03/00</a:t>
            </a:r>
          </a:p>
        </p:txBody>
      </p:sp>
      <p:sp>
        <p:nvSpPr>
          <p:cNvPr id="104451"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723900" algn="l"/>
                <a:tab pos="1447800" algn="l"/>
                <a:tab pos="2171700" algn="l"/>
                <a:tab pos="2895600" algn="l"/>
              </a:tabLst>
              <a:defRPr sz="2400">
                <a:solidFill>
                  <a:schemeClr val="bg1"/>
                </a:solidFill>
                <a:latin typeface="Times New Roman" pitchFamily="16" charset="0"/>
                <a:cs typeface="Arial" charset="0"/>
              </a:defRPr>
            </a:lvl1pPr>
            <a:lvl2pPr marL="742950" indent="-285750" eaLnBrk="0" hangingPunct="0">
              <a:tabLst>
                <a:tab pos="723900" algn="l"/>
                <a:tab pos="1447800" algn="l"/>
                <a:tab pos="2171700" algn="l"/>
                <a:tab pos="2895600" algn="l"/>
              </a:tabLst>
              <a:defRPr sz="2400">
                <a:solidFill>
                  <a:schemeClr val="bg1"/>
                </a:solidFill>
                <a:latin typeface="Times New Roman" pitchFamily="16" charset="0"/>
                <a:cs typeface="Arial" charset="0"/>
              </a:defRPr>
            </a:lvl2pPr>
            <a:lvl3pPr marL="11430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3pPr>
            <a:lvl4pPr marL="16002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4pPr>
            <a:lvl5pPr marL="20574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9pPr>
          </a:lstStyle>
          <a:p>
            <a:fld id="{F1AE46D6-7D3B-4BC9-A4CC-D9DE699C8F41}" type="slidenum">
              <a:rPr lang="en-GB" sz="1000" smtClean="0">
                <a:solidFill>
                  <a:srgbClr val="000000"/>
                </a:solidFill>
              </a:rPr>
              <a:pPr/>
              <a:t>29</a:t>
            </a:fld>
            <a:endParaRPr lang="en-GB" sz="1000">
              <a:solidFill>
                <a:srgbClr val="000000"/>
              </a:solidFill>
            </a:endParaRPr>
          </a:p>
        </p:txBody>
      </p:sp>
      <p:sp>
        <p:nvSpPr>
          <p:cNvPr id="104452" name="Text Box 1"/>
          <p:cNvSpPr txBox="1">
            <a:spLocks noChangeArrowheads="1"/>
          </p:cNvSpPr>
          <p:nvPr/>
        </p:nvSpPr>
        <p:spPr bwMode="auto">
          <a:xfrm>
            <a:off x="1292465" y="806451"/>
            <a:ext cx="4273070" cy="3187700"/>
          </a:xfrm>
          <a:prstGeom prst="rect">
            <a:avLst/>
          </a:prstGeom>
          <a:solidFill>
            <a:srgbClr val="FFFFFF"/>
          </a:solidFill>
          <a:ln w="9360">
            <a:solidFill>
              <a:srgbClr val="000000"/>
            </a:solidFill>
            <a:miter lim="800000"/>
            <a:headEnd/>
            <a:tailEnd/>
          </a:ln>
        </p:spPr>
        <p:txBody>
          <a:bodyPr wrap="none" anchor="ctr"/>
          <a:lstStyle>
            <a:lvl1pPr eaLnBrk="0" hangingPunct="0">
              <a:defRPr sz="2400">
                <a:solidFill>
                  <a:schemeClr val="bg1"/>
                </a:solidFill>
                <a:latin typeface="Times New Roman" pitchFamily="16" charset="0"/>
                <a:cs typeface="Arial" charset="0"/>
              </a:defRPr>
            </a:lvl1pPr>
            <a:lvl2pPr marL="742950" indent="-285750" eaLnBrk="0" hangingPunct="0">
              <a:defRPr sz="2400">
                <a:solidFill>
                  <a:schemeClr val="bg1"/>
                </a:solidFill>
                <a:latin typeface="Times New Roman" pitchFamily="16" charset="0"/>
                <a:cs typeface="Arial" charset="0"/>
              </a:defRPr>
            </a:lvl2pPr>
            <a:lvl3pPr marL="1143000" indent="-228600" eaLnBrk="0" hangingPunct="0">
              <a:defRPr sz="2400">
                <a:solidFill>
                  <a:schemeClr val="bg1"/>
                </a:solidFill>
                <a:latin typeface="Times New Roman" pitchFamily="16" charset="0"/>
                <a:cs typeface="Arial" charset="0"/>
              </a:defRPr>
            </a:lvl3pPr>
            <a:lvl4pPr marL="1600200" indent="-228600" eaLnBrk="0" hangingPunct="0">
              <a:defRPr sz="2400">
                <a:solidFill>
                  <a:schemeClr val="bg1"/>
                </a:solidFill>
                <a:latin typeface="Times New Roman" pitchFamily="16" charset="0"/>
                <a:cs typeface="Arial" charset="0"/>
              </a:defRPr>
            </a:lvl4pPr>
            <a:lvl5pPr marL="2057400" indent="-228600" eaLnBrk="0" hangingPunct="0">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9pPr>
          </a:lstStyle>
          <a:p>
            <a:pPr eaLnBrk="1" hangingPunct="1"/>
            <a:endParaRPr lang="en-US"/>
          </a:p>
        </p:txBody>
      </p:sp>
      <p:sp>
        <p:nvSpPr>
          <p:cNvPr id="104453" name="Rectangle 2"/>
          <p:cNvSpPr>
            <a:spLocks noGrp="1" noChangeArrowheads="1"/>
          </p:cNvSpPr>
          <p:nvPr>
            <p:ph type="body"/>
          </p:nvPr>
        </p:nvSpPr>
        <p:spPr>
          <a:xfrm>
            <a:off x="914558" y="4345518"/>
            <a:ext cx="5025330" cy="38481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Tree>
    <p:extLst>
      <p:ext uri="{BB962C8B-B14F-4D97-AF65-F5344CB8AC3E}">
        <p14:creationId xmlns:p14="http://schemas.microsoft.com/office/powerpoint/2010/main" val="404078979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5474" name="Rectangle 5"/>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723900" algn="l"/>
                <a:tab pos="1447800" algn="l"/>
                <a:tab pos="2171700" algn="l"/>
                <a:tab pos="2895600" algn="l"/>
              </a:tabLst>
              <a:defRPr sz="2400">
                <a:solidFill>
                  <a:schemeClr val="bg1"/>
                </a:solidFill>
                <a:latin typeface="Times New Roman" pitchFamily="16" charset="0"/>
                <a:cs typeface="Arial" charset="0"/>
              </a:defRPr>
            </a:lvl1pPr>
            <a:lvl2pPr marL="742950" indent="-285750" eaLnBrk="0" hangingPunct="0">
              <a:tabLst>
                <a:tab pos="723900" algn="l"/>
                <a:tab pos="1447800" algn="l"/>
                <a:tab pos="2171700" algn="l"/>
                <a:tab pos="2895600" algn="l"/>
              </a:tabLst>
              <a:defRPr sz="2400">
                <a:solidFill>
                  <a:schemeClr val="bg1"/>
                </a:solidFill>
                <a:latin typeface="Times New Roman" pitchFamily="16" charset="0"/>
                <a:cs typeface="Arial" charset="0"/>
              </a:defRPr>
            </a:lvl2pPr>
            <a:lvl3pPr marL="11430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3pPr>
            <a:lvl4pPr marL="16002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4pPr>
            <a:lvl5pPr marL="20574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9pPr>
          </a:lstStyle>
          <a:p>
            <a:r>
              <a:rPr lang="en-GB" sz="1000">
                <a:solidFill>
                  <a:srgbClr val="000000"/>
                </a:solidFill>
              </a:rPr>
              <a:t>16/03/00</a:t>
            </a:r>
          </a:p>
        </p:txBody>
      </p:sp>
      <p:sp>
        <p:nvSpPr>
          <p:cNvPr id="105475"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723900" algn="l"/>
                <a:tab pos="1447800" algn="l"/>
                <a:tab pos="2171700" algn="l"/>
                <a:tab pos="2895600" algn="l"/>
              </a:tabLst>
              <a:defRPr sz="2400">
                <a:solidFill>
                  <a:schemeClr val="bg1"/>
                </a:solidFill>
                <a:latin typeface="Times New Roman" pitchFamily="16" charset="0"/>
                <a:cs typeface="Arial" charset="0"/>
              </a:defRPr>
            </a:lvl1pPr>
            <a:lvl2pPr marL="742950" indent="-285750" eaLnBrk="0" hangingPunct="0">
              <a:tabLst>
                <a:tab pos="723900" algn="l"/>
                <a:tab pos="1447800" algn="l"/>
                <a:tab pos="2171700" algn="l"/>
                <a:tab pos="2895600" algn="l"/>
              </a:tabLst>
              <a:defRPr sz="2400">
                <a:solidFill>
                  <a:schemeClr val="bg1"/>
                </a:solidFill>
                <a:latin typeface="Times New Roman" pitchFamily="16" charset="0"/>
                <a:cs typeface="Arial" charset="0"/>
              </a:defRPr>
            </a:lvl2pPr>
            <a:lvl3pPr marL="11430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3pPr>
            <a:lvl4pPr marL="16002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4pPr>
            <a:lvl5pPr marL="20574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9pPr>
          </a:lstStyle>
          <a:p>
            <a:fld id="{77B35E98-0F1B-44A9-B189-7078F1148A64}" type="slidenum">
              <a:rPr lang="en-GB" sz="1000" smtClean="0">
                <a:solidFill>
                  <a:srgbClr val="000000"/>
                </a:solidFill>
              </a:rPr>
              <a:pPr/>
              <a:t>30</a:t>
            </a:fld>
            <a:endParaRPr lang="en-GB" sz="1000">
              <a:solidFill>
                <a:srgbClr val="000000"/>
              </a:solidFill>
            </a:endParaRPr>
          </a:p>
        </p:txBody>
      </p:sp>
      <p:sp>
        <p:nvSpPr>
          <p:cNvPr id="105476" name="Text Box 1"/>
          <p:cNvSpPr txBox="1">
            <a:spLocks noChangeArrowheads="1"/>
          </p:cNvSpPr>
          <p:nvPr/>
        </p:nvSpPr>
        <p:spPr bwMode="auto">
          <a:xfrm>
            <a:off x="1292465" y="806451"/>
            <a:ext cx="4273070" cy="3187700"/>
          </a:xfrm>
          <a:prstGeom prst="rect">
            <a:avLst/>
          </a:prstGeom>
          <a:solidFill>
            <a:srgbClr val="FFFFFF"/>
          </a:solidFill>
          <a:ln w="9360">
            <a:solidFill>
              <a:srgbClr val="000000"/>
            </a:solidFill>
            <a:miter lim="800000"/>
            <a:headEnd/>
            <a:tailEnd/>
          </a:ln>
        </p:spPr>
        <p:txBody>
          <a:bodyPr wrap="none" anchor="ctr"/>
          <a:lstStyle>
            <a:lvl1pPr eaLnBrk="0" hangingPunct="0">
              <a:defRPr sz="2400">
                <a:solidFill>
                  <a:schemeClr val="bg1"/>
                </a:solidFill>
                <a:latin typeface="Times New Roman" pitchFamily="16" charset="0"/>
                <a:cs typeface="Arial" charset="0"/>
              </a:defRPr>
            </a:lvl1pPr>
            <a:lvl2pPr marL="742950" indent="-285750" eaLnBrk="0" hangingPunct="0">
              <a:defRPr sz="2400">
                <a:solidFill>
                  <a:schemeClr val="bg1"/>
                </a:solidFill>
                <a:latin typeface="Times New Roman" pitchFamily="16" charset="0"/>
                <a:cs typeface="Arial" charset="0"/>
              </a:defRPr>
            </a:lvl2pPr>
            <a:lvl3pPr marL="1143000" indent="-228600" eaLnBrk="0" hangingPunct="0">
              <a:defRPr sz="2400">
                <a:solidFill>
                  <a:schemeClr val="bg1"/>
                </a:solidFill>
                <a:latin typeface="Times New Roman" pitchFamily="16" charset="0"/>
                <a:cs typeface="Arial" charset="0"/>
              </a:defRPr>
            </a:lvl3pPr>
            <a:lvl4pPr marL="1600200" indent="-228600" eaLnBrk="0" hangingPunct="0">
              <a:defRPr sz="2400">
                <a:solidFill>
                  <a:schemeClr val="bg1"/>
                </a:solidFill>
                <a:latin typeface="Times New Roman" pitchFamily="16" charset="0"/>
                <a:cs typeface="Arial" charset="0"/>
              </a:defRPr>
            </a:lvl4pPr>
            <a:lvl5pPr marL="2057400" indent="-228600" eaLnBrk="0" hangingPunct="0">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9pPr>
          </a:lstStyle>
          <a:p>
            <a:pPr eaLnBrk="1" hangingPunct="1"/>
            <a:endParaRPr lang="en-US"/>
          </a:p>
        </p:txBody>
      </p:sp>
      <p:sp>
        <p:nvSpPr>
          <p:cNvPr id="105477" name="Rectangle 2"/>
          <p:cNvSpPr>
            <a:spLocks noGrp="1" noChangeArrowheads="1"/>
          </p:cNvSpPr>
          <p:nvPr>
            <p:ph type="body"/>
          </p:nvPr>
        </p:nvSpPr>
        <p:spPr>
          <a:xfrm>
            <a:off x="914558" y="4345518"/>
            <a:ext cx="5025330" cy="38481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Tree>
    <p:extLst>
      <p:ext uri="{BB962C8B-B14F-4D97-AF65-F5344CB8AC3E}">
        <p14:creationId xmlns:p14="http://schemas.microsoft.com/office/powerpoint/2010/main" val="249865469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6498" name="Rectangle 5"/>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723900" algn="l"/>
                <a:tab pos="1447800" algn="l"/>
                <a:tab pos="2171700" algn="l"/>
                <a:tab pos="2895600" algn="l"/>
              </a:tabLst>
              <a:defRPr sz="2400">
                <a:solidFill>
                  <a:schemeClr val="bg1"/>
                </a:solidFill>
                <a:latin typeface="Times New Roman" pitchFamily="16" charset="0"/>
                <a:cs typeface="Arial" charset="0"/>
              </a:defRPr>
            </a:lvl1pPr>
            <a:lvl2pPr marL="742950" indent="-285750" eaLnBrk="0" hangingPunct="0">
              <a:tabLst>
                <a:tab pos="723900" algn="l"/>
                <a:tab pos="1447800" algn="l"/>
                <a:tab pos="2171700" algn="l"/>
                <a:tab pos="2895600" algn="l"/>
              </a:tabLst>
              <a:defRPr sz="2400">
                <a:solidFill>
                  <a:schemeClr val="bg1"/>
                </a:solidFill>
                <a:latin typeface="Times New Roman" pitchFamily="16" charset="0"/>
                <a:cs typeface="Arial" charset="0"/>
              </a:defRPr>
            </a:lvl2pPr>
            <a:lvl3pPr marL="11430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3pPr>
            <a:lvl4pPr marL="16002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4pPr>
            <a:lvl5pPr marL="20574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9pPr>
          </a:lstStyle>
          <a:p>
            <a:r>
              <a:rPr lang="en-GB" sz="1000">
                <a:solidFill>
                  <a:srgbClr val="000000"/>
                </a:solidFill>
              </a:rPr>
              <a:t>16/03/00</a:t>
            </a:r>
          </a:p>
        </p:txBody>
      </p:sp>
      <p:sp>
        <p:nvSpPr>
          <p:cNvPr id="106499"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723900" algn="l"/>
                <a:tab pos="1447800" algn="l"/>
                <a:tab pos="2171700" algn="l"/>
                <a:tab pos="2895600" algn="l"/>
              </a:tabLst>
              <a:defRPr sz="2400">
                <a:solidFill>
                  <a:schemeClr val="bg1"/>
                </a:solidFill>
                <a:latin typeface="Times New Roman" pitchFamily="16" charset="0"/>
                <a:cs typeface="Arial" charset="0"/>
              </a:defRPr>
            </a:lvl1pPr>
            <a:lvl2pPr marL="742950" indent="-285750" eaLnBrk="0" hangingPunct="0">
              <a:tabLst>
                <a:tab pos="723900" algn="l"/>
                <a:tab pos="1447800" algn="l"/>
                <a:tab pos="2171700" algn="l"/>
                <a:tab pos="2895600" algn="l"/>
              </a:tabLst>
              <a:defRPr sz="2400">
                <a:solidFill>
                  <a:schemeClr val="bg1"/>
                </a:solidFill>
                <a:latin typeface="Times New Roman" pitchFamily="16" charset="0"/>
                <a:cs typeface="Arial" charset="0"/>
              </a:defRPr>
            </a:lvl2pPr>
            <a:lvl3pPr marL="11430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3pPr>
            <a:lvl4pPr marL="16002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4pPr>
            <a:lvl5pPr marL="20574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9pPr>
          </a:lstStyle>
          <a:p>
            <a:fld id="{FBC63C5F-B4B4-4B09-A1EF-7C97783B7D20}" type="slidenum">
              <a:rPr lang="en-GB" sz="1000" smtClean="0">
                <a:solidFill>
                  <a:srgbClr val="000000"/>
                </a:solidFill>
              </a:rPr>
              <a:pPr/>
              <a:t>31</a:t>
            </a:fld>
            <a:endParaRPr lang="en-GB" sz="1000">
              <a:solidFill>
                <a:srgbClr val="000000"/>
              </a:solidFill>
            </a:endParaRPr>
          </a:p>
        </p:txBody>
      </p:sp>
      <p:sp>
        <p:nvSpPr>
          <p:cNvPr id="106500" name="Text Box 1"/>
          <p:cNvSpPr txBox="1">
            <a:spLocks noChangeArrowheads="1"/>
          </p:cNvSpPr>
          <p:nvPr/>
        </p:nvSpPr>
        <p:spPr bwMode="auto">
          <a:xfrm>
            <a:off x="1292465" y="806451"/>
            <a:ext cx="4273070" cy="3187700"/>
          </a:xfrm>
          <a:prstGeom prst="rect">
            <a:avLst/>
          </a:prstGeom>
          <a:solidFill>
            <a:srgbClr val="FFFFFF"/>
          </a:solidFill>
          <a:ln w="9360">
            <a:solidFill>
              <a:srgbClr val="000000"/>
            </a:solidFill>
            <a:miter lim="800000"/>
            <a:headEnd/>
            <a:tailEnd/>
          </a:ln>
        </p:spPr>
        <p:txBody>
          <a:bodyPr wrap="none" anchor="ctr"/>
          <a:lstStyle>
            <a:lvl1pPr eaLnBrk="0" hangingPunct="0">
              <a:defRPr sz="2400">
                <a:solidFill>
                  <a:schemeClr val="bg1"/>
                </a:solidFill>
                <a:latin typeface="Times New Roman" pitchFamily="16" charset="0"/>
                <a:cs typeface="Arial" charset="0"/>
              </a:defRPr>
            </a:lvl1pPr>
            <a:lvl2pPr marL="742950" indent="-285750" eaLnBrk="0" hangingPunct="0">
              <a:defRPr sz="2400">
                <a:solidFill>
                  <a:schemeClr val="bg1"/>
                </a:solidFill>
                <a:latin typeface="Times New Roman" pitchFamily="16" charset="0"/>
                <a:cs typeface="Arial" charset="0"/>
              </a:defRPr>
            </a:lvl2pPr>
            <a:lvl3pPr marL="1143000" indent="-228600" eaLnBrk="0" hangingPunct="0">
              <a:defRPr sz="2400">
                <a:solidFill>
                  <a:schemeClr val="bg1"/>
                </a:solidFill>
                <a:latin typeface="Times New Roman" pitchFamily="16" charset="0"/>
                <a:cs typeface="Arial" charset="0"/>
              </a:defRPr>
            </a:lvl3pPr>
            <a:lvl4pPr marL="1600200" indent="-228600" eaLnBrk="0" hangingPunct="0">
              <a:defRPr sz="2400">
                <a:solidFill>
                  <a:schemeClr val="bg1"/>
                </a:solidFill>
                <a:latin typeface="Times New Roman" pitchFamily="16" charset="0"/>
                <a:cs typeface="Arial" charset="0"/>
              </a:defRPr>
            </a:lvl4pPr>
            <a:lvl5pPr marL="2057400" indent="-228600" eaLnBrk="0" hangingPunct="0">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9pPr>
          </a:lstStyle>
          <a:p>
            <a:pPr eaLnBrk="1" hangingPunct="1"/>
            <a:endParaRPr lang="en-US"/>
          </a:p>
        </p:txBody>
      </p:sp>
      <p:sp>
        <p:nvSpPr>
          <p:cNvPr id="106501" name="Rectangle 2"/>
          <p:cNvSpPr>
            <a:spLocks noGrp="1" noChangeArrowheads="1"/>
          </p:cNvSpPr>
          <p:nvPr>
            <p:ph type="body"/>
          </p:nvPr>
        </p:nvSpPr>
        <p:spPr>
          <a:xfrm>
            <a:off x="914558" y="4345518"/>
            <a:ext cx="5025330" cy="38481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Tree>
    <p:extLst>
      <p:ext uri="{BB962C8B-B14F-4D97-AF65-F5344CB8AC3E}">
        <p14:creationId xmlns:p14="http://schemas.microsoft.com/office/powerpoint/2010/main" val="378607718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0354" name="Rectangle 5"/>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723900" algn="l"/>
                <a:tab pos="1447800" algn="l"/>
                <a:tab pos="2171700" algn="l"/>
                <a:tab pos="2895600" algn="l"/>
              </a:tabLst>
              <a:defRPr sz="2400">
                <a:solidFill>
                  <a:schemeClr val="bg1"/>
                </a:solidFill>
                <a:latin typeface="Times New Roman" pitchFamily="16" charset="0"/>
                <a:cs typeface="Arial" charset="0"/>
              </a:defRPr>
            </a:lvl1pPr>
            <a:lvl2pPr marL="742950" indent="-285750" eaLnBrk="0" hangingPunct="0">
              <a:tabLst>
                <a:tab pos="723900" algn="l"/>
                <a:tab pos="1447800" algn="l"/>
                <a:tab pos="2171700" algn="l"/>
                <a:tab pos="2895600" algn="l"/>
              </a:tabLst>
              <a:defRPr sz="2400">
                <a:solidFill>
                  <a:schemeClr val="bg1"/>
                </a:solidFill>
                <a:latin typeface="Times New Roman" pitchFamily="16" charset="0"/>
                <a:cs typeface="Arial" charset="0"/>
              </a:defRPr>
            </a:lvl2pPr>
            <a:lvl3pPr marL="11430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3pPr>
            <a:lvl4pPr marL="16002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4pPr>
            <a:lvl5pPr marL="20574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9pPr>
          </a:lstStyle>
          <a:p>
            <a:r>
              <a:rPr lang="en-GB" sz="1000">
                <a:solidFill>
                  <a:srgbClr val="000000"/>
                </a:solidFill>
              </a:rPr>
              <a:t>16/03/00</a:t>
            </a:r>
          </a:p>
        </p:txBody>
      </p:sp>
      <p:sp>
        <p:nvSpPr>
          <p:cNvPr id="100355"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723900" algn="l"/>
                <a:tab pos="1447800" algn="l"/>
                <a:tab pos="2171700" algn="l"/>
                <a:tab pos="2895600" algn="l"/>
              </a:tabLst>
              <a:defRPr sz="2400">
                <a:solidFill>
                  <a:schemeClr val="bg1"/>
                </a:solidFill>
                <a:latin typeface="Times New Roman" pitchFamily="16" charset="0"/>
                <a:cs typeface="Arial" charset="0"/>
              </a:defRPr>
            </a:lvl1pPr>
            <a:lvl2pPr marL="742950" indent="-285750" eaLnBrk="0" hangingPunct="0">
              <a:tabLst>
                <a:tab pos="723900" algn="l"/>
                <a:tab pos="1447800" algn="l"/>
                <a:tab pos="2171700" algn="l"/>
                <a:tab pos="2895600" algn="l"/>
              </a:tabLst>
              <a:defRPr sz="2400">
                <a:solidFill>
                  <a:schemeClr val="bg1"/>
                </a:solidFill>
                <a:latin typeface="Times New Roman" pitchFamily="16" charset="0"/>
                <a:cs typeface="Arial" charset="0"/>
              </a:defRPr>
            </a:lvl2pPr>
            <a:lvl3pPr marL="11430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3pPr>
            <a:lvl4pPr marL="16002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4pPr>
            <a:lvl5pPr marL="20574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9pPr>
          </a:lstStyle>
          <a:p>
            <a:fld id="{AB36906A-EF2F-469E-A0CB-DE69DD830015}" type="slidenum">
              <a:rPr lang="en-GB" sz="1000" smtClean="0">
                <a:solidFill>
                  <a:srgbClr val="000000"/>
                </a:solidFill>
              </a:rPr>
              <a:pPr/>
              <a:t>32</a:t>
            </a:fld>
            <a:endParaRPr lang="en-GB" sz="1000">
              <a:solidFill>
                <a:srgbClr val="000000"/>
              </a:solidFill>
            </a:endParaRPr>
          </a:p>
        </p:txBody>
      </p:sp>
      <p:sp>
        <p:nvSpPr>
          <p:cNvPr id="100356" name="Text Box 1"/>
          <p:cNvSpPr txBox="1">
            <a:spLocks noChangeArrowheads="1"/>
          </p:cNvSpPr>
          <p:nvPr/>
        </p:nvSpPr>
        <p:spPr bwMode="auto">
          <a:xfrm>
            <a:off x="1292465" y="806451"/>
            <a:ext cx="4273070" cy="3187700"/>
          </a:xfrm>
          <a:prstGeom prst="rect">
            <a:avLst/>
          </a:prstGeom>
          <a:solidFill>
            <a:srgbClr val="FFFFFF"/>
          </a:solidFill>
          <a:ln w="9360">
            <a:solidFill>
              <a:srgbClr val="000000"/>
            </a:solidFill>
            <a:miter lim="800000"/>
            <a:headEnd/>
            <a:tailEnd/>
          </a:ln>
        </p:spPr>
        <p:txBody>
          <a:bodyPr wrap="none" anchor="ctr"/>
          <a:lstStyle>
            <a:lvl1pPr eaLnBrk="0" hangingPunct="0">
              <a:defRPr sz="2400">
                <a:solidFill>
                  <a:schemeClr val="bg1"/>
                </a:solidFill>
                <a:latin typeface="Times New Roman" pitchFamily="16" charset="0"/>
                <a:cs typeface="Arial" charset="0"/>
              </a:defRPr>
            </a:lvl1pPr>
            <a:lvl2pPr marL="742950" indent="-285750" eaLnBrk="0" hangingPunct="0">
              <a:defRPr sz="2400">
                <a:solidFill>
                  <a:schemeClr val="bg1"/>
                </a:solidFill>
                <a:latin typeface="Times New Roman" pitchFamily="16" charset="0"/>
                <a:cs typeface="Arial" charset="0"/>
              </a:defRPr>
            </a:lvl2pPr>
            <a:lvl3pPr marL="1143000" indent="-228600" eaLnBrk="0" hangingPunct="0">
              <a:defRPr sz="2400">
                <a:solidFill>
                  <a:schemeClr val="bg1"/>
                </a:solidFill>
                <a:latin typeface="Times New Roman" pitchFamily="16" charset="0"/>
                <a:cs typeface="Arial" charset="0"/>
              </a:defRPr>
            </a:lvl3pPr>
            <a:lvl4pPr marL="1600200" indent="-228600" eaLnBrk="0" hangingPunct="0">
              <a:defRPr sz="2400">
                <a:solidFill>
                  <a:schemeClr val="bg1"/>
                </a:solidFill>
                <a:latin typeface="Times New Roman" pitchFamily="16" charset="0"/>
                <a:cs typeface="Arial" charset="0"/>
              </a:defRPr>
            </a:lvl4pPr>
            <a:lvl5pPr marL="2057400" indent="-228600" eaLnBrk="0" hangingPunct="0">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9pPr>
          </a:lstStyle>
          <a:p>
            <a:pPr eaLnBrk="1" hangingPunct="1"/>
            <a:endParaRPr lang="en-US"/>
          </a:p>
        </p:txBody>
      </p:sp>
      <p:sp>
        <p:nvSpPr>
          <p:cNvPr id="100357" name="Rectangle 2"/>
          <p:cNvSpPr>
            <a:spLocks noGrp="1" noChangeArrowheads="1"/>
          </p:cNvSpPr>
          <p:nvPr>
            <p:ph type="body"/>
          </p:nvPr>
        </p:nvSpPr>
        <p:spPr>
          <a:xfrm>
            <a:off x="914558" y="4345518"/>
            <a:ext cx="5025330" cy="38481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Tree>
    <p:extLst>
      <p:ext uri="{BB962C8B-B14F-4D97-AF65-F5344CB8AC3E}">
        <p14:creationId xmlns:p14="http://schemas.microsoft.com/office/powerpoint/2010/main" val="143325553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8306" name="Rectangle 5"/>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723900" algn="l"/>
                <a:tab pos="1447800" algn="l"/>
                <a:tab pos="2171700" algn="l"/>
                <a:tab pos="2895600" algn="l"/>
              </a:tabLst>
              <a:defRPr sz="2400">
                <a:solidFill>
                  <a:schemeClr val="bg1"/>
                </a:solidFill>
                <a:latin typeface="Times New Roman" pitchFamily="16" charset="0"/>
                <a:cs typeface="Arial" charset="0"/>
              </a:defRPr>
            </a:lvl1pPr>
            <a:lvl2pPr marL="742950" indent="-285750" eaLnBrk="0" hangingPunct="0">
              <a:tabLst>
                <a:tab pos="723900" algn="l"/>
                <a:tab pos="1447800" algn="l"/>
                <a:tab pos="2171700" algn="l"/>
                <a:tab pos="2895600" algn="l"/>
              </a:tabLst>
              <a:defRPr sz="2400">
                <a:solidFill>
                  <a:schemeClr val="bg1"/>
                </a:solidFill>
                <a:latin typeface="Times New Roman" pitchFamily="16" charset="0"/>
                <a:cs typeface="Arial" charset="0"/>
              </a:defRPr>
            </a:lvl2pPr>
            <a:lvl3pPr marL="11430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3pPr>
            <a:lvl4pPr marL="16002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4pPr>
            <a:lvl5pPr marL="20574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9pPr>
          </a:lstStyle>
          <a:p>
            <a:r>
              <a:rPr lang="en-GB" sz="1000">
                <a:solidFill>
                  <a:srgbClr val="000000"/>
                </a:solidFill>
              </a:rPr>
              <a:t>16/03/00</a:t>
            </a:r>
          </a:p>
        </p:txBody>
      </p:sp>
      <p:sp>
        <p:nvSpPr>
          <p:cNvPr id="98307"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723900" algn="l"/>
                <a:tab pos="1447800" algn="l"/>
                <a:tab pos="2171700" algn="l"/>
                <a:tab pos="2895600" algn="l"/>
              </a:tabLst>
              <a:defRPr sz="2400">
                <a:solidFill>
                  <a:schemeClr val="bg1"/>
                </a:solidFill>
                <a:latin typeface="Times New Roman" pitchFamily="16" charset="0"/>
                <a:cs typeface="Arial" charset="0"/>
              </a:defRPr>
            </a:lvl1pPr>
            <a:lvl2pPr marL="742950" indent="-285750" eaLnBrk="0" hangingPunct="0">
              <a:tabLst>
                <a:tab pos="723900" algn="l"/>
                <a:tab pos="1447800" algn="l"/>
                <a:tab pos="2171700" algn="l"/>
                <a:tab pos="2895600" algn="l"/>
              </a:tabLst>
              <a:defRPr sz="2400">
                <a:solidFill>
                  <a:schemeClr val="bg1"/>
                </a:solidFill>
                <a:latin typeface="Times New Roman" pitchFamily="16" charset="0"/>
                <a:cs typeface="Arial" charset="0"/>
              </a:defRPr>
            </a:lvl2pPr>
            <a:lvl3pPr marL="11430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3pPr>
            <a:lvl4pPr marL="16002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4pPr>
            <a:lvl5pPr marL="20574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9pPr>
          </a:lstStyle>
          <a:p>
            <a:fld id="{207F5FCA-D943-4C83-81A1-0C4E3EE3EF06}" type="slidenum">
              <a:rPr lang="en-GB" sz="1000" smtClean="0">
                <a:solidFill>
                  <a:srgbClr val="000000"/>
                </a:solidFill>
              </a:rPr>
              <a:pPr/>
              <a:t>33</a:t>
            </a:fld>
            <a:endParaRPr lang="en-GB" sz="1000">
              <a:solidFill>
                <a:srgbClr val="000000"/>
              </a:solidFill>
            </a:endParaRPr>
          </a:p>
        </p:txBody>
      </p:sp>
      <p:sp>
        <p:nvSpPr>
          <p:cNvPr id="98308" name="Text Box 1"/>
          <p:cNvSpPr txBox="1">
            <a:spLocks noChangeArrowheads="1"/>
          </p:cNvSpPr>
          <p:nvPr/>
        </p:nvSpPr>
        <p:spPr bwMode="auto">
          <a:xfrm>
            <a:off x="1292465" y="806451"/>
            <a:ext cx="4273070" cy="3187700"/>
          </a:xfrm>
          <a:prstGeom prst="rect">
            <a:avLst/>
          </a:prstGeom>
          <a:solidFill>
            <a:srgbClr val="FFFFFF"/>
          </a:solidFill>
          <a:ln w="9360">
            <a:solidFill>
              <a:srgbClr val="000000"/>
            </a:solidFill>
            <a:miter lim="800000"/>
            <a:headEnd/>
            <a:tailEnd/>
          </a:ln>
        </p:spPr>
        <p:txBody>
          <a:bodyPr wrap="none" anchor="ctr"/>
          <a:lstStyle>
            <a:lvl1pPr eaLnBrk="0" hangingPunct="0">
              <a:defRPr sz="2400">
                <a:solidFill>
                  <a:schemeClr val="bg1"/>
                </a:solidFill>
                <a:latin typeface="Times New Roman" pitchFamily="16" charset="0"/>
                <a:cs typeface="Arial" charset="0"/>
              </a:defRPr>
            </a:lvl1pPr>
            <a:lvl2pPr marL="742950" indent="-285750" eaLnBrk="0" hangingPunct="0">
              <a:defRPr sz="2400">
                <a:solidFill>
                  <a:schemeClr val="bg1"/>
                </a:solidFill>
                <a:latin typeface="Times New Roman" pitchFamily="16" charset="0"/>
                <a:cs typeface="Arial" charset="0"/>
              </a:defRPr>
            </a:lvl2pPr>
            <a:lvl3pPr marL="1143000" indent="-228600" eaLnBrk="0" hangingPunct="0">
              <a:defRPr sz="2400">
                <a:solidFill>
                  <a:schemeClr val="bg1"/>
                </a:solidFill>
                <a:latin typeface="Times New Roman" pitchFamily="16" charset="0"/>
                <a:cs typeface="Arial" charset="0"/>
              </a:defRPr>
            </a:lvl3pPr>
            <a:lvl4pPr marL="1600200" indent="-228600" eaLnBrk="0" hangingPunct="0">
              <a:defRPr sz="2400">
                <a:solidFill>
                  <a:schemeClr val="bg1"/>
                </a:solidFill>
                <a:latin typeface="Times New Roman" pitchFamily="16" charset="0"/>
                <a:cs typeface="Arial" charset="0"/>
              </a:defRPr>
            </a:lvl4pPr>
            <a:lvl5pPr marL="2057400" indent="-228600" eaLnBrk="0" hangingPunct="0">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9pPr>
          </a:lstStyle>
          <a:p>
            <a:pPr eaLnBrk="1" hangingPunct="1"/>
            <a:endParaRPr lang="en-US"/>
          </a:p>
        </p:txBody>
      </p:sp>
      <p:sp>
        <p:nvSpPr>
          <p:cNvPr id="98309" name="Rectangle 2"/>
          <p:cNvSpPr>
            <a:spLocks noGrp="1" noChangeArrowheads="1"/>
          </p:cNvSpPr>
          <p:nvPr>
            <p:ph type="body"/>
          </p:nvPr>
        </p:nvSpPr>
        <p:spPr>
          <a:xfrm>
            <a:off x="914558" y="4345518"/>
            <a:ext cx="5025330" cy="38481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Tree>
    <p:extLst>
      <p:ext uri="{BB962C8B-B14F-4D97-AF65-F5344CB8AC3E}">
        <p14:creationId xmlns:p14="http://schemas.microsoft.com/office/powerpoint/2010/main" val="82537968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9330" name="Rectangle 5"/>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723900" algn="l"/>
                <a:tab pos="1447800" algn="l"/>
                <a:tab pos="2171700" algn="l"/>
                <a:tab pos="2895600" algn="l"/>
              </a:tabLst>
              <a:defRPr sz="2400">
                <a:solidFill>
                  <a:schemeClr val="bg1"/>
                </a:solidFill>
                <a:latin typeface="Times New Roman" pitchFamily="16" charset="0"/>
                <a:cs typeface="Arial" charset="0"/>
              </a:defRPr>
            </a:lvl1pPr>
            <a:lvl2pPr marL="742950" indent="-285750" eaLnBrk="0" hangingPunct="0">
              <a:tabLst>
                <a:tab pos="723900" algn="l"/>
                <a:tab pos="1447800" algn="l"/>
                <a:tab pos="2171700" algn="l"/>
                <a:tab pos="2895600" algn="l"/>
              </a:tabLst>
              <a:defRPr sz="2400">
                <a:solidFill>
                  <a:schemeClr val="bg1"/>
                </a:solidFill>
                <a:latin typeface="Times New Roman" pitchFamily="16" charset="0"/>
                <a:cs typeface="Arial" charset="0"/>
              </a:defRPr>
            </a:lvl2pPr>
            <a:lvl3pPr marL="11430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3pPr>
            <a:lvl4pPr marL="16002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4pPr>
            <a:lvl5pPr marL="20574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9pPr>
          </a:lstStyle>
          <a:p>
            <a:r>
              <a:rPr lang="en-GB" sz="1000">
                <a:solidFill>
                  <a:srgbClr val="000000"/>
                </a:solidFill>
              </a:rPr>
              <a:t>16/03/00</a:t>
            </a:r>
          </a:p>
        </p:txBody>
      </p:sp>
      <p:sp>
        <p:nvSpPr>
          <p:cNvPr id="99331"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723900" algn="l"/>
                <a:tab pos="1447800" algn="l"/>
                <a:tab pos="2171700" algn="l"/>
                <a:tab pos="2895600" algn="l"/>
              </a:tabLst>
              <a:defRPr sz="2400">
                <a:solidFill>
                  <a:schemeClr val="bg1"/>
                </a:solidFill>
                <a:latin typeface="Times New Roman" pitchFamily="16" charset="0"/>
                <a:cs typeface="Arial" charset="0"/>
              </a:defRPr>
            </a:lvl1pPr>
            <a:lvl2pPr marL="742950" indent="-285750" eaLnBrk="0" hangingPunct="0">
              <a:tabLst>
                <a:tab pos="723900" algn="l"/>
                <a:tab pos="1447800" algn="l"/>
                <a:tab pos="2171700" algn="l"/>
                <a:tab pos="2895600" algn="l"/>
              </a:tabLst>
              <a:defRPr sz="2400">
                <a:solidFill>
                  <a:schemeClr val="bg1"/>
                </a:solidFill>
                <a:latin typeface="Times New Roman" pitchFamily="16" charset="0"/>
                <a:cs typeface="Arial" charset="0"/>
              </a:defRPr>
            </a:lvl2pPr>
            <a:lvl3pPr marL="11430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3pPr>
            <a:lvl4pPr marL="16002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4pPr>
            <a:lvl5pPr marL="20574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9pPr>
          </a:lstStyle>
          <a:p>
            <a:fld id="{00994E0F-B13D-424A-9049-A0FEAB6BD737}" type="slidenum">
              <a:rPr lang="en-GB" sz="1000" smtClean="0">
                <a:solidFill>
                  <a:srgbClr val="000000"/>
                </a:solidFill>
              </a:rPr>
              <a:pPr/>
              <a:t>34</a:t>
            </a:fld>
            <a:endParaRPr lang="en-GB" sz="1000">
              <a:solidFill>
                <a:srgbClr val="000000"/>
              </a:solidFill>
            </a:endParaRPr>
          </a:p>
        </p:txBody>
      </p:sp>
      <p:sp>
        <p:nvSpPr>
          <p:cNvPr id="99332" name="Text Box 1"/>
          <p:cNvSpPr txBox="1">
            <a:spLocks noChangeArrowheads="1"/>
          </p:cNvSpPr>
          <p:nvPr/>
        </p:nvSpPr>
        <p:spPr bwMode="auto">
          <a:xfrm>
            <a:off x="1292465" y="806451"/>
            <a:ext cx="4273070" cy="3187700"/>
          </a:xfrm>
          <a:prstGeom prst="rect">
            <a:avLst/>
          </a:prstGeom>
          <a:solidFill>
            <a:srgbClr val="FFFFFF"/>
          </a:solidFill>
          <a:ln w="9360">
            <a:solidFill>
              <a:srgbClr val="000000"/>
            </a:solidFill>
            <a:miter lim="800000"/>
            <a:headEnd/>
            <a:tailEnd/>
          </a:ln>
        </p:spPr>
        <p:txBody>
          <a:bodyPr wrap="none" anchor="ctr"/>
          <a:lstStyle>
            <a:lvl1pPr eaLnBrk="0" hangingPunct="0">
              <a:defRPr sz="2400">
                <a:solidFill>
                  <a:schemeClr val="bg1"/>
                </a:solidFill>
                <a:latin typeface="Times New Roman" pitchFamily="16" charset="0"/>
                <a:cs typeface="Arial" charset="0"/>
              </a:defRPr>
            </a:lvl1pPr>
            <a:lvl2pPr marL="742950" indent="-285750" eaLnBrk="0" hangingPunct="0">
              <a:defRPr sz="2400">
                <a:solidFill>
                  <a:schemeClr val="bg1"/>
                </a:solidFill>
                <a:latin typeface="Times New Roman" pitchFamily="16" charset="0"/>
                <a:cs typeface="Arial" charset="0"/>
              </a:defRPr>
            </a:lvl2pPr>
            <a:lvl3pPr marL="1143000" indent="-228600" eaLnBrk="0" hangingPunct="0">
              <a:defRPr sz="2400">
                <a:solidFill>
                  <a:schemeClr val="bg1"/>
                </a:solidFill>
                <a:latin typeface="Times New Roman" pitchFamily="16" charset="0"/>
                <a:cs typeface="Arial" charset="0"/>
              </a:defRPr>
            </a:lvl3pPr>
            <a:lvl4pPr marL="1600200" indent="-228600" eaLnBrk="0" hangingPunct="0">
              <a:defRPr sz="2400">
                <a:solidFill>
                  <a:schemeClr val="bg1"/>
                </a:solidFill>
                <a:latin typeface="Times New Roman" pitchFamily="16" charset="0"/>
                <a:cs typeface="Arial" charset="0"/>
              </a:defRPr>
            </a:lvl4pPr>
            <a:lvl5pPr marL="2057400" indent="-228600" eaLnBrk="0" hangingPunct="0">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9pPr>
          </a:lstStyle>
          <a:p>
            <a:pPr eaLnBrk="1" hangingPunct="1"/>
            <a:endParaRPr lang="en-US"/>
          </a:p>
        </p:txBody>
      </p:sp>
      <p:sp>
        <p:nvSpPr>
          <p:cNvPr id="99333" name="Rectangle 2"/>
          <p:cNvSpPr>
            <a:spLocks noGrp="1" noChangeArrowheads="1"/>
          </p:cNvSpPr>
          <p:nvPr>
            <p:ph type="body"/>
          </p:nvPr>
        </p:nvSpPr>
        <p:spPr>
          <a:xfrm>
            <a:off x="914558" y="4345518"/>
            <a:ext cx="5025330" cy="38481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Tree>
    <p:extLst>
      <p:ext uri="{BB962C8B-B14F-4D97-AF65-F5344CB8AC3E}">
        <p14:creationId xmlns:p14="http://schemas.microsoft.com/office/powerpoint/2010/main" val="141730855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402" name="Rectangle 5"/>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723900" algn="l"/>
                <a:tab pos="1447800" algn="l"/>
                <a:tab pos="2171700" algn="l"/>
                <a:tab pos="2895600" algn="l"/>
              </a:tabLst>
              <a:defRPr sz="2400">
                <a:solidFill>
                  <a:schemeClr val="bg1"/>
                </a:solidFill>
                <a:latin typeface="Times New Roman" pitchFamily="16" charset="0"/>
                <a:cs typeface="Arial" charset="0"/>
              </a:defRPr>
            </a:lvl1pPr>
            <a:lvl2pPr marL="742950" indent="-285750" eaLnBrk="0" hangingPunct="0">
              <a:tabLst>
                <a:tab pos="723900" algn="l"/>
                <a:tab pos="1447800" algn="l"/>
                <a:tab pos="2171700" algn="l"/>
                <a:tab pos="2895600" algn="l"/>
              </a:tabLst>
              <a:defRPr sz="2400">
                <a:solidFill>
                  <a:schemeClr val="bg1"/>
                </a:solidFill>
                <a:latin typeface="Times New Roman" pitchFamily="16" charset="0"/>
                <a:cs typeface="Arial" charset="0"/>
              </a:defRPr>
            </a:lvl2pPr>
            <a:lvl3pPr marL="11430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3pPr>
            <a:lvl4pPr marL="16002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4pPr>
            <a:lvl5pPr marL="20574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9pPr>
          </a:lstStyle>
          <a:p>
            <a:r>
              <a:rPr lang="en-GB" sz="1000">
                <a:solidFill>
                  <a:srgbClr val="000000"/>
                </a:solidFill>
              </a:rPr>
              <a:t>16/03/00</a:t>
            </a:r>
          </a:p>
        </p:txBody>
      </p:sp>
      <p:sp>
        <p:nvSpPr>
          <p:cNvPr id="102403"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723900" algn="l"/>
                <a:tab pos="1447800" algn="l"/>
                <a:tab pos="2171700" algn="l"/>
                <a:tab pos="2895600" algn="l"/>
              </a:tabLst>
              <a:defRPr sz="2400">
                <a:solidFill>
                  <a:schemeClr val="bg1"/>
                </a:solidFill>
                <a:latin typeface="Times New Roman" pitchFamily="16" charset="0"/>
                <a:cs typeface="Arial" charset="0"/>
              </a:defRPr>
            </a:lvl1pPr>
            <a:lvl2pPr marL="742950" indent="-285750" eaLnBrk="0" hangingPunct="0">
              <a:tabLst>
                <a:tab pos="723900" algn="l"/>
                <a:tab pos="1447800" algn="l"/>
                <a:tab pos="2171700" algn="l"/>
                <a:tab pos="2895600" algn="l"/>
              </a:tabLst>
              <a:defRPr sz="2400">
                <a:solidFill>
                  <a:schemeClr val="bg1"/>
                </a:solidFill>
                <a:latin typeface="Times New Roman" pitchFamily="16" charset="0"/>
                <a:cs typeface="Arial" charset="0"/>
              </a:defRPr>
            </a:lvl2pPr>
            <a:lvl3pPr marL="11430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3pPr>
            <a:lvl4pPr marL="16002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4pPr>
            <a:lvl5pPr marL="20574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9pPr>
          </a:lstStyle>
          <a:p>
            <a:fld id="{5E7C2278-863C-4D99-A1DD-9ADC57683801}" type="slidenum">
              <a:rPr lang="en-GB" sz="1000" smtClean="0">
                <a:solidFill>
                  <a:srgbClr val="000000"/>
                </a:solidFill>
              </a:rPr>
              <a:pPr/>
              <a:t>35</a:t>
            </a:fld>
            <a:endParaRPr lang="en-GB" sz="1000">
              <a:solidFill>
                <a:srgbClr val="000000"/>
              </a:solidFill>
            </a:endParaRPr>
          </a:p>
        </p:txBody>
      </p:sp>
      <p:sp>
        <p:nvSpPr>
          <p:cNvPr id="102404" name="Text Box 1"/>
          <p:cNvSpPr txBox="1">
            <a:spLocks noChangeArrowheads="1"/>
          </p:cNvSpPr>
          <p:nvPr/>
        </p:nvSpPr>
        <p:spPr bwMode="auto">
          <a:xfrm>
            <a:off x="1292465" y="806451"/>
            <a:ext cx="4273070" cy="3187700"/>
          </a:xfrm>
          <a:prstGeom prst="rect">
            <a:avLst/>
          </a:prstGeom>
          <a:solidFill>
            <a:srgbClr val="FFFFFF"/>
          </a:solidFill>
          <a:ln w="9360">
            <a:solidFill>
              <a:srgbClr val="000000"/>
            </a:solidFill>
            <a:miter lim="800000"/>
            <a:headEnd/>
            <a:tailEnd/>
          </a:ln>
        </p:spPr>
        <p:txBody>
          <a:bodyPr wrap="none" anchor="ctr"/>
          <a:lstStyle>
            <a:lvl1pPr eaLnBrk="0" hangingPunct="0">
              <a:defRPr sz="2400">
                <a:solidFill>
                  <a:schemeClr val="bg1"/>
                </a:solidFill>
                <a:latin typeface="Times New Roman" pitchFamily="16" charset="0"/>
                <a:cs typeface="Arial" charset="0"/>
              </a:defRPr>
            </a:lvl1pPr>
            <a:lvl2pPr marL="742950" indent="-285750" eaLnBrk="0" hangingPunct="0">
              <a:defRPr sz="2400">
                <a:solidFill>
                  <a:schemeClr val="bg1"/>
                </a:solidFill>
                <a:latin typeface="Times New Roman" pitchFamily="16" charset="0"/>
                <a:cs typeface="Arial" charset="0"/>
              </a:defRPr>
            </a:lvl2pPr>
            <a:lvl3pPr marL="1143000" indent="-228600" eaLnBrk="0" hangingPunct="0">
              <a:defRPr sz="2400">
                <a:solidFill>
                  <a:schemeClr val="bg1"/>
                </a:solidFill>
                <a:latin typeface="Times New Roman" pitchFamily="16" charset="0"/>
                <a:cs typeface="Arial" charset="0"/>
              </a:defRPr>
            </a:lvl3pPr>
            <a:lvl4pPr marL="1600200" indent="-228600" eaLnBrk="0" hangingPunct="0">
              <a:defRPr sz="2400">
                <a:solidFill>
                  <a:schemeClr val="bg1"/>
                </a:solidFill>
                <a:latin typeface="Times New Roman" pitchFamily="16" charset="0"/>
                <a:cs typeface="Arial" charset="0"/>
              </a:defRPr>
            </a:lvl4pPr>
            <a:lvl5pPr marL="2057400" indent="-228600" eaLnBrk="0" hangingPunct="0">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9pPr>
          </a:lstStyle>
          <a:p>
            <a:pPr eaLnBrk="1" hangingPunct="1"/>
            <a:endParaRPr lang="en-US"/>
          </a:p>
        </p:txBody>
      </p:sp>
      <p:sp>
        <p:nvSpPr>
          <p:cNvPr id="102405" name="Rectangle 2"/>
          <p:cNvSpPr>
            <a:spLocks noGrp="1" noChangeArrowheads="1"/>
          </p:cNvSpPr>
          <p:nvPr>
            <p:ph type="body"/>
          </p:nvPr>
        </p:nvSpPr>
        <p:spPr>
          <a:xfrm>
            <a:off x="914558" y="4345518"/>
            <a:ext cx="5025330" cy="38481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Tree>
    <p:extLst>
      <p:ext uri="{BB962C8B-B14F-4D97-AF65-F5344CB8AC3E}">
        <p14:creationId xmlns:p14="http://schemas.microsoft.com/office/powerpoint/2010/main" val="275981510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9570" name="Rectangle 5"/>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723900" algn="l"/>
                <a:tab pos="1447800" algn="l"/>
                <a:tab pos="2171700" algn="l"/>
                <a:tab pos="2895600" algn="l"/>
              </a:tabLst>
              <a:defRPr sz="2400">
                <a:solidFill>
                  <a:schemeClr val="bg1"/>
                </a:solidFill>
                <a:latin typeface="Times New Roman" pitchFamily="16" charset="0"/>
                <a:cs typeface="Arial" charset="0"/>
              </a:defRPr>
            </a:lvl1pPr>
            <a:lvl2pPr marL="742950" indent="-285750" eaLnBrk="0" hangingPunct="0">
              <a:tabLst>
                <a:tab pos="723900" algn="l"/>
                <a:tab pos="1447800" algn="l"/>
                <a:tab pos="2171700" algn="l"/>
                <a:tab pos="2895600" algn="l"/>
              </a:tabLst>
              <a:defRPr sz="2400">
                <a:solidFill>
                  <a:schemeClr val="bg1"/>
                </a:solidFill>
                <a:latin typeface="Times New Roman" pitchFamily="16" charset="0"/>
                <a:cs typeface="Arial" charset="0"/>
              </a:defRPr>
            </a:lvl2pPr>
            <a:lvl3pPr marL="11430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3pPr>
            <a:lvl4pPr marL="16002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4pPr>
            <a:lvl5pPr marL="20574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9pPr>
          </a:lstStyle>
          <a:p>
            <a:r>
              <a:rPr lang="en-GB" sz="1000">
                <a:solidFill>
                  <a:srgbClr val="000000"/>
                </a:solidFill>
              </a:rPr>
              <a:t>16/03/00</a:t>
            </a:r>
          </a:p>
        </p:txBody>
      </p:sp>
      <p:sp>
        <p:nvSpPr>
          <p:cNvPr id="109571"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723900" algn="l"/>
                <a:tab pos="1447800" algn="l"/>
                <a:tab pos="2171700" algn="l"/>
                <a:tab pos="2895600" algn="l"/>
              </a:tabLst>
              <a:defRPr sz="2400">
                <a:solidFill>
                  <a:schemeClr val="bg1"/>
                </a:solidFill>
                <a:latin typeface="Times New Roman" pitchFamily="16" charset="0"/>
                <a:cs typeface="Arial" charset="0"/>
              </a:defRPr>
            </a:lvl1pPr>
            <a:lvl2pPr marL="742950" indent="-285750" eaLnBrk="0" hangingPunct="0">
              <a:tabLst>
                <a:tab pos="723900" algn="l"/>
                <a:tab pos="1447800" algn="l"/>
                <a:tab pos="2171700" algn="l"/>
                <a:tab pos="2895600" algn="l"/>
              </a:tabLst>
              <a:defRPr sz="2400">
                <a:solidFill>
                  <a:schemeClr val="bg1"/>
                </a:solidFill>
                <a:latin typeface="Times New Roman" pitchFamily="16" charset="0"/>
                <a:cs typeface="Arial" charset="0"/>
              </a:defRPr>
            </a:lvl2pPr>
            <a:lvl3pPr marL="11430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3pPr>
            <a:lvl4pPr marL="16002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4pPr>
            <a:lvl5pPr marL="20574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9pPr>
          </a:lstStyle>
          <a:p>
            <a:fld id="{4B7AD302-82B7-41E4-87E7-C07BF28A1AE7}" type="slidenum">
              <a:rPr lang="en-GB" sz="1000" smtClean="0">
                <a:solidFill>
                  <a:srgbClr val="000000"/>
                </a:solidFill>
              </a:rPr>
              <a:pPr/>
              <a:t>36</a:t>
            </a:fld>
            <a:endParaRPr lang="en-GB" sz="1000">
              <a:solidFill>
                <a:srgbClr val="000000"/>
              </a:solidFill>
            </a:endParaRPr>
          </a:p>
        </p:txBody>
      </p:sp>
      <p:sp>
        <p:nvSpPr>
          <p:cNvPr id="109572" name="Text Box 1"/>
          <p:cNvSpPr txBox="1">
            <a:spLocks noChangeArrowheads="1"/>
          </p:cNvSpPr>
          <p:nvPr/>
        </p:nvSpPr>
        <p:spPr bwMode="auto">
          <a:xfrm>
            <a:off x="1292465" y="806451"/>
            <a:ext cx="4273070" cy="3187700"/>
          </a:xfrm>
          <a:prstGeom prst="rect">
            <a:avLst/>
          </a:prstGeom>
          <a:solidFill>
            <a:srgbClr val="FFFFFF"/>
          </a:solidFill>
          <a:ln w="9360">
            <a:solidFill>
              <a:srgbClr val="000000"/>
            </a:solidFill>
            <a:miter lim="800000"/>
            <a:headEnd/>
            <a:tailEnd/>
          </a:ln>
        </p:spPr>
        <p:txBody>
          <a:bodyPr wrap="none" anchor="ctr"/>
          <a:lstStyle>
            <a:lvl1pPr eaLnBrk="0" hangingPunct="0">
              <a:defRPr sz="2400">
                <a:solidFill>
                  <a:schemeClr val="bg1"/>
                </a:solidFill>
                <a:latin typeface="Times New Roman" pitchFamily="16" charset="0"/>
                <a:cs typeface="Arial" charset="0"/>
              </a:defRPr>
            </a:lvl1pPr>
            <a:lvl2pPr marL="742950" indent="-285750" eaLnBrk="0" hangingPunct="0">
              <a:defRPr sz="2400">
                <a:solidFill>
                  <a:schemeClr val="bg1"/>
                </a:solidFill>
                <a:latin typeface="Times New Roman" pitchFamily="16" charset="0"/>
                <a:cs typeface="Arial" charset="0"/>
              </a:defRPr>
            </a:lvl2pPr>
            <a:lvl3pPr marL="1143000" indent="-228600" eaLnBrk="0" hangingPunct="0">
              <a:defRPr sz="2400">
                <a:solidFill>
                  <a:schemeClr val="bg1"/>
                </a:solidFill>
                <a:latin typeface="Times New Roman" pitchFamily="16" charset="0"/>
                <a:cs typeface="Arial" charset="0"/>
              </a:defRPr>
            </a:lvl3pPr>
            <a:lvl4pPr marL="1600200" indent="-228600" eaLnBrk="0" hangingPunct="0">
              <a:defRPr sz="2400">
                <a:solidFill>
                  <a:schemeClr val="bg1"/>
                </a:solidFill>
                <a:latin typeface="Times New Roman" pitchFamily="16" charset="0"/>
                <a:cs typeface="Arial" charset="0"/>
              </a:defRPr>
            </a:lvl4pPr>
            <a:lvl5pPr marL="2057400" indent="-228600" eaLnBrk="0" hangingPunct="0">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9pPr>
          </a:lstStyle>
          <a:p>
            <a:pPr eaLnBrk="1" hangingPunct="1"/>
            <a:endParaRPr lang="en-US"/>
          </a:p>
        </p:txBody>
      </p:sp>
      <p:sp>
        <p:nvSpPr>
          <p:cNvPr id="109573" name="Rectangle 2"/>
          <p:cNvSpPr>
            <a:spLocks noGrp="1" noChangeArrowheads="1"/>
          </p:cNvSpPr>
          <p:nvPr>
            <p:ph type="body"/>
          </p:nvPr>
        </p:nvSpPr>
        <p:spPr>
          <a:xfrm>
            <a:off x="914558" y="4345518"/>
            <a:ext cx="5025330" cy="38481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Tree>
    <p:extLst>
      <p:ext uri="{BB962C8B-B14F-4D97-AF65-F5344CB8AC3E}">
        <p14:creationId xmlns:p14="http://schemas.microsoft.com/office/powerpoint/2010/main" val="343234959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0594" name="Rectangle 5"/>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723900" algn="l"/>
                <a:tab pos="1447800" algn="l"/>
                <a:tab pos="2171700" algn="l"/>
                <a:tab pos="2895600" algn="l"/>
              </a:tabLst>
              <a:defRPr sz="2400">
                <a:solidFill>
                  <a:schemeClr val="bg1"/>
                </a:solidFill>
                <a:latin typeface="Times New Roman" pitchFamily="16" charset="0"/>
                <a:cs typeface="Arial" charset="0"/>
              </a:defRPr>
            </a:lvl1pPr>
            <a:lvl2pPr marL="742950" indent="-285750" eaLnBrk="0" hangingPunct="0">
              <a:tabLst>
                <a:tab pos="723900" algn="l"/>
                <a:tab pos="1447800" algn="l"/>
                <a:tab pos="2171700" algn="l"/>
                <a:tab pos="2895600" algn="l"/>
              </a:tabLst>
              <a:defRPr sz="2400">
                <a:solidFill>
                  <a:schemeClr val="bg1"/>
                </a:solidFill>
                <a:latin typeface="Times New Roman" pitchFamily="16" charset="0"/>
                <a:cs typeface="Arial" charset="0"/>
              </a:defRPr>
            </a:lvl2pPr>
            <a:lvl3pPr marL="11430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3pPr>
            <a:lvl4pPr marL="16002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4pPr>
            <a:lvl5pPr marL="20574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9pPr>
          </a:lstStyle>
          <a:p>
            <a:r>
              <a:rPr lang="en-GB" sz="1000">
                <a:solidFill>
                  <a:srgbClr val="000000"/>
                </a:solidFill>
              </a:rPr>
              <a:t>16/03/00</a:t>
            </a:r>
          </a:p>
        </p:txBody>
      </p:sp>
      <p:sp>
        <p:nvSpPr>
          <p:cNvPr id="110595"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723900" algn="l"/>
                <a:tab pos="1447800" algn="l"/>
                <a:tab pos="2171700" algn="l"/>
                <a:tab pos="2895600" algn="l"/>
              </a:tabLst>
              <a:defRPr sz="2400">
                <a:solidFill>
                  <a:schemeClr val="bg1"/>
                </a:solidFill>
                <a:latin typeface="Times New Roman" pitchFamily="16" charset="0"/>
                <a:cs typeface="Arial" charset="0"/>
              </a:defRPr>
            </a:lvl1pPr>
            <a:lvl2pPr marL="742950" indent="-285750" eaLnBrk="0" hangingPunct="0">
              <a:tabLst>
                <a:tab pos="723900" algn="l"/>
                <a:tab pos="1447800" algn="l"/>
                <a:tab pos="2171700" algn="l"/>
                <a:tab pos="2895600" algn="l"/>
              </a:tabLst>
              <a:defRPr sz="2400">
                <a:solidFill>
                  <a:schemeClr val="bg1"/>
                </a:solidFill>
                <a:latin typeface="Times New Roman" pitchFamily="16" charset="0"/>
                <a:cs typeface="Arial" charset="0"/>
              </a:defRPr>
            </a:lvl2pPr>
            <a:lvl3pPr marL="11430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3pPr>
            <a:lvl4pPr marL="16002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4pPr>
            <a:lvl5pPr marL="20574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9pPr>
          </a:lstStyle>
          <a:p>
            <a:fld id="{DF7B076E-A83B-4E1E-AF4E-65AB8EE96246}" type="slidenum">
              <a:rPr lang="en-GB" sz="1000" smtClean="0">
                <a:solidFill>
                  <a:srgbClr val="000000"/>
                </a:solidFill>
              </a:rPr>
              <a:pPr/>
              <a:t>37</a:t>
            </a:fld>
            <a:endParaRPr lang="en-GB" sz="1000">
              <a:solidFill>
                <a:srgbClr val="000000"/>
              </a:solidFill>
            </a:endParaRPr>
          </a:p>
        </p:txBody>
      </p:sp>
      <p:sp>
        <p:nvSpPr>
          <p:cNvPr id="110596" name="Text Box 1"/>
          <p:cNvSpPr txBox="1">
            <a:spLocks noChangeArrowheads="1"/>
          </p:cNvSpPr>
          <p:nvPr/>
        </p:nvSpPr>
        <p:spPr bwMode="auto">
          <a:xfrm>
            <a:off x="1292465" y="806451"/>
            <a:ext cx="4273070" cy="3187700"/>
          </a:xfrm>
          <a:prstGeom prst="rect">
            <a:avLst/>
          </a:prstGeom>
          <a:solidFill>
            <a:srgbClr val="FFFFFF"/>
          </a:solidFill>
          <a:ln w="9360">
            <a:solidFill>
              <a:srgbClr val="000000"/>
            </a:solidFill>
            <a:miter lim="800000"/>
            <a:headEnd/>
            <a:tailEnd/>
          </a:ln>
        </p:spPr>
        <p:txBody>
          <a:bodyPr wrap="none" anchor="ctr"/>
          <a:lstStyle>
            <a:lvl1pPr eaLnBrk="0" hangingPunct="0">
              <a:defRPr sz="2400">
                <a:solidFill>
                  <a:schemeClr val="bg1"/>
                </a:solidFill>
                <a:latin typeface="Times New Roman" pitchFamily="16" charset="0"/>
                <a:cs typeface="Arial" charset="0"/>
              </a:defRPr>
            </a:lvl1pPr>
            <a:lvl2pPr marL="742950" indent="-285750" eaLnBrk="0" hangingPunct="0">
              <a:defRPr sz="2400">
                <a:solidFill>
                  <a:schemeClr val="bg1"/>
                </a:solidFill>
                <a:latin typeface="Times New Roman" pitchFamily="16" charset="0"/>
                <a:cs typeface="Arial" charset="0"/>
              </a:defRPr>
            </a:lvl2pPr>
            <a:lvl3pPr marL="1143000" indent="-228600" eaLnBrk="0" hangingPunct="0">
              <a:defRPr sz="2400">
                <a:solidFill>
                  <a:schemeClr val="bg1"/>
                </a:solidFill>
                <a:latin typeface="Times New Roman" pitchFamily="16" charset="0"/>
                <a:cs typeface="Arial" charset="0"/>
              </a:defRPr>
            </a:lvl3pPr>
            <a:lvl4pPr marL="1600200" indent="-228600" eaLnBrk="0" hangingPunct="0">
              <a:defRPr sz="2400">
                <a:solidFill>
                  <a:schemeClr val="bg1"/>
                </a:solidFill>
                <a:latin typeface="Times New Roman" pitchFamily="16" charset="0"/>
                <a:cs typeface="Arial" charset="0"/>
              </a:defRPr>
            </a:lvl4pPr>
            <a:lvl5pPr marL="2057400" indent="-228600" eaLnBrk="0" hangingPunct="0">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9pPr>
          </a:lstStyle>
          <a:p>
            <a:pPr eaLnBrk="1" hangingPunct="1"/>
            <a:endParaRPr lang="en-US"/>
          </a:p>
        </p:txBody>
      </p:sp>
      <p:sp>
        <p:nvSpPr>
          <p:cNvPr id="110597" name="Rectangle 2"/>
          <p:cNvSpPr>
            <a:spLocks noGrp="1" noChangeArrowheads="1"/>
          </p:cNvSpPr>
          <p:nvPr>
            <p:ph type="body"/>
          </p:nvPr>
        </p:nvSpPr>
        <p:spPr>
          <a:xfrm>
            <a:off x="914558" y="4345518"/>
            <a:ext cx="5025330" cy="38481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Tree>
    <p:extLst>
      <p:ext uri="{BB962C8B-B14F-4D97-AF65-F5344CB8AC3E}">
        <p14:creationId xmlns:p14="http://schemas.microsoft.com/office/powerpoint/2010/main" val="15089035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CEC3609-72E4-4F0E-A925-2CA0CC4B3484}" type="slidenum">
              <a:rPr lang="en-GB" smtClean="0"/>
              <a:t>2</a:t>
            </a:fld>
            <a:endParaRPr lang="en-GB"/>
          </a:p>
        </p:txBody>
      </p:sp>
    </p:spTree>
    <p:extLst>
      <p:ext uri="{BB962C8B-B14F-4D97-AF65-F5344CB8AC3E}">
        <p14:creationId xmlns:p14="http://schemas.microsoft.com/office/powerpoint/2010/main" val="283823142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1618" name="Rectangle 5"/>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723900" algn="l"/>
                <a:tab pos="1447800" algn="l"/>
                <a:tab pos="2171700" algn="l"/>
                <a:tab pos="2895600" algn="l"/>
              </a:tabLst>
              <a:defRPr sz="2400">
                <a:solidFill>
                  <a:schemeClr val="bg1"/>
                </a:solidFill>
                <a:latin typeface="Times New Roman" pitchFamily="16" charset="0"/>
                <a:cs typeface="Arial" charset="0"/>
              </a:defRPr>
            </a:lvl1pPr>
            <a:lvl2pPr marL="742950" indent="-285750" eaLnBrk="0" hangingPunct="0">
              <a:tabLst>
                <a:tab pos="723900" algn="l"/>
                <a:tab pos="1447800" algn="l"/>
                <a:tab pos="2171700" algn="l"/>
                <a:tab pos="2895600" algn="l"/>
              </a:tabLst>
              <a:defRPr sz="2400">
                <a:solidFill>
                  <a:schemeClr val="bg1"/>
                </a:solidFill>
                <a:latin typeface="Times New Roman" pitchFamily="16" charset="0"/>
                <a:cs typeface="Arial" charset="0"/>
              </a:defRPr>
            </a:lvl2pPr>
            <a:lvl3pPr marL="11430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3pPr>
            <a:lvl4pPr marL="16002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4pPr>
            <a:lvl5pPr marL="20574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9pPr>
          </a:lstStyle>
          <a:p>
            <a:r>
              <a:rPr lang="en-GB" sz="1000">
                <a:solidFill>
                  <a:srgbClr val="000000"/>
                </a:solidFill>
              </a:rPr>
              <a:t>16/03/00</a:t>
            </a:r>
          </a:p>
        </p:txBody>
      </p:sp>
      <p:sp>
        <p:nvSpPr>
          <p:cNvPr id="111619"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723900" algn="l"/>
                <a:tab pos="1447800" algn="l"/>
                <a:tab pos="2171700" algn="l"/>
                <a:tab pos="2895600" algn="l"/>
              </a:tabLst>
              <a:defRPr sz="2400">
                <a:solidFill>
                  <a:schemeClr val="bg1"/>
                </a:solidFill>
                <a:latin typeface="Times New Roman" pitchFamily="16" charset="0"/>
                <a:cs typeface="Arial" charset="0"/>
              </a:defRPr>
            </a:lvl1pPr>
            <a:lvl2pPr marL="742950" indent="-285750" eaLnBrk="0" hangingPunct="0">
              <a:tabLst>
                <a:tab pos="723900" algn="l"/>
                <a:tab pos="1447800" algn="l"/>
                <a:tab pos="2171700" algn="l"/>
                <a:tab pos="2895600" algn="l"/>
              </a:tabLst>
              <a:defRPr sz="2400">
                <a:solidFill>
                  <a:schemeClr val="bg1"/>
                </a:solidFill>
                <a:latin typeface="Times New Roman" pitchFamily="16" charset="0"/>
                <a:cs typeface="Arial" charset="0"/>
              </a:defRPr>
            </a:lvl2pPr>
            <a:lvl3pPr marL="11430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3pPr>
            <a:lvl4pPr marL="16002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4pPr>
            <a:lvl5pPr marL="20574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9pPr>
          </a:lstStyle>
          <a:p>
            <a:fld id="{BA2E44A9-4671-4E8C-8917-46C7DF7FA388}" type="slidenum">
              <a:rPr lang="en-GB" sz="1000" smtClean="0">
                <a:solidFill>
                  <a:srgbClr val="000000"/>
                </a:solidFill>
              </a:rPr>
              <a:pPr/>
              <a:t>38</a:t>
            </a:fld>
            <a:endParaRPr lang="en-GB" sz="1000">
              <a:solidFill>
                <a:srgbClr val="000000"/>
              </a:solidFill>
            </a:endParaRPr>
          </a:p>
        </p:txBody>
      </p:sp>
      <p:sp>
        <p:nvSpPr>
          <p:cNvPr id="111620" name="Text Box 1"/>
          <p:cNvSpPr txBox="1">
            <a:spLocks noChangeArrowheads="1"/>
          </p:cNvSpPr>
          <p:nvPr/>
        </p:nvSpPr>
        <p:spPr bwMode="auto">
          <a:xfrm>
            <a:off x="1292465" y="806451"/>
            <a:ext cx="4273070" cy="3187700"/>
          </a:xfrm>
          <a:prstGeom prst="rect">
            <a:avLst/>
          </a:prstGeom>
          <a:solidFill>
            <a:srgbClr val="FFFFFF"/>
          </a:solidFill>
          <a:ln w="9360">
            <a:solidFill>
              <a:srgbClr val="000000"/>
            </a:solidFill>
            <a:miter lim="800000"/>
            <a:headEnd/>
            <a:tailEnd/>
          </a:ln>
        </p:spPr>
        <p:txBody>
          <a:bodyPr wrap="none" anchor="ctr"/>
          <a:lstStyle>
            <a:lvl1pPr eaLnBrk="0" hangingPunct="0">
              <a:defRPr sz="2400">
                <a:solidFill>
                  <a:schemeClr val="bg1"/>
                </a:solidFill>
                <a:latin typeface="Times New Roman" pitchFamily="16" charset="0"/>
                <a:cs typeface="Arial" charset="0"/>
              </a:defRPr>
            </a:lvl1pPr>
            <a:lvl2pPr marL="742950" indent="-285750" eaLnBrk="0" hangingPunct="0">
              <a:defRPr sz="2400">
                <a:solidFill>
                  <a:schemeClr val="bg1"/>
                </a:solidFill>
                <a:latin typeface="Times New Roman" pitchFamily="16" charset="0"/>
                <a:cs typeface="Arial" charset="0"/>
              </a:defRPr>
            </a:lvl2pPr>
            <a:lvl3pPr marL="1143000" indent="-228600" eaLnBrk="0" hangingPunct="0">
              <a:defRPr sz="2400">
                <a:solidFill>
                  <a:schemeClr val="bg1"/>
                </a:solidFill>
                <a:latin typeface="Times New Roman" pitchFamily="16" charset="0"/>
                <a:cs typeface="Arial" charset="0"/>
              </a:defRPr>
            </a:lvl3pPr>
            <a:lvl4pPr marL="1600200" indent="-228600" eaLnBrk="0" hangingPunct="0">
              <a:defRPr sz="2400">
                <a:solidFill>
                  <a:schemeClr val="bg1"/>
                </a:solidFill>
                <a:latin typeface="Times New Roman" pitchFamily="16" charset="0"/>
                <a:cs typeface="Arial" charset="0"/>
              </a:defRPr>
            </a:lvl4pPr>
            <a:lvl5pPr marL="2057400" indent="-228600" eaLnBrk="0" hangingPunct="0">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9pPr>
          </a:lstStyle>
          <a:p>
            <a:pPr eaLnBrk="1" hangingPunct="1"/>
            <a:endParaRPr lang="en-US"/>
          </a:p>
        </p:txBody>
      </p:sp>
      <p:sp>
        <p:nvSpPr>
          <p:cNvPr id="111621" name="Rectangle 2"/>
          <p:cNvSpPr>
            <a:spLocks noGrp="1" noChangeArrowheads="1"/>
          </p:cNvSpPr>
          <p:nvPr>
            <p:ph type="body"/>
          </p:nvPr>
        </p:nvSpPr>
        <p:spPr>
          <a:xfrm>
            <a:off x="914558" y="4345518"/>
            <a:ext cx="5025330" cy="38481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Tree>
    <p:extLst>
      <p:ext uri="{BB962C8B-B14F-4D97-AF65-F5344CB8AC3E}">
        <p14:creationId xmlns:p14="http://schemas.microsoft.com/office/powerpoint/2010/main" val="165702161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2642" name="Rectangle 5"/>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723900" algn="l"/>
                <a:tab pos="1447800" algn="l"/>
                <a:tab pos="2171700" algn="l"/>
                <a:tab pos="2895600" algn="l"/>
              </a:tabLst>
              <a:defRPr sz="2400">
                <a:solidFill>
                  <a:schemeClr val="bg1"/>
                </a:solidFill>
                <a:latin typeface="Times New Roman" pitchFamily="16" charset="0"/>
                <a:cs typeface="Arial" charset="0"/>
              </a:defRPr>
            </a:lvl1pPr>
            <a:lvl2pPr marL="742950" indent="-285750" eaLnBrk="0" hangingPunct="0">
              <a:tabLst>
                <a:tab pos="723900" algn="l"/>
                <a:tab pos="1447800" algn="l"/>
                <a:tab pos="2171700" algn="l"/>
                <a:tab pos="2895600" algn="l"/>
              </a:tabLst>
              <a:defRPr sz="2400">
                <a:solidFill>
                  <a:schemeClr val="bg1"/>
                </a:solidFill>
                <a:latin typeface="Times New Roman" pitchFamily="16" charset="0"/>
                <a:cs typeface="Arial" charset="0"/>
              </a:defRPr>
            </a:lvl2pPr>
            <a:lvl3pPr marL="11430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3pPr>
            <a:lvl4pPr marL="16002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4pPr>
            <a:lvl5pPr marL="20574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9pPr>
          </a:lstStyle>
          <a:p>
            <a:r>
              <a:rPr lang="en-GB" sz="1000">
                <a:solidFill>
                  <a:srgbClr val="000000"/>
                </a:solidFill>
              </a:rPr>
              <a:t>16/03/00</a:t>
            </a:r>
          </a:p>
        </p:txBody>
      </p:sp>
      <p:sp>
        <p:nvSpPr>
          <p:cNvPr id="112643"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723900" algn="l"/>
                <a:tab pos="1447800" algn="l"/>
                <a:tab pos="2171700" algn="l"/>
                <a:tab pos="2895600" algn="l"/>
              </a:tabLst>
              <a:defRPr sz="2400">
                <a:solidFill>
                  <a:schemeClr val="bg1"/>
                </a:solidFill>
                <a:latin typeface="Times New Roman" pitchFamily="16" charset="0"/>
                <a:cs typeface="Arial" charset="0"/>
              </a:defRPr>
            </a:lvl1pPr>
            <a:lvl2pPr marL="742950" indent="-285750" eaLnBrk="0" hangingPunct="0">
              <a:tabLst>
                <a:tab pos="723900" algn="l"/>
                <a:tab pos="1447800" algn="l"/>
                <a:tab pos="2171700" algn="l"/>
                <a:tab pos="2895600" algn="l"/>
              </a:tabLst>
              <a:defRPr sz="2400">
                <a:solidFill>
                  <a:schemeClr val="bg1"/>
                </a:solidFill>
                <a:latin typeface="Times New Roman" pitchFamily="16" charset="0"/>
                <a:cs typeface="Arial" charset="0"/>
              </a:defRPr>
            </a:lvl2pPr>
            <a:lvl3pPr marL="11430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3pPr>
            <a:lvl4pPr marL="16002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4pPr>
            <a:lvl5pPr marL="20574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9pPr>
          </a:lstStyle>
          <a:p>
            <a:fld id="{2A64250A-BC42-4CBB-AB74-40C7938F51BD}" type="slidenum">
              <a:rPr lang="en-GB" sz="1000" smtClean="0">
                <a:solidFill>
                  <a:srgbClr val="000000"/>
                </a:solidFill>
              </a:rPr>
              <a:pPr/>
              <a:t>39</a:t>
            </a:fld>
            <a:endParaRPr lang="en-GB" sz="1000">
              <a:solidFill>
                <a:srgbClr val="000000"/>
              </a:solidFill>
            </a:endParaRPr>
          </a:p>
        </p:txBody>
      </p:sp>
      <p:sp>
        <p:nvSpPr>
          <p:cNvPr id="112644" name="Text Box 1"/>
          <p:cNvSpPr txBox="1">
            <a:spLocks noChangeArrowheads="1"/>
          </p:cNvSpPr>
          <p:nvPr/>
        </p:nvSpPr>
        <p:spPr bwMode="auto">
          <a:xfrm>
            <a:off x="1292465" y="806451"/>
            <a:ext cx="4273070" cy="3187700"/>
          </a:xfrm>
          <a:prstGeom prst="rect">
            <a:avLst/>
          </a:prstGeom>
          <a:solidFill>
            <a:srgbClr val="FFFFFF"/>
          </a:solidFill>
          <a:ln w="9360">
            <a:solidFill>
              <a:srgbClr val="000000"/>
            </a:solidFill>
            <a:miter lim="800000"/>
            <a:headEnd/>
            <a:tailEnd/>
          </a:ln>
        </p:spPr>
        <p:txBody>
          <a:bodyPr wrap="none" anchor="ctr"/>
          <a:lstStyle>
            <a:lvl1pPr eaLnBrk="0" hangingPunct="0">
              <a:defRPr sz="2400">
                <a:solidFill>
                  <a:schemeClr val="bg1"/>
                </a:solidFill>
                <a:latin typeface="Times New Roman" pitchFamily="16" charset="0"/>
                <a:cs typeface="Arial" charset="0"/>
              </a:defRPr>
            </a:lvl1pPr>
            <a:lvl2pPr marL="742950" indent="-285750" eaLnBrk="0" hangingPunct="0">
              <a:defRPr sz="2400">
                <a:solidFill>
                  <a:schemeClr val="bg1"/>
                </a:solidFill>
                <a:latin typeface="Times New Roman" pitchFamily="16" charset="0"/>
                <a:cs typeface="Arial" charset="0"/>
              </a:defRPr>
            </a:lvl2pPr>
            <a:lvl3pPr marL="1143000" indent="-228600" eaLnBrk="0" hangingPunct="0">
              <a:defRPr sz="2400">
                <a:solidFill>
                  <a:schemeClr val="bg1"/>
                </a:solidFill>
                <a:latin typeface="Times New Roman" pitchFamily="16" charset="0"/>
                <a:cs typeface="Arial" charset="0"/>
              </a:defRPr>
            </a:lvl3pPr>
            <a:lvl4pPr marL="1600200" indent="-228600" eaLnBrk="0" hangingPunct="0">
              <a:defRPr sz="2400">
                <a:solidFill>
                  <a:schemeClr val="bg1"/>
                </a:solidFill>
                <a:latin typeface="Times New Roman" pitchFamily="16" charset="0"/>
                <a:cs typeface="Arial" charset="0"/>
              </a:defRPr>
            </a:lvl4pPr>
            <a:lvl5pPr marL="2057400" indent="-228600" eaLnBrk="0" hangingPunct="0">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9pPr>
          </a:lstStyle>
          <a:p>
            <a:pPr eaLnBrk="1" hangingPunct="1"/>
            <a:endParaRPr lang="en-US"/>
          </a:p>
        </p:txBody>
      </p:sp>
      <p:sp>
        <p:nvSpPr>
          <p:cNvPr id="112645" name="Rectangle 2"/>
          <p:cNvSpPr>
            <a:spLocks noGrp="1" noChangeArrowheads="1"/>
          </p:cNvSpPr>
          <p:nvPr>
            <p:ph type="body"/>
          </p:nvPr>
        </p:nvSpPr>
        <p:spPr>
          <a:xfrm>
            <a:off x="914558" y="4345518"/>
            <a:ext cx="5025330" cy="38481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Tree>
    <p:extLst>
      <p:ext uri="{BB962C8B-B14F-4D97-AF65-F5344CB8AC3E}">
        <p14:creationId xmlns:p14="http://schemas.microsoft.com/office/powerpoint/2010/main" val="148983278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2642" name="Rectangle 5"/>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723900" algn="l"/>
                <a:tab pos="1447800" algn="l"/>
                <a:tab pos="2171700" algn="l"/>
                <a:tab pos="2895600" algn="l"/>
              </a:tabLst>
              <a:defRPr sz="2400">
                <a:solidFill>
                  <a:schemeClr val="bg1"/>
                </a:solidFill>
                <a:latin typeface="Times New Roman" pitchFamily="16" charset="0"/>
                <a:cs typeface="Arial" charset="0"/>
              </a:defRPr>
            </a:lvl1pPr>
            <a:lvl2pPr marL="742950" indent="-285750" eaLnBrk="0" hangingPunct="0">
              <a:tabLst>
                <a:tab pos="723900" algn="l"/>
                <a:tab pos="1447800" algn="l"/>
                <a:tab pos="2171700" algn="l"/>
                <a:tab pos="2895600" algn="l"/>
              </a:tabLst>
              <a:defRPr sz="2400">
                <a:solidFill>
                  <a:schemeClr val="bg1"/>
                </a:solidFill>
                <a:latin typeface="Times New Roman" pitchFamily="16" charset="0"/>
                <a:cs typeface="Arial" charset="0"/>
              </a:defRPr>
            </a:lvl2pPr>
            <a:lvl3pPr marL="11430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3pPr>
            <a:lvl4pPr marL="16002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4pPr>
            <a:lvl5pPr marL="20574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9pPr>
          </a:lstStyle>
          <a:p>
            <a:r>
              <a:rPr lang="en-GB" sz="1000">
                <a:solidFill>
                  <a:srgbClr val="000000"/>
                </a:solidFill>
              </a:rPr>
              <a:t>16/03/00</a:t>
            </a:r>
          </a:p>
        </p:txBody>
      </p:sp>
      <p:sp>
        <p:nvSpPr>
          <p:cNvPr id="112643"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723900" algn="l"/>
                <a:tab pos="1447800" algn="l"/>
                <a:tab pos="2171700" algn="l"/>
                <a:tab pos="2895600" algn="l"/>
              </a:tabLst>
              <a:defRPr sz="2400">
                <a:solidFill>
                  <a:schemeClr val="bg1"/>
                </a:solidFill>
                <a:latin typeface="Times New Roman" pitchFamily="16" charset="0"/>
                <a:cs typeface="Arial" charset="0"/>
              </a:defRPr>
            </a:lvl1pPr>
            <a:lvl2pPr marL="742950" indent="-285750" eaLnBrk="0" hangingPunct="0">
              <a:tabLst>
                <a:tab pos="723900" algn="l"/>
                <a:tab pos="1447800" algn="l"/>
                <a:tab pos="2171700" algn="l"/>
                <a:tab pos="2895600" algn="l"/>
              </a:tabLst>
              <a:defRPr sz="2400">
                <a:solidFill>
                  <a:schemeClr val="bg1"/>
                </a:solidFill>
                <a:latin typeface="Times New Roman" pitchFamily="16" charset="0"/>
                <a:cs typeface="Arial" charset="0"/>
              </a:defRPr>
            </a:lvl2pPr>
            <a:lvl3pPr marL="11430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3pPr>
            <a:lvl4pPr marL="16002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4pPr>
            <a:lvl5pPr marL="20574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9pPr>
          </a:lstStyle>
          <a:p>
            <a:fld id="{2A64250A-BC42-4CBB-AB74-40C7938F51BD}" type="slidenum">
              <a:rPr lang="en-GB" sz="1000" smtClean="0">
                <a:solidFill>
                  <a:srgbClr val="000000"/>
                </a:solidFill>
              </a:rPr>
              <a:pPr/>
              <a:t>40</a:t>
            </a:fld>
            <a:endParaRPr lang="en-GB" sz="1000">
              <a:solidFill>
                <a:srgbClr val="000000"/>
              </a:solidFill>
            </a:endParaRPr>
          </a:p>
        </p:txBody>
      </p:sp>
      <p:sp>
        <p:nvSpPr>
          <p:cNvPr id="112644" name="Text Box 1"/>
          <p:cNvSpPr txBox="1">
            <a:spLocks noChangeArrowheads="1"/>
          </p:cNvSpPr>
          <p:nvPr/>
        </p:nvSpPr>
        <p:spPr bwMode="auto">
          <a:xfrm>
            <a:off x="1292465" y="806451"/>
            <a:ext cx="4273070" cy="3187700"/>
          </a:xfrm>
          <a:prstGeom prst="rect">
            <a:avLst/>
          </a:prstGeom>
          <a:solidFill>
            <a:srgbClr val="FFFFFF"/>
          </a:solidFill>
          <a:ln w="9360">
            <a:solidFill>
              <a:srgbClr val="000000"/>
            </a:solidFill>
            <a:miter lim="800000"/>
            <a:headEnd/>
            <a:tailEnd/>
          </a:ln>
        </p:spPr>
        <p:txBody>
          <a:bodyPr wrap="none" anchor="ctr"/>
          <a:lstStyle>
            <a:lvl1pPr eaLnBrk="0" hangingPunct="0">
              <a:defRPr sz="2400">
                <a:solidFill>
                  <a:schemeClr val="bg1"/>
                </a:solidFill>
                <a:latin typeface="Times New Roman" pitchFamily="16" charset="0"/>
                <a:cs typeface="Arial" charset="0"/>
              </a:defRPr>
            </a:lvl1pPr>
            <a:lvl2pPr marL="742950" indent="-285750" eaLnBrk="0" hangingPunct="0">
              <a:defRPr sz="2400">
                <a:solidFill>
                  <a:schemeClr val="bg1"/>
                </a:solidFill>
                <a:latin typeface="Times New Roman" pitchFamily="16" charset="0"/>
                <a:cs typeface="Arial" charset="0"/>
              </a:defRPr>
            </a:lvl2pPr>
            <a:lvl3pPr marL="1143000" indent="-228600" eaLnBrk="0" hangingPunct="0">
              <a:defRPr sz="2400">
                <a:solidFill>
                  <a:schemeClr val="bg1"/>
                </a:solidFill>
                <a:latin typeface="Times New Roman" pitchFamily="16" charset="0"/>
                <a:cs typeface="Arial" charset="0"/>
              </a:defRPr>
            </a:lvl3pPr>
            <a:lvl4pPr marL="1600200" indent="-228600" eaLnBrk="0" hangingPunct="0">
              <a:defRPr sz="2400">
                <a:solidFill>
                  <a:schemeClr val="bg1"/>
                </a:solidFill>
                <a:latin typeface="Times New Roman" pitchFamily="16" charset="0"/>
                <a:cs typeface="Arial" charset="0"/>
              </a:defRPr>
            </a:lvl4pPr>
            <a:lvl5pPr marL="2057400" indent="-228600" eaLnBrk="0" hangingPunct="0">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9pPr>
          </a:lstStyle>
          <a:p>
            <a:pPr eaLnBrk="1" hangingPunct="1"/>
            <a:endParaRPr lang="en-US"/>
          </a:p>
        </p:txBody>
      </p:sp>
      <p:sp>
        <p:nvSpPr>
          <p:cNvPr id="112645" name="Rectangle 2"/>
          <p:cNvSpPr>
            <a:spLocks noGrp="1" noChangeArrowheads="1"/>
          </p:cNvSpPr>
          <p:nvPr>
            <p:ph type="body"/>
          </p:nvPr>
        </p:nvSpPr>
        <p:spPr>
          <a:xfrm>
            <a:off x="914558" y="4345518"/>
            <a:ext cx="5025330" cy="38481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Tree>
    <p:extLst>
      <p:ext uri="{BB962C8B-B14F-4D97-AF65-F5344CB8AC3E}">
        <p14:creationId xmlns:p14="http://schemas.microsoft.com/office/powerpoint/2010/main" val="319515244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3666" name="Rectangle 5"/>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723900" algn="l"/>
                <a:tab pos="1447800" algn="l"/>
                <a:tab pos="2171700" algn="l"/>
                <a:tab pos="2895600" algn="l"/>
              </a:tabLst>
              <a:defRPr sz="2400">
                <a:solidFill>
                  <a:schemeClr val="bg1"/>
                </a:solidFill>
                <a:latin typeface="Times New Roman" pitchFamily="16" charset="0"/>
                <a:cs typeface="Arial" charset="0"/>
              </a:defRPr>
            </a:lvl1pPr>
            <a:lvl2pPr marL="742950" indent="-285750" eaLnBrk="0" hangingPunct="0">
              <a:tabLst>
                <a:tab pos="723900" algn="l"/>
                <a:tab pos="1447800" algn="l"/>
                <a:tab pos="2171700" algn="l"/>
                <a:tab pos="2895600" algn="l"/>
              </a:tabLst>
              <a:defRPr sz="2400">
                <a:solidFill>
                  <a:schemeClr val="bg1"/>
                </a:solidFill>
                <a:latin typeface="Times New Roman" pitchFamily="16" charset="0"/>
                <a:cs typeface="Arial" charset="0"/>
              </a:defRPr>
            </a:lvl2pPr>
            <a:lvl3pPr marL="11430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3pPr>
            <a:lvl4pPr marL="16002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4pPr>
            <a:lvl5pPr marL="20574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9pPr>
          </a:lstStyle>
          <a:p>
            <a:r>
              <a:rPr lang="en-GB" sz="1000">
                <a:solidFill>
                  <a:srgbClr val="000000"/>
                </a:solidFill>
              </a:rPr>
              <a:t>16/03/00</a:t>
            </a:r>
          </a:p>
        </p:txBody>
      </p:sp>
      <p:sp>
        <p:nvSpPr>
          <p:cNvPr id="113667"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723900" algn="l"/>
                <a:tab pos="1447800" algn="l"/>
                <a:tab pos="2171700" algn="l"/>
                <a:tab pos="2895600" algn="l"/>
              </a:tabLst>
              <a:defRPr sz="2400">
                <a:solidFill>
                  <a:schemeClr val="bg1"/>
                </a:solidFill>
                <a:latin typeface="Times New Roman" pitchFamily="16" charset="0"/>
                <a:cs typeface="Arial" charset="0"/>
              </a:defRPr>
            </a:lvl1pPr>
            <a:lvl2pPr marL="742950" indent="-285750" eaLnBrk="0" hangingPunct="0">
              <a:tabLst>
                <a:tab pos="723900" algn="l"/>
                <a:tab pos="1447800" algn="l"/>
                <a:tab pos="2171700" algn="l"/>
                <a:tab pos="2895600" algn="l"/>
              </a:tabLst>
              <a:defRPr sz="2400">
                <a:solidFill>
                  <a:schemeClr val="bg1"/>
                </a:solidFill>
                <a:latin typeface="Times New Roman" pitchFamily="16" charset="0"/>
                <a:cs typeface="Arial" charset="0"/>
              </a:defRPr>
            </a:lvl2pPr>
            <a:lvl3pPr marL="11430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3pPr>
            <a:lvl4pPr marL="16002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4pPr>
            <a:lvl5pPr marL="20574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9pPr>
          </a:lstStyle>
          <a:p>
            <a:fld id="{786E18C2-CA35-463E-B317-CDF433FC3E3E}" type="slidenum">
              <a:rPr lang="en-GB" sz="1000" smtClean="0">
                <a:solidFill>
                  <a:srgbClr val="000000"/>
                </a:solidFill>
              </a:rPr>
              <a:pPr/>
              <a:t>41</a:t>
            </a:fld>
            <a:endParaRPr lang="en-GB" sz="1000">
              <a:solidFill>
                <a:srgbClr val="000000"/>
              </a:solidFill>
            </a:endParaRPr>
          </a:p>
        </p:txBody>
      </p:sp>
      <p:sp>
        <p:nvSpPr>
          <p:cNvPr id="113668" name="Text Box 1"/>
          <p:cNvSpPr txBox="1">
            <a:spLocks noChangeArrowheads="1"/>
          </p:cNvSpPr>
          <p:nvPr/>
        </p:nvSpPr>
        <p:spPr bwMode="auto">
          <a:xfrm>
            <a:off x="1292465" y="806451"/>
            <a:ext cx="4273070" cy="3187700"/>
          </a:xfrm>
          <a:prstGeom prst="rect">
            <a:avLst/>
          </a:prstGeom>
          <a:solidFill>
            <a:srgbClr val="FFFFFF"/>
          </a:solidFill>
          <a:ln w="9360">
            <a:solidFill>
              <a:srgbClr val="000000"/>
            </a:solidFill>
            <a:miter lim="800000"/>
            <a:headEnd/>
            <a:tailEnd/>
          </a:ln>
        </p:spPr>
        <p:txBody>
          <a:bodyPr wrap="none" anchor="ctr"/>
          <a:lstStyle>
            <a:lvl1pPr eaLnBrk="0" hangingPunct="0">
              <a:defRPr sz="2400">
                <a:solidFill>
                  <a:schemeClr val="bg1"/>
                </a:solidFill>
                <a:latin typeface="Times New Roman" pitchFamily="16" charset="0"/>
                <a:cs typeface="Arial" charset="0"/>
              </a:defRPr>
            </a:lvl1pPr>
            <a:lvl2pPr marL="742950" indent="-285750" eaLnBrk="0" hangingPunct="0">
              <a:defRPr sz="2400">
                <a:solidFill>
                  <a:schemeClr val="bg1"/>
                </a:solidFill>
                <a:latin typeface="Times New Roman" pitchFamily="16" charset="0"/>
                <a:cs typeface="Arial" charset="0"/>
              </a:defRPr>
            </a:lvl2pPr>
            <a:lvl3pPr marL="1143000" indent="-228600" eaLnBrk="0" hangingPunct="0">
              <a:defRPr sz="2400">
                <a:solidFill>
                  <a:schemeClr val="bg1"/>
                </a:solidFill>
                <a:latin typeface="Times New Roman" pitchFamily="16" charset="0"/>
                <a:cs typeface="Arial" charset="0"/>
              </a:defRPr>
            </a:lvl3pPr>
            <a:lvl4pPr marL="1600200" indent="-228600" eaLnBrk="0" hangingPunct="0">
              <a:defRPr sz="2400">
                <a:solidFill>
                  <a:schemeClr val="bg1"/>
                </a:solidFill>
                <a:latin typeface="Times New Roman" pitchFamily="16" charset="0"/>
                <a:cs typeface="Arial" charset="0"/>
              </a:defRPr>
            </a:lvl4pPr>
            <a:lvl5pPr marL="2057400" indent="-228600" eaLnBrk="0" hangingPunct="0">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9pPr>
          </a:lstStyle>
          <a:p>
            <a:pPr eaLnBrk="1" hangingPunct="1"/>
            <a:endParaRPr lang="en-US"/>
          </a:p>
        </p:txBody>
      </p:sp>
      <p:sp>
        <p:nvSpPr>
          <p:cNvPr id="113669" name="Rectangle 2"/>
          <p:cNvSpPr>
            <a:spLocks noGrp="1" noChangeArrowheads="1"/>
          </p:cNvSpPr>
          <p:nvPr>
            <p:ph type="body"/>
          </p:nvPr>
        </p:nvSpPr>
        <p:spPr>
          <a:xfrm>
            <a:off x="914558" y="4345518"/>
            <a:ext cx="5025330" cy="38481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Tree>
    <p:extLst>
      <p:ext uri="{BB962C8B-B14F-4D97-AF65-F5344CB8AC3E}">
        <p14:creationId xmlns:p14="http://schemas.microsoft.com/office/powerpoint/2010/main" val="214161990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4690" name="Rectangle 5"/>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723900" algn="l"/>
                <a:tab pos="1447800" algn="l"/>
                <a:tab pos="2171700" algn="l"/>
                <a:tab pos="2895600" algn="l"/>
              </a:tabLst>
              <a:defRPr sz="2400">
                <a:solidFill>
                  <a:schemeClr val="bg1"/>
                </a:solidFill>
                <a:latin typeface="Times New Roman" pitchFamily="16" charset="0"/>
                <a:cs typeface="Arial" charset="0"/>
              </a:defRPr>
            </a:lvl1pPr>
            <a:lvl2pPr marL="742950" indent="-285750" eaLnBrk="0" hangingPunct="0">
              <a:tabLst>
                <a:tab pos="723900" algn="l"/>
                <a:tab pos="1447800" algn="l"/>
                <a:tab pos="2171700" algn="l"/>
                <a:tab pos="2895600" algn="l"/>
              </a:tabLst>
              <a:defRPr sz="2400">
                <a:solidFill>
                  <a:schemeClr val="bg1"/>
                </a:solidFill>
                <a:latin typeface="Times New Roman" pitchFamily="16" charset="0"/>
                <a:cs typeface="Arial" charset="0"/>
              </a:defRPr>
            </a:lvl2pPr>
            <a:lvl3pPr marL="11430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3pPr>
            <a:lvl4pPr marL="16002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4pPr>
            <a:lvl5pPr marL="20574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9pPr>
          </a:lstStyle>
          <a:p>
            <a:r>
              <a:rPr lang="en-GB" sz="1000">
                <a:solidFill>
                  <a:srgbClr val="000000"/>
                </a:solidFill>
              </a:rPr>
              <a:t>16/03/00</a:t>
            </a:r>
          </a:p>
        </p:txBody>
      </p:sp>
      <p:sp>
        <p:nvSpPr>
          <p:cNvPr id="114691"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723900" algn="l"/>
                <a:tab pos="1447800" algn="l"/>
                <a:tab pos="2171700" algn="l"/>
                <a:tab pos="2895600" algn="l"/>
              </a:tabLst>
              <a:defRPr sz="2400">
                <a:solidFill>
                  <a:schemeClr val="bg1"/>
                </a:solidFill>
                <a:latin typeface="Times New Roman" pitchFamily="16" charset="0"/>
                <a:cs typeface="Arial" charset="0"/>
              </a:defRPr>
            </a:lvl1pPr>
            <a:lvl2pPr marL="742950" indent="-285750" eaLnBrk="0" hangingPunct="0">
              <a:tabLst>
                <a:tab pos="723900" algn="l"/>
                <a:tab pos="1447800" algn="l"/>
                <a:tab pos="2171700" algn="l"/>
                <a:tab pos="2895600" algn="l"/>
              </a:tabLst>
              <a:defRPr sz="2400">
                <a:solidFill>
                  <a:schemeClr val="bg1"/>
                </a:solidFill>
                <a:latin typeface="Times New Roman" pitchFamily="16" charset="0"/>
                <a:cs typeface="Arial" charset="0"/>
              </a:defRPr>
            </a:lvl2pPr>
            <a:lvl3pPr marL="11430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3pPr>
            <a:lvl4pPr marL="16002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4pPr>
            <a:lvl5pPr marL="20574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9pPr>
          </a:lstStyle>
          <a:p>
            <a:fld id="{8422935A-DF6E-4835-9D76-B11BAFC99CFE}" type="slidenum">
              <a:rPr lang="en-GB" sz="1000" smtClean="0">
                <a:solidFill>
                  <a:srgbClr val="000000"/>
                </a:solidFill>
              </a:rPr>
              <a:pPr/>
              <a:t>42</a:t>
            </a:fld>
            <a:endParaRPr lang="en-GB" sz="1000">
              <a:solidFill>
                <a:srgbClr val="000000"/>
              </a:solidFill>
            </a:endParaRPr>
          </a:p>
        </p:txBody>
      </p:sp>
      <p:sp>
        <p:nvSpPr>
          <p:cNvPr id="114692" name="Text Box 1"/>
          <p:cNvSpPr txBox="1">
            <a:spLocks noChangeArrowheads="1"/>
          </p:cNvSpPr>
          <p:nvPr/>
        </p:nvSpPr>
        <p:spPr bwMode="auto">
          <a:xfrm>
            <a:off x="1292465" y="806451"/>
            <a:ext cx="4273070" cy="3187700"/>
          </a:xfrm>
          <a:prstGeom prst="rect">
            <a:avLst/>
          </a:prstGeom>
          <a:solidFill>
            <a:srgbClr val="FFFFFF"/>
          </a:solidFill>
          <a:ln w="9360">
            <a:solidFill>
              <a:srgbClr val="000000"/>
            </a:solidFill>
            <a:miter lim="800000"/>
            <a:headEnd/>
            <a:tailEnd/>
          </a:ln>
        </p:spPr>
        <p:txBody>
          <a:bodyPr wrap="none" anchor="ctr"/>
          <a:lstStyle>
            <a:lvl1pPr eaLnBrk="0" hangingPunct="0">
              <a:defRPr sz="2400">
                <a:solidFill>
                  <a:schemeClr val="bg1"/>
                </a:solidFill>
                <a:latin typeface="Times New Roman" pitchFamily="16" charset="0"/>
                <a:cs typeface="Arial" charset="0"/>
              </a:defRPr>
            </a:lvl1pPr>
            <a:lvl2pPr marL="742950" indent="-285750" eaLnBrk="0" hangingPunct="0">
              <a:defRPr sz="2400">
                <a:solidFill>
                  <a:schemeClr val="bg1"/>
                </a:solidFill>
                <a:latin typeface="Times New Roman" pitchFamily="16" charset="0"/>
                <a:cs typeface="Arial" charset="0"/>
              </a:defRPr>
            </a:lvl2pPr>
            <a:lvl3pPr marL="1143000" indent="-228600" eaLnBrk="0" hangingPunct="0">
              <a:defRPr sz="2400">
                <a:solidFill>
                  <a:schemeClr val="bg1"/>
                </a:solidFill>
                <a:latin typeface="Times New Roman" pitchFamily="16" charset="0"/>
                <a:cs typeface="Arial" charset="0"/>
              </a:defRPr>
            </a:lvl3pPr>
            <a:lvl4pPr marL="1600200" indent="-228600" eaLnBrk="0" hangingPunct="0">
              <a:defRPr sz="2400">
                <a:solidFill>
                  <a:schemeClr val="bg1"/>
                </a:solidFill>
                <a:latin typeface="Times New Roman" pitchFamily="16" charset="0"/>
                <a:cs typeface="Arial" charset="0"/>
              </a:defRPr>
            </a:lvl4pPr>
            <a:lvl5pPr marL="2057400" indent="-228600" eaLnBrk="0" hangingPunct="0">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9pPr>
          </a:lstStyle>
          <a:p>
            <a:pPr eaLnBrk="1" hangingPunct="1"/>
            <a:endParaRPr lang="en-US"/>
          </a:p>
        </p:txBody>
      </p:sp>
      <p:sp>
        <p:nvSpPr>
          <p:cNvPr id="114693" name="Rectangle 2"/>
          <p:cNvSpPr>
            <a:spLocks noGrp="1" noChangeArrowheads="1"/>
          </p:cNvSpPr>
          <p:nvPr>
            <p:ph type="body"/>
          </p:nvPr>
        </p:nvSpPr>
        <p:spPr>
          <a:xfrm>
            <a:off x="914558" y="4345518"/>
            <a:ext cx="5025330" cy="38481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Tree>
    <p:extLst>
      <p:ext uri="{BB962C8B-B14F-4D97-AF65-F5344CB8AC3E}">
        <p14:creationId xmlns:p14="http://schemas.microsoft.com/office/powerpoint/2010/main" val="38728935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0114" name="Rectangle 5"/>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723900" algn="l"/>
                <a:tab pos="1447800" algn="l"/>
                <a:tab pos="2171700" algn="l"/>
                <a:tab pos="2895600" algn="l"/>
              </a:tabLst>
              <a:defRPr sz="2400">
                <a:solidFill>
                  <a:schemeClr val="bg1"/>
                </a:solidFill>
                <a:latin typeface="Times New Roman" pitchFamily="16" charset="0"/>
                <a:cs typeface="Arial" charset="0"/>
              </a:defRPr>
            </a:lvl1pPr>
            <a:lvl2pPr marL="742950" indent="-285750" eaLnBrk="0" hangingPunct="0">
              <a:tabLst>
                <a:tab pos="723900" algn="l"/>
                <a:tab pos="1447800" algn="l"/>
                <a:tab pos="2171700" algn="l"/>
                <a:tab pos="2895600" algn="l"/>
              </a:tabLst>
              <a:defRPr sz="2400">
                <a:solidFill>
                  <a:schemeClr val="bg1"/>
                </a:solidFill>
                <a:latin typeface="Times New Roman" pitchFamily="16" charset="0"/>
                <a:cs typeface="Arial" charset="0"/>
              </a:defRPr>
            </a:lvl2pPr>
            <a:lvl3pPr marL="11430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3pPr>
            <a:lvl4pPr marL="16002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4pPr>
            <a:lvl5pPr marL="20574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9pPr>
          </a:lstStyle>
          <a:p>
            <a:r>
              <a:rPr lang="en-GB" sz="1000">
                <a:solidFill>
                  <a:srgbClr val="000000"/>
                </a:solidFill>
              </a:rPr>
              <a:t>16/03/00</a:t>
            </a:r>
          </a:p>
        </p:txBody>
      </p:sp>
      <p:sp>
        <p:nvSpPr>
          <p:cNvPr id="90115"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723900" algn="l"/>
                <a:tab pos="1447800" algn="l"/>
                <a:tab pos="2171700" algn="l"/>
                <a:tab pos="2895600" algn="l"/>
              </a:tabLst>
              <a:defRPr sz="2400">
                <a:solidFill>
                  <a:schemeClr val="bg1"/>
                </a:solidFill>
                <a:latin typeface="Times New Roman" pitchFamily="16" charset="0"/>
                <a:cs typeface="Arial" charset="0"/>
              </a:defRPr>
            </a:lvl1pPr>
            <a:lvl2pPr marL="742950" indent="-285750" eaLnBrk="0" hangingPunct="0">
              <a:tabLst>
                <a:tab pos="723900" algn="l"/>
                <a:tab pos="1447800" algn="l"/>
                <a:tab pos="2171700" algn="l"/>
                <a:tab pos="2895600" algn="l"/>
              </a:tabLst>
              <a:defRPr sz="2400">
                <a:solidFill>
                  <a:schemeClr val="bg1"/>
                </a:solidFill>
                <a:latin typeface="Times New Roman" pitchFamily="16" charset="0"/>
                <a:cs typeface="Arial" charset="0"/>
              </a:defRPr>
            </a:lvl2pPr>
            <a:lvl3pPr marL="11430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3pPr>
            <a:lvl4pPr marL="16002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4pPr>
            <a:lvl5pPr marL="20574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9pPr>
          </a:lstStyle>
          <a:p>
            <a:fld id="{9D99174F-0D11-48A3-89A3-30DC06FEBD70}" type="slidenum">
              <a:rPr lang="en-GB" sz="1000" smtClean="0">
                <a:solidFill>
                  <a:srgbClr val="000000"/>
                </a:solidFill>
              </a:rPr>
              <a:pPr/>
              <a:t>3</a:t>
            </a:fld>
            <a:endParaRPr lang="en-GB" sz="1000">
              <a:solidFill>
                <a:srgbClr val="000000"/>
              </a:solidFill>
            </a:endParaRPr>
          </a:p>
        </p:txBody>
      </p:sp>
      <p:sp>
        <p:nvSpPr>
          <p:cNvPr id="90116" name="Text Box 1"/>
          <p:cNvSpPr txBox="1">
            <a:spLocks noChangeArrowheads="1"/>
          </p:cNvSpPr>
          <p:nvPr/>
        </p:nvSpPr>
        <p:spPr bwMode="auto">
          <a:xfrm>
            <a:off x="1292465" y="806451"/>
            <a:ext cx="4273070" cy="3187700"/>
          </a:xfrm>
          <a:prstGeom prst="rect">
            <a:avLst/>
          </a:prstGeom>
          <a:solidFill>
            <a:srgbClr val="FFFFFF"/>
          </a:solidFill>
          <a:ln w="9360">
            <a:solidFill>
              <a:srgbClr val="000000"/>
            </a:solidFill>
            <a:miter lim="800000"/>
            <a:headEnd/>
            <a:tailEnd/>
          </a:ln>
        </p:spPr>
        <p:txBody>
          <a:bodyPr wrap="none" anchor="ctr"/>
          <a:lstStyle>
            <a:lvl1pPr eaLnBrk="0" hangingPunct="0">
              <a:defRPr sz="2400">
                <a:solidFill>
                  <a:schemeClr val="bg1"/>
                </a:solidFill>
                <a:latin typeface="Times New Roman" pitchFamily="16" charset="0"/>
                <a:cs typeface="Arial" charset="0"/>
              </a:defRPr>
            </a:lvl1pPr>
            <a:lvl2pPr marL="742950" indent="-285750" eaLnBrk="0" hangingPunct="0">
              <a:defRPr sz="2400">
                <a:solidFill>
                  <a:schemeClr val="bg1"/>
                </a:solidFill>
                <a:latin typeface="Times New Roman" pitchFamily="16" charset="0"/>
                <a:cs typeface="Arial" charset="0"/>
              </a:defRPr>
            </a:lvl2pPr>
            <a:lvl3pPr marL="1143000" indent="-228600" eaLnBrk="0" hangingPunct="0">
              <a:defRPr sz="2400">
                <a:solidFill>
                  <a:schemeClr val="bg1"/>
                </a:solidFill>
                <a:latin typeface="Times New Roman" pitchFamily="16" charset="0"/>
                <a:cs typeface="Arial" charset="0"/>
              </a:defRPr>
            </a:lvl3pPr>
            <a:lvl4pPr marL="1600200" indent="-228600" eaLnBrk="0" hangingPunct="0">
              <a:defRPr sz="2400">
                <a:solidFill>
                  <a:schemeClr val="bg1"/>
                </a:solidFill>
                <a:latin typeface="Times New Roman" pitchFamily="16" charset="0"/>
                <a:cs typeface="Arial" charset="0"/>
              </a:defRPr>
            </a:lvl4pPr>
            <a:lvl5pPr marL="2057400" indent="-228600" eaLnBrk="0" hangingPunct="0">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9pPr>
          </a:lstStyle>
          <a:p>
            <a:pPr eaLnBrk="1" hangingPunct="1"/>
            <a:endParaRPr lang="en-US"/>
          </a:p>
        </p:txBody>
      </p:sp>
      <p:sp>
        <p:nvSpPr>
          <p:cNvPr id="90117" name="Rectangle 2"/>
          <p:cNvSpPr>
            <a:spLocks noGrp="1" noChangeArrowheads="1"/>
          </p:cNvSpPr>
          <p:nvPr>
            <p:ph type="body"/>
          </p:nvPr>
        </p:nvSpPr>
        <p:spPr>
          <a:xfrm>
            <a:off x="914558" y="4345518"/>
            <a:ext cx="5025330" cy="38481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Tree>
    <p:extLst>
      <p:ext uri="{BB962C8B-B14F-4D97-AF65-F5344CB8AC3E}">
        <p14:creationId xmlns:p14="http://schemas.microsoft.com/office/powerpoint/2010/main" val="16396584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0CEC3609-72E4-4F0E-A925-2CA0CC4B3484}" type="slidenum">
              <a:rPr lang="en-GB" smtClean="0"/>
              <a:t>13</a:t>
            </a:fld>
            <a:endParaRPr lang="en-GB"/>
          </a:p>
        </p:txBody>
      </p:sp>
    </p:spTree>
    <p:extLst>
      <p:ext uri="{BB962C8B-B14F-4D97-AF65-F5344CB8AC3E}">
        <p14:creationId xmlns:p14="http://schemas.microsoft.com/office/powerpoint/2010/main" val="26166855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0CEC3609-72E4-4F0E-A925-2CA0CC4B3484}" type="slidenum">
              <a:rPr lang="en-GB" smtClean="0"/>
              <a:t>14</a:t>
            </a:fld>
            <a:endParaRPr lang="en-GB"/>
          </a:p>
        </p:txBody>
      </p:sp>
    </p:spTree>
    <p:extLst>
      <p:ext uri="{BB962C8B-B14F-4D97-AF65-F5344CB8AC3E}">
        <p14:creationId xmlns:p14="http://schemas.microsoft.com/office/powerpoint/2010/main" val="33818630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5234" name="Rectangle 5"/>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723900" algn="l"/>
                <a:tab pos="1447800" algn="l"/>
                <a:tab pos="2171700" algn="l"/>
                <a:tab pos="2895600" algn="l"/>
              </a:tabLst>
              <a:defRPr sz="2400">
                <a:solidFill>
                  <a:schemeClr val="bg1"/>
                </a:solidFill>
                <a:latin typeface="Times New Roman" pitchFamily="16" charset="0"/>
                <a:cs typeface="Arial" charset="0"/>
              </a:defRPr>
            </a:lvl1pPr>
            <a:lvl2pPr marL="742950" indent="-285750" eaLnBrk="0" hangingPunct="0">
              <a:tabLst>
                <a:tab pos="723900" algn="l"/>
                <a:tab pos="1447800" algn="l"/>
                <a:tab pos="2171700" algn="l"/>
                <a:tab pos="2895600" algn="l"/>
              </a:tabLst>
              <a:defRPr sz="2400">
                <a:solidFill>
                  <a:schemeClr val="bg1"/>
                </a:solidFill>
                <a:latin typeface="Times New Roman" pitchFamily="16" charset="0"/>
                <a:cs typeface="Arial" charset="0"/>
              </a:defRPr>
            </a:lvl2pPr>
            <a:lvl3pPr marL="11430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3pPr>
            <a:lvl4pPr marL="16002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4pPr>
            <a:lvl5pPr marL="20574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9pPr>
          </a:lstStyle>
          <a:p>
            <a:r>
              <a:rPr lang="en-GB" sz="1000">
                <a:solidFill>
                  <a:srgbClr val="000000"/>
                </a:solidFill>
              </a:rPr>
              <a:t>16/03/00</a:t>
            </a:r>
          </a:p>
        </p:txBody>
      </p:sp>
      <p:sp>
        <p:nvSpPr>
          <p:cNvPr id="95235"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723900" algn="l"/>
                <a:tab pos="1447800" algn="l"/>
                <a:tab pos="2171700" algn="l"/>
                <a:tab pos="2895600" algn="l"/>
              </a:tabLst>
              <a:defRPr sz="2400">
                <a:solidFill>
                  <a:schemeClr val="bg1"/>
                </a:solidFill>
                <a:latin typeface="Times New Roman" pitchFamily="16" charset="0"/>
                <a:cs typeface="Arial" charset="0"/>
              </a:defRPr>
            </a:lvl1pPr>
            <a:lvl2pPr marL="742950" indent="-285750" eaLnBrk="0" hangingPunct="0">
              <a:tabLst>
                <a:tab pos="723900" algn="l"/>
                <a:tab pos="1447800" algn="l"/>
                <a:tab pos="2171700" algn="l"/>
                <a:tab pos="2895600" algn="l"/>
              </a:tabLst>
              <a:defRPr sz="2400">
                <a:solidFill>
                  <a:schemeClr val="bg1"/>
                </a:solidFill>
                <a:latin typeface="Times New Roman" pitchFamily="16" charset="0"/>
                <a:cs typeface="Arial" charset="0"/>
              </a:defRPr>
            </a:lvl2pPr>
            <a:lvl3pPr marL="11430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3pPr>
            <a:lvl4pPr marL="16002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4pPr>
            <a:lvl5pPr marL="20574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9pPr>
          </a:lstStyle>
          <a:p>
            <a:fld id="{256A62E9-FFFE-49D2-9F90-BB52032A7E38}" type="slidenum">
              <a:rPr lang="en-GB" sz="1000" smtClean="0">
                <a:solidFill>
                  <a:srgbClr val="000000"/>
                </a:solidFill>
              </a:rPr>
              <a:pPr/>
              <a:t>16</a:t>
            </a:fld>
            <a:endParaRPr lang="en-GB" sz="1000">
              <a:solidFill>
                <a:srgbClr val="000000"/>
              </a:solidFill>
            </a:endParaRPr>
          </a:p>
        </p:txBody>
      </p:sp>
      <p:sp>
        <p:nvSpPr>
          <p:cNvPr id="95236" name="Text Box 1"/>
          <p:cNvSpPr txBox="1">
            <a:spLocks noChangeArrowheads="1"/>
          </p:cNvSpPr>
          <p:nvPr/>
        </p:nvSpPr>
        <p:spPr bwMode="auto">
          <a:xfrm>
            <a:off x="1292465" y="806451"/>
            <a:ext cx="4273070" cy="3187700"/>
          </a:xfrm>
          <a:prstGeom prst="rect">
            <a:avLst/>
          </a:prstGeom>
          <a:solidFill>
            <a:srgbClr val="FFFFFF"/>
          </a:solidFill>
          <a:ln w="9360">
            <a:solidFill>
              <a:srgbClr val="000000"/>
            </a:solidFill>
            <a:miter lim="800000"/>
            <a:headEnd/>
            <a:tailEnd/>
          </a:ln>
        </p:spPr>
        <p:txBody>
          <a:bodyPr wrap="none" anchor="ctr"/>
          <a:lstStyle>
            <a:lvl1pPr eaLnBrk="0" hangingPunct="0">
              <a:defRPr sz="2400">
                <a:solidFill>
                  <a:schemeClr val="bg1"/>
                </a:solidFill>
                <a:latin typeface="Times New Roman" pitchFamily="16" charset="0"/>
                <a:cs typeface="Arial" charset="0"/>
              </a:defRPr>
            </a:lvl1pPr>
            <a:lvl2pPr marL="742950" indent="-285750" eaLnBrk="0" hangingPunct="0">
              <a:defRPr sz="2400">
                <a:solidFill>
                  <a:schemeClr val="bg1"/>
                </a:solidFill>
                <a:latin typeface="Times New Roman" pitchFamily="16" charset="0"/>
                <a:cs typeface="Arial" charset="0"/>
              </a:defRPr>
            </a:lvl2pPr>
            <a:lvl3pPr marL="1143000" indent="-228600" eaLnBrk="0" hangingPunct="0">
              <a:defRPr sz="2400">
                <a:solidFill>
                  <a:schemeClr val="bg1"/>
                </a:solidFill>
                <a:latin typeface="Times New Roman" pitchFamily="16" charset="0"/>
                <a:cs typeface="Arial" charset="0"/>
              </a:defRPr>
            </a:lvl3pPr>
            <a:lvl4pPr marL="1600200" indent="-228600" eaLnBrk="0" hangingPunct="0">
              <a:defRPr sz="2400">
                <a:solidFill>
                  <a:schemeClr val="bg1"/>
                </a:solidFill>
                <a:latin typeface="Times New Roman" pitchFamily="16" charset="0"/>
                <a:cs typeface="Arial" charset="0"/>
              </a:defRPr>
            </a:lvl4pPr>
            <a:lvl5pPr marL="2057400" indent="-228600" eaLnBrk="0" hangingPunct="0">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9pPr>
          </a:lstStyle>
          <a:p>
            <a:pPr eaLnBrk="1" hangingPunct="1"/>
            <a:endParaRPr lang="en-US"/>
          </a:p>
        </p:txBody>
      </p:sp>
      <p:sp>
        <p:nvSpPr>
          <p:cNvPr id="95237" name="Rectangle 2"/>
          <p:cNvSpPr>
            <a:spLocks noGrp="1" noChangeArrowheads="1"/>
          </p:cNvSpPr>
          <p:nvPr>
            <p:ph type="body"/>
          </p:nvPr>
        </p:nvSpPr>
        <p:spPr>
          <a:xfrm>
            <a:off x="914558" y="4345518"/>
            <a:ext cx="5025330" cy="38481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Tree>
    <p:extLst>
      <p:ext uri="{BB962C8B-B14F-4D97-AF65-F5344CB8AC3E}">
        <p14:creationId xmlns:p14="http://schemas.microsoft.com/office/powerpoint/2010/main" val="20311331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6258" name="Rectangle 5"/>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723900" algn="l"/>
                <a:tab pos="1447800" algn="l"/>
                <a:tab pos="2171700" algn="l"/>
                <a:tab pos="2895600" algn="l"/>
              </a:tabLst>
              <a:defRPr sz="2400">
                <a:solidFill>
                  <a:schemeClr val="bg1"/>
                </a:solidFill>
                <a:latin typeface="Times New Roman" pitchFamily="16" charset="0"/>
                <a:cs typeface="Arial" charset="0"/>
              </a:defRPr>
            </a:lvl1pPr>
            <a:lvl2pPr marL="742950" indent="-285750" eaLnBrk="0" hangingPunct="0">
              <a:tabLst>
                <a:tab pos="723900" algn="l"/>
                <a:tab pos="1447800" algn="l"/>
                <a:tab pos="2171700" algn="l"/>
                <a:tab pos="2895600" algn="l"/>
              </a:tabLst>
              <a:defRPr sz="2400">
                <a:solidFill>
                  <a:schemeClr val="bg1"/>
                </a:solidFill>
                <a:latin typeface="Times New Roman" pitchFamily="16" charset="0"/>
                <a:cs typeface="Arial" charset="0"/>
              </a:defRPr>
            </a:lvl2pPr>
            <a:lvl3pPr marL="11430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3pPr>
            <a:lvl4pPr marL="16002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4pPr>
            <a:lvl5pPr marL="20574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9pPr>
          </a:lstStyle>
          <a:p>
            <a:r>
              <a:rPr lang="en-GB" sz="1000">
                <a:solidFill>
                  <a:srgbClr val="000000"/>
                </a:solidFill>
              </a:rPr>
              <a:t>16/03/00</a:t>
            </a:r>
          </a:p>
        </p:txBody>
      </p:sp>
      <p:sp>
        <p:nvSpPr>
          <p:cNvPr id="96259"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723900" algn="l"/>
                <a:tab pos="1447800" algn="l"/>
                <a:tab pos="2171700" algn="l"/>
                <a:tab pos="2895600" algn="l"/>
              </a:tabLst>
              <a:defRPr sz="2400">
                <a:solidFill>
                  <a:schemeClr val="bg1"/>
                </a:solidFill>
                <a:latin typeface="Times New Roman" pitchFamily="16" charset="0"/>
                <a:cs typeface="Arial" charset="0"/>
              </a:defRPr>
            </a:lvl1pPr>
            <a:lvl2pPr marL="742950" indent="-285750" eaLnBrk="0" hangingPunct="0">
              <a:tabLst>
                <a:tab pos="723900" algn="l"/>
                <a:tab pos="1447800" algn="l"/>
                <a:tab pos="2171700" algn="l"/>
                <a:tab pos="2895600" algn="l"/>
              </a:tabLst>
              <a:defRPr sz="2400">
                <a:solidFill>
                  <a:schemeClr val="bg1"/>
                </a:solidFill>
                <a:latin typeface="Times New Roman" pitchFamily="16" charset="0"/>
                <a:cs typeface="Arial" charset="0"/>
              </a:defRPr>
            </a:lvl2pPr>
            <a:lvl3pPr marL="11430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3pPr>
            <a:lvl4pPr marL="16002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4pPr>
            <a:lvl5pPr marL="20574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9pPr>
          </a:lstStyle>
          <a:p>
            <a:fld id="{BF38EDDE-B574-4D6E-B7CF-DC464382C94E}" type="slidenum">
              <a:rPr lang="en-GB" sz="1000" smtClean="0">
                <a:solidFill>
                  <a:srgbClr val="000000"/>
                </a:solidFill>
              </a:rPr>
              <a:pPr/>
              <a:t>17</a:t>
            </a:fld>
            <a:endParaRPr lang="en-GB" sz="1000">
              <a:solidFill>
                <a:srgbClr val="000000"/>
              </a:solidFill>
            </a:endParaRPr>
          </a:p>
        </p:txBody>
      </p:sp>
      <p:sp>
        <p:nvSpPr>
          <p:cNvPr id="96260" name="Text Box 1"/>
          <p:cNvSpPr txBox="1">
            <a:spLocks noChangeArrowheads="1"/>
          </p:cNvSpPr>
          <p:nvPr/>
        </p:nvSpPr>
        <p:spPr bwMode="auto">
          <a:xfrm>
            <a:off x="1292465" y="806451"/>
            <a:ext cx="4273070" cy="3187700"/>
          </a:xfrm>
          <a:prstGeom prst="rect">
            <a:avLst/>
          </a:prstGeom>
          <a:solidFill>
            <a:srgbClr val="FFFFFF"/>
          </a:solidFill>
          <a:ln w="9360">
            <a:solidFill>
              <a:srgbClr val="000000"/>
            </a:solidFill>
            <a:miter lim="800000"/>
            <a:headEnd/>
            <a:tailEnd/>
          </a:ln>
        </p:spPr>
        <p:txBody>
          <a:bodyPr wrap="none" anchor="ctr"/>
          <a:lstStyle>
            <a:lvl1pPr eaLnBrk="0" hangingPunct="0">
              <a:defRPr sz="2400">
                <a:solidFill>
                  <a:schemeClr val="bg1"/>
                </a:solidFill>
                <a:latin typeface="Times New Roman" pitchFamily="16" charset="0"/>
                <a:cs typeface="Arial" charset="0"/>
              </a:defRPr>
            </a:lvl1pPr>
            <a:lvl2pPr marL="742950" indent="-285750" eaLnBrk="0" hangingPunct="0">
              <a:defRPr sz="2400">
                <a:solidFill>
                  <a:schemeClr val="bg1"/>
                </a:solidFill>
                <a:latin typeface="Times New Roman" pitchFamily="16" charset="0"/>
                <a:cs typeface="Arial" charset="0"/>
              </a:defRPr>
            </a:lvl2pPr>
            <a:lvl3pPr marL="1143000" indent="-228600" eaLnBrk="0" hangingPunct="0">
              <a:defRPr sz="2400">
                <a:solidFill>
                  <a:schemeClr val="bg1"/>
                </a:solidFill>
                <a:latin typeface="Times New Roman" pitchFamily="16" charset="0"/>
                <a:cs typeface="Arial" charset="0"/>
              </a:defRPr>
            </a:lvl3pPr>
            <a:lvl4pPr marL="1600200" indent="-228600" eaLnBrk="0" hangingPunct="0">
              <a:defRPr sz="2400">
                <a:solidFill>
                  <a:schemeClr val="bg1"/>
                </a:solidFill>
                <a:latin typeface="Times New Roman" pitchFamily="16" charset="0"/>
                <a:cs typeface="Arial" charset="0"/>
              </a:defRPr>
            </a:lvl4pPr>
            <a:lvl5pPr marL="2057400" indent="-228600" eaLnBrk="0" hangingPunct="0">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9pPr>
          </a:lstStyle>
          <a:p>
            <a:pPr eaLnBrk="1" hangingPunct="1"/>
            <a:endParaRPr lang="en-US"/>
          </a:p>
        </p:txBody>
      </p:sp>
      <p:sp>
        <p:nvSpPr>
          <p:cNvPr id="96261" name="Rectangle 2"/>
          <p:cNvSpPr>
            <a:spLocks noGrp="1" noChangeArrowheads="1"/>
          </p:cNvSpPr>
          <p:nvPr>
            <p:ph type="body"/>
          </p:nvPr>
        </p:nvSpPr>
        <p:spPr>
          <a:xfrm>
            <a:off x="914558" y="4345518"/>
            <a:ext cx="5025330" cy="38481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Tree>
    <p:extLst>
      <p:ext uri="{BB962C8B-B14F-4D97-AF65-F5344CB8AC3E}">
        <p14:creationId xmlns:p14="http://schemas.microsoft.com/office/powerpoint/2010/main" val="11743388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7282" name="Rectangle 5"/>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723900" algn="l"/>
                <a:tab pos="1447800" algn="l"/>
                <a:tab pos="2171700" algn="l"/>
                <a:tab pos="2895600" algn="l"/>
              </a:tabLst>
              <a:defRPr sz="2400">
                <a:solidFill>
                  <a:schemeClr val="bg1"/>
                </a:solidFill>
                <a:latin typeface="Times New Roman" pitchFamily="16" charset="0"/>
                <a:cs typeface="Arial" charset="0"/>
              </a:defRPr>
            </a:lvl1pPr>
            <a:lvl2pPr marL="742950" indent="-285750" eaLnBrk="0" hangingPunct="0">
              <a:tabLst>
                <a:tab pos="723900" algn="l"/>
                <a:tab pos="1447800" algn="l"/>
                <a:tab pos="2171700" algn="l"/>
                <a:tab pos="2895600" algn="l"/>
              </a:tabLst>
              <a:defRPr sz="2400">
                <a:solidFill>
                  <a:schemeClr val="bg1"/>
                </a:solidFill>
                <a:latin typeface="Times New Roman" pitchFamily="16" charset="0"/>
                <a:cs typeface="Arial" charset="0"/>
              </a:defRPr>
            </a:lvl2pPr>
            <a:lvl3pPr marL="11430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3pPr>
            <a:lvl4pPr marL="16002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4pPr>
            <a:lvl5pPr marL="20574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9pPr>
          </a:lstStyle>
          <a:p>
            <a:r>
              <a:rPr lang="en-GB" sz="1000">
                <a:solidFill>
                  <a:srgbClr val="000000"/>
                </a:solidFill>
              </a:rPr>
              <a:t>16/03/00</a:t>
            </a:r>
          </a:p>
        </p:txBody>
      </p:sp>
      <p:sp>
        <p:nvSpPr>
          <p:cNvPr id="97283"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723900" algn="l"/>
                <a:tab pos="1447800" algn="l"/>
                <a:tab pos="2171700" algn="l"/>
                <a:tab pos="2895600" algn="l"/>
              </a:tabLst>
              <a:defRPr sz="2400">
                <a:solidFill>
                  <a:schemeClr val="bg1"/>
                </a:solidFill>
                <a:latin typeface="Times New Roman" pitchFamily="16" charset="0"/>
                <a:cs typeface="Arial" charset="0"/>
              </a:defRPr>
            </a:lvl1pPr>
            <a:lvl2pPr marL="742950" indent="-285750" eaLnBrk="0" hangingPunct="0">
              <a:tabLst>
                <a:tab pos="723900" algn="l"/>
                <a:tab pos="1447800" algn="l"/>
                <a:tab pos="2171700" algn="l"/>
                <a:tab pos="2895600" algn="l"/>
              </a:tabLst>
              <a:defRPr sz="2400">
                <a:solidFill>
                  <a:schemeClr val="bg1"/>
                </a:solidFill>
                <a:latin typeface="Times New Roman" pitchFamily="16" charset="0"/>
                <a:cs typeface="Arial" charset="0"/>
              </a:defRPr>
            </a:lvl2pPr>
            <a:lvl3pPr marL="11430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3pPr>
            <a:lvl4pPr marL="16002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4pPr>
            <a:lvl5pPr marL="20574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9pPr>
          </a:lstStyle>
          <a:p>
            <a:fld id="{1E3FC5C1-9AA5-4321-8E3A-66E02C81540D}" type="slidenum">
              <a:rPr lang="en-GB" sz="1000" smtClean="0">
                <a:solidFill>
                  <a:srgbClr val="000000"/>
                </a:solidFill>
              </a:rPr>
              <a:pPr/>
              <a:t>19</a:t>
            </a:fld>
            <a:endParaRPr lang="en-GB" sz="1000">
              <a:solidFill>
                <a:srgbClr val="000000"/>
              </a:solidFill>
            </a:endParaRPr>
          </a:p>
        </p:txBody>
      </p:sp>
      <p:sp>
        <p:nvSpPr>
          <p:cNvPr id="97284" name="Text Box 1"/>
          <p:cNvSpPr txBox="1">
            <a:spLocks noChangeArrowheads="1"/>
          </p:cNvSpPr>
          <p:nvPr/>
        </p:nvSpPr>
        <p:spPr bwMode="auto">
          <a:xfrm>
            <a:off x="1292465" y="806451"/>
            <a:ext cx="4273070" cy="3187700"/>
          </a:xfrm>
          <a:prstGeom prst="rect">
            <a:avLst/>
          </a:prstGeom>
          <a:solidFill>
            <a:srgbClr val="FFFFFF"/>
          </a:solidFill>
          <a:ln w="9360">
            <a:solidFill>
              <a:srgbClr val="000000"/>
            </a:solidFill>
            <a:miter lim="800000"/>
            <a:headEnd/>
            <a:tailEnd/>
          </a:ln>
        </p:spPr>
        <p:txBody>
          <a:bodyPr wrap="none" anchor="ctr"/>
          <a:lstStyle>
            <a:lvl1pPr eaLnBrk="0" hangingPunct="0">
              <a:defRPr sz="2400">
                <a:solidFill>
                  <a:schemeClr val="bg1"/>
                </a:solidFill>
                <a:latin typeface="Times New Roman" pitchFamily="16" charset="0"/>
                <a:cs typeface="Arial" charset="0"/>
              </a:defRPr>
            </a:lvl1pPr>
            <a:lvl2pPr marL="742950" indent="-285750" eaLnBrk="0" hangingPunct="0">
              <a:defRPr sz="2400">
                <a:solidFill>
                  <a:schemeClr val="bg1"/>
                </a:solidFill>
                <a:latin typeface="Times New Roman" pitchFamily="16" charset="0"/>
                <a:cs typeface="Arial" charset="0"/>
              </a:defRPr>
            </a:lvl2pPr>
            <a:lvl3pPr marL="1143000" indent="-228600" eaLnBrk="0" hangingPunct="0">
              <a:defRPr sz="2400">
                <a:solidFill>
                  <a:schemeClr val="bg1"/>
                </a:solidFill>
                <a:latin typeface="Times New Roman" pitchFamily="16" charset="0"/>
                <a:cs typeface="Arial" charset="0"/>
              </a:defRPr>
            </a:lvl3pPr>
            <a:lvl4pPr marL="1600200" indent="-228600" eaLnBrk="0" hangingPunct="0">
              <a:defRPr sz="2400">
                <a:solidFill>
                  <a:schemeClr val="bg1"/>
                </a:solidFill>
                <a:latin typeface="Times New Roman" pitchFamily="16" charset="0"/>
                <a:cs typeface="Arial" charset="0"/>
              </a:defRPr>
            </a:lvl4pPr>
            <a:lvl5pPr marL="2057400" indent="-228600" eaLnBrk="0" hangingPunct="0">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9pPr>
          </a:lstStyle>
          <a:p>
            <a:pPr eaLnBrk="1" hangingPunct="1"/>
            <a:endParaRPr lang="en-US"/>
          </a:p>
        </p:txBody>
      </p:sp>
      <p:sp>
        <p:nvSpPr>
          <p:cNvPr id="97285" name="Rectangle 2"/>
          <p:cNvSpPr>
            <a:spLocks noGrp="1" noChangeArrowheads="1"/>
          </p:cNvSpPr>
          <p:nvPr>
            <p:ph type="body"/>
          </p:nvPr>
        </p:nvSpPr>
        <p:spPr>
          <a:xfrm>
            <a:off x="914558" y="4345518"/>
            <a:ext cx="5025330" cy="38481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Tree>
    <p:extLst>
      <p:ext uri="{BB962C8B-B14F-4D97-AF65-F5344CB8AC3E}">
        <p14:creationId xmlns:p14="http://schemas.microsoft.com/office/powerpoint/2010/main" val="34304592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8546" name="Rectangle 5"/>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723900" algn="l"/>
                <a:tab pos="1447800" algn="l"/>
                <a:tab pos="2171700" algn="l"/>
                <a:tab pos="2895600" algn="l"/>
              </a:tabLst>
              <a:defRPr sz="2400">
                <a:solidFill>
                  <a:schemeClr val="bg1"/>
                </a:solidFill>
                <a:latin typeface="Times New Roman" pitchFamily="16" charset="0"/>
                <a:cs typeface="Arial" charset="0"/>
              </a:defRPr>
            </a:lvl1pPr>
            <a:lvl2pPr marL="742950" indent="-285750" eaLnBrk="0" hangingPunct="0">
              <a:tabLst>
                <a:tab pos="723900" algn="l"/>
                <a:tab pos="1447800" algn="l"/>
                <a:tab pos="2171700" algn="l"/>
                <a:tab pos="2895600" algn="l"/>
              </a:tabLst>
              <a:defRPr sz="2400">
                <a:solidFill>
                  <a:schemeClr val="bg1"/>
                </a:solidFill>
                <a:latin typeface="Times New Roman" pitchFamily="16" charset="0"/>
                <a:cs typeface="Arial" charset="0"/>
              </a:defRPr>
            </a:lvl2pPr>
            <a:lvl3pPr marL="11430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3pPr>
            <a:lvl4pPr marL="16002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4pPr>
            <a:lvl5pPr marL="20574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9pPr>
          </a:lstStyle>
          <a:p>
            <a:r>
              <a:rPr lang="en-GB" sz="1000">
                <a:solidFill>
                  <a:srgbClr val="000000"/>
                </a:solidFill>
              </a:rPr>
              <a:t>16/03/00</a:t>
            </a:r>
          </a:p>
        </p:txBody>
      </p:sp>
      <p:sp>
        <p:nvSpPr>
          <p:cNvPr id="108547"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723900" algn="l"/>
                <a:tab pos="1447800" algn="l"/>
                <a:tab pos="2171700" algn="l"/>
                <a:tab pos="2895600" algn="l"/>
              </a:tabLst>
              <a:defRPr sz="2400">
                <a:solidFill>
                  <a:schemeClr val="bg1"/>
                </a:solidFill>
                <a:latin typeface="Times New Roman" pitchFamily="16" charset="0"/>
                <a:cs typeface="Arial" charset="0"/>
              </a:defRPr>
            </a:lvl1pPr>
            <a:lvl2pPr marL="742950" indent="-285750" eaLnBrk="0" hangingPunct="0">
              <a:tabLst>
                <a:tab pos="723900" algn="l"/>
                <a:tab pos="1447800" algn="l"/>
                <a:tab pos="2171700" algn="l"/>
                <a:tab pos="2895600" algn="l"/>
              </a:tabLst>
              <a:defRPr sz="2400">
                <a:solidFill>
                  <a:schemeClr val="bg1"/>
                </a:solidFill>
                <a:latin typeface="Times New Roman" pitchFamily="16" charset="0"/>
                <a:cs typeface="Arial" charset="0"/>
              </a:defRPr>
            </a:lvl2pPr>
            <a:lvl3pPr marL="11430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3pPr>
            <a:lvl4pPr marL="16002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4pPr>
            <a:lvl5pPr marL="20574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9pPr>
          </a:lstStyle>
          <a:p>
            <a:fld id="{1C1957A6-A2A1-4528-A683-A11AAE9906AE}" type="slidenum">
              <a:rPr lang="en-GB" sz="1000" smtClean="0">
                <a:solidFill>
                  <a:srgbClr val="000000"/>
                </a:solidFill>
              </a:rPr>
              <a:pPr/>
              <a:t>27</a:t>
            </a:fld>
            <a:endParaRPr lang="en-GB" sz="1000">
              <a:solidFill>
                <a:srgbClr val="000000"/>
              </a:solidFill>
            </a:endParaRPr>
          </a:p>
        </p:txBody>
      </p:sp>
      <p:sp>
        <p:nvSpPr>
          <p:cNvPr id="108548" name="Text Box 1"/>
          <p:cNvSpPr txBox="1">
            <a:spLocks noChangeArrowheads="1"/>
          </p:cNvSpPr>
          <p:nvPr/>
        </p:nvSpPr>
        <p:spPr bwMode="auto">
          <a:xfrm>
            <a:off x="1292465" y="806451"/>
            <a:ext cx="4273070" cy="3187700"/>
          </a:xfrm>
          <a:prstGeom prst="rect">
            <a:avLst/>
          </a:prstGeom>
          <a:solidFill>
            <a:srgbClr val="FFFFFF"/>
          </a:solidFill>
          <a:ln w="9360">
            <a:solidFill>
              <a:srgbClr val="000000"/>
            </a:solidFill>
            <a:miter lim="800000"/>
            <a:headEnd/>
            <a:tailEnd/>
          </a:ln>
        </p:spPr>
        <p:txBody>
          <a:bodyPr wrap="none" anchor="ctr"/>
          <a:lstStyle>
            <a:lvl1pPr eaLnBrk="0" hangingPunct="0">
              <a:defRPr sz="2400">
                <a:solidFill>
                  <a:schemeClr val="bg1"/>
                </a:solidFill>
                <a:latin typeface="Times New Roman" pitchFamily="16" charset="0"/>
                <a:cs typeface="Arial" charset="0"/>
              </a:defRPr>
            </a:lvl1pPr>
            <a:lvl2pPr marL="742950" indent="-285750" eaLnBrk="0" hangingPunct="0">
              <a:defRPr sz="2400">
                <a:solidFill>
                  <a:schemeClr val="bg1"/>
                </a:solidFill>
                <a:latin typeface="Times New Roman" pitchFamily="16" charset="0"/>
                <a:cs typeface="Arial" charset="0"/>
              </a:defRPr>
            </a:lvl2pPr>
            <a:lvl3pPr marL="1143000" indent="-228600" eaLnBrk="0" hangingPunct="0">
              <a:defRPr sz="2400">
                <a:solidFill>
                  <a:schemeClr val="bg1"/>
                </a:solidFill>
                <a:latin typeface="Times New Roman" pitchFamily="16" charset="0"/>
                <a:cs typeface="Arial" charset="0"/>
              </a:defRPr>
            </a:lvl3pPr>
            <a:lvl4pPr marL="1600200" indent="-228600" eaLnBrk="0" hangingPunct="0">
              <a:defRPr sz="2400">
                <a:solidFill>
                  <a:schemeClr val="bg1"/>
                </a:solidFill>
                <a:latin typeface="Times New Roman" pitchFamily="16" charset="0"/>
                <a:cs typeface="Arial" charset="0"/>
              </a:defRPr>
            </a:lvl4pPr>
            <a:lvl5pPr marL="2057400" indent="-228600" eaLnBrk="0" hangingPunct="0">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9pPr>
          </a:lstStyle>
          <a:p>
            <a:pPr eaLnBrk="1" hangingPunct="1"/>
            <a:endParaRPr lang="en-US"/>
          </a:p>
        </p:txBody>
      </p:sp>
      <p:sp>
        <p:nvSpPr>
          <p:cNvPr id="108549" name="Rectangle 2"/>
          <p:cNvSpPr>
            <a:spLocks noGrp="1" noChangeArrowheads="1"/>
          </p:cNvSpPr>
          <p:nvPr>
            <p:ph type="body"/>
          </p:nvPr>
        </p:nvSpPr>
        <p:spPr>
          <a:xfrm>
            <a:off x="914558" y="4345518"/>
            <a:ext cx="5025330" cy="38481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Tree>
    <p:extLst>
      <p:ext uri="{BB962C8B-B14F-4D97-AF65-F5344CB8AC3E}">
        <p14:creationId xmlns:p14="http://schemas.microsoft.com/office/powerpoint/2010/main" val="12711872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1624550494"/>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32587781"/>
      </p:ext>
    </p:extLst>
  </p:cSld>
  <p:clrMapOvr>
    <a:masterClrMapping/>
  </p:clrMapOvr>
  <p:transition spd="slow"/>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7050" y="609600"/>
            <a:ext cx="203835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762000" y="609600"/>
            <a:ext cx="5962650" cy="54864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25919267"/>
      </p:ext>
    </p:extLst>
  </p:cSld>
  <p:clrMapOvr>
    <a:masterClrMapping/>
  </p:clrMapOvr>
  <p:transition spd="slow"/>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62000" y="609600"/>
            <a:ext cx="8153400" cy="990600"/>
          </a:xfrm>
        </p:spPr>
        <p:txBody>
          <a:bodyPr/>
          <a:lstStyle/>
          <a:p>
            <a:r>
              <a:rPr lang="en-US"/>
              <a:t>Click to edit Master title style</a:t>
            </a:r>
          </a:p>
        </p:txBody>
      </p:sp>
      <p:sp>
        <p:nvSpPr>
          <p:cNvPr id="3" name="Text Placeholder 2"/>
          <p:cNvSpPr>
            <a:spLocks noGrp="1"/>
          </p:cNvSpPr>
          <p:nvPr>
            <p:ph type="body" sz="half" idx="1"/>
          </p:nvPr>
        </p:nvSpPr>
        <p:spPr>
          <a:xfrm>
            <a:off x="762000" y="1752600"/>
            <a:ext cx="4000500" cy="43434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914900" y="1752600"/>
            <a:ext cx="4000500" cy="43434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645154321"/>
      </p:ext>
    </p:extLst>
  </p:cSld>
  <p:clrMapOvr>
    <a:masterClrMapping/>
  </p:clrMapOvr>
  <p:transition spd="slow"/>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094911128"/>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Edit Master text styles</a:t>
            </a:r>
          </a:p>
        </p:txBody>
      </p:sp>
    </p:spTree>
    <p:extLst>
      <p:ext uri="{BB962C8B-B14F-4D97-AF65-F5344CB8AC3E}">
        <p14:creationId xmlns:p14="http://schemas.microsoft.com/office/powerpoint/2010/main" val="1186072820"/>
      </p:ext>
    </p:extLst>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762000" y="1752600"/>
            <a:ext cx="40005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914900" y="1752600"/>
            <a:ext cx="40005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845264409"/>
      </p:ext>
    </p:extLst>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356584421"/>
      </p:ext>
    </p:extLst>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523261228"/>
      </p:ext>
    </p:extLst>
  </p:cSld>
  <p:clrMapOvr>
    <a:masterClrMapping/>
  </p:clrMapOvr>
  <p:transition spd="slow"/>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986378168"/>
      </p:ext>
    </p:extLst>
  </p:cSld>
  <p:clrMapOvr>
    <a:masterClrMapping/>
  </p:clrMapOvr>
  <p:transition spd="slow"/>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Tree>
    <p:extLst>
      <p:ext uri="{BB962C8B-B14F-4D97-AF65-F5344CB8AC3E}">
        <p14:creationId xmlns:p14="http://schemas.microsoft.com/office/powerpoint/2010/main" val="3538892537"/>
      </p:ext>
    </p:extLst>
  </p:cSld>
  <p:clrMapOvr>
    <a:masterClrMapping/>
  </p:clrMapOvr>
  <p:transition spd="slow"/>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Tree>
    <p:extLst>
      <p:ext uri="{BB962C8B-B14F-4D97-AF65-F5344CB8AC3E}">
        <p14:creationId xmlns:p14="http://schemas.microsoft.com/office/powerpoint/2010/main" val="110414604"/>
      </p:ext>
    </p:extLst>
  </p:cSld>
  <p:clrMapOvr>
    <a:masterClrMapping/>
  </p:clrMapOvr>
  <p:transition spd="slow"/>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7698" name="Rectangle 2"/>
          <p:cNvSpPr>
            <a:spLocks noGrp="1" noChangeArrowheads="1"/>
          </p:cNvSpPr>
          <p:nvPr>
            <p:ph type="title"/>
          </p:nvPr>
        </p:nvSpPr>
        <p:spPr bwMode="auto">
          <a:xfrm>
            <a:off x="762000" y="609600"/>
            <a:ext cx="8153400" cy="990600"/>
          </a:xfrm>
          <a:prstGeom prst="rect">
            <a:avLst/>
          </a:prstGeom>
          <a:noFill/>
          <a:ln w="9525">
            <a:noFill/>
            <a:miter lim="800000"/>
            <a:headEnd/>
            <a:tailEnd/>
          </a:ln>
          <a:effectLst/>
        </p:spPr>
        <p:txBody>
          <a:bodyPr vert="horz" wrap="square" lIns="90488" tIns="44450" rIns="90488" bIns="44450" numCol="1" anchor="ctr" anchorCtr="0" compatLnSpc="1">
            <a:prstTxWarp prst="textNoShape">
              <a:avLst/>
            </a:prstTxWarp>
          </a:bodyPr>
          <a:lstStyle/>
          <a:p>
            <a:pPr lvl="0"/>
            <a:r>
              <a:rPr lang="en-US"/>
              <a:t>Click to edit Master title style</a:t>
            </a:r>
          </a:p>
        </p:txBody>
      </p:sp>
      <p:sp>
        <p:nvSpPr>
          <p:cNvPr id="157699" name="Rectangle 3"/>
          <p:cNvSpPr>
            <a:spLocks noGrp="1" noChangeArrowheads="1"/>
          </p:cNvSpPr>
          <p:nvPr>
            <p:ph type="body" idx="1"/>
          </p:nvPr>
        </p:nvSpPr>
        <p:spPr bwMode="auto">
          <a:xfrm>
            <a:off x="762000" y="1752600"/>
            <a:ext cx="8153400" cy="4343400"/>
          </a:xfrm>
          <a:prstGeom prst="rect">
            <a:avLst/>
          </a:prstGeom>
          <a:noFill/>
          <a:ln w="9525">
            <a:noFill/>
            <a:miter lim="800000"/>
            <a:headEnd/>
            <a:tailEnd/>
          </a:ln>
          <a:effectLst/>
        </p:spPr>
        <p:txBody>
          <a:bodyPr vert="horz" wrap="square" lIns="90488" tIns="44450" rIns="90488" bIns="44450" numCol="1" anchor="t" anchorCtr="0" compatLnSpc="1">
            <a:prstTxWarp prst="textNoShape">
              <a:avLst/>
            </a:prstTxWarp>
          </a:bodyPr>
          <a:lstStyle/>
          <a:p>
            <a:pPr lvl="0"/>
            <a:r>
              <a:rPr lang="en-US"/>
              <a:t>This will be the basic slide template</a:t>
            </a:r>
          </a:p>
          <a:p>
            <a:pPr lvl="1"/>
            <a:r>
              <a:rPr lang="en-US"/>
              <a:t>for Why Should Managers box slides, use </a:t>
            </a:r>
          </a:p>
          <a:p>
            <a:pPr lvl="1"/>
            <a:r>
              <a:rPr lang="en-US"/>
              <a:t>for Ethics and Society box slides, use</a:t>
            </a:r>
          </a:p>
          <a:p>
            <a:pPr lvl="1"/>
            <a:r>
              <a:rPr lang="en-US"/>
              <a:t>for Look into the Future box slides use </a:t>
            </a:r>
          </a:p>
          <a:p>
            <a:pPr lvl="1"/>
            <a:r>
              <a:rPr lang="en-US"/>
              <a:t>(this refers to background colors)</a:t>
            </a:r>
          </a:p>
          <a:p>
            <a:pPr lvl="2"/>
            <a:r>
              <a:rPr lang="en-US"/>
              <a:t>Third level</a:t>
            </a:r>
          </a:p>
          <a:p>
            <a:pPr lvl="3"/>
            <a:r>
              <a:rPr lang="en-US"/>
              <a:t>Fourth level</a:t>
            </a:r>
          </a:p>
          <a:p>
            <a:pPr lvl="4"/>
            <a:r>
              <a:rPr lang="en-US"/>
              <a:t>Fifth level</a:t>
            </a:r>
          </a:p>
        </p:txBody>
      </p:sp>
      <p:sp>
        <p:nvSpPr>
          <p:cNvPr id="157700" name="Rectangle 4"/>
          <p:cNvSpPr>
            <a:spLocks noChangeArrowheads="1"/>
          </p:cNvSpPr>
          <p:nvPr/>
        </p:nvSpPr>
        <p:spPr bwMode="auto">
          <a:xfrm>
            <a:off x="838200" y="1447800"/>
            <a:ext cx="2209800" cy="76200"/>
          </a:xfrm>
          <a:prstGeom prst="rect">
            <a:avLst/>
          </a:prstGeom>
          <a:solidFill>
            <a:srgbClr val="F6BF69"/>
          </a:solidFill>
          <a:ln w="9525">
            <a:noFill/>
            <a:miter lim="800000"/>
            <a:headEnd/>
            <a:tailEnd/>
          </a:ln>
          <a:effectLst/>
        </p:spPr>
        <p:txBody>
          <a:bodyPr wrap="none" anchor="ctr"/>
          <a:lstStyle/>
          <a:p>
            <a:endParaRPr lang="en-US" dirty="0"/>
          </a:p>
        </p:txBody>
      </p:sp>
      <p:sp>
        <p:nvSpPr>
          <p:cNvPr id="157701" name="AutoShape 5"/>
          <p:cNvSpPr>
            <a:spLocks noChangeArrowheads="1"/>
          </p:cNvSpPr>
          <p:nvPr/>
        </p:nvSpPr>
        <p:spPr bwMode="auto">
          <a:xfrm>
            <a:off x="228600" y="914400"/>
            <a:ext cx="533400" cy="533400"/>
          </a:xfrm>
          <a:prstGeom prst="diamond">
            <a:avLst/>
          </a:prstGeom>
          <a:solidFill>
            <a:srgbClr val="B50069"/>
          </a:solidFill>
          <a:ln w="9525">
            <a:noFill/>
            <a:miter lim="800000"/>
            <a:headEnd/>
            <a:tailEnd/>
          </a:ln>
          <a:effectLst/>
        </p:spPr>
        <p:txBody>
          <a:bodyPr wrap="none" anchor="ctr"/>
          <a:lstStyle/>
          <a:p>
            <a:endParaRPr lang="en-US" dirty="0"/>
          </a:p>
        </p:txBody>
      </p:sp>
      <p:sp>
        <p:nvSpPr>
          <p:cNvPr id="157702" name="Oval 6"/>
          <p:cNvSpPr>
            <a:spLocks noChangeArrowheads="1"/>
          </p:cNvSpPr>
          <p:nvPr/>
        </p:nvSpPr>
        <p:spPr bwMode="auto">
          <a:xfrm>
            <a:off x="381000" y="1066800"/>
            <a:ext cx="152400" cy="152400"/>
          </a:xfrm>
          <a:prstGeom prst="ellipse">
            <a:avLst/>
          </a:prstGeom>
          <a:solidFill>
            <a:schemeClr val="bg1"/>
          </a:solidFill>
          <a:ln w="9525">
            <a:noFill/>
            <a:round/>
            <a:headEnd/>
            <a:tailEnd/>
          </a:ln>
          <a:effectLst/>
        </p:spPr>
        <p:txBody>
          <a:bodyPr wrap="none" anchor="ctr"/>
          <a:lstStyle/>
          <a:p>
            <a:endParaRPr lang="en-US" dirty="0"/>
          </a:p>
        </p:txBody>
      </p:sp>
      <p:sp>
        <p:nvSpPr>
          <p:cNvPr id="157703" name="Oval 7"/>
          <p:cNvSpPr>
            <a:spLocks noChangeArrowheads="1"/>
          </p:cNvSpPr>
          <p:nvPr/>
        </p:nvSpPr>
        <p:spPr bwMode="auto">
          <a:xfrm>
            <a:off x="609600" y="762000"/>
            <a:ext cx="152400" cy="152400"/>
          </a:xfrm>
          <a:prstGeom prst="ellipse">
            <a:avLst/>
          </a:prstGeom>
          <a:solidFill>
            <a:srgbClr val="B50069"/>
          </a:solidFill>
          <a:ln w="9525">
            <a:noFill/>
            <a:round/>
            <a:headEnd/>
            <a:tailEnd/>
          </a:ln>
          <a:effectLst/>
        </p:spPr>
        <p:txBody>
          <a:bodyPr wrap="none" anchor="ctr"/>
          <a:lstStyle/>
          <a:p>
            <a:endParaRPr lang="en-US" dirty="0"/>
          </a:p>
        </p:txBody>
      </p:sp>
      <p:sp>
        <p:nvSpPr>
          <p:cNvPr id="157704" name="Oval 8"/>
          <p:cNvSpPr>
            <a:spLocks noChangeArrowheads="1"/>
          </p:cNvSpPr>
          <p:nvPr/>
        </p:nvSpPr>
        <p:spPr bwMode="auto">
          <a:xfrm>
            <a:off x="838200" y="609600"/>
            <a:ext cx="152400" cy="152400"/>
          </a:xfrm>
          <a:prstGeom prst="ellipse">
            <a:avLst/>
          </a:prstGeom>
          <a:solidFill>
            <a:srgbClr val="B50069"/>
          </a:solidFill>
          <a:ln w="9525">
            <a:noFill/>
            <a:round/>
            <a:headEnd/>
            <a:tailEnd/>
          </a:ln>
          <a:effectLst/>
        </p:spPr>
        <p:txBody>
          <a:bodyPr wrap="none" anchor="ctr"/>
          <a:lstStyle/>
          <a:p>
            <a:endParaRPr lang="en-US" dirty="0"/>
          </a:p>
        </p:txBody>
      </p:sp>
      <p:sp>
        <p:nvSpPr>
          <p:cNvPr id="157705" name="Oval 9"/>
          <p:cNvSpPr>
            <a:spLocks noChangeArrowheads="1"/>
          </p:cNvSpPr>
          <p:nvPr/>
        </p:nvSpPr>
        <p:spPr bwMode="auto">
          <a:xfrm>
            <a:off x="1066800" y="533400"/>
            <a:ext cx="76200" cy="76200"/>
          </a:xfrm>
          <a:prstGeom prst="ellipse">
            <a:avLst/>
          </a:prstGeom>
          <a:solidFill>
            <a:srgbClr val="B50069"/>
          </a:solidFill>
          <a:ln w="9525">
            <a:noFill/>
            <a:round/>
            <a:headEnd/>
            <a:tailEnd/>
          </a:ln>
          <a:effectLst/>
        </p:spPr>
        <p:txBody>
          <a:bodyPr wrap="none" anchor="ctr"/>
          <a:lstStyle/>
          <a:p>
            <a:endParaRPr lang="en-US" dirty="0"/>
          </a:p>
        </p:txBody>
      </p:sp>
      <p:sp>
        <p:nvSpPr>
          <p:cNvPr id="157706" name="Rectangle 10"/>
          <p:cNvSpPr>
            <a:spLocks noChangeArrowheads="1"/>
          </p:cNvSpPr>
          <p:nvPr/>
        </p:nvSpPr>
        <p:spPr bwMode="auto">
          <a:xfrm>
            <a:off x="6553200" y="1447800"/>
            <a:ext cx="2209800" cy="76200"/>
          </a:xfrm>
          <a:prstGeom prst="rect">
            <a:avLst/>
          </a:prstGeom>
          <a:solidFill>
            <a:srgbClr val="F6BF69"/>
          </a:solidFill>
          <a:ln w="9525">
            <a:noFill/>
            <a:miter lim="800000"/>
            <a:headEnd/>
            <a:tailEnd/>
          </a:ln>
          <a:effectLst/>
        </p:spPr>
        <p:txBody>
          <a:bodyPr wrap="none" anchor="ctr"/>
          <a:lstStyle/>
          <a:p>
            <a:endParaRPr lang="en-US" dirty="0"/>
          </a:p>
        </p:txBody>
      </p:sp>
    </p:spTree>
    <p:extLst>
      <p:ext uri="{BB962C8B-B14F-4D97-AF65-F5344CB8AC3E}">
        <p14:creationId xmlns:p14="http://schemas.microsoft.com/office/powerpoint/2010/main" val="3674952183"/>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Lst>
  <p:transition spd="slow"/>
  <p:hf sldNum="0" hdr="0" ftr="0" dt="0"/>
  <p:txStyles>
    <p:titleStyle>
      <a:lvl1pPr algn="ctr" rtl="0" eaLnBrk="1" fontAlgn="base" hangingPunct="1">
        <a:spcBef>
          <a:spcPct val="0"/>
        </a:spcBef>
        <a:spcAft>
          <a:spcPct val="0"/>
        </a:spcAft>
        <a:defRPr sz="3600" b="1">
          <a:solidFill>
            <a:srgbClr val="500093"/>
          </a:solidFill>
          <a:latin typeface="+mj-lt"/>
          <a:ea typeface="+mj-ea"/>
          <a:cs typeface="+mj-cs"/>
        </a:defRPr>
      </a:lvl1pPr>
      <a:lvl2pPr algn="ctr" rtl="0" eaLnBrk="1" fontAlgn="base" hangingPunct="1">
        <a:spcBef>
          <a:spcPct val="0"/>
        </a:spcBef>
        <a:spcAft>
          <a:spcPct val="0"/>
        </a:spcAft>
        <a:defRPr sz="3600" b="1">
          <a:solidFill>
            <a:srgbClr val="500093"/>
          </a:solidFill>
          <a:latin typeface="Arial" pitchFamily="34" charset="0"/>
        </a:defRPr>
      </a:lvl2pPr>
      <a:lvl3pPr algn="ctr" rtl="0" eaLnBrk="1" fontAlgn="base" hangingPunct="1">
        <a:spcBef>
          <a:spcPct val="0"/>
        </a:spcBef>
        <a:spcAft>
          <a:spcPct val="0"/>
        </a:spcAft>
        <a:defRPr sz="3600" b="1">
          <a:solidFill>
            <a:srgbClr val="500093"/>
          </a:solidFill>
          <a:latin typeface="Arial" pitchFamily="34" charset="0"/>
        </a:defRPr>
      </a:lvl3pPr>
      <a:lvl4pPr algn="ctr" rtl="0" eaLnBrk="1" fontAlgn="base" hangingPunct="1">
        <a:spcBef>
          <a:spcPct val="0"/>
        </a:spcBef>
        <a:spcAft>
          <a:spcPct val="0"/>
        </a:spcAft>
        <a:defRPr sz="3600" b="1">
          <a:solidFill>
            <a:srgbClr val="500093"/>
          </a:solidFill>
          <a:latin typeface="Arial" pitchFamily="34" charset="0"/>
        </a:defRPr>
      </a:lvl4pPr>
      <a:lvl5pPr algn="ctr" rtl="0" eaLnBrk="1" fontAlgn="base" hangingPunct="1">
        <a:spcBef>
          <a:spcPct val="0"/>
        </a:spcBef>
        <a:spcAft>
          <a:spcPct val="0"/>
        </a:spcAft>
        <a:defRPr sz="3600" b="1">
          <a:solidFill>
            <a:srgbClr val="500093"/>
          </a:solidFill>
          <a:latin typeface="Arial" pitchFamily="34" charset="0"/>
        </a:defRPr>
      </a:lvl5pPr>
      <a:lvl6pPr marL="457200" algn="ctr" rtl="0" eaLnBrk="1" fontAlgn="base" hangingPunct="1">
        <a:spcBef>
          <a:spcPct val="0"/>
        </a:spcBef>
        <a:spcAft>
          <a:spcPct val="0"/>
        </a:spcAft>
        <a:defRPr sz="3600" b="1">
          <a:solidFill>
            <a:srgbClr val="500093"/>
          </a:solidFill>
          <a:latin typeface="Arial" pitchFamily="34" charset="0"/>
        </a:defRPr>
      </a:lvl6pPr>
      <a:lvl7pPr marL="914400" algn="ctr" rtl="0" eaLnBrk="1" fontAlgn="base" hangingPunct="1">
        <a:spcBef>
          <a:spcPct val="0"/>
        </a:spcBef>
        <a:spcAft>
          <a:spcPct val="0"/>
        </a:spcAft>
        <a:defRPr sz="3600" b="1">
          <a:solidFill>
            <a:srgbClr val="500093"/>
          </a:solidFill>
          <a:latin typeface="Arial" pitchFamily="34" charset="0"/>
        </a:defRPr>
      </a:lvl7pPr>
      <a:lvl8pPr marL="1371600" algn="ctr" rtl="0" eaLnBrk="1" fontAlgn="base" hangingPunct="1">
        <a:spcBef>
          <a:spcPct val="0"/>
        </a:spcBef>
        <a:spcAft>
          <a:spcPct val="0"/>
        </a:spcAft>
        <a:defRPr sz="3600" b="1">
          <a:solidFill>
            <a:srgbClr val="500093"/>
          </a:solidFill>
          <a:latin typeface="Arial" pitchFamily="34" charset="0"/>
        </a:defRPr>
      </a:lvl8pPr>
      <a:lvl9pPr marL="1828800" algn="ctr" rtl="0" eaLnBrk="1" fontAlgn="base" hangingPunct="1">
        <a:spcBef>
          <a:spcPct val="0"/>
        </a:spcBef>
        <a:spcAft>
          <a:spcPct val="0"/>
        </a:spcAft>
        <a:defRPr sz="3600" b="1">
          <a:solidFill>
            <a:srgbClr val="500093"/>
          </a:solidFill>
          <a:latin typeface="Arial" pitchFamily="34" charset="0"/>
        </a:defRPr>
      </a:lvl9pPr>
    </p:titleStyle>
    <p:bodyStyle>
      <a:lvl1pPr marL="342900" indent="-342900" algn="l" rtl="0" eaLnBrk="1" fontAlgn="base" hangingPunct="1">
        <a:spcBef>
          <a:spcPct val="20000"/>
        </a:spcBef>
        <a:spcAft>
          <a:spcPct val="0"/>
        </a:spcAft>
        <a:buClr>
          <a:srgbClr val="993300"/>
        </a:buClr>
        <a:buSzPct val="127000"/>
        <a:buFont typeface="Wingdings" pitchFamily="2" charset="2"/>
        <a:buChar char="ü"/>
        <a:defRPr sz="2800" b="1">
          <a:solidFill>
            <a:schemeClr val="tx1"/>
          </a:solidFill>
          <a:latin typeface="+mn-lt"/>
          <a:ea typeface="+mn-ea"/>
          <a:cs typeface="+mn-cs"/>
        </a:defRPr>
      </a:lvl1pPr>
      <a:lvl2pPr marL="742950" indent="-285750" algn="l" rtl="0" eaLnBrk="1" fontAlgn="base" hangingPunct="1">
        <a:spcBef>
          <a:spcPct val="20000"/>
        </a:spcBef>
        <a:spcAft>
          <a:spcPct val="0"/>
        </a:spcAft>
        <a:buClr>
          <a:srgbClr val="00279F"/>
        </a:buClr>
        <a:buSzPct val="127000"/>
        <a:buFont typeface="Wingdings" pitchFamily="2" charset="2"/>
        <a:buChar char="ü"/>
        <a:defRPr sz="2400">
          <a:solidFill>
            <a:schemeClr val="tx1"/>
          </a:solidFill>
          <a:latin typeface="+mn-lt"/>
        </a:defRPr>
      </a:lvl2pPr>
      <a:lvl3pPr marL="1143000" indent="-228600" algn="l" rtl="0" eaLnBrk="1" fontAlgn="base" hangingPunct="1">
        <a:spcBef>
          <a:spcPct val="20000"/>
        </a:spcBef>
        <a:spcAft>
          <a:spcPct val="0"/>
        </a:spcAft>
        <a:buClr>
          <a:srgbClr val="FF9900"/>
        </a:buClr>
        <a:buSzPct val="127000"/>
        <a:buFont typeface="Wingdings" pitchFamily="2" charset="2"/>
        <a:buChar char="ü"/>
        <a:defRPr sz="2000">
          <a:solidFill>
            <a:schemeClr val="tx1"/>
          </a:solidFill>
          <a:latin typeface="+mn-lt"/>
        </a:defRPr>
      </a:lvl3pPr>
      <a:lvl4pPr marL="16002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4pPr>
      <a:lvl5pPr marL="20574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5pPr>
      <a:lvl6pPr marL="25146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6pPr>
      <a:lvl7pPr marL="29718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7pPr>
      <a:lvl8pPr marL="34290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8pPr>
      <a:lvl9pPr marL="38862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2035175"/>
            <a:ext cx="8001000" cy="1470025"/>
          </a:xfrm>
          <a:noFill/>
          <a:ln w="9525">
            <a:noFill/>
            <a:miter lim="800000"/>
            <a:headEnd/>
            <a:tailEnd/>
          </a:ln>
          <a:effectLst/>
        </p:spPr>
        <p:txBody>
          <a:bodyPr vert="horz" wrap="square" lIns="90488" tIns="44450" rIns="90488" bIns="44450" numCol="1" anchor="ctr" anchorCtr="0" compatLnSpc="1">
            <a:prstTxWarp prst="textNoShape">
              <a:avLst/>
            </a:prstTxWarp>
          </a:bodyPr>
          <a:lstStyle/>
          <a:p>
            <a:r>
              <a:rPr lang="en-US" sz="4400" dirty="0"/>
              <a:t>PROJECT SCOPE MANAGEMENT</a:t>
            </a:r>
            <a:endParaRPr lang="en-GB" sz="4400" dirty="0"/>
          </a:p>
        </p:txBody>
      </p:sp>
    </p:spTree>
    <p:extLst>
      <p:ext uri="{BB962C8B-B14F-4D97-AF65-F5344CB8AC3E}">
        <p14:creationId xmlns:p14="http://schemas.microsoft.com/office/powerpoint/2010/main" val="3445295033"/>
      </p:ext>
    </p:extLst>
  </p:cSld>
  <p:clrMapOvr>
    <a:masterClrMapping/>
  </p:clrMapOvr>
  <p:transition spd="slow"/>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
            <a:ext cx="8153400" cy="990600"/>
          </a:xfrm>
        </p:spPr>
        <p:txBody>
          <a:bodyPr/>
          <a:lstStyle/>
          <a:p>
            <a:r>
              <a:rPr lang="en-GB" dirty="0"/>
              <a:t>Scope Planning and the Scope Management Plan</a:t>
            </a:r>
            <a:endParaRPr lang="en-US" dirty="0"/>
          </a:p>
        </p:txBody>
      </p:sp>
      <p:sp>
        <p:nvSpPr>
          <p:cNvPr id="3" name="Content Placeholder 2"/>
          <p:cNvSpPr>
            <a:spLocks noGrp="1"/>
          </p:cNvSpPr>
          <p:nvPr>
            <p:ph idx="1"/>
          </p:nvPr>
        </p:nvSpPr>
        <p:spPr/>
        <p:txBody>
          <a:bodyPr/>
          <a:lstStyle/>
          <a:p>
            <a:pPr algn="just">
              <a:lnSpc>
                <a:spcPct val="104000"/>
              </a:lnSpc>
              <a:spcBef>
                <a:spcPts val="438"/>
              </a:spcBef>
              <a:spcAft>
                <a:spcPts val="1438"/>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t>The scope management plan is a document that includes descriptions of how the team will prepare the project scope statement, create the WBS, verify completion of the project deliverables, and control requests for changes to the project scope.</a:t>
            </a:r>
          </a:p>
          <a:p>
            <a:pPr algn="just">
              <a:lnSpc>
                <a:spcPct val="104000"/>
              </a:lnSpc>
              <a:spcBef>
                <a:spcPts val="438"/>
              </a:spcBef>
              <a:spcAft>
                <a:spcPts val="1438"/>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t>Key inputs include the project charter, preliminary scope statement, and project management plan. </a:t>
            </a:r>
          </a:p>
        </p:txBody>
      </p:sp>
    </p:spTree>
    <p:extLst>
      <p:ext uri="{BB962C8B-B14F-4D97-AF65-F5344CB8AC3E}">
        <p14:creationId xmlns:p14="http://schemas.microsoft.com/office/powerpoint/2010/main" val="465393529"/>
      </p:ext>
    </p:extLst>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
            <a:ext cx="8153400" cy="990600"/>
          </a:xfrm>
        </p:spPr>
        <p:txBody>
          <a:bodyPr/>
          <a:lstStyle/>
          <a:p>
            <a:r>
              <a:rPr lang="en-US" dirty="0"/>
              <a:t>Collecting Requirements</a:t>
            </a:r>
          </a:p>
        </p:txBody>
      </p:sp>
      <p:sp>
        <p:nvSpPr>
          <p:cNvPr id="3" name="Content Placeholder 2"/>
          <p:cNvSpPr>
            <a:spLocks noGrp="1"/>
          </p:cNvSpPr>
          <p:nvPr>
            <p:ph idx="1"/>
          </p:nvPr>
        </p:nvSpPr>
        <p:spPr>
          <a:xfrm>
            <a:off x="457200" y="1600200"/>
            <a:ext cx="8458200" cy="4800600"/>
          </a:xfrm>
        </p:spPr>
        <p:txBody>
          <a:bodyPr>
            <a:noAutofit/>
          </a:bodyPr>
          <a:lstStyle/>
          <a:p>
            <a:r>
              <a:rPr lang="en-GB" b="0" dirty="0"/>
              <a:t>A requirement is “a condition or capability that must be met or possessed by a system, product, service, result, or component to satisfy a contract, standard, specification, or other formal document” (PMBOK® Guide, 2013)</a:t>
            </a:r>
          </a:p>
          <a:p>
            <a:r>
              <a:rPr lang="en-GB" b="0" dirty="0"/>
              <a:t>For some IT projects, it is helpful to divide requirements development into categories called elicitation, analysis, specification, and validation</a:t>
            </a:r>
          </a:p>
          <a:p>
            <a:r>
              <a:rPr lang="en-GB" b="0" dirty="0"/>
              <a:t>It is important to use an iterative approach to defining requirements since they are often unclear early in a project</a:t>
            </a:r>
          </a:p>
          <a:p>
            <a:endParaRPr lang="en-GB" b="0" dirty="0"/>
          </a:p>
        </p:txBody>
      </p:sp>
    </p:spTree>
    <p:extLst>
      <p:ext uri="{BB962C8B-B14F-4D97-AF65-F5344CB8AC3E}">
        <p14:creationId xmlns:p14="http://schemas.microsoft.com/office/powerpoint/2010/main" val="2526226609"/>
      </p:ext>
    </p:extLst>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Requirements collection methods</a:t>
            </a:r>
          </a:p>
        </p:txBody>
      </p:sp>
      <p:sp>
        <p:nvSpPr>
          <p:cNvPr id="3" name="Content Placeholder 2"/>
          <p:cNvSpPr>
            <a:spLocks noGrp="1"/>
          </p:cNvSpPr>
          <p:nvPr>
            <p:ph idx="1"/>
          </p:nvPr>
        </p:nvSpPr>
        <p:spPr/>
        <p:txBody>
          <a:bodyPr>
            <a:normAutofit lnSpcReduction="10000"/>
          </a:bodyPr>
          <a:lstStyle/>
          <a:p>
            <a:r>
              <a:rPr lang="en-GB" b="0" dirty="0"/>
              <a:t>Interviewing</a:t>
            </a:r>
          </a:p>
          <a:p>
            <a:r>
              <a:rPr lang="en-GB" b="0" dirty="0"/>
              <a:t>Focus groups and facilitated workshops </a:t>
            </a:r>
          </a:p>
          <a:p>
            <a:r>
              <a:rPr lang="en-GB" b="0" dirty="0"/>
              <a:t> Using group creativity and decision-making techniques</a:t>
            </a:r>
          </a:p>
          <a:p>
            <a:r>
              <a:rPr lang="en-GB" b="0" dirty="0"/>
              <a:t>Questionnaires and surveys</a:t>
            </a:r>
          </a:p>
          <a:p>
            <a:r>
              <a:rPr lang="en-GB" b="0" dirty="0"/>
              <a:t>Observation</a:t>
            </a:r>
          </a:p>
          <a:p>
            <a:r>
              <a:rPr lang="en-GB" b="0" dirty="0"/>
              <a:t>Prototyping</a:t>
            </a:r>
          </a:p>
          <a:p>
            <a:r>
              <a:rPr lang="en-GB" b="0" dirty="0"/>
              <a:t>Use cases</a:t>
            </a:r>
          </a:p>
          <a:p>
            <a:r>
              <a:rPr lang="en-GB" b="0" dirty="0" err="1"/>
              <a:t>etc</a:t>
            </a:r>
            <a:endParaRPr lang="en-GB" b="0" dirty="0"/>
          </a:p>
          <a:p>
            <a:endParaRPr lang="en-GB" b="0" dirty="0"/>
          </a:p>
        </p:txBody>
      </p:sp>
    </p:spTree>
    <p:extLst>
      <p:ext uri="{BB962C8B-B14F-4D97-AF65-F5344CB8AC3E}">
        <p14:creationId xmlns:p14="http://schemas.microsoft.com/office/powerpoint/2010/main" val="182721515"/>
      </p:ext>
    </p:extLst>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Documenting Requirements</a:t>
            </a:r>
          </a:p>
        </p:txBody>
      </p:sp>
      <p:sp>
        <p:nvSpPr>
          <p:cNvPr id="3" name="Content Placeholder 2"/>
          <p:cNvSpPr>
            <a:spLocks noGrp="1"/>
          </p:cNvSpPr>
          <p:nvPr>
            <p:ph idx="1"/>
          </p:nvPr>
        </p:nvSpPr>
        <p:spPr>
          <a:xfrm>
            <a:off x="533400" y="1752600"/>
            <a:ext cx="8382000" cy="4343400"/>
          </a:xfrm>
        </p:spPr>
        <p:txBody>
          <a:bodyPr>
            <a:noAutofit/>
          </a:bodyPr>
          <a:lstStyle/>
          <a:p>
            <a:r>
              <a:rPr lang="en-GB" b="0" dirty="0">
                <a:latin typeface="Times New Roman" panose="02020603050405020304" pitchFamily="18" charset="0"/>
                <a:cs typeface="Times New Roman" panose="02020603050405020304" pitchFamily="18" charset="0"/>
              </a:rPr>
              <a:t>Requirements documents are often generated by software and include text, images, diagrams, videos, and other media.</a:t>
            </a:r>
          </a:p>
          <a:p>
            <a:r>
              <a:rPr lang="en-GB" b="0" dirty="0">
                <a:latin typeface="Times New Roman" panose="02020603050405020304" pitchFamily="18" charset="0"/>
                <a:cs typeface="Times New Roman" panose="02020603050405020304" pitchFamily="18" charset="0"/>
              </a:rPr>
              <a:t>They are often broken down into different categories such as functional, service, performance, quality, training requirements, and so on</a:t>
            </a:r>
          </a:p>
          <a:p>
            <a:r>
              <a:rPr lang="en-GB" b="0" dirty="0">
                <a:latin typeface="Times New Roman" panose="02020603050405020304" pitchFamily="18" charset="0"/>
                <a:cs typeface="Times New Roman" panose="02020603050405020304" pitchFamily="18" charset="0"/>
              </a:rPr>
              <a:t>A requirements management plan describes how project requirements will be </a:t>
            </a:r>
            <a:r>
              <a:rPr lang="en-GB" b="0" dirty="0" err="1">
                <a:latin typeface="Times New Roman" panose="02020603050405020304" pitchFamily="18" charset="0"/>
                <a:cs typeface="Times New Roman" panose="02020603050405020304" pitchFamily="18" charset="0"/>
              </a:rPr>
              <a:t>analyzed</a:t>
            </a:r>
            <a:r>
              <a:rPr lang="en-GB" b="0" dirty="0">
                <a:latin typeface="Times New Roman" panose="02020603050405020304" pitchFamily="18" charset="0"/>
                <a:cs typeface="Times New Roman" panose="02020603050405020304" pitchFamily="18" charset="0"/>
              </a:rPr>
              <a:t>, documented, and managed</a:t>
            </a:r>
          </a:p>
        </p:txBody>
      </p:sp>
    </p:spTree>
    <p:extLst>
      <p:ext uri="{BB962C8B-B14F-4D97-AF65-F5344CB8AC3E}">
        <p14:creationId xmlns:p14="http://schemas.microsoft.com/office/powerpoint/2010/main" val="574718007"/>
      </p:ext>
    </p:extLst>
  </p:cSld>
  <p:clrMapOvr>
    <a:masterClrMapping/>
  </p:clrMapOvr>
  <p:transition spd="slow"/>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Documenting Requirements</a:t>
            </a:r>
          </a:p>
        </p:txBody>
      </p:sp>
      <p:sp>
        <p:nvSpPr>
          <p:cNvPr id="3" name="Content Placeholder 2"/>
          <p:cNvSpPr>
            <a:spLocks noGrp="1"/>
          </p:cNvSpPr>
          <p:nvPr>
            <p:ph idx="1"/>
          </p:nvPr>
        </p:nvSpPr>
        <p:spPr>
          <a:xfrm>
            <a:off x="533400" y="1752600"/>
            <a:ext cx="8382000" cy="4343400"/>
          </a:xfrm>
        </p:spPr>
        <p:txBody>
          <a:bodyPr>
            <a:normAutofit/>
          </a:bodyPr>
          <a:lstStyle/>
          <a:p>
            <a:r>
              <a:rPr lang="en-GB" b="0" dirty="0">
                <a:latin typeface="Times New Roman" panose="02020603050405020304" pitchFamily="18" charset="0"/>
                <a:cs typeface="Times New Roman" panose="02020603050405020304" pitchFamily="18" charset="0"/>
              </a:rPr>
              <a:t>A requirements traceability matrix (RTM) is a table that lists requirements, various attributes of each requirement, and the status of the requirements to ensure that all requirements are addressed</a:t>
            </a:r>
          </a:p>
          <a:p>
            <a:endParaRPr lang="en-GB" b="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55645403"/>
      </p:ext>
    </p:extLst>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Sample Requirements Traceability Matrix</a:t>
            </a:r>
          </a:p>
        </p:txBody>
      </p:sp>
      <p:graphicFrame>
        <p:nvGraphicFramePr>
          <p:cNvPr id="3" name="Table 2">
            <a:extLst>
              <a:ext uri="{FF2B5EF4-FFF2-40B4-BE49-F238E27FC236}">
                <a16:creationId xmlns:a16="http://schemas.microsoft.com/office/drawing/2014/main" id="{DD9D4B14-65A5-430E-DCCC-D3C1DE26C4E3}"/>
              </a:ext>
            </a:extLst>
          </p:cNvPr>
          <p:cNvGraphicFramePr>
            <a:graphicFrameLocks noGrp="1"/>
          </p:cNvGraphicFramePr>
          <p:nvPr>
            <p:extLst>
              <p:ext uri="{D42A27DB-BD31-4B8C-83A1-F6EECF244321}">
                <p14:modId xmlns:p14="http://schemas.microsoft.com/office/powerpoint/2010/main" val="2907105739"/>
              </p:ext>
            </p:extLst>
          </p:nvPr>
        </p:nvGraphicFramePr>
        <p:xfrm>
          <a:off x="381000" y="2057400"/>
          <a:ext cx="8458200" cy="2432094"/>
        </p:xfrm>
        <a:graphic>
          <a:graphicData uri="http://schemas.openxmlformats.org/drawingml/2006/table">
            <a:tbl>
              <a:tblPr firstRow="1" bandRow="1">
                <a:tableStyleId>{5C22544A-7EE6-4342-B048-85BDC9FD1C3A}</a:tableStyleId>
              </a:tblPr>
              <a:tblGrid>
                <a:gridCol w="1219200">
                  <a:extLst>
                    <a:ext uri="{9D8B030D-6E8A-4147-A177-3AD203B41FA5}">
                      <a16:colId xmlns:a16="http://schemas.microsoft.com/office/drawing/2014/main" val="1257290894"/>
                    </a:ext>
                  </a:extLst>
                </a:gridCol>
                <a:gridCol w="1676400">
                  <a:extLst>
                    <a:ext uri="{9D8B030D-6E8A-4147-A177-3AD203B41FA5}">
                      <a16:colId xmlns:a16="http://schemas.microsoft.com/office/drawing/2014/main" val="1893919525"/>
                    </a:ext>
                  </a:extLst>
                </a:gridCol>
                <a:gridCol w="1143000">
                  <a:extLst>
                    <a:ext uri="{9D8B030D-6E8A-4147-A177-3AD203B41FA5}">
                      <a16:colId xmlns:a16="http://schemas.microsoft.com/office/drawing/2014/main" val="779803797"/>
                    </a:ext>
                  </a:extLst>
                </a:gridCol>
                <a:gridCol w="2057400">
                  <a:extLst>
                    <a:ext uri="{9D8B030D-6E8A-4147-A177-3AD203B41FA5}">
                      <a16:colId xmlns:a16="http://schemas.microsoft.com/office/drawing/2014/main" val="2509331889"/>
                    </a:ext>
                  </a:extLst>
                </a:gridCol>
                <a:gridCol w="2362200">
                  <a:extLst>
                    <a:ext uri="{9D8B030D-6E8A-4147-A177-3AD203B41FA5}">
                      <a16:colId xmlns:a16="http://schemas.microsoft.com/office/drawing/2014/main" val="3008922057"/>
                    </a:ext>
                  </a:extLst>
                </a:gridCol>
              </a:tblGrid>
              <a:tr h="570186">
                <a:tc>
                  <a:txBody>
                    <a:bodyPr/>
                    <a:lstStyle/>
                    <a:p>
                      <a:r>
                        <a:rPr lang="en-US" dirty="0"/>
                        <a:t>Requirement No.</a:t>
                      </a:r>
                    </a:p>
                  </a:txBody>
                  <a:tcPr/>
                </a:tc>
                <a:tc>
                  <a:txBody>
                    <a:bodyPr/>
                    <a:lstStyle/>
                    <a:p>
                      <a:r>
                        <a:rPr lang="en-US" dirty="0"/>
                        <a:t>Name</a:t>
                      </a:r>
                    </a:p>
                  </a:txBody>
                  <a:tcPr/>
                </a:tc>
                <a:tc>
                  <a:txBody>
                    <a:bodyPr/>
                    <a:lstStyle/>
                    <a:p>
                      <a:r>
                        <a:rPr lang="en-US" dirty="0"/>
                        <a:t>Category</a:t>
                      </a:r>
                    </a:p>
                  </a:txBody>
                  <a:tcPr/>
                </a:tc>
                <a:tc>
                  <a:txBody>
                    <a:bodyPr/>
                    <a:lstStyle/>
                    <a:p>
                      <a:r>
                        <a:rPr lang="en-US" dirty="0"/>
                        <a:t>Source</a:t>
                      </a:r>
                    </a:p>
                  </a:txBody>
                  <a:tcPr/>
                </a:tc>
                <a:tc>
                  <a:txBody>
                    <a:bodyPr/>
                    <a:lstStyle/>
                    <a:p>
                      <a:r>
                        <a:rPr lang="en-US" dirty="0"/>
                        <a:t>Status</a:t>
                      </a:r>
                    </a:p>
                  </a:txBody>
                  <a:tcPr/>
                </a:tc>
                <a:extLst>
                  <a:ext uri="{0D108BD9-81ED-4DB2-BD59-A6C34878D82A}">
                    <a16:rowId xmlns:a16="http://schemas.microsoft.com/office/drawing/2014/main" val="3806667160"/>
                  </a:ext>
                </a:extLst>
              </a:tr>
              <a:tr h="1792014">
                <a:tc>
                  <a:txBody>
                    <a:bodyPr/>
                    <a:lstStyle/>
                    <a:p>
                      <a:r>
                        <a:rPr lang="en-US" dirty="0"/>
                        <a:t>R32</a:t>
                      </a:r>
                    </a:p>
                  </a:txBody>
                  <a:tcPr/>
                </a:tc>
                <a:tc>
                  <a:txBody>
                    <a:bodyPr/>
                    <a:lstStyle/>
                    <a:p>
                      <a:r>
                        <a:rPr lang="en-US" dirty="0"/>
                        <a:t>Laptop memory</a:t>
                      </a:r>
                    </a:p>
                  </a:txBody>
                  <a:tcPr/>
                </a:tc>
                <a:tc>
                  <a:txBody>
                    <a:bodyPr/>
                    <a:lstStyle/>
                    <a:p>
                      <a:r>
                        <a:rPr lang="en-US" dirty="0"/>
                        <a:t>Hardware</a:t>
                      </a:r>
                    </a:p>
                  </a:txBody>
                  <a:tcPr/>
                </a:tc>
                <a:tc>
                  <a:txBody>
                    <a:bodyPr/>
                    <a:lstStyle/>
                    <a:p>
                      <a:r>
                        <a:rPr lang="en-US" dirty="0"/>
                        <a:t>Project Charter and corporate laptop specifications</a:t>
                      </a:r>
                    </a:p>
                  </a:txBody>
                  <a:tcPr/>
                </a:tc>
                <a:tc>
                  <a:txBody>
                    <a:bodyPr/>
                    <a:lstStyle/>
                    <a:p>
                      <a:r>
                        <a:rPr lang="en-US" dirty="0"/>
                        <a:t>Complete. Laptops ordered meet requirement by having 16GB of memory</a:t>
                      </a:r>
                    </a:p>
                  </a:txBody>
                  <a:tcPr/>
                </a:tc>
                <a:extLst>
                  <a:ext uri="{0D108BD9-81ED-4DB2-BD59-A6C34878D82A}">
                    <a16:rowId xmlns:a16="http://schemas.microsoft.com/office/drawing/2014/main" val="1087871975"/>
                  </a:ext>
                </a:extLst>
              </a:tr>
            </a:tbl>
          </a:graphicData>
        </a:graphic>
      </p:graphicFrame>
    </p:spTree>
    <p:extLst>
      <p:ext uri="{BB962C8B-B14F-4D97-AF65-F5344CB8AC3E}">
        <p14:creationId xmlns:p14="http://schemas.microsoft.com/office/powerpoint/2010/main" val="2626789710"/>
      </p:ext>
    </p:extLst>
  </p:cSld>
  <p:clrMapOvr>
    <a:masterClrMapping/>
  </p:clrMapOvr>
  <p:transition spd="slow"/>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Grp="1" noChangeArrowheads="1"/>
          </p:cNvSpPr>
          <p:nvPr>
            <p:ph type="title"/>
          </p:nvPr>
        </p:nvSpPr>
        <p:spPr>
          <a:xfrm>
            <a:off x="762000" y="381000"/>
            <a:ext cx="8153400" cy="1203215"/>
          </a:xfrm>
        </p:spPr>
        <p:txBody>
          <a:bodyPr>
            <a:spAutoFit/>
          </a:bodyPr>
          <a:lstStyle/>
          <a:p>
            <a:pPr>
              <a:lnSpc>
                <a:spcPct val="10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b="1" dirty="0"/>
              <a:t>Scope Definition and the Project Scope Statement</a:t>
            </a:r>
          </a:p>
        </p:txBody>
      </p:sp>
      <p:sp>
        <p:nvSpPr>
          <p:cNvPr id="12291" name="Rectangle 2"/>
          <p:cNvSpPr>
            <a:spLocks noGrp="1" noChangeArrowheads="1"/>
          </p:cNvSpPr>
          <p:nvPr>
            <p:ph idx="1"/>
          </p:nvPr>
        </p:nvSpPr>
        <p:spPr>
          <a:xfrm>
            <a:off x="609600" y="1650537"/>
            <a:ext cx="8153400" cy="4978863"/>
          </a:xfrm>
        </p:spPr>
        <p:txBody>
          <a:bodyPr wrap="square">
            <a:spAutoFit/>
          </a:bodyPr>
          <a:lstStyle/>
          <a:p>
            <a:pPr algn="just">
              <a:lnSpc>
                <a:spcPct val="104000"/>
              </a:lnSpc>
              <a:spcBef>
                <a:spcPct val="0"/>
              </a:spcBef>
              <a:spcAft>
                <a:spcPts val="1150"/>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t>The preliminary scope statement, project charter, organizational process assets (OPAs), and approved change requests provide a basis for creating the project scope statement.</a:t>
            </a:r>
          </a:p>
          <a:p>
            <a:pPr lvl="1" algn="just">
              <a:lnSpc>
                <a:spcPct val="104000"/>
              </a:lnSpc>
              <a:spcBef>
                <a:spcPct val="0"/>
              </a:spcBef>
              <a:spcAft>
                <a:spcPts val="1150"/>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b="0" dirty="0"/>
              <a:t>OPAs are internal, company-specific plans, processes, policies, procedures, and knowledge bases used to guide and improve project management e.g</a:t>
            </a:r>
            <a:r>
              <a:rPr lang="en-US" dirty="0"/>
              <a:t>. </a:t>
            </a:r>
            <a:r>
              <a:rPr lang="en-US" b="0" dirty="0"/>
              <a:t>templates, historical data, and lessons learned from past projects, which help streamline execution and ensure consistency.</a:t>
            </a:r>
          </a:p>
          <a:p>
            <a:pPr algn="just">
              <a:lnSpc>
                <a:spcPct val="104000"/>
              </a:lnSpc>
              <a:spcBef>
                <a:spcPct val="0"/>
              </a:spcBef>
              <a:spcAft>
                <a:spcPts val="1150"/>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t>As time progresses, the scope of a project should become clearer and more specific.</a:t>
            </a:r>
            <a:endParaRPr lang="en-US" b="0" dirty="0"/>
          </a:p>
        </p:txBody>
      </p:sp>
    </p:spTree>
    <p:extLst>
      <p:ext uri="{BB962C8B-B14F-4D97-AF65-F5344CB8AC3E}">
        <p14:creationId xmlns:p14="http://schemas.microsoft.com/office/powerpoint/2010/main" val="1687152237"/>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37" name="Rectangle 1"/>
          <p:cNvSpPr>
            <a:spLocks noGrp="1" noChangeArrowheads="1"/>
          </p:cNvSpPr>
          <p:nvPr>
            <p:ph type="title"/>
          </p:nvPr>
        </p:nvSpPr>
        <p:spPr>
          <a:xfrm>
            <a:off x="1219200" y="343710"/>
            <a:ext cx="7761288" cy="627031"/>
          </a:xfrm>
        </p:spPr>
        <p:txBody>
          <a:bodyPr>
            <a:spAutoFit/>
          </a:bodyPr>
          <a:lstStyle/>
          <a:p>
            <a:pPr>
              <a:lnSpc>
                <a:spcPct val="10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dirty="0"/>
              <a:t>Defining Project Scope</a:t>
            </a:r>
          </a:p>
        </p:txBody>
      </p:sp>
      <p:pic>
        <p:nvPicPr>
          <p:cNvPr id="13315" name="Picture 2"/>
          <p:cNvPicPr>
            <a:picLocks noChangeAspect="1" noChangeArrowheads="1"/>
          </p:cNvPicPr>
          <p:nvPr/>
        </p:nvPicPr>
        <p:blipFill>
          <a:blip r:embed="rId3">
            <a:extLst>
              <a:ext uri="{28A0092B-C50C-407E-A947-70E740481C1C}">
                <a14:useLocalDpi xmlns:a14="http://schemas.microsoft.com/office/drawing/2010/main" val="0"/>
              </a:ext>
            </a:extLst>
          </a:blip>
          <a:srcRect t="6818"/>
          <a:stretch>
            <a:fillRect/>
          </a:stretch>
        </p:blipFill>
        <p:spPr bwMode="auto">
          <a:xfrm>
            <a:off x="304800" y="1371600"/>
            <a:ext cx="8610600" cy="47397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Tree>
    <p:extLst>
      <p:ext uri="{BB962C8B-B14F-4D97-AF65-F5344CB8AC3E}">
        <p14:creationId xmlns:p14="http://schemas.microsoft.com/office/powerpoint/2010/main" val="4257121018"/>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548680"/>
            <a:ext cx="8153400" cy="990600"/>
          </a:xfrm>
          <a:noFill/>
          <a:ln w="9525">
            <a:noFill/>
            <a:miter lim="800000"/>
            <a:headEnd/>
            <a:tailEnd/>
          </a:ln>
          <a:effectLst/>
        </p:spPr>
        <p:txBody>
          <a:bodyPr vert="horz" wrap="square" lIns="90488" tIns="44450" rIns="90488" bIns="44450" numCol="1" anchor="ctr" anchorCtr="0" compatLnSpc="1">
            <a:prstTxWarp prst="textNoShape">
              <a:avLst/>
            </a:prstTxWarp>
          </a:bodyPr>
          <a:lstStyle/>
          <a:p>
            <a:r>
              <a:rPr lang="en-US" dirty="0"/>
              <a:t>Work Breakdown Structure - WBS</a:t>
            </a:r>
          </a:p>
        </p:txBody>
      </p:sp>
      <p:sp>
        <p:nvSpPr>
          <p:cNvPr id="3" name="Content Placeholder 2"/>
          <p:cNvSpPr>
            <a:spLocks noGrp="1"/>
          </p:cNvSpPr>
          <p:nvPr>
            <p:ph idx="1"/>
          </p:nvPr>
        </p:nvSpPr>
        <p:spPr>
          <a:xfrm>
            <a:off x="611560" y="1752600"/>
            <a:ext cx="8303840" cy="4628728"/>
          </a:xfrm>
        </p:spPr>
        <p:txBody>
          <a:bodyPr/>
          <a:lstStyle/>
          <a:p>
            <a:r>
              <a:rPr lang="en-US" b="0" dirty="0"/>
              <a:t>WBS is a project management tool used to organize and define the total scope of the project. And represent the work specified in the approved project scope statement. </a:t>
            </a:r>
          </a:p>
          <a:p>
            <a:r>
              <a:rPr lang="en-US" b="0" dirty="0"/>
              <a:t>The work packages are the smallest deliverables in a WBS. </a:t>
            </a:r>
          </a:p>
          <a:p>
            <a:r>
              <a:rPr lang="en-US" b="0" dirty="0"/>
              <a:t>The more you decompose the work to greater levels of details, the ability to plan, manage, and control work is enhanced.  But avoid unnecessary decomposition. </a:t>
            </a:r>
          </a:p>
        </p:txBody>
      </p:sp>
    </p:spTree>
    <p:extLst>
      <p:ext uri="{BB962C8B-B14F-4D97-AF65-F5344CB8AC3E}">
        <p14:creationId xmlns:p14="http://schemas.microsoft.com/office/powerpoint/2010/main" val="3751770563"/>
      </p:ext>
    </p:extLst>
  </p:cSld>
  <p:clrMapOvr>
    <a:masterClrMapping/>
  </p:clrMapOvr>
  <p:transition spd="slow"/>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Grp="1" noChangeArrowheads="1"/>
          </p:cNvSpPr>
          <p:nvPr>
            <p:ph type="title"/>
          </p:nvPr>
        </p:nvSpPr>
        <p:spPr>
          <a:xfrm>
            <a:off x="381000" y="849367"/>
            <a:ext cx="8458200" cy="627031"/>
          </a:xfrm>
        </p:spPr>
        <p:txBody>
          <a:bodyPr wrap="square">
            <a:spAutoFit/>
          </a:bodyPr>
          <a:lstStyle/>
          <a:p>
            <a:pPr algn="ctr">
              <a:lnSpc>
                <a:spcPct val="10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b="1" dirty="0"/>
              <a:t>Work Breakdown Structure (WBS)</a:t>
            </a:r>
          </a:p>
        </p:txBody>
      </p:sp>
      <p:sp>
        <p:nvSpPr>
          <p:cNvPr id="14339" name="Rectangle 2"/>
          <p:cNvSpPr>
            <a:spLocks noGrp="1" noChangeArrowheads="1"/>
          </p:cNvSpPr>
          <p:nvPr>
            <p:ph idx="1"/>
          </p:nvPr>
        </p:nvSpPr>
        <p:spPr>
          <a:xfrm>
            <a:off x="609600" y="1730894"/>
            <a:ext cx="7848600" cy="4365106"/>
          </a:xfrm>
        </p:spPr>
        <p:txBody>
          <a:bodyPr wrap="square">
            <a:spAutoFit/>
          </a:bodyPr>
          <a:lstStyle/>
          <a:p>
            <a:pPr algn="just">
              <a:lnSpc>
                <a:spcPct val="10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800" b="0" dirty="0"/>
              <a:t>A WBS is a deliverable-oriented grouping of the work involved in a project that defines the total scope of the project.</a:t>
            </a:r>
          </a:p>
          <a:p>
            <a:pPr algn="just">
              <a:lnSpc>
                <a:spcPct val="104000"/>
              </a:lnSpc>
              <a:spcBef>
                <a:spcPts val="28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800" b="0" dirty="0"/>
              <a:t>It is a foundation document that provides the basis for planning and managing project schedules, costs, resources, and changes.</a:t>
            </a:r>
          </a:p>
          <a:p>
            <a:pPr algn="just">
              <a:lnSpc>
                <a:spcPct val="104000"/>
              </a:lnSpc>
              <a:spcBef>
                <a:spcPts val="28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800" b="0" dirty="0"/>
              <a:t>Decomposition is subdividing project deliverables into smaller pieces.</a:t>
            </a:r>
          </a:p>
        </p:txBody>
      </p:sp>
    </p:spTree>
    <p:extLst>
      <p:ext uri="{BB962C8B-B14F-4D97-AF65-F5344CB8AC3E}">
        <p14:creationId xmlns:p14="http://schemas.microsoft.com/office/powerpoint/2010/main" val="3676873807"/>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Learning Objectives</a:t>
            </a:r>
          </a:p>
        </p:txBody>
      </p:sp>
      <p:sp>
        <p:nvSpPr>
          <p:cNvPr id="3" name="Content Placeholder 2"/>
          <p:cNvSpPr>
            <a:spLocks noGrp="1"/>
          </p:cNvSpPr>
          <p:nvPr>
            <p:ph idx="1"/>
          </p:nvPr>
        </p:nvSpPr>
        <p:spPr>
          <a:xfrm>
            <a:off x="457200" y="1752600"/>
            <a:ext cx="8458200" cy="4343400"/>
          </a:xfrm>
        </p:spPr>
        <p:txBody>
          <a:bodyPr>
            <a:noAutofit/>
          </a:bodyPr>
          <a:lstStyle/>
          <a:p>
            <a:r>
              <a:rPr lang="en-GB" b="0" dirty="0"/>
              <a:t>Importance of good project scope management</a:t>
            </a:r>
          </a:p>
          <a:p>
            <a:pPr algn="just">
              <a:lnSpc>
                <a:spcPct val="104000"/>
              </a:lnSpc>
              <a:spcBef>
                <a:spcPts val="6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t>Scope planning</a:t>
            </a:r>
          </a:p>
          <a:p>
            <a:pPr algn="just">
              <a:lnSpc>
                <a:spcPct val="104000"/>
              </a:lnSpc>
              <a:spcBef>
                <a:spcPts val="6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t>Scope definition</a:t>
            </a:r>
          </a:p>
          <a:p>
            <a:pPr algn="just">
              <a:lnSpc>
                <a:spcPct val="104000"/>
              </a:lnSpc>
              <a:spcBef>
                <a:spcPts val="6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t>WBS creation</a:t>
            </a:r>
          </a:p>
          <a:p>
            <a:pPr algn="just">
              <a:lnSpc>
                <a:spcPct val="104000"/>
              </a:lnSpc>
              <a:spcBef>
                <a:spcPts val="6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t>Scope verification</a:t>
            </a:r>
          </a:p>
          <a:p>
            <a:pPr algn="just">
              <a:lnSpc>
                <a:spcPct val="104000"/>
              </a:lnSpc>
              <a:spcBef>
                <a:spcPts val="6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t>Scope control</a:t>
            </a:r>
          </a:p>
          <a:p>
            <a:r>
              <a:rPr lang="en-GB" b="0" dirty="0"/>
              <a:t>How software can assist in project scope management</a:t>
            </a:r>
          </a:p>
          <a:p>
            <a:endParaRPr lang="en-GB" b="0" dirty="0"/>
          </a:p>
        </p:txBody>
      </p:sp>
    </p:spTree>
    <p:extLst>
      <p:ext uri="{BB962C8B-B14F-4D97-AF65-F5344CB8AC3E}">
        <p14:creationId xmlns:p14="http://schemas.microsoft.com/office/powerpoint/2010/main" val="3116827291"/>
      </p:ext>
    </p:extLst>
  </p:cSld>
  <p:clrMapOvr>
    <a:masterClrMapping/>
  </p:clrMapOvr>
  <p:transition spd="slow"/>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4294967295"/>
          </p:nvPr>
        </p:nvSpPr>
        <p:spPr>
          <a:xfrm>
            <a:off x="8594725" y="5648325"/>
            <a:ext cx="549275" cy="396875"/>
          </a:xfrm>
          <a:prstGeom prst="bracketPair">
            <a:avLst>
              <a:gd name="adj" fmla="val 17949"/>
            </a:avLst>
          </a:prstGeom>
        </p:spPr>
        <p:txBody>
          <a:bodyPr/>
          <a:lstStyle/>
          <a:p>
            <a:pPr>
              <a:defRPr/>
            </a:pPr>
            <a:fld id="{52A0454A-4217-48B4-956A-6FF2B746E92B}" type="slidenum">
              <a:rPr lang="en-GB" smtClean="0"/>
              <a:pPr>
                <a:defRPr/>
              </a:pPr>
              <a:t>20</a:t>
            </a:fld>
            <a:endParaRPr lang="en-GB"/>
          </a:p>
        </p:txBody>
      </p:sp>
      <p:sp>
        <p:nvSpPr>
          <p:cNvPr id="5" name="Text Box 7"/>
          <p:cNvSpPr txBox="1">
            <a:spLocks noChangeArrowheads="1"/>
          </p:cNvSpPr>
          <p:nvPr/>
        </p:nvSpPr>
        <p:spPr bwMode="auto">
          <a:xfrm>
            <a:off x="1043608" y="332656"/>
            <a:ext cx="7010400" cy="1200329"/>
          </a:xfrm>
          <a:prstGeom prst="rect">
            <a:avLst/>
          </a:prstGeom>
          <a:noFill/>
          <a:ln w="9525">
            <a:noFill/>
            <a:miter lim="800000"/>
            <a:headEnd/>
            <a:tailEnd/>
          </a:ln>
          <a:effectLst/>
        </p:spPr>
        <p:txBody>
          <a:bodyPr vert="horz" wrap="square" lIns="90488" tIns="44450" rIns="90488" bIns="44450" numCol="1" anchor="ctr" anchorCtr="0" compatLnSpc="1">
            <a:prstTxWarp prst="textNoShape">
              <a:avLst/>
            </a:prstTxWarp>
          </a:bodyPr>
          <a:lstStyle>
            <a:lvl1pPr algn="ctr" eaLnBrk="1" hangingPunct="1">
              <a:defRPr sz="3600" b="1">
                <a:solidFill>
                  <a:srgbClr val="500093"/>
                </a:solidFill>
                <a:latin typeface="+mj-lt"/>
                <a:ea typeface="+mj-ea"/>
                <a:cs typeface="+mj-cs"/>
              </a:defRPr>
            </a:lvl1pPr>
            <a:lvl2pPr algn="ctr" eaLnBrk="1" hangingPunct="1">
              <a:defRPr sz="3600" b="1">
                <a:solidFill>
                  <a:srgbClr val="500093"/>
                </a:solidFill>
                <a:latin typeface="Arial" pitchFamily="34" charset="0"/>
              </a:defRPr>
            </a:lvl2pPr>
            <a:lvl3pPr algn="ctr" eaLnBrk="1" hangingPunct="1">
              <a:defRPr sz="3600" b="1">
                <a:solidFill>
                  <a:srgbClr val="500093"/>
                </a:solidFill>
                <a:latin typeface="Arial" pitchFamily="34" charset="0"/>
              </a:defRPr>
            </a:lvl3pPr>
            <a:lvl4pPr algn="ctr" eaLnBrk="1" hangingPunct="1">
              <a:defRPr sz="3600" b="1">
                <a:solidFill>
                  <a:srgbClr val="500093"/>
                </a:solidFill>
                <a:latin typeface="Arial" pitchFamily="34" charset="0"/>
              </a:defRPr>
            </a:lvl4pPr>
            <a:lvl5pPr algn="ctr" eaLnBrk="1" hangingPunct="1">
              <a:defRPr sz="3600" b="1">
                <a:solidFill>
                  <a:srgbClr val="500093"/>
                </a:solidFill>
                <a:latin typeface="Arial" pitchFamily="34" charset="0"/>
              </a:defRPr>
            </a:lvl5pPr>
            <a:lvl6pPr marL="457200" algn="ctr" fontAlgn="base">
              <a:spcBef>
                <a:spcPct val="0"/>
              </a:spcBef>
              <a:spcAft>
                <a:spcPct val="0"/>
              </a:spcAft>
              <a:defRPr sz="3600" b="1">
                <a:solidFill>
                  <a:srgbClr val="500093"/>
                </a:solidFill>
                <a:latin typeface="Arial" pitchFamily="34" charset="0"/>
              </a:defRPr>
            </a:lvl6pPr>
            <a:lvl7pPr marL="914400" algn="ctr" fontAlgn="base">
              <a:spcBef>
                <a:spcPct val="0"/>
              </a:spcBef>
              <a:spcAft>
                <a:spcPct val="0"/>
              </a:spcAft>
              <a:defRPr sz="3600" b="1">
                <a:solidFill>
                  <a:srgbClr val="500093"/>
                </a:solidFill>
                <a:latin typeface="Arial" pitchFamily="34" charset="0"/>
              </a:defRPr>
            </a:lvl7pPr>
            <a:lvl8pPr marL="1371600" algn="ctr" fontAlgn="base">
              <a:spcBef>
                <a:spcPct val="0"/>
              </a:spcBef>
              <a:spcAft>
                <a:spcPct val="0"/>
              </a:spcAft>
              <a:defRPr sz="3600" b="1">
                <a:solidFill>
                  <a:srgbClr val="500093"/>
                </a:solidFill>
                <a:latin typeface="Arial" pitchFamily="34" charset="0"/>
              </a:defRPr>
            </a:lvl8pPr>
            <a:lvl9pPr marL="1828800" algn="ctr" fontAlgn="base">
              <a:spcBef>
                <a:spcPct val="0"/>
              </a:spcBef>
              <a:spcAft>
                <a:spcPct val="0"/>
              </a:spcAft>
              <a:defRPr sz="3600" b="1">
                <a:solidFill>
                  <a:srgbClr val="500093"/>
                </a:solidFill>
                <a:latin typeface="Arial" pitchFamily="34" charset="0"/>
              </a:defRPr>
            </a:lvl9pPr>
          </a:lstStyle>
          <a:p>
            <a:r>
              <a:rPr lang="en-US" dirty="0"/>
              <a:t>Work Breakdown Structure - WBS</a:t>
            </a:r>
          </a:p>
        </p:txBody>
      </p:sp>
      <p:graphicFrame>
        <p:nvGraphicFramePr>
          <p:cNvPr id="7" name="Diagram 6"/>
          <p:cNvGraphicFramePr/>
          <p:nvPr/>
        </p:nvGraphicFramePr>
        <p:xfrm>
          <a:off x="31937" y="2451114"/>
          <a:ext cx="7572428" cy="321471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Rectangular Callout 7"/>
          <p:cNvSpPr/>
          <p:nvPr/>
        </p:nvSpPr>
        <p:spPr>
          <a:xfrm>
            <a:off x="7378791" y="1952782"/>
            <a:ext cx="1785950" cy="2571768"/>
          </a:xfrm>
          <a:prstGeom prst="wedgeRectCallout">
            <a:avLst>
              <a:gd name="adj1" fmla="val -151854"/>
              <a:gd name="adj2" fmla="val -31907"/>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The total of the work at lower levels must roll up to the higher levels so that nothing is left out &amp; no extra work is completed. This is sometimes called 100% rule </a:t>
            </a:r>
          </a:p>
        </p:txBody>
      </p:sp>
      <p:sp>
        <p:nvSpPr>
          <p:cNvPr id="9" name="TextBox 8"/>
          <p:cNvSpPr txBox="1"/>
          <p:nvPr/>
        </p:nvSpPr>
        <p:spPr>
          <a:xfrm>
            <a:off x="6929454" y="5896293"/>
            <a:ext cx="1571636" cy="461665"/>
          </a:xfrm>
          <a:prstGeom prst="rect">
            <a:avLst/>
          </a:prstGeom>
        </p:spPr>
        <p:style>
          <a:lnRef idx="0">
            <a:schemeClr val="accent5"/>
          </a:lnRef>
          <a:fillRef idx="3">
            <a:schemeClr val="accent5"/>
          </a:fillRef>
          <a:effectRef idx="3">
            <a:schemeClr val="accent5"/>
          </a:effectRef>
          <a:fontRef idx="minor">
            <a:schemeClr val="lt1"/>
          </a:fontRef>
        </p:style>
        <p:txBody>
          <a:bodyPr wrap="square" rtlCol="0">
            <a:spAutoFit/>
          </a:bodyPr>
          <a:lstStyle/>
          <a:p>
            <a:r>
              <a:rPr lang="en-US" sz="1200" dirty="0"/>
              <a:t>This is called the tree structure</a:t>
            </a:r>
          </a:p>
        </p:txBody>
      </p:sp>
    </p:spTree>
    <p:extLst>
      <p:ext uri="{BB962C8B-B14F-4D97-AF65-F5344CB8AC3E}">
        <p14:creationId xmlns:p14="http://schemas.microsoft.com/office/powerpoint/2010/main" val="3378898435"/>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8" presetClass="entr" presetSubtype="16"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diamond(in)">
                                      <p:cBhvr>
                                        <p:cTn id="13"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4294967295"/>
          </p:nvPr>
        </p:nvSpPr>
        <p:spPr>
          <a:xfrm>
            <a:off x="8594725" y="5648325"/>
            <a:ext cx="549275" cy="396875"/>
          </a:xfrm>
          <a:prstGeom prst="bracketPair">
            <a:avLst>
              <a:gd name="adj" fmla="val 17949"/>
            </a:avLst>
          </a:prstGeom>
        </p:spPr>
        <p:txBody>
          <a:bodyPr/>
          <a:lstStyle/>
          <a:p>
            <a:pPr>
              <a:defRPr/>
            </a:pPr>
            <a:fld id="{52A0454A-4217-48B4-956A-6FF2B746E92B}" type="slidenum">
              <a:rPr lang="en-GB" smtClean="0"/>
              <a:pPr>
                <a:defRPr/>
              </a:pPr>
              <a:t>21</a:t>
            </a:fld>
            <a:endParaRPr lang="en-GB"/>
          </a:p>
        </p:txBody>
      </p:sp>
      <p:sp>
        <p:nvSpPr>
          <p:cNvPr id="5" name="TextBox 4"/>
          <p:cNvSpPr txBox="1"/>
          <p:nvPr/>
        </p:nvSpPr>
        <p:spPr>
          <a:xfrm>
            <a:off x="563376" y="620688"/>
            <a:ext cx="8305986" cy="936104"/>
          </a:xfrm>
          <a:prstGeom prst="rect">
            <a:avLst/>
          </a:prstGeom>
          <a:noFill/>
          <a:ln w="9525">
            <a:noFill/>
            <a:miter lim="800000"/>
            <a:headEnd/>
            <a:tailEnd/>
          </a:ln>
          <a:effectLst/>
        </p:spPr>
        <p:txBody>
          <a:bodyPr vert="horz" wrap="square" lIns="90488" tIns="44450" rIns="90488" bIns="44450" numCol="1" anchor="ctr" anchorCtr="0" compatLnSpc="1">
            <a:prstTxWarp prst="textNoShape">
              <a:avLst/>
            </a:prstTxWarp>
          </a:bodyPr>
          <a:lstStyle>
            <a:defPPr>
              <a:defRPr lang="en-US"/>
            </a:defPPr>
            <a:lvl1pPr algn="ctr" eaLnBrk="1" hangingPunct="1">
              <a:defRPr sz="3600" b="1">
                <a:solidFill>
                  <a:srgbClr val="500093"/>
                </a:solidFill>
                <a:latin typeface="+mj-lt"/>
                <a:ea typeface="+mj-ea"/>
                <a:cs typeface="+mj-cs"/>
              </a:defRPr>
            </a:lvl1pPr>
            <a:lvl2pPr algn="ctr" eaLnBrk="1" hangingPunct="1">
              <a:defRPr sz="3600" b="1">
                <a:solidFill>
                  <a:srgbClr val="500093"/>
                </a:solidFill>
                <a:latin typeface="Arial" pitchFamily="34" charset="0"/>
              </a:defRPr>
            </a:lvl2pPr>
            <a:lvl3pPr algn="ctr" eaLnBrk="1" hangingPunct="1">
              <a:defRPr sz="3600" b="1">
                <a:solidFill>
                  <a:srgbClr val="500093"/>
                </a:solidFill>
                <a:latin typeface="Arial" pitchFamily="34" charset="0"/>
              </a:defRPr>
            </a:lvl3pPr>
            <a:lvl4pPr algn="ctr" eaLnBrk="1" hangingPunct="1">
              <a:defRPr sz="3600" b="1">
                <a:solidFill>
                  <a:srgbClr val="500093"/>
                </a:solidFill>
                <a:latin typeface="Arial" pitchFamily="34" charset="0"/>
              </a:defRPr>
            </a:lvl4pPr>
            <a:lvl5pPr algn="ctr" eaLnBrk="1" hangingPunct="1">
              <a:defRPr sz="3600" b="1">
                <a:solidFill>
                  <a:srgbClr val="500093"/>
                </a:solidFill>
                <a:latin typeface="Arial" pitchFamily="34" charset="0"/>
              </a:defRPr>
            </a:lvl5pPr>
            <a:lvl6pPr marL="457200" algn="ctr" fontAlgn="base">
              <a:spcBef>
                <a:spcPct val="0"/>
              </a:spcBef>
              <a:spcAft>
                <a:spcPct val="0"/>
              </a:spcAft>
              <a:defRPr sz="3600" b="1">
                <a:solidFill>
                  <a:srgbClr val="500093"/>
                </a:solidFill>
                <a:latin typeface="Arial" pitchFamily="34" charset="0"/>
              </a:defRPr>
            </a:lvl6pPr>
            <a:lvl7pPr marL="914400" algn="ctr" fontAlgn="base">
              <a:spcBef>
                <a:spcPct val="0"/>
              </a:spcBef>
              <a:spcAft>
                <a:spcPct val="0"/>
              </a:spcAft>
              <a:defRPr sz="3600" b="1">
                <a:solidFill>
                  <a:srgbClr val="500093"/>
                </a:solidFill>
                <a:latin typeface="Arial" pitchFamily="34" charset="0"/>
              </a:defRPr>
            </a:lvl7pPr>
            <a:lvl8pPr marL="1371600" algn="ctr" fontAlgn="base">
              <a:spcBef>
                <a:spcPct val="0"/>
              </a:spcBef>
              <a:spcAft>
                <a:spcPct val="0"/>
              </a:spcAft>
              <a:defRPr sz="3600" b="1">
                <a:solidFill>
                  <a:srgbClr val="500093"/>
                </a:solidFill>
                <a:latin typeface="Arial" pitchFamily="34" charset="0"/>
              </a:defRPr>
            </a:lvl8pPr>
            <a:lvl9pPr marL="1828800" algn="ctr" fontAlgn="base">
              <a:spcBef>
                <a:spcPct val="0"/>
              </a:spcBef>
              <a:spcAft>
                <a:spcPct val="0"/>
              </a:spcAft>
              <a:defRPr sz="3600" b="1">
                <a:solidFill>
                  <a:srgbClr val="500093"/>
                </a:solidFill>
                <a:latin typeface="Arial" pitchFamily="34" charset="0"/>
              </a:defRPr>
            </a:lvl9pPr>
          </a:lstStyle>
          <a:p>
            <a:r>
              <a:rPr lang="en-US" dirty="0"/>
              <a:t>Example of Hierarchical Structure</a:t>
            </a:r>
          </a:p>
        </p:txBody>
      </p:sp>
      <p:graphicFrame>
        <p:nvGraphicFramePr>
          <p:cNvPr id="6" name="Table 5"/>
          <p:cNvGraphicFramePr>
            <a:graphicFrameLocks noGrp="1"/>
          </p:cNvGraphicFramePr>
          <p:nvPr/>
        </p:nvGraphicFramePr>
        <p:xfrm>
          <a:off x="693998" y="1791988"/>
          <a:ext cx="7982458" cy="3832199"/>
        </p:xfrm>
        <a:graphic>
          <a:graphicData uri="http://schemas.openxmlformats.org/drawingml/2006/table">
            <a:tbl>
              <a:tblPr firstRow="1" bandRow="1">
                <a:tableStyleId>{5C22544A-7EE6-4342-B048-85BDC9FD1C3A}</a:tableStyleId>
              </a:tblPr>
              <a:tblGrid>
                <a:gridCol w="1247212">
                  <a:extLst>
                    <a:ext uri="{9D8B030D-6E8A-4147-A177-3AD203B41FA5}">
                      <a16:colId xmlns:a16="http://schemas.microsoft.com/office/drawing/2014/main" val="20000"/>
                    </a:ext>
                  </a:extLst>
                </a:gridCol>
                <a:gridCol w="4074427">
                  <a:extLst>
                    <a:ext uri="{9D8B030D-6E8A-4147-A177-3AD203B41FA5}">
                      <a16:colId xmlns:a16="http://schemas.microsoft.com/office/drawing/2014/main" val="20001"/>
                    </a:ext>
                  </a:extLst>
                </a:gridCol>
                <a:gridCol w="2660819">
                  <a:extLst>
                    <a:ext uri="{9D8B030D-6E8A-4147-A177-3AD203B41FA5}">
                      <a16:colId xmlns:a16="http://schemas.microsoft.com/office/drawing/2014/main" val="20002"/>
                    </a:ext>
                  </a:extLst>
                </a:gridCol>
              </a:tblGrid>
              <a:tr h="533875">
                <a:tc>
                  <a:txBody>
                    <a:bodyPr/>
                    <a:lstStyle/>
                    <a:p>
                      <a:pPr algn="ctr"/>
                      <a:r>
                        <a:rPr lang="en-US" dirty="0"/>
                        <a:t>Level</a:t>
                      </a:r>
                    </a:p>
                  </a:txBody>
                  <a:tcPr/>
                </a:tc>
                <a:tc>
                  <a:txBody>
                    <a:bodyPr/>
                    <a:lstStyle/>
                    <a:p>
                      <a:pPr algn="ctr"/>
                      <a:r>
                        <a:rPr lang="en-US" dirty="0"/>
                        <a:t>WBS Code</a:t>
                      </a:r>
                    </a:p>
                  </a:txBody>
                  <a:tcPr/>
                </a:tc>
                <a:tc>
                  <a:txBody>
                    <a:bodyPr/>
                    <a:lstStyle/>
                    <a:p>
                      <a:pPr algn="ctr"/>
                      <a:r>
                        <a:rPr lang="en-US" dirty="0"/>
                        <a:t>Element Name</a:t>
                      </a:r>
                    </a:p>
                  </a:txBody>
                  <a:tcPr/>
                </a:tc>
                <a:extLst>
                  <a:ext uri="{0D108BD9-81ED-4DB2-BD59-A6C34878D82A}">
                    <a16:rowId xmlns:a16="http://schemas.microsoft.com/office/drawing/2014/main" val="10000"/>
                  </a:ext>
                </a:extLst>
              </a:tr>
              <a:tr h="533875">
                <a:tc>
                  <a:txBody>
                    <a:bodyPr/>
                    <a:lstStyle/>
                    <a:p>
                      <a:pPr algn="ctr"/>
                      <a:r>
                        <a:rPr lang="en-US" dirty="0"/>
                        <a:t>1</a:t>
                      </a:r>
                    </a:p>
                  </a:txBody>
                  <a:tcPr/>
                </a:tc>
                <a:tc>
                  <a:txBody>
                    <a:bodyPr/>
                    <a:lstStyle/>
                    <a:p>
                      <a:pPr algn="ctr"/>
                      <a:r>
                        <a:rPr lang="en-US" dirty="0"/>
                        <a:t>1</a:t>
                      </a:r>
                    </a:p>
                  </a:txBody>
                  <a:tcPr/>
                </a:tc>
                <a:tc>
                  <a:txBody>
                    <a:bodyPr/>
                    <a:lstStyle/>
                    <a:p>
                      <a:pPr algn="ctr"/>
                      <a:r>
                        <a:rPr lang="en-US" dirty="0"/>
                        <a:t>Billing System</a:t>
                      </a:r>
                    </a:p>
                  </a:txBody>
                  <a:tcPr/>
                </a:tc>
                <a:extLst>
                  <a:ext uri="{0D108BD9-81ED-4DB2-BD59-A6C34878D82A}">
                    <a16:rowId xmlns:a16="http://schemas.microsoft.com/office/drawing/2014/main" val="10001"/>
                  </a:ext>
                </a:extLst>
              </a:tr>
              <a:tr h="921483">
                <a:tc>
                  <a:txBody>
                    <a:bodyPr/>
                    <a:lstStyle/>
                    <a:p>
                      <a:pPr algn="ctr"/>
                      <a:r>
                        <a:rPr lang="en-US" dirty="0"/>
                        <a:t>2</a:t>
                      </a:r>
                    </a:p>
                  </a:txBody>
                  <a:tcPr/>
                </a:tc>
                <a:tc>
                  <a:txBody>
                    <a:bodyPr/>
                    <a:lstStyle/>
                    <a:p>
                      <a:pPr algn="ctr"/>
                      <a:r>
                        <a:rPr lang="en-US" dirty="0"/>
                        <a:t>1.1</a:t>
                      </a:r>
                    </a:p>
                  </a:txBody>
                  <a:tcPr/>
                </a:tc>
                <a:tc>
                  <a:txBody>
                    <a:bodyPr/>
                    <a:lstStyle/>
                    <a:p>
                      <a:pPr algn="ctr"/>
                      <a:r>
                        <a:rPr lang="en-US" dirty="0"/>
                        <a:t>Requirements Collection</a:t>
                      </a:r>
                    </a:p>
                  </a:txBody>
                  <a:tcPr/>
                </a:tc>
                <a:extLst>
                  <a:ext uri="{0D108BD9-81ED-4DB2-BD59-A6C34878D82A}">
                    <a16:rowId xmlns:a16="http://schemas.microsoft.com/office/drawing/2014/main" val="10002"/>
                  </a:ext>
                </a:extLst>
              </a:tr>
              <a:tr h="921483">
                <a:tc>
                  <a:txBody>
                    <a:bodyPr/>
                    <a:lstStyle/>
                    <a:p>
                      <a:pPr algn="ctr"/>
                      <a:r>
                        <a:rPr lang="en-US" dirty="0"/>
                        <a:t>3</a:t>
                      </a:r>
                    </a:p>
                  </a:txBody>
                  <a:tcPr/>
                </a:tc>
                <a:tc>
                  <a:txBody>
                    <a:bodyPr/>
                    <a:lstStyle/>
                    <a:p>
                      <a:pPr algn="ctr"/>
                      <a:r>
                        <a:rPr lang="en-US" dirty="0"/>
                        <a:t>1.1.1</a:t>
                      </a:r>
                    </a:p>
                  </a:txBody>
                  <a:tcPr/>
                </a:tc>
                <a:tc>
                  <a:txBody>
                    <a:bodyPr/>
                    <a:lstStyle/>
                    <a:p>
                      <a:pPr algn="ctr"/>
                      <a:r>
                        <a:rPr lang="en-US" dirty="0"/>
                        <a:t>Requirements Documentation</a:t>
                      </a:r>
                    </a:p>
                  </a:txBody>
                  <a:tcPr/>
                </a:tc>
                <a:extLst>
                  <a:ext uri="{0D108BD9-81ED-4DB2-BD59-A6C34878D82A}">
                    <a16:rowId xmlns:a16="http://schemas.microsoft.com/office/drawing/2014/main" val="10003"/>
                  </a:ext>
                </a:extLst>
              </a:tr>
              <a:tr h="921483">
                <a:tc>
                  <a:txBody>
                    <a:bodyPr/>
                    <a:lstStyle/>
                    <a:p>
                      <a:pPr algn="ctr"/>
                      <a:r>
                        <a:rPr lang="en-US" dirty="0"/>
                        <a:t>4</a:t>
                      </a:r>
                    </a:p>
                  </a:txBody>
                  <a:tcPr/>
                </a:tc>
                <a:tc>
                  <a:txBody>
                    <a:bodyPr/>
                    <a:lstStyle/>
                    <a:p>
                      <a:pPr algn="ctr"/>
                      <a:r>
                        <a:rPr lang="en-US" dirty="0"/>
                        <a:t>1.1.1.1</a:t>
                      </a:r>
                    </a:p>
                  </a:txBody>
                  <a:tcPr/>
                </a:tc>
                <a:tc>
                  <a:txBody>
                    <a:bodyPr/>
                    <a:lstStyle/>
                    <a:p>
                      <a:pPr algn="ctr"/>
                      <a:r>
                        <a:rPr lang="en-US" dirty="0"/>
                        <a:t>Requirements</a:t>
                      </a:r>
                      <a:r>
                        <a:rPr lang="en-US" baseline="0" dirty="0"/>
                        <a:t> Sign off</a:t>
                      </a:r>
                      <a:endParaRPr lang="en-US" dirty="0"/>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712790572"/>
      </p:ext>
    </p:extLst>
  </p:cSld>
  <p:clrMapOvr>
    <a:masterClrMapping/>
  </p:clrMapOvr>
  <p:transition spd="slow"/>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7"/>
          <p:cNvSpPr txBox="1">
            <a:spLocks noChangeArrowheads="1"/>
          </p:cNvSpPr>
          <p:nvPr/>
        </p:nvSpPr>
        <p:spPr bwMode="auto">
          <a:xfrm>
            <a:off x="928662" y="620688"/>
            <a:ext cx="7387754" cy="878074"/>
          </a:xfrm>
          <a:prstGeom prst="rect">
            <a:avLst/>
          </a:prstGeom>
          <a:noFill/>
          <a:ln w="9525">
            <a:noFill/>
            <a:miter lim="800000"/>
            <a:headEnd/>
            <a:tailEnd/>
          </a:ln>
          <a:effectLst/>
        </p:spPr>
        <p:txBody>
          <a:bodyPr vert="horz" wrap="square" lIns="90488" tIns="44450" rIns="90488" bIns="44450" numCol="1" anchor="ctr" anchorCtr="0" compatLnSpc="1">
            <a:prstTxWarp prst="textNoShape">
              <a:avLst/>
            </a:prstTxWarp>
          </a:bodyPr>
          <a:lstStyle>
            <a:defPPr>
              <a:defRPr lang="en-US"/>
            </a:defPPr>
            <a:lvl1pPr algn="ctr" eaLnBrk="1" hangingPunct="1">
              <a:defRPr sz="3600" b="1">
                <a:solidFill>
                  <a:srgbClr val="500093"/>
                </a:solidFill>
                <a:latin typeface="+mj-lt"/>
                <a:ea typeface="+mj-ea"/>
                <a:cs typeface="+mj-cs"/>
              </a:defRPr>
            </a:lvl1pPr>
            <a:lvl2pPr algn="ctr" eaLnBrk="1" hangingPunct="1">
              <a:defRPr sz="3600" b="1">
                <a:solidFill>
                  <a:srgbClr val="500093"/>
                </a:solidFill>
                <a:latin typeface="Arial" pitchFamily="34" charset="0"/>
              </a:defRPr>
            </a:lvl2pPr>
            <a:lvl3pPr algn="ctr" eaLnBrk="1" hangingPunct="1">
              <a:defRPr sz="3600" b="1">
                <a:solidFill>
                  <a:srgbClr val="500093"/>
                </a:solidFill>
                <a:latin typeface="Arial" pitchFamily="34" charset="0"/>
              </a:defRPr>
            </a:lvl3pPr>
            <a:lvl4pPr algn="ctr" eaLnBrk="1" hangingPunct="1">
              <a:defRPr sz="3600" b="1">
                <a:solidFill>
                  <a:srgbClr val="500093"/>
                </a:solidFill>
                <a:latin typeface="Arial" pitchFamily="34" charset="0"/>
              </a:defRPr>
            </a:lvl4pPr>
            <a:lvl5pPr algn="ctr" eaLnBrk="1" hangingPunct="1">
              <a:defRPr sz="3600" b="1">
                <a:solidFill>
                  <a:srgbClr val="500093"/>
                </a:solidFill>
                <a:latin typeface="Arial" pitchFamily="34" charset="0"/>
              </a:defRPr>
            </a:lvl5pPr>
            <a:lvl6pPr marL="457200" algn="ctr" fontAlgn="base">
              <a:spcBef>
                <a:spcPct val="0"/>
              </a:spcBef>
              <a:spcAft>
                <a:spcPct val="0"/>
              </a:spcAft>
              <a:defRPr sz="3600" b="1">
                <a:solidFill>
                  <a:srgbClr val="500093"/>
                </a:solidFill>
                <a:latin typeface="Arial" pitchFamily="34" charset="0"/>
              </a:defRPr>
            </a:lvl6pPr>
            <a:lvl7pPr marL="914400" algn="ctr" fontAlgn="base">
              <a:spcBef>
                <a:spcPct val="0"/>
              </a:spcBef>
              <a:spcAft>
                <a:spcPct val="0"/>
              </a:spcAft>
              <a:defRPr sz="3600" b="1">
                <a:solidFill>
                  <a:srgbClr val="500093"/>
                </a:solidFill>
                <a:latin typeface="Arial" pitchFamily="34" charset="0"/>
              </a:defRPr>
            </a:lvl7pPr>
            <a:lvl8pPr marL="1371600" algn="ctr" fontAlgn="base">
              <a:spcBef>
                <a:spcPct val="0"/>
              </a:spcBef>
              <a:spcAft>
                <a:spcPct val="0"/>
              </a:spcAft>
              <a:defRPr sz="3600" b="1">
                <a:solidFill>
                  <a:srgbClr val="500093"/>
                </a:solidFill>
                <a:latin typeface="Arial" pitchFamily="34" charset="0"/>
              </a:defRPr>
            </a:lvl8pPr>
            <a:lvl9pPr marL="1828800" algn="ctr" fontAlgn="base">
              <a:spcBef>
                <a:spcPct val="0"/>
              </a:spcBef>
              <a:spcAft>
                <a:spcPct val="0"/>
              </a:spcAft>
              <a:defRPr sz="3600" b="1">
                <a:solidFill>
                  <a:srgbClr val="500093"/>
                </a:solidFill>
                <a:latin typeface="Arial" pitchFamily="34" charset="0"/>
              </a:defRPr>
            </a:lvl9pPr>
          </a:lstStyle>
          <a:p>
            <a:r>
              <a:rPr lang="en-US" dirty="0"/>
              <a:t>Work Breakdown Structure…</a:t>
            </a:r>
          </a:p>
        </p:txBody>
      </p:sp>
      <p:sp>
        <p:nvSpPr>
          <p:cNvPr id="6" name="TextBox 5"/>
          <p:cNvSpPr txBox="1"/>
          <p:nvPr/>
        </p:nvSpPr>
        <p:spPr>
          <a:xfrm>
            <a:off x="363485" y="1628800"/>
            <a:ext cx="8384979" cy="4752528"/>
          </a:xfrm>
          <a:prstGeom prst="rect">
            <a:avLst/>
          </a:prstGeom>
          <a:noFill/>
          <a:ln w="9525">
            <a:noFill/>
            <a:miter lim="800000"/>
            <a:headEnd/>
            <a:tailEnd/>
          </a:ln>
          <a:effectLst/>
        </p:spPr>
        <p:txBody>
          <a:bodyPr vert="horz" wrap="square" lIns="90488" tIns="44450" rIns="90488" bIns="44450" numCol="1" anchor="t" anchorCtr="0" compatLnSpc="1">
            <a:prstTxWarp prst="textNoShape">
              <a:avLst/>
            </a:prstTxWarp>
          </a:bodyPr>
          <a:lstStyle>
            <a:lvl1pPr marL="342900" indent="-342900" eaLnBrk="1" hangingPunct="1">
              <a:spcBef>
                <a:spcPct val="20000"/>
              </a:spcBef>
              <a:buClr>
                <a:srgbClr val="993300"/>
              </a:buClr>
              <a:buSzPct val="127000"/>
              <a:buFont typeface="Wingdings" pitchFamily="2" charset="2"/>
              <a:buChar char="ü"/>
              <a:defRPr sz="2800" b="0">
                <a:latin typeface="+mn-lt"/>
                <a:cs typeface="+mn-cs"/>
              </a:defRPr>
            </a:lvl1pPr>
            <a:lvl2pPr marL="742950" indent="-285750" eaLnBrk="1" hangingPunct="1">
              <a:spcBef>
                <a:spcPct val="20000"/>
              </a:spcBef>
              <a:buClr>
                <a:srgbClr val="00279F"/>
              </a:buClr>
              <a:buSzPct val="127000"/>
              <a:buFont typeface="Wingdings" pitchFamily="2" charset="2"/>
              <a:buChar char="ü"/>
              <a:defRPr sz="2400">
                <a:latin typeface="+mn-lt"/>
              </a:defRPr>
            </a:lvl2pPr>
            <a:lvl3pPr marL="1143000" indent="-228600" eaLnBrk="1" hangingPunct="1">
              <a:spcBef>
                <a:spcPct val="20000"/>
              </a:spcBef>
              <a:buClr>
                <a:srgbClr val="FF9900"/>
              </a:buClr>
              <a:buSzPct val="127000"/>
              <a:buFont typeface="Wingdings" pitchFamily="2" charset="2"/>
              <a:buChar char="ü"/>
              <a:defRPr sz="2000">
                <a:latin typeface="+mn-lt"/>
              </a:defRPr>
            </a:lvl3pPr>
            <a:lvl4pPr marL="1600200" indent="-228600" eaLnBrk="1" hangingPunct="1">
              <a:spcBef>
                <a:spcPct val="20000"/>
              </a:spcBef>
              <a:buClr>
                <a:srgbClr val="FF9900"/>
              </a:buClr>
              <a:buSzPct val="127000"/>
              <a:buFont typeface="Wingdings" pitchFamily="2" charset="2"/>
              <a:buChar char="ü"/>
              <a:defRPr>
                <a:latin typeface="+mn-lt"/>
              </a:defRPr>
            </a:lvl4pPr>
            <a:lvl5pPr marL="2057400" indent="-228600" eaLnBrk="1" hangingPunct="1">
              <a:spcBef>
                <a:spcPct val="20000"/>
              </a:spcBef>
              <a:buClr>
                <a:srgbClr val="FF9900"/>
              </a:buClr>
              <a:buSzPct val="127000"/>
              <a:buFont typeface="Wingdings" pitchFamily="2" charset="2"/>
              <a:buChar char="ü"/>
              <a:defRPr>
                <a:latin typeface="+mn-lt"/>
              </a:defRPr>
            </a:lvl5pPr>
            <a:lvl6pPr marL="2514600" indent="-228600" fontAlgn="base">
              <a:spcBef>
                <a:spcPct val="20000"/>
              </a:spcBef>
              <a:spcAft>
                <a:spcPct val="0"/>
              </a:spcAft>
              <a:buClr>
                <a:srgbClr val="FF9900"/>
              </a:buClr>
              <a:buSzPct val="127000"/>
              <a:buFont typeface="Wingdings" pitchFamily="2" charset="2"/>
              <a:buChar char="ü"/>
              <a:defRPr>
                <a:latin typeface="+mn-lt"/>
              </a:defRPr>
            </a:lvl6pPr>
            <a:lvl7pPr marL="2971800" indent="-228600" fontAlgn="base">
              <a:spcBef>
                <a:spcPct val="20000"/>
              </a:spcBef>
              <a:spcAft>
                <a:spcPct val="0"/>
              </a:spcAft>
              <a:buClr>
                <a:srgbClr val="FF9900"/>
              </a:buClr>
              <a:buSzPct val="127000"/>
              <a:buFont typeface="Wingdings" pitchFamily="2" charset="2"/>
              <a:buChar char="ü"/>
              <a:defRPr>
                <a:latin typeface="+mn-lt"/>
              </a:defRPr>
            </a:lvl7pPr>
            <a:lvl8pPr marL="3429000" indent="-228600" fontAlgn="base">
              <a:spcBef>
                <a:spcPct val="20000"/>
              </a:spcBef>
              <a:spcAft>
                <a:spcPct val="0"/>
              </a:spcAft>
              <a:buClr>
                <a:srgbClr val="FF9900"/>
              </a:buClr>
              <a:buSzPct val="127000"/>
              <a:buFont typeface="Wingdings" pitchFamily="2" charset="2"/>
              <a:buChar char="ü"/>
              <a:defRPr>
                <a:latin typeface="+mn-lt"/>
              </a:defRPr>
            </a:lvl8pPr>
            <a:lvl9pPr marL="3886200" indent="-228600" fontAlgn="base">
              <a:spcBef>
                <a:spcPct val="20000"/>
              </a:spcBef>
              <a:spcAft>
                <a:spcPct val="0"/>
              </a:spcAft>
              <a:buClr>
                <a:srgbClr val="FF9900"/>
              </a:buClr>
              <a:buSzPct val="127000"/>
              <a:buFont typeface="Wingdings" pitchFamily="2" charset="2"/>
              <a:buChar char="ü"/>
              <a:defRPr>
                <a:latin typeface="+mn-lt"/>
              </a:defRPr>
            </a:lvl9pPr>
          </a:lstStyle>
          <a:p>
            <a:pPr marL="0" indent="0">
              <a:buNone/>
            </a:pPr>
            <a:r>
              <a:rPr lang="en-US" sz="2400" dirty="0"/>
              <a:t>WBS Dictionary</a:t>
            </a:r>
          </a:p>
          <a:p>
            <a:r>
              <a:rPr lang="en-US" sz="2400" dirty="0"/>
              <a:t> Is a document generated during the process of creating a WBS, to support the WBS.</a:t>
            </a:r>
          </a:p>
          <a:p>
            <a:r>
              <a:rPr lang="en-US" sz="2400" dirty="0"/>
              <a:t> It provides more detailed description of the components of the WBS.</a:t>
            </a:r>
          </a:p>
          <a:p>
            <a:r>
              <a:rPr lang="en-US" sz="2400" dirty="0"/>
              <a:t> Can include, but not limited to:</a:t>
            </a:r>
          </a:p>
          <a:p>
            <a:pPr lvl="1"/>
            <a:r>
              <a:rPr lang="en-US" dirty="0"/>
              <a:t>  Description of work</a:t>
            </a:r>
          </a:p>
          <a:p>
            <a:pPr lvl="1"/>
            <a:r>
              <a:rPr lang="en-US" dirty="0"/>
              <a:t> Responsible organization</a:t>
            </a:r>
          </a:p>
          <a:p>
            <a:pPr lvl="1"/>
            <a:r>
              <a:rPr lang="en-US" dirty="0"/>
              <a:t> Quality requirements</a:t>
            </a:r>
          </a:p>
          <a:p>
            <a:pPr lvl="1"/>
            <a:r>
              <a:rPr lang="en-US" dirty="0"/>
              <a:t> Technical references/measures</a:t>
            </a:r>
          </a:p>
          <a:p>
            <a:pPr lvl="1"/>
            <a:r>
              <a:rPr lang="en-US" dirty="0"/>
              <a:t> Contract information </a:t>
            </a:r>
            <a:r>
              <a:rPr lang="en-US" dirty="0" err="1"/>
              <a:t>etc</a:t>
            </a:r>
            <a:endParaRPr lang="en-US" dirty="0"/>
          </a:p>
        </p:txBody>
      </p:sp>
    </p:spTree>
    <p:extLst>
      <p:ext uri="{BB962C8B-B14F-4D97-AF65-F5344CB8AC3E}">
        <p14:creationId xmlns:p14="http://schemas.microsoft.com/office/powerpoint/2010/main" val="1152187567"/>
      </p:ext>
    </p:extLst>
  </p:cSld>
  <p:clrMapOvr>
    <a:masterClrMapping/>
  </p:clrMapOvr>
  <p:transition spd="slow"/>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4294967295"/>
          </p:nvPr>
        </p:nvSpPr>
        <p:spPr>
          <a:xfrm>
            <a:off x="8435597" y="6309320"/>
            <a:ext cx="549275" cy="396875"/>
          </a:xfrm>
          <a:prstGeom prst="bracketPair">
            <a:avLst>
              <a:gd name="adj" fmla="val 17949"/>
            </a:avLst>
          </a:prstGeom>
        </p:spPr>
        <p:txBody>
          <a:bodyPr/>
          <a:lstStyle/>
          <a:p>
            <a:pPr>
              <a:defRPr/>
            </a:pPr>
            <a:fld id="{52A0454A-4217-48B4-956A-6FF2B746E92B}" type="slidenum">
              <a:rPr lang="en-GB" smtClean="0"/>
              <a:pPr>
                <a:defRPr/>
              </a:pPr>
              <a:t>23</a:t>
            </a:fld>
            <a:endParaRPr lang="en-GB" dirty="0"/>
          </a:p>
        </p:txBody>
      </p:sp>
      <p:sp>
        <p:nvSpPr>
          <p:cNvPr id="5" name="Text Box 7"/>
          <p:cNvSpPr txBox="1">
            <a:spLocks noChangeArrowheads="1"/>
          </p:cNvSpPr>
          <p:nvPr/>
        </p:nvSpPr>
        <p:spPr bwMode="auto">
          <a:xfrm>
            <a:off x="928662" y="692696"/>
            <a:ext cx="7010400" cy="864096"/>
          </a:xfrm>
          <a:prstGeom prst="rect">
            <a:avLst/>
          </a:prstGeom>
          <a:noFill/>
          <a:ln w="9525">
            <a:noFill/>
            <a:miter lim="800000"/>
            <a:headEnd/>
            <a:tailEnd/>
          </a:ln>
          <a:effectLst/>
        </p:spPr>
        <p:txBody>
          <a:bodyPr vert="horz" wrap="square" lIns="90488" tIns="44450" rIns="90488" bIns="44450" numCol="1" anchor="ctr" anchorCtr="0" compatLnSpc="1">
            <a:prstTxWarp prst="textNoShape">
              <a:avLst/>
            </a:prstTxWarp>
          </a:bodyPr>
          <a:lstStyle>
            <a:defPPr>
              <a:defRPr lang="en-US"/>
            </a:defPPr>
            <a:lvl1pPr algn="ctr" eaLnBrk="1" hangingPunct="1">
              <a:defRPr sz="3600" b="1">
                <a:solidFill>
                  <a:srgbClr val="500093"/>
                </a:solidFill>
                <a:latin typeface="+mj-lt"/>
                <a:ea typeface="+mj-ea"/>
                <a:cs typeface="+mj-cs"/>
              </a:defRPr>
            </a:lvl1pPr>
            <a:lvl2pPr algn="ctr" eaLnBrk="1" hangingPunct="1">
              <a:defRPr sz="3600" b="1">
                <a:solidFill>
                  <a:srgbClr val="500093"/>
                </a:solidFill>
                <a:latin typeface="Arial" pitchFamily="34" charset="0"/>
              </a:defRPr>
            </a:lvl2pPr>
            <a:lvl3pPr algn="ctr" eaLnBrk="1" hangingPunct="1">
              <a:defRPr sz="3600" b="1">
                <a:solidFill>
                  <a:srgbClr val="500093"/>
                </a:solidFill>
                <a:latin typeface="Arial" pitchFamily="34" charset="0"/>
              </a:defRPr>
            </a:lvl3pPr>
            <a:lvl4pPr algn="ctr" eaLnBrk="1" hangingPunct="1">
              <a:defRPr sz="3600" b="1">
                <a:solidFill>
                  <a:srgbClr val="500093"/>
                </a:solidFill>
                <a:latin typeface="Arial" pitchFamily="34" charset="0"/>
              </a:defRPr>
            </a:lvl4pPr>
            <a:lvl5pPr algn="ctr" eaLnBrk="1" hangingPunct="1">
              <a:defRPr sz="3600" b="1">
                <a:solidFill>
                  <a:srgbClr val="500093"/>
                </a:solidFill>
                <a:latin typeface="Arial" pitchFamily="34" charset="0"/>
              </a:defRPr>
            </a:lvl5pPr>
            <a:lvl6pPr marL="457200" algn="ctr" fontAlgn="base">
              <a:spcBef>
                <a:spcPct val="0"/>
              </a:spcBef>
              <a:spcAft>
                <a:spcPct val="0"/>
              </a:spcAft>
              <a:defRPr sz="3600" b="1">
                <a:solidFill>
                  <a:srgbClr val="500093"/>
                </a:solidFill>
                <a:latin typeface="Arial" pitchFamily="34" charset="0"/>
              </a:defRPr>
            </a:lvl6pPr>
            <a:lvl7pPr marL="914400" algn="ctr" fontAlgn="base">
              <a:spcBef>
                <a:spcPct val="0"/>
              </a:spcBef>
              <a:spcAft>
                <a:spcPct val="0"/>
              </a:spcAft>
              <a:defRPr sz="3600" b="1">
                <a:solidFill>
                  <a:srgbClr val="500093"/>
                </a:solidFill>
                <a:latin typeface="Arial" pitchFamily="34" charset="0"/>
              </a:defRPr>
            </a:lvl7pPr>
            <a:lvl8pPr marL="1371600" algn="ctr" fontAlgn="base">
              <a:spcBef>
                <a:spcPct val="0"/>
              </a:spcBef>
              <a:spcAft>
                <a:spcPct val="0"/>
              </a:spcAft>
              <a:defRPr sz="3600" b="1">
                <a:solidFill>
                  <a:srgbClr val="500093"/>
                </a:solidFill>
                <a:latin typeface="Arial" pitchFamily="34" charset="0"/>
              </a:defRPr>
            </a:lvl8pPr>
            <a:lvl9pPr marL="1828800" algn="ctr" fontAlgn="base">
              <a:spcBef>
                <a:spcPct val="0"/>
              </a:spcBef>
              <a:spcAft>
                <a:spcPct val="0"/>
              </a:spcAft>
              <a:defRPr sz="3600" b="1">
                <a:solidFill>
                  <a:srgbClr val="500093"/>
                </a:solidFill>
                <a:latin typeface="Arial" pitchFamily="34" charset="0"/>
              </a:defRPr>
            </a:lvl9pPr>
          </a:lstStyle>
          <a:p>
            <a:r>
              <a:rPr lang="en-US" dirty="0"/>
              <a:t>Work Breakdown Structure…</a:t>
            </a:r>
          </a:p>
        </p:txBody>
      </p:sp>
      <p:sp>
        <p:nvSpPr>
          <p:cNvPr id="7" name="TextBox 6"/>
          <p:cNvSpPr txBox="1"/>
          <p:nvPr/>
        </p:nvSpPr>
        <p:spPr>
          <a:xfrm>
            <a:off x="467544" y="1700808"/>
            <a:ext cx="8424936" cy="3175992"/>
          </a:xfrm>
          <a:prstGeom prst="rect">
            <a:avLst/>
          </a:prstGeom>
          <a:noFill/>
          <a:ln w="9525">
            <a:noFill/>
            <a:miter lim="800000"/>
            <a:headEnd/>
            <a:tailEnd/>
          </a:ln>
          <a:effectLst/>
        </p:spPr>
        <p:txBody>
          <a:bodyPr vert="horz" wrap="square" lIns="90488" tIns="44450" rIns="90488" bIns="44450" numCol="1" anchor="t" anchorCtr="0" compatLnSpc="1">
            <a:prstTxWarp prst="textNoShape">
              <a:avLst/>
            </a:prstTxWarp>
          </a:bodyPr>
          <a:lstStyle>
            <a:lvl1pPr marL="342900" indent="-342900" eaLnBrk="1" hangingPunct="1">
              <a:spcBef>
                <a:spcPct val="20000"/>
              </a:spcBef>
              <a:buClr>
                <a:srgbClr val="993300"/>
              </a:buClr>
              <a:buSzPct val="127000"/>
              <a:buFont typeface="Wingdings" pitchFamily="2" charset="2"/>
              <a:buChar char="ü"/>
              <a:defRPr sz="2800" b="0">
                <a:latin typeface="+mn-lt"/>
                <a:cs typeface="+mn-cs"/>
              </a:defRPr>
            </a:lvl1pPr>
            <a:lvl2pPr marL="742950" indent="-285750" eaLnBrk="1" hangingPunct="1">
              <a:spcBef>
                <a:spcPct val="20000"/>
              </a:spcBef>
              <a:buClr>
                <a:srgbClr val="00279F"/>
              </a:buClr>
              <a:buSzPct val="127000"/>
              <a:buFont typeface="Wingdings" pitchFamily="2" charset="2"/>
              <a:buChar char="ü"/>
              <a:defRPr sz="2400">
                <a:latin typeface="+mn-lt"/>
              </a:defRPr>
            </a:lvl2pPr>
            <a:lvl3pPr marL="1143000" indent="-228600" eaLnBrk="1" hangingPunct="1">
              <a:spcBef>
                <a:spcPct val="20000"/>
              </a:spcBef>
              <a:buClr>
                <a:srgbClr val="FF9900"/>
              </a:buClr>
              <a:buSzPct val="127000"/>
              <a:buFont typeface="Wingdings" pitchFamily="2" charset="2"/>
              <a:buChar char="ü"/>
              <a:defRPr sz="2000">
                <a:latin typeface="+mn-lt"/>
              </a:defRPr>
            </a:lvl3pPr>
            <a:lvl4pPr marL="1600200" indent="-228600" eaLnBrk="1" hangingPunct="1">
              <a:spcBef>
                <a:spcPct val="20000"/>
              </a:spcBef>
              <a:buClr>
                <a:srgbClr val="FF9900"/>
              </a:buClr>
              <a:buSzPct val="127000"/>
              <a:buFont typeface="Wingdings" pitchFamily="2" charset="2"/>
              <a:buChar char="ü"/>
              <a:defRPr>
                <a:latin typeface="+mn-lt"/>
              </a:defRPr>
            </a:lvl4pPr>
            <a:lvl5pPr marL="2057400" indent="-228600" eaLnBrk="1" hangingPunct="1">
              <a:spcBef>
                <a:spcPct val="20000"/>
              </a:spcBef>
              <a:buClr>
                <a:srgbClr val="FF9900"/>
              </a:buClr>
              <a:buSzPct val="127000"/>
              <a:buFont typeface="Wingdings" pitchFamily="2" charset="2"/>
              <a:buChar char="ü"/>
              <a:defRPr>
                <a:latin typeface="+mn-lt"/>
              </a:defRPr>
            </a:lvl5pPr>
            <a:lvl6pPr marL="2514600" indent="-228600" fontAlgn="base">
              <a:spcBef>
                <a:spcPct val="20000"/>
              </a:spcBef>
              <a:spcAft>
                <a:spcPct val="0"/>
              </a:spcAft>
              <a:buClr>
                <a:srgbClr val="FF9900"/>
              </a:buClr>
              <a:buSzPct val="127000"/>
              <a:buFont typeface="Wingdings" pitchFamily="2" charset="2"/>
              <a:buChar char="ü"/>
              <a:defRPr>
                <a:latin typeface="+mn-lt"/>
              </a:defRPr>
            </a:lvl6pPr>
            <a:lvl7pPr marL="2971800" indent="-228600" fontAlgn="base">
              <a:spcBef>
                <a:spcPct val="20000"/>
              </a:spcBef>
              <a:spcAft>
                <a:spcPct val="0"/>
              </a:spcAft>
              <a:buClr>
                <a:srgbClr val="FF9900"/>
              </a:buClr>
              <a:buSzPct val="127000"/>
              <a:buFont typeface="Wingdings" pitchFamily="2" charset="2"/>
              <a:buChar char="ü"/>
              <a:defRPr>
                <a:latin typeface="+mn-lt"/>
              </a:defRPr>
            </a:lvl7pPr>
            <a:lvl8pPr marL="3429000" indent="-228600" fontAlgn="base">
              <a:spcBef>
                <a:spcPct val="20000"/>
              </a:spcBef>
              <a:spcAft>
                <a:spcPct val="0"/>
              </a:spcAft>
              <a:buClr>
                <a:srgbClr val="FF9900"/>
              </a:buClr>
              <a:buSzPct val="127000"/>
              <a:buFont typeface="Wingdings" pitchFamily="2" charset="2"/>
              <a:buChar char="ü"/>
              <a:defRPr>
                <a:latin typeface="+mn-lt"/>
              </a:defRPr>
            </a:lvl8pPr>
            <a:lvl9pPr marL="3886200" indent="-228600" fontAlgn="base">
              <a:spcBef>
                <a:spcPct val="20000"/>
              </a:spcBef>
              <a:spcAft>
                <a:spcPct val="0"/>
              </a:spcAft>
              <a:buClr>
                <a:srgbClr val="FF9900"/>
              </a:buClr>
              <a:buSzPct val="127000"/>
              <a:buFont typeface="Wingdings" pitchFamily="2" charset="2"/>
              <a:buChar char="ü"/>
              <a:defRPr>
                <a:latin typeface="+mn-lt"/>
              </a:defRPr>
            </a:lvl9pPr>
          </a:lstStyle>
          <a:p>
            <a:r>
              <a:rPr lang="en-US" dirty="0"/>
              <a:t>Baseline Scope: The approved, formally agreed-upon version of a project’s scope. </a:t>
            </a:r>
          </a:p>
          <a:p>
            <a:r>
              <a:rPr lang="en-US" dirty="0"/>
              <a:t> A component in the project management plan, which covers:</a:t>
            </a:r>
          </a:p>
          <a:p>
            <a:pPr lvl="1"/>
            <a:r>
              <a:rPr lang="en-US" dirty="0"/>
              <a:t> project scope statement</a:t>
            </a:r>
          </a:p>
          <a:p>
            <a:pPr lvl="1"/>
            <a:r>
              <a:rPr lang="en-US" dirty="0"/>
              <a:t> WBS</a:t>
            </a:r>
          </a:p>
          <a:p>
            <a:pPr lvl="1"/>
            <a:r>
              <a:rPr lang="en-US" dirty="0"/>
              <a:t> WBS dictionary</a:t>
            </a:r>
          </a:p>
        </p:txBody>
      </p:sp>
      <p:sp>
        <p:nvSpPr>
          <p:cNvPr id="9" name="Flowchart: Document 8"/>
          <p:cNvSpPr/>
          <p:nvPr/>
        </p:nvSpPr>
        <p:spPr>
          <a:xfrm>
            <a:off x="3995936" y="4293096"/>
            <a:ext cx="4143404" cy="2214554"/>
          </a:xfrm>
          <a:prstGeom prst="flowChartDocumen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dirty="0"/>
              <a:t>Project Scope Statement includes: </a:t>
            </a:r>
          </a:p>
          <a:p>
            <a:pPr>
              <a:buFont typeface="Wingdings" pitchFamily="2" charset="2"/>
              <a:buChar char="ü"/>
            </a:pPr>
            <a:r>
              <a:rPr lang="en-US" sz="1600" dirty="0"/>
              <a:t>Product scope definition </a:t>
            </a:r>
          </a:p>
          <a:p>
            <a:pPr>
              <a:buFont typeface="Wingdings" pitchFamily="2" charset="2"/>
              <a:buChar char="ü"/>
            </a:pPr>
            <a:r>
              <a:rPr lang="en-US" sz="1600" dirty="0"/>
              <a:t> Product acceptance criterion</a:t>
            </a:r>
          </a:p>
          <a:p>
            <a:pPr>
              <a:buFont typeface="Wingdings" pitchFamily="2" charset="2"/>
              <a:buChar char="ü"/>
            </a:pPr>
            <a:r>
              <a:rPr lang="en-US" sz="1600" dirty="0"/>
              <a:t>  Project deliverables (high level or detailed)</a:t>
            </a:r>
          </a:p>
          <a:p>
            <a:pPr>
              <a:buFont typeface="Wingdings" pitchFamily="2" charset="2"/>
              <a:buChar char="ü"/>
            </a:pPr>
            <a:r>
              <a:rPr lang="en-US" sz="1600" dirty="0"/>
              <a:t> Project exclusions – out of project</a:t>
            </a:r>
          </a:p>
          <a:p>
            <a:pPr>
              <a:buFont typeface="Wingdings" pitchFamily="2" charset="2"/>
              <a:buChar char="ü"/>
            </a:pPr>
            <a:r>
              <a:rPr lang="en-US" sz="1600" dirty="0"/>
              <a:t> Project constraints – e.g. predefined cost, schedule, contractual requirements.</a:t>
            </a:r>
          </a:p>
        </p:txBody>
      </p:sp>
    </p:spTree>
    <p:extLst>
      <p:ext uri="{BB962C8B-B14F-4D97-AF65-F5344CB8AC3E}">
        <p14:creationId xmlns:p14="http://schemas.microsoft.com/office/powerpoint/2010/main" val="1023249090"/>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diamond(in)">
                                      <p:cBhvr>
                                        <p:cTn id="7"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4294967295"/>
          </p:nvPr>
        </p:nvSpPr>
        <p:spPr>
          <a:xfrm>
            <a:off x="8594725" y="5648325"/>
            <a:ext cx="549275" cy="396875"/>
          </a:xfrm>
          <a:prstGeom prst="bracketPair">
            <a:avLst>
              <a:gd name="adj" fmla="val 17949"/>
            </a:avLst>
          </a:prstGeom>
        </p:spPr>
        <p:txBody>
          <a:bodyPr/>
          <a:lstStyle/>
          <a:p>
            <a:pPr>
              <a:defRPr/>
            </a:pPr>
            <a:fld id="{52A0454A-4217-48B4-956A-6FF2B746E92B}" type="slidenum">
              <a:rPr lang="en-GB" smtClean="0"/>
              <a:pPr>
                <a:defRPr/>
              </a:pPr>
              <a:t>24</a:t>
            </a:fld>
            <a:endParaRPr lang="en-GB" dirty="0"/>
          </a:p>
        </p:txBody>
      </p:sp>
      <p:sp>
        <p:nvSpPr>
          <p:cNvPr id="5" name="Text Box 7"/>
          <p:cNvSpPr txBox="1">
            <a:spLocks noChangeArrowheads="1"/>
          </p:cNvSpPr>
          <p:nvPr/>
        </p:nvSpPr>
        <p:spPr bwMode="auto">
          <a:xfrm>
            <a:off x="1187624" y="766445"/>
            <a:ext cx="7010400" cy="646331"/>
          </a:xfrm>
          <a:prstGeom prst="rect">
            <a:avLst/>
          </a:prstGeom>
          <a:noFill/>
          <a:ln w="9525">
            <a:noFill/>
            <a:miter lim="800000"/>
            <a:headEnd/>
            <a:tailEnd/>
          </a:ln>
          <a:effectLst/>
        </p:spPr>
        <p:txBody>
          <a:bodyPr vert="horz" wrap="square" lIns="90488" tIns="44450" rIns="90488" bIns="44450" numCol="1" anchor="ctr" anchorCtr="0" compatLnSpc="1">
            <a:prstTxWarp prst="textNoShape">
              <a:avLst/>
            </a:prstTxWarp>
          </a:bodyPr>
          <a:lstStyle>
            <a:defPPr>
              <a:defRPr lang="en-US"/>
            </a:defPPr>
            <a:lvl1pPr algn="ctr" eaLnBrk="1" hangingPunct="1">
              <a:defRPr sz="3600" b="1">
                <a:solidFill>
                  <a:srgbClr val="500093"/>
                </a:solidFill>
                <a:latin typeface="+mj-lt"/>
                <a:ea typeface="+mj-ea"/>
                <a:cs typeface="+mj-cs"/>
              </a:defRPr>
            </a:lvl1pPr>
            <a:lvl2pPr algn="ctr" eaLnBrk="1" hangingPunct="1">
              <a:defRPr sz="3600" b="1">
                <a:solidFill>
                  <a:srgbClr val="500093"/>
                </a:solidFill>
                <a:latin typeface="Arial" pitchFamily="34" charset="0"/>
              </a:defRPr>
            </a:lvl2pPr>
            <a:lvl3pPr algn="ctr" eaLnBrk="1" hangingPunct="1">
              <a:defRPr sz="3600" b="1">
                <a:solidFill>
                  <a:srgbClr val="500093"/>
                </a:solidFill>
                <a:latin typeface="Arial" pitchFamily="34" charset="0"/>
              </a:defRPr>
            </a:lvl3pPr>
            <a:lvl4pPr algn="ctr" eaLnBrk="1" hangingPunct="1">
              <a:defRPr sz="3600" b="1">
                <a:solidFill>
                  <a:srgbClr val="500093"/>
                </a:solidFill>
                <a:latin typeface="Arial" pitchFamily="34" charset="0"/>
              </a:defRPr>
            </a:lvl4pPr>
            <a:lvl5pPr algn="ctr" eaLnBrk="1" hangingPunct="1">
              <a:defRPr sz="3600" b="1">
                <a:solidFill>
                  <a:srgbClr val="500093"/>
                </a:solidFill>
                <a:latin typeface="Arial" pitchFamily="34" charset="0"/>
              </a:defRPr>
            </a:lvl5pPr>
            <a:lvl6pPr marL="457200" algn="ctr" fontAlgn="base">
              <a:spcBef>
                <a:spcPct val="0"/>
              </a:spcBef>
              <a:spcAft>
                <a:spcPct val="0"/>
              </a:spcAft>
              <a:defRPr sz="3600" b="1">
                <a:solidFill>
                  <a:srgbClr val="500093"/>
                </a:solidFill>
                <a:latin typeface="Arial" pitchFamily="34" charset="0"/>
              </a:defRPr>
            </a:lvl6pPr>
            <a:lvl7pPr marL="914400" algn="ctr" fontAlgn="base">
              <a:spcBef>
                <a:spcPct val="0"/>
              </a:spcBef>
              <a:spcAft>
                <a:spcPct val="0"/>
              </a:spcAft>
              <a:defRPr sz="3600" b="1">
                <a:solidFill>
                  <a:srgbClr val="500093"/>
                </a:solidFill>
                <a:latin typeface="Arial" pitchFamily="34" charset="0"/>
              </a:defRPr>
            </a:lvl7pPr>
            <a:lvl8pPr marL="1371600" algn="ctr" fontAlgn="base">
              <a:spcBef>
                <a:spcPct val="0"/>
              </a:spcBef>
              <a:spcAft>
                <a:spcPct val="0"/>
              </a:spcAft>
              <a:defRPr sz="3600" b="1">
                <a:solidFill>
                  <a:srgbClr val="500093"/>
                </a:solidFill>
                <a:latin typeface="Arial" pitchFamily="34" charset="0"/>
              </a:defRPr>
            </a:lvl8pPr>
            <a:lvl9pPr marL="1828800" algn="ctr" fontAlgn="base">
              <a:spcBef>
                <a:spcPct val="0"/>
              </a:spcBef>
              <a:spcAft>
                <a:spcPct val="0"/>
              </a:spcAft>
              <a:defRPr sz="3600" b="1">
                <a:solidFill>
                  <a:srgbClr val="500093"/>
                </a:solidFill>
                <a:latin typeface="Arial" pitchFamily="34" charset="0"/>
              </a:defRPr>
            </a:lvl9pPr>
          </a:lstStyle>
          <a:p>
            <a:r>
              <a:rPr lang="en-US" dirty="0"/>
              <a:t>Work Breakdown Structure</a:t>
            </a:r>
          </a:p>
        </p:txBody>
      </p:sp>
      <p:sp>
        <p:nvSpPr>
          <p:cNvPr id="6" name="TextBox 5"/>
          <p:cNvSpPr txBox="1"/>
          <p:nvPr/>
        </p:nvSpPr>
        <p:spPr>
          <a:xfrm>
            <a:off x="539552" y="1628800"/>
            <a:ext cx="8272660" cy="4416400"/>
          </a:xfrm>
          <a:prstGeom prst="rect">
            <a:avLst/>
          </a:prstGeom>
          <a:noFill/>
          <a:ln w="9525">
            <a:noFill/>
            <a:miter lim="800000"/>
            <a:headEnd/>
            <a:tailEnd/>
          </a:ln>
          <a:effectLst/>
        </p:spPr>
        <p:txBody>
          <a:bodyPr vert="horz" wrap="square" lIns="90488" tIns="44450" rIns="90488" bIns="44450" numCol="1" anchor="t" anchorCtr="0" compatLnSpc="1">
            <a:prstTxWarp prst="textNoShape">
              <a:avLst/>
            </a:prstTxWarp>
          </a:bodyPr>
          <a:lstStyle>
            <a:defPPr>
              <a:defRPr lang="en-US"/>
            </a:defPPr>
            <a:lvl1pPr marL="342900" indent="-342900" eaLnBrk="1" hangingPunct="1">
              <a:spcBef>
                <a:spcPct val="20000"/>
              </a:spcBef>
              <a:buClr>
                <a:srgbClr val="993300"/>
              </a:buClr>
              <a:buSzPct val="127000"/>
              <a:buFont typeface="Wingdings" pitchFamily="2" charset="2"/>
              <a:buChar char="ü"/>
              <a:defRPr sz="2800" b="0">
                <a:solidFill>
                  <a:schemeClr val="tx1"/>
                </a:solidFill>
              </a:defRPr>
            </a:lvl1pPr>
            <a:lvl2pPr marL="742950" lvl="1" indent="-285750" eaLnBrk="1" hangingPunct="1">
              <a:spcBef>
                <a:spcPct val="20000"/>
              </a:spcBef>
              <a:buClr>
                <a:srgbClr val="00279F"/>
              </a:buClr>
              <a:buSzPct val="127000"/>
              <a:buFont typeface="Wingdings" pitchFamily="2" charset="2"/>
              <a:buChar char="ü"/>
              <a:defRPr sz="2400">
                <a:solidFill>
                  <a:schemeClr val="tx1"/>
                </a:solidFill>
                <a:cs typeface="Arial" charset="0"/>
              </a:defRPr>
            </a:lvl2pPr>
            <a:lvl3pPr marL="1143000" indent="-228600" eaLnBrk="1" hangingPunct="1">
              <a:spcBef>
                <a:spcPct val="20000"/>
              </a:spcBef>
              <a:buClr>
                <a:srgbClr val="FF9900"/>
              </a:buClr>
              <a:buSzPct val="127000"/>
              <a:buFont typeface="Wingdings" pitchFamily="2" charset="2"/>
              <a:buChar char="ü"/>
              <a:defRPr sz="2000">
                <a:solidFill>
                  <a:schemeClr val="tx1"/>
                </a:solidFill>
                <a:cs typeface="Arial" charset="0"/>
              </a:defRPr>
            </a:lvl3pPr>
            <a:lvl4pPr marL="1600200" indent="-228600" eaLnBrk="1" hangingPunct="1">
              <a:spcBef>
                <a:spcPct val="20000"/>
              </a:spcBef>
              <a:buClr>
                <a:srgbClr val="FF9900"/>
              </a:buClr>
              <a:buSzPct val="127000"/>
              <a:buFont typeface="Wingdings" pitchFamily="2" charset="2"/>
              <a:buChar char="ü"/>
              <a:defRPr>
                <a:solidFill>
                  <a:schemeClr val="tx1"/>
                </a:solidFill>
                <a:cs typeface="Arial" charset="0"/>
              </a:defRPr>
            </a:lvl4pPr>
            <a:lvl5pPr marL="2057400" indent="-228600" eaLnBrk="1" hangingPunct="1">
              <a:spcBef>
                <a:spcPct val="20000"/>
              </a:spcBef>
              <a:buClr>
                <a:srgbClr val="FF9900"/>
              </a:buClr>
              <a:buSzPct val="127000"/>
              <a:buFont typeface="Wingdings" pitchFamily="2" charset="2"/>
              <a:buChar char="ü"/>
              <a:defRPr>
                <a:solidFill>
                  <a:schemeClr val="tx1"/>
                </a:solidFill>
                <a:cs typeface="Arial" charset="0"/>
              </a:defRPr>
            </a:lvl5pPr>
            <a:lvl6pPr marL="2514600" indent="-228600" fontAlgn="base">
              <a:spcBef>
                <a:spcPct val="20000"/>
              </a:spcBef>
              <a:spcAft>
                <a:spcPct val="0"/>
              </a:spcAft>
              <a:buClr>
                <a:srgbClr val="FF9900"/>
              </a:buClr>
              <a:buSzPct val="127000"/>
              <a:buFont typeface="Wingdings" pitchFamily="2" charset="2"/>
              <a:buChar char="ü"/>
              <a:defRPr>
                <a:solidFill>
                  <a:schemeClr val="tx1"/>
                </a:solidFill>
                <a:cs typeface="Arial" charset="0"/>
              </a:defRPr>
            </a:lvl6pPr>
            <a:lvl7pPr marL="2971800" indent="-228600" fontAlgn="base">
              <a:spcBef>
                <a:spcPct val="20000"/>
              </a:spcBef>
              <a:spcAft>
                <a:spcPct val="0"/>
              </a:spcAft>
              <a:buClr>
                <a:srgbClr val="FF9900"/>
              </a:buClr>
              <a:buSzPct val="127000"/>
              <a:buFont typeface="Wingdings" pitchFamily="2" charset="2"/>
              <a:buChar char="ü"/>
              <a:defRPr>
                <a:solidFill>
                  <a:schemeClr val="tx1"/>
                </a:solidFill>
                <a:cs typeface="Arial" charset="0"/>
              </a:defRPr>
            </a:lvl7pPr>
            <a:lvl8pPr marL="3429000" indent="-228600" fontAlgn="base">
              <a:spcBef>
                <a:spcPct val="20000"/>
              </a:spcBef>
              <a:spcAft>
                <a:spcPct val="0"/>
              </a:spcAft>
              <a:buClr>
                <a:srgbClr val="FF9900"/>
              </a:buClr>
              <a:buSzPct val="127000"/>
              <a:buFont typeface="Wingdings" pitchFamily="2" charset="2"/>
              <a:buChar char="ü"/>
              <a:defRPr>
                <a:solidFill>
                  <a:schemeClr val="tx1"/>
                </a:solidFill>
                <a:cs typeface="Arial" charset="0"/>
              </a:defRPr>
            </a:lvl8pPr>
            <a:lvl9pPr marL="3886200" indent="-228600" fontAlgn="base">
              <a:spcBef>
                <a:spcPct val="20000"/>
              </a:spcBef>
              <a:spcAft>
                <a:spcPct val="0"/>
              </a:spcAft>
              <a:buClr>
                <a:srgbClr val="FF9900"/>
              </a:buClr>
              <a:buSzPct val="127000"/>
              <a:buFont typeface="Wingdings" pitchFamily="2" charset="2"/>
              <a:buChar char="ü"/>
              <a:defRPr>
                <a:solidFill>
                  <a:schemeClr val="tx1"/>
                </a:solidFill>
                <a:cs typeface="Arial" charset="0"/>
              </a:defRPr>
            </a:lvl9pPr>
          </a:lstStyle>
          <a:p>
            <a:pPr marL="0" indent="0">
              <a:buNone/>
            </a:pPr>
            <a:r>
              <a:rPr lang="en-US" dirty="0">
                <a:latin typeface="+mn-lt"/>
              </a:rPr>
              <a:t>100% Rule states that:</a:t>
            </a:r>
          </a:p>
          <a:p>
            <a:r>
              <a:rPr lang="en-US" dirty="0">
                <a:latin typeface="+mn-lt"/>
              </a:rPr>
              <a:t>The WBS includes 100% of the work defined by the project scope and captures all the deliverables – internal, external, and interim. </a:t>
            </a:r>
          </a:p>
          <a:p>
            <a:r>
              <a:rPr lang="en-US" dirty="0">
                <a:latin typeface="+mn-lt"/>
              </a:rPr>
              <a:t>The rule also applies at all levels of the WBS, i.e. the sum of work at the “child” level = 100% of the work presented at the “parent”.  </a:t>
            </a:r>
          </a:p>
          <a:p>
            <a:r>
              <a:rPr lang="en-US" dirty="0">
                <a:latin typeface="+mn-lt"/>
              </a:rPr>
              <a:t>Should not include any work more than 100% (out side the project scope).</a:t>
            </a:r>
          </a:p>
        </p:txBody>
      </p:sp>
    </p:spTree>
    <p:extLst>
      <p:ext uri="{BB962C8B-B14F-4D97-AF65-F5344CB8AC3E}">
        <p14:creationId xmlns:p14="http://schemas.microsoft.com/office/powerpoint/2010/main" val="3295647794"/>
      </p:ext>
    </p:extLst>
  </p:cSld>
  <p:clrMapOvr>
    <a:masterClrMapping/>
  </p:clrMapOvr>
  <p:transition spd="slow"/>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548680"/>
            <a:ext cx="8153400" cy="990600"/>
          </a:xfrm>
        </p:spPr>
        <p:txBody>
          <a:bodyPr/>
          <a:lstStyle/>
          <a:p>
            <a:r>
              <a:rPr lang="en-US" dirty="0"/>
              <a:t>WBS - Benefits</a:t>
            </a:r>
          </a:p>
        </p:txBody>
      </p:sp>
      <p:sp>
        <p:nvSpPr>
          <p:cNvPr id="3" name="Content Placeholder 2"/>
          <p:cNvSpPr>
            <a:spLocks noGrp="1"/>
          </p:cNvSpPr>
          <p:nvPr>
            <p:ph idx="1"/>
          </p:nvPr>
        </p:nvSpPr>
        <p:spPr>
          <a:xfrm>
            <a:off x="762000" y="1752600"/>
            <a:ext cx="8153400" cy="4700736"/>
          </a:xfrm>
        </p:spPr>
        <p:txBody>
          <a:bodyPr/>
          <a:lstStyle/>
          <a:p>
            <a:r>
              <a:rPr lang="en-US" sz="2600" b="0" dirty="0"/>
              <a:t>Helps define project scope of work</a:t>
            </a:r>
          </a:p>
          <a:p>
            <a:r>
              <a:rPr lang="en-US" sz="2600" b="0" dirty="0"/>
              <a:t>Project activities duration estimate and management</a:t>
            </a:r>
          </a:p>
          <a:p>
            <a:r>
              <a:rPr lang="en-US" sz="2600" b="0" dirty="0"/>
              <a:t>Project cost estimate and management</a:t>
            </a:r>
          </a:p>
          <a:p>
            <a:r>
              <a:rPr lang="en-US" sz="2600" b="0" dirty="0"/>
              <a:t>Useful during schedule network analysis, dependencies, </a:t>
            </a:r>
          </a:p>
          <a:p>
            <a:r>
              <a:rPr lang="en-US" sz="2600" b="0" dirty="0"/>
              <a:t>Project risk management </a:t>
            </a:r>
          </a:p>
          <a:p>
            <a:r>
              <a:rPr lang="en-US" sz="2600" b="0" dirty="0"/>
              <a:t>Used to base project progress and status reports</a:t>
            </a:r>
          </a:p>
          <a:p>
            <a:r>
              <a:rPr lang="en-US" sz="2600" b="0" dirty="0"/>
              <a:t>Facilitates communication between the project manager and stakeholders throughout the project life time. </a:t>
            </a:r>
          </a:p>
          <a:p>
            <a:r>
              <a:rPr lang="en-US" sz="2600" b="0" dirty="0"/>
              <a:t>Can help to identify stakeholders and enhances buy-in, roles and responsibilities early</a:t>
            </a:r>
          </a:p>
        </p:txBody>
      </p:sp>
    </p:spTree>
    <p:extLst>
      <p:ext uri="{BB962C8B-B14F-4D97-AF65-F5344CB8AC3E}">
        <p14:creationId xmlns:p14="http://schemas.microsoft.com/office/powerpoint/2010/main" val="2682857963"/>
      </p:ext>
    </p:extLst>
  </p:cSld>
  <p:clrMapOvr>
    <a:masterClrMapping/>
  </p:clrMapOvr>
  <p:transition spd="slow"/>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lide Number Placeholder 2"/>
          <p:cNvSpPr>
            <a:spLocks noGrp="1"/>
          </p:cNvSpPr>
          <p:nvPr>
            <p:ph type="sldNum" sz="quarter" idx="4294967295"/>
          </p:nvPr>
        </p:nvSpPr>
        <p:spPr>
          <a:xfrm>
            <a:off x="8594725" y="5648325"/>
            <a:ext cx="549275" cy="396875"/>
          </a:xfrm>
          <a:prstGeom prst="bracketPair">
            <a:avLst>
              <a:gd name="adj" fmla="val 17949"/>
            </a:avLst>
          </a:prstGeom>
        </p:spPr>
        <p:txBody>
          <a:bodyPr/>
          <a:lstStyle/>
          <a:p>
            <a:pPr>
              <a:defRPr/>
            </a:pPr>
            <a:fld id="{52A0454A-4217-48B4-956A-6FF2B746E92B}" type="slidenum">
              <a:rPr lang="en-GB" smtClean="0"/>
              <a:pPr>
                <a:defRPr/>
              </a:pPr>
              <a:t>26</a:t>
            </a:fld>
            <a:endParaRPr lang="en-GB"/>
          </a:p>
        </p:txBody>
      </p:sp>
      <p:sp>
        <p:nvSpPr>
          <p:cNvPr id="6" name="TextBox 5"/>
          <p:cNvSpPr txBox="1"/>
          <p:nvPr/>
        </p:nvSpPr>
        <p:spPr>
          <a:xfrm>
            <a:off x="285720" y="1214422"/>
            <a:ext cx="8286808" cy="461665"/>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sz="2400" dirty="0"/>
              <a:t>Poor WBS can be a source of project failure.</a:t>
            </a:r>
          </a:p>
        </p:txBody>
      </p:sp>
      <p:sp>
        <p:nvSpPr>
          <p:cNvPr id="7" name="Rectangular Callout 6"/>
          <p:cNvSpPr/>
          <p:nvPr/>
        </p:nvSpPr>
        <p:spPr>
          <a:xfrm rot="1019771">
            <a:off x="445741" y="3085275"/>
            <a:ext cx="7626721" cy="1357322"/>
          </a:xfrm>
          <a:prstGeom prst="wedgeRectCallout">
            <a:avLst>
              <a:gd name="adj1" fmla="val -14465"/>
              <a:gd name="adj2" fmla="val -124298"/>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dirty="0">
                <a:solidFill>
                  <a:schemeClr val="tx1"/>
                </a:solidFill>
                <a:latin typeface="Century Gothic" panose="020B0502020202020204" pitchFamily="34" charset="0"/>
              </a:rPr>
              <a:t>Scope creep, </a:t>
            </a:r>
          </a:p>
          <a:p>
            <a:pPr algn="r"/>
            <a:r>
              <a:rPr lang="en-US" dirty="0">
                <a:solidFill>
                  <a:schemeClr val="tx1"/>
                </a:solidFill>
                <a:latin typeface="Century Gothic" panose="020B0502020202020204" pitchFamily="34" charset="0"/>
              </a:rPr>
              <a:t>Unclear work assignment, </a:t>
            </a:r>
          </a:p>
          <a:p>
            <a:pPr algn="r"/>
            <a:r>
              <a:rPr lang="en-US" dirty="0">
                <a:solidFill>
                  <a:schemeClr val="tx1"/>
                </a:solidFill>
                <a:latin typeface="Century Gothic" panose="020B0502020202020204" pitchFamily="34" charset="0"/>
              </a:rPr>
              <a:t> Budget overrun, </a:t>
            </a:r>
          </a:p>
          <a:p>
            <a:pPr algn="r"/>
            <a:r>
              <a:rPr lang="en-US" dirty="0">
                <a:solidFill>
                  <a:schemeClr val="tx1"/>
                </a:solidFill>
                <a:latin typeface="Century Gothic" panose="020B0502020202020204" pitchFamily="34" charset="0"/>
              </a:rPr>
              <a:t>Missing deadline</a:t>
            </a:r>
          </a:p>
        </p:txBody>
      </p:sp>
      <p:sp>
        <p:nvSpPr>
          <p:cNvPr id="8" name="Flowchart: Or 7"/>
          <p:cNvSpPr/>
          <p:nvPr/>
        </p:nvSpPr>
        <p:spPr>
          <a:xfrm>
            <a:off x="1357290" y="3786190"/>
            <a:ext cx="1143008" cy="1000132"/>
          </a:xfrm>
          <a:prstGeom prst="flowChar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Flowchart: Or 8"/>
          <p:cNvSpPr/>
          <p:nvPr/>
        </p:nvSpPr>
        <p:spPr>
          <a:xfrm>
            <a:off x="5286380" y="5000636"/>
            <a:ext cx="1143008" cy="1000132"/>
          </a:xfrm>
          <a:prstGeom prst="flowChar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 Box 7"/>
          <p:cNvSpPr txBox="1">
            <a:spLocks noChangeArrowheads="1"/>
          </p:cNvSpPr>
          <p:nvPr/>
        </p:nvSpPr>
        <p:spPr bwMode="auto">
          <a:xfrm>
            <a:off x="133368" y="298433"/>
            <a:ext cx="7010400" cy="523220"/>
          </a:xfrm>
          <a:prstGeom prst="rect">
            <a:avLst/>
          </a:prstGeom>
          <a:noFill/>
          <a:ln w="9525">
            <a:noFill/>
            <a:miter lim="800000"/>
            <a:headEnd/>
            <a:tailEnd/>
          </a:ln>
        </p:spPr>
        <p:txBody>
          <a:bodyPr>
            <a:spAutoFit/>
          </a:bodyPr>
          <a:lstStyle/>
          <a:p>
            <a:pPr>
              <a:spcBef>
                <a:spcPct val="50000"/>
              </a:spcBef>
            </a:pPr>
            <a:r>
              <a:rPr lang="en-US" sz="2800" dirty="0">
                <a:solidFill>
                  <a:srgbClr val="000000"/>
                </a:solidFill>
                <a:latin typeface="+mn-lt"/>
              </a:rPr>
              <a:t>However,</a:t>
            </a:r>
          </a:p>
        </p:txBody>
      </p:sp>
      <p:sp>
        <p:nvSpPr>
          <p:cNvPr id="11" name="&quot;No&quot; Symbol 10"/>
          <p:cNvSpPr/>
          <p:nvPr/>
        </p:nvSpPr>
        <p:spPr>
          <a:xfrm>
            <a:off x="2571736" y="2214554"/>
            <a:ext cx="500066" cy="357190"/>
          </a:xfrm>
          <a:prstGeom prst="noSmoking">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Tree>
    <p:extLst>
      <p:ext uri="{BB962C8B-B14F-4D97-AF65-F5344CB8AC3E}">
        <p14:creationId xmlns:p14="http://schemas.microsoft.com/office/powerpoint/2010/main" val="4004433000"/>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ox(in)">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
          <p:cNvSpPr>
            <a:spLocks noGrp="1" noChangeArrowheads="1"/>
          </p:cNvSpPr>
          <p:nvPr>
            <p:ph type="title"/>
          </p:nvPr>
        </p:nvSpPr>
        <p:spPr>
          <a:xfrm>
            <a:off x="925512" y="301325"/>
            <a:ext cx="7761288" cy="1242135"/>
          </a:xfrm>
        </p:spPr>
        <p:txBody>
          <a:bodyPr>
            <a:spAutoFit/>
          </a:bodyPr>
          <a:lstStyle/>
          <a:p>
            <a:pPr algn="ctr">
              <a:lnSpc>
                <a:spcPct val="10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b="1" dirty="0"/>
              <a:t>Creating a WBS and WBS Dictionary </a:t>
            </a:r>
          </a:p>
        </p:txBody>
      </p:sp>
      <p:sp>
        <p:nvSpPr>
          <p:cNvPr id="25603" name="Rectangle 2"/>
          <p:cNvSpPr>
            <a:spLocks noGrp="1" noChangeArrowheads="1"/>
          </p:cNvSpPr>
          <p:nvPr>
            <p:ph idx="1"/>
          </p:nvPr>
        </p:nvSpPr>
        <p:spPr>
          <a:xfrm>
            <a:off x="304800" y="1706085"/>
            <a:ext cx="8610600" cy="4801956"/>
          </a:xfrm>
        </p:spPr>
        <p:txBody>
          <a:bodyPr wrap="square">
            <a:spAutoFit/>
          </a:bodyPr>
          <a:lstStyle/>
          <a:p>
            <a:pPr algn="just">
              <a:lnSpc>
                <a:spcPct val="10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t>A unit of work should appear in only one place in the WBS.</a:t>
            </a:r>
          </a:p>
          <a:p>
            <a:pPr algn="just">
              <a:lnSpc>
                <a:spcPct val="104000"/>
              </a:lnSpc>
              <a:spcBef>
                <a:spcPts val="6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t>The work content of a WBS item is the sum of the WBS items below it.</a:t>
            </a:r>
          </a:p>
          <a:p>
            <a:pPr algn="just">
              <a:lnSpc>
                <a:spcPct val="104000"/>
              </a:lnSpc>
              <a:spcBef>
                <a:spcPts val="6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t>A WBS item is the responsibility of only one individual, even though many people may be working on it.</a:t>
            </a:r>
          </a:p>
          <a:p>
            <a:pPr algn="just">
              <a:lnSpc>
                <a:spcPct val="104000"/>
              </a:lnSpc>
              <a:spcBef>
                <a:spcPts val="6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t>The WBS must be consistent with the way in which work is actually going to be performed; it should serve the project team first, and other purposes only if practical.</a:t>
            </a:r>
          </a:p>
        </p:txBody>
      </p:sp>
    </p:spTree>
    <p:extLst>
      <p:ext uri="{BB962C8B-B14F-4D97-AF65-F5344CB8AC3E}">
        <p14:creationId xmlns:p14="http://schemas.microsoft.com/office/powerpoint/2010/main" val="2318800066"/>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
          <p:cNvSpPr>
            <a:spLocks noGrp="1" noChangeArrowheads="1"/>
          </p:cNvSpPr>
          <p:nvPr>
            <p:ph type="title"/>
          </p:nvPr>
        </p:nvSpPr>
        <p:spPr>
          <a:xfrm>
            <a:off x="849312" y="225125"/>
            <a:ext cx="7761288" cy="1242135"/>
          </a:xfrm>
        </p:spPr>
        <p:txBody>
          <a:bodyPr>
            <a:spAutoFit/>
          </a:bodyPr>
          <a:lstStyle/>
          <a:p>
            <a:pPr algn="ctr">
              <a:lnSpc>
                <a:spcPct val="10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b="1" dirty="0"/>
              <a:t>Creating a WBS and WBS Dictionary </a:t>
            </a:r>
          </a:p>
        </p:txBody>
      </p:sp>
      <p:sp>
        <p:nvSpPr>
          <p:cNvPr id="25603" name="Rectangle 2"/>
          <p:cNvSpPr>
            <a:spLocks noGrp="1" noChangeArrowheads="1"/>
          </p:cNvSpPr>
          <p:nvPr>
            <p:ph idx="1"/>
          </p:nvPr>
        </p:nvSpPr>
        <p:spPr>
          <a:xfrm>
            <a:off x="304800" y="1706085"/>
            <a:ext cx="8610600" cy="4276876"/>
          </a:xfrm>
        </p:spPr>
        <p:txBody>
          <a:bodyPr wrap="square">
            <a:spAutoFit/>
          </a:bodyPr>
          <a:lstStyle/>
          <a:p>
            <a:pPr algn="just">
              <a:lnSpc>
                <a:spcPct val="10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t>Project team members should be involved in developing the WBS to ensure consistency and buy-in.</a:t>
            </a:r>
          </a:p>
          <a:p>
            <a:pPr algn="just">
              <a:lnSpc>
                <a:spcPct val="104000"/>
              </a:lnSpc>
              <a:spcBef>
                <a:spcPts val="6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t>Each WBS item must be documented in a WBS dictionary to ensure accurate understanding of the scope of work that is included and not included in that item.</a:t>
            </a:r>
          </a:p>
          <a:p>
            <a:pPr algn="just">
              <a:lnSpc>
                <a:spcPct val="104000"/>
              </a:lnSpc>
              <a:spcBef>
                <a:spcPts val="6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t>The WBS must be a flexible tool to accommodate inevitable changes while properly maintaining control of the work content in the project according to the scope statement.</a:t>
            </a:r>
          </a:p>
        </p:txBody>
      </p:sp>
    </p:spTree>
    <p:extLst>
      <p:ext uri="{BB962C8B-B14F-4D97-AF65-F5344CB8AC3E}">
        <p14:creationId xmlns:p14="http://schemas.microsoft.com/office/powerpoint/2010/main" val="207272922"/>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Grp="1" noChangeArrowheads="1"/>
          </p:cNvSpPr>
          <p:nvPr>
            <p:ph type="title"/>
          </p:nvPr>
        </p:nvSpPr>
        <p:spPr>
          <a:xfrm>
            <a:off x="925512" y="820769"/>
            <a:ext cx="7761288" cy="627031"/>
          </a:xfrm>
        </p:spPr>
        <p:txBody>
          <a:bodyPr>
            <a:spAutoFit/>
          </a:bodyPr>
          <a:lstStyle/>
          <a:p>
            <a:pPr algn="ctr">
              <a:lnSpc>
                <a:spcPct val="10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b="1" dirty="0"/>
              <a:t>Approaches to Developing WBS</a:t>
            </a:r>
          </a:p>
        </p:txBody>
      </p:sp>
      <p:sp>
        <p:nvSpPr>
          <p:cNvPr id="21507" name="Rectangle 2"/>
          <p:cNvSpPr>
            <a:spLocks noGrp="1" noChangeArrowheads="1"/>
          </p:cNvSpPr>
          <p:nvPr>
            <p:ph idx="1"/>
          </p:nvPr>
        </p:nvSpPr>
        <p:spPr>
          <a:xfrm>
            <a:off x="685800" y="1524000"/>
            <a:ext cx="7924800" cy="5174237"/>
          </a:xfrm>
        </p:spPr>
        <p:txBody>
          <a:bodyPr wrap="square">
            <a:spAutoFit/>
          </a:bodyPr>
          <a:lstStyle/>
          <a:p>
            <a:pPr lvl="0"/>
            <a:r>
              <a:rPr lang="en-GB" b="0" dirty="0"/>
              <a:t>Guidelines: Some organizations provide guidelines for preparing WBSs.</a:t>
            </a:r>
            <a:endParaRPr lang="en-US" b="0" dirty="0"/>
          </a:p>
          <a:p>
            <a:pPr lvl="0"/>
            <a:r>
              <a:rPr lang="en-GB" b="0" dirty="0"/>
              <a:t>Analogy approach: Review WBSs of similar projects and tailor to your project.</a:t>
            </a:r>
            <a:endParaRPr lang="en-US" b="0" dirty="0"/>
          </a:p>
          <a:p>
            <a:pPr lvl="0"/>
            <a:r>
              <a:rPr lang="en-GB" b="0" dirty="0"/>
              <a:t>Top-down approach: Start with the largest items of the project and break them down.</a:t>
            </a:r>
            <a:endParaRPr lang="en-US" b="0" dirty="0"/>
          </a:p>
          <a:p>
            <a:pPr lvl="0"/>
            <a:r>
              <a:rPr lang="en-GB" b="0" dirty="0"/>
              <a:t>Bottom-up approach: Start with the specific tasks and roll them up.</a:t>
            </a:r>
            <a:endParaRPr lang="en-US" b="0" dirty="0"/>
          </a:p>
          <a:p>
            <a:r>
              <a:rPr lang="en-GB" b="0" dirty="0"/>
              <a:t>Mind-mapping approach: Write tasks in a non-linear, branching format and then create the WBS structure.</a:t>
            </a:r>
          </a:p>
        </p:txBody>
      </p:sp>
    </p:spTree>
    <p:extLst>
      <p:ext uri="{BB962C8B-B14F-4D97-AF65-F5344CB8AC3E}">
        <p14:creationId xmlns:p14="http://schemas.microsoft.com/office/powerpoint/2010/main" val="798845316"/>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1"/>
          <p:cNvSpPr>
            <a:spLocks noGrp="1" noChangeArrowheads="1"/>
          </p:cNvSpPr>
          <p:nvPr>
            <p:ph type="title"/>
          </p:nvPr>
        </p:nvSpPr>
        <p:spPr>
          <a:xfrm>
            <a:off x="685800" y="693504"/>
            <a:ext cx="8305800" cy="601896"/>
          </a:xfrm>
        </p:spPr>
        <p:txBody>
          <a:bodyPr wrap="square">
            <a:spAutoFit/>
          </a:bodyPr>
          <a:lstStyle/>
          <a:p>
            <a:pPr>
              <a:lnSpc>
                <a:spcPct val="10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3200" b="1" dirty="0"/>
              <a:t>What is Project Scope Management? </a:t>
            </a:r>
          </a:p>
        </p:txBody>
      </p:sp>
      <p:sp>
        <p:nvSpPr>
          <p:cNvPr id="7171" name="Rectangle 2"/>
          <p:cNvSpPr>
            <a:spLocks noGrp="1" noChangeArrowheads="1"/>
          </p:cNvSpPr>
          <p:nvPr>
            <p:ph idx="1"/>
          </p:nvPr>
        </p:nvSpPr>
        <p:spPr>
          <a:xfrm>
            <a:off x="457200" y="1727292"/>
            <a:ext cx="8382000" cy="4140108"/>
          </a:xfrm>
        </p:spPr>
        <p:txBody>
          <a:bodyPr wrap="square">
            <a:spAutoFit/>
          </a:bodyPr>
          <a:lstStyle/>
          <a:p>
            <a:pPr lvl="0"/>
            <a:r>
              <a:rPr lang="en-GB" b="0" dirty="0"/>
              <a:t>Scope refers to </a:t>
            </a:r>
            <a:r>
              <a:rPr lang="en-GB" b="0" i="1" dirty="0"/>
              <a:t>all</a:t>
            </a:r>
            <a:r>
              <a:rPr lang="en-GB" b="0" dirty="0"/>
              <a:t> the work involved in creating the products of the project and the processes used to create them.</a:t>
            </a:r>
            <a:endParaRPr lang="en-US" b="0" dirty="0"/>
          </a:p>
          <a:p>
            <a:pPr lvl="0"/>
            <a:r>
              <a:rPr lang="en-GB" b="0" dirty="0"/>
              <a:t>A deliverable is a product produced as part of a project, such as hardware or software, planning documents, or meeting minutes.</a:t>
            </a:r>
            <a:endParaRPr lang="en-US" b="0" dirty="0"/>
          </a:p>
          <a:p>
            <a:pPr lvl="0"/>
            <a:r>
              <a:rPr lang="en-GB" b="0" dirty="0"/>
              <a:t>Project scope management includes the processes involved in defining and controlling what is or is not included in a project.</a:t>
            </a:r>
            <a:endParaRPr lang="en-US" b="0" dirty="0"/>
          </a:p>
        </p:txBody>
      </p:sp>
    </p:spTree>
    <p:extLst>
      <p:ext uri="{BB962C8B-B14F-4D97-AF65-F5344CB8AC3E}">
        <p14:creationId xmlns:p14="http://schemas.microsoft.com/office/powerpoint/2010/main" val="1769132638"/>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3553" name="Rectangle 1"/>
          <p:cNvSpPr>
            <a:spLocks noGrp="1" noChangeArrowheads="1"/>
          </p:cNvSpPr>
          <p:nvPr>
            <p:ph type="title"/>
          </p:nvPr>
        </p:nvSpPr>
        <p:spPr>
          <a:xfrm>
            <a:off x="849312" y="515969"/>
            <a:ext cx="7761288" cy="627031"/>
          </a:xfrm>
        </p:spPr>
        <p:txBody>
          <a:bodyPr>
            <a:spAutoFit/>
          </a:bodyPr>
          <a:lstStyle/>
          <a:p>
            <a:pPr algn="ctr">
              <a:lnSpc>
                <a:spcPct val="10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b="1" dirty="0"/>
              <a:t> Sample Mind-Mapping Approach</a:t>
            </a:r>
          </a:p>
        </p:txBody>
      </p:sp>
      <p:pic>
        <p:nvPicPr>
          <p:cNvPr id="22531" name="Picture 2"/>
          <p:cNvPicPr>
            <a:picLocks noChangeAspect="1" noChangeArrowheads="1"/>
          </p:cNvPicPr>
          <p:nvPr/>
        </p:nvPicPr>
        <p:blipFill>
          <a:blip r:embed="rId3">
            <a:extLst>
              <a:ext uri="{28A0092B-C50C-407E-A947-70E740481C1C}">
                <a14:useLocalDpi xmlns:a14="http://schemas.microsoft.com/office/drawing/2010/main" val="0"/>
              </a:ext>
            </a:extLst>
          </a:blip>
          <a:srcRect b="7054"/>
          <a:stretch>
            <a:fillRect/>
          </a:stretch>
        </p:blipFill>
        <p:spPr bwMode="auto">
          <a:xfrm>
            <a:off x="457200" y="1447800"/>
            <a:ext cx="8458200" cy="529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Tree>
    <p:extLst>
      <p:ext uri="{BB962C8B-B14F-4D97-AF65-F5344CB8AC3E}">
        <p14:creationId xmlns:p14="http://schemas.microsoft.com/office/powerpoint/2010/main" val="998254364"/>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Grp="1" noChangeArrowheads="1"/>
          </p:cNvSpPr>
          <p:nvPr>
            <p:ph type="title"/>
          </p:nvPr>
        </p:nvSpPr>
        <p:spPr>
          <a:xfrm>
            <a:off x="1295400" y="685800"/>
            <a:ext cx="6705600" cy="665952"/>
          </a:xfrm>
        </p:spPr>
        <p:txBody>
          <a:bodyPr wrap="square">
            <a:spAutoFit/>
          </a:bodyPr>
          <a:lstStyle/>
          <a:p>
            <a:pPr algn="ctr">
              <a:lnSpc>
                <a:spcPct val="10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b="1" dirty="0"/>
              <a:t>Resulting WBS in Chart Form</a:t>
            </a:r>
          </a:p>
        </p:txBody>
      </p:sp>
      <p:pic>
        <p:nvPicPr>
          <p:cNvPr id="23555" name="Picture 2"/>
          <p:cNvPicPr>
            <a:picLocks noChangeAspect="1" noChangeArrowheads="1"/>
          </p:cNvPicPr>
          <p:nvPr/>
        </p:nvPicPr>
        <p:blipFill>
          <a:blip r:embed="rId3">
            <a:extLst>
              <a:ext uri="{28A0092B-C50C-407E-A947-70E740481C1C}">
                <a14:useLocalDpi xmlns:a14="http://schemas.microsoft.com/office/drawing/2010/main" val="0"/>
              </a:ext>
            </a:extLst>
          </a:blip>
          <a:srcRect b="7753"/>
          <a:stretch>
            <a:fillRect/>
          </a:stretch>
        </p:blipFill>
        <p:spPr bwMode="auto">
          <a:xfrm>
            <a:off x="304800" y="1419225"/>
            <a:ext cx="8610600" cy="52122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Tree>
    <p:extLst>
      <p:ext uri="{BB962C8B-B14F-4D97-AF65-F5344CB8AC3E}">
        <p14:creationId xmlns:p14="http://schemas.microsoft.com/office/powerpoint/2010/main" val="3524075627"/>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Grp="1" noChangeArrowheads="1"/>
          </p:cNvSpPr>
          <p:nvPr>
            <p:ph type="title"/>
          </p:nvPr>
        </p:nvSpPr>
        <p:spPr>
          <a:xfrm>
            <a:off x="914400" y="228600"/>
            <a:ext cx="7761288" cy="1242135"/>
          </a:xfrm>
        </p:spPr>
        <p:txBody>
          <a:bodyPr>
            <a:spAutoFit/>
          </a:bodyPr>
          <a:lstStyle/>
          <a:p>
            <a:pPr>
              <a:lnSpc>
                <a:spcPct val="10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dirty="0"/>
              <a:t>Sample: Intranet WBS in Tabular Form</a:t>
            </a:r>
          </a:p>
        </p:txBody>
      </p:sp>
      <p:sp>
        <p:nvSpPr>
          <p:cNvPr id="17411" name="Text Box 2"/>
          <p:cNvSpPr txBox="1">
            <a:spLocks noChangeArrowheads="1"/>
          </p:cNvSpPr>
          <p:nvPr/>
        </p:nvSpPr>
        <p:spPr bwMode="auto">
          <a:xfrm>
            <a:off x="1143000" y="1566862"/>
            <a:ext cx="7467600" cy="52711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5000" rIns="90000" bIns="45000">
            <a:spAutoFit/>
          </a:bodyPr>
          <a:lstStyle>
            <a:lvl1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cs typeface="Arial" charset="0"/>
              </a:defRPr>
            </a:lvl1pPr>
            <a:lvl2pPr marL="742950" indent="-28575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cs typeface="Arial" charset="0"/>
              </a:defRPr>
            </a:lvl2pPr>
            <a:lvl3pPr marL="1143000" indent="-22860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cs typeface="Arial" charset="0"/>
              </a:defRPr>
            </a:lvl3pPr>
            <a:lvl4pPr marL="1600200" indent="-22860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cs typeface="Arial" charset="0"/>
              </a:defRPr>
            </a:lvl4pPr>
            <a:lvl5pPr marL="2057400" indent="-22860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cs typeface="Arial" charset="0"/>
              </a:defRPr>
            </a:lvl9pPr>
          </a:lstStyle>
          <a:p>
            <a:pPr>
              <a:lnSpc>
                <a:spcPct val="102000"/>
              </a:lnSpc>
            </a:pPr>
            <a:r>
              <a:rPr lang="en-GB" sz="2200" dirty="0">
                <a:solidFill>
                  <a:srgbClr val="000000"/>
                </a:solidFill>
              </a:rPr>
              <a:t>1.0 Concept</a:t>
            </a:r>
          </a:p>
          <a:p>
            <a:pPr>
              <a:lnSpc>
                <a:spcPct val="102000"/>
              </a:lnSpc>
            </a:pPr>
            <a:r>
              <a:rPr lang="en-GB" sz="2200" dirty="0">
                <a:solidFill>
                  <a:srgbClr val="000000"/>
                </a:solidFill>
              </a:rPr>
              <a:t>	1.1 Evaluate current systems</a:t>
            </a:r>
          </a:p>
          <a:p>
            <a:pPr>
              <a:lnSpc>
                <a:spcPct val="102000"/>
              </a:lnSpc>
            </a:pPr>
            <a:r>
              <a:rPr lang="en-GB" sz="2200" dirty="0">
                <a:solidFill>
                  <a:srgbClr val="000000"/>
                </a:solidFill>
              </a:rPr>
              <a:t>	1.2 Define requirements</a:t>
            </a:r>
          </a:p>
          <a:p>
            <a:pPr>
              <a:lnSpc>
                <a:spcPct val="102000"/>
              </a:lnSpc>
            </a:pPr>
            <a:r>
              <a:rPr lang="en-GB" sz="2200" dirty="0">
                <a:solidFill>
                  <a:srgbClr val="000000"/>
                </a:solidFill>
              </a:rPr>
              <a:t>		1.2.1 Define user requirements</a:t>
            </a:r>
          </a:p>
          <a:p>
            <a:pPr>
              <a:lnSpc>
                <a:spcPct val="102000"/>
              </a:lnSpc>
            </a:pPr>
            <a:r>
              <a:rPr lang="en-GB" sz="2200" dirty="0">
                <a:solidFill>
                  <a:srgbClr val="000000"/>
                </a:solidFill>
              </a:rPr>
              <a:t>		1.2.2 Define content requirements</a:t>
            </a:r>
          </a:p>
          <a:p>
            <a:pPr>
              <a:lnSpc>
                <a:spcPct val="102000"/>
              </a:lnSpc>
            </a:pPr>
            <a:r>
              <a:rPr lang="en-GB" sz="2200" dirty="0">
                <a:solidFill>
                  <a:srgbClr val="000000"/>
                </a:solidFill>
              </a:rPr>
              <a:t>		1.2.3 Define system requirements</a:t>
            </a:r>
          </a:p>
          <a:p>
            <a:pPr>
              <a:lnSpc>
                <a:spcPct val="102000"/>
              </a:lnSpc>
            </a:pPr>
            <a:r>
              <a:rPr lang="en-GB" sz="2200" dirty="0">
                <a:solidFill>
                  <a:srgbClr val="000000"/>
                </a:solidFill>
              </a:rPr>
              <a:t>		1.2.4 Define server owner requirements</a:t>
            </a:r>
          </a:p>
          <a:p>
            <a:pPr>
              <a:lnSpc>
                <a:spcPct val="102000"/>
              </a:lnSpc>
            </a:pPr>
            <a:r>
              <a:rPr lang="en-GB" sz="2200" dirty="0">
                <a:solidFill>
                  <a:srgbClr val="000000"/>
                </a:solidFill>
              </a:rPr>
              <a:t>	1.3 Define specific functionality</a:t>
            </a:r>
          </a:p>
          <a:p>
            <a:pPr>
              <a:lnSpc>
                <a:spcPct val="102000"/>
              </a:lnSpc>
            </a:pPr>
            <a:r>
              <a:rPr lang="en-GB" sz="2200" dirty="0">
                <a:solidFill>
                  <a:srgbClr val="000000"/>
                </a:solidFill>
              </a:rPr>
              <a:t>	1.4 Define risks and risk management approach</a:t>
            </a:r>
          </a:p>
          <a:p>
            <a:pPr>
              <a:lnSpc>
                <a:spcPct val="102000"/>
              </a:lnSpc>
            </a:pPr>
            <a:r>
              <a:rPr lang="en-GB" sz="2200" dirty="0">
                <a:solidFill>
                  <a:srgbClr val="000000"/>
                </a:solidFill>
              </a:rPr>
              <a:t>	1.5 Develop project plan</a:t>
            </a:r>
          </a:p>
          <a:p>
            <a:pPr>
              <a:lnSpc>
                <a:spcPct val="102000"/>
              </a:lnSpc>
            </a:pPr>
            <a:r>
              <a:rPr lang="en-GB" sz="2200" dirty="0">
                <a:solidFill>
                  <a:srgbClr val="000000"/>
                </a:solidFill>
              </a:rPr>
              <a:t>	1.6 Brief Web development team</a:t>
            </a:r>
          </a:p>
          <a:p>
            <a:pPr>
              <a:lnSpc>
                <a:spcPct val="102000"/>
              </a:lnSpc>
            </a:pPr>
            <a:r>
              <a:rPr lang="en-GB" sz="2200" dirty="0">
                <a:solidFill>
                  <a:srgbClr val="000000"/>
                </a:solidFill>
              </a:rPr>
              <a:t>2.0 Web Site Design</a:t>
            </a:r>
          </a:p>
          <a:p>
            <a:pPr>
              <a:lnSpc>
                <a:spcPct val="102000"/>
              </a:lnSpc>
            </a:pPr>
            <a:r>
              <a:rPr lang="en-GB" sz="2200" dirty="0">
                <a:solidFill>
                  <a:srgbClr val="000000"/>
                </a:solidFill>
              </a:rPr>
              <a:t>3.0 Web Site Development</a:t>
            </a:r>
          </a:p>
          <a:p>
            <a:pPr>
              <a:lnSpc>
                <a:spcPct val="102000"/>
              </a:lnSpc>
            </a:pPr>
            <a:r>
              <a:rPr lang="en-GB" sz="2200" dirty="0">
                <a:solidFill>
                  <a:srgbClr val="000000"/>
                </a:solidFill>
              </a:rPr>
              <a:t>4.0 Roll Out</a:t>
            </a:r>
          </a:p>
          <a:p>
            <a:pPr>
              <a:lnSpc>
                <a:spcPct val="102000"/>
              </a:lnSpc>
            </a:pPr>
            <a:r>
              <a:rPr lang="en-GB" sz="2200" dirty="0">
                <a:solidFill>
                  <a:srgbClr val="000000"/>
                </a:solidFill>
              </a:rPr>
              <a:t>5.0 Support</a:t>
            </a:r>
          </a:p>
        </p:txBody>
      </p:sp>
    </p:spTree>
    <p:extLst>
      <p:ext uri="{BB962C8B-B14F-4D97-AF65-F5344CB8AC3E}">
        <p14:creationId xmlns:p14="http://schemas.microsoft.com/office/powerpoint/2010/main" val="3793443718"/>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385" name="Rectangle 1"/>
          <p:cNvSpPr>
            <a:spLocks noGrp="1" noChangeArrowheads="1"/>
          </p:cNvSpPr>
          <p:nvPr>
            <p:ph type="title"/>
          </p:nvPr>
        </p:nvSpPr>
        <p:spPr>
          <a:xfrm>
            <a:off x="152400" y="354201"/>
            <a:ext cx="8001000" cy="604461"/>
          </a:xfrm>
        </p:spPr>
        <p:txBody>
          <a:bodyPr wrap="square">
            <a:spAutoFit/>
          </a:bodyPr>
          <a:lstStyle/>
          <a:p>
            <a:pPr>
              <a:lnSpc>
                <a:spcPct val="10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3200" b="1" dirty="0"/>
              <a:t>Sample Intranet WBS Organized by Product </a:t>
            </a:r>
          </a:p>
        </p:txBody>
      </p:sp>
      <p:pic>
        <p:nvPicPr>
          <p:cNvPr id="15363" name="Picture 2"/>
          <p:cNvPicPr>
            <a:picLocks noChangeAspect="1" noChangeArrowheads="1"/>
          </p:cNvPicPr>
          <p:nvPr/>
        </p:nvPicPr>
        <p:blipFill>
          <a:blip r:embed="rId3">
            <a:extLst>
              <a:ext uri="{28A0092B-C50C-407E-A947-70E740481C1C}">
                <a14:useLocalDpi xmlns:a14="http://schemas.microsoft.com/office/drawing/2010/main" val="0"/>
              </a:ext>
            </a:extLst>
          </a:blip>
          <a:srcRect t="20514" b="31705"/>
          <a:stretch>
            <a:fillRect/>
          </a:stretch>
        </p:blipFill>
        <p:spPr bwMode="auto">
          <a:xfrm>
            <a:off x="379412" y="1219200"/>
            <a:ext cx="8307388" cy="541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Tree>
    <p:extLst>
      <p:ext uri="{BB962C8B-B14F-4D97-AF65-F5344CB8AC3E}">
        <p14:creationId xmlns:p14="http://schemas.microsoft.com/office/powerpoint/2010/main" val="1207487649"/>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409" name="Rectangle 1"/>
          <p:cNvSpPr>
            <a:spLocks noGrp="1" noChangeArrowheads="1"/>
          </p:cNvSpPr>
          <p:nvPr>
            <p:ph type="title"/>
          </p:nvPr>
        </p:nvSpPr>
        <p:spPr>
          <a:xfrm>
            <a:off x="533400" y="371513"/>
            <a:ext cx="7761288" cy="569836"/>
          </a:xfrm>
        </p:spPr>
        <p:txBody>
          <a:bodyPr>
            <a:spAutoFit/>
          </a:bodyPr>
          <a:lstStyle/>
          <a:p>
            <a:pPr>
              <a:lnSpc>
                <a:spcPct val="10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3200" b="1" dirty="0"/>
              <a:t>Sample Intranet WBS Organized by Phase</a:t>
            </a:r>
          </a:p>
        </p:txBody>
      </p:sp>
      <p:pic>
        <p:nvPicPr>
          <p:cNvPr id="16387" name="Picture 2"/>
          <p:cNvPicPr>
            <a:picLocks noChangeAspect="1" noChangeArrowheads="1"/>
          </p:cNvPicPr>
          <p:nvPr/>
        </p:nvPicPr>
        <p:blipFill>
          <a:blip r:embed="rId3">
            <a:extLst>
              <a:ext uri="{28A0092B-C50C-407E-A947-70E740481C1C}">
                <a14:useLocalDpi xmlns:a14="http://schemas.microsoft.com/office/drawing/2010/main" val="0"/>
              </a:ext>
            </a:extLst>
          </a:blip>
          <a:srcRect t="5670" b="15387"/>
          <a:stretch>
            <a:fillRect/>
          </a:stretch>
        </p:blipFill>
        <p:spPr bwMode="auto">
          <a:xfrm>
            <a:off x="152400" y="1295400"/>
            <a:ext cx="8229600" cy="5241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Tree>
    <p:extLst>
      <p:ext uri="{BB962C8B-B14F-4D97-AF65-F5344CB8AC3E}">
        <p14:creationId xmlns:p14="http://schemas.microsoft.com/office/powerpoint/2010/main" val="59415365"/>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481" name="Rectangle 1"/>
          <p:cNvSpPr>
            <a:spLocks noGrp="1" noChangeArrowheads="1"/>
          </p:cNvSpPr>
          <p:nvPr>
            <p:ph type="title"/>
          </p:nvPr>
        </p:nvSpPr>
        <p:spPr>
          <a:xfrm>
            <a:off x="457200" y="117495"/>
            <a:ext cx="7761288" cy="1079463"/>
          </a:xfrm>
        </p:spPr>
        <p:txBody>
          <a:bodyPr>
            <a:spAutoFit/>
          </a:bodyPr>
          <a:lstStyle/>
          <a:p>
            <a:pPr>
              <a:lnSpc>
                <a:spcPct val="10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3200" b="1" dirty="0"/>
              <a:t>Intranet Gantt Chart Organized by Project Management Process Groups</a:t>
            </a:r>
          </a:p>
        </p:txBody>
      </p:sp>
      <p:pic>
        <p:nvPicPr>
          <p:cNvPr id="19459" name="Picture 2"/>
          <p:cNvPicPr>
            <a:picLocks noChangeAspect="1" noChangeArrowheads="1"/>
          </p:cNvPicPr>
          <p:nvPr/>
        </p:nvPicPr>
        <p:blipFill>
          <a:blip r:embed="rId3">
            <a:extLst>
              <a:ext uri="{28A0092B-C50C-407E-A947-70E740481C1C}">
                <a14:useLocalDpi xmlns:a14="http://schemas.microsoft.com/office/drawing/2010/main" val="0"/>
              </a:ext>
            </a:extLst>
          </a:blip>
          <a:srcRect t="10143" b="17065"/>
          <a:stretch>
            <a:fillRect/>
          </a:stretch>
        </p:blipFill>
        <p:spPr bwMode="auto">
          <a:xfrm>
            <a:off x="304800" y="1295400"/>
            <a:ext cx="8458200" cy="525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Tree>
    <p:extLst>
      <p:ext uri="{BB962C8B-B14F-4D97-AF65-F5344CB8AC3E}">
        <p14:creationId xmlns:p14="http://schemas.microsoft.com/office/powerpoint/2010/main" val="1512000053"/>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1"/>
          <p:cNvSpPr>
            <a:spLocks noGrp="1" noChangeArrowheads="1"/>
          </p:cNvSpPr>
          <p:nvPr>
            <p:ph type="title"/>
          </p:nvPr>
        </p:nvSpPr>
        <p:spPr>
          <a:xfrm>
            <a:off x="1447800" y="744569"/>
            <a:ext cx="6477000" cy="627031"/>
          </a:xfrm>
        </p:spPr>
        <p:txBody>
          <a:bodyPr wrap="square">
            <a:spAutoFit/>
          </a:bodyPr>
          <a:lstStyle/>
          <a:p>
            <a:pPr algn="ctr">
              <a:lnSpc>
                <a:spcPct val="10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b="1" dirty="0"/>
              <a:t>Scope Verification</a:t>
            </a:r>
          </a:p>
        </p:txBody>
      </p:sp>
      <p:sp>
        <p:nvSpPr>
          <p:cNvPr id="26627" name="Rectangle 2"/>
          <p:cNvSpPr>
            <a:spLocks noGrp="1" noChangeArrowheads="1"/>
          </p:cNvSpPr>
          <p:nvPr>
            <p:ph idx="1"/>
          </p:nvPr>
        </p:nvSpPr>
        <p:spPr>
          <a:xfrm>
            <a:off x="304800" y="1622415"/>
            <a:ext cx="8382000" cy="5070747"/>
          </a:xfrm>
        </p:spPr>
        <p:txBody>
          <a:bodyPr wrap="square">
            <a:spAutoFit/>
          </a:bodyPr>
          <a:lstStyle/>
          <a:p>
            <a:pPr algn="just">
              <a:lnSpc>
                <a:spcPct val="10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t>It is very difficult to create a good scope statement and WBS for a project.</a:t>
            </a:r>
          </a:p>
          <a:p>
            <a:pPr algn="just">
              <a:lnSpc>
                <a:spcPct val="104000"/>
              </a:lnSpc>
              <a:spcBef>
                <a:spcPts val="6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t>It is even more difficult to verify project scope and minimize scope changes.</a:t>
            </a:r>
          </a:p>
          <a:p>
            <a:pPr algn="just">
              <a:lnSpc>
                <a:spcPct val="104000"/>
              </a:lnSpc>
              <a:spcBef>
                <a:spcPts val="6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t>Many IT projects suffer from scope creep and poor scope verification</a:t>
            </a:r>
            <a:r>
              <a:rPr lang="en-GB" sz="3200" b="0" dirty="0"/>
              <a:t>.</a:t>
            </a:r>
            <a:r>
              <a:rPr lang="en-GB" dirty="0"/>
              <a:t>	</a:t>
            </a:r>
          </a:p>
          <a:p>
            <a:pPr lvl="1" algn="just">
              <a:lnSpc>
                <a:spcPct val="104000"/>
              </a:lnSpc>
              <a:spcBef>
                <a:spcPts val="5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dirty="0"/>
              <a:t>FoxMeyer Drug filed for bankruptcy after scope creep on a robotic warehouse.</a:t>
            </a:r>
          </a:p>
          <a:p>
            <a:pPr lvl="1" algn="just">
              <a:lnSpc>
                <a:spcPct val="104000"/>
              </a:lnSpc>
              <a:spcBef>
                <a:spcPts val="5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dirty="0"/>
              <a:t>21</a:t>
            </a:r>
            <a:r>
              <a:rPr lang="en-GB" baseline="30000" dirty="0"/>
              <a:t>st</a:t>
            </a:r>
            <a:r>
              <a:rPr lang="en-GB" dirty="0"/>
              <a:t> Century Insurance Group wasted a lot of time and money on a project that could have used off-the-shelf components.</a:t>
            </a:r>
          </a:p>
        </p:txBody>
      </p:sp>
    </p:spTree>
    <p:extLst>
      <p:ext uri="{BB962C8B-B14F-4D97-AF65-F5344CB8AC3E}">
        <p14:creationId xmlns:p14="http://schemas.microsoft.com/office/powerpoint/2010/main" val="3951355743"/>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p:cNvSpPr>
            <a:spLocks noGrp="1" noChangeArrowheads="1"/>
          </p:cNvSpPr>
          <p:nvPr>
            <p:ph type="title"/>
          </p:nvPr>
        </p:nvSpPr>
        <p:spPr>
          <a:xfrm>
            <a:off x="925512" y="849367"/>
            <a:ext cx="7761288" cy="627031"/>
          </a:xfrm>
        </p:spPr>
        <p:txBody>
          <a:bodyPr>
            <a:spAutoFit/>
          </a:bodyPr>
          <a:lstStyle/>
          <a:p>
            <a:pPr algn="ctr">
              <a:lnSpc>
                <a:spcPct val="10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b="1" dirty="0"/>
              <a:t>Scope Control</a:t>
            </a:r>
          </a:p>
        </p:txBody>
      </p:sp>
      <p:sp>
        <p:nvSpPr>
          <p:cNvPr id="27651" name="Rectangle 2"/>
          <p:cNvSpPr>
            <a:spLocks noGrp="1" noChangeArrowheads="1"/>
          </p:cNvSpPr>
          <p:nvPr>
            <p:ph idx="1"/>
          </p:nvPr>
        </p:nvSpPr>
        <p:spPr>
          <a:xfrm>
            <a:off x="838200" y="1633303"/>
            <a:ext cx="7696200" cy="4115486"/>
          </a:xfrm>
        </p:spPr>
        <p:txBody>
          <a:bodyPr wrap="square">
            <a:spAutoFit/>
          </a:bodyPr>
          <a:lstStyle/>
          <a:p>
            <a:pPr lvl="0"/>
            <a:r>
              <a:rPr lang="en-GB" b="0" dirty="0"/>
              <a:t>Scope control involves controlling changes to the project scope.</a:t>
            </a:r>
            <a:endParaRPr lang="en-US" b="0" dirty="0"/>
          </a:p>
          <a:p>
            <a:pPr lvl="0"/>
            <a:r>
              <a:rPr lang="en-GB" b="0" dirty="0"/>
              <a:t>Goals of scope control are to:</a:t>
            </a:r>
            <a:endParaRPr lang="en-US" b="0" dirty="0"/>
          </a:p>
          <a:p>
            <a:pPr lvl="1"/>
            <a:r>
              <a:rPr lang="en-GB" dirty="0"/>
              <a:t>Influence the factors that cause scope changes.</a:t>
            </a:r>
            <a:endParaRPr lang="en-US" dirty="0"/>
          </a:p>
          <a:p>
            <a:pPr lvl="1"/>
            <a:r>
              <a:rPr lang="en-GB" dirty="0"/>
              <a:t>Ensure changes are processed according to procedures developed as part of integrated change control.</a:t>
            </a:r>
            <a:endParaRPr lang="en-US" dirty="0"/>
          </a:p>
          <a:p>
            <a:pPr lvl="1"/>
            <a:r>
              <a:rPr lang="en-GB" dirty="0"/>
              <a:t>Manage changes when they occur.</a:t>
            </a:r>
            <a:endParaRPr lang="en-US" dirty="0"/>
          </a:p>
          <a:p>
            <a:pPr lvl="0"/>
            <a:r>
              <a:rPr lang="en-GB" b="0" dirty="0"/>
              <a:t>Variance is the difference between planned and actual performance.</a:t>
            </a:r>
            <a:endParaRPr lang="en-US" b="0" dirty="0"/>
          </a:p>
        </p:txBody>
      </p:sp>
    </p:spTree>
    <p:extLst>
      <p:ext uri="{BB962C8B-B14F-4D97-AF65-F5344CB8AC3E}">
        <p14:creationId xmlns:p14="http://schemas.microsoft.com/office/powerpoint/2010/main" val="4278891175"/>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1"/>
          <p:cNvSpPr>
            <a:spLocks noGrp="1" noChangeArrowheads="1"/>
          </p:cNvSpPr>
          <p:nvPr>
            <p:ph type="title"/>
          </p:nvPr>
        </p:nvSpPr>
        <p:spPr>
          <a:xfrm>
            <a:off x="696912" y="781848"/>
            <a:ext cx="7761288" cy="665952"/>
          </a:xfrm>
        </p:spPr>
        <p:txBody>
          <a:bodyPr>
            <a:spAutoFit/>
          </a:bodyPr>
          <a:lstStyle/>
          <a:p>
            <a:pPr algn="ctr">
              <a:lnSpc>
                <a:spcPct val="10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b="1" dirty="0"/>
              <a:t>Improving User Input</a:t>
            </a:r>
          </a:p>
        </p:txBody>
      </p:sp>
      <p:sp>
        <p:nvSpPr>
          <p:cNvPr id="28675" name="Rectangle 2"/>
          <p:cNvSpPr>
            <a:spLocks noGrp="1" noChangeArrowheads="1"/>
          </p:cNvSpPr>
          <p:nvPr>
            <p:ph idx="1"/>
          </p:nvPr>
        </p:nvSpPr>
        <p:spPr>
          <a:xfrm>
            <a:off x="457200" y="1647473"/>
            <a:ext cx="8305800" cy="4829527"/>
          </a:xfrm>
        </p:spPr>
        <p:txBody>
          <a:bodyPr wrap="square">
            <a:spAutoFit/>
          </a:bodyPr>
          <a:lstStyle/>
          <a:p>
            <a:pPr lvl="0"/>
            <a:r>
              <a:rPr lang="en-GB" b="0" dirty="0"/>
              <a:t>Develop a good project selection process and insist that sponsors are from the user organization.</a:t>
            </a:r>
            <a:endParaRPr lang="en-US" b="0" dirty="0"/>
          </a:p>
          <a:p>
            <a:pPr lvl="0"/>
            <a:r>
              <a:rPr lang="en-GB" b="0" dirty="0"/>
              <a:t>Place users on the project team in important roles.</a:t>
            </a:r>
            <a:endParaRPr lang="en-US" b="0" dirty="0"/>
          </a:p>
          <a:p>
            <a:pPr lvl="0"/>
            <a:r>
              <a:rPr lang="en-GB" b="0" dirty="0"/>
              <a:t>Hold regular meetings with defined agendas, and have users sign off on key deliverables presented at meetings.</a:t>
            </a:r>
            <a:endParaRPr lang="en-US" b="0" dirty="0"/>
          </a:p>
          <a:p>
            <a:pPr lvl="0"/>
            <a:r>
              <a:rPr lang="en-GB" b="0" dirty="0"/>
              <a:t>Deliver something to users and sponsors on a regular basis.</a:t>
            </a:r>
            <a:endParaRPr lang="en-US" b="0" dirty="0"/>
          </a:p>
          <a:p>
            <a:pPr lvl="0"/>
            <a:r>
              <a:rPr lang="en-GB" b="0" dirty="0"/>
              <a:t>Don’t promise to deliver when you know you can’t.</a:t>
            </a:r>
            <a:endParaRPr lang="en-US" b="0" dirty="0"/>
          </a:p>
          <a:p>
            <a:pPr lvl="0"/>
            <a:r>
              <a:rPr lang="en-GB" b="0" dirty="0"/>
              <a:t>Co-locate users with developers.</a:t>
            </a:r>
            <a:endParaRPr lang="en-US" b="0" dirty="0"/>
          </a:p>
        </p:txBody>
      </p:sp>
    </p:spTree>
    <p:extLst>
      <p:ext uri="{BB962C8B-B14F-4D97-AF65-F5344CB8AC3E}">
        <p14:creationId xmlns:p14="http://schemas.microsoft.com/office/powerpoint/2010/main" val="1938367560"/>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
          <p:cNvSpPr>
            <a:spLocks noGrp="1" noChangeArrowheads="1"/>
          </p:cNvSpPr>
          <p:nvPr>
            <p:ph type="title"/>
          </p:nvPr>
        </p:nvSpPr>
        <p:spPr>
          <a:xfrm>
            <a:off x="696912" y="444537"/>
            <a:ext cx="7761288" cy="1079463"/>
          </a:xfrm>
        </p:spPr>
        <p:txBody>
          <a:bodyPr>
            <a:spAutoFit/>
          </a:bodyPr>
          <a:lstStyle/>
          <a:p>
            <a:pPr algn="ctr">
              <a:lnSpc>
                <a:spcPct val="10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3200" dirty="0"/>
              <a:t>Reducing Incomplete and Changing Requirements</a:t>
            </a:r>
          </a:p>
        </p:txBody>
      </p:sp>
      <p:sp>
        <p:nvSpPr>
          <p:cNvPr id="29699" name="Rectangle 2"/>
          <p:cNvSpPr>
            <a:spLocks noGrp="1" noChangeArrowheads="1"/>
          </p:cNvSpPr>
          <p:nvPr>
            <p:ph idx="1"/>
          </p:nvPr>
        </p:nvSpPr>
        <p:spPr>
          <a:xfrm>
            <a:off x="533400" y="1522440"/>
            <a:ext cx="7620000" cy="5019259"/>
          </a:xfrm>
        </p:spPr>
        <p:txBody>
          <a:bodyPr wrap="square">
            <a:spAutoFit/>
          </a:bodyPr>
          <a:lstStyle/>
          <a:p>
            <a:pPr algn="just">
              <a:lnSpc>
                <a:spcPct val="104000"/>
              </a:lnSpc>
              <a:spcBef>
                <a:spcPct val="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t>Develop and follow a requirements management process.</a:t>
            </a:r>
          </a:p>
          <a:p>
            <a:pPr algn="just">
              <a:lnSpc>
                <a:spcPct val="104000"/>
              </a:lnSpc>
              <a:spcBef>
                <a:spcPct val="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t>Use techniques such as prototyping, use case modelling, and JAD to get more user involvement.</a:t>
            </a:r>
          </a:p>
          <a:p>
            <a:pPr algn="just">
              <a:lnSpc>
                <a:spcPct val="104000"/>
              </a:lnSpc>
              <a:spcBef>
                <a:spcPct val="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t>Put requirements in writing and keep them current.</a:t>
            </a:r>
          </a:p>
          <a:p>
            <a:pPr algn="just">
              <a:lnSpc>
                <a:spcPct val="104000"/>
              </a:lnSpc>
              <a:spcBef>
                <a:spcPct val="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t>Create a requirements management database for documenting and controlling requirements.</a:t>
            </a:r>
          </a:p>
          <a:p>
            <a:pPr algn="just">
              <a:lnSpc>
                <a:spcPct val="104000"/>
              </a:lnSpc>
              <a:spcBef>
                <a:spcPct val="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t>Conduct adequate testing throughout the project life cycle.</a:t>
            </a:r>
          </a:p>
        </p:txBody>
      </p:sp>
    </p:spTree>
    <p:extLst>
      <p:ext uri="{BB962C8B-B14F-4D97-AF65-F5344CB8AC3E}">
        <p14:creationId xmlns:p14="http://schemas.microsoft.com/office/powerpoint/2010/main" val="1294200303"/>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Project Scope Management</a:t>
            </a:r>
          </a:p>
        </p:txBody>
      </p:sp>
      <p:sp>
        <p:nvSpPr>
          <p:cNvPr id="3" name="Content Placeholder 2"/>
          <p:cNvSpPr>
            <a:spLocks noGrp="1"/>
          </p:cNvSpPr>
          <p:nvPr>
            <p:ph idx="1"/>
          </p:nvPr>
        </p:nvSpPr>
        <p:spPr/>
        <p:txBody>
          <a:bodyPr/>
          <a:lstStyle/>
          <a:p>
            <a:pPr>
              <a:spcBef>
                <a:spcPct val="50000"/>
              </a:spcBef>
            </a:pPr>
            <a:r>
              <a:rPr lang="en-US" b="0">
                <a:solidFill>
                  <a:srgbClr val="000000"/>
                </a:solidFill>
              </a:rPr>
              <a:t>It consists </a:t>
            </a:r>
            <a:r>
              <a:rPr lang="en-US" b="0" dirty="0">
                <a:solidFill>
                  <a:srgbClr val="000000"/>
                </a:solidFill>
              </a:rPr>
              <a:t>of processes required to ensure that the project covers all the work required for the system/product to be acquired, and only the work required, to complete the project successfully. </a:t>
            </a:r>
          </a:p>
          <a:p>
            <a:pPr>
              <a:spcBef>
                <a:spcPct val="50000"/>
              </a:spcBef>
            </a:pPr>
            <a:r>
              <a:rPr lang="en-US" b="0" dirty="0">
                <a:solidFill>
                  <a:srgbClr val="000000"/>
                </a:solidFill>
              </a:rPr>
              <a:t>We primarily define and control what is or is not included in the project. </a:t>
            </a:r>
          </a:p>
        </p:txBody>
      </p:sp>
      <p:sp>
        <p:nvSpPr>
          <p:cNvPr id="4" name="Horizontal Scroll 3"/>
          <p:cNvSpPr/>
          <p:nvPr/>
        </p:nvSpPr>
        <p:spPr>
          <a:xfrm>
            <a:off x="357126" y="5157192"/>
            <a:ext cx="8786874" cy="1285860"/>
          </a:xfrm>
          <a:prstGeom prst="horizont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t>Approved  detailed scope statement  &amp; its associated WBS and WBS dictionary are the scope baseline for the project.; which is monitored, verified and controlled throughout the project life cycle</a:t>
            </a:r>
          </a:p>
        </p:txBody>
      </p:sp>
    </p:spTree>
    <p:extLst>
      <p:ext uri="{BB962C8B-B14F-4D97-AF65-F5344CB8AC3E}">
        <p14:creationId xmlns:p14="http://schemas.microsoft.com/office/powerpoint/2010/main" val="2306438531"/>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
          <p:cNvSpPr>
            <a:spLocks noGrp="1" noChangeArrowheads="1"/>
          </p:cNvSpPr>
          <p:nvPr>
            <p:ph type="title"/>
          </p:nvPr>
        </p:nvSpPr>
        <p:spPr>
          <a:xfrm>
            <a:off x="696912" y="427257"/>
            <a:ext cx="7761288" cy="1114023"/>
          </a:xfrm>
        </p:spPr>
        <p:txBody>
          <a:bodyPr>
            <a:spAutoFit/>
          </a:bodyPr>
          <a:lstStyle/>
          <a:p>
            <a:pPr algn="ctr">
              <a:lnSpc>
                <a:spcPct val="10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3200" dirty="0"/>
              <a:t>Reducing Incomplete and Changing Requirements…</a:t>
            </a:r>
          </a:p>
        </p:txBody>
      </p:sp>
      <p:sp>
        <p:nvSpPr>
          <p:cNvPr id="29699" name="Rectangle 2"/>
          <p:cNvSpPr>
            <a:spLocks noGrp="1" noChangeArrowheads="1"/>
          </p:cNvSpPr>
          <p:nvPr>
            <p:ph idx="1"/>
          </p:nvPr>
        </p:nvSpPr>
        <p:spPr>
          <a:xfrm>
            <a:off x="533400" y="1522440"/>
            <a:ext cx="7620000" cy="2330446"/>
          </a:xfrm>
        </p:spPr>
        <p:txBody>
          <a:bodyPr wrap="square">
            <a:spAutoFit/>
          </a:bodyPr>
          <a:lstStyle/>
          <a:p>
            <a:pPr algn="just">
              <a:lnSpc>
                <a:spcPct val="104000"/>
              </a:lnSpc>
              <a:spcBef>
                <a:spcPct val="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t>Review changes from a systems perspective.</a:t>
            </a:r>
          </a:p>
          <a:p>
            <a:pPr algn="just">
              <a:lnSpc>
                <a:spcPct val="104000"/>
              </a:lnSpc>
              <a:spcBef>
                <a:spcPct val="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t>Emphasize completion dates to help focus on what’s most important.</a:t>
            </a:r>
          </a:p>
          <a:p>
            <a:pPr algn="just">
              <a:lnSpc>
                <a:spcPct val="104000"/>
              </a:lnSpc>
              <a:spcBef>
                <a:spcPct val="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t>Allocate resources specifically for handling change requests and enhancements.</a:t>
            </a:r>
          </a:p>
        </p:txBody>
      </p:sp>
    </p:spTree>
    <p:extLst>
      <p:ext uri="{BB962C8B-B14F-4D97-AF65-F5344CB8AC3E}">
        <p14:creationId xmlns:p14="http://schemas.microsoft.com/office/powerpoint/2010/main" val="655486242"/>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1"/>
          <p:cNvSpPr>
            <a:spLocks noGrp="1" noChangeArrowheads="1"/>
          </p:cNvSpPr>
          <p:nvPr>
            <p:ph type="title"/>
          </p:nvPr>
        </p:nvSpPr>
        <p:spPr>
          <a:xfrm>
            <a:off x="990600" y="244585"/>
            <a:ext cx="7761288" cy="1203215"/>
          </a:xfrm>
        </p:spPr>
        <p:txBody>
          <a:bodyPr>
            <a:spAutoFit/>
          </a:bodyPr>
          <a:lstStyle/>
          <a:p>
            <a:pPr>
              <a:lnSpc>
                <a:spcPct val="10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dirty="0"/>
              <a:t>Using Software to Assist in Project Scope Management</a:t>
            </a:r>
          </a:p>
        </p:txBody>
      </p:sp>
      <p:sp>
        <p:nvSpPr>
          <p:cNvPr id="30723" name="Rectangle 2"/>
          <p:cNvSpPr>
            <a:spLocks noGrp="1" noChangeArrowheads="1"/>
          </p:cNvSpPr>
          <p:nvPr>
            <p:ph idx="1"/>
          </p:nvPr>
        </p:nvSpPr>
        <p:spPr>
          <a:xfrm>
            <a:off x="609600" y="1524000"/>
            <a:ext cx="8142288" cy="5081840"/>
          </a:xfrm>
        </p:spPr>
        <p:txBody>
          <a:bodyPr wrap="square">
            <a:spAutoFit/>
          </a:bodyPr>
          <a:lstStyle/>
          <a:p>
            <a:pPr algn="just">
              <a:lnSpc>
                <a:spcPct val="104000"/>
              </a:lnSpc>
              <a:spcBef>
                <a:spcPct val="0"/>
              </a:spcBef>
              <a:spcAft>
                <a:spcPts val="1438"/>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t>Word-processing software helps create scope-related documents.</a:t>
            </a:r>
          </a:p>
          <a:p>
            <a:pPr algn="just">
              <a:lnSpc>
                <a:spcPct val="104000"/>
              </a:lnSpc>
              <a:spcBef>
                <a:spcPct val="0"/>
              </a:spcBef>
              <a:spcAft>
                <a:spcPts val="1438"/>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t>Spread sheets help perform financial calculations and weighed scoring models, and help develop charts and graphs.</a:t>
            </a:r>
          </a:p>
          <a:p>
            <a:pPr algn="just">
              <a:lnSpc>
                <a:spcPct val="104000"/>
              </a:lnSpc>
              <a:spcBef>
                <a:spcPct val="0"/>
              </a:spcBef>
              <a:spcAft>
                <a:spcPts val="1438"/>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t>Communication software, such as e-mail and the Web, helps clarify and communicate scope information.</a:t>
            </a:r>
          </a:p>
          <a:p>
            <a:pPr algn="just">
              <a:lnSpc>
                <a:spcPct val="104000"/>
              </a:lnSpc>
              <a:spcBef>
                <a:spcPct val="0"/>
              </a:spcBef>
              <a:spcAft>
                <a:spcPts val="1438"/>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t>Project management software (e.g. MS Project) helps create a WBS, the basis for tasks on a Gantt chart.</a:t>
            </a:r>
          </a:p>
        </p:txBody>
      </p:sp>
    </p:spTree>
    <p:extLst>
      <p:ext uri="{BB962C8B-B14F-4D97-AF65-F5344CB8AC3E}">
        <p14:creationId xmlns:p14="http://schemas.microsoft.com/office/powerpoint/2010/main" val="262722499"/>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1"/>
          <p:cNvSpPr>
            <a:spLocks noGrp="1" noChangeArrowheads="1"/>
          </p:cNvSpPr>
          <p:nvPr>
            <p:ph type="title"/>
          </p:nvPr>
        </p:nvSpPr>
        <p:spPr>
          <a:xfrm>
            <a:off x="914400" y="838200"/>
            <a:ext cx="7761288" cy="627031"/>
          </a:xfrm>
        </p:spPr>
        <p:txBody>
          <a:bodyPr>
            <a:spAutoFit/>
          </a:bodyPr>
          <a:lstStyle/>
          <a:p>
            <a:pPr>
              <a:lnSpc>
                <a:spcPct val="10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a:t>Summary</a:t>
            </a:r>
          </a:p>
        </p:txBody>
      </p:sp>
      <p:sp>
        <p:nvSpPr>
          <p:cNvPr id="31747" name="Rectangle 2"/>
          <p:cNvSpPr>
            <a:spLocks noGrp="1" noChangeArrowheads="1"/>
          </p:cNvSpPr>
          <p:nvPr>
            <p:ph idx="1"/>
          </p:nvPr>
        </p:nvSpPr>
        <p:spPr>
          <a:xfrm>
            <a:off x="685800" y="1708889"/>
            <a:ext cx="8153400" cy="4956165"/>
          </a:xfrm>
        </p:spPr>
        <p:txBody>
          <a:bodyPr wrap="square">
            <a:spAutoFit/>
          </a:bodyPr>
          <a:lstStyle/>
          <a:p>
            <a:pPr algn="just">
              <a:lnSpc>
                <a:spcPct val="104000"/>
              </a:lnSpc>
              <a:spcBef>
                <a:spcPct val="0"/>
              </a:spcBef>
              <a:spcAft>
                <a:spcPts val="1300"/>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t>Project scope management includes the processes required to ensure that the project addresses all the work required</a:t>
            </a:r>
            <a:r>
              <a:rPr lang="en-GB" b="0" dirty="0">
                <a:cs typeface="Times New Roman" pitchFamily="16" charset="0"/>
              </a:rPr>
              <a:t>—</a:t>
            </a:r>
            <a:r>
              <a:rPr lang="en-GB" b="0" dirty="0"/>
              <a:t>and only the work required</a:t>
            </a:r>
            <a:r>
              <a:rPr lang="en-GB" b="0" dirty="0">
                <a:cs typeface="Times New Roman" pitchFamily="16" charset="0"/>
              </a:rPr>
              <a:t>—</a:t>
            </a:r>
            <a:r>
              <a:rPr lang="en-GB" b="0" dirty="0"/>
              <a:t>to complete the project successfully.</a:t>
            </a:r>
          </a:p>
          <a:p>
            <a:pPr algn="just">
              <a:lnSpc>
                <a:spcPct val="104000"/>
              </a:lnSpc>
              <a:spcBef>
                <a:spcPts val="7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dirty="0"/>
              <a:t>Main processes include:</a:t>
            </a:r>
          </a:p>
          <a:p>
            <a:pPr lvl="1" algn="just">
              <a:lnSpc>
                <a:spcPct val="104000"/>
              </a:lnSpc>
              <a:spcBef>
                <a:spcPts val="6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dirty="0"/>
              <a:t>Scope planning</a:t>
            </a:r>
          </a:p>
          <a:p>
            <a:pPr lvl="1" algn="just">
              <a:lnSpc>
                <a:spcPct val="104000"/>
              </a:lnSpc>
              <a:spcBef>
                <a:spcPts val="6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dirty="0"/>
              <a:t>Scope definition</a:t>
            </a:r>
          </a:p>
          <a:p>
            <a:pPr lvl="1" algn="just">
              <a:lnSpc>
                <a:spcPct val="104000"/>
              </a:lnSpc>
              <a:spcBef>
                <a:spcPts val="6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dirty="0"/>
              <a:t>WBS creation</a:t>
            </a:r>
          </a:p>
          <a:p>
            <a:pPr lvl="1" algn="just">
              <a:lnSpc>
                <a:spcPct val="104000"/>
              </a:lnSpc>
              <a:spcBef>
                <a:spcPts val="6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dirty="0"/>
              <a:t>Scope verification</a:t>
            </a:r>
          </a:p>
          <a:p>
            <a:pPr lvl="1" algn="just">
              <a:lnSpc>
                <a:spcPct val="104000"/>
              </a:lnSpc>
              <a:spcBef>
                <a:spcPts val="6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dirty="0"/>
              <a:t>Scope control</a:t>
            </a:r>
          </a:p>
        </p:txBody>
      </p:sp>
    </p:spTree>
    <p:extLst>
      <p:ext uri="{BB962C8B-B14F-4D97-AF65-F5344CB8AC3E}">
        <p14:creationId xmlns:p14="http://schemas.microsoft.com/office/powerpoint/2010/main" val="3309952252"/>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Exercise</a:t>
            </a:r>
          </a:p>
        </p:txBody>
      </p:sp>
      <p:sp>
        <p:nvSpPr>
          <p:cNvPr id="4" name="Content Placeholder 3"/>
          <p:cNvSpPr txBox="1">
            <a:spLocks noGrp="1"/>
          </p:cNvSpPr>
          <p:nvPr>
            <p:ph idx="1"/>
          </p:nvPr>
        </p:nvSpPr>
        <p:spPr>
          <a:xfrm>
            <a:off x="762000" y="1752600"/>
            <a:ext cx="8153400" cy="2933624"/>
          </a:xfrm>
          <a:prstGeom prst="rect">
            <a:avLst/>
          </a:prstGeom>
          <a:ln/>
        </p:spPr>
        <p:style>
          <a:lnRef idx="2">
            <a:schemeClr val="accent3"/>
          </a:lnRef>
          <a:fillRef idx="1">
            <a:schemeClr val="lt1"/>
          </a:fillRef>
          <a:effectRef idx="0">
            <a:schemeClr val="accent3"/>
          </a:effectRef>
          <a:fontRef idx="minor">
            <a:schemeClr val="dk1"/>
          </a:fontRef>
        </p:style>
        <p:txBody>
          <a:bodyPr wrap="square">
            <a:spAutoFit/>
          </a:bodyPr>
          <a:lstStyle/>
          <a:p>
            <a:pPr>
              <a:defRPr/>
            </a:pPr>
            <a:r>
              <a:rPr lang="en-US" b="1" dirty="0">
                <a:solidFill>
                  <a:schemeClr val="tx1"/>
                </a:solidFill>
              </a:rPr>
              <a:t>Develop and document a WBS for:</a:t>
            </a:r>
          </a:p>
          <a:p>
            <a:pPr marL="342900" indent="-342900">
              <a:buFont typeface="+mj-lt"/>
              <a:buAutoNum type="arabicPeriod"/>
              <a:defRPr/>
            </a:pPr>
            <a:r>
              <a:rPr lang="en-US" b="1" dirty="0">
                <a:solidFill>
                  <a:schemeClr val="tx1"/>
                </a:solidFill>
              </a:rPr>
              <a:t> Designing, building and deployment of a commercial website of a company of your choice. </a:t>
            </a:r>
          </a:p>
          <a:p>
            <a:pPr marL="342900" indent="-342900">
              <a:buFont typeface="+mj-lt"/>
              <a:buAutoNum type="arabicPeriod"/>
              <a:defRPr/>
            </a:pPr>
            <a:r>
              <a:rPr lang="en-US" b="1" dirty="0">
                <a:solidFill>
                  <a:schemeClr val="tx1"/>
                </a:solidFill>
              </a:rPr>
              <a:t> A billing system for any services providing organization.</a:t>
            </a:r>
          </a:p>
          <a:p>
            <a:pPr marL="342900" indent="-342900">
              <a:buFont typeface="+mj-lt"/>
              <a:buAutoNum type="arabicPeriod"/>
              <a:defRPr/>
            </a:pPr>
            <a:endParaRPr lang="en-US" b="1" dirty="0">
              <a:solidFill>
                <a:schemeClr val="tx1"/>
              </a:solidFill>
            </a:endParaRPr>
          </a:p>
        </p:txBody>
      </p:sp>
    </p:spTree>
    <p:extLst>
      <p:ext uri="{BB962C8B-B14F-4D97-AF65-F5344CB8AC3E}">
        <p14:creationId xmlns:p14="http://schemas.microsoft.com/office/powerpoint/2010/main" val="3505164223"/>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amond(in)">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Project Scope Management…</a:t>
            </a:r>
          </a:p>
        </p:txBody>
      </p:sp>
      <p:sp>
        <p:nvSpPr>
          <p:cNvPr id="3" name="Content Placeholder 2"/>
          <p:cNvSpPr>
            <a:spLocks noGrp="1"/>
          </p:cNvSpPr>
          <p:nvPr>
            <p:ph idx="1"/>
          </p:nvPr>
        </p:nvSpPr>
        <p:spPr/>
        <p:txBody>
          <a:bodyPr/>
          <a:lstStyle/>
          <a:p>
            <a:pPr>
              <a:spcBef>
                <a:spcPct val="50000"/>
              </a:spcBef>
            </a:pPr>
            <a:r>
              <a:rPr lang="en-GB" dirty="0">
                <a:solidFill>
                  <a:srgbClr val="000000"/>
                </a:solidFill>
              </a:rPr>
              <a:t>In the context of:</a:t>
            </a:r>
          </a:p>
          <a:p>
            <a:pPr lvl="1">
              <a:spcBef>
                <a:spcPct val="50000"/>
              </a:spcBef>
            </a:pPr>
            <a:r>
              <a:rPr lang="en-GB" dirty="0">
                <a:solidFill>
                  <a:srgbClr val="000000"/>
                </a:solidFill>
              </a:rPr>
              <a:t>Product scope – the features and functions that characterize a product, service or results.  </a:t>
            </a:r>
          </a:p>
          <a:p>
            <a:pPr lvl="1">
              <a:spcBef>
                <a:spcPct val="50000"/>
              </a:spcBef>
            </a:pPr>
            <a:r>
              <a:rPr lang="en-GB" dirty="0">
                <a:solidFill>
                  <a:srgbClr val="000000"/>
                </a:solidFill>
              </a:rPr>
              <a:t>Project scope – the work that needs to be accomplished to deliver a product, service or results with specified features and functions. </a:t>
            </a:r>
          </a:p>
          <a:p>
            <a:pPr>
              <a:spcBef>
                <a:spcPct val="50000"/>
              </a:spcBef>
            </a:pPr>
            <a:endParaRPr lang="en-GB" dirty="0">
              <a:solidFill>
                <a:srgbClr val="000000"/>
              </a:solidFill>
            </a:endParaRPr>
          </a:p>
          <a:p>
            <a:endParaRPr lang="en-US" dirty="0"/>
          </a:p>
        </p:txBody>
      </p:sp>
    </p:spTree>
    <p:extLst>
      <p:ext uri="{BB962C8B-B14F-4D97-AF65-F5344CB8AC3E}">
        <p14:creationId xmlns:p14="http://schemas.microsoft.com/office/powerpoint/2010/main" val="514752473"/>
      </p:ext>
    </p:extLst>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Project Scope Management…</a:t>
            </a:r>
          </a:p>
        </p:txBody>
      </p:sp>
      <p:sp>
        <p:nvSpPr>
          <p:cNvPr id="3" name="Content Placeholder 2"/>
          <p:cNvSpPr>
            <a:spLocks noGrp="1"/>
          </p:cNvSpPr>
          <p:nvPr>
            <p:ph idx="1"/>
          </p:nvPr>
        </p:nvSpPr>
        <p:spPr>
          <a:xfrm>
            <a:off x="395536" y="1600200"/>
            <a:ext cx="8519864" cy="4997152"/>
          </a:xfrm>
        </p:spPr>
        <p:txBody>
          <a:bodyPr/>
          <a:lstStyle/>
          <a:p>
            <a:pPr marL="0" indent="0">
              <a:buNone/>
            </a:pPr>
            <a:r>
              <a:rPr lang="en-US" dirty="0"/>
              <a:t>Project Scope Management process includes:</a:t>
            </a:r>
          </a:p>
          <a:p>
            <a:r>
              <a:rPr lang="en-US" dirty="0"/>
              <a:t>Collection of requirements – </a:t>
            </a:r>
            <a:r>
              <a:rPr lang="en-US" b="0" dirty="0"/>
              <a:t>refer to System Analysis &amp; Design course unit for details.</a:t>
            </a:r>
          </a:p>
          <a:p>
            <a:pPr lvl="1">
              <a:buFont typeface="Arial" pitchFamily="34" charset="0"/>
              <a:buChar char="•"/>
            </a:pPr>
            <a:r>
              <a:rPr lang="en-GB" sz="2800" u="sng" dirty="0">
                <a:solidFill>
                  <a:srgbClr val="000000"/>
                </a:solidFill>
              </a:rPr>
              <a:t> Product requirements</a:t>
            </a:r>
            <a:r>
              <a:rPr lang="en-GB" sz="2800" dirty="0">
                <a:solidFill>
                  <a:srgbClr val="000000"/>
                </a:solidFill>
              </a:rPr>
              <a:t>: technical (functional/non functional), security, performance, etc.</a:t>
            </a:r>
          </a:p>
          <a:p>
            <a:pPr lvl="1">
              <a:buFont typeface="Arial" pitchFamily="34" charset="0"/>
              <a:buChar char="•"/>
            </a:pPr>
            <a:r>
              <a:rPr lang="en-GB" sz="2800" dirty="0">
                <a:solidFill>
                  <a:srgbClr val="000000"/>
                </a:solidFill>
              </a:rPr>
              <a:t> </a:t>
            </a:r>
            <a:r>
              <a:rPr lang="en-GB" sz="2800" u="sng" dirty="0">
                <a:solidFill>
                  <a:srgbClr val="000000"/>
                </a:solidFill>
              </a:rPr>
              <a:t>Project requirements</a:t>
            </a:r>
            <a:r>
              <a:rPr lang="en-GB" sz="2800" dirty="0">
                <a:solidFill>
                  <a:srgbClr val="000000"/>
                </a:solidFill>
              </a:rPr>
              <a:t> : project management requirements, logistics requirements, etc.</a:t>
            </a:r>
            <a:endParaRPr lang="en-US" sz="2800" dirty="0">
              <a:solidFill>
                <a:srgbClr val="000000"/>
              </a:solidFill>
            </a:endParaRPr>
          </a:p>
          <a:p>
            <a:r>
              <a:rPr lang="en-US" dirty="0"/>
              <a:t>Definition of scope – </a:t>
            </a:r>
            <a:r>
              <a:rPr lang="en-US" b="0" dirty="0"/>
              <a:t>developing a detailed description of a product and project, with assumptions defined at initiation;  It provides a common understanding of stakeholders’ expectations.</a:t>
            </a:r>
          </a:p>
        </p:txBody>
      </p:sp>
    </p:spTree>
    <p:extLst>
      <p:ext uri="{BB962C8B-B14F-4D97-AF65-F5344CB8AC3E}">
        <p14:creationId xmlns:p14="http://schemas.microsoft.com/office/powerpoint/2010/main" val="1241208271"/>
      </p:ext>
    </p:extLst>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Project Scope Management…</a:t>
            </a:r>
          </a:p>
        </p:txBody>
      </p:sp>
      <p:sp>
        <p:nvSpPr>
          <p:cNvPr id="3" name="Content Placeholder 2"/>
          <p:cNvSpPr>
            <a:spLocks noGrp="1"/>
          </p:cNvSpPr>
          <p:nvPr>
            <p:ph idx="1"/>
          </p:nvPr>
        </p:nvSpPr>
        <p:spPr>
          <a:xfrm>
            <a:off x="395536" y="1600200"/>
            <a:ext cx="8519864" cy="4997152"/>
          </a:xfrm>
        </p:spPr>
        <p:txBody>
          <a:bodyPr/>
          <a:lstStyle/>
          <a:p>
            <a:pPr marL="0" indent="0">
              <a:buNone/>
            </a:pPr>
            <a:r>
              <a:rPr lang="en-US" dirty="0"/>
              <a:t>Project Scope </a:t>
            </a:r>
            <a:r>
              <a:rPr lang="en-US" dirty="0" err="1"/>
              <a:t>Mgt</a:t>
            </a:r>
            <a:r>
              <a:rPr lang="en-US" dirty="0"/>
              <a:t> process includes:</a:t>
            </a:r>
          </a:p>
          <a:p>
            <a:r>
              <a:rPr lang="en-US" dirty="0"/>
              <a:t>Creation of WBS – </a:t>
            </a:r>
            <a:r>
              <a:rPr lang="en-US" b="0" dirty="0"/>
              <a:t>sub-dividing project deliverables and project work into smaller, more manageable components (work packages)</a:t>
            </a:r>
          </a:p>
          <a:p>
            <a:r>
              <a:rPr lang="en-US" dirty="0"/>
              <a:t>Scope verification – </a:t>
            </a:r>
            <a:r>
              <a:rPr lang="en-US" b="0" dirty="0"/>
              <a:t>primarily concerned with acceptance of the deliverables , while quality  control concerns with correctness of deliverables &amp; meeting the quality requirements specified for the deliverables.</a:t>
            </a:r>
          </a:p>
          <a:p>
            <a:r>
              <a:rPr lang="en-US" dirty="0"/>
              <a:t>Control of scope – </a:t>
            </a:r>
            <a:r>
              <a:rPr lang="en-US" b="0" dirty="0"/>
              <a:t>monitoring the status of the project and product scope and managing changes to the scope baseline; to avoid scope creep.</a:t>
            </a:r>
          </a:p>
          <a:p>
            <a:pPr marL="0" indent="0">
              <a:buNone/>
            </a:pPr>
            <a:endParaRPr lang="en-US" b="0" dirty="0"/>
          </a:p>
        </p:txBody>
      </p:sp>
    </p:spTree>
    <p:extLst>
      <p:ext uri="{BB962C8B-B14F-4D97-AF65-F5344CB8AC3E}">
        <p14:creationId xmlns:p14="http://schemas.microsoft.com/office/powerpoint/2010/main" val="1573603706"/>
      </p:ext>
    </p:extLst>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Project Scope Management…</a:t>
            </a:r>
          </a:p>
        </p:txBody>
      </p:sp>
      <p:sp>
        <p:nvSpPr>
          <p:cNvPr id="3" name="Content Placeholder 2"/>
          <p:cNvSpPr>
            <a:spLocks noGrp="1"/>
          </p:cNvSpPr>
          <p:nvPr>
            <p:ph idx="1"/>
          </p:nvPr>
        </p:nvSpPr>
        <p:spPr>
          <a:xfrm>
            <a:off x="395536" y="1600200"/>
            <a:ext cx="8519864" cy="4997152"/>
          </a:xfrm>
        </p:spPr>
        <p:txBody>
          <a:bodyPr/>
          <a:lstStyle/>
          <a:p>
            <a:pPr marL="0" indent="0">
              <a:buNone/>
            </a:pPr>
            <a:r>
              <a:rPr lang="en-US" dirty="0"/>
              <a:t>It is important to note that the completion of a;</a:t>
            </a:r>
          </a:p>
          <a:p>
            <a:r>
              <a:rPr lang="en-US" dirty="0"/>
              <a:t>Project scope </a:t>
            </a:r>
            <a:r>
              <a:rPr lang="en-US" b="0" dirty="0"/>
              <a:t>is measured against the project management plan.</a:t>
            </a:r>
            <a:endParaRPr lang="en-US" dirty="0"/>
          </a:p>
          <a:p>
            <a:r>
              <a:rPr lang="en-US" dirty="0"/>
              <a:t>Product scope </a:t>
            </a:r>
            <a:r>
              <a:rPr lang="en-US" b="0" dirty="0"/>
              <a:t>is measured against the product requirements.</a:t>
            </a:r>
            <a:endParaRPr lang="en-US" dirty="0"/>
          </a:p>
        </p:txBody>
      </p:sp>
    </p:spTree>
    <p:extLst>
      <p:ext uri="{BB962C8B-B14F-4D97-AF65-F5344CB8AC3E}">
        <p14:creationId xmlns:p14="http://schemas.microsoft.com/office/powerpoint/2010/main" val="3899059648"/>
      </p:ext>
    </p:extLst>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Project Scope Management…</a:t>
            </a:r>
          </a:p>
        </p:txBody>
      </p:sp>
      <p:sp>
        <p:nvSpPr>
          <p:cNvPr id="3" name="Content Placeholder 2"/>
          <p:cNvSpPr>
            <a:spLocks noGrp="1"/>
          </p:cNvSpPr>
          <p:nvPr>
            <p:ph idx="1"/>
          </p:nvPr>
        </p:nvSpPr>
        <p:spPr>
          <a:xfrm>
            <a:off x="762000" y="1600200"/>
            <a:ext cx="8153400" cy="3819525"/>
          </a:xfrm>
        </p:spPr>
        <p:txBody>
          <a:bodyPr>
            <a:normAutofit/>
          </a:bodyPr>
          <a:lstStyle/>
          <a:p>
            <a:pPr>
              <a:spcBef>
                <a:spcPct val="50000"/>
              </a:spcBef>
            </a:pPr>
            <a:r>
              <a:rPr lang="en-US" sz="2800" b="0" dirty="0">
                <a:solidFill>
                  <a:srgbClr val="000000"/>
                </a:solidFill>
              </a:rPr>
              <a:t>We primarily define and control what is or is not included in the project. </a:t>
            </a:r>
          </a:p>
          <a:p>
            <a:pPr>
              <a:spcBef>
                <a:spcPct val="50000"/>
              </a:spcBef>
            </a:pPr>
            <a:r>
              <a:rPr lang="en-GB" sz="2800" b="0" dirty="0">
                <a:solidFill>
                  <a:srgbClr val="000000"/>
                </a:solidFill>
              </a:rPr>
              <a:t>In the context of:</a:t>
            </a:r>
          </a:p>
          <a:p>
            <a:pPr lvl="1">
              <a:spcBef>
                <a:spcPct val="50000"/>
              </a:spcBef>
            </a:pPr>
            <a:r>
              <a:rPr lang="en-GB" b="1" dirty="0">
                <a:solidFill>
                  <a:srgbClr val="000000"/>
                </a:solidFill>
              </a:rPr>
              <a:t>Product scope </a:t>
            </a:r>
            <a:r>
              <a:rPr lang="en-GB" b="0" dirty="0">
                <a:solidFill>
                  <a:srgbClr val="000000"/>
                </a:solidFill>
              </a:rPr>
              <a:t>– the features and functions that characterize a product, service or results.  </a:t>
            </a:r>
          </a:p>
          <a:p>
            <a:pPr lvl="1">
              <a:spcBef>
                <a:spcPct val="50000"/>
              </a:spcBef>
            </a:pPr>
            <a:r>
              <a:rPr lang="en-GB" b="1" dirty="0">
                <a:solidFill>
                  <a:srgbClr val="000000"/>
                </a:solidFill>
              </a:rPr>
              <a:t>Project scope </a:t>
            </a:r>
            <a:r>
              <a:rPr lang="en-GB" b="0" dirty="0">
                <a:solidFill>
                  <a:srgbClr val="000000"/>
                </a:solidFill>
              </a:rPr>
              <a:t>– the work that needs to be accomplished to deliver a product, service or results with specified features and functions. </a:t>
            </a:r>
          </a:p>
        </p:txBody>
      </p:sp>
      <p:sp>
        <p:nvSpPr>
          <p:cNvPr id="5" name="Horizontal Scroll 4"/>
          <p:cNvSpPr/>
          <p:nvPr/>
        </p:nvSpPr>
        <p:spPr>
          <a:xfrm>
            <a:off x="381000" y="5334000"/>
            <a:ext cx="8458200" cy="1285875"/>
          </a:xfrm>
          <a:prstGeom prst="horizontalScroll">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dirty="0"/>
              <a:t>Approved  detailed scope statement  &amp; its associated WBS and WBS dictionary are the scope baseline for the project.; which is monitored, verified and controlled throughout the project life cycle</a:t>
            </a:r>
          </a:p>
        </p:txBody>
      </p:sp>
    </p:spTree>
    <p:extLst>
      <p:ext uri="{BB962C8B-B14F-4D97-AF65-F5344CB8AC3E}">
        <p14:creationId xmlns:p14="http://schemas.microsoft.com/office/powerpoint/2010/main" val="3938194248"/>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theme/theme1.xml><?xml version="1.0" encoding="utf-8"?>
<a:theme xmlns:a="http://schemas.openxmlformats.org/drawingml/2006/main" name="Theme1">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Chapter 3 teaching version">
      <a:majorFont>
        <a:latin typeface="Arial"/>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12700" cap="flat" cmpd="sng" algn="ctr">
          <a:no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noFill/>
        <a:ln w="12700" cap="flat" cmpd="sng" algn="ctr">
          <a:no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Chapter 3 teaching vers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hapter 3 teaching vers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hapter 3 teaching vers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hapter 3 teaching vers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hapter 3 teaching vers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hapter 3 teaching vers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hapter 3 teaching vers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Theme1" id="{3331C4E4-7656-492A-8A3B-54E74B1FDB6D}" vid="{851B3941-2BF4-486B-A2FA-B5BFF3C4789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Template>
  <TotalTime>3148</TotalTime>
  <Words>2356</Words>
  <Application>Microsoft Office PowerPoint</Application>
  <PresentationFormat>On-screen Show (4:3)</PresentationFormat>
  <Paragraphs>286</Paragraphs>
  <Slides>43</Slides>
  <Notes>24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43</vt:i4>
      </vt:variant>
    </vt:vector>
  </HeadingPairs>
  <TitlesOfParts>
    <vt:vector size="49" baseType="lpstr">
      <vt:lpstr>Arial</vt:lpstr>
      <vt:lpstr>Calibri</vt:lpstr>
      <vt:lpstr>Century Gothic</vt:lpstr>
      <vt:lpstr>Times New Roman</vt:lpstr>
      <vt:lpstr>Wingdings</vt:lpstr>
      <vt:lpstr>Theme1</vt:lpstr>
      <vt:lpstr>PROJECT SCOPE MANAGEMENT</vt:lpstr>
      <vt:lpstr>Learning Objectives</vt:lpstr>
      <vt:lpstr>What is Project Scope Management? </vt:lpstr>
      <vt:lpstr>Project Scope Management</vt:lpstr>
      <vt:lpstr>Project Scope Management…</vt:lpstr>
      <vt:lpstr>Project Scope Management…</vt:lpstr>
      <vt:lpstr>Project Scope Management…</vt:lpstr>
      <vt:lpstr>Project Scope Management…</vt:lpstr>
      <vt:lpstr>Project Scope Management…</vt:lpstr>
      <vt:lpstr>Scope Planning and the Scope Management Plan</vt:lpstr>
      <vt:lpstr>Collecting Requirements</vt:lpstr>
      <vt:lpstr>Requirements collection methods</vt:lpstr>
      <vt:lpstr>Documenting Requirements</vt:lpstr>
      <vt:lpstr>Documenting Requirements</vt:lpstr>
      <vt:lpstr>Sample Requirements Traceability Matrix</vt:lpstr>
      <vt:lpstr>Scope Definition and the Project Scope Statement</vt:lpstr>
      <vt:lpstr>Defining Project Scope</vt:lpstr>
      <vt:lpstr>Work Breakdown Structure - WBS</vt:lpstr>
      <vt:lpstr>Work Breakdown Structure (WBS)</vt:lpstr>
      <vt:lpstr>PowerPoint Presentation</vt:lpstr>
      <vt:lpstr>PowerPoint Presentation</vt:lpstr>
      <vt:lpstr>PowerPoint Presentation</vt:lpstr>
      <vt:lpstr>PowerPoint Presentation</vt:lpstr>
      <vt:lpstr>PowerPoint Presentation</vt:lpstr>
      <vt:lpstr>WBS - Benefits</vt:lpstr>
      <vt:lpstr>PowerPoint Presentation</vt:lpstr>
      <vt:lpstr>Creating a WBS and WBS Dictionary </vt:lpstr>
      <vt:lpstr>Creating a WBS and WBS Dictionary </vt:lpstr>
      <vt:lpstr>Approaches to Developing WBS</vt:lpstr>
      <vt:lpstr> Sample Mind-Mapping Approach</vt:lpstr>
      <vt:lpstr>Resulting WBS in Chart Form</vt:lpstr>
      <vt:lpstr>Sample: Intranet WBS in Tabular Form</vt:lpstr>
      <vt:lpstr>Sample Intranet WBS Organized by Product </vt:lpstr>
      <vt:lpstr>Sample Intranet WBS Organized by Phase</vt:lpstr>
      <vt:lpstr>Intranet Gantt Chart Organized by Project Management Process Groups</vt:lpstr>
      <vt:lpstr>Scope Verification</vt:lpstr>
      <vt:lpstr>Scope Control</vt:lpstr>
      <vt:lpstr>Improving User Input</vt:lpstr>
      <vt:lpstr>Reducing Incomplete and Changing Requirements</vt:lpstr>
      <vt:lpstr>Reducing Incomplete and Changing Requirements…</vt:lpstr>
      <vt:lpstr>Using Software to Assist in Project Scope Management</vt:lpstr>
      <vt:lpstr>Summary</vt:lpstr>
      <vt:lpstr>Exercise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ALBERT JONS</dc:creator>
  <cp:lastModifiedBy>Samali Mlay</cp:lastModifiedBy>
  <cp:revision>100</cp:revision>
  <dcterms:created xsi:type="dcterms:W3CDTF">2006-08-16T00:00:00Z</dcterms:created>
  <dcterms:modified xsi:type="dcterms:W3CDTF">2026-02-24T16:23:39Z</dcterms:modified>
</cp:coreProperties>
</file>