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5" r:id="rId2"/>
    <p:sldId id="376" r:id="rId3"/>
    <p:sldId id="363" r:id="rId4"/>
    <p:sldId id="364" r:id="rId5"/>
    <p:sldId id="378" r:id="rId6"/>
    <p:sldId id="365" r:id="rId7"/>
    <p:sldId id="366" r:id="rId8"/>
    <p:sldId id="367" r:id="rId9"/>
    <p:sldId id="369" r:id="rId10"/>
    <p:sldId id="368" r:id="rId11"/>
    <p:sldId id="370" r:id="rId12"/>
    <p:sldId id="371" r:id="rId13"/>
    <p:sldId id="372" r:id="rId14"/>
    <p:sldId id="373" r:id="rId15"/>
    <p:sldId id="374" r:id="rId16"/>
    <p:sldId id="377" r:id="rId17"/>
    <p:sldId id="29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AFC75-AFE0-4CEF-8152-7C4DA37E73B6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33B422-F3D7-4577-BAF7-2E80F44185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238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697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DCE72-69BC-FE2A-5B67-B7C66C64EB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3AE91D-7C90-2929-0024-E5AC5827B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378A3-4660-C5D4-3D93-4A7437A28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B1FD9-AE5B-B29E-69A5-E81151EC9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3D7F5-4B4B-CB10-31CE-4C6ABDB2B3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933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2A031-9890-6940-2659-B440D6C934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1D1F4-48C2-628F-92CC-9250572CC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A03AE-B4F4-0644-026B-CECA52EB3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95EAA-0D68-B4DF-ABED-D375B971B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C8E7A-7E32-8DD3-B8F5-8E0ECC71A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689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0BF399-9550-A7FB-0FF6-89A326AF9C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7C25E-DFB7-745E-3E7A-8DD7F6E463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1B299-B1FE-FE54-21E3-AD792C038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22B5AE-3BC2-3618-A88A-20DD88FB8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63DAA-B145-B851-92BC-FA39B49C1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878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544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256777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3DC2F0A-1748-49AE-AF72-D6BBB4F8FE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F7B1-E0C5-4E09-BB5C-F11EA14D7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66789"/>
            <a:ext cx="6833381" cy="25942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BC678EC-E47C-4AC2-A75A-7022CECD00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34622" y="848455"/>
            <a:ext cx="5102365" cy="2601914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 cap="all" baseline="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E74E69A-5ABD-42DF-A2B0-997A626257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3063" y="920164"/>
            <a:ext cx="1070775" cy="246619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C2B6D0A-4A1F-4B59-B429-AD3FABC74F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2B66529-F6B7-4C1C-8291-8139628DF6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48456"/>
            <a:ext cx="6833382" cy="717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2245B9-34B5-4F89-8EA6-C018B9D4FA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858023" y="3442673"/>
            <a:ext cx="5333977" cy="3415328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90814BE-76E8-43EC-9616-A1F02F053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396996"/>
            <a:ext cx="1219200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F8AAA0A6-9D4B-4AA2-82F0-77E5ECF4B64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86762" y="3928342"/>
            <a:ext cx="4162319" cy="2285000"/>
          </a:xfrm>
        </p:spPr>
        <p:txBody>
          <a:bodyPr anchor="ctr">
            <a:normAutofit/>
          </a:bodyPr>
          <a:lstStyle>
            <a:lvl1pPr marL="0" indent="0">
              <a:lnSpc>
                <a:spcPct val="100000"/>
              </a:lnSpc>
              <a:spcAft>
                <a:spcPts val="600"/>
              </a:spcAft>
              <a:buNone/>
              <a:defRPr sz="1800" b="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7" name="Footer Placeholder 12">
            <a:extLst>
              <a:ext uri="{FF2B5EF4-FFF2-40B4-BE49-F238E27FC236}">
                <a16:creationId xmlns:a16="http://schemas.microsoft.com/office/drawing/2014/main" id="{8E3FFD99-95F0-47A4-8642-FB9FECEC4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25917" y="6309360"/>
            <a:ext cx="4946592" cy="457200"/>
          </a:xfrm>
        </p:spPr>
        <p:txBody>
          <a:bodyPr/>
          <a:lstStyle>
            <a:lvl1pPr>
              <a:defRPr lang="en-US" sz="1200" kern="1200" spc="150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4727536-E532-4015-A178-0ABB6B09C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339893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Date Placeholder 11">
            <a:extLst>
              <a:ext uri="{FF2B5EF4-FFF2-40B4-BE49-F238E27FC236}">
                <a16:creationId xmlns:a16="http://schemas.microsoft.com/office/drawing/2014/main" id="{22977876-C29D-4D32-9948-303465AEC3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377730" y="6309360"/>
            <a:ext cx="2736329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15">
            <a:extLst>
              <a:ext uri="{FF2B5EF4-FFF2-40B4-BE49-F238E27FC236}">
                <a16:creationId xmlns:a16="http://schemas.microsoft.com/office/drawing/2014/main" id="{6A7BC11E-2EF0-4989-9A7E-7AB377DB8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57ABF-B75C-BD78-1A04-E483A57A9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67712" y="0"/>
            <a:ext cx="5728216" cy="845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90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F0FCE0-12FF-DB40-8490-98D086C04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4FC0F1-8397-8707-9C6F-395A37D4D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846C37-5E26-C9C5-E5D4-212AA75C8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D18E7-7DBF-4F7E-3C8B-E9493EDF8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A56D3-499A-9EF6-12F6-5CFB7BEA4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5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4EF8D-ECB7-4ECF-DB83-640260FED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7DBE1-62C3-1F13-514D-3070AFECE9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24CAB5-01AE-E99E-3935-FDC51DDF2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B4E8F6-39F2-99D4-AFD1-1B03D56CA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092A2-F6C6-1AE6-397A-D8A431660F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183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1013F-796B-2194-03D1-3280DEC7D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7493F-708A-438F-35D3-E3A242A1F0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CFFBEA-0567-3877-8BA9-DC785C211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AA844-663D-B3A8-E0EB-17003479E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44F86-74F6-921D-010B-3177AF9AE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DBB80F-BDC6-4F51-6C73-619997A3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19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DDB25-5569-1481-B16A-2D64366AC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1F10E-E0F1-62F2-1C12-67A229243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15618-9FC6-AEB7-6E86-84F6E2F6D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D29392-1263-9C23-AFB1-92FBDD77C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C92501-13F1-4B4B-50BB-97D90EABD4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7B9A5C-EDBA-97C7-3677-96946E8C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C545B6-9836-103B-AFB8-0D8F4D0FA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82279B-27E2-3123-8F79-5D6A2548D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10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3377B-3738-03E7-EDC7-9D5D67145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CCCC4-7724-529D-48AC-374633247E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C2857-013E-1DC2-635A-CBB0CB822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86A49D-E39D-A6AF-6F35-FED1FA22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20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E00F6D-8A83-30DA-FB2C-9ADC850C3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10763-5191-4663-1EDE-6ADB76397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380830-DF4B-2DF5-4D0A-8E4329FB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57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EFFE4-299A-7FD5-E974-E332C41845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87F80-D61F-7227-FAE3-C678EEB82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6E0B1A-F2DA-0D4B-D9DE-FBF472E78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D9D7E-6A3D-8B8E-F460-FF93CBDBD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A84B1B-A29E-0AF7-34ED-EEFA39840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B75175-DA7B-BE1D-0F18-742FF6336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010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A7992-30E7-AF96-0B05-174B863B9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141F11-18E5-9CE8-F8D4-14F881DE2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CF5817-A858-65A0-02A7-44F1D25503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5C5FD7-668E-56CB-9ACB-07E570ABB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E27FAD-F156-88A3-DD62-6D32CFE5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EB56C6-DF1E-F207-534F-0C582F060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38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021BDC-21EA-1468-D980-BCF2B6CBC8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DFCCD3-4507-4A09-2931-69E4988495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621AF1-F6D6-C825-16DE-46B5750791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4710E4-D97C-4FCA-88A6-1979F7923DD4}" type="datetimeFigureOut">
              <a:rPr lang="en-US" smtClean="0"/>
              <a:t>3/7/2025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A9D265-E847-E485-C8E0-5F2F9405B4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8932C-3F87-E695-45A9-14495C047F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05FCA-1DFA-4D02-AFD1-5176DDFCFD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91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sadjawebsolutions.com/" TargetMode="External"/><Relationship Id="rId3" Type="http://schemas.openxmlformats.org/officeDocument/2006/relationships/hyperlink" Target="https://webstar.ug/" TargetMode="External"/><Relationship Id="rId7" Type="http://schemas.openxmlformats.org/officeDocument/2006/relationships/hyperlink" Target="https://webvator.com/" TargetMode="External"/><Relationship Id="rId2" Type="http://schemas.openxmlformats.org/officeDocument/2006/relationships/hyperlink" Target="https://www.hostalite.com/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ebhosting256.com/" TargetMode="External"/><Relationship Id="rId5" Type="http://schemas.openxmlformats.org/officeDocument/2006/relationships/hyperlink" Target="https://bulamuwebhosting.com/" TargetMode="External"/><Relationship Id="rId4" Type="http://schemas.openxmlformats.org/officeDocument/2006/relationships/hyperlink" Target="https://www.jubileewebhost.com/" TargetMode="External"/><Relationship Id="rId9" Type="http://schemas.openxmlformats.org/officeDocument/2006/relationships/hyperlink" Target="https://www.othware.co.u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1D3E2F3-A829-4021-8E4E-BE78EFC15A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13800" b="1" dirty="0"/>
              <a:t>Web Hosting</a:t>
            </a:r>
          </a:p>
        </p:txBody>
      </p:sp>
    </p:spTree>
    <p:extLst>
      <p:ext uri="{BB962C8B-B14F-4D97-AF65-F5344CB8AC3E}">
        <p14:creationId xmlns:p14="http://schemas.microsoft.com/office/powerpoint/2010/main" val="4154231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36AE3-375A-210D-F820-D5366FDF7B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7. Database Management System (DBMS)</a:t>
            </a:r>
            <a:endParaRPr lang="en-US" sz="4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FEE3D4-B8AD-C009-CCFE-41C50B41822E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Required for dynamic websites that store user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Common DBMS options: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MySQL (Most commonly used, open-source).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PostgreSQL (Advanced, feature-rich).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Microsoft SQL Server (Used in Windows-based hosting).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MongoDB (NoSQL database for flexible data storage).</a:t>
            </a:r>
          </a:p>
        </p:txBody>
      </p:sp>
    </p:spTree>
    <p:extLst>
      <p:ext uri="{BB962C8B-B14F-4D97-AF65-F5344CB8AC3E}">
        <p14:creationId xmlns:p14="http://schemas.microsoft.com/office/powerpoint/2010/main" val="29940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251E1-E7F7-9D97-8DE6-73A26D0DE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4222" y="962423"/>
            <a:ext cx="10672997" cy="1216152"/>
          </a:xfrm>
        </p:spPr>
        <p:txBody>
          <a:bodyPr/>
          <a:lstStyle/>
          <a:p>
            <a:r>
              <a:rPr lang="en-US" sz="4800" b="1" dirty="0"/>
              <a:t>8. Secure Sockets Layer (SSL) Certificate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46C64-577C-6D0E-2379-520E6F0688F0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Encrypts data between the website and users to ensure security.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Necessary for e-commerce websites and websites handling sensitive user data.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Available as free (e.g., Let’s Encrypt) or paid options.</a:t>
            </a:r>
          </a:p>
        </p:txBody>
      </p:sp>
    </p:spTree>
    <p:extLst>
      <p:ext uri="{BB962C8B-B14F-4D97-AF65-F5344CB8AC3E}">
        <p14:creationId xmlns:p14="http://schemas.microsoft.com/office/powerpoint/2010/main" val="38048710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DF80A-FEFC-605B-9E1A-9C2FE99C4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/>
              <a:t>9. Control Panel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A41F86-975F-9E59-E8B3-29E3D3243218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A user-friendly interface for managing hosting services.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600" dirty="0"/>
              <a:t>Common control panels: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b="1" dirty="0"/>
              <a:t>cPanel</a:t>
            </a:r>
            <a:r>
              <a:rPr lang="en-US" sz="3600" dirty="0"/>
              <a:t> (Popular for Linux hosting).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b="1" dirty="0"/>
              <a:t>Plesk</a:t>
            </a:r>
            <a:r>
              <a:rPr lang="en-US" sz="3600" dirty="0"/>
              <a:t> (Supports both Linux and Windows hosting).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600" b="1" dirty="0" err="1"/>
              <a:t>DirectAdmin</a:t>
            </a:r>
            <a:r>
              <a:rPr lang="en-US" sz="3600" dirty="0"/>
              <a:t> (Lightweight alternative to cPanel).</a:t>
            </a:r>
          </a:p>
        </p:txBody>
      </p:sp>
    </p:spTree>
    <p:extLst>
      <p:ext uri="{BB962C8B-B14F-4D97-AF65-F5344CB8AC3E}">
        <p14:creationId xmlns:p14="http://schemas.microsoft.com/office/powerpoint/2010/main" val="38449508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516FA1-F1A2-643B-9903-4B26548FE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/>
              <a:t>10. Website Security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A1309B-A5A7-274B-FE40-B5368C4F680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Hosting providers must implement security measures such as: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Firewalls to block unauthorized access.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Regular backups to prevent data loss.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Malware scanning and removal.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/>
              <a:t>DDoS protection to prevent attacks.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660409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60636-79B5-F453-A19D-71CC1D75B3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/>
              <a:t>11. Email Hosting (Optional)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DEA7DC-7A93-3045-CB70-7426AFBBD4C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2" y="2590800"/>
            <a:ext cx="10134775" cy="371855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000" dirty="0"/>
              <a:t>Many hosting providers offer email services (e.g., yourname@yourdomain.com).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000" dirty="0"/>
              <a:t>Email hosting may include spam filters, webmail access, and integration with third-party email clients.</a:t>
            </a:r>
          </a:p>
        </p:txBody>
      </p:sp>
    </p:spTree>
    <p:extLst>
      <p:ext uri="{BB962C8B-B14F-4D97-AF65-F5344CB8AC3E}">
        <p14:creationId xmlns:p14="http://schemas.microsoft.com/office/powerpoint/2010/main" val="163322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9F815-B56C-A55C-6BD5-5799B2704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/>
              <a:t>12. Technical Support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AB742-D7D0-2773-EF72-85D26D55406F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4400" dirty="0"/>
              <a:t>Reliable hosting providers offer 24/7 customer support via live chat, email, or phone.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4400" dirty="0"/>
              <a:t>Essential for troubleshooting website issues.</a:t>
            </a:r>
          </a:p>
        </p:txBody>
      </p:sp>
    </p:spTree>
    <p:extLst>
      <p:ext uri="{BB962C8B-B14F-4D97-AF65-F5344CB8AC3E}">
        <p14:creationId xmlns:p14="http://schemas.microsoft.com/office/powerpoint/2010/main" val="130875849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56EEE7-2329-DE13-5DC7-DEE72BF97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9600" b="1" dirty="0"/>
              <a:t>Activity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80455-DDD5-971B-8DE6-9304CF48EC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364106" y="2398426"/>
            <a:ext cx="10478124" cy="3910931"/>
          </a:xfrm>
        </p:spPr>
        <p:txBody>
          <a:bodyPr>
            <a:normAutofit/>
          </a:bodyPr>
          <a:lstStyle/>
          <a:p>
            <a:r>
              <a:rPr lang="en-US" sz="4000" dirty="0"/>
              <a:t>Create an Account with Infinity free and Host your Project. Access Link</a:t>
            </a:r>
          </a:p>
          <a:p>
            <a:r>
              <a:rPr lang="en-US" sz="4000" b="1" u="sng" dirty="0">
                <a:solidFill>
                  <a:srgbClr val="0070C0"/>
                </a:solidFill>
              </a:rPr>
              <a:t>https://www.infinityfree.com/</a:t>
            </a:r>
          </a:p>
        </p:txBody>
      </p:sp>
    </p:spTree>
    <p:extLst>
      <p:ext uri="{BB962C8B-B14F-4D97-AF65-F5344CB8AC3E}">
        <p14:creationId xmlns:p14="http://schemas.microsoft.com/office/powerpoint/2010/main" val="32522369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4081DB-1923-4878-AB15-AD54F35A1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563" y="827086"/>
            <a:ext cx="5102365" cy="2601914"/>
          </a:xfrm>
        </p:spPr>
        <p:txBody>
          <a:bodyPr/>
          <a:lstStyle/>
          <a:p>
            <a:r>
              <a:rPr lang="en-US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798203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2355F-4C64-D350-B658-F559995C6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4597B-1DB9-6722-9B05-54114A8AF04B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Website hosting is the process of storing and serving website files on a server that is accessible over the internet. </a:t>
            </a:r>
          </a:p>
          <a:p>
            <a:pPr marL="571500" indent="-571500">
              <a:buFont typeface="Wingdings" panose="05000000000000000000" pitchFamily="2" charset="2"/>
              <a:buChar char="q"/>
            </a:pPr>
            <a:r>
              <a:rPr lang="en-US" sz="3600" dirty="0"/>
              <a:t>To host a website successfully, the following key requirements must be met:</a:t>
            </a:r>
          </a:p>
        </p:txBody>
      </p:sp>
    </p:spTree>
    <p:extLst>
      <p:ext uri="{BB962C8B-B14F-4D97-AF65-F5344CB8AC3E}">
        <p14:creationId xmlns:p14="http://schemas.microsoft.com/office/powerpoint/2010/main" val="691627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07A78-9049-74A8-01AD-006AC3082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/>
              <a:t>1. Domain Name</a:t>
            </a:r>
            <a:endParaRPr lang="en-US" sz="6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7300CB-8301-DDB0-0571-6AA252AFD93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r>
              <a:rPr lang="en-US" sz="2400" dirty="0"/>
              <a:t>A domain name is the unique web address (e.g., </a:t>
            </a:r>
            <a:r>
              <a:rPr lang="en-US" sz="2400" dirty="0">
                <a:hlinkClick r:id="rId2"/>
              </a:rPr>
              <a:t>www.example.com</a:t>
            </a:r>
            <a:r>
              <a:rPr lang="en-US" sz="2400" dirty="0"/>
              <a:t>) that users enter in their browsers to access a website.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Can be purchased from domain registrars (e.g., Namecheap, GoDaddy, Google Domains).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Must be renewed periodically (annually, biannually, etc.).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400" dirty="0"/>
              <a:t>Requires DNS configuration to point to the hosting server.</a:t>
            </a:r>
          </a:p>
        </p:txBody>
      </p:sp>
    </p:spTree>
    <p:extLst>
      <p:ext uri="{BB962C8B-B14F-4D97-AF65-F5344CB8AC3E}">
        <p14:creationId xmlns:p14="http://schemas.microsoft.com/office/powerpoint/2010/main" val="2503571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F3853-8615-DA5E-4E8B-ECCC570C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7200" b="1" dirty="0"/>
              <a:t>2. Web Hosting Server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6FFEE-EC06-88EA-7398-FD998C39907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139252" y="2443397"/>
            <a:ext cx="10792918" cy="4137285"/>
          </a:xfrm>
        </p:spPr>
        <p:txBody>
          <a:bodyPr>
            <a:normAutofit fontScale="92500"/>
          </a:bodyPr>
          <a:lstStyle/>
          <a:p>
            <a:r>
              <a:rPr lang="en-US" sz="2400" dirty="0"/>
              <a:t>A web hosting server is a physical or virtual computer that stores website files and serves them to visitors.</a:t>
            </a:r>
          </a:p>
          <a:p>
            <a:r>
              <a:rPr lang="en-US" sz="1600" b="1" dirty="0"/>
              <a:t>Types of Hosting Servers: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Shared Hosting</a:t>
            </a:r>
            <a:r>
              <a:rPr lang="en-US" sz="1600" dirty="0"/>
              <a:t> – Multiple websites share the same server resources; cost-effective but limited in performance.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Virtual Private Server (VPS)</a:t>
            </a:r>
            <a:r>
              <a:rPr lang="en-US" sz="1600" dirty="0"/>
              <a:t> – A virtualized server with dedicated resources; better performance and control than shared hosting.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Dedicated Server</a:t>
            </a:r>
            <a:r>
              <a:rPr lang="en-US" sz="1600" dirty="0"/>
              <a:t> – A physical server dedicated to one website; high performance but expensive.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Cloud Hosting</a:t>
            </a:r>
            <a:r>
              <a:rPr lang="en-US" sz="1600" dirty="0"/>
              <a:t> – Websites are hosted on multiple servers in the cloud, ensuring scalability and uptime.</a:t>
            </a:r>
          </a:p>
          <a:p>
            <a:pPr>
              <a:buFont typeface="+mj-lt"/>
              <a:buAutoNum type="arabicPeriod"/>
            </a:pPr>
            <a:r>
              <a:rPr lang="en-US" sz="1600" b="1" dirty="0"/>
              <a:t>Managed Hosting</a:t>
            </a:r>
            <a:r>
              <a:rPr lang="en-US" sz="1600" dirty="0"/>
              <a:t> – The hosting provider manages server maintenance, updates, and security (e.g., WordPress Managed Hosting).</a:t>
            </a:r>
          </a:p>
        </p:txBody>
      </p:sp>
    </p:spTree>
    <p:extLst>
      <p:ext uri="{BB962C8B-B14F-4D97-AF65-F5344CB8AC3E}">
        <p14:creationId xmlns:p14="http://schemas.microsoft.com/office/powerpoint/2010/main" val="2692420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B0F933-26A3-C193-A619-750F390C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600" b="1" dirty="0"/>
              <a:t>Hosting Servers in Uganda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80E79DC0-F2B2-0B33-70E5-FDA6807C1F85}"/>
              </a:ext>
            </a:extLst>
          </p:cNvPr>
          <p:cNvSpPr>
            <a:spLocks noGrp="1" noChangeArrowheads="1"/>
          </p:cNvSpPr>
          <p:nvPr>
            <p:ph sz="quarter" idx="18"/>
          </p:nvPr>
        </p:nvSpPr>
        <p:spPr bwMode="auto">
          <a:xfrm>
            <a:off x="1184223" y="2187921"/>
            <a:ext cx="10364858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Hostalite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Ltd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2"/>
              </a:rPr>
              <a:t>https://www.hostalite.com/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Webstar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Uganda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/>
              </a:rPr>
              <a:t>https://webstar.ug/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Jubilee Web Host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/>
              </a:rPr>
              <a:t>https://www.jubileewebhost.com/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Bulamu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Web Hosting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/>
              </a:rPr>
              <a:t>https://bulamuwebhosting.com/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Webhosting256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/>
              </a:rPr>
              <a:t>https://webhosting256.com/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Webvator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/>
              </a:rPr>
              <a:t>https://webvator.com/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Sadja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WebSolutions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/>
              </a:rPr>
              <a:t>https://sadjawebsolutions.com/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Othware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Uganda</a:t>
            </a: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Website: 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9"/>
              </a:rPr>
              <a:t>https://www.othware.co.ug/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16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04CA7-3DFE-8781-86E9-32EC9FDED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8000" b="1" dirty="0"/>
              <a:t>3. Storage Space</a:t>
            </a:r>
            <a:endParaRPr lang="en-US" sz="8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1B5A1-8F64-EE4F-E4EC-E13A14688C6A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13710" cy="371855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Websites require storage for files such as HTML, CSS, JavaScript, images, videos, and databases.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The required storage depends on the size of the website and its content.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SSD hosting is faster and more reliable than traditional HDD hosting.</a:t>
            </a:r>
          </a:p>
        </p:txBody>
      </p:sp>
    </p:spTree>
    <p:extLst>
      <p:ext uri="{BB962C8B-B14F-4D97-AF65-F5344CB8AC3E}">
        <p14:creationId xmlns:p14="http://schemas.microsoft.com/office/powerpoint/2010/main" val="1490454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2A6F0-32DE-4B65-CE41-C1365936F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4. Bandwidth and Data Transfer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EAB1A-1EC8-B2CC-0104-28FD4C3BDB97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Bandwidth determines the amount of data that can be transferred between the server and users.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Higher bandwidth is needed for websites with high traffic or large media files.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Some hosting providers offer unlimited bandwidth, while others have usage limits.</a:t>
            </a:r>
          </a:p>
        </p:txBody>
      </p:sp>
    </p:spTree>
    <p:extLst>
      <p:ext uri="{BB962C8B-B14F-4D97-AF65-F5344CB8AC3E}">
        <p14:creationId xmlns:p14="http://schemas.microsoft.com/office/powerpoint/2010/main" val="20091514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72CC3-23B8-0753-351C-9E727F9FF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dirty="0"/>
              <a:t>5. Server Operating System (OS)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BDB2C2-9EC2-8BC1-1033-05EE4B9C4019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3200" dirty="0"/>
              <a:t>The choice of OS affects the hosting environment and supported technologies.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Linux Hosting</a:t>
            </a:r>
            <a:r>
              <a:rPr lang="en-US" sz="3200" dirty="0"/>
              <a:t> (Most common, supports PHP, MySQL, Python, Node.js, etc.).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3200" b="1" dirty="0"/>
              <a:t>Windows Hosting</a:t>
            </a:r>
            <a:r>
              <a:rPr lang="en-US" sz="3200" dirty="0"/>
              <a:t> (Supports ASP.NET, Microsoft SQL Server, etc.).</a:t>
            </a:r>
          </a:p>
        </p:txBody>
      </p:sp>
    </p:spTree>
    <p:extLst>
      <p:ext uri="{BB962C8B-B14F-4D97-AF65-F5344CB8AC3E}">
        <p14:creationId xmlns:p14="http://schemas.microsoft.com/office/powerpoint/2010/main" val="274242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BE7576-3257-20D1-EAF6-D19B3D101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/>
              <a:t>6. Website Development Platform</a:t>
            </a:r>
            <a:endParaRPr lang="en-US" sz="5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862E7-F404-D92E-FE66-83894C164A95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542563" y="2590800"/>
            <a:ext cx="10006518" cy="3718557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dirty="0"/>
              <a:t>Websites can be developed using different technologies such as: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Static websites (HTML, CSS, JavaScript).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Dynamic websites (PHP, Python, Node.js, ASP.NET).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800" dirty="0"/>
              <a:t>Content Management Systems (CMS) like WordPress, Joomla, and Drupal.</a:t>
            </a:r>
          </a:p>
        </p:txBody>
      </p:sp>
    </p:spTree>
    <p:extLst>
      <p:ext uri="{BB962C8B-B14F-4D97-AF65-F5344CB8AC3E}">
        <p14:creationId xmlns:p14="http://schemas.microsoft.com/office/powerpoint/2010/main" val="1191928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808</Words>
  <Application>Microsoft Office PowerPoint</Application>
  <PresentationFormat>Widescreen</PresentationFormat>
  <Paragraphs>76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Wingdings</vt:lpstr>
      <vt:lpstr>Office Theme</vt:lpstr>
      <vt:lpstr>Web Hosting</vt:lpstr>
      <vt:lpstr>PowerPoint Presentation</vt:lpstr>
      <vt:lpstr>1. Domain Name</vt:lpstr>
      <vt:lpstr>2. Web Hosting Server</vt:lpstr>
      <vt:lpstr>Hosting Servers in Uganda</vt:lpstr>
      <vt:lpstr>3. Storage Space</vt:lpstr>
      <vt:lpstr>4. Bandwidth and Data Transfer</vt:lpstr>
      <vt:lpstr>5. Server Operating System (OS)</vt:lpstr>
      <vt:lpstr>6. Website Development Platform</vt:lpstr>
      <vt:lpstr>7. Database Management System (DBMS)</vt:lpstr>
      <vt:lpstr>8. Secure Sockets Layer (SSL) Certificate</vt:lpstr>
      <vt:lpstr>9. Control Panel</vt:lpstr>
      <vt:lpstr>10. Website Security</vt:lpstr>
      <vt:lpstr>11. Email Hosting (Optional)</vt:lpstr>
      <vt:lpstr>12. Technical Support</vt:lpstr>
      <vt:lpstr>Activity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12</cp:revision>
  <dcterms:created xsi:type="dcterms:W3CDTF">2025-03-07T09:55:32Z</dcterms:created>
  <dcterms:modified xsi:type="dcterms:W3CDTF">2025-03-07T10:21:41Z</dcterms:modified>
</cp:coreProperties>
</file>