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F98E3-AB61-4EEC-88A9-34080E826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6FDD7D-9418-4C8C-B3E8-A9FADDFBC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8605C-F457-495F-B436-07A232687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EE68C-0189-4FEC-AA27-17EBB1D4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3DB07-D333-4568-85C6-EF882862B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54152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97AD6-9B76-45AD-9552-7F7A115B5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CDA5C-D19F-4F32-91F0-93C31FAE0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F85DA-4F7C-4B7D-B192-168416F2B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31781-AAD0-4F16-B442-0770EAF09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70D8E-D932-46FF-B645-1378AEBBC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84778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36156-D573-448C-B319-9EE06E820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848FB-6AC1-42D0-887D-CAECF4F46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A7405-CC76-4317-B1C3-687CFC6C6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D92E7-7D04-4C38-A338-1F347BF85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F6C55-3A1A-486C-8AA3-C1B04A6B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39921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81E05-DD2D-47C2-B9D0-E2903DCB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A8318-1B7D-4976-B28D-E63CF0CF1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9DBDD-95C5-4025-B0B6-F1DF2814C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CF24A-A8F7-45FD-A1BF-AA7178A7B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24B68-E44B-4331-B73F-A5C6571F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37188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AB7E-0DA4-4CF0-BC46-628E81CB9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FE103-CDA7-49B2-B776-E72224680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9DD35-DB3A-4EF7-98CE-9E996121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CCED2-7D13-439F-8C58-86B386EC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AF910-5BF5-4785-BAE8-38C37E9A1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31475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B71D-4856-407E-B447-E3024EEA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C61F4-27B4-4B18-8940-BA9BC284A7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EFEE1-842F-42F5-A12A-3B59CA74A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A30DD-7599-40F4-8A36-DE5674A3A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2FF53-526D-402B-B72D-C4DCA49F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EEA16-4191-4AAA-BFAD-F2567F06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44376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0763F-0E4E-408A-B2E3-9795EED70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4CBD8-764E-4174-9FE0-75851D8E4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2A70D-B9CB-45E8-9D88-2C6EA7111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2E855-1DAA-41F9-9741-16B359905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96AADD-FEEC-4727-B6F7-EFB09819B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890AA8-42F4-4EC9-8F32-C98FD879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4A967C-7385-465A-BD34-2E85A9D55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7AAD7F-37EA-4AD6-B599-8633E9942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061432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33937-0500-44C5-8054-B57497F07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9762EA-82D0-435A-A644-72BFE3815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6584C9-BB6E-4AE3-B354-91F5B242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D7E13E-E959-4D0D-BFAF-CBEE40B6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7579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DEFDD7-0D5C-40ED-8AE8-A43C9189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867DE-35CF-4E06-B703-63133CEAD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22C99-7446-4DE0-8EE3-F1F827D4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03497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90600-DEF1-4A14-8D77-57DF4AB40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9672C-24FA-4113-BC8F-1DC76C3D6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72AAA-5665-4D0E-A24D-D323DF07C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2721A-73F4-49BF-A23C-41CC91840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B6BFA-5C48-4ADD-8633-96A01D15D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C4D38-CB44-42F7-BE8C-A175E6C4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823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2566-7316-47C6-9354-1658D40FB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A04FD5-9643-4343-95D6-321CAECDD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5E3E4-BED7-4B3F-BCE6-87F0DB5C5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ED15D-A3FC-449D-910D-438BC995D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A8148-1C84-4D07-961B-22825053F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DC4CC-147E-4D82-A084-1F953570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55984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2E1D2-D1F3-4054-8FDF-5B9EDB073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050F7-0B9D-4FB6-9A64-07EDDA887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496FE-03B6-43DF-9673-B08DAB79B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9D308-9FEE-4CEB-BCBC-C4D04D0E5D89}" type="datetimeFigureOut">
              <a:rPr lang="en-UG" smtClean="0"/>
              <a:t>31/08/2023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28E88-DF34-40A9-A2A3-DA8D97E36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C12D6-F9C8-4748-BECE-83A6BDDDC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F7C89-B695-44BF-904F-F6A85611BDBD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00077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4A146-16E2-43D6-8EBB-250D012586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3D Modeling</a:t>
            </a:r>
            <a:endParaRPr lang="en-UG" b="1" dirty="0"/>
          </a:p>
        </p:txBody>
      </p:sp>
    </p:spTree>
    <p:extLst>
      <p:ext uri="{BB962C8B-B14F-4D97-AF65-F5344CB8AC3E}">
        <p14:creationId xmlns:p14="http://schemas.microsoft.com/office/powerpoint/2010/main" val="345251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DA5E2-9D80-43CF-A3BA-A65866F73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928B4-6D3A-4FC6-A0A0-C44AEC829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3D modeling is the process of creating a digital representation of three-dimensional objects or scenes using specialized software. It involves defining the shape, texture, and appearance of objects in a virtual 3D environment.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9881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A1C8E-AA51-48CB-9228-0BB85D638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3D Modelling</a:t>
            </a:r>
            <a:endParaRPr lang="en-UG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3AF6026-4A8D-44AB-BBB0-AE84ECEB45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8269" y="1341344"/>
            <a:ext cx="9415462" cy="5967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102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67FC9-6D1A-4657-BD04-11169C3C9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Applications of 3D Modelling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99A9C-757D-47CB-A9F3-AC1DF2991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Architecture: Architects use 3D modeling to create detailed and realistic representations of buildings and structures, enabling better visualization and communication with clients and stakeholders.</a:t>
            </a:r>
          </a:p>
          <a:p>
            <a:r>
              <a:rPr lang="en-US" dirty="0"/>
              <a:t>Industrial Design: 3D modeling is used in product design to create prototypes and visualize product concepts before manufacturing, leading to more efficient and cost-effective product development.</a:t>
            </a:r>
          </a:p>
          <a:p>
            <a:r>
              <a:rPr lang="en-US" dirty="0"/>
              <a:t>Film Production: 3D models are extensively used in the creation of visual effects (VFX) for movies, allowing for the generation of realistic creatures, environments, and special effects.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3285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C16B2-2B1F-4A17-A213-68AF648F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Applications of 3D Modelling…..</a:t>
            </a:r>
            <a:r>
              <a:rPr lang="en-US" b="1" dirty="0" err="1"/>
              <a:t>continu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B1639-5CC8-4126-904F-6FD80BE42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Games: 3D modeling forms the foundation of video game development, enabling the creation of characters, environments, and assets for immersive gaming experiences.</a:t>
            </a:r>
          </a:p>
          <a:p>
            <a:r>
              <a:rPr lang="en-US" dirty="0"/>
              <a:t>Accessibility: 3D modeling has enabled advancements in assistive technologies, such as 3D-printed prosthetics and tactile models, benefiting people with disabilities.</a:t>
            </a:r>
          </a:p>
          <a:p>
            <a:r>
              <a:rPr lang="en-US" dirty="0"/>
              <a:t>Virtual Reality: 3D modeling is a key component in virtual reality applications, providing users with immersive and interactive virtual environments.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67214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92C40-4F06-4760-B9FD-6E3425E26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Advantages of 3D Modelling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4228A-101F-4A37-870E-8D525DB76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Realism and Visualization: 3D models allow for highly realistic and detailed visualizations, making it easier to convey complex concepts and designs.</a:t>
            </a:r>
          </a:p>
          <a:p>
            <a:r>
              <a:rPr lang="en-US" dirty="0"/>
              <a:t>Time and Cost Savings: 3D modeling facilitates rapid prototyping and iterative design, reducing the time and cost of physical prototypes and revisions.</a:t>
            </a:r>
          </a:p>
          <a:p>
            <a:r>
              <a:rPr lang="en-US" dirty="0"/>
              <a:t>Interactivity and Collaboration: 3D models enable interactive experiences and foster collaboration among team members in various industries.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0535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0BEF2-D11B-4A74-8CB8-F659FCBE2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Advantages of 3D Modelling..</a:t>
            </a:r>
            <a:r>
              <a:rPr lang="en-US" b="1" dirty="0" err="1"/>
              <a:t>continu</a:t>
            </a:r>
            <a:r>
              <a:rPr lang="en-US" b="1" dirty="0"/>
              <a:t>..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AFCF-5DC1-4916-B9F1-69AA2F574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Creative Freedom: Artists and designers have greater freedom in expressing their ideas and concepts through 3D modeling, resulting in innovative designs.</a:t>
            </a:r>
          </a:p>
          <a:p>
            <a:r>
              <a:rPr lang="en-US" dirty="0"/>
              <a:t>Simulation and Analysis: 3D models can be used for simulations and analyses to understand how objects or structures behave under different conditions.</a:t>
            </a:r>
          </a:p>
          <a:p>
            <a:r>
              <a:rPr lang="en-US" dirty="0"/>
              <a:t>Digital Archiving: 3D models serve as a digital record of objects, buildings, and artifacts, preserving them for future generations.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65850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51974-2283-45F9-A7C9-14FFBA8F3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Disadvantages of 3D Modelling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5298F-CBD8-4A1E-976B-50852225F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Learning Curve: Mastering 3D modeling software and techniques can be challenging and time-consuming for beginners.</a:t>
            </a:r>
          </a:p>
          <a:p>
            <a:r>
              <a:rPr lang="en-US" dirty="0"/>
              <a:t>Hardware Requirements: Creating and rendering complex 3D models can demand powerful computer hardware, which may be costly.</a:t>
            </a:r>
          </a:p>
          <a:p>
            <a:r>
              <a:rPr lang="en-US" dirty="0"/>
              <a:t>Copyright and Piracy: 3D models can be subject to copyright infringement and piracy issues, leading to unauthorized use and distribution.</a:t>
            </a:r>
          </a:p>
          <a:p>
            <a:r>
              <a:rPr lang="en-US" dirty="0"/>
              <a:t>File Size and Storage: Detailed 3D models can be large in file size, requiring significant storage space and bandwidth for sharing and distribution.</a:t>
            </a:r>
          </a:p>
          <a:p>
            <a:r>
              <a:rPr lang="en-US" dirty="0"/>
              <a:t>Lack of Tangibility: Unlike physical models, 3D models lack tangible qualities, making it difficult for some people to fully grasp spatial relationships.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063787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483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3D Modeling</vt:lpstr>
      <vt:lpstr>PowerPoint Presentation</vt:lpstr>
      <vt:lpstr>3D Modelling</vt:lpstr>
      <vt:lpstr>Applications of 3D Modelling</vt:lpstr>
      <vt:lpstr>Applications of 3D Modelling…..continu</vt:lpstr>
      <vt:lpstr>Advantages of 3D Modelling</vt:lpstr>
      <vt:lpstr>Advantages of 3D Modelling..continu..</vt:lpstr>
      <vt:lpstr>Disadvantages of 3D Modelling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Modelling</dc:title>
  <dc:creator>sadat</dc:creator>
  <cp:lastModifiedBy>Ssessanga Swaleh</cp:lastModifiedBy>
  <cp:revision>5</cp:revision>
  <dcterms:created xsi:type="dcterms:W3CDTF">2023-07-27T08:44:20Z</dcterms:created>
  <dcterms:modified xsi:type="dcterms:W3CDTF">2023-08-31T12:30:25Z</dcterms:modified>
</cp:coreProperties>
</file>