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8" r:id="rId3"/>
    <p:sldId id="257" r:id="rId4"/>
    <p:sldId id="269"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14BECA-A918-450D-89F5-B135462A4916}" v="120" dt="2024-10-07T10:30:53.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47127A-B6A8-4F87-B609-138DA4FCAB3D}"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112D46B4-48A0-45DE-B0DA-71BFE636A420}">
      <dgm:prSet/>
      <dgm:spPr/>
      <dgm:t>
        <a:bodyPr/>
        <a:lstStyle/>
        <a:p>
          <a:r>
            <a:rPr lang="en-US"/>
            <a:t>Evaluating IT systems for security, reliability, and data integrity.</a:t>
          </a:r>
        </a:p>
      </dgm:t>
    </dgm:pt>
    <dgm:pt modelId="{CA984866-AAEB-43B7-882D-4113BE6D3AED}" type="parTrans" cxnId="{A23C9781-E736-4684-9F41-181ED8636290}">
      <dgm:prSet/>
      <dgm:spPr/>
      <dgm:t>
        <a:bodyPr/>
        <a:lstStyle/>
        <a:p>
          <a:endParaRPr lang="en-US"/>
        </a:p>
      </dgm:t>
    </dgm:pt>
    <dgm:pt modelId="{74F63EE7-1320-4013-A4C3-D4673DD8FE7D}" type="sibTrans" cxnId="{A23C9781-E736-4684-9F41-181ED8636290}">
      <dgm:prSet phldrT="01"/>
      <dgm:spPr/>
      <dgm:t>
        <a:bodyPr/>
        <a:lstStyle/>
        <a:p>
          <a:r>
            <a:rPr lang="en-US"/>
            <a:t>01</a:t>
          </a:r>
        </a:p>
      </dgm:t>
    </dgm:pt>
    <dgm:pt modelId="{85EF392D-0E75-4133-BD04-1680C9F95F77}">
      <dgm:prSet/>
      <dgm:spPr/>
      <dgm:t>
        <a:bodyPr/>
        <a:lstStyle/>
        <a:p>
          <a:r>
            <a:rPr lang="en-US"/>
            <a:t>Ensures confidentiality, integrity, and availability of data.</a:t>
          </a:r>
        </a:p>
      </dgm:t>
    </dgm:pt>
    <dgm:pt modelId="{BE674C59-777C-4B9C-83C6-E3C2F66F1931}" type="parTrans" cxnId="{4F0B6910-DC27-46F2-BC5C-B31FC011D138}">
      <dgm:prSet/>
      <dgm:spPr/>
      <dgm:t>
        <a:bodyPr/>
        <a:lstStyle/>
        <a:p>
          <a:endParaRPr lang="en-US"/>
        </a:p>
      </dgm:t>
    </dgm:pt>
    <dgm:pt modelId="{BA71F7A1-0E0A-455E-9F64-A9FEB78648AD}" type="sibTrans" cxnId="{4F0B6910-DC27-46F2-BC5C-B31FC011D138}">
      <dgm:prSet phldrT="02"/>
      <dgm:spPr/>
      <dgm:t>
        <a:bodyPr/>
        <a:lstStyle/>
        <a:p>
          <a:r>
            <a:rPr lang="en-US"/>
            <a:t>02</a:t>
          </a:r>
        </a:p>
      </dgm:t>
    </dgm:pt>
    <dgm:pt modelId="{C38FBC79-01A8-455C-84DC-ED894F9E9A1F}">
      <dgm:prSet/>
      <dgm:spPr/>
      <dgm:t>
        <a:bodyPr/>
        <a:lstStyle/>
        <a:p>
          <a:r>
            <a:rPr lang="en-US"/>
            <a:t>Crucial for managing risks and complying with legal standards.</a:t>
          </a:r>
        </a:p>
      </dgm:t>
    </dgm:pt>
    <dgm:pt modelId="{D9EADE02-F03E-4CAA-A238-7A3C1217A9F3}" type="parTrans" cxnId="{BB1BACA7-F6C3-43E3-B55D-78924624E8F3}">
      <dgm:prSet/>
      <dgm:spPr/>
      <dgm:t>
        <a:bodyPr/>
        <a:lstStyle/>
        <a:p>
          <a:endParaRPr lang="en-US"/>
        </a:p>
      </dgm:t>
    </dgm:pt>
    <dgm:pt modelId="{A3961CE2-203D-4BCF-ADE5-0FE0CFE019A9}" type="sibTrans" cxnId="{BB1BACA7-F6C3-43E3-B55D-78924624E8F3}">
      <dgm:prSet phldrT="03"/>
      <dgm:spPr/>
      <dgm:t>
        <a:bodyPr/>
        <a:lstStyle/>
        <a:p>
          <a:r>
            <a:rPr lang="en-US"/>
            <a:t>03</a:t>
          </a:r>
        </a:p>
      </dgm:t>
    </dgm:pt>
    <dgm:pt modelId="{8262A49F-F1E8-48FE-9051-D3153F6F1EE9}" type="pres">
      <dgm:prSet presAssocID="{2B47127A-B6A8-4F87-B609-138DA4FCAB3D}" presName="Name0" presStyleCnt="0">
        <dgm:presLayoutVars>
          <dgm:animLvl val="lvl"/>
          <dgm:resizeHandles val="exact"/>
        </dgm:presLayoutVars>
      </dgm:prSet>
      <dgm:spPr/>
    </dgm:pt>
    <dgm:pt modelId="{D945D940-99C2-4236-BD6D-DD5C57D58D13}" type="pres">
      <dgm:prSet presAssocID="{112D46B4-48A0-45DE-B0DA-71BFE636A420}" presName="compositeNode" presStyleCnt="0">
        <dgm:presLayoutVars>
          <dgm:bulletEnabled val="1"/>
        </dgm:presLayoutVars>
      </dgm:prSet>
      <dgm:spPr/>
    </dgm:pt>
    <dgm:pt modelId="{94E11919-F409-4A9E-953F-1C89DEC997CB}" type="pres">
      <dgm:prSet presAssocID="{112D46B4-48A0-45DE-B0DA-71BFE636A420}" presName="bgRect" presStyleLbl="alignNode1" presStyleIdx="0" presStyleCnt="3"/>
      <dgm:spPr/>
    </dgm:pt>
    <dgm:pt modelId="{CB8D9ED9-0B8C-499A-AA92-EBC530232526}" type="pres">
      <dgm:prSet presAssocID="{74F63EE7-1320-4013-A4C3-D4673DD8FE7D}" presName="sibTransNodeRect" presStyleLbl="alignNode1" presStyleIdx="0" presStyleCnt="3">
        <dgm:presLayoutVars>
          <dgm:chMax val="0"/>
          <dgm:bulletEnabled val="1"/>
        </dgm:presLayoutVars>
      </dgm:prSet>
      <dgm:spPr/>
    </dgm:pt>
    <dgm:pt modelId="{6EBF2B44-545A-45EC-A39A-FCABE42C733B}" type="pres">
      <dgm:prSet presAssocID="{112D46B4-48A0-45DE-B0DA-71BFE636A420}" presName="nodeRect" presStyleLbl="alignNode1" presStyleIdx="0" presStyleCnt="3">
        <dgm:presLayoutVars>
          <dgm:bulletEnabled val="1"/>
        </dgm:presLayoutVars>
      </dgm:prSet>
      <dgm:spPr/>
    </dgm:pt>
    <dgm:pt modelId="{544CB669-B06F-423C-92A2-6E6B219DE672}" type="pres">
      <dgm:prSet presAssocID="{74F63EE7-1320-4013-A4C3-D4673DD8FE7D}" presName="sibTrans" presStyleCnt="0"/>
      <dgm:spPr/>
    </dgm:pt>
    <dgm:pt modelId="{64034EC0-90DE-4FB4-991C-942FEF903D67}" type="pres">
      <dgm:prSet presAssocID="{85EF392D-0E75-4133-BD04-1680C9F95F77}" presName="compositeNode" presStyleCnt="0">
        <dgm:presLayoutVars>
          <dgm:bulletEnabled val="1"/>
        </dgm:presLayoutVars>
      </dgm:prSet>
      <dgm:spPr/>
    </dgm:pt>
    <dgm:pt modelId="{38348991-B19A-4D41-9783-453EDAA5AD51}" type="pres">
      <dgm:prSet presAssocID="{85EF392D-0E75-4133-BD04-1680C9F95F77}" presName="bgRect" presStyleLbl="alignNode1" presStyleIdx="1" presStyleCnt="3"/>
      <dgm:spPr/>
    </dgm:pt>
    <dgm:pt modelId="{7C5DA821-E3A6-4828-BCF8-6639103B052C}" type="pres">
      <dgm:prSet presAssocID="{BA71F7A1-0E0A-455E-9F64-A9FEB78648AD}" presName="sibTransNodeRect" presStyleLbl="alignNode1" presStyleIdx="1" presStyleCnt="3">
        <dgm:presLayoutVars>
          <dgm:chMax val="0"/>
          <dgm:bulletEnabled val="1"/>
        </dgm:presLayoutVars>
      </dgm:prSet>
      <dgm:spPr/>
    </dgm:pt>
    <dgm:pt modelId="{B94DC5AE-A3A1-4453-873F-3F1AE5A4D111}" type="pres">
      <dgm:prSet presAssocID="{85EF392D-0E75-4133-BD04-1680C9F95F77}" presName="nodeRect" presStyleLbl="alignNode1" presStyleIdx="1" presStyleCnt="3">
        <dgm:presLayoutVars>
          <dgm:bulletEnabled val="1"/>
        </dgm:presLayoutVars>
      </dgm:prSet>
      <dgm:spPr/>
    </dgm:pt>
    <dgm:pt modelId="{2F6C1BB8-DBE2-49FC-A8E0-C170BB62B2A9}" type="pres">
      <dgm:prSet presAssocID="{BA71F7A1-0E0A-455E-9F64-A9FEB78648AD}" presName="sibTrans" presStyleCnt="0"/>
      <dgm:spPr/>
    </dgm:pt>
    <dgm:pt modelId="{4873304C-BCFF-40A1-B1BE-F3421C6B88ED}" type="pres">
      <dgm:prSet presAssocID="{C38FBC79-01A8-455C-84DC-ED894F9E9A1F}" presName="compositeNode" presStyleCnt="0">
        <dgm:presLayoutVars>
          <dgm:bulletEnabled val="1"/>
        </dgm:presLayoutVars>
      </dgm:prSet>
      <dgm:spPr/>
    </dgm:pt>
    <dgm:pt modelId="{9F75FDE4-68BA-4A0D-98CB-F72B8E71F278}" type="pres">
      <dgm:prSet presAssocID="{C38FBC79-01A8-455C-84DC-ED894F9E9A1F}" presName="bgRect" presStyleLbl="alignNode1" presStyleIdx="2" presStyleCnt="3"/>
      <dgm:spPr/>
    </dgm:pt>
    <dgm:pt modelId="{31844AE4-95A1-468B-95D1-804B1DAEC6D7}" type="pres">
      <dgm:prSet presAssocID="{A3961CE2-203D-4BCF-ADE5-0FE0CFE019A9}" presName="sibTransNodeRect" presStyleLbl="alignNode1" presStyleIdx="2" presStyleCnt="3">
        <dgm:presLayoutVars>
          <dgm:chMax val="0"/>
          <dgm:bulletEnabled val="1"/>
        </dgm:presLayoutVars>
      </dgm:prSet>
      <dgm:spPr/>
    </dgm:pt>
    <dgm:pt modelId="{242AE8F4-D4BC-4267-A564-442DE04F3D02}" type="pres">
      <dgm:prSet presAssocID="{C38FBC79-01A8-455C-84DC-ED894F9E9A1F}" presName="nodeRect" presStyleLbl="alignNode1" presStyleIdx="2" presStyleCnt="3">
        <dgm:presLayoutVars>
          <dgm:bulletEnabled val="1"/>
        </dgm:presLayoutVars>
      </dgm:prSet>
      <dgm:spPr/>
    </dgm:pt>
  </dgm:ptLst>
  <dgm:cxnLst>
    <dgm:cxn modelId="{5E18B101-23C2-4A3D-8851-36DB9D2613A9}" type="presOf" srcId="{85EF392D-0E75-4133-BD04-1680C9F95F77}" destId="{38348991-B19A-4D41-9783-453EDAA5AD51}" srcOrd="0" destOrd="0" presId="urn:microsoft.com/office/officeart/2016/7/layout/LinearBlockProcessNumbered"/>
    <dgm:cxn modelId="{4F0B6910-DC27-46F2-BC5C-B31FC011D138}" srcId="{2B47127A-B6A8-4F87-B609-138DA4FCAB3D}" destId="{85EF392D-0E75-4133-BD04-1680C9F95F77}" srcOrd="1" destOrd="0" parTransId="{BE674C59-777C-4B9C-83C6-E3C2F66F1931}" sibTransId="{BA71F7A1-0E0A-455E-9F64-A9FEB78648AD}"/>
    <dgm:cxn modelId="{466D8966-4C40-43CB-B0F5-B0332642FD12}" type="presOf" srcId="{112D46B4-48A0-45DE-B0DA-71BFE636A420}" destId="{6EBF2B44-545A-45EC-A39A-FCABE42C733B}" srcOrd="1" destOrd="0" presId="urn:microsoft.com/office/officeart/2016/7/layout/LinearBlockProcessNumbered"/>
    <dgm:cxn modelId="{2DD6C26E-9902-461F-BB3F-EB1C017FBEFF}" type="presOf" srcId="{C38FBC79-01A8-455C-84DC-ED894F9E9A1F}" destId="{9F75FDE4-68BA-4A0D-98CB-F72B8E71F278}" srcOrd="0" destOrd="0" presId="urn:microsoft.com/office/officeart/2016/7/layout/LinearBlockProcessNumbered"/>
    <dgm:cxn modelId="{9D788C7A-A455-4151-AC3C-BA21F5EF561F}" type="presOf" srcId="{74F63EE7-1320-4013-A4C3-D4673DD8FE7D}" destId="{CB8D9ED9-0B8C-499A-AA92-EBC530232526}" srcOrd="0" destOrd="0" presId="urn:microsoft.com/office/officeart/2016/7/layout/LinearBlockProcessNumbered"/>
    <dgm:cxn modelId="{97C56D80-CBEB-4CE6-A745-B2D1850AB570}" type="presOf" srcId="{112D46B4-48A0-45DE-B0DA-71BFE636A420}" destId="{94E11919-F409-4A9E-953F-1C89DEC997CB}" srcOrd="0" destOrd="0" presId="urn:microsoft.com/office/officeart/2016/7/layout/LinearBlockProcessNumbered"/>
    <dgm:cxn modelId="{A23C9781-E736-4684-9F41-181ED8636290}" srcId="{2B47127A-B6A8-4F87-B609-138DA4FCAB3D}" destId="{112D46B4-48A0-45DE-B0DA-71BFE636A420}" srcOrd="0" destOrd="0" parTransId="{CA984866-AAEB-43B7-882D-4113BE6D3AED}" sibTransId="{74F63EE7-1320-4013-A4C3-D4673DD8FE7D}"/>
    <dgm:cxn modelId="{DD019889-8CC0-4A9F-9223-BC2E5CCEB494}" type="presOf" srcId="{C38FBC79-01A8-455C-84DC-ED894F9E9A1F}" destId="{242AE8F4-D4BC-4267-A564-442DE04F3D02}" srcOrd="1" destOrd="0" presId="urn:microsoft.com/office/officeart/2016/7/layout/LinearBlockProcessNumbered"/>
    <dgm:cxn modelId="{BB1BACA7-F6C3-43E3-B55D-78924624E8F3}" srcId="{2B47127A-B6A8-4F87-B609-138DA4FCAB3D}" destId="{C38FBC79-01A8-455C-84DC-ED894F9E9A1F}" srcOrd="2" destOrd="0" parTransId="{D9EADE02-F03E-4CAA-A238-7A3C1217A9F3}" sibTransId="{A3961CE2-203D-4BCF-ADE5-0FE0CFE019A9}"/>
    <dgm:cxn modelId="{179BFEB8-824F-447B-983D-3251E2EBA910}" type="presOf" srcId="{2B47127A-B6A8-4F87-B609-138DA4FCAB3D}" destId="{8262A49F-F1E8-48FE-9051-D3153F6F1EE9}" srcOrd="0" destOrd="0" presId="urn:microsoft.com/office/officeart/2016/7/layout/LinearBlockProcessNumbered"/>
    <dgm:cxn modelId="{92B2E9D6-21EC-4BE3-8672-4CD404D515DA}" type="presOf" srcId="{85EF392D-0E75-4133-BD04-1680C9F95F77}" destId="{B94DC5AE-A3A1-4453-873F-3F1AE5A4D111}" srcOrd="1" destOrd="0" presId="urn:microsoft.com/office/officeart/2016/7/layout/LinearBlockProcessNumbered"/>
    <dgm:cxn modelId="{29EFDEDC-2946-4A1D-A09F-B53735D6617C}" type="presOf" srcId="{A3961CE2-203D-4BCF-ADE5-0FE0CFE019A9}" destId="{31844AE4-95A1-468B-95D1-804B1DAEC6D7}" srcOrd="0" destOrd="0" presId="urn:microsoft.com/office/officeart/2016/7/layout/LinearBlockProcessNumbered"/>
    <dgm:cxn modelId="{70AA68F4-41AD-4F12-ADB2-F6185019C9D9}" type="presOf" srcId="{BA71F7A1-0E0A-455E-9F64-A9FEB78648AD}" destId="{7C5DA821-E3A6-4828-BCF8-6639103B052C}" srcOrd="0" destOrd="0" presId="urn:microsoft.com/office/officeart/2016/7/layout/LinearBlockProcessNumbered"/>
    <dgm:cxn modelId="{DE3F60CA-1EE9-461F-A9AF-DCD7F9A18C1F}" type="presParOf" srcId="{8262A49F-F1E8-48FE-9051-D3153F6F1EE9}" destId="{D945D940-99C2-4236-BD6D-DD5C57D58D13}" srcOrd="0" destOrd="0" presId="urn:microsoft.com/office/officeart/2016/7/layout/LinearBlockProcessNumbered"/>
    <dgm:cxn modelId="{A58E7AC7-83A7-4FC0-9CF0-69FEBE608B08}" type="presParOf" srcId="{D945D940-99C2-4236-BD6D-DD5C57D58D13}" destId="{94E11919-F409-4A9E-953F-1C89DEC997CB}" srcOrd="0" destOrd="0" presId="urn:microsoft.com/office/officeart/2016/7/layout/LinearBlockProcessNumbered"/>
    <dgm:cxn modelId="{7C9F8BB3-AC53-41DD-AECE-09D8A280524F}" type="presParOf" srcId="{D945D940-99C2-4236-BD6D-DD5C57D58D13}" destId="{CB8D9ED9-0B8C-499A-AA92-EBC530232526}" srcOrd="1" destOrd="0" presId="urn:microsoft.com/office/officeart/2016/7/layout/LinearBlockProcessNumbered"/>
    <dgm:cxn modelId="{8C90E25B-D767-45AD-9997-022B599DB91F}" type="presParOf" srcId="{D945D940-99C2-4236-BD6D-DD5C57D58D13}" destId="{6EBF2B44-545A-45EC-A39A-FCABE42C733B}" srcOrd="2" destOrd="0" presId="urn:microsoft.com/office/officeart/2016/7/layout/LinearBlockProcessNumbered"/>
    <dgm:cxn modelId="{C3920361-F5F0-4654-A778-27339E3BB656}" type="presParOf" srcId="{8262A49F-F1E8-48FE-9051-D3153F6F1EE9}" destId="{544CB669-B06F-423C-92A2-6E6B219DE672}" srcOrd="1" destOrd="0" presId="urn:microsoft.com/office/officeart/2016/7/layout/LinearBlockProcessNumbered"/>
    <dgm:cxn modelId="{1C9B0FCD-2C35-4584-BC77-74951E24E1A0}" type="presParOf" srcId="{8262A49F-F1E8-48FE-9051-D3153F6F1EE9}" destId="{64034EC0-90DE-4FB4-991C-942FEF903D67}" srcOrd="2" destOrd="0" presId="urn:microsoft.com/office/officeart/2016/7/layout/LinearBlockProcessNumbered"/>
    <dgm:cxn modelId="{23487D93-1EA7-4F0F-AFD4-D0E0A582C7BA}" type="presParOf" srcId="{64034EC0-90DE-4FB4-991C-942FEF903D67}" destId="{38348991-B19A-4D41-9783-453EDAA5AD51}" srcOrd="0" destOrd="0" presId="urn:microsoft.com/office/officeart/2016/7/layout/LinearBlockProcessNumbered"/>
    <dgm:cxn modelId="{A395462D-5702-47FA-8377-39315B063102}" type="presParOf" srcId="{64034EC0-90DE-4FB4-991C-942FEF903D67}" destId="{7C5DA821-E3A6-4828-BCF8-6639103B052C}" srcOrd="1" destOrd="0" presId="urn:microsoft.com/office/officeart/2016/7/layout/LinearBlockProcessNumbered"/>
    <dgm:cxn modelId="{ACE45E02-6368-4947-A06E-CE377C7951AB}" type="presParOf" srcId="{64034EC0-90DE-4FB4-991C-942FEF903D67}" destId="{B94DC5AE-A3A1-4453-873F-3F1AE5A4D111}" srcOrd="2" destOrd="0" presId="urn:microsoft.com/office/officeart/2016/7/layout/LinearBlockProcessNumbered"/>
    <dgm:cxn modelId="{583B31E1-C8D1-468C-9192-277D459C5F55}" type="presParOf" srcId="{8262A49F-F1E8-48FE-9051-D3153F6F1EE9}" destId="{2F6C1BB8-DBE2-49FC-A8E0-C170BB62B2A9}" srcOrd="3" destOrd="0" presId="urn:microsoft.com/office/officeart/2016/7/layout/LinearBlockProcessNumbered"/>
    <dgm:cxn modelId="{4D2B9EB9-61EE-42FC-BDB1-38B4E72D741E}" type="presParOf" srcId="{8262A49F-F1E8-48FE-9051-D3153F6F1EE9}" destId="{4873304C-BCFF-40A1-B1BE-F3421C6B88ED}" srcOrd="4" destOrd="0" presId="urn:microsoft.com/office/officeart/2016/7/layout/LinearBlockProcessNumbered"/>
    <dgm:cxn modelId="{77EA327B-EBF6-426D-916F-68604985C1F6}" type="presParOf" srcId="{4873304C-BCFF-40A1-B1BE-F3421C6B88ED}" destId="{9F75FDE4-68BA-4A0D-98CB-F72B8E71F278}" srcOrd="0" destOrd="0" presId="urn:microsoft.com/office/officeart/2016/7/layout/LinearBlockProcessNumbered"/>
    <dgm:cxn modelId="{E16C342C-85DB-43EF-A99B-FCED6CCCA37D}" type="presParOf" srcId="{4873304C-BCFF-40A1-B1BE-F3421C6B88ED}" destId="{31844AE4-95A1-468B-95D1-804B1DAEC6D7}" srcOrd="1" destOrd="0" presId="urn:microsoft.com/office/officeart/2016/7/layout/LinearBlockProcessNumbered"/>
    <dgm:cxn modelId="{B28A79DF-6589-40D2-BBD2-CB2D6FD0C0A9}" type="presParOf" srcId="{4873304C-BCFF-40A1-B1BE-F3421C6B88ED}" destId="{242AE8F4-D4BC-4267-A564-442DE04F3D02}"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B0E1B8-FF38-49AD-B65D-B931932D9D93}"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7CAAA72-0D9A-4D35-87CE-4677ED4899CB}">
      <dgm:prSet/>
      <dgm:spPr/>
      <dgm:t>
        <a:bodyPr/>
        <a:lstStyle/>
        <a:p>
          <a:pPr>
            <a:defRPr cap="all"/>
          </a:pPr>
          <a:r>
            <a:rPr lang="en-US"/>
            <a:t>Confidentiality: Protect sensitive data from unauthorized access.</a:t>
          </a:r>
        </a:p>
      </dgm:t>
    </dgm:pt>
    <dgm:pt modelId="{9A3449B4-1671-4FEB-BCE2-CDEC27D6A264}" type="parTrans" cxnId="{A5812DBD-89FC-4BB7-99A6-A98BCF1C0A1E}">
      <dgm:prSet/>
      <dgm:spPr/>
      <dgm:t>
        <a:bodyPr/>
        <a:lstStyle/>
        <a:p>
          <a:endParaRPr lang="en-US"/>
        </a:p>
      </dgm:t>
    </dgm:pt>
    <dgm:pt modelId="{D83EC07A-3027-40A9-A4D1-5CD2EF5F11D2}" type="sibTrans" cxnId="{A5812DBD-89FC-4BB7-99A6-A98BCF1C0A1E}">
      <dgm:prSet/>
      <dgm:spPr/>
      <dgm:t>
        <a:bodyPr/>
        <a:lstStyle/>
        <a:p>
          <a:endParaRPr lang="en-US"/>
        </a:p>
      </dgm:t>
    </dgm:pt>
    <dgm:pt modelId="{181DCEC4-902F-45CE-AF44-814BCDE4B564}">
      <dgm:prSet/>
      <dgm:spPr/>
      <dgm:t>
        <a:bodyPr/>
        <a:lstStyle/>
        <a:p>
          <a:pPr>
            <a:defRPr cap="all"/>
          </a:pPr>
          <a:r>
            <a:rPr lang="en-US"/>
            <a:t>Integrity: Ensure accuracy and completeness of data.</a:t>
          </a:r>
        </a:p>
      </dgm:t>
    </dgm:pt>
    <dgm:pt modelId="{BB9CEF5E-364B-4970-AD2D-950923864E62}" type="parTrans" cxnId="{2992CDAE-F5C3-4D94-8BAB-7F8FDAC6FB16}">
      <dgm:prSet/>
      <dgm:spPr/>
      <dgm:t>
        <a:bodyPr/>
        <a:lstStyle/>
        <a:p>
          <a:endParaRPr lang="en-US"/>
        </a:p>
      </dgm:t>
    </dgm:pt>
    <dgm:pt modelId="{2F141C84-6BE7-44C2-9FAC-54E89F50B2C2}" type="sibTrans" cxnId="{2992CDAE-F5C3-4D94-8BAB-7F8FDAC6FB16}">
      <dgm:prSet/>
      <dgm:spPr/>
      <dgm:t>
        <a:bodyPr/>
        <a:lstStyle/>
        <a:p>
          <a:endParaRPr lang="en-US"/>
        </a:p>
      </dgm:t>
    </dgm:pt>
    <dgm:pt modelId="{51FCDE62-6C3A-45CC-AD64-EB846493B90A}">
      <dgm:prSet/>
      <dgm:spPr/>
      <dgm:t>
        <a:bodyPr/>
        <a:lstStyle/>
        <a:p>
          <a:pPr>
            <a:defRPr cap="all"/>
          </a:pPr>
          <a:r>
            <a:rPr lang="en-US"/>
            <a:t>Availability: Systems and data should be accessible when needed.</a:t>
          </a:r>
        </a:p>
      </dgm:t>
    </dgm:pt>
    <dgm:pt modelId="{120B097B-8EB3-48D1-80DB-75B47DA29FD6}" type="parTrans" cxnId="{081CA572-0DC2-4032-9E95-FAD9BFA277F2}">
      <dgm:prSet/>
      <dgm:spPr/>
      <dgm:t>
        <a:bodyPr/>
        <a:lstStyle/>
        <a:p>
          <a:endParaRPr lang="en-US"/>
        </a:p>
      </dgm:t>
    </dgm:pt>
    <dgm:pt modelId="{4310B8C5-1D8D-4C2B-A554-17D1A07985D8}" type="sibTrans" cxnId="{081CA572-0DC2-4032-9E95-FAD9BFA277F2}">
      <dgm:prSet/>
      <dgm:spPr/>
      <dgm:t>
        <a:bodyPr/>
        <a:lstStyle/>
        <a:p>
          <a:endParaRPr lang="en-US"/>
        </a:p>
      </dgm:t>
    </dgm:pt>
    <dgm:pt modelId="{EFE7F5C7-6024-474D-BA83-A8563D3202B1}" type="pres">
      <dgm:prSet presAssocID="{FBB0E1B8-FF38-49AD-B65D-B931932D9D93}" presName="root" presStyleCnt="0">
        <dgm:presLayoutVars>
          <dgm:dir/>
          <dgm:resizeHandles val="exact"/>
        </dgm:presLayoutVars>
      </dgm:prSet>
      <dgm:spPr/>
    </dgm:pt>
    <dgm:pt modelId="{9063BE26-0BB1-42F4-9B9D-2CF904FE91AD}" type="pres">
      <dgm:prSet presAssocID="{77CAAA72-0D9A-4D35-87CE-4677ED4899CB}" presName="compNode" presStyleCnt="0"/>
      <dgm:spPr/>
    </dgm:pt>
    <dgm:pt modelId="{1152510C-51FA-465A-8EA1-D531CF9C395F}" type="pres">
      <dgm:prSet presAssocID="{77CAAA72-0D9A-4D35-87CE-4677ED4899CB}" presName="iconBgRect" presStyleLbl="bgShp" presStyleIdx="0" presStyleCnt="3"/>
      <dgm:spPr/>
    </dgm:pt>
    <dgm:pt modelId="{E87F3382-1ABA-4604-BB4B-F5CBF38475B1}" type="pres">
      <dgm:prSet presAssocID="{77CAAA72-0D9A-4D35-87CE-4677ED4899C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98895713-DBFE-4B38-9720-5B0B0CD0E48F}" type="pres">
      <dgm:prSet presAssocID="{77CAAA72-0D9A-4D35-87CE-4677ED4899CB}" presName="spaceRect" presStyleCnt="0"/>
      <dgm:spPr/>
    </dgm:pt>
    <dgm:pt modelId="{4F8B894E-6DF2-497F-A2B8-361A82F62AF3}" type="pres">
      <dgm:prSet presAssocID="{77CAAA72-0D9A-4D35-87CE-4677ED4899CB}" presName="textRect" presStyleLbl="revTx" presStyleIdx="0" presStyleCnt="3">
        <dgm:presLayoutVars>
          <dgm:chMax val="1"/>
          <dgm:chPref val="1"/>
        </dgm:presLayoutVars>
      </dgm:prSet>
      <dgm:spPr/>
    </dgm:pt>
    <dgm:pt modelId="{6C0724AB-E7EA-4292-B6DB-79B0992A370A}" type="pres">
      <dgm:prSet presAssocID="{D83EC07A-3027-40A9-A4D1-5CD2EF5F11D2}" presName="sibTrans" presStyleCnt="0"/>
      <dgm:spPr/>
    </dgm:pt>
    <dgm:pt modelId="{34716966-EBE6-4171-865A-81E8D93335E5}" type="pres">
      <dgm:prSet presAssocID="{181DCEC4-902F-45CE-AF44-814BCDE4B564}" presName="compNode" presStyleCnt="0"/>
      <dgm:spPr/>
    </dgm:pt>
    <dgm:pt modelId="{5DD7D1CC-79EB-404E-B3DC-21EA3C4CF1A2}" type="pres">
      <dgm:prSet presAssocID="{181DCEC4-902F-45CE-AF44-814BCDE4B564}" presName="iconBgRect" presStyleLbl="bgShp" presStyleIdx="1" presStyleCnt="3"/>
      <dgm:spPr/>
    </dgm:pt>
    <dgm:pt modelId="{DF6FC1E6-47FE-4446-BAD0-32966B230D1E}" type="pres">
      <dgm:prSet presAssocID="{181DCEC4-902F-45CE-AF44-814BCDE4B56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ext>
      </dgm:extLst>
    </dgm:pt>
    <dgm:pt modelId="{C236BDFC-203B-492A-B275-E4885D49283F}" type="pres">
      <dgm:prSet presAssocID="{181DCEC4-902F-45CE-AF44-814BCDE4B564}" presName="spaceRect" presStyleCnt="0"/>
      <dgm:spPr/>
    </dgm:pt>
    <dgm:pt modelId="{3646610B-5499-4C1F-AEA2-546C5A13F899}" type="pres">
      <dgm:prSet presAssocID="{181DCEC4-902F-45CE-AF44-814BCDE4B564}" presName="textRect" presStyleLbl="revTx" presStyleIdx="1" presStyleCnt="3">
        <dgm:presLayoutVars>
          <dgm:chMax val="1"/>
          <dgm:chPref val="1"/>
        </dgm:presLayoutVars>
      </dgm:prSet>
      <dgm:spPr/>
    </dgm:pt>
    <dgm:pt modelId="{BDE5D916-66B7-4DE5-AC1F-97A9352B43F2}" type="pres">
      <dgm:prSet presAssocID="{2F141C84-6BE7-44C2-9FAC-54E89F50B2C2}" presName="sibTrans" presStyleCnt="0"/>
      <dgm:spPr/>
    </dgm:pt>
    <dgm:pt modelId="{ECBE43EB-3C88-45F1-A825-80B69595B55C}" type="pres">
      <dgm:prSet presAssocID="{51FCDE62-6C3A-45CC-AD64-EB846493B90A}" presName="compNode" presStyleCnt="0"/>
      <dgm:spPr/>
    </dgm:pt>
    <dgm:pt modelId="{68AAEBB3-7F3A-40E8-BBF0-B20552859E67}" type="pres">
      <dgm:prSet presAssocID="{51FCDE62-6C3A-45CC-AD64-EB846493B90A}" presName="iconBgRect" presStyleLbl="bgShp" presStyleIdx="2" presStyleCnt="3"/>
      <dgm:spPr/>
    </dgm:pt>
    <dgm:pt modelId="{407B6ECA-0579-44AB-B38D-D7FE9C006FD2}" type="pres">
      <dgm:prSet presAssocID="{51FCDE62-6C3A-45CC-AD64-EB846493B90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ud Computing"/>
        </a:ext>
      </dgm:extLst>
    </dgm:pt>
    <dgm:pt modelId="{CEC56A0C-9BB5-466E-9D5A-794B8C905F71}" type="pres">
      <dgm:prSet presAssocID="{51FCDE62-6C3A-45CC-AD64-EB846493B90A}" presName="spaceRect" presStyleCnt="0"/>
      <dgm:spPr/>
    </dgm:pt>
    <dgm:pt modelId="{52FCBF18-CBBF-4D65-9E7E-6B732562B6FB}" type="pres">
      <dgm:prSet presAssocID="{51FCDE62-6C3A-45CC-AD64-EB846493B90A}" presName="textRect" presStyleLbl="revTx" presStyleIdx="2" presStyleCnt="3">
        <dgm:presLayoutVars>
          <dgm:chMax val="1"/>
          <dgm:chPref val="1"/>
        </dgm:presLayoutVars>
      </dgm:prSet>
      <dgm:spPr/>
    </dgm:pt>
  </dgm:ptLst>
  <dgm:cxnLst>
    <dgm:cxn modelId="{89285F32-5386-4E35-87D2-5A17A4474EDA}" type="presOf" srcId="{77CAAA72-0D9A-4D35-87CE-4677ED4899CB}" destId="{4F8B894E-6DF2-497F-A2B8-361A82F62AF3}" srcOrd="0" destOrd="0" presId="urn:microsoft.com/office/officeart/2018/5/layout/IconCircleLabelList"/>
    <dgm:cxn modelId="{081CA572-0DC2-4032-9E95-FAD9BFA277F2}" srcId="{FBB0E1B8-FF38-49AD-B65D-B931932D9D93}" destId="{51FCDE62-6C3A-45CC-AD64-EB846493B90A}" srcOrd="2" destOrd="0" parTransId="{120B097B-8EB3-48D1-80DB-75B47DA29FD6}" sibTransId="{4310B8C5-1D8D-4C2B-A554-17D1A07985D8}"/>
    <dgm:cxn modelId="{CCAA159D-9A05-4011-973E-839CA8EE130D}" type="presOf" srcId="{181DCEC4-902F-45CE-AF44-814BCDE4B564}" destId="{3646610B-5499-4C1F-AEA2-546C5A13F899}" srcOrd="0" destOrd="0" presId="urn:microsoft.com/office/officeart/2018/5/layout/IconCircleLabelList"/>
    <dgm:cxn modelId="{2992CDAE-F5C3-4D94-8BAB-7F8FDAC6FB16}" srcId="{FBB0E1B8-FF38-49AD-B65D-B931932D9D93}" destId="{181DCEC4-902F-45CE-AF44-814BCDE4B564}" srcOrd="1" destOrd="0" parTransId="{BB9CEF5E-364B-4970-AD2D-950923864E62}" sibTransId="{2F141C84-6BE7-44C2-9FAC-54E89F50B2C2}"/>
    <dgm:cxn modelId="{DF0B4FB7-A86D-4211-BB04-7B143A155C98}" type="presOf" srcId="{51FCDE62-6C3A-45CC-AD64-EB846493B90A}" destId="{52FCBF18-CBBF-4D65-9E7E-6B732562B6FB}" srcOrd="0" destOrd="0" presId="urn:microsoft.com/office/officeart/2018/5/layout/IconCircleLabelList"/>
    <dgm:cxn modelId="{A5812DBD-89FC-4BB7-99A6-A98BCF1C0A1E}" srcId="{FBB0E1B8-FF38-49AD-B65D-B931932D9D93}" destId="{77CAAA72-0D9A-4D35-87CE-4677ED4899CB}" srcOrd="0" destOrd="0" parTransId="{9A3449B4-1671-4FEB-BCE2-CDEC27D6A264}" sibTransId="{D83EC07A-3027-40A9-A4D1-5CD2EF5F11D2}"/>
    <dgm:cxn modelId="{222594D4-57F1-45C2-87EC-6F7BC8CCE47B}" type="presOf" srcId="{FBB0E1B8-FF38-49AD-B65D-B931932D9D93}" destId="{EFE7F5C7-6024-474D-BA83-A8563D3202B1}" srcOrd="0" destOrd="0" presId="urn:microsoft.com/office/officeart/2018/5/layout/IconCircleLabelList"/>
    <dgm:cxn modelId="{F0BBAE26-2DD1-449A-B051-2D06D4CB3161}" type="presParOf" srcId="{EFE7F5C7-6024-474D-BA83-A8563D3202B1}" destId="{9063BE26-0BB1-42F4-9B9D-2CF904FE91AD}" srcOrd="0" destOrd="0" presId="urn:microsoft.com/office/officeart/2018/5/layout/IconCircleLabelList"/>
    <dgm:cxn modelId="{A944D78F-B3D7-45FF-965D-2D26067C09D6}" type="presParOf" srcId="{9063BE26-0BB1-42F4-9B9D-2CF904FE91AD}" destId="{1152510C-51FA-465A-8EA1-D531CF9C395F}" srcOrd="0" destOrd="0" presId="urn:microsoft.com/office/officeart/2018/5/layout/IconCircleLabelList"/>
    <dgm:cxn modelId="{69E74F69-3884-4D04-8055-DB8CBA828F81}" type="presParOf" srcId="{9063BE26-0BB1-42F4-9B9D-2CF904FE91AD}" destId="{E87F3382-1ABA-4604-BB4B-F5CBF38475B1}" srcOrd="1" destOrd="0" presId="urn:microsoft.com/office/officeart/2018/5/layout/IconCircleLabelList"/>
    <dgm:cxn modelId="{2691D3F5-75E4-48E1-A8DB-6DBBDB79885F}" type="presParOf" srcId="{9063BE26-0BB1-42F4-9B9D-2CF904FE91AD}" destId="{98895713-DBFE-4B38-9720-5B0B0CD0E48F}" srcOrd="2" destOrd="0" presId="urn:microsoft.com/office/officeart/2018/5/layout/IconCircleLabelList"/>
    <dgm:cxn modelId="{FA5F8BFD-27E2-4F41-B9BB-217A595FA23F}" type="presParOf" srcId="{9063BE26-0BB1-42F4-9B9D-2CF904FE91AD}" destId="{4F8B894E-6DF2-497F-A2B8-361A82F62AF3}" srcOrd="3" destOrd="0" presId="urn:microsoft.com/office/officeart/2018/5/layout/IconCircleLabelList"/>
    <dgm:cxn modelId="{472D4D72-EC3D-4C93-924C-504B73A08E9C}" type="presParOf" srcId="{EFE7F5C7-6024-474D-BA83-A8563D3202B1}" destId="{6C0724AB-E7EA-4292-B6DB-79B0992A370A}" srcOrd="1" destOrd="0" presId="urn:microsoft.com/office/officeart/2018/5/layout/IconCircleLabelList"/>
    <dgm:cxn modelId="{BE819189-4E04-4668-AC4D-079E1F86636A}" type="presParOf" srcId="{EFE7F5C7-6024-474D-BA83-A8563D3202B1}" destId="{34716966-EBE6-4171-865A-81E8D93335E5}" srcOrd="2" destOrd="0" presId="urn:microsoft.com/office/officeart/2018/5/layout/IconCircleLabelList"/>
    <dgm:cxn modelId="{B203868F-A445-4D26-955D-AA272A8342AF}" type="presParOf" srcId="{34716966-EBE6-4171-865A-81E8D93335E5}" destId="{5DD7D1CC-79EB-404E-B3DC-21EA3C4CF1A2}" srcOrd="0" destOrd="0" presId="urn:microsoft.com/office/officeart/2018/5/layout/IconCircleLabelList"/>
    <dgm:cxn modelId="{29FD89B5-2730-4D56-A034-66E87FD34A65}" type="presParOf" srcId="{34716966-EBE6-4171-865A-81E8D93335E5}" destId="{DF6FC1E6-47FE-4446-BAD0-32966B230D1E}" srcOrd="1" destOrd="0" presId="urn:microsoft.com/office/officeart/2018/5/layout/IconCircleLabelList"/>
    <dgm:cxn modelId="{15136A46-D8C5-4DAC-9390-B0B7546C359C}" type="presParOf" srcId="{34716966-EBE6-4171-865A-81E8D93335E5}" destId="{C236BDFC-203B-492A-B275-E4885D49283F}" srcOrd="2" destOrd="0" presId="urn:microsoft.com/office/officeart/2018/5/layout/IconCircleLabelList"/>
    <dgm:cxn modelId="{9A24D6BF-C211-4450-9165-32815475254D}" type="presParOf" srcId="{34716966-EBE6-4171-865A-81E8D93335E5}" destId="{3646610B-5499-4C1F-AEA2-546C5A13F899}" srcOrd="3" destOrd="0" presId="urn:microsoft.com/office/officeart/2018/5/layout/IconCircleLabelList"/>
    <dgm:cxn modelId="{913D9960-49CA-492F-911B-25B2E528D082}" type="presParOf" srcId="{EFE7F5C7-6024-474D-BA83-A8563D3202B1}" destId="{BDE5D916-66B7-4DE5-AC1F-97A9352B43F2}" srcOrd="3" destOrd="0" presId="urn:microsoft.com/office/officeart/2018/5/layout/IconCircleLabelList"/>
    <dgm:cxn modelId="{454981C4-6920-44BB-9CB7-A808F3A9048C}" type="presParOf" srcId="{EFE7F5C7-6024-474D-BA83-A8563D3202B1}" destId="{ECBE43EB-3C88-45F1-A825-80B69595B55C}" srcOrd="4" destOrd="0" presId="urn:microsoft.com/office/officeart/2018/5/layout/IconCircleLabelList"/>
    <dgm:cxn modelId="{03BCFA93-961E-4498-BD95-703BFF7CFAE9}" type="presParOf" srcId="{ECBE43EB-3C88-45F1-A825-80B69595B55C}" destId="{68AAEBB3-7F3A-40E8-BBF0-B20552859E67}" srcOrd="0" destOrd="0" presId="urn:microsoft.com/office/officeart/2018/5/layout/IconCircleLabelList"/>
    <dgm:cxn modelId="{129A35CE-99DF-42E0-8C2C-DBAD93B40DC3}" type="presParOf" srcId="{ECBE43EB-3C88-45F1-A825-80B69595B55C}" destId="{407B6ECA-0579-44AB-B38D-D7FE9C006FD2}" srcOrd="1" destOrd="0" presId="urn:microsoft.com/office/officeart/2018/5/layout/IconCircleLabelList"/>
    <dgm:cxn modelId="{502D92A5-C202-4F1E-A1DB-2A4E6BB70F96}" type="presParOf" srcId="{ECBE43EB-3C88-45F1-A825-80B69595B55C}" destId="{CEC56A0C-9BB5-466E-9D5A-794B8C905F71}" srcOrd="2" destOrd="0" presId="urn:microsoft.com/office/officeart/2018/5/layout/IconCircleLabelList"/>
    <dgm:cxn modelId="{07E61F23-D6A7-4B4E-B99F-945B8014D680}" type="presParOf" srcId="{ECBE43EB-3C88-45F1-A825-80B69595B55C}" destId="{52FCBF18-CBBF-4D65-9E7E-6B732562B6F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3B32DA-06B6-4821-8138-6F6D17DDD4F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9BF819B-8E13-479D-9EDC-EB78D96470F5}">
      <dgm:prSet/>
      <dgm:spPr/>
      <dgm:t>
        <a:bodyPr/>
        <a:lstStyle/>
        <a:p>
          <a:r>
            <a:rPr lang="en-US"/>
            <a:t>Compliance Audits (e.g., GDPR, HIPAA)</a:t>
          </a:r>
        </a:p>
      </dgm:t>
    </dgm:pt>
    <dgm:pt modelId="{C3389C50-704E-4BE7-874E-C166A3C7F5E5}" type="parTrans" cxnId="{FC6845D8-AD68-41B2-87C9-48B3614E308E}">
      <dgm:prSet/>
      <dgm:spPr/>
      <dgm:t>
        <a:bodyPr/>
        <a:lstStyle/>
        <a:p>
          <a:endParaRPr lang="en-US"/>
        </a:p>
      </dgm:t>
    </dgm:pt>
    <dgm:pt modelId="{2A983C3F-7476-47E0-96CA-E2B716EDA924}" type="sibTrans" cxnId="{FC6845D8-AD68-41B2-87C9-48B3614E308E}">
      <dgm:prSet/>
      <dgm:spPr/>
      <dgm:t>
        <a:bodyPr/>
        <a:lstStyle/>
        <a:p>
          <a:endParaRPr lang="en-US"/>
        </a:p>
      </dgm:t>
    </dgm:pt>
    <dgm:pt modelId="{1617DCCA-6AF8-4158-9430-E5E3979B46C8}">
      <dgm:prSet/>
      <dgm:spPr/>
      <dgm:t>
        <a:bodyPr/>
        <a:lstStyle/>
        <a:p>
          <a:r>
            <a:rPr lang="en-US"/>
            <a:t>Operational Audits (e.g., system efficiency)</a:t>
          </a:r>
        </a:p>
      </dgm:t>
    </dgm:pt>
    <dgm:pt modelId="{07613400-E6B6-4835-99FE-46921D96AEA9}" type="parTrans" cxnId="{2074F79C-24E8-4F99-B2EB-3138321B9527}">
      <dgm:prSet/>
      <dgm:spPr/>
      <dgm:t>
        <a:bodyPr/>
        <a:lstStyle/>
        <a:p>
          <a:endParaRPr lang="en-US"/>
        </a:p>
      </dgm:t>
    </dgm:pt>
    <dgm:pt modelId="{6E2358C9-AE66-4E05-B254-670935ADD919}" type="sibTrans" cxnId="{2074F79C-24E8-4F99-B2EB-3138321B9527}">
      <dgm:prSet/>
      <dgm:spPr/>
      <dgm:t>
        <a:bodyPr/>
        <a:lstStyle/>
        <a:p>
          <a:endParaRPr lang="en-US"/>
        </a:p>
      </dgm:t>
    </dgm:pt>
    <dgm:pt modelId="{008D2735-B7BA-4860-8A17-1BE0069CC67A}">
      <dgm:prSet/>
      <dgm:spPr/>
      <dgm:t>
        <a:bodyPr/>
        <a:lstStyle/>
        <a:p>
          <a:r>
            <a:rPr lang="en-US"/>
            <a:t>Financial Audits (e.g., financial data integrity)</a:t>
          </a:r>
        </a:p>
      </dgm:t>
    </dgm:pt>
    <dgm:pt modelId="{C622C6D0-B3B6-4E04-A9BF-40DF6AF2E009}" type="parTrans" cxnId="{663017C0-497F-44E2-BF29-E35DCF932198}">
      <dgm:prSet/>
      <dgm:spPr/>
      <dgm:t>
        <a:bodyPr/>
        <a:lstStyle/>
        <a:p>
          <a:endParaRPr lang="en-US"/>
        </a:p>
      </dgm:t>
    </dgm:pt>
    <dgm:pt modelId="{88B34660-5257-445A-9E6B-3952C13CBCCF}" type="sibTrans" cxnId="{663017C0-497F-44E2-BF29-E35DCF932198}">
      <dgm:prSet/>
      <dgm:spPr/>
      <dgm:t>
        <a:bodyPr/>
        <a:lstStyle/>
        <a:p>
          <a:endParaRPr lang="en-US"/>
        </a:p>
      </dgm:t>
    </dgm:pt>
    <dgm:pt modelId="{B0FCA2FA-54C7-45AC-A531-7103E5AD0781}">
      <dgm:prSet/>
      <dgm:spPr/>
      <dgm:t>
        <a:bodyPr/>
        <a:lstStyle/>
        <a:p>
          <a:r>
            <a:rPr lang="en-US"/>
            <a:t>Security Audits (e.g., evaluating access controls)</a:t>
          </a:r>
        </a:p>
      </dgm:t>
    </dgm:pt>
    <dgm:pt modelId="{5D1EEE7C-0BB4-4D09-9CCC-C1E1D9711EC6}" type="parTrans" cxnId="{11C7AB48-4494-4715-84A0-582A9B47E6FC}">
      <dgm:prSet/>
      <dgm:spPr/>
      <dgm:t>
        <a:bodyPr/>
        <a:lstStyle/>
        <a:p>
          <a:endParaRPr lang="en-US"/>
        </a:p>
      </dgm:t>
    </dgm:pt>
    <dgm:pt modelId="{44818D1F-FBA9-4A65-9B53-2BB880B0DB99}" type="sibTrans" cxnId="{11C7AB48-4494-4715-84A0-582A9B47E6FC}">
      <dgm:prSet/>
      <dgm:spPr/>
      <dgm:t>
        <a:bodyPr/>
        <a:lstStyle/>
        <a:p>
          <a:endParaRPr lang="en-US"/>
        </a:p>
      </dgm:t>
    </dgm:pt>
    <dgm:pt modelId="{0C35692E-2539-4E85-B3E3-73CC7D5E78E0}" type="pres">
      <dgm:prSet presAssocID="{253B32DA-06B6-4821-8138-6F6D17DDD4F0}" presName="root" presStyleCnt="0">
        <dgm:presLayoutVars>
          <dgm:dir/>
          <dgm:resizeHandles val="exact"/>
        </dgm:presLayoutVars>
      </dgm:prSet>
      <dgm:spPr/>
    </dgm:pt>
    <dgm:pt modelId="{2CED764D-D0F0-4195-80FC-C688842D0DDA}" type="pres">
      <dgm:prSet presAssocID="{253B32DA-06B6-4821-8138-6F6D17DDD4F0}" presName="container" presStyleCnt="0">
        <dgm:presLayoutVars>
          <dgm:dir/>
          <dgm:resizeHandles val="exact"/>
        </dgm:presLayoutVars>
      </dgm:prSet>
      <dgm:spPr/>
    </dgm:pt>
    <dgm:pt modelId="{3E8C7C39-9541-4244-AD4C-614AC7CC5350}" type="pres">
      <dgm:prSet presAssocID="{29BF819B-8E13-479D-9EDC-EB78D96470F5}" presName="compNode" presStyleCnt="0"/>
      <dgm:spPr/>
    </dgm:pt>
    <dgm:pt modelId="{772A3659-1960-4909-A64C-D0074DD97831}" type="pres">
      <dgm:prSet presAssocID="{29BF819B-8E13-479D-9EDC-EB78D96470F5}" presName="iconBgRect" presStyleLbl="bgShp" presStyleIdx="0" presStyleCnt="4"/>
      <dgm:spPr/>
    </dgm:pt>
    <dgm:pt modelId="{10BC8583-C8D3-4568-BD14-7FC3DBA8CCC3}" type="pres">
      <dgm:prSet presAssocID="{29BF819B-8E13-479D-9EDC-EB78D96470F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2FC166B7-C20A-43DC-8CE6-09C8509A945F}" type="pres">
      <dgm:prSet presAssocID="{29BF819B-8E13-479D-9EDC-EB78D96470F5}" presName="spaceRect" presStyleCnt="0"/>
      <dgm:spPr/>
    </dgm:pt>
    <dgm:pt modelId="{0FF729AD-B80C-40A6-9B2F-4A8E588C6A68}" type="pres">
      <dgm:prSet presAssocID="{29BF819B-8E13-479D-9EDC-EB78D96470F5}" presName="textRect" presStyleLbl="revTx" presStyleIdx="0" presStyleCnt="4">
        <dgm:presLayoutVars>
          <dgm:chMax val="1"/>
          <dgm:chPref val="1"/>
        </dgm:presLayoutVars>
      </dgm:prSet>
      <dgm:spPr/>
    </dgm:pt>
    <dgm:pt modelId="{79675D1F-00DB-4448-AAA0-F4E2473F0EBC}" type="pres">
      <dgm:prSet presAssocID="{2A983C3F-7476-47E0-96CA-E2B716EDA924}" presName="sibTrans" presStyleLbl="sibTrans2D1" presStyleIdx="0" presStyleCnt="0"/>
      <dgm:spPr/>
    </dgm:pt>
    <dgm:pt modelId="{CA7067B5-D0B7-4590-825F-8ACE566AEEAF}" type="pres">
      <dgm:prSet presAssocID="{1617DCCA-6AF8-4158-9430-E5E3979B46C8}" presName="compNode" presStyleCnt="0"/>
      <dgm:spPr/>
    </dgm:pt>
    <dgm:pt modelId="{30DEFD89-3859-46FD-974B-262515C4FEE0}" type="pres">
      <dgm:prSet presAssocID="{1617DCCA-6AF8-4158-9430-E5E3979B46C8}" presName="iconBgRect" presStyleLbl="bgShp" presStyleIdx="1" presStyleCnt="4"/>
      <dgm:spPr/>
    </dgm:pt>
    <dgm:pt modelId="{C47EB321-E483-46A7-BA9C-48F8EAE89205}" type="pres">
      <dgm:prSet presAssocID="{1617DCCA-6AF8-4158-9430-E5E3979B46C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EC507A7F-1917-4F2D-9CA2-368C9DC2B981}" type="pres">
      <dgm:prSet presAssocID="{1617DCCA-6AF8-4158-9430-E5E3979B46C8}" presName="spaceRect" presStyleCnt="0"/>
      <dgm:spPr/>
    </dgm:pt>
    <dgm:pt modelId="{FD26AC32-9E83-40B0-8FED-2CF51718D1B6}" type="pres">
      <dgm:prSet presAssocID="{1617DCCA-6AF8-4158-9430-E5E3979B46C8}" presName="textRect" presStyleLbl="revTx" presStyleIdx="1" presStyleCnt="4">
        <dgm:presLayoutVars>
          <dgm:chMax val="1"/>
          <dgm:chPref val="1"/>
        </dgm:presLayoutVars>
      </dgm:prSet>
      <dgm:spPr/>
    </dgm:pt>
    <dgm:pt modelId="{1AA269A8-00CC-47C1-98DB-8D8AA412BA9C}" type="pres">
      <dgm:prSet presAssocID="{6E2358C9-AE66-4E05-B254-670935ADD919}" presName="sibTrans" presStyleLbl="sibTrans2D1" presStyleIdx="0" presStyleCnt="0"/>
      <dgm:spPr/>
    </dgm:pt>
    <dgm:pt modelId="{5973E9E6-3CD5-4647-81F1-960C8FFB109A}" type="pres">
      <dgm:prSet presAssocID="{008D2735-B7BA-4860-8A17-1BE0069CC67A}" presName="compNode" presStyleCnt="0"/>
      <dgm:spPr/>
    </dgm:pt>
    <dgm:pt modelId="{02D638CA-3B4D-4129-8F2F-0590E083F3C6}" type="pres">
      <dgm:prSet presAssocID="{008D2735-B7BA-4860-8A17-1BE0069CC67A}" presName="iconBgRect" presStyleLbl="bgShp" presStyleIdx="2" presStyleCnt="4"/>
      <dgm:spPr/>
    </dgm:pt>
    <dgm:pt modelId="{979CA36F-C6AF-4B2D-8FA2-1F27564555C5}" type="pres">
      <dgm:prSet presAssocID="{008D2735-B7BA-4860-8A17-1BE0069CC67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Check"/>
        </a:ext>
      </dgm:extLst>
    </dgm:pt>
    <dgm:pt modelId="{09EFB7AD-EA6F-4E78-BC25-9FD3556DE8EF}" type="pres">
      <dgm:prSet presAssocID="{008D2735-B7BA-4860-8A17-1BE0069CC67A}" presName="spaceRect" presStyleCnt="0"/>
      <dgm:spPr/>
    </dgm:pt>
    <dgm:pt modelId="{0631FEAA-0F1B-46EA-8F23-E2F6AB5EEAD6}" type="pres">
      <dgm:prSet presAssocID="{008D2735-B7BA-4860-8A17-1BE0069CC67A}" presName="textRect" presStyleLbl="revTx" presStyleIdx="2" presStyleCnt="4">
        <dgm:presLayoutVars>
          <dgm:chMax val="1"/>
          <dgm:chPref val="1"/>
        </dgm:presLayoutVars>
      </dgm:prSet>
      <dgm:spPr/>
    </dgm:pt>
    <dgm:pt modelId="{8A38D4F3-6D9C-43B4-BA03-F82A25B23AD9}" type="pres">
      <dgm:prSet presAssocID="{88B34660-5257-445A-9E6B-3952C13CBCCF}" presName="sibTrans" presStyleLbl="sibTrans2D1" presStyleIdx="0" presStyleCnt="0"/>
      <dgm:spPr/>
    </dgm:pt>
    <dgm:pt modelId="{B8212526-BED7-4CCA-9C62-58F480CBE0A9}" type="pres">
      <dgm:prSet presAssocID="{B0FCA2FA-54C7-45AC-A531-7103E5AD0781}" presName="compNode" presStyleCnt="0"/>
      <dgm:spPr/>
    </dgm:pt>
    <dgm:pt modelId="{021C05D1-1A42-4109-86CB-65A4011DA5A2}" type="pres">
      <dgm:prSet presAssocID="{B0FCA2FA-54C7-45AC-A531-7103E5AD0781}" presName="iconBgRect" presStyleLbl="bgShp" presStyleIdx="3" presStyleCnt="4"/>
      <dgm:spPr/>
    </dgm:pt>
    <dgm:pt modelId="{C467CD74-91BE-4CFF-8DC7-F08B1D585FEA}" type="pres">
      <dgm:prSet presAssocID="{B0FCA2FA-54C7-45AC-A531-7103E5AD078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nger Print"/>
        </a:ext>
      </dgm:extLst>
    </dgm:pt>
    <dgm:pt modelId="{6BCA8259-8FA4-4F99-9170-EF8A5B53F6EA}" type="pres">
      <dgm:prSet presAssocID="{B0FCA2FA-54C7-45AC-A531-7103E5AD0781}" presName="spaceRect" presStyleCnt="0"/>
      <dgm:spPr/>
    </dgm:pt>
    <dgm:pt modelId="{C4792BC8-96C8-42A7-8A3E-C20AF5EDF796}" type="pres">
      <dgm:prSet presAssocID="{B0FCA2FA-54C7-45AC-A531-7103E5AD0781}" presName="textRect" presStyleLbl="revTx" presStyleIdx="3" presStyleCnt="4">
        <dgm:presLayoutVars>
          <dgm:chMax val="1"/>
          <dgm:chPref val="1"/>
        </dgm:presLayoutVars>
      </dgm:prSet>
      <dgm:spPr/>
    </dgm:pt>
  </dgm:ptLst>
  <dgm:cxnLst>
    <dgm:cxn modelId="{13185321-3E34-441E-9DB9-5F7510DE3FD3}" type="presOf" srcId="{6E2358C9-AE66-4E05-B254-670935ADD919}" destId="{1AA269A8-00CC-47C1-98DB-8D8AA412BA9C}" srcOrd="0" destOrd="0" presId="urn:microsoft.com/office/officeart/2018/2/layout/IconCircleList"/>
    <dgm:cxn modelId="{64A1A227-E823-48B4-A769-47C4DA871AA6}" type="presOf" srcId="{2A983C3F-7476-47E0-96CA-E2B716EDA924}" destId="{79675D1F-00DB-4448-AAA0-F4E2473F0EBC}" srcOrd="0" destOrd="0" presId="urn:microsoft.com/office/officeart/2018/2/layout/IconCircleList"/>
    <dgm:cxn modelId="{5301CA35-6647-4738-8096-ECE1631000E3}" type="presOf" srcId="{88B34660-5257-445A-9E6B-3952C13CBCCF}" destId="{8A38D4F3-6D9C-43B4-BA03-F82A25B23AD9}" srcOrd="0" destOrd="0" presId="urn:microsoft.com/office/officeart/2018/2/layout/IconCircleList"/>
    <dgm:cxn modelId="{11C7AB48-4494-4715-84A0-582A9B47E6FC}" srcId="{253B32DA-06B6-4821-8138-6F6D17DDD4F0}" destId="{B0FCA2FA-54C7-45AC-A531-7103E5AD0781}" srcOrd="3" destOrd="0" parTransId="{5D1EEE7C-0BB4-4D09-9CCC-C1E1D9711EC6}" sibTransId="{44818D1F-FBA9-4A65-9B53-2BB880B0DB99}"/>
    <dgm:cxn modelId="{CF34614B-394C-471B-BF64-FEC0E5E5824C}" type="presOf" srcId="{B0FCA2FA-54C7-45AC-A531-7103E5AD0781}" destId="{C4792BC8-96C8-42A7-8A3E-C20AF5EDF796}" srcOrd="0" destOrd="0" presId="urn:microsoft.com/office/officeart/2018/2/layout/IconCircleList"/>
    <dgm:cxn modelId="{97796D6D-67F3-4E41-A822-1774997C1F41}" type="presOf" srcId="{008D2735-B7BA-4860-8A17-1BE0069CC67A}" destId="{0631FEAA-0F1B-46EA-8F23-E2F6AB5EEAD6}" srcOrd="0" destOrd="0" presId="urn:microsoft.com/office/officeart/2018/2/layout/IconCircleList"/>
    <dgm:cxn modelId="{49FC8370-9475-44B4-86AD-AC436601B17F}" type="presOf" srcId="{1617DCCA-6AF8-4158-9430-E5E3979B46C8}" destId="{FD26AC32-9E83-40B0-8FED-2CF51718D1B6}" srcOrd="0" destOrd="0" presId="urn:microsoft.com/office/officeart/2018/2/layout/IconCircleList"/>
    <dgm:cxn modelId="{1219F77C-8FFB-4C5D-9090-32A1DCC9A4D3}" type="presOf" srcId="{29BF819B-8E13-479D-9EDC-EB78D96470F5}" destId="{0FF729AD-B80C-40A6-9B2F-4A8E588C6A68}" srcOrd="0" destOrd="0" presId="urn:microsoft.com/office/officeart/2018/2/layout/IconCircleList"/>
    <dgm:cxn modelId="{2C08409C-7F27-4115-8670-65069CCF8186}" type="presOf" srcId="{253B32DA-06B6-4821-8138-6F6D17DDD4F0}" destId="{0C35692E-2539-4E85-B3E3-73CC7D5E78E0}" srcOrd="0" destOrd="0" presId="urn:microsoft.com/office/officeart/2018/2/layout/IconCircleList"/>
    <dgm:cxn modelId="{2074F79C-24E8-4F99-B2EB-3138321B9527}" srcId="{253B32DA-06B6-4821-8138-6F6D17DDD4F0}" destId="{1617DCCA-6AF8-4158-9430-E5E3979B46C8}" srcOrd="1" destOrd="0" parTransId="{07613400-E6B6-4835-99FE-46921D96AEA9}" sibTransId="{6E2358C9-AE66-4E05-B254-670935ADD919}"/>
    <dgm:cxn modelId="{663017C0-497F-44E2-BF29-E35DCF932198}" srcId="{253B32DA-06B6-4821-8138-6F6D17DDD4F0}" destId="{008D2735-B7BA-4860-8A17-1BE0069CC67A}" srcOrd="2" destOrd="0" parTransId="{C622C6D0-B3B6-4E04-A9BF-40DF6AF2E009}" sibTransId="{88B34660-5257-445A-9E6B-3952C13CBCCF}"/>
    <dgm:cxn modelId="{FC6845D8-AD68-41B2-87C9-48B3614E308E}" srcId="{253B32DA-06B6-4821-8138-6F6D17DDD4F0}" destId="{29BF819B-8E13-479D-9EDC-EB78D96470F5}" srcOrd="0" destOrd="0" parTransId="{C3389C50-704E-4BE7-874E-C166A3C7F5E5}" sibTransId="{2A983C3F-7476-47E0-96CA-E2B716EDA924}"/>
    <dgm:cxn modelId="{D3523D52-F145-4EF5-A4AE-B87A5E8519FA}" type="presParOf" srcId="{0C35692E-2539-4E85-B3E3-73CC7D5E78E0}" destId="{2CED764D-D0F0-4195-80FC-C688842D0DDA}" srcOrd="0" destOrd="0" presId="urn:microsoft.com/office/officeart/2018/2/layout/IconCircleList"/>
    <dgm:cxn modelId="{9E13E1F3-0733-4D6B-B2F5-3B58170F2AF1}" type="presParOf" srcId="{2CED764D-D0F0-4195-80FC-C688842D0DDA}" destId="{3E8C7C39-9541-4244-AD4C-614AC7CC5350}" srcOrd="0" destOrd="0" presId="urn:microsoft.com/office/officeart/2018/2/layout/IconCircleList"/>
    <dgm:cxn modelId="{85DCCD10-850D-4CD1-AF02-044866279298}" type="presParOf" srcId="{3E8C7C39-9541-4244-AD4C-614AC7CC5350}" destId="{772A3659-1960-4909-A64C-D0074DD97831}" srcOrd="0" destOrd="0" presId="urn:microsoft.com/office/officeart/2018/2/layout/IconCircleList"/>
    <dgm:cxn modelId="{DA5BDA06-2750-4DFB-8210-A3F13DE16BC8}" type="presParOf" srcId="{3E8C7C39-9541-4244-AD4C-614AC7CC5350}" destId="{10BC8583-C8D3-4568-BD14-7FC3DBA8CCC3}" srcOrd="1" destOrd="0" presId="urn:microsoft.com/office/officeart/2018/2/layout/IconCircleList"/>
    <dgm:cxn modelId="{E3E9D1C4-FEA9-4D04-A2E1-57F57ECFE617}" type="presParOf" srcId="{3E8C7C39-9541-4244-AD4C-614AC7CC5350}" destId="{2FC166B7-C20A-43DC-8CE6-09C8509A945F}" srcOrd="2" destOrd="0" presId="urn:microsoft.com/office/officeart/2018/2/layout/IconCircleList"/>
    <dgm:cxn modelId="{F83CCAA7-C415-4C2A-9DF4-D92C323A63A6}" type="presParOf" srcId="{3E8C7C39-9541-4244-AD4C-614AC7CC5350}" destId="{0FF729AD-B80C-40A6-9B2F-4A8E588C6A68}" srcOrd="3" destOrd="0" presId="urn:microsoft.com/office/officeart/2018/2/layout/IconCircleList"/>
    <dgm:cxn modelId="{29A2A454-9A80-4682-9E86-C44C8F5326D7}" type="presParOf" srcId="{2CED764D-D0F0-4195-80FC-C688842D0DDA}" destId="{79675D1F-00DB-4448-AAA0-F4E2473F0EBC}" srcOrd="1" destOrd="0" presId="urn:microsoft.com/office/officeart/2018/2/layout/IconCircleList"/>
    <dgm:cxn modelId="{9CBEE701-BE5C-43F9-B26B-4F90D8392FB8}" type="presParOf" srcId="{2CED764D-D0F0-4195-80FC-C688842D0DDA}" destId="{CA7067B5-D0B7-4590-825F-8ACE566AEEAF}" srcOrd="2" destOrd="0" presId="urn:microsoft.com/office/officeart/2018/2/layout/IconCircleList"/>
    <dgm:cxn modelId="{D3F6B998-C6D6-4DCE-BBE0-9E77101D9111}" type="presParOf" srcId="{CA7067B5-D0B7-4590-825F-8ACE566AEEAF}" destId="{30DEFD89-3859-46FD-974B-262515C4FEE0}" srcOrd="0" destOrd="0" presId="urn:microsoft.com/office/officeart/2018/2/layout/IconCircleList"/>
    <dgm:cxn modelId="{00087A76-D8BA-4024-B534-7A4352E3E223}" type="presParOf" srcId="{CA7067B5-D0B7-4590-825F-8ACE566AEEAF}" destId="{C47EB321-E483-46A7-BA9C-48F8EAE89205}" srcOrd="1" destOrd="0" presId="urn:microsoft.com/office/officeart/2018/2/layout/IconCircleList"/>
    <dgm:cxn modelId="{FE770B5A-3981-4E1A-B0E0-C932F0476BD9}" type="presParOf" srcId="{CA7067B5-D0B7-4590-825F-8ACE566AEEAF}" destId="{EC507A7F-1917-4F2D-9CA2-368C9DC2B981}" srcOrd="2" destOrd="0" presId="urn:microsoft.com/office/officeart/2018/2/layout/IconCircleList"/>
    <dgm:cxn modelId="{1D30821E-CD77-4B89-ADD0-028DE099845C}" type="presParOf" srcId="{CA7067B5-D0B7-4590-825F-8ACE566AEEAF}" destId="{FD26AC32-9E83-40B0-8FED-2CF51718D1B6}" srcOrd="3" destOrd="0" presId="urn:microsoft.com/office/officeart/2018/2/layout/IconCircleList"/>
    <dgm:cxn modelId="{01EC86DD-D1D4-4187-B95A-808684E94EFA}" type="presParOf" srcId="{2CED764D-D0F0-4195-80FC-C688842D0DDA}" destId="{1AA269A8-00CC-47C1-98DB-8D8AA412BA9C}" srcOrd="3" destOrd="0" presId="urn:microsoft.com/office/officeart/2018/2/layout/IconCircleList"/>
    <dgm:cxn modelId="{E4BE6212-5453-4D1A-8841-18AE12B04ECD}" type="presParOf" srcId="{2CED764D-D0F0-4195-80FC-C688842D0DDA}" destId="{5973E9E6-3CD5-4647-81F1-960C8FFB109A}" srcOrd="4" destOrd="0" presId="urn:microsoft.com/office/officeart/2018/2/layout/IconCircleList"/>
    <dgm:cxn modelId="{3E8881EC-BAF0-4446-A66F-A60856083D69}" type="presParOf" srcId="{5973E9E6-3CD5-4647-81F1-960C8FFB109A}" destId="{02D638CA-3B4D-4129-8F2F-0590E083F3C6}" srcOrd="0" destOrd="0" presId="urn:microsoft.com/office/officeart/2018/2/layout/IconCircleList"/>
    <dgm:cxn modelId="{AEC6885C-7306-41BB-872B-8628D49DEB65}" type="presParOf" srcId="{5973E9E6-3CD5-4647-81F1-960C8FFB109A}" destId="{979CA36F-C6AF-4B2D-8FA2-1F27564555C5}" srcOrd="1" destOrd="0" presId="urn:microsoft.com/office/officeart/2018/2/layout/IconCircleList"/>
    <dgm:cxn modelId="{E3C04704-516E-43B6-BC3E-42CEF6E5D72E}" type="presParOf" srcId="{5973E9E6-3CD5-4647-81F1-960C8FFB109A}" destId="{09EFB7AD-EA6F-4E78-BC25-9FD3556DE8EF}" srcOrd="2" destOrd="0" presId="urn:microsoft.com/office/officeart/2018/2/layout/IconCircleList"/>
    <dgm:cxn modelId="{B2FCB0FD-D1FC-4583-8AF7-638A37D3A61F}" type="presParOf" srcId="{5973E9E6-3CD5-4647-81F1-960C8FFB109A}" destId="{0631FEAA-0F1B-46EA-8F23-E2F6AB5EEAD6}" srcOrd="3" destOrd="0" presId="urn:microsoft.com/office/officeart/2018/2/layout/IconCircleList"/>
    <dgm:cxn modelId="{EE0D457B-577F-4D41-AE92-065EFBA5A529}" type="presParOf" srcId="{2CED764D-D0F0-4195-80FC-C688842D0DDA}" destId="{8A38D4F3-6D9C-43B4-BA03-F82A25B23AD9}" srcOrd="5" destOrd="0" presId="urn:microsoft.com/office/officeart/2018/2/layout/IconCircleList"/>
    <dgm:cxn modelId="{B1BD1680-0F52-4DD1-A319-1665D8ED9BE3}" type="presParOf" srcId="{2CED764D-D0F0-4195-80FC-C688842D0DDA}" destId="{B8212526-BED7-4CCA-9C62-58F480CBE0A9}" srcOrd="6" destOrd="0" presId="urn:microsoft.com/office/officeart/2018/2/layout/IconCircleList"/>
    <dgm:cxn modelId="{CCF7B1D0-42A0-4010-99CF-F227A1A58442}" type="presParOf" srcId="{B8212526-BED7-4CCA-9C62-58F480CBE0A9}" destId="{021C05D1-1A42-4109-86CB-65A4011DA5A2}" srcOrd="0" destOrd="0" presId="urn:microsoft.com/office/officeart/2018/2/layout/IconCircleList"/>
    <dgm:cxn modelId="{C0895341-8E26-4713-9E53-A3F84A55E62D}" type="presParOf" srcId="{B8212526-BED7-4CCA-9C62-58F480CBE0A9}" destId="{C467CD74-91BE-4CFF-8DC7-F08B1D585FEA}" srcOrd="1" destOrd="0" presId="urn:microsoft.com/office/officeart/2018/2/layout/IconCircleList"/>
    <dgm:cxn modelId="{4FF0902B-8378-4448-AE73-7B8B1EE32532}" type="presParOf" srcId="{B8212526-BED7-4CCA-9C62-58F480CBE0A9}" destId="{6BCA8259-8FA4-4F99-9170-EF8A5B53F6EA}" srcOrd="2" destOrd="0" presId="urn:microsoft.com/office/officeart/2018/2/layout/IconCircleList"/>
    <dgm:cxn modelId="{4EEC57BD-DA50-450C-846D-19532C68B124}" type="presParOf" srcId="{B8212526-BED7-4CCA-9C62-58F480CBE0A9}" destId="{C4792BC8-96C8-42A7-8A3E-C20AF5EDF79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A50A07-705B-459E-AFAC-93808809C123}"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E3C31F69-D9A3-4325-8419-EA5C9E2CEA0D}">
      <dgm:prSet/>
      <dgm:spPr/>
      <dgm:t>
        <a:bodyPr/>
        <a:lstStyle/>
        <a:p>
          <a:r>
            <a:rPr lang="en-US" dirty="0"/>
            <a:t>COBIT: IT governance framework.</a:t>
          </a:r>
        </a:p>
      </dgm:t>
    </dgm:pt>
    <dgm:pt modelId="{2976C051-C752-4DF9-BEE1-6346B01E63C6}" type="parTrans" cxnId="{2DF83091-6B45-4F78-ACF3-549D30726477}">
      <dgm:prSet/>
      <dgm:spPr/>
      <dgm:t>
        <a:bodyPr/>
        <a:lstStyle/>
        <a:p>
          <a:endParaRPr lang="en-US"/>
        </a:p>
      </dgm:t>
    </dgm:pt>
    <dgm:pt modelId="{F3293913-3C0A-41EF-96AD-C6C1E97E1D14}" type="sibTrans" cxnId="{2DF83091-6B45-4F78-ACF3-549D30726477}">
      <dgm:prSet/>
      <dgm:spPr/>
      <dgm:t>
        <a:bodyPr/>
        <a:lstStyle/>
        <a:p>
          <a:endParaRPr lang="en-US"/>
        </a:p>
      </dgm:t>
    </dgm:pt>
    <dgm:pt modelId="{E6B15AED-963D-4764-8D15-3840D9BCE5CA}">
      <dgm:prSet/>
      <dgm:spPr/>
      <dgm:t>
        <a:bodyPr/>
        <a:lstStyle/>
        <a:p>
          <a:r>
            <a:rPr lang="en-US" dirty="0"/>
            <a:t>ISO/IEC 27001: Information security management.</a:t>
          </a:r>
        </a:p>
      </dgm:t>
    </dgm:pt>
    <dgm:pt modelId="{D632B8FC-3990-41B1-B2C8-AB6AB81F14D5}" type="parTrans" cxnId="{6CCF25FB-4CBB-463F-A445-D45B6046BD73}">
      <dgm:prSet/>
      <dgm:spPr/>
      <dgm:t>
        <a:bodyPr/>
        <a:lstStyle/>
        <a:p>
          <a:endParaRPr lang="en-US"/>
        </a:p>
      </dgm:t>
    </dgm:pt>
    <dgm:pt modelId="{975112C3-C481-46E7-A9F4-B90BA021C2AD}" type="sibTrans" cxnId="{6CCF25FB-4CBB-463F-A445-D45B6046BD73}">
      <dgm:prSet/>
      <dgm:spPr/>
      <dgm:t>
        <a:bodyPr/>
        <a:lstStyle/>
        <a:p>
          <a:endParaRPr lang="en-US"/>
        </a:p>
      </dgm:t>
    </dgm:pt>
    <dgm:pt modelId="{8F82BF35-F551-4FED-98DF-3380D3A56DAE}">
      <dgm:prSet/>
      <dgm:spPr/>
      <dgm:t>
        <a:bodyPr/>
        <a:lstStyle/>
        <a:p>
          <a:r>
            <a:rPr lang="en-US" dirty="0"/>
            <a:t>NIST: Cybersecurity risk management framework.</a:t>
          </a:r>
        </a:p>
      </dgm:t>
    </dgm:pt>
    <dgm:pt modelId="{FA43719A-50AC-4780-92BE-2B331EF8FFB0}" type="parTrans" cxnId="{F92A4A2C-17CB-4333-AAF3-E353B5963D3A}">
      <dgm:prSet/>
      <dgm:spPr/>
      <dgm:t>
        <a:bodyPr/>
        <a:lstStyle/>
        <a:p>
          <a:endParaRPr lang="en-US"/>
        </a:p>
      </dgm:t>
    </dgm:pt>
    <dgm:pt modelId="{63CC6EB8-93FF-4F13-ABF5-9CC2274976B5}" type="sibTrans" cxnId="{F92A4A2C-17CB-4333-AAF3-E353B5963D3A}">
      <dgm:prSet/>
      <dgm:spPr/>
      <dgm:t>
        <a:bodyPr/>
        <a:lstStyle/>
        <a:p>
          <a:endParaRPr lang="en-US"/>
        </a:p>
      </dgm:t>
    </dgm:pt>
    <dgm:pt modelId="{A5DBBDCD-2C36-408C-A213-B14DA700C7F2}" type="pres">
      <dgm:prSet presAssocID="{60A50A07-705B-459E-AFAC-93808809C123}" presName="hierChild1" presStyleCnt="0">
        <dgm:presLayoutVars>
          <dgm:chPref val="1"/>
          <dgm:dir/>
          <dgm:animOne val="branch"/>
          <dgm:animLvl val="lvl"/>
          <dgm:resizeHandles/>
        </dgm:presLayoutVars>
      </dgm:prSet>
      <dgm:spPr/>
    </dgm:pt>
    <dgm:pt modelId="{BB187899-CD4C-49AE-ACD1-CF3AF75D6A5B}" type="pres">
      <dgm:prSet presAssocID="{E3C31F69-D9A3-4325-8419-EA5C9E2CEA0D}" presName="hierRoot1" presStyleCnt="0"/>
      <dgm:spPr/>
    </dgm:pt>
    <dgm:pt modelId="{124E2C95-FFBD-4F72-914A-E6B27E5EC1F3}" type="pres">
      <dgm:prSet presAssocID="{E3C31F69-D9A3-4325-8419-EA5C9E2CEA0D}" presName="composite" presStyleCnt="0"/>
      <dgm:spPr/>
    </dgm:pt>
    <dgm:pt modelId="{A76F77B6-F0E5-4912-8E33-545161A350F8}" type="pres">
      <dgm:prSet presAssocID="{E3C31F69-D9A3-4325-8419-EA5C9E2CEA0D}" presName="background" presStyleLbl="node0" presStyleIdx="0" presStyleCnt="3"/>
      <dgm:spPr/>
    </dgm:pt>
    <dgm:pt modelId="{18179AA1-1EE2-4829-AE6B-B97B909736DB}" type="pres">
      <dgm:prSet presAssocID="{E3C31F69-D9A3-4325-8419-EA5C9E2CEA0D}" presName="text" presStyleLbl="fgAcc0" presStyleIdx="0" presStyleCnt="3">
        <dgm:presLayoutVars>
          <dgm:chPref val="3"/>
        </dgm:presLayoutVars>
      </dgm:prSet>
      <dgm:spPr/>
    </dgm:pt>
    <dgm:pt modelId="{2BD742B7-0E48-4946-8F42-BA0127E5E429}" type="pres">
      <dgm:prSet presAssocID="{E3C31F69-D9A3-4325-8419-EA5C9E2CEA0D}" presName="hierChild2" presStyleCnt="0"/>
      <dgm:spPr/>
    </dgm:pt>
    <dgm:pt modelId="{1313708E-65BB-441F-A434-B9E7B0ABC819}" type="pres">
      <dgm:prSet presAssocID="{E6B15AED-963D-4764-8D15-3840D9BCE5CA}" presName="hierRoot1" presStyleCnt="0"/>
      <dgm:spPr/>
    </dgm:pt>
    <dgm:pt modelId="{489CDD5B-4EFA-42FB-BCE6-47B29092D9A4}" type="pres">
      <dgm:prSet presAssocID="{E6B15AED-963D-4764-8D15-3840D9BCE5CA}" presName="composite" presStyleCnt="0"/>
      <dgm:spPr/>
    </dgm:pt>
    <dgm:pt modelId="{FE85CCE7-CBB9-494D-B7DA-4DA5F039A0CC}" type="pres">
      <dgm:prSet presAssocID="{E6B15AED-963D-4764-8D15-3840D9BCE5CA}" presName="background" presStyleLbl="node0" presStyleIdx="1" presStyleCnt="3"/>
      <dgm:spPr/>
    </dgm:pt>
    <dgm:pt modelId="{5BE226C7-4340-4B62-8E26-CC121ED32953}" type="pres">
      <dgm:prSet presAssocID="{E6B15AED-963D-4764-8D15-3840D9BCE5CA}" presName="text" presStyleLbl="fgAcc0" presStyleIdx="1" presStyleCnt="3">
        <dgm:presLayoutVars>
          <dgm:chPref val="3"/>
        </dgm:presLayoutVars>
      </dgm:prSet>
      <dgm:spPr/>
    </dgm:pt>
    <dgm:pt modelId="{29B8F867-4D67-429B-BED0-38651B366914}" type="pres">
      <dgm:prSet presAssocID="{E6B15AED-963D-4764-8D15-3840D9BCE5CA}" presName="hierChild2" presStyleCnt="0"/>
      <dgm:spPr/>
    </dgm:pt>
    <dgm:pt modelId="{2031CE74-FB6E-40D3-962A-CF854104C2DE}" type="pres">
      <dgm:prSet presAssocID="{8F82BF35-F551-4FED-98DF-3380D3A56DAE}" presName="hierRoot1" presStyleCnt="0"/>
      <dgm:spPr/>
    </dgm:pt>
    <dgm:pt modelId="{FA2D61B3-1D78-4816-8AF8-7377C28307D9}" type="pres">
      <dgm:prSet presAssocID="{8F82BF35-F551-4FED-98DF-3380D3A56DAE}" presName="composite" presStyleCnt="0"/>
      <dgm:spPr/>
    </dgm:pt>
    <dgm:pt modelId="{001AC162-C817-4E14-9507-91BCDEED1D18}" type="pres">
      <dgm:prSet presAssocID="{8F82BF35-F551-4FED-98DF-3380D3A56DAE}" presName="background" presStyleLbl="node0" presStyleIdx="2" presStyleCnt="3"/>
      <dgm:spPr/>
    </dgm:pt>
    <dgm:pt modelId="{E83F11F3-3DFE-4426-A41F-D90F8DB9BB14}" type="pres">
      <dgm:prSet presAssocID="{8F82BF35-F551-4FED-98DF-3380D3A56DAE}" presName="text" presStyleLbl="fgAcc0" presStyleIdx="2" presStyleCnt="3">
        <dgm:presLayoutVars>
          <dgm:chPref val="3"/>
        </dgm:presLayoutVars>
      </dgm:prSet>
      <dgm:spPr/>
    </dgm:pt>
    <dgm:pt modelId="{491CB9E2-EC42-41C6-B6BE-DAB28E61862E}" type="pres">
      <dgm:prSet presAssocID="{8F82BF35-F551-4FED-98DF-3380D3A56DAE}" presName="hierChild2" presStyleCnt="0"/>
      <dgm:spPr/>
    </dgm:pt>
  </dgm:ptLst>
  <dgm:cxnLst>
    <dgm:cxn modelId="{F92A4A2C-17CB-4333-AAF3-E353B5963D3A}" srcId="{60A50A07-705B-459E-AFAC-93808809C123}" destId="{8F82BF35-F551-4FED-98DF-3380D3A56DAE}" srcOrd="2" destOrd="0" parTransId="{FA43719A-50AC-4780-92BE-2B331EF8FFB0}" sibTransId="{63CC6EB8-93FF-4F13-ABF5-9CC2274976B5}"/>
    <dgm:cxn modelId="{3503ED37-7DFF-4BE7-9C70-1788C3E81CD9}" type="presOf" srcId="{E3C31F69-D9A3-4325-8419-EA5C9E2CEA0D}" destId="{18179AA1-1EE2-4829-AE6B-B97B909736DB}" srcOrd="0" destOrd="0" presId="urn:microsoft.com/office/officeart/2005/8/layout/hierarchy1"/>
    <dgm:cxn modelId="{0542FC77-3CF7-405B-A8F9-9E2E9AAB194C}" type="presOf" srcId="{8F82BF35-F551-4FED-98DF-3380D3A56DAE}" destId="{E83F11F3-3DFE-4426-A41F-D90F8DB9BB14}" srcOrd="0" destOrd="0" presId="urn:microsoft.com/office/officeart/2005/8/layout/hierarchy1"/>
    <dgm:cxn modelId="{2DF83091-6B45-4F78-ACF3-549D30726477}" srcId="{60A50A07-705B-459E-AFAC-93808809C123}" destId="{E3C31F69-D9A3-4325-8419-EA5C9E2CEA0D}" srcOrd="0" destOrd="0" parTransId="{2976C051-C752-4DF9-BEE1-6346B01E63C6}" sibTransId="{F3293913-3C0A-41EF-96AD-C6C1E97E1D14}"/>
    <dgm:cxn modelId="{266534AC-B246-414A-A640-93CBC474FBF1}" type="presOf" srcId="{E6B15AED-963D-4764-8D15-3840D9BCE5CA}" destId="{5BE226C7-4340-4B62-8E26-CC121ED32953}" srcOrd="0" destOrd="0" presId="urn:microsoft.com/office/officeart/2005/8/layout/hierarchy1"/>
    <dgm:cxn modelId="{2A2A58B7-CDC7-46B9-A9F4-19E63BE7B104}" type="presOf" srcId="{60A50A07-705B-459E-AFAC-93808809C123}" destId="{A5DBBDCD-2C36-408C-A213-B14DA700C7F2}" srcOrd="0" destOrd="0" presId="urn:microsoft.com/office/officeart/2005/8/layout/hierarchy1"/>
    <dgm:cxn modelId="{6CCF25FB-4CBB-463F-A445-D45B6046BD73}" srcId="{60A50A07-705B-459E-AFAC-93808809C123}" destId="{E6B15AED-963D-4764-8D15-3840D9BCE5CA}" srcOrd="1" destOrd="0" parTransId="{D632B8FC-3990-41B1-B2C8-AB6AB81F14D5}" sibTransId="{975112C3-C481-46E7-A9F4-B90BA021C2AD}"/>
    <dgm:cxn modelId="{D29AA487-2A6B-4D52-BD68-A5AFCC5A89B6}" type="presParOf" srcId="{A5DBBDCD-2C36-408C-A213-B14DA700C7F2}" destId="{BB187899-CD4C-49AE-ACD1-CF3AF75D6A5B}" srcOrd="0" destOrd="0" presId="urn:microsoft.com/office/officeart/2005/8/layout/hierarchy1"/>
    <dgm:cxn modelId="{492BD20B-0BA5-4431-A3B8-F68511CA8923}" type="presParOf" srcId="{BB187899-CD4C-49AE-ACD1-CF3AF75D6A5B}" destId="{124E2C95-FFBD-4F72-914A-E6B27E5EC1F3}" srcOrd="0" destOrd="0" presId="urn:microsoft.com/office/officeart/2005/8/layout/hierarchy1"/>
    <dgm:cxn modelId="{0A03B0EC-3832-4B05-83B4-4174533B1FFC}" type="presParOf" srcId="{124E2C95-FFBD-4F72-914A-E6B27E5EC1F3}" destId="{A76F77B6-F0E5-4912-8E33-545161A350F8}" srcOrd="0" destOrd="0" presId="urn:microsoft.com/office/officeart/2005/8/layout/hierarchy1"/>
    <dgm:cxn modelId="{A9F81FA0-4C7C-4420-8399-9809B6AE6865}" type="presParOf" srcId="{124E2C95-FFBD-4F72-914A-E6B27E5EC1F3}" destId="{18179AA1-1EE2-4829-AE6B-B97B909736DB}" srcOrd="1" destOrd="0" presId="urn:microsoft.com/office/officeart/2005/8/layout/hierarchy1"/>
    <dgm:cxn modelId="{2D2F8C1A-8F1D-48CE-9381-08DAA56533F9}" type="presParOf" srcId="{BB187899-CD4C-49AE-ACD1-CF3AF75D6A5B}" destId="{2BD742B7-0E48-4946-8F42-BA0127E5E429}" srcOrd="1" destOrd="0" presId="urn:microsoft.com/office/officeart/2005/8/layout/hierarchy1"/>
    <dgm:cxn modelId="{F5FC281C-82D4-44EB-851B-CCEE2255D685}" type="presParOf" srcId="{A5DBBDCD-2C36-408C-A213-B14DA700C7F2}" destId="{1313708E-65BB-441F-A434-B9E7B0ABC819}" srcOrd="1" destOrd="0" presId="urn:microsoft.com/office/officeart/2005/8/layout/hierarchy1"/>
    <dgm:cxn modelId="{5A0C2848-C34A-4622-BE70-92D03B38AC34}" type="presParOf" srcId="{1313708E-65BB-441F-A434-B9E7B0ABC819}" destId="{489CDD5B-4EFA-42FB-BCE6-47B29092D9A4}" srcOrd="0" destOrd="0" presId="urn:microsoft.com/office/officeart/2005/8/layout/hierarchy1"/>
    <dgm:cxn modelId="{510353AD-339C-4706-A0D8-70B85922F296}" type="presParOf" srcId="{489CDD5B-4EFA-42FB-BCE6-47B29092D9A4}" destId="{FE85CCE7-CBB9-494D-B7DA-4DA5F039A0CC}" srcOrd="0" destOrd="0" presId="urn:microsoft.com/office/officeart/2005/8/layout/hierarchy1"/>
    <dgm:cxn modelId="{8BDDE496-52E9-44A3-AF2B-800253395B73}" type="presParOf" srcId="{489CDD5B-4EFA-42FB-BCE6-47B29092D9A4}" destId="{5BE226C7-4340-4B62-8E26-CC121ED32953}" srcOrd="1" destOrd="0" presId="urn:microsoft.com/office/officeart/2005/8/layout/hierarchy1"/>
    <dgm:cxn modelId="{AE441128-0509-4C46-A09F-65F438386D05}" type="presParOf" srcId="{1313708E-65BB-441F-A434-B9E7B0ABC819}" destId="{29B8F867-4D67-429B-BED0-38651B366914}" srcOrd="1" destOrd="0" presId="urn:microsoft.com/office/officeart/2005/8/layout/hierarchy1"/>
    <dgm:cxn modelId="{7A89D094-6AB4-490A-83C0-B625CCAC98C1}" type="presParOf" srcId="{A5DBBDCD-2C36-408C-A213-B14DA700C7F2}" destId="{2031CE74-FB6E-40D3-962A-CF854104C2DE}" srcOrd="2" destOrd="0" presId="urn:microsoft.com/office/officeart/2005/8/layout/hierarchy1"/>
    <dgm:cxn modelId="{6AF793E8-A040-4697-BBEC-0B166227502A}" type="presParOf" srcId="{2031CE74-FB6E-40D3-962A-CF854104C2DE}" destId="{FA2D61B3-1D78-4816-8AF8-7377C28307D9}" srcOrd="0" destOrd="0" presId="urn:microsoft.com/office/officeart/2005/8/layout/hierarchy1"/>
    <dgm:cxn modelId="{DC32008D-F205-4FF0-B018-253C8F57FA38}" type="presParOf" srcId="{FA2D61B3-1D78-4816-8AF8-7377C28307D9}" destId="{001AC162-C817-4E14-9507-91BCDEED1D18}" srcOrd="0" destOrd="0" presId="urn:microsoft.com/office/officeart/2005/8/layout/hierarchy1"/>
    <dgm:cxn modelId="{86CEA8CB-A88E-4907-AF49-D1468B0C1151}" type="presParOf" srcId="{FA2D61B3-1D78-4816-8AF8-7377C28307D9}" destId="{E83F11F3-3DFE-4426-A41F-D90F8DB9BB14}" srcOrd="1" destOrd="0" presId="urn:microsoft.com/office/officeart/2005/8/layout/hierarchy1"/>
    <dgm:cxn modelId="{E067F4C8-2686-4FB5-B9F8-5F73D6EC703E}" type="presParOf" srcId="{2031CE74-FB6E-40D3-962A-CF854104C2DE}" destId="{491CB9E2-EC42-41C6-B6BE-DAB28E61862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BEBB85-9461-4A5B-9C3C-3A78FC00D56B}"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5BFB620E-688B-42B4-9FFA-1ABA64F86E82}">
      <dgm:prSet/>
      <dgm:spPr/>
      <dgm:t>
        <a:bodyPr/>
        <a:lstStyle/>
        <a:p>
          <a:r>
            <a:rPr lang="en-US"/>
            <a:t>Identifies risks in IT systems.</a:t>
          </a:r>
        </a:p>
      </dgm:t>
    </dgm:pt>
    <dgm:pt modelId="{25D89A70-DCAA-4FD7-A8DE-50F63F7B2E60}" type="parTrans" cxnId="{68D43A22-B79B-403C-8303-D7C3763838BC}">
      <dgm:prSet/>
      <dgm:spPr/>
      <dgm:t>
        <a:bodyPr/>
        <a:lstStyle/>
        <a:p>
          <a:endParaRPr lang="en-US"/>
        </a:p>
      </dgm:t>
    </dgm:pt>
    <dgm:pt modelId="{6F221EEE-8CF6-4322-98A5-F0A41180E748}" type="sibTrans" cxnId="{68D43A22-B79B-403C-8303-D7C3763838BC}">
      <dgm:prSet/>
      <dgm:spPr/>
      <dgm:t>
        <a:bodyPr/>
        <a:lstStyle/>
        <a:p>
          <a:endParaRPr lang="en-US"/>
        </a:p>
      </dgm:t>
    </dgm:pt>
    <dgm:pt modelId="{D80EFCA8-0C85-409E-B6A7-A1EBE08671D3}">
      <dgm:prSet/>
      <dgm:spPr/>
      <dgm:t>
        <a:bodyPr/>
        <a:lstStyle/>
        <a:p>
          <a:r>
            <a:rPr lang="en-US"/>
            <a:t>Focuses on mitigating internal and external risks.</a:t>
          </a:r>
        </a:p>
      </dgm:t>
    </dgm:pt>
    <dgm:pt modelId="{C7E442A8-9C49-472F-B824-6334BA732282}" type="parTrans" cxnId="{EC2509B4-DD93-442F-9C5F-7BF2E30724E0}">
      <dgm:prSet/>
      <dgm:spPr/>
      <dgm:t>
        <a:bodyPr/>
        <a:lstStyle/>
        <a:p>
          <a:endParaRPr lang="en-US"/>
        </a:p>
      </dgm:t>
    </dgm:pt>
    <dgm:pt modelId="{F581C074-ED71-4A5C-A955-562E8CCEAD12}" type="sibTrans" cxnId="{EC2509B4-DD93-442F-9C5F-7BF2E30724E0}">
      <dgm:prSet/>
      <dgm:spPr/>
      <dgm:t>
        <a:bodyPr/>
        <a:lstStyle/>
        <a:p>
          <a:endParaRPr lang="en-US"/>
        </a:p>
      </dgm:t>
    </dgm:pt>
    <dgm:pt modelId="{9D03128B-1CC1-403C-A7A7-18F6E3F3C1DB}">
      <dgm:prSet/>
      <dgm:spPr/>
      <dgm:t>
        <a:bodyPr/>
        <a:lstStyle/>
        <a:p>
          <a:r>
            <a:rPr lang="en-US"/>
            <a:t>Example: Auditing financial institutions for phishing risks and fraud prevention.</a:t>
          </a:r>
        </a:p>
      </dgm:t>
    </dgm:pt>
    <dgm:pt modelId="{03608917-FB02-4D9A-99D5-36F1A11FE663}" type="parTrans" cxnId="{A7288D11-FBB3-4954-AA3B-146B1041F060}">
      <dgm:prSet/>
      <dgm:spPr/>
      <dgm:t>
        <a:bodyPr/>
        <a:lstStyle/>
        <a:p>
          <a:endParaRPr lang="en-US"/>
        </a:p>
      </dgm:t>
    </dgm:pt>
    <dgm:pt modelId="{DDDA5D2B-3746-4D1E-B8AD-CD0363D5DCA5}" type="sibTrans" cxnId="{A7288D11-FBB3-4954-AA3B-146B1041F060}">
      <dgm:prSet/>
      <dgm:spPr/>
      <dgm:t>
        <a:bodyPr/>
        <a:lstStyle/>
        <a:p>
          <a:endParaRPr lang="en-US"/>
        </a:p>
      </dgm:t>
    </dgm:pt>
    <dgm:pt modelId="{85360794-4EDC-4292-9FC1-C763C240C7B1}" type="pres">
      <dgm:prSet presAssocID="{FEBEBB85-9461-4A5B-9C3C-3A78FC00D56B}" presName="hierChild1" presStyleCnt="0">
        <dgm:presLayoutVars>
          <dgm:chPref val="1"/>
          <dgm:dir/>
          <dgm:animOne val="branch"/>
          <dgm:animLvl val="lvl"/>
          <dgm:resizeHandles/>
        </dgm:presLayoutVars>
      </dgm:prSet>
      <dgm:spPr/>
    </dgm:pt>
    <dgm:pt modelId="{4C5DDB1D-7339-490C-B3E6-759F4BC17518}" type="pres">
      <dgm:prSet presAssocID="{5BFB620E-688B-42B4-9FFA-1ABA64F86E82}" presName="hierRoot1" presStyleCnt="0"/>
      <dgm:spPr/>
    </dgm:pt>
    <dgm:pt modelId="{4A3E5C3A-EA3F-4886-99CC-90870DC8A61B}" type="pres">
      <dgm:prSet presAssocID="{5BFB620E-688B-42B4-9FFA-1ABA64F86E82}" presName="composite" presStyleCnt="0"/>
      <dgm:spPr/>
    </dgm:pt>
    <dgm:pt modelId="{FA77D4AD-90E8-429D-B232-2B16EF501304}" type="pres">
      <dgm:prSet presAssocID="{5BFB620E-688B-42B4-9FFA-1ABA64F86E82}" presName="background" presStyleLbl="node0" presStyleIdx="0" presStyleCnt="3"/>
      <dgm:spPr/>
    </dgm:pt>
    <dgm:pt modelId="{4EE03A4C-12D6-4B53-846F-ACEF77E6D6DE}" type="pres">
      <dgm:prSet presAssocID="{5BFB620E-688B-42B4-9FFA-1ABA64F86E82}" presName="text" presStyleLbl="fgAcc0" presStyleIdx="0" presStyleCnt="3">
        <dgm:presLayoutVars>
          <dgm:chPref val="3"/>
        </dgm:presLayoutVars>
      </dgm:prSet>
      <dgm:spPr/>
    </dgm:pt>
    <dgm:pt modelId="{D40CD6B6-2C3D-4BEE-8980-5E805EE5F311}" type="pres">
      <dgm:prSet presAssocID="{5BFB620E-688B-42B4-9FFA-1ABA64F86E82}" presName="hierChild2" presStyleCnt="0"/>
      <dgm:spPr/>
    </dgm:pt>
    <dgm:pt modelId="{44520AA7-83B7-4396-9BB1-4DD1126CDB8A}" type="pres">
      <dgm:prSet presAssocID="{D80EFCA8-0C85-409E-B6A7-A1EBE08671D3}" presName="hierRoot1" presStyleCnt="0"/>
      <dgm:spPr/>
    </dgm:pt>
    <dgm:pt modelId="{5CB56B40-6BBC-4A29-8D46-CC7D9342497F}" type="pres">
      <dgm:prSet presAssocID="{D80EFCA8-0C85-409E-B6A7-A1EBE08671D3}" presName="composite" presStyleCnt="0"/>
      <dgm:spPr/>
    </dgm:pt>
    <dgm:pt modelId="{78B84E3E-13AB-43A6-9237-FBB40C6FEEEC}" type="pres">
      <dgm:prSet presAssocID="{D80EFCA8-0C85-409E-B6A7-A1EBE08671D3}" presName="background" presStyleLbl="node0" presStyleIdx="1" presStyleCnt="3"/>
      <dgm:spPr/>
    </dgm:pt>
    <dgm:pt modelId="{81E8849A-BBB5-45E2-8077-705DD9CE22EE}" type="pres">
      <dgm:prSet presAssocID="{D80EFCA8-0C85-409E-B6A7-A1EBE08671D3}" presName="text" presStyleLbl="fgAcc0" presStyleIdx="1" presStyleCnt="3">
        <dgm:presLayoutVars>
          <dgm:chPref val="3"/>
        </dgm:presLayoutVars>
      </dgm:prSet>
      <dgm:spPr/>
    </dgm:pt>
    <dgm:pt modelId="{66960B48-8632-45D8-84D0-A126E683DAFB}" type="pres">
      <dgm:prSet presAssocID="{D80EFCA8-0C85-409E-B6A7-A1EBE08671D3}" presName="hierChild2" presStyleCnt="0"/>
      <dgm:spPr/>
    </dgm:pt>
    <dgm:pt modelId="{7BE5A8A8-183B-4E22-BEF4-8076B24BA6B7}" type="pres">
      <dgm:prSet presAssocID="{9D03128B-1CC1-403C-A7A7-18F6E3F3C1DB}" presName="hierRoot1" presStyleCnt="0"/>
      <dgm:spPr/>
    </dgm:pt>
    <dgm:pt modelId="{4BCE3B98-D7A0-46B8-9EFF-0665CCEC57D7}" type="pres">
      <dgm:prSet presAssocID="{9D03128B-1CC1-403C-A7A7-18F6E3F3C1DB}" presName="composite" presStyleCnt="0"/>
      <dgm:spPr/>
    </dgm:pt>
    <dgm:pt modelId="{8D9DB4C6-353D-48B5-A13F-1C34215AD036}" type="pres">
      <dgm:prSet presAssocID="{9D03128B-1CC1-403C-A7A7-18F6E3F3C1DB}" presName="background" presStyleLbl="node0" presStyleIdx="2" presStyleCnt="3"/>
      <dgm:spPr/>
    </dgm:pt>
    <dgm:pt modelId="{9953C73A-EE6A-40F4-9277-5BB6F3BFBD71}" type="pres">
      <dgm:prSet presAssocID="{9D03128B-1CC1-403C-A7A7-18F6E3F3C1DB}" presName="text" presStyleLbl="fgAcc0" presStyleIdx="2" presStyleCnt="3">
        <dgm:presLayoutVars>
          <dgm:chPref val="3"/>
        </dgm:presLayoutVars>
      </dgm:prSet>
      <dgm:spPr/>
    </dgm:pt>
    <dgm:pt modelId="{04CCAD4B-9941-4873-A86F-01E84EEA7A6B}" type="pres">
      <dgm:prSet presAssocID="{9D03128B-1CC1-403C-A7A7-18F6E3F3C1DB}" presName="hierChild2" presStyleCnt="0"/>
      <dgm:spPr/>
    </dgm:pt>
  </dgm:ptLst>
  <dgm:cxnLst>
    <dgm:cxn modelId="{A7288D11-FBB3-4954-AA3B-146B1041F060}" srcId="{FEBEBB85-9461-4A5B-9C3C-3A78FC00D56B}" destId="{9D03128B-1CC1-403C-A7A7-18F6E3F3C1DB}" srcOrd="2" destOrd="0" parTransId="{03608917-FB02-4D9A-99D5-36F1A11FE663}" sibTransId="{DDDA5D2B-3746-4D1E-B8AD-CD0363D5DCA5}"/>
    <dgm:cxn modelId="{68D43A22-B79B-403C-8303-D7C3763838BC}" srcId="{FEBEBB85-9461-4A5B-9C3C-3A78FC00D56B}" destId="{5BFB620E-688B-42B4-9FFA-1ABA64F86E82}" srcOrd="0" destOrd="0" parTransId="{25D89A70-DCAA-4FD7-A8DE-50F63F7B2E60}" sibTransId="{6F221EEE-8CF6-4322-98A5-F0A41180E748}"/>
    <dgm:cxn modelId="{57FACA66-D44E-4E9F-AE3A-C2410A585EF3}" type="presOf" srcId="{D80EFCA8-0C85-409E-B6A7-A1EBE08671D3}" destId="{81E8849A-BBB5-45E2-8077-705DD9CE22EE}" srcOrd="0" destOrd="0" presId="urn:microsoft.com/office/officeart/2005/8/layout/hierarchy1"/>
    <dgm:cxn modelId="{56908894-917E-4915-B5CC-BD98546C1396}" type="presOf" srcId="{FEBEBB85-9461-4A5B-9C3C-3A78FC00D56B}" destId="{85360794-4EDC-4292-9FC1-C763C240C7B1}" srcOrd="0" destOrd="0" presId="urn:microsoft.com/office/officeart/2005/8/layout/hierarchy1"/>
    <dgm:cxn modelId="{EC2509B4-DD93-442F-9C5F-7BF2E30724E0}" srcId="{FEBEBB85-9461-4A5B-9C3C-3A78FC00D56B}" destId="{D80EFCA8-0C85-409E-B6A7-A1EBE08671D3}" srcOrd="1" destOrd="0" parTransId="{C7E442A8-9C49-472F-B824-6334BA732282}" sibTransId="{F581C074-ED71-4A5C-A955-562E8CCEAD12}"/>
    <dgm:cxn modelId="{23F231E8-A761-4765-B724-314F4B13FCB7}" type="presOf" srcId="{9D03128B-1CC1-403C-A7A7-18F6E3F3C1DB}" destId="{9953C73A-EE6A-40F4-9277-5BB6F3BFBD71}" srcOrd="0" destOrd="0" presId="urn:microsoft.com/office/officeart/2005/8/layout/hierarchy1"/>
    <dgm:cxn modelId="{30752EFA-A2E8-4219-BF67-58F8445ED1AA}" type="presOf" srcId="{5BFB620E-688B-42B4-9FFA-1ABA64F86E82}" destId="{4EE03A4C-12D6-4B53-846F-ACEF77E6D6DE}" srcOrd="0" destOrd="0" presId="urn:microsoft.com/office/officeart/2005/8/layout/hierarchy1"/>
    <dgm:cxn modelId="{314F70C2-89B8-4542-B354-7CDD3FB15421}" type="presParOf" srcId="{85360794-4EDC-4292-9FC1-C763C240C7B1}" destId="{4C5DDB1D-7339-490C-B3E6-759F4BC17518}" srcOrd="0" destOrd="0" presId="urn:microsoft.com/office/officeart/2005/8/layout/hierarchy1"/>
    <dgm:cxn modelId="{DB793A08-3567-427C-8C99-2D45168387E5}" type="presParOf" srcId="{4C5DDB1D-7339-490C-B3E6-759F4BC17518}" destId="{4A3E5C3A-EA3F-4886-99CC-90870DC8A61B}" srcOrd="0" destOrd="0" presId="urn:microsoft.com/office/officeart/2005/8/layout/hierarchy1"/>
    <dgm:cxn modelId="{885B7B0E-A46F-422E-82A0-03DC6C83E441}" type="presParOf" srcId="{4A3E5C3A-EA3F-4886-99CC-90870DC8A61B}" destId="{FA77D4AD-90E8-429D-B232-2B16EF501304}" srcOrd="0" destOrd="0" presId="urn:microsoft.com/office/officeart/2005/8/layout/hierarchy1"/>
    <dgm:cxn modelId="{13499A1B-27A0-4EEF-B7BD-334D91C2F0E7}" type="presParOf" srcId="{4A3E5C3A-EA3F-4886-99CC-90870DC8A61B}" destId="{4EE03A4C-12D6-4B53-846F-ACEF77E6D6DE}" srcOrd="1" destOrd="0" presId="urn:microsoft.com/office/officeart/2005/8/layout/hierarchy1"/>
    <dgm:cxn modelId="{94663CE9-65BC-4726-ADAD-7D0739E61D97}" type="presParOf" srcId="{4C5DDB1D-7339-490C-B3E6-759F4BC17518}" destId="{D40CD6B6-2C3D-4BEE-8980-5E805EE5F311}" srcOrd="1" destOrd="0" presId="urn:microsoft.com/office/officeart/2005/8/layout/hierarchy1"/>
    <dgm:cxn modelId="{AA394329-E9C0-4A2F-AA21-0B7684A5FBC1}" type="presParOf" srcId="{85360794-4EDC-4292-9FC1-C763C240C7B1}" destId="{44520AA7-83B7-4396-9BB1-4DD1126CDB8A}" srcOrd="1" destOrd="0" presId="urn:microsoft.com/office/officeart/2005/8/layout/hierarchy1"/>
    <dgm:cxn modelId="{BF97DD8B-7B74-4EEE-BA0D-FEBC32A57DE7}" type="presParOf" srcId="{44520AA7-83B7-4396-9BB1-4DD1126CDB8A}" destId="{5CB56B40-6BBC-4A29-8D46-CC7D9342497F}" srcOrd="0" destOrd="0" presId="urn:microsoft.com/office/officeart/2005/8/layout/hierarchy1"/>
    <dgm:cxn modelId="{58A2AEC4-3C43-41DF-A1AF-2BBBE4C41C36}" type="presParOf" srcId="{5CB56B40-6BBC-4A29-8D46-CC7D9342497F}" destId="{78B84E3E-13AB-43A6-9237-FBB40C6FEEEC}" srcOrd="0" destOrd="0" presId="urn:microsoft.com/office/officeart/2005/8/layout/hierarchy1"/>
    <dgm:cxn modelId="{C3F3552E-17CB-489D-8549-A5523FD785D6}" type="presParOf" srcId="{5CB56B40-6BBC-4A29-8D46-CC7D9342497F}" destId="{81E8849A-BBB5-45E2-8077-705DD9CE22EE}" srcOrd="1" destOrd="0" presId="urn:microsoft.com/office/officeart/2005/8/layout/hierarchy1"/>
    <dgm:cxn modelId="{75FD77BE-D25A-4FB7-85FD-E0627489F279}" type="presParOf" srcId="{44520AA7-83B7-4396-9BB1-4DD1126CDB8A}" destId="{66960B48-8632-45D8-84D0-A126E683DAFB}" srcOrd="1" destOrd="0" presId="urn:microsoft.com/office/officeart/2005/8/layout/hierarchy1"/>
    <dgm:cxn modelId="{C72069D6-0843-49E4-98DF-1FD82F54D78F}" type="presParOf" srcId="{85360794-4EDC-4292-9FC1-C763C240C7B1}" destId="{7BE5A8A8-183B-4E22-BEF4-8076B24BA6B7}" srcOrd="2" destOrd="0" presId="urn:microsoft.com/office/officeart/2005/8/layout/hierarchy1"/>
    <dgm:cxn modelId="{9CD02261-8500-42FA-8294-480F1844E322}" type="presParOf" srcId="{7BE5A8A8-183B-4E22-BEF4-8076B24BA6B7}" destId="{4BCE3B98-D7A0-46B8-9EFF-0665CCEC57D7}" srcOrd="0" destOrd="0" presId="urn:microsoft.com/office/officeart/2005/8/layout/hierarchy1"/>
    <dgm:cxn modelId="{667D9AF7-1118-4C41-8681-155ECC056188}" type="presParOf" srcId="{4BCE3B98-D7A0-46B8-9EFF-0665CCEC57D7}" destId="{8D9DB4C6-353D-48B5-A13F-1C34215AD036}" srcOrd="0" destOrd="0" presId="urn:microsoft.com/office/officeart/2005/8/layout/hierarchy1"/>
    <dgm:cxn modelId="{22FC968C-EC03-43A8-9DA0-461EF0BEF47A}" type="presParOf" srcId="{4BCE3B98-D7A0-46B8-9EFF-0665CCEC57D7}" destId="{9953C73A-EE6A-40F4-9277-5BB6F3BFBD71}" srcOrd="1" destOrd="0" presId="urn:microsoft.com/office/officeart/2005/8/layout/hierarchy1"/>
    <dgm:cxn modelId="{788524CE-1395-4D75-84BF-2BAFD40B8995}" type="presParOf" srcId="{7BE5A8A8-183B-4E22-BEF4-8076B24BA6B7}" destId="{04CCAD4B-9941-4873-A86F-01E84EEA7A6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305265-9DA5-496A-B797-DB0F6B631365}"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BCC9779-FE86-4759-BC58-53E9A55255FD}">
      <dgm:prSet/>
      <dgm:spPr/>
      <dgm:t>
        <a:bodyPr/>
        <a:lstStyle/>
        <a:p>
          <a:r>
            <a:rPr lang="en-US"/>
            <a:t>Protect systems and networks from cyber threats.</a:t>
          </a:r>
        </a:p>
      </dgm:t>
    </dgm:pt>
    <dgm:pt modelId="{994806EF-2DA5-4C47-B762-AE8B8AE002C9}" type="parTrans" cxnId="{D69C88B7-38E9-4F5B-A278-C61837AB3DE2}">
      <dgm:prSet/>
      <dgm:spPr/>
      <dgm:t>
        <a:bodyPr/>
        <a:lstStyle/>
        <a:p>
          <a:endParaRPr lang="en-US"/>
        </a:p>
      </dgm:t>
    </dgm:pt>
    <dgm:pt modelId="{C790EB29-E9AD-4743-9FA5-453EB3B9BEF6}" type="sibTrans" cxnId="{D69C88B7-38E9-4F5B-A278-C61837AB3DE2}">
      <dgm:prSet/>
      <dgm:spPr/>
      <dgm:t>
        <a:bodyPr/>
        <a:lstStyle/>
        <a:p>
          <a:endParaRPr lang="en-US"/>
        </a:p>
      </dgm:t>
    </dgm:pt>
    <dgm:pt modelId="{6F73C63A-8BA0-4817-9D89-80A654834891}">
      <dgm:prSet/>
      <dgm:spPr/>
      <dgm:t>
        <a:bodyPr/>
        <a:lstStyle/>
        <a:p>
          <a:r>
            <a:rPr lang="en-US"/>
            <a:t>Cybersecurity is critical in maintaining data confidentiality, integrity, and availability.</a:t>
          </a:r>
        </a:p>
      </dgm:t>
    </dgm:pt>
    <dgm:pt modelId="{3392EFEF-506B-41DD-A550-79806C9AF08E}" type="parTrans" cxnId="{A6CA4350-C2CC-4703-B39B-2C217D74C393}">
      <dgm:prSet/>
      <dgm:spPr/>
      <dgm:t>
        <a:bodyPr/>
        <a:lstStyle/>
        <a:p>
          <a:endParaRPr lang="en-US"/>
        </a:p>
      </dgm:t>
    </dgm:pt>
    <dgm:pt modelId="{45A96A0C-BF56-45BD-8A08-743D97EC0C82}" type="sibTrans" cxnId="{A6CA4350-C2CC-4703-B39B-2C217D74C393}">
      <dgm:prSet/>
      <dgm:spPr/>
      <dgm:t>
        <a:bodyPr/>
        <a:lstStyle/>
        <a:p>
          <a:endParaRPr lang="en-US"/>
        </a:p>
      </dgm:t>
    </dgm:pt>
    <dgm:pt modelId="{B7FF2562-005D-4DC4-87CC-DA4335054F17}">
      <dgm:prSet/>
      <dgm:spPr/>
      <dgm:t>
        <a:bodyPr/>
        <a:lstStyle/>
        <a:p>
          <a:r>
            <a:rPr lang="en-US"/>
            <a:t>Evaluate effectiveness of security measures.</a:t>
          </a:r>
        </a:p>
      </dgm:t>
    </dgm:pt>
    <dgm:pt modelId="{B6525344-10FB-4B6B-AE2D-9CDF2B864981}" type="parTrans" cxnId="{9738F24F-31D1-4DA1-88CC-677C90A2B0AC}">
      <dgm:prSet/>
      <dgm:spPr/>
      <dgm:t>
        <a:bodyPr/>
        <a:lstStyle/>
        <a:p>
          <a:endParaRPr lang="en-US"/>
        </a:p>
      </dgm:t>
    </dgm:pt>
    <dgm:pt modelId="{0E784A36-6003-4678-9DD1-C61A517947DD}" type="sibTrans" cxnId="{9738F24F-31D1-4DA1-88CC-677C90A2B0AC}">
      <dgm:prSet/>
      <dgm:spPr/>
      <dgm:t>
        <a:bodyPr/>
        <a:lstStyle/>
        <a:p>
          <a:endParaRPr lang="en-US"/>
        </a:p>
      </dgm:t>
    </dgm:pt>
    <dgm:pt modelId="{E15453A6-FBE6-4D4A-80BC-65DF0A5774D1}" type="pres">
      <dgm:prSet presAssocID="{21305265-9DA5-496A-B797-DB0F6B631365}" presName="root" presStyleCnt="0">
        <dgm:presLayoutVars>
          <dgm:dir/>
          <dgm:resizeHandles val="exact"/>
        </dgm:presLayoutVars>
      </dgm:prSet>
      <dgm:spPr/>
    </dgm:pt>
    <dgm:pt modelId="{7F99F220-DFAB-426F-ABF7-1CC7BDECB99C}" type="pres">
      <dgm:prSet presAssocID="{1BCC9779-FE86-4759-BC58-53E9A55255FD}" presName="compNode" presStyleCnt="0"/>
      <dgm:spPr/>
    </dgm:pt>
    <dgm:pt modelId="{B73858F4-E297-4E32-885F-840FD7168C66}" type="pres">
      <dgm:prSet presAssocID="{1BCC9779-FE86-4759-BC58-53E9A55255F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E30152B5-1568-4EBD-8132-767F3EF3BD58}" type="pres">
      <dgm:prSet presAssocID="{1BCC9779-FE86-4759-BC58-53E9A55255FD}" presName="spaceRect" presStyleCnt="0"/>
      <dgm:spPr/>
    </dgm:pt>
    <dgm:pt modelId="{268184BC-29EA-44F2-8B1B-401DCA52FE1F}" type="pres">
      <dgm:prSet presAssocID="{1BCC9779-FE86-4759-BC58-53E9A55255FD}" presName="textRect" presStyleLbl="revTx" presStyleIdx="0" presStyleCnt="3">
        <dgm:presLayoutVars>
          <dgm:chMax val="1"/>
          <dgm:chPref val="1"/>
        </dgm:presLayoutVars>
      </dgm:prSet>
      <dgm:spPr/>
    </dgm:pt>
    <dgm:pt modelId="{46749DCE-5387-4CD2-AFC2-671CAC0664DE}" type="pres">
      <dgm:prSet presAssocID="{C790EB29-E9AD-4743-9FA5-453EB3B9BEF6}" presName="sibTrans" presStyleCnt="0"/>
      <dgm:spPr/>
    </dgm:pt>
    <dgm:pt modelId="{0FA706FF-83AF-4CB4-AF69-4C5D54A2C02D}" type="pres">
      <dgm:prSet presAssocID="{6F73C63A-8BA0-4817-9D89-80A654834891}" presName="compNode" presStyleCnt="0"/>
      <dgm:spPr/>
    </dgm:pt>
    <dgm:pt modelId="{DB8D7770-AE30-4FAE-B07B-0E70FC7E8DD5}" type="pres">
      <dgm:prSet presAssocID="{6F73C63A-8BA0-4817-9D89-80A65483489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redder"/>
        </a:ext>
      </dgm:extLst>
    </dgm:pt>
    <dgm:pt modelId="{A3660929-EF5F-45EC-9D91-8FCE44989B3E}" type="pres">
      <dgm:prSet presAssocID="{6F73C63A-8BA0-4817-9D89-80A654834891}" presName="spaceRect" presStyleCnt="0"/>
      <dgm:spPr/>
    </dgm:pt>
    <dgm:pt modelId="{1C215327-62E5-41D0-A2E0-82F19C47006D}" type="pres">
      <dgm:prSet presAssocID="{6F73C63A-8BA0-4817-9D89-80A654834891}" presName="textRect" presStyleLbl="revTx" presStyleIdx="1" presStyleCnt="3">
        <dgm:presLayoutVars>
          <dgm:chMax val="1"/>
          <dgm:chPref val="1"/>
        </dgm:presLayoutVars>
      </dgm:prSet>
      <dgm:spPr/>
    </dgm:pt>
    <dgm:pt modelId="{97BA5548-91C4-46E0-8FD0-FFF51591ABDE}" type="pres">
      <dgm:prSet presAssocID="{45A96A0C-BF56-45BD-8A08-743D97EC0C82}" presName="sibTrans" presStyleCnt="0"/>
      <dgm:spPr/>
    </dgm:pt>
    <dgm:pt modelId="{3BBBBC8E-1387-4EEC-83B7-859D21E8A247}" type="pres">
      <dgm:prSet presAssocID="{B7FF2562-005D-4DC4-87CC-DA4335054F17}" presName="compNode" presStyleCnt="0"/>
      <dgm:spPr/>
    </dgm:pt>
    <dgm:pt modelId="{8A053596-AE0C-4309-9D29-DA1BC09EE578}" type="pres">
      <dgm:prSet presAssocID="{B7FF2562-005D-4DC4-87CC-DA4335054F1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ecurity Camera"/>
        </a:ext>
      </dgm:extLst>
    </dgm:pt>
    <dgm:pt modelId="{EA5D4DA7-D6E3-4D36-ADDE-47184CC231FE}" type="pres">
      <dgm:prSet presAssocID="{B7FF2562-005D-4DC4-87CC-DA4335054F17}" presName="spaceRect" presStyleCnt="0"/>
      <dgm:spPr/>
    </dgm:pt>
    <dgm:pt modelId="{B1A1422D-208F-461E-8B35-E21FFC885DAA}" type="pres">
      <dgm:prSet presAssocID="{B7FF2562-005D-4DC4-87CC-DA4335054F17}" presName="textRect" presStyleLbl="revTx" presStyleIdx="2" presStyleCnt="3">
        <dgm:presLayoutVars>
          <dgm:chMax val="1"/>
          <dgm:chPref val="1"/>
        </dgm:presLayoutVars>
      </dgm:prSet>
      <dgm:spPr/>
    </dgm:pt>
  </dgm:ptLst>
  <dgm:cxnLst>
    <dgm:cxn modelId="{70A6163E-C691-47AE-9E70-7353821BCA55}" type="presOf" srcId="{B7FF2562-005D-4DC4-87CC-DA4335054F17}" destId="{B1A1422D-208F-461E-8B35-E21FFC885DAA}" srcOrd="0" destOrd="0" presId="urn:microsoft.com/office/officeart/2018/2/layout/IconLabelList"/>
    <dgm:cxn modelId="{D357C54F-ECF7-473F-8796-E4DF78510E96}" type="presOf" srcId="{21305265-9DA5-496A-B797-DB0F6B631365}" destId="{E15453A6-FBE6-4D4A-80BC-65DF0A5774D1}" srcOrd="0" destOrd="0" presId="urn:microsoft.com/office/officeart/2018/2/layout/IconLabelList"/>
    <dgm:cxn modelId="{9738F24F-31D1-4DA1-88CC-677C90A2B0AC}" srcId="{21305265-9DA5-496A-B797-DB0F6B631365}" destId="{B7FF2562-005D-4DC4-87CC-DA4335054F17}" srcOrd="2" destOrd="0" parTransId="{B6525344-10FB-4B6B-AE2D-9CDF2B864981}" sibTransId="{0E784A36-6003-4678-9DD1-C61A517947DD}"/>
    <dgm:cxn modelId="{A6CA4350-C2CC-4703-B39B-2C217D74C393}" srcId="{21305265-9DA5-496A-B797-DB0F6B631365}" destId="{6F73C63A-8BA0-4817-9D89-80A654834891}" srcOrd="1" destOrd="0" parTransId="{3392EFEF-506B-41DD-A550-79806C9AF08E}" sibTransId="{45A96A0C-BF56-45BD-8A08-743D97EC0C82}"/>
    <dgm:cxn modelId="{5410BCA6-B8D6-499A-B0CC-A69503D7BFEA}" type="presOf" srcId="{1BCC9779-FE86-4759-BC58-53E9A55255FD}" destId="{268184BC-29EA-44F2-8B1B-401DCA52FE1F}" srcOrd="0" destOrd="0" presId="urn:microsoft.com/office/officeart/2018/2/layout/IconLabelList"/>
    <dgm:cxn modelId="{845587A9-4313-4CA7-AC20-55C8F7D70244}" type="presOf" srcId="{6F73C63A-8BA0-4817-9D89-80A654834891}" destId="{1C215327-62E5-41D0-A2E0-82F19C47006D}" srcOrd="0" destOrd="0" presId="urn:microsoft.com/office/officeart/2018/2/layout/IconLabelList"/>
    <dgm:cxn modelId="{D69C88B7-38E9-4F5B-A278-C61837AB3DE2}" srcId="{21305265-9DA5-496A-B797-DB0F6B631365}" destId="{1BCC9779-FE86-4759-BC58-53E9A55255FD}" srcOrd="0" destOrd="0" parTransId="{994806EF-2DA5-4C47-B762-AE8B8AE002C9}" sibTransId="{C790EB29-E9AD-4743-9FA5-453EB3B9BEF6}"/>
    <dgm:cxn modelId="{5E699DA8-BB2C-4739-AB0C-B3C71290FA11}" type="presParOf" srcId="{E15453A6-FBE6-4D4A-80BC-65DF0A5774D1}" destId="{7F99F220-DFAB-426F-ABF7-1CC7BDECB99C}" srcOrd="0" destOrd="0" presId="urn:microsoft.com/office/officeart/2018/2/layout/IconLabelList"/>
    <dgm:cxn modelId="{998EEC75-8269-40B8-9D43-D5BAE24E2779}" type="presParOf" srcId="{7F99F220-DFAB-426F-ABF7-1CC7BDECB99C}" destId="{B73858F4-E297-4E32-885F-840FD7168C66}" srcOrd="0" destOrd="0" presId="urn:microsoft.com/office/officeart/2018/2/layout/IconLabelList"/>
    <dgm:cxn modelId="{C3B04723-CFEC-4050-A1CC-0EEF69DC8AC3}" type="presParOf" srcId="{7F99F220-DFAB-426F-ABF7-1CC7BDECB99C}" destId="{E30152B5-1568-4EBD-8132-767F3EF3BD58}" srcOrd="1" destOrd="0" presId="urn:microsoft.com/office/officeart/2018/2/layout/IconLabelList"/>
    <dgm:cxn modelId="{9E026ACB-73C3-4542-BDD1-DDD358D65D25}" type="presParOf" srcId="{7F99F220-DFAB-426F-ABF7-1CC7BDECB99C}" destId="{268184BC-29EA-44F2-8B1B-401DCA52FE1F}" srcOrd="2" destOrd="0" presId="urn:microsoft.com/office/officeart/2018/2/layout/IconLabelList"/>
    <dgm:cxn modelId="{0B03C4DA-3F03-42F1-BF5E-42BE40B30E14}" type="presParOf" srcId="{E15453A6-FBE6-4D4A-80BC-65DF0A5774D1}" destId="{46749DCE-5387-4CD2-AFC2-671CAC0664DE}" srcOrd="1" destOrd="0" presId="urn:microsoft.com/office/officeart/2018/2/layout/IconLabelList"/>
    <dgm:cxn modelId="{9562B728-7D86-4AD4-A820-BCBB6F822782}" type="presParOf" srcId="{E15453A6-FBE6-4D4A-80BC-65DF0A5774D1}" destId="{0FA706FF-83AF-4CB4-AF69-4C5D54A2C02D}" srcOrd="2" destOrd="0" presId="urn:microsoft.com/office/officeart/2018/2/layout/IconLabelList"/>
    <dgm:cxn modelId="{B251DB4A-65B4-4BA6-9AF8-7E57D4D486DF}" type="presParOf" srcId="{0FA706FF-83AF-4CB4-AF69-4C5D54A2C02D}" destId="{DB8D7770-AE30-4FAE-B07B-0E70FC7E8DD5}" srcOrd="0" destOrd="0" presId="urn:microsoft.com/office/officeart/2018/2/layout/IconLabelList"/>
    <dgm:cxn modelId="{C9E02CFD-E6E5-4142-A5C2-847E8196DCEF}" type="presParOf" srcId="{0FA706FF-83AF-4CB4-AF69-4C5D54A2C02D}" destId="{A3660929-EF5F-45EC-9D91-8FCE44989B3E}" srcOrd="1" destOrd="0" presId="urn:microsoft.com/office/officeart/2018/2/layout/IconLabelList"/>
    <dgm:cxn modelId="{56EE783C-5679-4967-BBD3-4CE04B3F8E56}" type="presParOf" srcId="{0FA706FF-83AF-4CB4-AF69-4C5D54A2C02D}" destId="{1C215327-62E5-41D0-A2E0-82F19C47006D}" srcOrd="2" destOrd="0" presId="urn:microsoft.com/office/officeart/2018/2/layout/IconLabelList"/>
    <dgm:cxn modelId="{E4F9D7CC-3F63-49E5-A503-194ADB6F2CE4}" type="presParOf" srcId="{E15453A6-FBE6-4D4A-80BC-65DF0A5774D1}" destId="{97BA5548-91C4-46E0-8FD0-FFF51591ABDE}" srcOrd="3" destOrd="0" presId="urn:microsoft.com/office/officeart/2018/2/layout/IconLabelList"/>
    <dgm:cxn modelId="{18BA35BC-8989-4228-AF64-A1B200237D41}" type="presParOf" srcId="{E15453A6-FBE6-4D4A-80BC-65DF0A5774D1}" destId="{3BBBBC8E-1387-4EEC-83B7-859D21E8A247}" srcOrd="4" destOrd="0" presId="urn:microsoft.com/office/officeart/2018/2/layout/IconLabelList"/>
    <dgm:cxn modelId="{9B7EEA73-DB87-400C-AE8B-EB0798FFD8D0}" type="presParOf" srcId="{3BBBBC8E-1387-4EEC-83B7-859D21E8A247}" destId="{8A053596-AE0C-4309-9D29-DA1BC09EE578}" srcOrd="0" destOrd="0" presId="urn:microsoft.com/office/officeart/2018/2/layout/IconLabelList"/>
    <dgm:cxn modelId="{CF77E541-6152-41AD-856B-2257DB6CBC15}" type="presParOf" srcId="{3BBBBC8E-1387-4EEC-83B7-859D21E8A247}" destId="{EA5D4DA7-D6E3-4D36-ADDE-47184CC231FE}" srcOrd="1" destOrd="0" presId="urn:microsoft.com/office/officeart/2018/2/layout/IconLabelList"/>
    <dgm:cxn modelId="{5F64AF35-C940-43D6-893D-832AFEE8CD38}" type="presParOf" srcId="{3BBBBC8E-1387-4EEC-83B7-859D21E8A247}" destId="{B1A1422D-208F-461E-8B35-E21FFC885DA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33AD06-22B2-4EF9-91D8-8E99C8A866D2}"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01E3B529-94A6-4B2C-B7DB-75D7EEF4BE03}">
      <dgm:prSet/>
      <dgm:spPr/>
      <dgm:t>
        <a:bodyPr/>
        <a:lstStyle/>
        <a:p>
          <a:r>
            <a:rPr lang="en-US"/>
            <a:t>Phishing: Deceptive emails trick users.</a:t>
          </a:r>
        </a:p>
      </dgm:t>
    </dgm:pt>
    <dgm:pt modelId="{4083124E-0450-4E0B-8CA6-77226AEC78FF}" type="parTrans" cxnId="{01D243B0-F17E-4331-8812-CE86C8437CEC}">
      <dgm:prSet/>
      <dgm:spPr/>
      <dgm:t>
        <a:bodyPr/>
        <a:lstStyle/>
        <a:p>
          <a:endParaRPr lang="en-US"/>
        </a:p>
      </dgm:t>
    </dgm:pt>
    <dgm:pt modelId="{E9CB6555-4CAB-4703-AB2A-4036FB2550D9}" type="sibTrans" cxnId="{01D243B0-F17E-4331-8812-CE86C8437CEC}">
      <dgm:prSet/>
      <dgm:spPr/>
      <dgm:t>
        <a:bodyPr/>
        <a:lstStyle/>
        <a:p>
          <a:endParaRPr lang="en-US"/>
        </a:p>
      </dgm:t>
    </dgm:pt>
    <dgm:pt modelId="{7A2311E2-458F-4D2A-8EDE-F13FA324CF1C}">
      <dgm:prSet/>
      <dgm:spPr/>
      <dgm:t>
        <a:bodyPr/>
        <a:lstStyle/>
        <a:p>
          <a:r>
            <a:rPr lang="en-US"/>
            <a:t>Malware: Malicious software disrupts systems.</a:t>
          </a:r>
        </a:p>
      </dgm:t>
    </dgm:pt>
    <dgm:pt modelId="{AB8E818A-F1D0-413E-8BD8-55A036B75A46}" type="parTrans" cxnId="{71A769F7-44F9-445A-9201-9A9A3B2B3F02}">
      <dgm:prSet/>
      <dgm:spPr/>
      <dgm:t>
        <a:bodyPr/>
        <a:lstStyle/>
        <a:p>
          <a:endParaRPr lang="en-US"/>
        </a:p>
      </dgm:t>
    </dgm:pt>
    <dgm:pt modelId="{E83FF000-7249-4475-96C9-945E1C6656BB}" type="sibTrans" cxnId="{71A769F7-44F9-445A-9201-9A9A3B2B3F02}">
      <dgm:prSet/>
      <dgm:spPr/>
      <dgm:t>
        <a:bodyPr/>
        <a:lstStyle/>
        <a:p>
          <a:endParaRPr lang="en-US"/>
        </a:p>
      </dgm:t>
    </dgm:pt>
    <dgm:pt modelId="{158B2EAC-33F3-437D-980F-B640B4C8FA2E}">
      <dgm:prSet/>
      <dgm:spPr/>
      <dgm:t>
        <a:bodyPr/>
        <a:lstStyle/>
        <a:p>
          <a:r>
            <a:rPr lang="en-US"/>
            <a:t>DoS Attacks: Flooding systems to cause downtime.</a:t>
          </a:r>
        </a:p>
      </dgm:t>
    </dgm:pt>
    <dgm:pt modelId="{D6579558-B860-4F11-9FFA-83B41C2FE35C}" type="parTrans" cxnId="{4F8B2D10-6639-4D58-A043-67CF1BCE744E}">
      <dgm:prSet/>
      <dgm:spPr/>
      <dgm:t>
        <a:bodyPr/>
        <a:lstStyle/>
        <a:p>
          <a:endParaRPr lang="en-US"/>
        </a:p>
      </dgm:t>
    </dgm:pt>
    <dgm:pt modelId="{B1A07D27-6A12-4252-8E2B-5AF87AE0AC64}" type="sibTrans" cxnId="{4F8B2D10-6639-4D58-A043-67CF1BCE744E}">
      <dgm:prSet/>
      <dgm:spPr/>
      <dgm:t>
        <a:bodyPr/>
        <a:lstStyle/>
        <a:p>
          <a:endParaRPr lang="en-US"/>
        </a:p>
      </dgm:t>
    </dgm:pt>
    <dgm:pt modelId="{5D2770E7-1582-43AE-87F9-4C9661BE32CB}">
      <dgm:prSet/>
      <dgm:spPr/>
      <dgm:t>
        <a:bodyPr/>
        <a:lstStyle/>
        <a:p>
          <a:r>
            <a:rPr lang="en-US"/>
            <a:t>Insider Threats: Misuse of access by employees.</a:t>
          </a:r>
        </a:p>
      </dgm:t>
    </dgm:pt>
    <dgm:pt modelId="{43629925-8112-413E-BE04-BC4B9D9E7CB5}" type="parTrans" cxnId="{52724538-0201-4D42-8FAA-5C0B81CED130}">
      <dgm:prSet/>
      <dgm:spPr/>
      <dgm:t>
        <a:bodyPr/>
        <a:lstStyle/>
        <a:p>
          <a:endParaRPr lang="en-US"/>
        </a:p>
      </dgm:t>
    </dgm:pt>
    <dgm:pt modelId="{42FE0115-810C-405C-A4B2-EE0C126B24B7}" type="sibTrans" cxnId="{52724538-0201-4D42-8FAA-5C0B81CED130}">
      <dgm:prSet/>
      <dgm:spPr/>
      <dgm:t>
        <a:bodyPr/>
        <a:lstStyle/>
        <a:p>
          <a:endParaRPr lang="en-US"/>
        </a:p>
      </dgm:t>
    </dgm:pt>
    <dgm:pt modelId="{BB47C40D-C870-42AC-860F-45BF3296B741}" type="pres">
      <dgm:prSet presAssocID="{F433AD06-22B2-4EF9-91D8-8E99C8A866D2}" presName="root" presStyleCnt="0">
        <dgm:presLayoutVars>
          <dgm:dir/>
          <dgm:resizeHandles val="exact"/>
        </dgm:presLayoutVars>
      </dgm:prSet>
      <dgm:spPr/>
    </dgm:pt>
    <dgm:pt modelId="{171BF63A-7A27-444F-ACC6-FCF08950EA0B}" type="pres">
      <dgm:prSet presAssocID="{01E3B529-94A6-4B2C-B7DB-75D7EEF4BE03}" presName="compNode" presStyleCnt="0"/>
      <dgm:spPr/>
    </dgm:pt>
    <dgm:pt modelId="{4BC0E04D-8D83-43D8-90C0-12DDBE43053F}" type="pres">
      <dgm:prSet presAssocID="{01E3B529-94A6-4B2C-B7DB-75D7EEF4BE0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ail"/>
        </a:ext>
      </dgm:extLst>
    </dgm:pt>
    <dgm:pt modelId="{FD105731-31B5-4A5B-9D1D-4D9262CAC719}" type="pres">
      <dgm:prSet presAssocID="{01E3B529-94A6-4B2C-B7DB-75D7EEF4BE03}" presName="spaceRect" presStyleCnt="0"/>
      <dgm:spPr/>
    </dgm:pt>
    <dgm:pt modelId="{89380265-A4CC-4181-9EEF-9DEF790DF735}" type="pres">
      <dgm:prSet presAssocID="{01E3B529-94A6-4B2C-B7DB-75D7EEF4BE03}" presName="textRect" presStyleLbl="revTx" presStyleIdx="0" presStyleCnt="4">
        <dgm:presLayoutVars>
          <dgm:chMax val="1"/>
          <dgm:chPref val="1"/>
        </dgm:presLayoutVars>
      </dgm:prSet>
      <dgm:spPr/>
    </dgm:pt>
    <dgm:pt modelId="{ED0B48A9-F41E-4141-99F6-FDCB83FC247A}" type="pres">
      <dgm:prSet presAssocID="{E9CB6555-4CAB-4703-AB2A-4036FB2550D9}" presName="sibTrans" presStyleCnt="0"/>
      <dgm:spPr/>
    </dgm:pt>
    <dgm:pt modelId="{CC3FB64E-0D6C-4E5D-AFFF-C1336A88A826}" type="pres">
      <dgm:prSet presAssocID="{7A2311E2-458F-4D2A-8EDE-F13FA324CF1C}" presName="compNode" presStyleCnt="0"/>
      <dgm:spPr/>
    </dgm:pt>
    <dgm:pt modelId="{0D4824CB-7ED6-47AF-BA27-0EC6BF3DE2E0}" type="pres">
      <dgm:prSet presAssocID="{7A2311E2-458F-4D2A-8EDE-F13FA324CF1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g"/>
        </a:ext>
      </dgm:extLst>
    </dgm:pt>
    <dgm:pt modelId="{30967859-5922-4F9E-9F4B-A24611BC8EE6}" type="pres">
      <dgm:prSet presAssocID="{7A2311E2-458F-4D2A-8EDE-F13FA324CF1C}" presName="spaceRect" presStyleCnt="0"/>
      <dgm:spPr/>
    </dgm:pt>
    <dgm:pt modelId="{77088CD5-22D2-49DC-A81A-A319071744F9}" type="pres">
      <dgm:prSet presAssocID="{7A2311E2-458F-4D2A-8EDE-F13FA324CF1C}" presName="textRect" presStyleLbl="revTx" presStyleIdx="1" presStyleCnt="4">
        <dgm:presLayoutVars>
          <dgm:chMax val="1"/>
          <dgm:chPref val="1"/>
        </dgm:presLayoutVars>
      </dgm:prSet>
      <dgm:spPr/>
    </dgm:pt>
    <dgm:pt modelId="{AE0283F5-41DE-4FB3-A58B-54ECC0AE1624}" type="pres">
      <dgm:prSet presAssocID="{E83FF000-7249-4475-96C9-945E1C6656BB}" presName="sibTrans" presStyleCnt="0"/>
      <dgm:spPr/>
    </dgm:pt>
    <dgm:pt modelId="{C72D2440-C628-4AEB-9765-EAAA74FF1A97}" type="pres">
      <dgm:prSet presAssocID="{158B2EAC-33F3-437D-980F-B640B4C8FA2E}" presName="compNode" presStyleCnt="0"/>
      <dgm:spPr/>
    </dgm:pt>
    <dgm:pt modelId="{F3C1B4BC-0A83-4C17-A495-D19C24903D51}" type="pres">
      <dgm:prSet presAssocID="{158B2EAC-33F3-437D-980F-B640B4C8FA2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ain"/>
        </a:ext>
      </dgm:extLst>
    </dgm:pt>
    <dgm:pt modelId="{C0C5ED13-BB72-47F5-96D6-D0A73F78CE2A}" type="pres">
      <dgm:prSet presAssocID="{158B2EAC-33F3-437D-980F-B640B4C8FA2E}" presName="spaceRect" presStyleCnt="0"/>
      <dgm:spPr/>
    </dgm:pt>
    <dgm:pt modelId="{8A8A4DED-2E57-4649-B0E3-FBCBE7232C62}" type="pres">
      <dgm:prSet presAssocID="{158B2EAC-33F3-437D-980F-B640B4C8FA2E}" presName="textRect" presStyleLbl="revTx" presStyleIdx="2" presStyleCnt="4">
        <dgm:presLayoutVars>
          <dgm:chMax val="1"/>
          <dgm:chPref val="1"/>
        </dgm:presLayoutVars>
      </dgm:prSet>
      <dgm:spPr/>
    </dgm:pt>
    <dgm:pt modelId="{26944D4A-0175-4867-B93D-23486A3ABE6D}" type="pres">
      <dgm:prSet presAssocID="{B1A07D27-6A12-4252-8E2B-5AF87AE0AC64}" presName="sibTrans" presStyleCnt="0"/>
      <dgm:spPr/>
    </dgm:pt>
    <dgm:pt modelId="{04BCE353-DEB8-47F5-97E1-7AB608E58238}" type="pres">
      <dgm:prSet presAssocID="{5D2770E7-1582-43AE-87F9-4C9661BE32CB}" presName="compNode" presStyleCnt="0"/>
      <dgm:spPr/>
    </dgm:pt>
    <dgm:pt modelId="{8E986E13-CB7B-4E75-8E03-9E1FCD0B7149}" type="pres">
      <dgm:prSet presAssocID="{5D2770E7-1582-43AE-87F9-4C9661BE32C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nlock"/>
        </a:ext>
      </dgm:extLst>
    </dgm:pt>
    <dgm:pt modelId="{63FA2443-EC2B-4EE5-A0BF-6FD013F0FB32}" type="pres">
      <dgm:prSet presAssocID="{5D2770E7-1582-43AE-87F9-4C9661BE32CB}" presName="spaceRect" presStyleCnt="0"/>
      <dgm:spPr/>
    </dgm:pt>
    <dgm:pt modelId="{AE48914F-8482-4111-83F1-59193A32E7B1}" type="pres">
      <dgm:prSet presAssocID="{5D2770E7-1582-43AE-87F9-4C9661BE32CB}" presName="textRect" presStyleLbl="revTx" presStyleIdx="3" presStyleCnt="4">
        <dgm:presLayoutVars>
          <dgm:chMax val="1"/>
          <dgm:chPref val="1"/>
        </dgm:presLayoutVars>
      </dgm:prSet>
      <dgm:spPr/>
    </dgm:pt>
  </dgm:ptLst>
  <dgm:cxnLst>
    <dgm:cxn modelId="{4F8B2D10-6639-4D58-A043-67CF1BCE744E}" srcId="{F433AD06-22B2-4EF9-91D8-8E99C8A866D2}" destId="{158B2EAC-33F3-437D-980F-B640B4C8FA2E}" srcOrd="2" destOrd="0" parTransId="{D6579558-B860-4F11-9FFA-83B41C2FE35C}" sibTransId="{B1A07D27-6A12-4252-8E2B-5AF87AE0AC64}"/>
    <dgm:cxn modelId="{D9144126-5766-48DB-8699-D575399FA191}" type="presOf" srcId="{5D2770E7-1582-43AE-87F9-4C9661BE32CB}" destId="{AE48914F-8482-4111-83F1-59193A32E7B1}" srcOrd="0" destOrd="0" presId="urn:microsoft.com/office/officeart/2018/2/layout/IconLabelList"/>
    <dgm:cxn modelId="{52724538-0201-4D42-8FAA-5C0B81CED130}" srcId="{F433AD06-22B2-4EF9-91D8-8E99C8A866D2}" destId="{5D2770E7-1582-43AE-87F9-4C9661BE32CB}" srcOrd="3" destOrd="0" parTransId="{43629925-8112-413E-BE04-BC4B9D9E7CB5}" sibTransId="{42FE0115-810C-405C-A4B2-EE0C126B24B7}"/>
    <dgm:cxn modelId="{B44A1540-C3A1-406A-8C66-6F3D937CACFC}" type="presOf" srcId="{F433AD06-22B2-4EF9-91D8-8E99C8A866D2}" destId="{BB47C40D-C870-42AC-860F-45BF3296B741}" srcOrd="0" destOrd="0" presId="urn:microsoft.com/office/officeart/2018/2/layout/IconLabelList"/>
    <dgm:cxn modelId="{15CA977A-5EAF-4295-A8A4-57AE4F79FC33}" type="presOf" srcId="{7A2311E2-458F-4D2A-8EDE-F13FA324CF1C}" destId="{77088CD5-22D2-49DC-A81A-A319071744F9}" srcOrd="0" destOrd="0" presId="urn:microsoft.com/office/officeart/2018/2/layout/IconLabelList"/>
    <dgm:cxn modelId="{FF518DA5-FDB1-4DAC-AB71-B98F0509895B}" type="presOf" srcId="{01E3B529-94A6-4B2C-B7DB-75D7EEF4BE03}" destId="{89380265-A4CC-4181-9EEF-9DEF790DF735}" srcOrd="0" destOrd="0" presId="urn:microsoft.com/office/officeart/2018/2/layout/IconLabelList"/>
    <dgm:cxn modelId="{01D243B0-F17E-4331-8812-CE86C8437CEC}" srcId="{F433AD06-22B2-4EF9-91D8-8E99C8A866D2}" destId="{01E3B529-94A6-4B2C-B7DB-75D7EEF4BE03}" srcOrd="0" destOrd="0" parTransId="{4083124E-0450-4E0B-8CA6-77226AEC78FF}" sibTransId="{E9CB6555-4CAB-4703-AB2A-4036FB2550D9}"/>
    <dgm:cxn modelId="{455A2BD2-F6A1-4EC2-B6C5-1D7330A89430}" type="presOf" srcId="{158B2EAC-33F3-437D-980F-B640B4C8FA2E}" destId="{8A8A4DED-2E57-4649-B0E3-FBCBE7232C62}" srcOrd="0" destOrd="0" presId="urn:microsoft.com/office/officeart/2018/2/layout/IconLabelList"/>
    <dgm:cxn modelId="{71A769F7-44F9-445A-9201-9A9A3B2B3F02}" srcId="{F433AD06-22B2-4EF9-91D8-8E99C8A866D2}" destId="{7A2311E2-458F-4D2A-8EDE-F13FA324CF1C}" srcOrd="1" destOrd="0" parTransId="{AB8E818A-F1D0-413E-8BD8-55A036B75A46}" sibTransId="{E83FF000-7249-4475-96C9-945E1C6656BB}"/>
    <dgm:cxn modelId="{B8E3D958-439A-4624-8C8F-894343A59EF4}" type="presParOf" srcId="{BB47C40D-C870-42AC-860F-45BF3296B741}" destId="{171BF63A-7A27-444F-ACC6-FCF08950EA0B}" srcOrd="0" destOrd="0" presId="urn:microsoft.com/office/officeart/2018/2/layout/IconLabelList"/>
    <dgm:cxn modelId="{629F8179-EB90-48CD-910C-D476986231B7}" type="presParOf" srcId="{171BF63A-7A27-444F-ACC6-FCF08950EA0B}" destId="{4BC0E04D-8D83-43D8-90C0-12DDBE43053F}" srcOrd="0" destOrd="0" presId="urn:microsoft.com/office/officeart/2018/2/layout/IconLabelList"/>
    <dgm:cxn modelId="{AC9AEE5F-84CC-492A-B52B-382DEBE3D549}" type="presParOf" srcId="{171BF63A-7A27-444F-ACC6-FCF08950EA0B}" destId="{FD105731-31B5-4A5B-9D1D-4D9262CAC719}" srcOrd="1" destOrd="0" presId="urn:microsoft.com/office/officeart/2018/2/layout/IconLabelList"/>
    <dgm:cxn modelId="{29A38440-F130-4018-844E-0FA3D6BAABDA}" type="presParOf" srcId="{171BF63A-7A27-444F-ACC6-FCF08950EA0B}" destId="{89380265-A4CC-4181-9EEF-9DEF790DF735}" srcOrd="2" destOrd="0" presId="urn:microsoft.com/office/officeart/2018/2/layout/IconLabelList"/>
    <dgm:cxn modelId="{49F6E8CA-3A3B-48C0-8BA7-4CC29DA03EC8}" type="presParOf" srcId="{BB47C40D-C870-42AC-860F-45BF3296B741}" destId="{ED0B48A9-F41E-4141-99F6-FDCB83FC247A}" srcOrd="1" destOrd="0" presId="urn:microsoft.com/office/officeart/2018/2/layout/IconLabelList"/>
    <dgm:cxn modelId="{6D4C62F8-2ADA-467D-947C-FF0CCDBC125D}" type="presParOf" srcId="{BB47C40D-C870-42AC-860F-45BF3296B741}" destId="{CC3FB64E-0D6C-4E5D-AFFF-C1336A88A826}" srcOrd="2" destOrd="0" presId="urn:microsoft.com/office/officeart/2018/2/layout/IconLabelList"/>
    <dgm:cxn modelId="{7EF9D774-87CE-4441-83C3-C637B7F4E7CA}" type="presParOf" srcId="{CC3FB64E-0D6C-4E5D-AFFF-C1336A88A826}" destId="{0D4824CB-7ED6-47AF-BA27-0EC6BF3DE2E0}" srcOrd="0" destOrd="0" presId="urn:microsoft.com/office/officeart/2018/2/layout/IconLabelList"/>
    <dgm:cxn modelId="{761B96D5-A870-45AD-A252-CF6FDB392989}" type="presParOf" srcId="{CC3FB64E-0D6C-4E5D-AFFF-C1336A88A826}" destId="{30967859-5922-4F9E-9F4B-A24611BC8EE6}" srcOrd="1" destOrd="0" presId="urn:microsoft.com/office/officeart/2018/2/layout/IconLabelList"/>
    <dgm:cxn modelId="{39E44ED1-9DA7-4015-80C3-1CA0FC087779}" type="presParOf" srcId="{CC3FB64E-0D6C-4E5D-AFFF-C1336A88A826}" destId="{77088CD5-22D2-49DC-A81A-A319071744F9}" srcOrd="2" destOrd="0" presId="urn:microsoft.com/office/officeart/2018/2/layout/IconLabelList"/>
    <dgm:cxn modelId="{44E94602-786F-4E5E-9BA1-BA192215158D}" type="presParOf" srcId="{BB47C40D-C870-42AC-860F-45BF3296B741}" destId="{AE0283F5-41DE-4FB3-A58B-54ECC0AE1624}" srcOrd="3" destOrd="0" presId="urn:microsoft.com/office/officeart/2018/2/layout/IconLabelList"/>
    <dgm:cxn modelId="{6472F2E3-DED7-48ED-9DF2-44C877F22C7B}" type="presParOf" srcId="{BB47C40D-C870-42AC-860F-45BF3296B741}" destId="{C72D2440-C628-4AEB-9765-EAAA74FF1A97}" srcOrd="4" destOrd="0" presId="urn:microsoft.com/office/officeart/2018/2/layout/IconLabelList"/>
    <dgm:cxn modelId="{2B64178D-2E8A-44FA-80EA-9B3A628F6415}" type="presParOf" srcId="{C72D2440-C628-4AEB-9765-EAAA74FF1A97}" destId="{F3C1B4BC-0A83-4C17-A495-D19C24903D51}" srcOrd="0" destOrd="0" presId="urn:microsoft.com/office/officeart/2018/2/layout/IconLabelList"/>
    <dgm:cxn modelId="{0CCAB8A2-5206-4EC5-BD2A-485FA704DA95}" type="presParOf" srcId="{C72D2440-C628-4AEB-9765-EAAA74FF1A97}" destId="{C0C5ED13-BB72-47F5-96D6-D0A73F78CE2A}" srcOrd="1" destOrd="0" presId="urn:microsoft.com/office/officeart/2018/2/layout/IconLabelList"/>
    <dgm:cxn modelId="{608CE723-988B-46BB-BF95-979C4989390B}" type="presParOf" srcId="{C72D2440-C628-4AEB-9765-EAAA74FF1A97}" destId="{8A8A4DED-2E57-4649-B0E3-FBCBE7232C62}" srcOrd="2" destOrd="0" presId="urn:microsoft.com/office/officeart/2018/2/layout/IconLabelList"/>
    <dgm:cxn modelId="{5059E03D-E835-4C8C-9308-AEA4AFB3E442}" type="presParOf" srcId="{BB47C40D-C870-42AC-860F-45BF3296B741}" destId="{26944D4A-0175-4867-B93D-23486A3ABE6D}" srcOrd="5" destOrd="0" presId="urn:microsoft.com/office/officeart/2018/2/layout/IconLabelList"/>
    <dgm:cxn modelId="{56CD8910-1A81-4FE9-B19D-B6E1D1C93076}" type="presParOf" srcId="{BB47C40D-C870-42AC-860F-45BF3296B741}" destId="{04BCE353-DEB8-47F5-97E1-7AB608E58238}" srcOrd="6" destOrd="0" presId="urn:microsoft.com/office/officeart/2018/2/layout/IconLabelList"/>
    <dgm:cxn modelId="{CD1E3C8F-7A79-41F8-9102-4DA5D98210CF}" type="presParOf" srcId="{04BCE353-DEB8-47F5-97E1-7AB608E58238}" destId="{8E986E13-CB7B-4E75-8E03-9E1FCD0B7149}" srcOrd="0" destOrd="0" presId="urn:microsoft.com/office/officeart/2018/2/layout/IconLabelList"/>
    <dgm:cxn modelId="{C0AC63EB-238B-46E2-AB10-150ED49527C9}" type="presParOf" srcId="{04BCE353-DEB8-47F5-97E1-7AB608E58238}" destId="{63FA2443-EC2B-4EE5-A0BF-6FD013F0FB32}" srcOrd="1" destOrd="0" presId="urn:microsoft.com/office/officeart/2018/2/layout/IconLabelList"/>
    <dgm:cxn modelId="{5234B671-3284-4EC1-A66E-5EE4BAACE934}" type="presParOf" srcId="{04BCE353-DEB8-47F5-97E1-7AB608E58238}" destId="{AE48914F-8482-4111-83F1-59193A32E7B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7A2E97-BD9A-44DB-85A2-536D605A5E0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2947852-5B4A-493F-A824-F1698BB712D4}">
      <dgm:prSet/>
      <dgm:spPr/>
      <dgm:t>
        <a:bodyPr/>
        <a:lstStyle/>
        <a:p>
          <a:r>
            <a:rPr lang="en-US" dirty="0"/>
            <a:t>Planning: Define scope and objectives.</a:t>
          </a:r>
        </a:p>
      </dgm:t>
    </dgm:pt>
    <dgm:pt modelId="{55CFD1EA-0806-456B-96B8-DBA5D614DC7A}" type="parTrans" cxnId="{E3852B53-8B00-4E4D-A568-2062B8677A39}">
      <dgm:prSet/>
      <dgm:spPr/>
      <dgm:t>
        <a:bodyPr/>
        <a:lstStyle/>
        <a:p>
          <a:endParaRPr lang="en-US"/>
        </a:p>
      </dgm:t>
    </dgm:pt>
    <dgm:pt modelId="{E6F220E0-8D37-4B08-91B3-C069C7E4D10D}" type="sibTrans" cxnId="{E3852B53-8B00-4E4D-A568-2062B8677A39}">
      <dgm:prSet/>
      <dgm:spPr/>
      <dgm:t>
        <a:bodyPr/>
        <a:lstStyle/>
        <a:p>
          <a:endParaRPr lang="en-US"/>
        </a:p>
      </dgm:t>
    </dgm:pt>
    <dgm:pt modelId="{8CF2FC7D-10C5-4951-B7C4-082D4942D2FF}">
      <dgm:prSet/>
      <dgm:spPr/>
      <dgm:t>
        <a:bodyPr/>
        <a:lstStyle/>
        <a:p>
          <a:r>
            <a:rPr lang="en-US" dirty="0"/>
            <a:t>Gathering Information: Review logs, policies, and documents.</a:t>
          </a:r>
        </a:p>
      </dgm:t>
    </dgm:pt>
    <dgm:pt modelId="{A9DA12C8-77F5-41C2-896D-DE3FC0ED31D3}" type="parTrans" cxnId="{6401269D-DCE6-4487-8A30-D3FB7A995307}">
      <dgm:prSet/>
      <dgm:spPr/>
      <dgm:t>
        <a:bodyPr/>
        <a:lstStyle/>
        <a:p>
          <a:endParaRPr lang="en-US"/>
        </a:p>
      </dgm:t>
    </dgm:pt>
    <dgm:pt modelId="{00DB026E-F5D8-4FFB-80A2-0A687CEE69C9}" type="sibTrans" cxnId="{6401269D-DCE6-4487-8A30-D3FB7A995307}">
      <dgm:prSet/>
      <dgm:spPr/>
      <dgm:t>
        <a:bodyPr/>
        <a:lstStyle/>
        <a:p>
          <a:endParaRPr lang="en-US"/>
        </a:p>
      </dgm:t>
    </dgm:pt>
    <dgm:pt modelId="{A4460977-C245-4920-BBF6-9482A6BE308C}">
      <dgm:prSet/>
      <dgm:spPr/>
      <dgm:t>
        <a:bodyPr/>
        <a:lstStyle/>
        <a:p>
          <a:r>
            <a:rPr lang="en-US" dirty="0"/>
            <a:t>Evaluating Controls: Assess effectiveness of current security measures.</a:t>
          </a:r>
        </a:p>
      </dgm:t>
    </dgm:pt>
    <dgm:pt modelId="{00904D3A-BC2A-4AE5-8685-08A323DA10E1}" type="parTrans" cxnId="{B34EE0AA-79CB-4B3B-937F-D6A4EA839BAF}">
      <dgm:prSet/>
      <dgm:spPr/>
      <dgm:t>
        <a:bodyPr/>
        <a:lstStyle/>
        <a:p>
          <a:endParaRPr lang="en-US"/>
        </a:p>
      </dgm:t>
    </dgm:pt>
    <dgm:pt modelId="{A8B419F2-47E9-4ADA-9DC1-AF32CB180D3D}" type="sibTrans" cxnId="{B34EE0AA-79CB-4B3B-937F-D6A4EA839BAF}">
      <dgm:prSet/>
      <dgm:spPr/>
      <dgm:t>
        <a:bodyPr/>
        <a:lstStyle/>
        <a:p>
          <a:endParaRPr lang="en-US"/>
        </a:p>
      </dgm:t>
    </dgm:pt>
    <dgm:pt modelId="{3A410D8B-1AAF-4372-A079-0B351071B5E7}">
      <dgm:prSet/>
      <dgm:spPr/>
      <dgm:t>
        <a:bodyPr/>
        <a:lstStyle/>
        <a:p>
          <a:r>
            <a:rPr lang="en-US" dirty="0"/>
            <a:t>Reporting Findings: Present recommendations for improvement.</a:t>
          </a:r>
        </a:p>
      </dgm:t>
    </dgm:pt>
    <dgm:pt modelId="{CE9CDDC6-3231-4F2E-BA1C-E6EF3D3485FC}" type="parTrans" cxnId="{40D388BD-C12E-4A68-B39E-77CA2247CCCB}">
      <dgm:prSet/>
      <dgm:spPr/>
      <dgm:t>
        <a:bodyPr/>
        <a:lstStyle/>
        <a:p>
          <a:endParaRPr lang="en-US"/>
        </a:p>
      </dgm:t>
    </dgm:pt>
    <dgm:pt modelId="{F16DA645-1F9C-47E7-A94E-A815F4FFB1D3}" type="sibTrans" cxnId="{40D388BD-C12E-4A68-B39E-77CA2247CCCB}">
      <dgm:prSet/>
      <dgm:spPr/>
      <dgm:t>
        <a:bodyPr/>
        <a:lstStyle/>
        <a:p>
          <a:endParaRPr lang="en-US"/>
        </a:p>
      </dgm:t>
    </dgm:pt>
    <dgm:pt modelId="{0C60E49C-74BC-46EE-B431-02573A63033D}" type="pres">
      <dgm:prSet presAssocID="{577A2E97-BD9A-44DB-85A2-536D605A5E08}" presName="root" presStyleCnt="0">
        <dgm:presLayoutVars>
          <dgm:dir/>
          <dgm:resizeHandles val="exact"/>
        </dgm:presLayoutVars>
      </dgm:prSet>
      <dgm:spPr/>
    </dgm:pt>
    <dgm:pt modelId="{30978DC7-B0D3-44AF-B774-B6B575F39098}" type="pres">
      <dgm:prSet presAssocID="{577A2E97-BD9A-44DB-85A2-536D605A5E08}" presName="container" presStyleCnt="0">
        <dgm:presLayoutVars>
          <dgm:dir/>
          <dgm:resizeHandles val="exact"/>
        </dgm:presLayoutVars>
      </dgm:prSet>
      <dgm:spPr/>
    </dgm:pt>
    <dgm:pt modelId="{C6C30232-28BE-409E-B52E-3D2198EB7B71}" type="pres">
      <dgm:prSet presAssocID="{12947852-5B4A-493F-A824-F1698BB712D4}" presName="compNode" presStyleCnt="0"/>
      <dgm:spPr/>
    </dgm:pt>
    <dgm:pt modelId="{1ADDE30B-6B11-4C09-9767-93D10DC239AE}" type="pres">
      <dgm:prSet presAssocID="{12947852-5B4A-493F-A824-F1698BB712D4}" presName="iconBgRect" presStyleLbl="bgShp" presStyleIdx="0" presStyleCnt="4"/>
      <dgm:spPr/>
    </dgm:pt>
    <dgm:pt modelId="{FE061413-B55B-44DE-9657-08F6ED30F991}" type="pres">
      <dgm:prSet presAssocID="{12947852-5B4A-493F-A824-F1698BB712D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book"/>
        </a:ext>
      </dgm:extLst>
    </dgm:pt>
    <dgm:pt modelId="{B7FD8461-573A-400D-8BF6-602B4CB20DD0}" type="pres">
      <dgm:prSet presAssocID="{12947852-5B4A-493F-A824-F1698BB712D4}" presName="spaceRect" presStyleCnt="0"/>
      <dgm:spPr/>
    </dgm:pt>
    <dgm:pt modelId="{B090C74A-1079-4807-8642-A42560BCD22E}" type="pres">
      <dgm:prSet presAssocID="{12947852-5B4A-493F-A824-F1698BB712D4}" presName="textRect" presStyleLbl="revTx" presStyleIdx="0" presStyleCnt="4">
        <dgm:presLayoutVars>
          <dgm:chMax val="1"/>
          <dgm:chPref val="1"/>
        </dgm:presLayoutVars>
      </dgm:prSet>
      <dgm:spPr/>
    </dgm:pt>
    <dgm:pt modelId="{AD202E52-EC13-4CEF-96BB-D7CE2AF4ADD6}" type="pres">
      <dgm:prSet presAssocID="{E6F220E0-8D37-4B08-91B3-C069C7E4D10D}" presName="sibTrans" presStyleLbl="sibTrans2D1" presStyleIdx="0" presStyleCnt="0"/>
      <dgm:spPr/>
    </dgm:pt>
    <dgm:pt modelId="{FE440383-2AA7-4309-BA93-C53A3879A711}" type="pres">
      <dgm:prSet presAssocID="{8CF2FC7D-10C5-4951-B7C4-082D4942D2FF}" presName="compNode" presStyleCnt="0"/>
      <dgm:spPr/>
    </dgm:pt>
    <dgm:pt modelId="{5F809C2F-F3F3-4DC6-B48F-A628A339AE83}" type="pres">
      <dgm:prSet presAssocID="{8CF2FC7D-10C5-4951-B7C4-082D4942D2FF}" presName="iconBgRect" presStyleLbl="bgShp" presStyleIdx="1" presStyleCnt="4"/>
      <dgm:spPr/>
    </dgm:pt>
    <dgm:pt modelId="{DF29ED0B-6593-477B-AD4C-CCB4995D0D7B}" type="pres">
      <dgm:prSet presAssocID="{8CF2FC7D-10C5-4951-B7C4-082D4942D2F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Folder"/>
        </a:ext>
      </dgm:extLst>
    </dgm:pt>
    <dgm:pt modelId="{70BDBA9C-FCFB-4EC2-93E6-21AE1BDB1536}" type="pres">
      <dgm:prSet presAssocID="{8CF2FC7D-10C5-4951-B7C4-082D4942D2FF}" presName="spaceRect" presStyleCnt="0"/>
      <dgm:spPr/>
    </dgm:pt>
    <dgm:pt modelId="{42F7E276-B7BA-4A81-A9CD-5E71D027C097}" type="pres">
      <dgm:prSet presAssocID="{8CF2FC7D-10C5-4951-B7C4-082D4942D2FF}" presName="textRect" presStyleLbl="revTx" presStyleIdx="1" presStyleCnt="4">
        <dgm:presLayoutVars>
          <dgm:chMax val="1"/>
          <dgm:chPref val="1"/>
        </dgm:presLayoutVars>
      </dgm:prSet>
      <dgm:spPr/>
    </dgm:pt>
    <dgm:pt modelId="{565487E3-89B5-4E12-86C8-58AAA798A8D7}" type="pres">
      <dgm:prSet presAssocID="{00DB026E-F5D8-4FFB-80A2-0A687CEE69C9}" presName="sibTrans" presStyleLbl="sibTrans2D1" presStyleIdx="0" presStyleCnt="0"/>
      <dgm:spPr/>
    </dgm:pt>
    <dgm:pt modelId="{D8603314-7432-48F0-910B-43D07D1D1DA8}" type="pres">
      <dgm:prSet presAssocID="{A4460977-C245-4920-BBF6-9482A6BE308C}" presName="compNode" presStyleCnt="0"/>
      <dgm:spPr/>
    </dgm:pt>
    <dgm:pt modelId="{9BE8E4FD-E4ED-40BD-B761-720B3D0C3F07}" type="pres">
      <dgm:prSet presAssocID="{A4460977-C245-4920-BBF6-9482A6BE308C}" presName="iconBgRect" presStyleLbl="bgShp" presStyleIdx="2" presStyleCnt="4"/>
      <dgm:spPr/>
    </dgm:pt>
    <dgm:pt modelId="{5BDF6B52-B5FE-473A-8738-7F415C2DE000}" type="pres">
      <dgm:prSet presAssocID="{A4460977-C245-4920-BBF6-9482A6BE308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15C902C4-918C-4C75-87AA-D833D22F1AFD}" type="pres">
      <dgm:prSet presAssocID="{A4460977-C245-4920-BBF6-9482A6BE308C}" presName="spaceRect" presStyleCnt="0"/>
      <dgm:spPr/>
    </dgm:pt>
    <dgm:pt modelId="{C4271A4A-79BA-4FED-82E2-EBCC1B564D97}" type="pres">
      <dgm:prSet presAssocID="{A4460977-C245-4920-BBF6-9482A6BE308C}" presName="textRect" presStyleLbl="revTx" presStyleIdx="2" presStyleCnt="4">
        <dgm:presLayoutVars>
          <dgm:chMax val="1"/>
          <dgm:chPref val="1"/>
        </dgm:presLayoutVars>
      </dgm:prSet>
      <dgm:spPr/>
    </dgm:pt>
    <dgm:pt modelId="{1655E134-54AF-4AAF-869F-6FE0B9A7E0AA}" type="pres">
      <dgm:prSet presAssocID="{A8B419F2-47E9-4ADA-9DC1-AF32CB180D3D}" presName="sibTrans" presStyleLbl="sibTrans2D1" presStyleIdx="0" presStyleCnt="0"/>
      <dgm:spPr/>
    </dgm:pt>
    <dgm:pt modelId="{4DD4D4BB-E911-46D1-B614-22DA95684196}" type="pres">
      <dgm:prSet presAssocID="{3A410D8B-1AAF-4372-A079-0B351071B5E7}" presName="compNode" presStyleCnt="0"/>
      <dgm:spPr/>
    </dgm:pt>
    <dgm:pt modelId="{6887BDCE-2DE5-43BE-A9A6-502ED9E3C3F7}" type="pres">
      <dgm:prSet presAssocID="{3A410D8B-1AAF-4372-A079-0B351071B5E7}" presName="iconBgRect" presStyleLbl="bgShp" presStyleIdx="3" presStyleCnt="4"/>
      <dgm:spPr/>
    </dgm:pt>
    <dgm:pt modelId="{96C1D36E-B676-4BE3-9F58-262164F3C2A2}" type="pres">
      <dgm:prSet presAssocID="{3A410D8B-1AAF-4372-A079-0B351071B5E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atistics"/>
        </a:ext>
      </dgm:extLst>
    </dgm:pt>
    <dgm:pt modelId="{0D5D11AF-6F22-4C08-B416-37E2D93A0051}" type="pres">
      <dgm:prSet presAssocID="{3A410D8B-1AAF-4372-A079-0B351071B5E7}" presName="spaceRect" presStyleCnt="0"/>
      <dgm:spPr/>
    </dgm:pt>
    <dgm:pt modelId="{EDCC8F34-8409-4B5B-8898-16803552E936}" type="pres">
      <dgm:prSet presAssocID="{3A410D8B-1AAF-4372-A079-0B351071B5E7}" presName="textRect" presStyleLbl="revTx" presStyleIdx="3" presStyleCnt="4">
        <dgm:presLayoutVars>
          <dgm:chMax val="1"/>
          <dgm:chPref val="1"/>
        </dgm:presLayoutVars>
      </dgm:prSet>
      <dgm:spPr/>
    </dgm:pt>
  </dgm:ptLst>
  <dgm:cxnLst>
    <dgm:cxn modelId="{52D8982A-D8B4-4591-9963-F6367215DE44}" type="presOf" srcId="{A4460977-C245-4920-BBF6-9482A6BE308C}" destId="{C4271A4A-79BA-4FED-82E2-EBCC1B564D97}" srcOrd="0" destOrd="0" presId="urn:microsoft.com/office/officeart/2018/2/layout/IconCircleList"/>
    <dgm:cxn modelId="{C2E42463-FF40-44F9-877A-AD501838D8E3}" type="presOf" srcId="{00DB026E-F5D8-4FFB-80A2-0A687CEE69C9}" destId="{565487E3-89B5-4E12-86C8-58AAA798A8D7}" srcOrd="0" destOrd="0" presId="urn:microsoft.com/office/officeart/2018/2/layout/IconCircleList"/>
    <dgm:cxn modelId="{CC1B5F71-92BA-4241-8E62-23DF3D158F04}" type="presOf" srcId="{A8B419F2-47E9-4ADA-9DC1-AF32CB180D3D}" destId="{1655E134-54AF-4AAF-869F-6FE0B9A7E0AA}" srcOrd="0" destOrd="0" presId="urn:microsoft.com/office/officeart/2018/2/layout/IconCircleList"/>
    <dgm:cxn modelId="{E3852B53-8B00-4E4D-A568-2062B8677A39}" srcId="{577A2E97-BD9A-44DB-85A2-536D605A5E08}" destId="{12947852-5B4A-493F-A824-F1698BB712D4}" srcOrd="0" destOrd="0" parTransId="{55CFD1EA-0806-456B-96B8-DBA5D614DC7A}" sibTransId="{E6F220E0-8D37-4B08-91B3-C069C7E4D10D}"/>
    <dgm:cxn modelId="{BD1A2B77-7AB7-4D7A-9503-F487113A0F9B}" type="presOf" srcId="{3A410D8B-1AAF-4372-A079-0B351071B5E7}" destId="{EDCC8F34-8409-4B5B-8898-16803552E936}" srcOrd="0" destOrd="0" presId="urn:microsoft.com/office/officeart/2018/2/layout/IconCircleList"/>
    <dgm:cxn modelId="{FCBD697F-DD44-4E80-95A3-528115C81469}" type="presOf" srcId="{E6F220E0-8D37-4B08-91B3-C069C7E4D10D}" destId="{AD202E52-EC13-4CEF-96BB-D7CE2AF4ADD6}" srcOrd="0" destOrd="0" presId="urn:microsoft.com/office/officeart/2018/2/layout/IconCircleList"/>
    <dgm:cxn modelId="{6401269D-DCE6-4487-8A30-D3FB7A995307}" srcId="{577A2E97-BD9A-44DB-85A2-536D605A5E08}" destId="{8CF2FC7D-10C5-4951-B7C4-082D4942D2FF}" srcOrd="1" destOrd="0" parTransId="{A9DA12C8-77F5-41C2-896D-DE3FC0ED31D3}" sibTransId="{00DB026E-F5D8-4FFB-80A2-0A687CEE69C9}"/>
    <dgm:cxn modelId="{7673A2A5-5E07-4E5B-A719-2D028A36A300}" type="presOf" srcId="{8CF2FC7D-10C5-4951-B7C4-082D4942D2FF}" destId="{42F7E276-B7BA-4A81-A9CD-5E71D027C097}" srcOrd="0" destOrd="0" presId="urn:microsoft.com/office/officeart/2018/2/layout/IconCircleList"/>
    <dgm:cxn modelId="{B34EE0AA-79CB-4B3B-937F-D6A4EA839BAF}" srcId="{577A2E97-BD9A-44DB-85A2-536D605A5E08}" destId="{A4460977-C245-4920-BBF6-9482A6BE308C}" srcOrd="2" destOrd="0" parTransId="{00904D3A-BC2A-4AE5-8685-08A323DA10E1}" sibTransId="{A8B419F2-47E9-4ADA-9DC1-AF32CB180D3D}"/>
    <dgm:cxn modelId="{AE270FB9-45C1-42D3-9174-632F8CB23405}" type="presOf" srcId="{12947852-5B4A-493F-A824-F1698BB712D4}" destId="{B090C74A-1079-4807-8642-A42560BCD22E}" srcOrd="0" destOrd="0" presId="urn:microsoft.com/office/officeart/2018/2/layout/IconCircleList"/>
    <dgm:cxn modelId="{40D388BD-C12E-4A68-B39E-77CA2247CCCB}" srcId="{577A2E97-BD9A-44DB-85A2-536D605A5E08}" destId="{3A410D8B-1AAF-4372-A079-0B351071B5E7}" srcOrd="3" destOrd="0" parTransId="{CE9CDDC6-3231-4F2E-BA1C-E6EF3D3485FC}" sibTransId="{F16DA645-1F9C-47E7-A94E-A815F4FFB1D3}"/>
    <dgm:cxn modelId="{943111EB-78C1-4AF4-BD99-D7B59D3B0992}" type="presOf" srcId="{577A2E97-BD9A-44DB-85A2-536D605A5E08}" destId="{0C60E49C-74BC-46EE-B431-02573A63033D}" srcOrd="0" destOrd="0" presId="urn:microsoft.com/office/officeart/2018/2/layout/IconCircleList"/>
    <dgm:cxn modelId="{818741D1-C68E-4F1A-9BBB-0ED6A84208A2}" type="presParOf" srcId="{0C60E49C-74BC-46EE-B431-02573A63033D}" destId="{30978DC7-B0D3-44AF-B774-B6B575F39098}" srcOrd="0" destOrd="0" presId="urn:microsoft.com/office/officeart/2018/2/layout/IconCircleList"/>
    <dgm:cxn modelId="{AD4C42D4-2EAE-4CFD-AEE7-657BB7702296}" type="presParOf" srcId="{30978DC7-B0D3-44AF-B774-B6B575F39098}" destId="{C6C30232-28BE-409E-B52E-3D2198EB7B71}" srcOrd="0" destOrd="0" presId="urn:microsoft.com/office/officeart/2018/2/layout/IconCircleList"/>
    <dgm:cxn modelId="{1DDACCB8-2D62-49D6-AEBE-534708263F7B}" type="presParOf" srcId="{C6C30232-28BE-409E-B52E-3D2198EB7B71}" destId="{1ADDE30B-6B11-4C09-9767-93D10DC239AE}" srcOrd="0" destOrd="0" presId="urn:microsoft.com/office/officeart/2018/2/layout/IconCircleList"/>
    <dgm:cxn modelId="{95AA52AE-49F7-4D9C-851E-6D2E68E278F4}" type="presParOf" srcId="{C6C30232-28BE-409E-B52E-3D2198EB7B71}" destId="{FE061413-B55B-44DE-9657-08F6ED30F991}" srcOrd="1" destOrd="0" presId="urn:microsoft.com/office/officeart/2018/2/layout/IconCircleList"/>
    <dgm:cxn modelId="{CDBE3252-D20E-44B2-A100-2E3CA6EC53CC}" type="presParOf" srcId="{C6C30232-28BE-409E-B52E-3D2198EB7B71}" destId="{B7FD8461-573A-400D-8BF6-602B4CB20DD0}" srcOrd="2" destOrd="0" presId="urn:microsoft.com/office/officeart/2018/2/layout/IconCircleList"/>
    <dgm:cxn modelId="{B8AF430A-E385-421B-ADEF-FDAAA1589C36}" type="presParOf" srcId="{C6C30232-28BE-409E-B52E-3D2198EB7B71}" destId="{B090C74A-1079-4807-8642-A42560BCD22E}" srcOrd="3" destOrd="0" presId="urn:microsoft.com/office/officeart/2018/2/layout/IconCircleList"/>
    <dgm:cxn modelId="{F896531B-68D3-48B3-8A3C-CB842DC5F2E1}" type="presParOf" srcId="{30978DC7-B0D3-44AF-B774-B6B575F39098}" destId="{AD202E52-EC13-4CEF-96BB-D7CE2AF4ADD6}" srcOrd="1" destOrd="0" presId="urn:microsoft.com/office/officeart/2018/2/layout/IconCircleList"/>
    <dgm:cxn modelId="{6EB213D9-C519-4C2C-BCC8-0CCBBBFEF1C9}" type="presParOf" srcId="{30978DC7-B0D3-44AF-B774-B6B575F39098}" destId="{FE440383-2AA7-4309-BA93-C53A3879A711}" srcOrd="2" destOrd="0" presId="urn:microsoft.com/office/officeart/2018/2/layout/IconCircleList"/>
    <dgm:cxn modelId="{2AB13912-EBE9-4377-A8EA-EFEC7085D8F0}" type="presParOf" srcId="{FE440383-2AA7-4309-BA93-C53A3879A711}" destId="{5F809C2F-F3F3-4DC6-B48F-A628A339AE83}" srcOrd="0" destOrd="0" presId="urn:microsoft.com/office/officeart/2018/2/layout/IconCircleList"/>
    <dgm:cxn modelId="{9DC3018A-EF6B-44B4-80BA-EC28350613FE}" type="presParOf" srcId="{FE440383-2AA7-4309-BA93-C53A3879A711}" destId="{DF29ED0B-6593-477B-AD4C-CCB4995D0D7B}" srcOrd="1" destOrd="0" presId="urn:microsoft.com/office/officeart/2018/2/layout/IconCircleList"/>
    <dgm:cxn modelId="{E3C7F440-D5DB-408A-A7BE-E839A4DEBBF4}" type="presParOf" srcId="{FE440383-2AA7-4309-BA93-C53A3879A711}" destId="{70BDBA9C-FCFB-4EC2-93E6-21AE1BDB1536}" srcOrd="2" destOrd="0" presId="urn:microsoft.com/office/officeart/2018/2/layout/IconCircleList"/>
    <dgm:cxn modelId="{042BD0A6-7FB0-4636-BF99-C917EA2CADBD}" type="presParOf" srcId="{FE440383-2AA7-4309-BA93-C53A3879A711}" destId="{42F7E276-B7BA-4A81-A9CD-5E71D027C097}" srcOrd="3" destOrd="0" presId="urn:microsoft.com/office/officeart/2018/2/layout/IconCircleList"/>
    <dgm:cxn modelId="{D6D6839B-54B8-410E-8D65-9F83B6A0007D}" type="presParOf" srcId="{30978DC7-B0D3-44AF-B774-B6B575F39098}" destId="{565487E3-89B5-4E12-86C8-58AAA798A8D7}" srcOrd="3" destOrd="0" presId="urn:microsoft.com/office/officeart/2018/2/layout/IconCircleList"/>
    <dgm:cxn modelId="{C51AD38E-E80B-4E1B-AC1E-9C736BF4FE5B}" type="presParOf" srcId="{30978DC7-B0D3-44AF-B774-B6B575F39098}" destId="{D8603314-7432-48F0-910B-43D07D1D1DA8}" srcOrd="4" destOrd="0" presId="urn:microsoft.com/office/officeart/2018/2/layout/IconCircleList"/>
    <dgm:cxn modelId="{03091BEE-BE20-4CD1-AC6F-ED05EA90594D}" type="presParOf" srcId="{D8603314-7432-48F0-910B-43D07D1D1DA8}" destId="{9BE8E4FD-E4ED-40BD-B761-720B3D0C3F07}" srcOrd="0" destOrd="0" presId="urn:microsoft.com/office/officeart/2018/2/layout/IconCircleList"/>
    <dgm:cxn modelId="{2EB4FDDB-D6FD-45B0-A7CD-94FCCB0ECF26}" type="presParOf" srcId="{D8603314-7432-48F0-910B-43D07D1D1DA8}" destId="{5BDF6B52-B5FE-473A-8738-7F415C2DE000}" srcOrd="1" destOrd="0" presId="urn:microsoft.com/office/officeart/2018/2/layout/IconCircleList"/>
    <dgm:cxn modelId="{FC20CF52-55A0-48B6-A0BB-01DEE30BBFD1}" type="presParOf" srcId="{D8603314-7432-48F0-910B-43D07D1D1DA8}" destId="{15C902C4-918C-4C75-87AA-D833D22F1AFD}" srcOrd="2" destOrd="0" presId="urn:microsoft.com/office/officeart/2018/2/layout/IconCircleList"/>
    <dgm:cxn modelId="{B0C8AFD9-045F-4DBA-8AF8-210FF2709876}" type="presParOf" srcId="{D8603314-7432-48F0-910B-43D07D1D1DA8}" destId="{C4271A4A-79BA-4FED-82E2-EBCC1B564D97}" srcOrd="3" destOrd="0" presId="urn:microsoft.com/office/officeart/2018/2/layout/IconCircleList"/>
    <dgm:cxn modelId="{5CA7C81D-6AEA-40A6-BE1C-2B6769A30BBA}" type="presParOf" srcId="{30978DC7-B0D3-44AF-B774-B6B575F39098}" destId="{1655E134-54AF-4AAF-869F-6FE0B9A7E0AA}" srcOrd="5" destOrd="0" presId="urn:microsoft.com/office/officeart/2018/2/layout/IconCircleList"/>
    <dgm:cxn modelId="{D83B0DC0-0D08-4D25-A662-A376B02EA301}" type="presParOf" srcId="{30978DC7-B0D3-44AF-B774-B6B575F39098}" destId="{4DD4D4BB-E911-46D1-B614-22DA95684196}" srcOrd="6" destOrd="0" presId="urn:microsoft.com/office/officeart/2018/2/layout/IconCircleList"/>
    <dgm:cxn modelId="{BDA8DD1D-5580-4E64-80D8-AA4C859EAEB2}" type="presParOf" srcId="{4DD4D4BB-E911-46D1-B614-22DA95684196}" destId="{6887BDCE-2DE5-43BE-A9A6-502ED9E3C3F7}" srcOrd="0" destOrd="0" presId="urn:microsoft.com/office/officeart/2018/2/layout/IconCircleList"/>
    <dgm:cxn modelId="{E230CFCE-4D3C-4C4E-A36A-4B61333157BB}" type="presParOf" srcId="{4DD4D4BB-E911-46D1-B614-22DA95684196}" destId="{96C1D36E-B676-4BE3-9F58-262164F3C2A2}" srcOrd="1" destOrd="0" presId="urn:microsoft.com/office/officeart/2018/2/layout/IconCircleList"/>
    <dgm:cxn modelId="{D2B9E07B-5FC4-44F5-9765-5088F6B134C2}" type="presParOf" srcId="{4DD4D4BB-E911-46D1-B614-22DA95684196}" destId="{0D5D11AF-6F22-4C08-B416-37E2D93A0051}" srcOrd="2" destOrd="0" presId="urn:microsoft.com/office/officeart/2018/2/layout/IconCircleList"/>
    <dgm:cxn modelId="{AF070746-F29A-467B-AB1D-95B1B34FE671}" type="presParOf" srcId="{4DD4D4BB-E911-46D1-B614-22DA95684196}" destId="{EDCC8F34-8409-4B5B-8898-16803552E93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203E31-7207-4120-B7A8-668EE3AF84A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2EF7077-C872-4DA2-A1BC-462905B854BE}">
      <dgm:prSet/>
      <dgm:spPr/>
      <dgm:t>
        <a:bodyPr/>
        <a:lstStyle/>
        <a:p>
          <a:pPr>
            <a:lnSpc>
              <a:spcPct val="100000"/>
            </a:lnSpc>
          </a:pPr>
          <a:r>
            <a:rPr lang="en-US" dirty="0"/>
            <a:t>Healthcare: HIPAA compliance audit.</a:t>
          </a:r>
        </a:p>
      </dgm:t>
    </dgm:pt>
    <dgm:pt modelId="{A7212CCD-818B-44ED-825F-C5856579C9C3}" type="parTrans" cxnId="{EF6249FC-D7D2-4B6F-9BC3-5CE6B46F17FB}">
      <dgm:prSet/>
      <dgm:spPr/>
      <dgm:t>
        <a:bodyPr/>
        <a:lstStyle/>
        <a:p>
          <a:endParaRPr lang="en-US"/>
        </a:p>
      </dgm:t>
    </dgm:pt>
    <dgm:pt modelId="{785590D1-ED7E-43D5-80C5-91B4F850D7CD}" type="sibTrans" cxnId="{EF6249FC-D7D2-4B6F-9BC3-5CE6B46F17FB}">
      <dgm:prSet/>
      <dgm:spPr/>
      <dgm:t>
        <a:bodyPr/>
        <a:lstStyle/>
        <a:p>
          <a:endParaRPr lang="en-US"/>
        </a:p>
      </dgm:t>
    </dgm:pt>
    <dgm:pt modelId="{DF185E57-FC44-48BF-B8E2-5D5C93AD7F29}">
      <dgm:prSet/>
      <dgm:spPr/>
      <dgm:t>
        <a:bodyPr/>
        <a:lstStyle/>
        <a:p>
          <a:pPr>
            <a:lnSpc>
              <a:spcPct val="100000"/>
            </a:lnSpc>
          </a:pPr>
          <a:r>
            <a:rPr lang="en-US" dirty="0"/>
            <a:t>Banking: Cybersecurity audit for fraud prevention.</a:t>
          </a:r>
        </a:p>
      </dgm:t>
    </dgm:pt>
    <dgm:pt modelId="{A31DD7FC-2445-4311-9EC5-0972CE5AE74B}" type="parTrans" cxnId="{8CF9643D-04DB-49C9-9902-4C8539B4867A}">
      <dgm:prSet/>
      <dgm:spPr/>
      <dgm:t>
        <a:bodyPr/>
        <a:lstStyle/>
        <a:p>
          <a:endParaRPr lang="en-US"/>
        </a:p>
      </dgm:t>
    </dgm:pt>
    <dgm:pt modelId="{34DEF516-9B34-4B5E-8F86-81EC14BA85EF}" type="sibTrans" cxnId="{8CF9643D-04DB-49C9-9902-4C8539B4867A}">
      <dgm:prSet/>
      <dgm:spPr/>
      <dgm:t>
        <a:bodyPr/>
        <a:lstStyle/>
        <a:p>
          <a:endParaRPr lang="en-US"/>
        </a:p>
      </dgm:t>
    </dgm:pt>
    <dgm:pt modelId="{FB795216-D8DA-4586-BF65-D3BCD2578CE8}">
      <dgm:prSet/>
      <dgm:spPr/>
      <dgm:t>
        <a:bodyPr/>
        <a:lstStyle/>
        <a:p>
          <a:pPr>
            <a:lnSpc>
              <a:spcPct val="100000"/>
            </a:lnSpc>
          </a:pPr>
          <a:r>
            <a:rPr lang="en-US" dirty="0"/>
            <a:t>E-Commerce: PCI DSS audit for protecting payment data.</a:t>
          </a:r>
        </a:p>
      </dgm:t>
    </dgm:pt>
    <dgm:pt modelId="{D6F0DAC7-519F-4293-970A-7C3BE9E42175}" type="parTrans" cxnId="{DD7391C7-4F5E-446C-8D71-563F60FFDB28}">
      <dgm:prSet/>
      <dgm:spPr/>
      <dgm:t>
        <a:bodyPr/>
        <a:lstStyle/>
        <a:p>
          <a:endParaRPr lang="en-US"/>
        </a:p>
      </dgm:t>
    </dgm:pt>
    <dgm:pt modelId="{6380F075-0126-48FE-A90E-6DB6B307DCDD}" type="sibTrans" cxnId="{DD7391C7-4F5E-446C-8D71-563F60FFDB28}">
      <dgm:prSet/>
      <dgm:spPr/>
      <dgm:t>
        <a:bodyPr/>
        <a:lstStyle/>
        <a:p>
          <a:endParaRPr lang="en-US"/>
        </a:p>
      </dgm:t>
    </dgm:pt>
    <dgm:pt modelId="{0B5DC1B3-46AF-45B1-A9C8-4B72C74814E9}" type="pres">
      <dgm:prSet presAssocID="{E8203E31-7207-4120-B7A8-668EE3AF84A5}" presName="root" presStyleCnt="0">
        <dgm:presLayoutVars>
          <dgm:dir/>
          <dgm:resizeHandles val="exact"/>
        </dgm:presLayoutVars>
      </dgm:prSet>
      <dgm:spPr/>
    </dgm:pt>
    <dgm:pt modelId="{CBF3A408-372C-4F54-A12E-89BABD20126F}" type="pres">
      <dgm:prSet presAssocID="{B2EF7077-C872-4DA2-A1BC-462905B854BE}" presName="compNode" presStyleCnt="0"/>
      <dgm:spPr/>
    </dgm:pt>
    <dgm:pt modelId="{92669F00-2E9C-4DFD-ABC3-D2EBA37862FD}" type="pres">
      <dgm:prSet presAssocID="{B2EF7077-C872-4DA2-A1BC-462905B854BE}" presName="bgRect" presStyleLbl="bgShp" presStyleIdx="0" presStyleCnt="3"/>
      <dgm:spPr/>
    </dgm:pt>
    <dgm:pt modelId="{DB72FC70-D03C-4D7C-BC15-457B5B952509}" type="pres">
      <dgm:prSet presAssocID="{B2EF7077-C872-4DA2-A1BC-462905B854B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09686A2A-0130-4AA4-84E4-0DAF1CB49DD2}" type="pres">
      <dgm:prSet presAssocID="{B2EF7077-C872-4DA2-A1BC-462905B854BE}" presName="spaceRect" presStyleCnt="0"/>
      <dgm:spPr/>
    </dgm:pt>
    <dgm:pt modelId="{449F9ABB-F772-4B4F-9D6F-222D6A4023C0}" type="pres">
      <dgm:prSet presAssocID="{B2EF7077-C872-4DA2-A1BC-462905B854BE}" presName="parTx" presStyleLbl="revTx" presStyleIdx="0" presStyleCnt="3">
        <dgm:presLayoutVars>
          <dgm:chMax val="0"/>
          <dgm:chPref val="0"/>
        </dgm:presLayoutVars>
      </dgm:prSet>
      <dgm:spPr/>
    </dgm:pt>
    <dgm:pt modelId="{E59B3F3E-D66F-4496-BAD0-FED743A91DE3}" type="pres">
      <dgm:prSet presAssocID="{785590D1-ED7E-43D5-80C5-91B4F850D7CD}" presName="sibTrans" presStyleCnt="0"/>
      <dgm:spPr/>
    </dgm:pt>
    <dgm:pt modelId="{06252C45-68E1-4440-B5FB-3BA99ED02D91}" type="pres">
      <dgm:prSet presAssocID="{DF185E57-FC44-48BF-B8E2-5D5C93AD7F29}" presName="compNode" presStyleCnt="0"/>
      <dgm:spPr/>
    </dgm:pt>
    <dgm:pt modelId="{ED550B47-F769-4AF8-9DB5-AB132E70AB7E}" type="pres">
      <dgm:prSet presAssocID="{DF185E57-FC44-48BF-B8E2-5D5C93AD7F29}" presName="bgRect" presStyleLbl="bgShp" presStyleIdx="1" presStyleCnt="3"/>
      <dgm:spPr/>
    </dgm:pt>
    <dgm:pt modelId="{92EDDC22-9A47-4FB8-9E6E-C553E442AC79}" type="pres">
      <dgm:prSet presAssocID="{DF185E57-FC44-48BF-B8E2-5D5C93AD7F2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obber"/>
        </a:ext>
      </dgm:extLst>
    </dgm:pt>
    <dgm:pt modelId="{5FC9C868-8D19-4020-B26F-908A15E2C80A}" type="pres">
      <dgm:prSet presAssocID="{DF185E57-FC44-48BF-B8E2-5D5C93AD7F29}" presName="spaceRect" presStyleCnt="0"/>
      <dgm:spPr/>
    </dgm:pt>
    <dgm:pt modelId="{3C7FADF9-48AC-4541-A0BF-D71CC1E59FFE}" type="pres">
      <dgm:prSet presAssocID="{DF185E57-FC44-48BF-B8E2-5D5C93AD7F29}" presName="parTx" presStyleLbl="revTx" presStyleIdx="1" presStyleCnt="3">
        <dgm:presLayoutVars>
          <dgm:chMax val="0"/>
          <dgm:chPref val="0"/>
        </dgm:presLayoutVars>
      </dgm:prSet>
      <dgm:spPr/>
    </dgm:pt>
    <dgm:pt modelId="{0EFA6A0F-67BF-4810-A243-E445D182E435}" type="pres">
      <dgm:prSet presAssocID="{34DEF516-9B34-4B5E-8F86-81EC14BA85EF}" presName="sibTrans" presStyleCnt="0"/>
      <dgm:spPr/>
    </dgm:pt>
    <dgm:pt modelId="{E3FEABA3-CE6C-4F05-B72A-C6FD061832FE}" type="pres">
      <dgm:prSet presAssocID="{FB795216-D8DA-4586-BF65-D3BCD2578CE8}" presName="compNode" presStyleCnt="0"/>
      <dgm:spPr/>
    </dgm:pt>
    <dgm:pt modelId="{C31AD62D-972E-46DE-9917-1C99D0FEEFA4}" type="pres">
      <dgm:prSet presAssocID="{FB795216-D8DA-4586-BF65-D3BCD2578CE8}" presName="bgRect" presStyleLbl="bgShp" presStyleIdx="2" presStyleCnt="3"/>
      <dgm:spPr/>
    </dgm:pt>
    <dgm:pt modelId="{98964E1E-C3D4-4629-B258-C3D72892C1F0}" type="pres">
      <dgm:prSet presAssocID="{FB795216-D8DA-4586-BF65-D3BCD2578CE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hredder"/>
        </a:ext>
      </dgm:extLst>
    </dgm:pt>
    <dgm:pt modelId="{DCE8CDCA-8D5B-41F9-AC81-749A66C0E486}" type="pres">
      <dgm:prSet presAssocID="{FB795216-D8DA-4586-BF65-D3BCD2578CE8}" presName="spaceRect" presStyleCnt="0"/>
      <dgm:spPr/>
    </dgm:pt>
    <dgm:pt modelId="{27926275-EF71-4185-A6C0-221F1589ED59}" type="pres">
      <dgm:prSet presAssocID="{FB795216-D8DA-4586-BF65-D3BCD2578CE8}" presName="parTx" presStyleLbl="revTx" presStyleIdx="2" presStyleCnt="3">
        <dgm:presLayoutVars>
          <dgm:chMax val="0"/>
          <dgm:chPref val="0"/>
        </dgm:presLayoutVars>
      </dgm:prSet>
      <dgm:spPr/>
    </dgm:pt>
  </dgm:ptLst>
  <dgm:cxnLst>
    <dgm:cxn modelId="{4DD2F330-150C-4B01-8D27-B6EEECF709E4}" type="presOf" srcId="{FB795216-D8DA-4586-BF65-D3BCD2578CE8}" destId="{27926275-EF71-4185-A6C0-221F1589ED59}" srcOrd="0" destOrd="0" presId="urn:microsoft.com/office/officeart/2018/2/layout/IconVerticalSolidList"/>
    <dgm:cxn modelId="{8CF9643D-04DB-49C9-9902-4C8539B4867A}" srcId="{E8203E31-7207-4120-B7A8-668EE3AF84A5}" destId="{DF185E57-FC44-48BF-B8E2-5D5C93AD7F29}" srcOrd="1" destOrd="0" parTransId="{A31DD7FC-2445-4311-9EC5-0972CE5AE74B}" sibTransId="{34DEF516-9B34-4B5E-8F86-81EC14BA85EF}"/>
    <dgm:cxn modelId="{F2EAA86F-0070-4915-ACE7-E3B9E8681649}" type="presOf" srcId="{B2EF7077-C872-4DA2-A1BC-462905B854BE}" destId="{449F9ABB-F772-4B4F-9D6F-222D6A4023C0}" srcOrd="0" destOrd="0" presId="urn:microsoft.com/office/officeart/2018/2/layout/IconVerticalSolidList"/>
    <dgm:cxn modelId="{DD7391C7-4F5E-446C-8D71-563F60FFDB28}" srcId="{E8203E31-7207-4120-B7A8-668EE3AF84A5}" destId="{FB795216-D8DA-4586-BF65-D3BCD2578CE8}" srcOrd="2" destOrd="0" parTransId="{D6F0DAC7-519F-4293-970A-7C3BE9E42175}" sibTransId="{6380F075-0126-48FE-A90E-6DB6B307DCDD}"/>
    <dgm:cxn modelId="{76E6AECA-2B82-4F63-B12B-1E39B7E15BC6}" type="presOf" srcId="{DF185E57-FC44-48BF-B8E2-5D5C93AD7F29}" destId="{3C7FADF9-48AC-4541-A0BF-D71CC1E59FFE}" srcOrd="0" destOrd="0" presId="urn:microsoft.com/office/officeart/2018/2/layout/IconVerticalSolidList"/>
    <dgm:cxn modelId="{B70B93F8-97A1-4DDF-801C-A0DE3FB70F1B}" type="presOf" srcId="{E8203E31-7207-4120-B7A8-668EE3AF84A5}" destId="{0B5DC1B3-46AF-45B1-A9C8-4B72C74814E9}" srcOrd="0" destOrd="0" presId="urn:microsoft.com/office/officeart/2018/2/layout/IconVerticalSolidList"/>
    <dgm:cxn modelId="{EF6249FC-D7D2-4B6F-9BC3-5CE6B46F17FB}" srcId="{E8203E31-7207-4120-B7A8-668EE3AF84A5}" destId="{B2EF7077-C872-4DA2-A1BC-462905B854BE}" srcOrd="0" destOrd="0" parTransId="{A7212CCD-818B-44ED-825F-C5856579C9C3}" sibTransId="{785590D1-ED7E-43D5-80C5-91B4F850D7CD}"/>
    <dgm:cxn modelId="{126B299E-48EB-405B-8AA6-117354B4A616}" type="presParOf" srcId="{0B5DC1B3-46AF-45B1-A9C8-4B72C74814E9}" destId="{CBF3A408-372C-4F54-A12E-89BABD20126F}" srcOrd="0" destOrd="0" presId="urn:microsoft.com/office/officeart/2018/2/layout/IconVerticalSolidList"/>
    <dgm:cxn modelId="{1669B372-B19B-4E8B-8123-6A5938DC438B}" type="presParOf" srcId="{CBF3A408-372C-4F54-A12E-89BABD20126F}" destId="{92669F00-2E9C-4DFD-ABC3-D2EBA37862FD}" srcOrd="0" destOrd="0" presId="urn:microsoft.com/office/officeart/2018/2/layout/IconVerticalSolidList"/>
    <dgm:cxn modelId="{2A8D0E01-1CAD-4B91-B236-F4A64808C4C8}" type="presParOf" srcId="{CBF3A408-372C-4F54-A12E-89BABD20126F}" destId="{DB72FC70-D03C-4D7C-BC15-457B5B952509}" srcOrd="1" destOrd="0" presId="urn:microsoft.com/office/officeart/2018/2/layout/IconVerticalSolidList"/>
    <dgm:cxn modelId="{B8E0767B-CA48-4A9F-AED1-6AFBC7FCF089}" type="presParOf" srcId="{CBF3A408-372C-4F54-A12E-89BABD20126F}" destId="{09686A2A-0130-4AA4-84E4-0DAF1CB49DD2}" srcOrd="2" destOrd="0" presId="urn:microsoft.com/office/officeart/2018/2/layout/IconVerticalSolidList"/>
    <dgm:cxn modelId="{EE186528-EE0E-463E-9450-69C0A8EF857D}" type="presParOf" srcId="{CBF3A408-372C-4F54-A12E-89BABD20126F}" destId="{449F9ABB-F772-4B4F-9D6F-222D6A4023C0}" srcOrd="3" destOrd="0" presId="urn:microsoft.com/office/officeart/2018/2/layout/IconVerticalSolidList"/>
    <dgm:cxn modelId="{2932A0D3-C569-4C06-B0C7-4F6F9450D1F5}" type="presParOf" srcId="{0B5DC1B3-46AF-45B1-A9C8-4B72C74814E9}" destId="{E59B3F3E-D66F-4496-BAD0-FED743A91DE3}" srcOrd="1" destOrd="0" presId="urn:microsoft.com/office/officeart/2018/2/layout/IconVerticalSolidList"/>
    <dgm:cxn modelId="{B7FF81CA-EFFC-4347-8876-DDA0E85AB5AB}" type="presParOf" srcId="{0B5DC1B3-46AF-45B1-A9C8-4B72C74814E9}" destId="{06252C45-68E1-4440-B5FB-3BA99ED02D91}" srcOrd="2" destOrd="0" presId="urn:microsoft.com/office/officeart/2018/2/layout/IconVerticalSolidList"/>
    <dgm:cxn modelId="{F254BF2D-705B-4041-9C3B-DD89C96FD044}" type="presParOf" srcId="{06252C45-68E1-4440-B5FB-3BA99ED02D91}" destId="{ED550B47-F769-4AF8-9DB5-AB132E70AB7E}" srcOrd="0" destOrd="0" presId="urn:microsoft.com/office/officeart/2018/2/layout/IconVerticalSolidList"/>
    <dgm:cxn modelId="{310EB1CC-D688-4B2C-AC7C-2ED3EEA5D65B}" type="presParOf" srcId="{06252C45-68E1-4440-B5FB-3BA99ED02D91}" destId="{92EDDC22-9A47-4FB8-9E6E-C553E442AC79}" srcOrd="1" destOrd="0" presId="urn:microsoft.com/office/officeart/2018/2/layout/IconVerticalSolidList"/>
    <dgm:cxn modelId="{034A147F-B075-4893-ACCA-455109869CDF}" type="presParOf" srcId="{06252C45-68E1-4440-B5FB-3BA99ED02D91}" destId="{5FC9C868-8D19-4020-B26F-908A15E2C80A}" srcOrd="2" destOrd="0" presId="urn:microsoft.com/office/officeart/2018/2/layout/IconVerticalSolidList"/>
    <dgm:cxn modelId="{AD441270-9B06-4D50-ACAC-4CE1B53D4F39}" type="presParOf" srcId="{06252C45-68E1-4440-B5FB-3BA99ED02D91}" destId="{3C7FADF9-48AC-4541-A0BF-D71CC1E59FFE}" srcOrd="3" destOrd="0" presId="urn:microsoft.com/office/officeart/2018/2/layout/IconVerticalSolidList"/>
    <dgm:cxn modelId="{B9E35C09-5A67-4398-AE8D-3819AF435F58}" type="presParOf" srcId="{0B5DC1B3-46AF-45B1-A9C8-4B72C74814E9}" destId="{0EFA6A0F-67BF-4810-A243-E445D182E435}" srcOrd="3" destOrd="0" presId="urn:microsoft.com/office/officeart/2018/2/layout/IconVerticalSolidList"/>
    <dgm:cxn modelId="{B8E2B1F4-E6FF-4B26-A3EF-8CF947F069BF}" type="presParOf" srcId="{0B5DC1B3-46AF-45B1-A9C8-4B72C74814E9}" destId="{E3FEABA3-CE6C-4F05-B72A-C6FD061832FE}" srcOrd="4" destOrd="0" presId="urn:microsoft.com/office/officeart/2018/2/layout/IconVerticalSolidList"/>
    <dgm:cxn modelId="{2BE7E458-1D8B-47CE-9820-95AB36152B9C}" type="presParOf" srcId="{E3FEABA3-CE6C-4F05-B72A-C6FD061832FE}" destId="{C31AD62D-972E-46DE-9917-1C99D0FEEFA4}" srcOrd="0" destOrd="0" presId="urn:microsoft.com/office/officeart/2018/2/layout/IconVerticalSolidList"/>
    <dgm:cxn modelId="{F3F02A9D-E70C-4DDA-80FD-252DAAFB12D0}" type="presParOf" srcId="{E3FEABA3-CE6C-4F05-B72A-C6FD061832FE}" destId="{98964E1E-C3D4-4629-B258-C3D72892C1F0}" srcOrd="1" destOrd="0" presId="urn:microsoft.com/office/officeart/2018/2/layout/IconVerticalSolidList"/>
    <dgm:cxn modelId="{B62E7377-22A2-4DDF-BF44-D269C5A57277}" type="presParOf" srcId="{E3FEABA3-CE6C-4F05-B72A-C6FD061832FE}" destId="{DCE8CDCA-8D5B-41F9-AC81-749A66C0E486}" srcOrd="2" destOrd="0" presId="urn:microsoft.com/office/officeart/2018/2/layout/IconVerticalSolidList"/>
    <dgm:cxn modelId="{6B6E2EFC-AC21-4489-BFED-E959F3638E35}" type="presParOf" srcId="{E3FEABA3-CE6C-4F05-B72A-C6FD061832FE}" destId="{27926275-EF71-4185-A6C0-221F1589ED5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11919-F409-4A9E-953F-1C89DEC997CB}">
      <dsp:nvSpPr>
        <dsp:cNvPr id="0" name=""/>
        <dsp:cNvSpPr/>
      </dsp:nvSpPr>
      <dsp:spPr>
        <a:xfrm>
          <a:off x="853" y="0"/>
          <a:ext cx="3457633" cy="368940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1155700">
            <a:lnSpc>
              <a:spcPct val="90000"/>
            </a:lnSpc>
            <a:spcBef>
              <a:spcPct val="0"/>
            </a:spcBef>
            <a:spcAft>
              <a:spcPct val="35000"/>
            </a:spcAft>
            <a:buNone/>
          </a:pPr>
          <a:r>
            <a:rPr lang="en-US" sz="2600" kern="1200"/>
            <a:t>Evaluating IT systems for security, reliability, and data integrity.</a:t>
          </a:r>
        </a:p>
      </dsp:txBody>
      <dsp:txXfrm>
        <a:off x="853" y="1475762"/>
        <a:ext cx="3457633" cy="2213643"/>
      </dsp:txXfrm>
    </dsp:sp>
    <dsp:sp modelId="{CB8D9ED9-0B8C-499A-AA92-EBC530232526}">
      <dsp:nvSpPr>
        <dsp:cNvPr id="0" name=""/>
        <dsp:cNvSpPr/>
      </dsp:nvSpPr>
      <dsp:spPr>
        <a:xfrm>
          <a:off x="853" y="0"/>
          <a:ext cx="3457633" cy="14757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53" y="0"/>
        <a:ext cx="3457633" cy="1475762"/>
      </dsp:txXfrm>
    </dsp:sp>
    <dsp:sp modelId="{38348991-B19A-4D41-9783-453EDAA5AD51}">
      <dsp:nvSpPr>
        <dsp:cNvPr id="0" name=""/>
        <dsp:cNvSpPr/>
      </dsp:nvSpPr>
      <dsp:spPr>
        <a:xfrm>
          <a:off x="3735097" y="0"/>
          <a:ext cx="3457633" cy="368940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1155700">
            <a:lnSpc>
              <a:spcPct val="90000"/>
            </a:lnSpc>
            <a:spcBef>
              <a:spcPct val="0"/>
            </a:spcBef>
            <a:spcAft>
              <a:spcPct val="35000"/>
            </a:spcAft>
            <a:buNone/>
          </a:pPr>
          <a:r>
            <a:rPr lang="en-US" sz="2600" kern="1200"/>
            <a:t>Ensures confidentiality, integrity, and availability of data.</a:t>
          </a:r>
        </a:p>
      </dsp:txBody>
      <dsp:txXfrm>
        <a:off x="3735097" y="1475762"/>
        <a:ext cx="3457633" cy="2213643"/>
      </dsp:txXfrm>
    </dsp:sp>
    <dsp:sp modelId="{7C5DA821-E3A6-4828-BCF8-6639103B052C}">
      <dsp:nvSpPr>
        <dsp:cNvPr id="0" name=""/>
        <dsp:cNvSpPr/>
      </dsp:nvSpPr>
      <dsp:spPr>
        <a:xfrm>
          <a:off x="3735097" y="0"/>
          <a:ext cx="3457633" cy="14757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735097" y="0"/>
        <a:ext cx="3457633" cy="1475762"/>
      </dsp:txXfrm>
    </dsp:sp>
    <dsp:sp modelId="{9F75FDE4-68BA-4A0D-98CB-F72B8E71F278}">
      <dsp:nvSpPr>
        <dsp:cNvPr id="0" name=""/>
        <dsp:cNvSpPr/>
      </dsp:nvSpPr>
      <dsp:spPr>
        <a:xfrm>
          <a:off x="7469341" y="0"/>
          <a:ext cx="3457633" cy="368940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1155700">
            <a:lnSpc>
              <a:spcPct val="90000"/>
            </a:lnSpc>
            <a:spcBef>
              <a:spcPct val="0"/>
            </a:spcBef>
            <a:spcAft>
              <a:spcPct val="35000"/>
            </a:spcAft>
            <a:buNone/>
          </a:pPr>
          <a:r>
            <a:rPr lang="en-US" sz="2600" kern="1200"/>
            <a:t>Crucial for managing risks and complying with legal standards.</a:t>
          </a:r>
        </a:p>
      </dsp:txBody>
      <dsp:txXfrm>
        <a:off x="7469341" y="1475762"/>
        <a:ext cx="3457633" cy="2213643"/>
      </dsp:txXfrm>
    </dsp:sp>
    <dsp:sp modelId="{31844AE4-95A1-468B-95D1-804B1DAEC6D7}">
      <dsp:nvSpPr>
        <dsp:cNvPr id="0" name=""/>
        <dsp:cNvSpPr/>
      </dsp:nvSpPr>
      <dsp:spPr>
        <a:xfrm>
          <a:off x="7469341" y="0"/>
          <a:ext cx="3457633" cy="14757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469341" y="0"/>
        <a:ext cx="3457633" cy="1475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2510C-51FA-465A-8EA1-D531CF9C395F}">
      <dsp:nvSpPr>
        <dsp:cNvPr id="0" name=""/>
        <dsp:cNvSpPr/>
      </dsp:nvSpPr>
      <dsp:spPr>
        <a:xfrm>
          <a:off x="718664" y="4539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7F3382-1ABA-4604-BB4B-F5CBF38475B1}">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8B894E-6DF2-497F-A2B8-361A82F62AF3}">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Confidentiality: Protect sensitive data from unauthorized access.</a:t>
          </a:r>
        </a:p>
      </dsp:txBody>
      <dsp:txXfrm>
        <a:off x="93445" y="3018902"/>
        <a:ext cx="3206250" cy="720000"/>
      </dsp:txXfrm>
    </dsp:sp>
    <dsp:sp modelId="{5DD7D1CC-79EB-404E-B3DC-21EA3C4CF1A2}">
      <dsp:nvSpPr>
        <dsp:cNvPr id="0" name=""/>
        <dsp:cNvSpPr/>
      </dsp:nvSpPr>
      <dsp:spPr>
        <a:xfrm>
          <a:off x="4486008" y="4539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6FC1E6-47FE-4446-BAD0-32966B230D1E}">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46610B-5499-4C1F-AEA2-546C5A13F899}">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Integrity: Ensure accuracy and completeness of data.</a:t>
          </a:r>
        </a:p>
      </dsp:txBody>
      <dsp:txXfrm>
        <a:off x="3860789" y="3018902"/>
        <a:ext cx="3206250" cy="720000"/>
      </dsp:txXfrm>
    </dsp:sp>
    <dsp:sp modelId="{68AAEBB3-7F3A-40E8-BBF0-B20552859E67}">
      <dsp:nvSpPr>
        <dsp:cNvPr id="0" name=""/>
        <dsp:cNvSpPr/>
      </dsp:nvSpPr>
      <dsp:spPr>
        <a:xfrm>
          <a:off x="8253352" y="4539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7B6ECA-0579-44AB-B38D-D7FE9C006FD2}">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FCBF18-CBBF-4D65-9E7E-6B732562B6FB}">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Availability: Systems and data should be accessible when needed.</a:t>
          </a:r>
        </a:p>
      </dsp:txBody>
      <dsp:txXfrm>
        <a:off x="7628133" y="3018902"/>
        <a:ext cx="3206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A3659-1960-4909-A64C-D0074DD97831}">
      <dsp:nvSpPr>
        <dsp:cNvPr id="0" name=""/>
        <dsp:cNvSpPr/>
      </dsp:nvSpPr>
      <dsp:spPr>
        <a:xfrm>
          <a:off x="282221" y="159118"/>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BC8583-C8D3-4568-BD14-7FC3DBA8CCC3}">
      <dsp:nvSpPr>
        <dsp:cNvPr id="0" name=""/>
        <dsp:cNvSpPr/>
      </dsp:nvSpPr>
      <dsp:spPr>
        <a:xfrm>
          <a:off x="570337" y="447234"/>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F729AD-B80C-40A6-9B2F-4A8E588C6A68}">
      <dsp:nvSpPr>
        <dsp:cNvPr id="0" name=""/>
        <dsp:cNvSpPr/>
      </dsp:nvSpPr>
      <dsp:spPr>
        <a:xfrm>
          <a:off x="1948202" y="159118"/>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Compliance Audits (e.g., GDPR, HIPAA)</a:t>
          </a:r>
        </a:p>
      </dsp:txBody>
      <dsp:txXfrm>
        <a:off x="1948202" y="159118"/>
        <a:ext cx="3233964" cy="1371985"/>
      </dsp:txXfrm>
    </dsp:sp>
    <dsp:sp modelId="{30DEFD89-3859-46FD-974B-262515C4FEE0}">
      <dsp:nvSpPr>
        <dsp:cNvPr id="0" name=""/>
        <dsp:cNvSpPr/>
      </dsp:nvSpPr>
      <dsp:spPr>
        <a:xfrm>
          <a:off x="5745661" y="159118"/>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7EB321-E483-46A7-BA9C-48F8EAE89205}">
      <dsp:nvSpPr>
        <dsp:cNvPr id="0" name=""/>
        <dsp:cNvSpPr/>
      </dsp:nvSpPr>
      <dsp:spPr>
        <a:xfrm>
          <a:off x="6033778" y="447234"/>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26AC32-9E83-40B0-8FED-2CF51718D1B6}">
      <dsp:nvSpPr>
        <dsp:cNvPr id="0" name=""/>
        <dsp:cNvSpPr/>
      </dsp:nvSpPr>
      <dsp:spPr>
        <a:xfrm>
          <a:off x="7411643" y="159118"/>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Operational Audits (e.g., system efficiency)</a:t>
          </a:r>
        </a:p>
      </dsp:txBody>
      <dsp:txXfrm>
        <a:off x="7411643" y="159118"/>
        <a:ext cx="3233964" cy="1371985"/>
      </dsp:txXfrm>
    </dsp:sp>
    <dsp:sp modelId="{02D638CA-3B4D-4129-8F2F-0590E083F3C6}">
      <dsp:nvSpPr>
        <dsp:cNvPr id="0" name=""/>
        <dsp:cNvSpPr/>
      </dsp:nvSpPr>
      <dsp:spPr>
        <a:xfrm>
          <a:off x="282221" y="2158301"/>
          <a:ext cx="1371985" cy="13719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9CA36F-C6AF-4B2D-8FA2-1F27564555C5}">
      <dsp:nvSpPr>
        <dsp:cNvPr id="0" name=""/>
        <dsp:cNvSpPr/>
      </dsp:nvSpPr>
      <dsp:spPr>
        <a:xfrm>
          <a:off x="570337" y="2446418"/>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31FEAA-0F1B-46EA-8F23-E2F6AB5EEAD6}">
      <dsp:nvSpPr>
        <dsp:cNvPr id="0" name=""/>
        <dsp:cNvSpPr/>
      </dsp:nvSpPr>
      <dsp:spPr>
        <a:xfrm>
          <a:off x="1948202" y="2158301"/>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Financial Audits (e.g., financial data integrity)</a:t>
          </a:r>
        </a:p>
      </dsp:txBody>
      <dsp:txXfrm>
        <a:off x="1948202" y="2158301"/>
        <a:ext cx="3233964" cy="1371985"/>
      </dsp:txXfrm>
    </dsp:sp>
    <dsp:sp modelId="{021C05D1-1A42-4109-86CB-65A4011DA5A2}">
      <dsp:nvSpPr>
        <dsp:cNvPr id="0" name=""/>
        <dsp:cNvSpPr/>
      </dsp:nvSpPr>
      <dsp:spPr>
        <a:xfrm>
          <a:off x="5745661" y="2158301"/>
          <a:ext cx="1371985" cy="13719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67CD74-91BE-4CFF-8DC7-F08B1D585FEA}">
      <dsp:nvSpPr>
        <dsp:cNvPr id="0" name=""/>
        <dsp:cNvSpPr/>
      </dsp:nvSpPr>
      <dsp:spPr>
        <a:xfrm>
          <a:off x="6033778" y="2446418"/>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792BC8-96C8-42A7-8A3E-C20AF5EDF796}">
      <dsp:nvSpPr>
        <dsp:cNvPr id="0" name=""/>
        <dsp:cNvSpPr/>
      </dsp:nvSpPr>
      <dsp:spPr>
        <a:xfrm>
          <a:off x="7411643" y="2158301"/>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Security Audits (e.g., evaluating access controls)</a:t>
          </a:r>
        </a:p>
      </dsp:txBody>
      <dsp:txXfrm>
        <a:off x="7411643" y="2158301"/>
        <a:ext cx="3233964" cy="13719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F77B6-F0E5-4912-8E33-545161A350F8}">
      <dsp:nvSpPr>
        <dsp:cNvPr id="0" name=""/>
        <dsp:cNvSpPr/>
      </dsp:nvSpPr>
      <dsp:spPr>
        <a:xfrm>
          <a:off x="0" y="706671"/>
          <a:ext cx="3073451" cy="19516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179AA1-1EE2-4829-AE6B-B97B909736DB}">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COBIT: IT governance framework.</a:t>
          </a:r>
        </a:p>
      </dsp:txBody>
      <dsp:txXfrm>
        <a:off x="398656" y="1088253"/>
        <a:ext cx="2959127" cy="1837317"/>
      </dsp:txXfrm>
    </dsp:sp>
    <dsp:sp modelId="{FE85CCE7-CBB9-494D-B7DA-4DA5F039A0CC}">
      <dsp:nvSpPr>
        <dsp:cNvPr id="0" name=""/>
        <dsp:cNvSpPr/>
      </dsp:nvSpPr>
      <dsp:spPr>
        <a:xfrm>
          <a:off x="3756441" y="706671"/>
          <a:ext cx="3073451" cy="19516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226C7-4340-4B62-8E26-CC121ED32953}">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ISO/IEC 27001: Information security management.</a:t>
          </a:r>
        </a:p>
      </dsp:txBody>
      <dsp:txXfrm>
        <a:off x="4155097" y="1088253"/>
        <a:ext cx="2959127" cy="1837317"/>
      </dsp:txXfrm>
    </dsp:sp>
    <dsp:sp modelId="{001AC162-C817-4E14-9507-91BCDEED1D18}">
      <dsp:nvSpPr>
        <dsp:cNvPr id="0" name=""/>
        <dsp:cNvSpPr/>
      </dsp:nvSpPr>
      <dsp:spPr>
        <a:xfrm>
          <a:off x="7512882" y="706671"/>
          <a:ext cx="3073451" cy="19516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3F11F3-3DFE-4426-A41F-D90F8DB9BB14}">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NIST: Cybersecurity risk management framework.</a:t>
          </a:r>
        </a:p>
      </dsp:txBody>
      <dsp:txXfrm>
        <a:off x="7911539" y="1088253"/>
        <a:ext cx="2959127" cy="1837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7D4AD-90E8-429D-B232-2B16EF501304}">
      <dsp:nvSpPr>
        <dsp:cNvPr id="0" name=""/>
        <dsp:cNvSpPr/>
      </dsp:nvSpPr>
      <dsp:spPr>
        <a:xfrm>
          <a:off x="0" y="706671"/>
          <a:ext cx="3073451" cy="19516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E03A4C-12D6-4B53-846F-ACEF77E6D6DE}">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Identifies risks in IT systems.</a:t>
          </a:r>
        </a:p>
      </dsp:txBody>
      <dsp:txXfrm>
        <a:off x="398656" y="1088253"/>
        <a:ext cx="2959127" cy="1837317"/>
      </dsp:txXfrm>
    </dsp:sp>
    <dsp:sp modelId="{78B84E3E-13AB-43A6-9237-FBB40C6FEEEC}">
      <dsp:nvSpPr>
        <dsp:cNvPr id="0" name=""/>
        <dsp:cNvSpPr/>
      </dsp:nvSpPr>
      <dsp:spPr>
        <a:xfrm>
          <a:off x="3756441" y="706671"/>
          <a:ext cx="3073451" cy="19516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E8849A-BBB5-45E2-8077-705DD9CE22EE}">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Focuses on mitigating internal and external risks.</a:t>
          </a:r>
        </a:p>
      </dsp:txBody>
      <dsp:txXfrm>
        <a:off x="4155097" y="1088253"/>
        <a:ext cx="2959127" cy="1837317"/>
      </dsp:txXfrm>
    </dsp:sp>
    <dsp:sp modelId="{8D9DB4C6-353D-48B5-A13F-1C34215AD036}">
      <dsp:nvSpPr>
        <dsp:cNvPr id="0" name=""/>
        <dsp:cNvSpPr/>
      </dsp:nvSpPr>
      <dsp:spPr>
        <a:xfrm>
          <a:off x="7512882" y="706671"/>
          <a:ext cx="3073451" cy="19516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53C73A-EE6A-40F4-9277-5BB6F3BFBD71}">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Example: Auditing financial institutions for phishing risks and fraud prevention.</a:t>
          </a:r>
        </a:p>
      </dsp:txBody>
      <dsp:txXfrm>
        <a:off x="7911539" y="1088253"/>
        <a:ext cx="2959127" cy="18373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858F4-E297-4E32-885F-840FD7168C66}">
      <dsp:nvSpPr>
        <dsp:cNvPr id="0" name=""/>
        <dsp:cNvSpPr/>
      </dsp:nvSpPr>
      <dsp:spPr>
        <a:xfrm>
          <a:off x="947201" y="567162"/>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8184BC-29EA-44F2-8B1B-401DCA52FE1F}">
      <dsp:nvSpPr>
        <dsp:cNvPr id="0" name=""/>
        <dsp:cNvSpPr/>
      </dsp:nvSpPr>
      <dsp:spPr>
        <a:xfrm>
          <a:off x="59990" y="2402242"/>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Protect systems and networks from cyber threats.</a:t>
          </a:r>
        </a:p>
      </dsp:txBody>
      <dsp:txXfrm>
        <a:off x="59990" y="2402242"/>
        <a:ext cx="3226223" cy="720000"/>
      </dsp:txXfrm>
    </dsp:sp>
    <dsp:sp modelId="{DB8D7770-AE30-4FAE-B07B-0E70FC7E8DD5}">
      <dsp:nvSpPr>
        <dsp:cNvPr id="0" name=""/>
        <dsp:cNvSpPr/>
      </dsp:nvSpPr>
      <dsp:spPr>
        <a:xfrm>
          <a:off x="4738014" y="567162"/>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215327-62E5-41D0-A2E0-82F19C47006D}">
      <dsp:nvSpPr>
        <dsp:cNvPr id="0" name=""/>
        <dsp:cNvSpPr/>
      </dsp:nvSpPr>
      <dsp:spPr>
        <a:xfrm>
          <a:off x="3850802" y="2402242"/>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Cybersecurity is critical in maintaining data confidentiality, integrity, and availability.</a:t>
          </a:r>
        </a:p>
      </dsp:txBody>
      <dsp:txXfrm>
        <a:off x="3850802" y="2402242"/>
        <a:ext cx="3226223" cy="720000"/>
      </dsp:txXfrm>
    </dsp:sp>
    <dsp:sp modelId="{8A053596-AE0C-4309-9D29-DA1BC09EE578}">
      <dsp:nvSpPr>
        <dsp:cNvPr id="0" name=""/>
        <dsp:cNvSpPr/>
      </dsp:nvSpPr>
      <dsp:spPr>
        <a:xfrm>
          <a:off x="8528826" y="567162"/>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A1422D-208F-461E-8B35-E21FFC885DAA}">
      <dsp:nvSpPr>
        <dsp:cNvPr id="0" name=""/>
        <dsp:cNvSpPr/>
      </dsp:nvSpPr>
      <dsp:spPr>
        <a:xfrm>
          <a:off x="7641615" y="2402242"/>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Evaluate effectiveness of security measures.</a:t>
          </a:r>
        </a:p>
      </dsp:txBody>
      <dsp:txXfrm>
        <a:off x="7641615" y="2402242"/>
        <a:ext cx="3226223"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0E04D-8D83-43D8-90C0-12DDBE43053F}">
      <dsp:nvSpPr>
        <dsp:cNvPr id="0" name=""/>
        <dsp:cNvSpPr/>
      </dsp:nvSpPr>
      <dsp:spPr>
        <a:xfrm>
          <a:off x="752566" y="793641"/>
          <a:ext cx="1066720" cy="10667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380265-A4CC-4181-9EEF-9DEF790DF735}">
      <dsp:nvSpPr>
        <dsp:cNvPr id="0" name=""/>
        <dsp:cNvSpPr/>
      </dsp:nvSpPr>
      <dsp:spPr>
        <a:xfrm>
          <a:off x="100682" y="2175763"/>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Phishing: Deceptive emails trick users.</a:t>
          </a:r>
        </a:p>
      </dsp:txBody>
      <dsp:txXfrm>
        <a:off x="100682" y="2175763"/>
        <a:ext cx="2370489" cy="720000"/>
      </dsp:txXfrm>
    </dsp:sp>
    <dsp:sp modelId="{0D4824CB-7ED6-47AF-BA27-0EC6BF3DE2E0}">
      <dsp:nvSpPr>
        <dsp:cNvPr id="0" name=""/>
        <dsp:cNvSpPr/>
      </dsp:nvSpPr>
      <dsp:spPr>
        <a:xfrm>
          <a:off x="3537891" y="793641"/>
          <a:ext cx="1066720" cy="10667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088CD5-22D2-49DC-A81A-A319071744F9}">
      <dsp:nvSpPr>
        <dsp:cNvPr id="0" name=""/>
        <dsp:cNvSpPr/>
      </dsp:nvSpPr>
      <dsp:spPr>
        <a:xfrm>
          <a:off x="2886007" y="2175763"/>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Malware: Malicious software disrupts systems.</a:t>
          </a:r>
        </a:p>
      </dsp:txBody>
      <dsp:txXfrm>
        <a:off x="2886007" y="2175763"/>
        <a:ext cx="2370489" cy="720000"/>
      </dsp:txXfrm>
    </dsp:sp>
    <dsp:sp modelId="{F3C1B4BC-0A83-4C17-A495-D19C24903D51}">
      <dsp:nvSpPr>
        <dsp:cNvPr id="0" name=""/>
        <dsp:cNvSpPr/>
      </dsp:nvSpPr>
      <dsp:spPr>
        <a:xfrm>
          <a:off x="6323216" y="793641"/>
          <a:ext cx="1066720" cy="10667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8A4DED-2E57-4649-B0E3-FBCBE7232C62}">
      <dsp:nvSpPr>
        <dsp:cNvPr id="0" name=""/>
        <dsp:cNvSpPr/>
      </dsp:nvSpPr>
      <dsp:spPr>
        <a:xfrm>
          <a:off x="5671332" y="2175763"/>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DoS Attacks: Flooding systems to cause downtime.</a:t>
          </a:r>
        </a:p>
      </dsp:txBody>
      <dsp:txXfrm>
        <a:off x="5671332" y="2175763"/>
        <a:ext cx="2370489" cy="720000"/>
      </dsp:txXfrm>
    </dsp:sp>
    <dsp:sp modelId="{8E986E13-CB7B-4E75-8E03-9E1FCD0B7149}">
      <dsp:nvSpPr>
        <dsp:cNvPr id="0" name=""/>
        <dsp:cNvSpPr/>
      </dsp:nvSpPr>
      <dsp:spPr>
        <a:xfrm>
          <a:off x="9108541" y="793641"/>
          <a:ext cx="1066720" cy="10667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48914F-8482-4111-83F1-59193A32E7B1}">
      <dsp:nvSpPr>
        <dsp:cNvPr id="0" name=""/>
        <dsp:cNvSpPr/>
      </dsp:nvSpPr>
      <dsp:spPr>
        <a:xfrm>
          <a:off x="8456657" y="2175763"/>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Insider Threats: Misuse of access by employees.</a:t>
          </a:r>
        </a:p>
      </dsp:txBody>
      <dsp:txXfrm>
        <a:off x="8456657" y="2175763"/>
        <a:ext cx="2370489"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DE30B-6B11-4C09-9767-93D10DC239AE}">
      <dsp:nvSpPr>
        <dsp:cNvPr id="0" name=""/>
        <dsp:cNvSpPr/>
      </dsp:nvSpPr>
      <dsp:spPr>
        <a:xfrm>
          <a:off x="282221" y="159118"/>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061413-B55B-44DE-9657-08F6ED30F991}">
      <dsp:nvSpPr>
        <dsp:cNvPr id="0" name=""/>
        <dsp:cNvSpPr/>
      </dsp:nvSpPr>
      <dsp:spPr>
        <a:xfrm>
          <a:off x="570337" y="447234"/>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90C74A-1079-4807-8642-A42560BCD22E}">
      <dsp:nvSpPr>
        <dsp:cNvPr id="0" name=""/>
        <dsp:cNvSpPr/>
      </dsp:nvSpPr>
      <dsp:spPr>
        <a:xfrm>
          <a:off x="1948202" y="159118"/>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Planning: Define scope and objectives.</a:t>
          </a:r>
        </a:p>
      </dsp:txBody>
      <dsp:txXfrm>
        <a:off x="1948202" y="159118"/>
        <a:ext cx="3233964" cy="1371985"/>
      </dsp:txXfrm>
    </dsp:sp>
    <dsp:sp modelId="{5F809C2F-F3F3-4DC6-B48F-A628A339AE83}">
      <dsp:nvSpPr>
        <dsp:cNvPr id="0" name=""/>
        <dsp:cNvSpPr/>
      </dsp:nvSpPr>
      <dsp:spPr>
        <a:xfrm>
          <a:off x="5745661" y="159118"/>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29ED0B-6593-477B-AD4C-CCB4995D0D7B}">
      <dsp:nvSpPr>
        <dsp:cNvPr id="0" name=""/>
        <dsp:cNvSpPr/>
      </dsp:nvSpPr>
      <dsp:spPr>
        <a:xfrm>
          <a:off x="6033778" y="447234"/>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F7E276-B7BA-4A81-A9CD-5E71D027C097}">
      <dsp:nvSpPr>
        <dsp:cNvPr id="0" name=""/>
        <dsp:cNvSpPr/>
      </dsp:nvSpPr>
      <dsp:spPr>
        <a:xfrm>
          <a:off x="7411643" y="159118"/>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Gathering Information: Review logs, policies, and documents.</a:t>
          </a:r>
        </a:p>
      </dsp:txBody>
      <dsp:txXfrm>
        <a:off x="7411643" y="159118"/>
        <a:ext cx="3233964" cy="1371985"/>
      </dsp:txXfrm>
    </dsp:sp>
    <dsp:sp modelId="{9BE8E4FD-E4ED-40BD-B761-720B3D0C3F07}">
      <dsp:nvSpPr>
        <dsp:cNvPr id="0" name=""/>
        <dsp:cNvSpPr/>
      </dsp:nvSpPr>
      <dsp:spPr>
        <a:xfrm>
          <a:off x="282221" y="2158301"/>
          <a:ext cx="1371985" cy="13719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DF6B52-B5FE-473A-8738-7F415C2DE000}">
      <dsp:nvSpPr>
        <dsp:cNvPr id="0" name=""/>
        <dsp:cNvSpPr/>
      </dsp:nvSpPr>
      <dsp:spPr>
        <a:xfrm>
          <a:off x="570337" y="2446418"/>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271A4A-79BA-4FED-82E2-EBCC1B564D97}">
      <dsp:nvSpPr>
        <dsp:cNvPr id="0" name=""/>
        <dsp:cNvSpPr/>
      </dsp:nvSpPr>
      <dsp:spPr>
        <a:xfrm>
          <a:off x="1948202" y="2158301"/>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Evaluating Controls: Assess effectiveness of current security measures.</a:t>
          </a:r>
        </a:p>
      </dsp:txBody>
      <dsp:txXfrm>
        <a:off x="1948202" y="2158301"/>
        <a:ext cx="3233964" cy="1371985"/>
      </dsp:txXfrm>
    </dsp:sp>
    <dsp:sp modelId="{6887BDCE-2DE5-43BE-A9A6-502ED9E3C3F7}">
      <dsp:nvSpPr>
        <dsp:cNvPr id="0" name=""/>
        <dsp:cNvSpPr/>
      </dsp:nvSpPr>
      <dsp:spPr>
        <a:xfrm>
          <a:off x="5745661" y="2158301"/>
          <a:ext cx="1371985" cy="13719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C1D36E-B676-4BE3-9F58-262164F3C2A2}">
      <dsp:nvSpPr>
        <dsp:cNvPr id="0" name=""/>
        <dsp:cNvSpPr/>
      </dsp:nvSpPr>
      <dsp:spPr>
        <a:xfrm>
          <a:off x="6033778" y="2446418"/>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CC8F34-8409-4B5B-8898-16803552E936}">
      <dsp:nvSpPr>
        <dsp:cNvPr id="0" name=""/>
        <dsp:cNvSpPr/>
      </dsp:nvSpPr>
      <dsp:spPr>
        <a:xfrm>
          <a:off x="7411643" y="2158301"/>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Reporting Findings: Present recommendations for improvement.</a:t>
          </a:r>
        </a:p>
      </dsp:txBody>
      <dsp:txXfrm>
        <a:off x="7411643" y="2158301"/>
        <a:ext cx="3233964" cy="13719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69F00-2E9C-4DFD-ABC3-D2EBA37862FD}">
      <dsp:nvSpPr>
        <dsp:cNvPr id="0" name=""/>
        <dsp:cNvSpPr/>
      </dsp:nvSpPr>
      <dsp:spPr>
        <a:xfrm>
          <a:off x="0" y="552"/>
          <a:ext cx="109728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72FC70-D03C-4D7C-BC15-457B5B952509}">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9F9ABB-F772-4B4F-9D6F-222D6A4023C0}">
      <dsp:nvSpPr>
        <dsp:cNvPr id="0" name=""/>
        <dsp:cNvSpPr/>
      </dsp:nvSpPr>
      <dsp:spPr>
        <a:xfrm>
          <a:off x="1493203" y="552"/>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dirty="0"/>
            <a:t>Healthcare: HIPAA compliance audit.</a:t>
          </a:r>
        </a:p>
      </dsp:txBody>
      <dsp:txXfrm>
        <a:off x="1493203" y="552"/>
        <a:ext cx="9479596" cy="1292816"/>
      </dsp:txXfrm>
    </dsp:sp>
    <dsp:sp modelId="{ED550B47-F769-4AF8-9DB5-AB132E70AB7E}">
      <dsp:nvSpPr>
        <dsp:cNvPr id="0" name=""/>
        <dsp:cNvSpPr/>
      </dsp:nvSpPr>
      <dsp:spPr>
        <a:xfrm>
          <a:off x="0" y="1616573"/>
          <a:ext cx="109728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EDDC22-9A47-4FB8-9E6E-C553E442AC79}">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7FADF9-48AC-4541-A0BF-D71CC1E59FFE}">
      <dsp:nvSpPr>
        <dsp:cNvPr id="0" name=""/>
        <dsp:cNvSpPr/>
      </dsp:nvSpPr>
      <dsp:spPr>
        <a:xfrm>
          <a:off x="1493203" y="161657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dirty="0"/>
            <a:t>Banking: Cybersecurity audit for fraud prevention.</a:t>
          </a:r>
        </a:p>
      </dsp:txBody>
      <dsp:txXfrm>
        <a:off x="1493203" y="1616573"/>
        <a:ext cx="9479596" cy="1292816"/>
      </dsp:txXfrm>
    </dsp:sp>
    <dsp:sp modelId="{C31AD62D-972E-46DE-9917-1C99D0FEEFA4}">
      <dsp:nvSpPr>
        <dsp:cNvPr id="0" name=""/>
        <dsp:cNvSpPr/>
      </dsp:nvSpPr>
      <dsp:spPr>
        <a:xfrm>
          <a:off x="0" y="3232593"/>
          <a:ext cx="109728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964E1E-C3D4-4629-B258-C3D72892C1F0}">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926275-EF71-4185-A6C0-221F1589ED59}">
      <dsp:nvSpPr>
        <dsp:cNvPr id="0" name=""/>
        <dsp:cNvSpPr/>
      </dsp:nvSpPr>
      <dsp:spPr>
        <a:xfrm>
          <a:off x="1493203" y="323259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dirty="0"/>
            <a:t>E-Commerce: PCI DSS audit for protecting payment data.</a:t>
          </a:r>
        </a:p>
      </dsp:txBody>
      <dsp:txXfrm>
        <a:off x="1493203" y="3232593"/>
        <a:ext cx="9479596" cy="1292816"/>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0D551-2345-49BE-8ECC-C483CD280F19}" type="datetimeFigureOut">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C49FC-EC1A-4AD3-8CEE-E4F1C1B4CFBA}" type="slidenum">
              <a:t>‹#›</a:t>
            </a:fld>
            <a:endParaRPr lang="en-US"/>
          </a:p>
        </p:txBody>
      </p:sp>
    </p:spTree>
    <p:extLst>
      <p:ext uri="{BB962C8B-B14F-4D97-AF65-F5344CB8AC3E}">
        <p14:creationId xmlns:p14="http://schemas.microsoft.com/office/powerpoint/2010/main" val="2206204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technology continues to evolve and play a critical role in organizational operations, IS Auditing has become a crucial component for managing risks, improving performance, and protecting valuable data assets from threats such as cyberattacks, data breaches, or unauthorized access.</a:t>
            </a:r>
          </a:p>
        </p:txBody>
      </p:sp>
      <p:sp>
        <p:nvSpPr>
          <p:cNvPr id="4" name="Slide Number Placeholder 3"/>
          <p:cNvSpPr>
            <a:spLocks noGrp="1"/>
          </p:cNvSpPr>
          <p:nvPr>
            <p:ph type="sldNum" sz="quarter" idx="5"/>
          </p:nvPr>
        </p:nvSpPr>
        <p:spPr/>
        <p:txBody>
          <a:bodyPr/>
          <a:lstStyle/>
          <a:p>
            <a:fld id="{E3BC49FC-EC1A-4AD3-8CEE-E4F1C1B4CFBA}" type="slidenum">
              <a:t>2</a:t>
            </a:fld>
            <a:endParaRPr lang="en-US"/>
          </a:p>
        </p:txBody>
      </p:sp>
    </p:spTree>
    <p:extLst>
      <p:ext uri="{BB962C8B-B14F-4D97-AF65-F5344CB8AC3E}">
        <p14:creationId xmlns:p14="http://schemas.microsoft.com/office/powerpoint/2010/main" val="274048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IS Audit Process</a:t>
            </a:r>
          </a:p>
          <a:p>
            <a:r>
              <a:rPr lang="en-US"/>
              <a:t>The IS audit process typically follows a structured approach to ensure that all relevant aspects of information systems are reviewed thoroughly. Below is an overview of the key stages involved:</a:t>
            </a:r>
          </a:p>
          <a:p>
            <a:pPr marL="285750" indent="-285750">
              <a:buFont typeface="Arial"/>
              <a:buChar char="•"/>
            </a:pPr>
            <a:r>
              <a:rPr lang="en-US" b="1"/>
              <a:t>Planning the Audit</a:t>
            </a:r>
            <a:r>
              <a:rPr lang="en-US"/>
              <a:t>:</a:t>
            </a:r>
          </a:p>
          <a:p>
            <a:pPr marL="285750" lvl="1" indent="-285750">
              <a:buFont typeface="Arial"/>
              <a:buChar char="•"/>
            </a:pPr>
            <a:r>
              <a:rPr lang="en-US"/>
              <a:t>Define the audit’s scope, objectives, and timeframe.</a:t>
            </a:r>
          </a:p>
          <a:p>
            <a:pPr marL="285750" lvl="1" indent="-285750">
              <a:buFont typeface="Arial"/>
              <a:buChar char="•"/>
            </a:pPr>
            <a:r>
              <a:rPr lang="en-US"/>
              <a:t>Identify the systems and processes to be reviewed (e.g., network security, data backup systems).</a:t>
            </a:r>
          </a:p>
          <a:p>
            <a:pPr marL="285750" lvl="1" indent="-285750">
              <a:buFont typeface="Arial"/>
              <a:buChar char="•"/>
            </a:pPr>
            <a:r>
              <a:rPr lang="en-US"/>
              <a:t>Understand the organization’s IT environment, including hardware, software, and business processes.</a:t>
            </a:r>
          </a:p>
          <a:p>
            <a:pPr marL="285750" indent="-285750">
              <a:buFont typeface="Arial"/>
              <a:buChar char="•"/>
            </a:pPr>
            <a:r>
              <a:rPr lang="en-US" b="1"/>
              <a:t>Gathering Information and Evidence</a:t>
            </a:r>
            <a:r>
              <a:rPr lang="en-US"/>
              <a:t>:</a:t>
            </a:r>
          </a:p>
          <a:p>
            <a:pPr marL="285750" lvl="1" indent="-285750">
              <a:buFont typeface="Arial"/>
              <a:buChar char="•"/>
            </a:pPr>
            <a:r>
              <a:rPr lang="en-US"/>
              <a:t>Review documents such as system logs, security policies, access control lists, and network architecture diagrams.</a:t>
            </a:r>
          </a:p>
          <a:p>
            <a:pPr marL="285750" lvl="1" indent="-285750">
              <a:buFont typeface="Arial"/>
              <a:buChar char="•"/>
            </a:pPr>
            <a:r>
              <a:rPr lang="en-US"/>
              <a:t>Conduct interviews with IT staff and key personnel to understand system operations.</a:t>
            </a:r>
          </a:p>
          <a:p>
            <a:pPr marL="285750" lvl="1" indent="-285750">
              <a:buFont typeface="Arial"/>
              <a:buChar char="•"/>
            </a:pPr>
            <a:r>
              <a:rPr lang="en-US"/>
              <a:t>Perform testing of IT systems to ensure they function as intended.</a:t>
            </a:r>
          </a:p>
          <a:p>
            <a:pPr marL="285750" indent="-285750">
              <a:buFont typeface="Arial"/>
              <a:buChar char="•"/>
            </a:pPr>
            <a:r>
              <a:rPr lang="en-US" b="1"/>
              <a:t>Evaluating Controls</a:t>
            </a:r>
            <a:r>
              <a:rPr lang="en-US"/>
              <a:t>:</a:t>
            </a:r>
          </a:p>
          <a:p>
            <a:pPr marL="285750" lvl="1" indent="-285750">
              <a:buFont typeface="Arial"/>
              <a:buChar char="•"/>
            </a:pPr>
            <a:r>
              <a:rPr lang="en-US"/>
              <a:t>Assess whether the organization has implemented adequate controls to mitigate risks.</a:t>
            </a:r>
          </a:p>
          <a:p>
            <a:pPr marL="285750" lvl="1" indent="-285750">
              <a:buFont typeface="Arial"/>
              <a:buChar char="•"/>
            </a:pPr>
            <a:r>
              <a:rPr lang="en-US"/>
              <a:t>Identify any gaps or weaknesses in controls and make recommendations for improvement.</a:t>
            </a:r>
          </a:p>
          <a:p>
            <a:pPr marL="285750" indent="-285750">
              <a:buFont typeface="Arial"/>
              <a:buChar char="•"/>
            </a:pPr>
            <a:r>
              <a:rPr lang="en-US" b="1"/>
              <a:t>Reporting Findings</a:t>
            </a:r>
            <a:r>
              <a:rPr lang="en-US"/>
              <a:t>:</a:t>
            </a:r>
          </a:p>
          <a:p>
            <a:pPr marL="285750" lvl="1" indent="-285750">
              <a:buFont typeface="Arial"/>
              <a:buChar char="•"/>
            </a:pPr>
            <a:r>
              <a:rPr lang="en-US"/>
              <a:t>Provide a detailed audit report that outlines the findings, areas of concern, and recommendations.</a:t>
            </a:r>
          </a:p>
          <a:p>
            <a:pPr marL="285750" lvl="1" indent="-285750">
              <a:buFont typeface="Arial"/>
              <a:buChar char="•"/>
            </a:pPr>
            <a:r>
              <a:rPr lang="en-US"/>
              <a:t>The report should also include a risk rating for each issue to help prioritize remediation efforts.</a:t>
            </a:r>
          </a:p>
          <a:p>
            <a:pPr marL="285750" indent="-285750">
              <a:buFont typeface="Arial"/>
              <a:buChar char="•"/>
            </a:pPr>
            <a:r>
              <a:rPr lang="en-US" b="1"/>
              <a:t>Follow-Up</a:t>
            </a:r>
            <a:r>
              <a:rPr lang="en-US"/>
              <a:t>:</a:t>
            </a:r>
          </a:p>
          <a:p>
            <a:pPr marL="285750" lvl="1" indent="-285750">
              <a:buFont typeface="Arial"/>
              <a:buChar char="•"/>
            </a:pPr>
            <a:r>
              <a:rPr lang="en-US"/>
              <a:t>After the audit, the auditor should follow up with the organization to ensure that corrective actions have been implemented.</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3BC49FC-EC1A-4AD3-8CEE-E4F1C1B4CFBA}" type="slidenum">
              <a:t>11</a:t>
            </a:fld>
            <a:endParaRPr lang="en-US"/>
          </a:p>
        </p:txBody>
      </p:sp>
    </p:spTree>
    <p:extLst>
      <p:ext uri="{BB962C8B-B14F-4D97-AF65-F5344CB8AC3E}">
        <p14:creationId xmlns:p14="http://schemas.microsoft.com/office/powerpoint/2010/main" val="3715333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 of IS Auditing in Action</a:t>
            </a:r>
          </a:p>
          <a:p>
            <a:pPr marL="285750" indent="-285750">
              <a:buFont typeface="Arial"/>
              <a:buChar char="•"/>
            </a:pPr>
            <a:r>
              <a:rPr lang="en-US" b="1" dirty="0"/>
              <a:t>Healthcare Industry (HIPAA Compliance)</a:t>
            </a:r>
            <a:r>
              <a:rPr lang="en-US" dirty="0"/>
              <a:t>: A hospital undergoes an IS audit to ensure that its IT systems comply with the Health Insurance Portability and Accountability Act (HIPAA). The audit assesses whether patient data is stored securely, whether data access is limited to authorized personnel, and whether the hospital has implemented procedures for detecting and reporting data breaches.</a:t>
            </a:r>
            <a:endParaRPr lang="en-US" dirty="0">
              <a:ea typeface="Calibri"/>
              <a:cs typeface="Calibri"/>
            </a:endParaRPr>
          </a:p>
          <a:p>
            <a:pPr marL="285750" indent="-285750">
              <a:buFont typeface="Arial"/>
              <a:buChar char="•"/>
            </a:pPr>
            <a:r>
              <a:rPr lang="en-US" b="1" dirty="0"/>
              <a:t>Banking Sector (Cybersecurity Audit)</a:t>
            </a:r>
            <a:r>
              <a:rPr lang="en-US" dirty="0"/>
              <a:t>: A bank’s cybersecurity controls are evaluated in an IS audit to assess its preparedness for cyberattacks. The audit reviews firewalls, encryption protocols, user access controls, and incident response procedures. The auditor identifies gaps in password policies and recommends the implementation of multi-factor authentication to enhance security.</a:t>
            </a:r>
            <a:endParaRPr lang="en-US" dirty="0">
              <a:ea typeface="Calibri"/>
              <a:cs typeface="Calibri"/>
            </a:endParaRPr>
          </a:p>
          <a:p>
            <a:pPr marL="285750" indent="-285750">
              <a:buFont typeface="Arial"/>
              <a:buChar char="•"/>
            </a:pPr>
            <a:r>
              <a:rPr lang="en-US" b="1" dirty="0"/>
              <a:t>E-Commerce (PCI DSS Compliance)</a:t>
            </a:r>
            <a:r>
              <a:rPr lang="en-US" dirty="0"/>
              <a:t>: An online retailer undergoes an IS audit to ensure compliance with the Payment Card Industry Data Security Standard (PCI DSS). The audit focuses on the security of payment systems, ensuring that cardholder data is encrypted, access controls are in place, and network security measures are robust.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3BC49FC-EC1A-4AD3-8CEE-E4F1C1B4CFBA}" type="slidenum">
              <a:t>12</a:t>
            </a:fld>
            <a:endParaRPr lang="en-US"/>
          </a:p>
        </p:txBody>
      </p:sp>
    </p:spTree>
    <p:extLst>
      <p:ext uri="{BB962C8B-B14F-4D97-AF65-F5344CB8AC3E}">
        <p14:creationId xmlns:p14="http://schemas.microsoft.com/office/powerpoint/2010/main" val="1941723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een Lock In A 3D Electronic System">
            <a:extLst>
              <a:ext uri="{FF2B5EF4-FFF2-40B4-BE49-F238E27FC236}">
                <a16:creationId xmlns:a16="http://schemas.microsoft.com/office/drawing/2014/main" id="{3CA19931-4720-577C-5281-1928DC94BB6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6250" b="6250"/>
          <a:stretch/>
        </p:blipFill>
        <p:spPr>
          <a:xfrm>
            <a:off x="20" y="-22"/>
            <a:ext cx="12191977" cy="6858022"/>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3466" y="643467"/>
            <a:ext cx="5452529" cy="3569242"/>
          </a:xfrm>
        </p:spPr>
        <p:txBody>
          <a:bodyPr anchor="t">
            <a:normAutofit/>
          </a:bodyPr>
          <a:lstStyle/>
          <a:p>
            <a:pPr algn="l"/>
            <a:r>
              <a:rPr lang="en-US" sz="5200">
                <a:solidFill>
                  <a:srgbClr val="FFFFFF"/>
                </a:solidFill>
              </a:rPr>
              <a:t>Information Systems (IS) Auditing and Cybersecurity</a:t>
            </a:r>
          </a:p>
        </p:txBody>
      </p:sp>
      <p:sp>
        <p:nvSpPr>
          <p:cNvPr id="3" name="Subtitle 2"/>
          <p:cNvSpPr>
            <a:spLocks noGrp="1"/>
          </p:cNvSpPr>
          <p:nvPr>
            <p:ph type="subTitle" idx="1"/>
          </p:nvPr>
        </p:nvSpPr>
        <p:spPr>
          <a:xfrm>
            <a:off x="643466" y="4551037"/>
            <a:ext cx="5449479" cy="1578054"/>
          </a:xfrm>
        </p:spPr>
        <p:txBody>
          <a:bodyPr vert="horz" lIns="91440" tIns="45720" rIns="91440" bIns="45720" rtlCol="0" anchor="b">
            <a:normAutofit/>
          </a:bodyPr>
          <a:lstStyle/>
          <a:p>
            <a:pPr algn="l">
              <a:lnSpc>
                <a:spcPct val="90000"/>
              </a:lnSpc>
            </a:pPr>
            <a:r>
              <a:rPr lang="en-US" sz="2200" dirty="0">
                <a:solidFill>
                  <a:srgbClr val="FFFFFF"/>
                </a:solidFill>
              </a:rPr>
              <a:t>Understanding IS/IT Auditing and Safeguarding Digital Assets</a:t>
            </a:r>
            <a:endParaRPr lang="en-US" sz="2200">
              <a:solidFill>
                <a:srgbClr val="FFFFFF"/>
              </a:solidFill>
            </a:endParaRPr>
          </a:p>
          <a:p>
            <a:pPr algn="l">
              <a:lnSpc>
                <a:spcPct val="90000"/>
              </a:lnSpc>
            </a:pPr>
            <a:r>
              <a:rPr lang="en-US" sz="2200" dirty="0">
                <a:solidFill>
                  <a:srgbClr val="FFFFFF"/>
                </a:solidFill>
              </a:rPr>
              <a:t>By: </a:t>
            </a:r>
            <a:r>
              <a:rPr lang="en-US" sz="2200">
                <a:solidFill>
                  <a:srgbClr val="FFFFFF"/>
                </a:solidFill>
              </a:rPr>
              <a:t>Ssendi</a:t>
            </a:r>
            <a:r>
              <a:rPr lang="en-US" sz="2200" dirty="0">
                <a:solidFill>
                  <a:srgbClr val="FFFFFF"/>
                </a:solidFill>
              </a:rPr>
              <a:t> Samuel</a:t>
            </a:r>
            <a:endParaRPr lang="en-US" sz="2200">
              <a:solidFill>
                <a:srgbClr val="FFFFFF"/>
              </a:solidFill>
              <a:ea typeface="Calibri"/>
              <a:cs typeface="Calibri"/>
            </a:endParaRPr>
          </a:p>
          <a:p>
            <a:pPr algn="l">
              <a:lnSpc>
                <a:spcPct val="90000"/>
              </a:lnSpc>
            </a:pPr>
            <a:r>
              <a:rPr lang="en-US" sz="2200" dirty="0">
                <a:solidFill>
                  <a:srgbClr val="FFFFFF"/>
                </a:solidFill>
              </a:rPr>
              <a:t>Bachelor of Business Computing Three</a:t>
            </a:r>
            <a:endParaRPr lang="en-US" sz="2200">
              <a:solidFill>
                <a:srgbClr val="FFFFFF"/>
              </a:solidFill>
            </a:endParaRP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gital padlock art">
            <a:extLst>
              <a:ext uri="{FF2B5EF4-FFF2-40B4-BE49-F238E27FC236}">
                <a16:creationId xmlns:a16="http://schemas.microsoft.com/office/drawing/2014/main" id="{62020E92-65DF-3367-828D-2322D72DCDF5}"/>
              </a:ext>
            </a:extLst>
          </p:cNvPr>
          <p:cNvPicPr>
            <a:picLocks noChangeAspect="1"/>
          </p:cNvPicPr>
          <p:nvPr/>
        </p:nvPicPr>
        <p:blipFill>
          <a:blip r:embed="rId2"/>
          <a:srcRect l="3278" r="38714" b="5"/>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15317" y="405685"/>
            <a:ext cx="5464968" cy="1559301"/>
          </a:xfrm>
        </p:spPr>
        <p:txBody>
          <a:bodyPr>
            <a:normAutofit/>
          </a:bodyPr>
          <a:lstStyle/>
          <a:p>
            <a:r>
              <a:rPr lang="en-US" sz="4000"/>
              <a:t>Key Cybersecurity Controls</a:t>
            </a:r>
          </a:p>
        </p:txBody>
      </p:sp>
      <p:sp>
        <p:nvSpPr>
          <p:cNvPr id="3" name="Content Placeholder 2"/>
          <p:cNvSpPr>
            <a:spLocks noGrp="1"/>
          </p:cNvSpPr>
          <p:nvPr>
            <p:ph idx="1"/>
          </p:nvPr>
        </p:nvSpPr>
        <p:spPr>
          <a:xfrm>
            <a:off x="6115317" y="2743200"/>
            <a:ext cx="5247340" cy="3496878"/>
          </a:xfrm>
        </p:spPr>
        <p:txBody>
          <a:bodyPr vert="horz" lIns="91440" tIns="45720" rIns="91440" bIns="45720" rtlCol="0" anchor="ctr">
            <a:normAutofit/>
          </a:bodyPr>
          <a:lstStyle/>
          <a:p>
            <a:r>
              <a:rPr lang="en-US" sz="2000" b="1"/>
              <a:t>Access Control: </a:t>
            </a:r>
            <a:r>
              <a:rPr lang="en-US" sz="2000"/>
              <a:t>Limiting access to authorized users.</a:t>
            </a:r>
          </a:p>
          <a:p>
            <a:r>
              <a:rPr lang="en-US" sz="2000" b="1"/>
              <a:t>Encryption: </a:t>
            </a:r>
            <a:r>
              <a:rPr lang="en-US" sz="2000"/>
              <a:t>Protecting data in transit and at rest.</a:t>
            </a:r>
            <a:endParaRPr lang="en-US" sz="2000">
              <a:ea typeface="Calibri"/>
              <a:cs typeface="Calibri"/>
            </a:endParaRPr>
          </a:p>
          <a:p>
            <a:r>
              <a:rPr lang="en-US" sz="2000" b="1"/>
              <a:t>Firewalls:</a:t>
            </a:r>
            <a:r>
              <a:rPr lang="en-US" sz="2000"/>
              <a:t> Blocking unauthorized network access.</a:t>
            </a:r>
            <a:endParaRPr lang="en-US" sz="2000">
              <a:ea typeface="Calibri"/>
              <a:cs typeface="Calibri"/>
            </a:endParaRPr>
          </a:p>
          <a:p>
            <a:r>
              <a:rPr lang="en-US" sz="2000" b="1"/>
              <a:t>Incident Response Plans:</a:t>
            </a:r>
            <a:r>
              <a:rPr lang="en-US" sz="2000"/>
              <a:t> Procedures to follow in case of a breach.</a:t>
            </a:r>
            <a:endParaRPr lang="en-US" sz="2000">
              <a:ea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The IS Audit Process</a:t>
            </a:r>
          </a:p>
        </p:txBody>
      </p:sp>
      <p:graphicFrame>
        <p:nvGraphicFramePr>
          <p:cNvPr id="5" name="Content Placeholder 2">
            <a:extLst>
              <a:ext uri="{FF2B5EF4-FFF2-40B4-BE49-F238E27FC236}">
                <a16:creationId xmlns:a16="http://schemas.microsoft.com/office/drawing/2014/main" id="{0CE6EC5C-300A-6DCA-7EBB-5EC1B7E9DABD}"/>
              </a:ext>
            </a:extLst>
          </p:cNvPr>
          <p:cNvGraphicFramePr>
            <a:graphicFrameLocks noGrp="1"/>
          </p:cNvGraphicFramePr>
          <p:nvPr>
            <p:ph idx="1"/>
            <p:extLst>
              <p:ext uri="{D42A27DB-BD31-4B8C-83A1-F6EECF244321}">
                <p14:modId xmlns:p14="http://schemas.microsoft.com/office/powerpoint/2010/main" val="4831264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Examples of IS Audits</a:t>
            </a:r>
          </a:p>
        </p:txBody>
      </p:sp>
      <p:graphicFrame>
        <p:nvGraphicFramePr>
          <p:cNvPr id="5" name="Content Placeholder 2">
            <a:extLst>
              <a:ext uri="{FF2B5EF4-FFF2-40B4-BE49-F238E27FC236}">
                <a16:creationId xmlns:a16="http://schemas.microsoft.com/office/drawing/2014/main" id="{EA53189E-C224-C6B1-CD9E-4C97B8C976D1}"/>
              </a:ext>
            </a:extLst>
          </p:cNvPr>
          <p:cNvGraphicFramePr>
            <a:graphicFrameLocks noGrp="1"/>
          </p:cNvGraphicFramePr>
          <p:nvPr>
            <p:ph idx="1"/>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ransparent padlock">
            <a:extLst>
              <a:ext uri="{FF2B5EF4-FFF2-40B4-BE49-F238E27FC236}">
                <a16:creationId xmlns:a16="http://schemas.microsoft.com/office/drawing/2014/main" id="{8F980DE2-A72C-6B01-66FA-47991932F2E9}"/>
              </a:ext>
            </a:extLst>
          </p:cNvPr>
          <p:cNvPicPr>
            <a:picLocks noChangeAspect="1"/>
          </p:cNvPicPr>
          <p:nvPr/>
        </p:nvPicPr>
        <p:blipFill>
          <a:blip r:embed="rId2"/>
          <a:srcRect l="1949" r="39914" b="73"/>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1" y="328512"/>
            <a:ext cx="4778387" cy="1628970"/>
          </a:xfrm>
        </p:spPr>
        <p:txBody>
          <a:bodyPr anchor="ctr">
            <a:normAutofit/>
          </a:bodyPr>
          <a:lstStyle/>
          <a:p>
            <a:r>
              <a:rPr lang="en-US" sz="4000"/>
              <a:t>Conclusion and Key Takeaways</a:t>
            </a:r>
          </a:p>
        </p:txBody>
      </p:sp>
      <p:sp>
        <p:nvSpPr>
          <p:cNvPr id="3" name="Content Placeholder 2"/>
          <p:cNvSpPr>
            <a:spLocks noGrp="1"/>
          </p:cNvSpPr>
          <p:nvPr>
            <p:ph idx="1"/>
          </p:nvPr>
        </p:nvSpPr>
        <p:spPr>
          <a:xfrm>
            <a:off x="761801" y="2884929"/>
            <a:ext cx="4659756" cy="3374137"/>
          </a:xfrm>
        </p:spPr>
        <p:txBody>
          <a:bodyPr vert="horz" lIns="91440" tIns="45720" rIns="91440" bIns="45720" rtlCol="0" anchor="ctr">
            <a:normAutofit/>
          </a:bodyPr>
          <a:lstStyle/>
          <a:p>
            <a:r>
              <a:rPr lang="en-US" sz="2000"/>
              <a:t>IS Auditing ensures the reliability and security of IT systems.</a:t>
            </a:r>
          </a:p>
          <a:p>
            <a:r>
              <a:rPr lang="en-US" sz="2000"/>
              <a:t>Cybersecurity is essential in protecting systems from internal and external threats.</a:t>
            </a:r>
            <a:endParaRPr lang="en-US" sz="2000">
              <a:ea typeface="Calibri"/>
              <a:cs typeface="Calibri"/>
            </a:endParaRPr>
          </a:p>
          <a:p>
            <a:r>
              <a:rPr lang="en-US" sz="2000"/>
              <a:t>Auditors identify risks, assess controls, and recommend improvements.</a:t>
            </a:r>
            <a:endParaRPr lang="en-US" sz="2000">
              <a:ea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75178" y="2887691"/>
            <a:ext cx="3940734" cy="1070103"/>
          </a:xfrm>
        </p:spPr>
        <p:txBody>
          <a:bodyPr anchor="b">
            <a:normAutofit fontScale="90000"/>
          </a:bodyPr>
          <a:lstStyle/>
          <a:p>
            <a:r>
              <a:rPr lang="en-US" sz="6600"/>
              <a:t>Questions?</a:t>
            </a:r>
          </a:p>
        </p:txBody>
      </p:sp>
      <p:pic>
        <p:nvPicPr>
          <p:cNvPr id="5" name="Picture 4" descr="Yellow question mark">
            <a:extLst>
              <a:ext uri="{FF2B5EF4-FFF2-40B4-BE49-F238E27FC236}">
                <a16:creationId xmlns:a16="http://schemas.microsoft.com/office/drawing/2014/main" id="{0B0462F7-3BE6-2CB0-1B89-446E37191A38}"/>
              </a:ext>
            </a:extLst>
          </p:cNvPr>
          <p:cNvPicPr>
            <a:picLocks noChangeAspect="1"/>
          </p:cNvPicPr>
          <p:nvPr/>
        </p:nvPicPr>
        <p:blipFill>
          <a:blip r:embed="rId2"/>
          <a:srcRect l="35334" r="-2" b="-2"/>
          <a:stretch/>
        </p:blipFill>
        <p:spPr>
          <a:xfrm>
            <a:off x="20" y="10"/>
            <a:ext cx="7390243"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6851" y="637762"/>
            <a:ext cx="9888496" cy="900131"/>
          </a:xfrm>
        </p:spPr>
        <p:txBody>
          <a:bodyPr anchor="t">
            <a:normAutofit/>
          </a:bodyPr>
          <a:lstStyle/>
          <a:p>
            <a:pPr algn="l"/>
            <a:r>
              <a:rPr lang="en-US" sz="4000">
                <a:solidFill>
                  <a:schemeClr val="bg1"/>
                </a:solidFill>
                <a:ea typeface="+mj-lt"/>
                <a:cs typeface="+mj-lt"/>
              </a:rPr>
              <a:t>Information Systems Auditing</a:t>
            </a:r>
            <a:endParaRPr lang="en-US" sz="4000">
              <a:solidFill>
                <a:schemeClr val="bg1"/>
              </a:solidFill>
            </a:endParaRPr>
          </a:p>
        </p:txBody>
      </p:sp>
      <p:sp>
        <p:nvSpPr>
          <p:cNvPr id="23" name="Rectangle 22">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55548" y="2217343"/>
            <a:ext cx="9880893" cy="3959619"/>
          </a:xfrm>
        </p:spPr>
        <p:txBody>
          <a:bodyPr vert="horz" lIns="91440" tIns="45720" rIns="91440" bIns="45720" rtlCol="0">
            <a:normAutofit lnSpcReduction="10000"/>
          </a:bodyPr>
          <a:lstStyle/>
          <a:p>
            <a:r>
              <a:rPr lang="en-US">
                <a:ea typeface="+mn-lt"/>
                <a:cs typeface="+mn-lt"/>
              </a:rPr>
              <a:t>Information Systems (IS) Auditing refers to the process of evaluating and assessing the information systems of an organization to ensure the security, reliability, accuracy, and integrity of the data being processed. The goal of IS Auditing is to provide assurance that an organization's IT systems are functioning properly and effectively, while also safeguarding sensitive information and complying with legal and regulatory standards.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Introduction to IS Auditing</a:t>
            </a:r>
          </a:p>
        </p:txBody>
      </p:sp>
      <p:graphicFrame>
        <p:nvGraphicFramePr>
          <p:cNvPr id="5" name="Content Placeholder 2">
            <a:extLst>
              <a:ext uri="{FF2B5EF4-FFF2-40B4-BE49-F238E27FC236}">
                <a16:creationId xmlns:a16="http://schemas.microsoft.com/office/drawing/2014/main" id="{96343EF8-E521-DEB0-9886-20B40311EE13}"/>
              </a:ext>
            </a:extLst>
          </p:cNvPr>
          <p:cNvGraphicFramePr>
            <a:graphicFrameLocks noGrp="1"/>
          </p:cNvGraphicFramePr>
          <p:nvPr>
            <p:ph idx="1"/>
            <p:extLst>
              <p:ext uri="{D42A27DB-BD31-4B8C-83A1-F6EECF244321}">
                <p14:modId xmlns:p14="http://schemas.microsoft.com/office/powerpoint/2010/main" val="166178700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US" sz="4000">
                <a:solidFill>
                  <a:srgbClr val="FFFFFF"/>
                </a:solidFill>
              </a:rPr>
              <a:t>Objectives of IS Auditing</a:t>
            </a:r>
          </a:p>
        </p:txBody>
      </p:sp>
      <p:graphicFrame>
        <p:nvGraphicFramePr>
          <p:cNvPr id="5" name="Content Placeholder 2">
            <a:extLst>
              <a:ext uri="{FF2B5EF4-FFF2-40B4-BE49-F238E27FC236}">
                <a16:creationId xmlns:a16="http://schemas.microsoft.com/office/drawing/2014/main" id="{E0DB61ED-6E39-C43F-A846-F270454DE258}"/>
              </a:ext>
            </a:extLst>
          </p:cNvPr>
          <p:cNvGraphicFramePr>
            <a:graphicFrameLocks noGrp="1"/>
          </p:cNvGraphicFramePr>
          <p:nvPr>
            <p:ph idx="1"/>
            <p:extLst>
              <p:ext uri="{D42A27DB-BD31-4B8C-83A1-F6EECF244321}">
                <p14:modId xmlns:p14="http://schemas.microsoft.com/office/powerpoint/2010/main" val="403885615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7565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Types of IS Audits</a:t>
            </a:r>
          </a:p>
        </p:txBody>
      </p:sp>
      <p:graphicFrame>
        <p:nvGraphicFramePr>
          <p:cNvPr id="5" name="Content Placeholder 2">
            <a:extLst>
              <a:ext uri="{FF2B5EF4-FFF2-40B4-BE49-F238E27FC236}">
                <a16:creationId xmlns:a16="http://schemas.microsoft.com/office/drawing/2014/main" id="{972EC307-9EF5-BAA6-11AC-350D52D50D97}"/>
              </a:ext>
            </a:extLst>
          </p:cNvPr>
          <p:cNvGraphicFramePr>
            <a:graphicFrameLocks noGrp="1"/>
          </p:cNvGraphicFramePr>
          <p:nvPr>
            <p:ph idx="1"/>
            <p:extLst>
              <p:ext uri="{D42A27DB-BD31-4B8C-83A1-F6EECF244321}">
                <p14:modId xmlns:p14="http://schemas.microsoft.com/office/powerpoint/2010/main" val="321342333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IS Auditing Standards and Frameworks</a:t>
            </a:r>
          </a:p>
        </p:txBody>
      </p:sp>
      <p:graphicFrame>
        <p:nvGraphicFramePr>
          <p:cNvPr id="5" name="Content Placeholder 2">
            <a:extLst>
              <a:ext uri="{FF2B5EF4-FFF2-40B4-BE49-F238E27FC236}">
                <a16:creationId xmlns:a16="http://schemas.microsoft.com/office/drawing/2014/main" id="{10158A22-8594-1D64-10C8-2978021D681A}"/>
              </a:ext>
            </a:extLst>
          </p:cNvPr>
          <p:cNvGraphicFramePr>
            <a:graphicFrameLocks noGrp="1"/>
          </p:cNvGraphicFramePr>
          <p:nvPr>
            <p:ph idx="1"/>
            <p:extLst>
              <p:ext uri="{D42A27DB-BD31-4B8C-83A1-F6EECF244321}">
                <p14:modId xmlns:p14="http://schemas.microsoft.com/office/powerpoint/2010/main" val="316216369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Risk-Based Auditing Approach</a:t>
            </a:r>
          </a:p>
        </p:txBody>
      </p:sp>
      <p:graphicFrame>
        <p:nvGraphicFramePr>
          <p:cNvPr id="7" name="Content Placeholder 2">
            <a:extLst>
              <a:ext uri="{FF2B5EF4-FFF2-40B4-BE49-F238E27FC236}">
                <a16:creationId xmlns:a16="http://schemas.microsoft.com/office/drawing/2014/main" id="{6226F451-F9BA-472A-E6C8-9CA671A1D259}"/>
              </a:ext>
            </a:extLst>
          </p:cNvPr>
          <p:cNvGraphicFramePr>
            <a:graphicFrameLocks noGrp="1"/>
          </p:cNvGraphicFramePr>
          <p:nvPr>
            <p:ph idx="1"/>
            <p:extLst>
              <p:ext uri="{D42A27DB-BD31-4B8C-83A1-F6EECF244321}">
                <p14:modId xmlns:p14="http://schemas.microsoft.com/office/powerpoint/2010/main" val="333267911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Cybersecurity in IS Auditing</a:t>
            </a:r>
          </a:p>
        </p:txBody>
      </p:sp>
      <p:graphicFrame>
        <p:nvGraphicFramePr>
          <p:cNvPr id="5" name="Content Placeholder 2">
            <a:extLst>
              <a:ext uri="{FF2B5EF4-FFF2-40B4-BE49-F238E27FC236}">
                <a16:creationId xmlns:a16="http://schemas.microsoft.com/office/drawing/2014/main" id="{BD88D425-391A-7652-5A60-60292EEC6FAC}"/>
              </a:ext>
            </a:extLst>
          </p:cNvPr>
          <p:cNvGraphicFramePr>
            <a:graphicFrameLocks noGrp="1"/>
          </p:cNvGraphicFramePr>
          <p:nvPr>
            <p:ph idx="1"/>
            <p:extLst>
              <p:ext uri="{D42A27DB-BD31-4B8C-83A1-F6EECF244321}">
                <p14:modId xmlns:p14="http://schemas.microsoft.com/office/powerpoint/2010/main" val="42715414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Common Cybersecurity Threats</a:t>
            </a:r>
          </a:p>
        </p:txBody>
      </p:sp>
      <p:graphicFrame>
        <p:nvGraphicFramePr>
          <p:cNvPr id="5" name="Content Placeholder 2">
            <a:extLst>
              <a:ext uri="{FF2B5EF4-FFF2-40B4-BE49-F238E27FC236}">
                <a16:creationId xmlns:a16="http://schemas.microsoft.com/office/drawing/2014/main" id="{77339938-CDBD-D229-9EC7-948137CA638B}"/>
              </a:ext>
            </a:extLst>
          </p:cNvPr>
          <p:cNvGraphicFramePr>
            <a:graphicFrameLocks noGrp="1"/>
          </p:cNvGraphicFramePr>
          <p:nvPr>
            <p:ph idx="1"/>
            <p:extLst>
              <p:ext uri="{D42A27DB-BD31-4B8C-83A1-F6EECF244321}">
                <p14:modId xmlns:p14="http://schemas.microsoft.com/office/powerpoint/2010/main" val="196961228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0</Words>
  <Application>Microsoft Office PowerPoint</Application>
  <PresentationFormat>Widescreen</PresentationFormat>
  <Paragraphs>0</Paragraphs>
  <Slides>14</Slides>
  <Notes>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Information Systems (IS) Auditing and Cybersecurity</vt:lpstr>
      <vt:lpstr>Information Systems Auditing</vt:lpstr>
      <vt:lpstr>Introduction to IS Auditing</vt:lpstr>
      <vt:lpstr>Objectives of IS Auditing</vt:lpstr>
      <vt:lpstr>Types of IS Audits</vt:lpstr>
      <vt:lpstr>IS Auditing Standards and Frameworks</vt:lpstr>
      <vt:lpstr>Risk-Based Auditing Approach</vt:lpstr>
      <vt:lpstr>Cybersecurity in IS Auditing</vt:lpstr>
      <vt:lpstr>Common Cybersecurity Threats</vt:lpstr>
      <vt:lpstr>Key Cybersecurity Controls</vt:lpstr>
      <vt:lpstr>The IS Audit Process</vt:lpstr>
      <vt:lpstr>Examples of IS Audits</vt:lpstr>
      <vt:lpstr>Conclusion and Key Takeaways</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74</cp:revision>
  <dcterms:created xsi:type="dcterms:W3CDTF">2013-01-27T09:14:16Z</dcterms:created>
  <dcterms:modified xsi:type="dcterms:W3CDTF">2024-10-07T10:31:18Z</dcterms:modified>
  <cp:category/>
</cp:coreProperties>
</file>