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6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9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04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19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13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30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156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58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0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6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33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38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70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7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5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7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t>Comment prendre un rendez-vous en français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b="1" dirty="0"/>
              <a:t>Pour les </a:t>
            </a:r>
            <a:r>
              <a:rPr b="1" dirty="0" err="1"/>
              <a:t>étudiants</a:t>
            </a:r>
            <a:r>
              <a:rPr b="1" dirty="0"/>
              <a:t> </a:t>
            </a:r>
            <a:r>
              <a:rPr b="1" dirty="0" err="1"/>
              <a:t>en</a:t>
            </a:r>
            <a:r>
              <a:rPr b="1" dirty="0"/>
              <a:t> Bachelor of International Business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Objectifs de la présentation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Comprendre les phrases clés pour fixer un rendez-vous.</a:t>
            </a:r>
          </a:p>
          <a:p>
            <a:r>
              <a:t>- Apprendre les expressions de politesse utilisées en affaires.</a:t>
            </a:r>
          </a:p>
          <a:p>
            <a:r>
              <a:t>- Savoir répondre à une invitation ou demander un rendez-vous.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En affaires, il est important de savoir comment prendre un rendez-vous de manière professionnelle. Nous allons aborder :</a:t>
            </a:r>
          </a:p>
          <a:p>
            <a:r>
              <a:t>- Les formules de politesse.</a:t>
            </a:r>
          </a:p>
          <a:p>
            <a:r>
              <a:t>- Les expressions utiles.</a:t>
            </a:r>
          </a:p>
          <a:p>
            <a:r>
              <a:t>- Comment confirmer ou modifier un rendez-vous.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Expressions de politesse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- Bonjour, Monsieur/Madame. </a:t>
            </a:r>
            <a:endParaRPr lang="en-US" dirty="0"/>
          </a:p>
          <a:p>
            <a:r>
              <a:rPr dirty="0"/>
              <a:t>- </a:t>
            </a:r>
            <a:r>
              <a:rPr dirty="0" err="1"/>
              <a:t>Excusez-moi</a:t>
            </a:r>
            <a:r>
              <a:rPr dirty="0"/>
              <a:t>, je </a:t>
            </a:r>
            <a:r>
              <a:rPr dirty="0" err="1"/>
              <a:t>voudrais</a:t>
            </a:r>
            <a:r>
              <a:rPr dirty="0"/>
              <a:t> prendre un </a:t>
            </a:r>
            <a:r>
              <a:rPr dirty="0" err="1"/>
              <a:t>rendez-vous</a:t>
            </a:r>
            <a:r>
              <a:rPr dirty="0"/>
              <a:t>. </a:t>
            </a:r>
          </a:p>
          <a:p>
            <a:r>
              <a:rPr dirty="0"/>
              <a:t>- </a:t>
            </a:r>
            <a:r>
              <a:rPr dirty="0" err="1"/>
              <a:t>Serait</a:t>
            </a:r>
            <a:r>
              <a:rPr dirty="0"/>
              <a:t>-il possible de...? (Would it be possible to...?)</a:t>
            </a:r>
          </a:p>
          <a:p>
            <a:r>
              <a:rPr dirty="0"/>
              <a:t>- Merci de </a:t>
            </a:r>
            <a:r>
              <a:rPr dirty="0" err="1"/>
              <a:t>votre</a:t>
            </a:r>
            <a:r>
              <a:rPr dirty="0"/>
              <a:t> temps. (Thank you for your time.)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Fixer un rendez-vous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Demander un rendez-vous :</a:t>
            </a:r>
          </a:p>
          <a:p>
            <a:r>
              <a:t>- "Je souhaiterais prendre un rendez-vous avec vous." (I would like to make an appointment with you.)</a:t>
            </a:r>
          </a:p>
          <a:p>
            <a:r>
              <a:t>- "Est-ce que vous avez du temps lundi prochain ?" (Do you have time next Monday?)</a:t>
            </a:r>
          </a:p>
          <a:p>
            <a:r>
              <a:t>Proposer une heure :</a:t>
            </a:r>
          </a:p>
          <a:p>
            <a:r>
              <a:t>- "Serait-il possible de se rencontrer à 10h00 ?" (Would it be possible to meet at 10 AM?)</a:t>
            </a:r>
          </a:p>
          <a:p>
            <a:r>
              <a:t>- "Je vous propose le mardi à 14h00." (I propose Tuesday at 2 PM.)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Confirmer un rendez-vous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</a:t>
            </a:r>
            <a:r>
              <a:rPr dirty="0" err="1"/>
              <a:t>C'est</a:t>
            </a:r>
            <a:r>
              <a:rPr dirty="0"/>
              <a:t> parfait, je </a:t>
            </a:r>
            <a:r>
              <a:rPr dirty="0" err="1"/>
              <a:t>confirme</a:t>
            </a:r>
            <a:r>
              <a:rPr dirty="0"/>
              <a:t> pour </a:t>
            </a:r>
            <a:r>
              <a:rPr dirty="0" err="1"/>
              <a:t>lundi</a:t>
            </a:r>
            <a:r>
              <a:rPr dirty="0"/>
              <a:t> à 10h00. (Perfect, I confirm for Monday at 10 AM.)</a:t>
            </a:r>
            <a:endParaRPr lang="en-US" dirty="0"/>
          </a:p>
          <a:p>
            <a:endParaRPr dirty="0"/>
          </a:p>
          <a:p>
            <a:r>
              <a:rPr dirty="0"/>
              <a:t>- Je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remercie</a:t>
            </a:r>
            <a:r>
              <a:rPr dirty="0"/>
              <a:t>, à </a:t>
            </a:r>
            <a:r>
              <a:rPr dirty="0" err="1"/>
              <a:t>lundi</a:t>
            </a:r>
            <a:r>
              <a:rPr dirty="0"/>
              <a:t> </a:t>
            </a:r>
            <a:r>
              <a:rPr dirty="0" err="1"/>
              <a:t>alors</a:t>
            </a:r>
            <a:r>
              <a:rPr dirty="0"/>
              <a:t>. (Thank you, see you on Monday then.)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Modifier ou annuler un rendez-vous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/>
              <a:t>- Je suis </a:t>
            </a:r>
            <a:r>
              <a:rPr dirty="0" err="1"/>
              <a:t>désolé</a:t>
            </a:r>
            <a:r>
              <a:rPr dirty="0"/>
              <a:t>(e), je </a:t>
            </a:r>
            <a:r>
              <a:rPr dirty="0" err="1"/>
              <a:t>dois</a:t>
            </a:r>
            <a:r>
              <a:rPr dirty="0"/>
              <a:t> reporter </a:t>
            </a:r>
            <a:r>
              <a:rPr dirty="0" err="1"/>
              <a:t>notre</a:t>
            </a:r>
            <a:r>
              <a:rPr dirty="0"/>
              <a:t> </a:t>
            </a:r>
            <a:r>
              <a:rPr dirty="0" err="1"/>
              <a:t>rendez-vous</a:t>
            </a:r>
            <a:r>
              <a:rPr dirty="0"/>
              <a:t>. (I am sorry, I need to reschedule our meeting.)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r>
              <a:rPr dirty="0"/>
              <a:t>- </a:t>
            </a:r>
            <a:r>
              <a:rPr dirty="0" err="1"/>
              <a:t>Puis</a:t>
            </a:r>
            <a:r>
              <a:rPr dirty="0"/>
              <a:t>-je </a:t>
            </a:r>
            <a:r>
              <a:rPr dirty="0" err="1"/>
              <a:t>annuler</a:t>
            </a:r>
            <a:r>
              <a:rPr dirty="0"/>
              <a:t> </a:t>
            </a:r>
            <a:r>
              <a:rPr dirty="0" err="1"/>
              <a:t>notre</a:t>
            </a:r>
            <a:r>
              <a:rPr dirty="0"/>
              <a:t> </a:t>
            </a:r>
            <a:r>
              <a:rPr dirty="0" err="1"/>
              <a:t>rendez-vous</a:t>
            </a:r>
            <a:r>
              <a:rPr dirty="0"/>
              <a:t> de </a:t>
            </a:r>
            <a:r>
              <a:rPr dirty="0" err="1"/>
              <a:t>demain</a:t>
            </a:r>
            <a:r>
              <a:rPr dirty="0"/>
              <a:t> ? (Can I cancel our meeting tomorrow?)</a:t>
            </a:r>
            <a:endParaRPr lang="en-US" dirty="0"/>
          </a:p>
          <a:p>
            <a:endParaRPr dirty="0"/>
          </a:p>
          <a:p>
            <a:r>
              <a:rPr dirty="0"/>
              <a:t>- Je </a:t>
            </a:r>
            <a:r>
              <a:rPr dirty="0" err="1"/>
              <a:t>vous</a:t>
            </a:r>
            <a:r>
              <a:rPr dirty="0"/>
              <a:t> propose </a:t>
            </a:r>
            <a:r>
              <a:rPr dirty="0" err="1"/>
              <a:t>une</a:t>
            </a:r>
            <a:r>
              <a:rPr dirty="0"/>
              <a:t> nouvelle date : </a:t>
            </a:r>
            <a:r>
              <a:rPr dirty="0" err="1"/>
              <a:t>mardi</a:t>
            </a:r>
            <a:r>
              <a:rPr dirty="0"/>
              <a:t> à 15h00. (I propose a new date: Tuesday at 3 PM.)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Prendre un </a:t>
            </a:r>
            <a:r>
              <a:rPr dirty="0" err="1"/>
              <a:t>rendez-vous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français </a:t>
            </a:r>
            <a:r>
              <a:rPr dirty="0" err="1"/>
              <a:t>nécessite</a:t>
            </a:r>
            <a:r>
              <a:rPr dirty="0"/>
              <a:t> de la politesse et des phrases simples.</a:t>
            </a:r>
            <a:endParaRPr lang="en-US" dirty="0"/>
          </a:p>
          <a:p>
            <a:endParaRPr dirty="0"/>
          </a:p>
          <a:p>
            <a:r>
              <a:rPr dirty="0"/>
              <a:t>- En </a:t>
            </a:r>
            <a:r>
              <a:rPr dirty="0" err="1"/>
              <a:t>utilisant</a:t>
            </a:r>
            <a:r>
              <a:rPr dirty="0"/>
              <a:t> des expressions </a:t>
            </a:r>
            <a:r>
              <a:rPr dirty="0" err="1"/>
              <a:t>appropriées</a:t>
            </a:r>
            <a:r>
              <a:rPr dirty="0"/>
              <a:t>,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pouvez</a:t>
            </a:r>
            <a:r>
              <a:rPr dirty="0"/>
              <a:t> </a:t>
            </a:r>
            <a:r>
              <a:rPr dirty="0" err="1"/>
              <a:t>établir</a:t>
            </a:r>
            <a:r>
              <a:rPr dirty="0"/>
              <a:t> des relations </a:t>
            </a:r>
            <a:r>
              <a:rPr dirty="0" err="1"/>
              <a:t>professionnelles</a:t>
            </a:r>
            <a:r>
              <a:rPr dirty="0"/>
              <a:t> </a:t>
            </a:r>
            <a:r>
              <a:rPr dirty="0" err="1"/>
              <a:t>solides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Exercice pratique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Demander à un </a:t>
            </a:r>
            <a:r>
              <a:rPr dirty="0" err="1"/>
              <a:t>partenaire</a:t>
            </a:r>
            <a:r>
              <a:rPr dirty="0"/>
              <a:t> de prendre un </a:t>
            </a:r>
            <a:r>
              <a:rPr dirty="0" err="1"/>
              <a:t>rendez-vous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utilisant</a:t>
            </a:r>
            <a:r>
              <a:rPr dirty="0"/>
              <a:t> les expressions apprises.</a:t>
            </a:r>
            <a:endParaRPr lang="en-US" dirty="0"/>
          </a:p>
          <a:p>
            <a:endParaRPr dirty="0"/>
          </a:p>
          <a:p>
            <a:r>
              <a:rPr dirty="0"/>
              <a:t>- </a:t>
            </a:r>
            <a:r>
              <a:rPr dirty="0" err="1"/>
              <a:t>Simuler</a:t>
            </a:r>
            <a:r>
              <a:rPr dirty="0"/>
              <a:t> un </a:t>
            </a:r>
            <a:r>
              <a:rPr dirty="0" err="1"/>
              <a:t>appel</a:t>
            </a:r>
            <a:r>
              <a:rPr dirty="0"/>
              <a:t> </a:t>
            </a:r>
            <a:r>
              <a:rPr dirty="0" err="1"/>
              <a:t>téléphonique</a:t>
            </a:r>
            <a:r>
              <a:rPr dirty="0"/>
              <a:t> pour fixer un </a:t>
            </a:r>
            <a:r>
              <a:rPr dirty="0" err="1"/>
              <a:t>rendez-vous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395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Comment prendre un rendez-vous en français</vt:lpstr>
      <vt:lpstr>Objectifs de la présentation</vt:lpstr>
      <vt:lpstr>Introduction</vt:lpstr>
      <vt:lpstr>Expressions de politesse</vt:lpstr>
      <vt:lpstr>Fixer un rendez-vous</vt:lpstr>
      <vt:lpstr>Confirmer un rendez-vous</vt:lpstr>
      <vt:lpstr>Modifier ou annuler un rendez-vous</vt:lpstr>
      <vt:lpstr>Conclusion</vt:lpstr>
      <vt:lpstr>Exercice pratique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dc:description>generated using python-pptx</dc:description>
  <cp:lastModifiedBy>USER</cp:lastModifiedBy>
  <cp:revision>4</cp:revision>
  <dcterms:created xsi:type="dcterms:W3CDTF">2013-01-27T09:14:00Z</dcterms:created>
  <dcterms:modified xsi:type="dcterms:W3CDTF">2025-02-02T22:46:16Z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A275AD3D2810474889CC02CB9ED99553_13</vt:lpwstr>
  </property>
  <property fmtid="{D5CDD505-2E9C-101B-9397-08002B2CF9AE}" pid="3" name="KSOProductBuildVer">
    <vt:lpwstr>1033-12.2.0.19805</vt:lpwstr>
  </property>
</Properties>
</file>