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6" r:id="rId6"/>
    <p:sldId id="260" r:id="rId7"/>
    <p:sldId id="261" r:id="rId8"/>
    <p:sldId id="267" r:id="rId9"/>
    <p:sldId id="262" r:id="rId10"/>
    <p:sldId id="265" r:id="rId11"/>
    <p:sldId id="263" r:id="rId12"/>
    <p:sldId id="264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5EFB38-4A96-4AF9-8A6D-32EDD1C1A5B4}" type="datetimeFigureOut">
              <a:rPr lang="en-US" smtClean="0"/>
              <a:t>4/23/2023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7E2F94A0-6E06-461E-BF89-87B0DFCA99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71524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5EFB38-4A96-4AF9-8A6D-32EDD1C1A5B4}" type="datetimeFigureOut">
              <a:rPr lang="en-US" smtClean="0"/>
              <a:t>4/23/2023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7E2F94A0-6E06-461E-BF89-87B0DFCA99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84414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5EFB38-4A96-4AF9-8A6D-32EDD1C1A5B4}" type="datetimeFigureOut">
              <a:rPr lang="en-US" smtClean="0"/>
              <a:t>4/23/2023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7E2F94A0-6E06-461E-BF89-87B0DFCA9960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49891795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5EFB38-4A96-4AF9-8A6D-32EDD1C1A5B4}" type="datetimeFigureOut">
              <a:rPr lang="en-US" smtClean="0"/>
              <a:t>4/23/2023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7E2F94A0-6E06-461E-BF89-87B0DFCA99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769614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5EFB38-4A96-4AF9-8A6D-32EDD1C1A5B4}" type="datetimeFigureOut">
              <a:rPr lang="en-US" smtClean="0"/>
              <a:t>4/23/2023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7E2F94A0-6E06-461E-BF89-87B0DFCA9960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49068996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5EFB38-4A96-4AF9-8A6D-32EDD1C1A5B4}" type="datetimeFigureOut">
              <a:rPr lang="en-US" smtClean="0"/>
              <a:t>4/23/2023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7E2F94A0-6E06-461E-BF89-87B0DFCA99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820667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5EFB38-4A96-4AF9-8A6D-32EDD1C1A5B4}" type="datetimeFigureOut">
              <a:rPr lang="en-US" smtClean="0"/>
              <a:t>4/23/2023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2F94A0-6E06-461E-BF89-87B0DFCA99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261942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5EFB38-4A96-4AF9-8A6D-32EDD1C1A5B4}" type="datetimeFigureOut">
              <a:rPr lang="en-US" smtClean="0"/>
              <a:t>4/23/2023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2F94A0-6E06-461E-BF89-87B0DFCA99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42475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5EFB38-4A96-4AF9-8A6D-32EDD1C1A5B4}" type="datetimeFigureOut">
              <a:rPr lang="en-US" smtClean="0"/>
              <a:t>4/23/2023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2F94A0-6E06-461E-BF89-87B0DFCA99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23259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5EFB38-4A96-4AF9-8A6D-32EDD1C1A5B4}" type="datetimeFigureOut">
              <a:rPr lang="en-US" smtClean="0"/>
              <a:t>4/23/2023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7E2F94A0-6E06-461E-BF89-87B0DFCA99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14408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5EFB38-4A96-4AF9-8A6D-32EDD1C1A5B4}" type="datetimeFigureOut">
              <a:rPr lang="en-US" smtClean="0"/>
              <a:t>4/23/2023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7E2F94A0-6E06-461E-BF89-87B0DFCA99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60588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5EFB38-4A96-4AF9-8A6D-32EDD1C1A5B4}" type="datetimeFigureOut">
              <a:rPr lang="en-US" smtClean="0"/>
              <a:t>4/23/2023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7E2F94A0-6E06-461E-BF89-87B0DFCA99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97243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5EFB38-4A96-4AF9-8A6D-32EDD1C1A5B4}" type="datetimeFigureOut">
              <a:rPr lang="en-US" smtClean="0"/>
              <a:t>4/23/2023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2F94A0-6E06-461E-BF89-87B0DFCA99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6405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5EFB38-4A96-4AF9-8A6D-32EDD1C1A5B4}" type="datetimeFigureOut">
              <a:rPr lang="en-US" smtClean="0"/>
              <a:t>4/23/2023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2F94A0-6E06-461E-BF89-87B0DFCA99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41084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5EFB38-4A96-4AF9-8A6D-32EDD1C1A5B4}" type="datetimeFigureOut">
              <a:rPr lang="en-US" smtClean="0"/>
              <a:t>4/23/2023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2F94A0-6E06-461E-BF89-87B0DFCA99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0167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5EFB38-4A96-4AF9-8A6D-32EDD1C1A5B4}" type="datetimeFigureOut">
              <a:rPr lang="en-US" smtClean="0"/>
              <a:t>4/23/2023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7E2F94A0-6E06-461E-BF89-87B0DFCA99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80380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5EFB38-4A96-4AF9-8A6D-32EDD1C1A5B4}" type="datetimeFigureOut">
              <a:rPr lang="en-US" smtClean="0"/>
              <a:t>4/23/2023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7E2F94A0-6E06-461E-BF89-87B0DFCA99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90512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848139"/>
            <a:ext cx="8915399" cy="2252870"/>
          </a:xfrm>
        </p:spPr>
        <p:txBody>
          <a:bodyPr/>
          <a:lstStyle/>
          <a:p>
            <a:r>
              <a:rPr lang="en-US" b="1" dirty="0"/>
              <a:t>Managing Checking and Savings Accounts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3650793"/>
            <a:ext cx="8915399" cy="2252869"/>
          </a:xfrm>
        </p:spPr>
        <p:txBody>
          <a:bodyPr>
            <a:normAutofit/>
          </a:bodyPr>
          <a:lstStyle/>
          <a:p>
            <a:r>
              <a:rPr lang="en-US" sz="4000" b="1" dirty="0"/>
              <a:t>Personal Finance</a:t>
            </a:r>
          </a:p>
          <a:p>
            <a:endParaRPr lang="en-US" sz="2400" b="1" dirty="0"/>
          </a:p>
          <a:p>
            <a:r>
              <a:rPr lang="en-US" sz="2400" b="1" dirty="0"/>
              <a:t>Bachelor of Science in Finance Year 1</a:t>
            </a:r>
          </a:p>
          <a:p>
            <a:r>
              <a:rPr lang="en-US" sz="2400" b="1" dirty="0"/>
              <a:t>                                                            </a:t>
            </a:r>
            <a:r>
              <a:rPr lang="en-US" b="1" dirty="0"/>
              <a:t>Facilitator -</a:t>
            </a:r>
            <a:r>
              <a:rPr lang="en-US" b="1" dirty="0" err="1"/>
              <a:t>Nabuule</a:t>
            </a:r>
            <a:r>
              <a:rPr lang="en-US" b="1" dirty="0"/>
              <a:t> </a:t>
            </a:r>
            <a:r>
              <a:rPr lang="en-US" b="1" dirty="0" err="1"/>
              <a:t>Jackline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48313028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2287" y="624110"/>
            <a:ext cx="9302325" cy="1280890"/>
          </a:xfrm>
        </p:spPr>
        <p:txBody>
          <a:bodyPr/>
          <a:lstStyle/>
          <a:p>
            <a:r>
              <a:rPr lang="en-US" b="1" dirty="0"/>
              <a:t>Examples of Electronic Money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Debit cards</a:t>
            </a:r>
          </a:p>
          <a:p>
            <a:r>
              <a:rPr lang="en-US" sz="2400" dirty="0"/>
              <a:t>Credit cards</a:t>
            </a:r>
          </a:p>
          <a:p>
            <a:r>
              <a:rPr lang="en-US" sz="2400" dirty="0"/>
              <a:t>Online banking</a:t>
            </a:r>
          </a:p>
          <a:p>
            <a:r>
              <a:rPr lang="en-US" sz="2400" dirty="0"/>
              <a:t>Mobile banking</a:t>
            </a:r>
          </a:p>
        </p:txBody>
      </p:sp>
    </p:spTree>
    <p:extLst>
      <p:ext uri="{BB962C8B-B14F-4D97-AF65-F5344CB8AC3E}">
        <p14:creationId xmlns:p14="http://schemas.microsoft.com/office/powerpoint/2010/main" val="259576891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000" b="1" dirty="0"/>
              <a:t>Advantages and Disadvantages of e-money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/>
              <a:t>Advantages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Autofit/>
          </a:bodyPr>
          <a:lstStyle/>
          <a:p>
            <a:r>
              <a:rPr lang="en-US" sz="1900" dirty="0"/>
              <a:t>Effective with storing and handling of money </a:t>
            </a:r>
            <a:r>
              <a:rPr lang="en-US" sz="1900" dirty="0" err="1"/>
              <a:t>i.e</a:t>
            </a:r>
            <a:r>
              <a:rPr lang="en-US" sz="1900" dirty="0"/>
              <a:t> secure</a:t>
            </a:r>
          </a:p>
          <a:p>
            <a:r>
              <a:rPr lang="en-US" sz="1900" dirty="0"/>
              <a:t>Less money laundering</a:t>
            </a:r>
          </a:p>
          <a:p>
            <a:r>
              <a:rPr lang="en-US" sz="1900" dirty="0"/>
              <a:t>24/7 customer services</a:t>
            </a:r>
          </a:p>
          <a:p>
            <a:r>
              <a:rPr lang="en-US" sz="1900" dirty="0"/>
              <a:t>Speed and efficiency</a:t>
            </a:r>
          </a:p>
          <a:p>
            <a:r>
              <a:rPr lang="en-US" sz="1900" dirty="0"/>
              <a:t>Online bill payments</a:t>
            </a:r>
          </a:p>
          <a:p>
            <a:r>
              <a:rPr lang="en-US" sz="1900" dirty="0"/>
              <a:t>Ability to easily monitor your ac</a:t>
            </a:r>
          </a:p>
          <a:p>
            <a:r>
              <a:rPr lang="en-US" sz="1900" dirty="0"/>
              <a:t>Ability to easily transfer money</a:t>
            </a:r>
          </a:p>
          <a:p>
            <a:r>
              <a:rPr lang="en-US" sz="1900" dirty="0"/>
              <a:t>Lower fees </a:t>
            </a:r>
            <a:r>
              <a:rPr lang="en-US" sz="1900" dirty="0" err="1"/>
              <a:t>i.e</a:t>
            </a:r>
            <a:r>
              <a:rPr lang="en-US" sz="1900" dirty="0"/>
              <a:t> no physical costs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b="1" dirty="0"/>
              <a:t>Disadvantages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>
            <a:normAutofit/>
          </a:bodyPr>
          <a:lstStyle/>
          <a:p>
            <a:r>
              <a:rPr lang="en-US" sz="1900" dirty="0"/>
              <a:t>Not everyone has a bank ac to enjoy cashless money</a:t>
            </a:r>
          </a:p>
          <a:p>
            <a:r>
              <a:rPr lang="en-US" sz="1900" dirty="0"/>
              <a:t>Some sellers don’t accept electronic funds</a:t>
            </a:r>
          </a:p>
          <a:p>
            <a:r>
              <a:rPr lang="en-US" sz="1900" dirty="0"/>
              <a:t>Payments can bounce at times</a:t>
            </a:r>
          </a:p>
          <a:p>
            <a:r>
              <a:rPr lang="en-US" sz="1900" dirty="0"/>
              <a:t>Customer data leakage</a:t>
            </a:r>
          </a:p>
          <a:p>
            <a:r>
              <a:rPr lang="en-US" sz="1900" dirty="0"/>
              <a:t>Online scams</a:t>
            </a:r>
          </a:p>
        </p:txBody>
      </p:sp>
    </p:spTree>
    <p:extLst>
      <p:ext uri="{BB962C8B-B14F-4D97-AF65-F5344CB8AC3E}">
        <p14:creationId xmlns:p14="http://schemas.microsoft.com/office/powerpoint/2010/main" val="125103476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/>
              <a:t>Assignment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v"/>
            </a:pPr>
            <a:r>
              <a:rPr lang="en-US" dirty="0"/>
              <a:t>Open a savings account</a:t>
            </a:r>
          </a:p>
        </p:txBody>
      </p:sp>
    </p:spTree>
    <p:extLst>
      <p:ext uri="{BB962C8B-B14F-4D97-AF65-F5344CB8AC3E}">
        <p14:creationId xmlns:p14="http://schemas.microsoft.com/office/powerpoint/2010/main" val="5078509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Overview of Banking/Banks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77285" y="2133600"/>
            <a:ext cx="9727327" cy="3777622"/>
          </a:xfrm>
        </p:spPr>
        <p:txBody>
          <a:bodyPr/>
          <a:lstStyle/>
          <a:p>
            <a:pPr>
              <a:buFont typeface="Wingdings" panose="05000000000000000000" pitchFamily="2" charset="2"/>
              <a:buChar char="q"/>
            </a:pPr>
            <a:r>
              <a:rPr lang="en-US" sz="2400" dirty="0"/>
              <a:t>Banks are intermediaries between depositors (who lend money to the bank) and borrowers (to whom the bank lends money). 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sz="2400" dirty="0"/>
              <a:t>The amount banks pay for deposits and the income they receive on their loans are both called interest.</a:t>
            </a:r>
          </a:p>
          <a:p>
            <a:pPr>
              <a:buFont typeface="Wingdings" panose="05000000000000000000" pitchFamily="2" charset="2"/>
              <a:buChar char="q"/>
            </a:pPr>
            <a:endParaRPr lang="en-US" sz="2400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34408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/>
              <a:t>Functions of Banks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09859" y="2133600"/>
            <a:ext cx="9894753" cy="3777622"/>
          </a:xfrm>
        </p:spPr>
        <p:txBody>
          <a:bodyPr>
            <a:noAutofit/>
          </a:bodyPr>
          <a:lstStyle/>
          <a:p>
            <a:r>
              <a:rPr lang="en-US" sz="2400" dirty="0"/>
              <a:t>Accepting the deposits- major source of funds</a:t>
            </a:r>
          </a:p>
          <a:p>
            <a:r>
              <a:rPr lang="en-US" sz="2400" dirty="0"/>
              <a:t>Advancing the loans- lend money and pay back later</a:t>
            </a:r>
          </a:p>
          <a:p>
            <a:r>
              <a:rPr lang="en-US" sz="2400" dirty="0"/>
              <a:t>Credit creation- banks are able to create loans in form of new deposits</a:t>
            </a:r>
          </a:p>
          <a:p>
            <a:r>
              <a:rPr lang="en-US" sz="2400" dirty="0"/>
              <a:t>A cheque for paying the funds</a:t>
            </a:r>
          </a:p>
          <a:p>
            <a:r>
              <a:rPr lang="en-US" sz="2400" dirty="0"/>
              <a:t>Paying and collecting the credit</a:t>
            </a:r>
          </a:p>
          <a:p>
            <a:r>
              <a:rPr lang="en-US" sz="2400" dirty="0"/>
              <a:t>Money remittance- transfer of funds between parties</a:t>
            </a:r>
          </a:p>
        </p:txBody>
      </p:sp>
    </p:spTree>
    <p:extLst>
      <p:ext uri="{BB962C8B-B14F-4D97-AF65-F5344CB8AC3E}">
        <p14:creationId xmlns:p14="http://schemas.microsoft.com/office/powerpoint/2010/main" val="19468416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/>
              <a:t>Types of banks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2356833"/>
            <a:ext cx="10439400" cy="3820129"/>
          </a:xfrm>
        </p:spPr>
        <p:txBody>
          <a:bodyPr>
            <a:normAutofit lnSpcReduction="10000"/>
          </a:bodyPr>
          <a:lstStyle/>
          <a:p>
            <a:r>
              <a:rPr lang="en-US" sz="2400" b="1" dirty="0"/>
              <a:t>Central Bank</a:t>
            </a:r>
            <a:r>
              <a:rPr lang="en-US" sz="2400" dirty="0"/>
              <a:t>- manages the currency and monetary policy of a country for example Bank of Uganda</a:t>
            </a:r>
          </a:p>
          <a:p>
            <a:endParaRPr lang="en-US" sz="2400" dirty="0"/>
          </a:p>
          <a:p>
            <a:r>
              <a:rPr lang="en-US" sz="2400" b="1" dirty="0"/>
              <a:t>Commercial banks- </a:t>
            </a:r>
            <a:r>
              <a:rPr lang="en-US" sz="2400" dirty="0"/>
              <a:t>is an institution that carries operations related to deposit and withdraw and uses the proceeds to make consumer loans for example Stanbic bank, Equity bank, Absa bank, DFCU bank and many others</a:t>
            </a:r>
          </a:p>
          <a:p>
            <a:endParaRPr lang="en-US" sz="2400" dirty="0"/>
          </a:p>
          <a:p>
            <a:r>
              <a:rPr lang="en-US" sz="2400" b="1" dirty="0"/>
              <a:t>Cooperative banks</a:t>
            </a:r>
            <a:r>
              <a:rPr lang="en-US" sz="2400" dirty="0"/>
              <a:t>-small sized financial entities like </a:t>
            </a:r>
            <a:r>
              <a:rPr lang="en-US" sz="2400" dirty="0" err="1"/>
              <a:t>saccos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2905199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Types of Banks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14203" y="2094963"/>
            <a:ext cx="8915400" cy="3777622"/>
          </a:xfrm>
        </p:spPr>
        <p:txBody>
          <a:bodyPr/>
          <a:lstStyle/>
          <a:p>
            <a:r>
              <a:rPr lang="en-US" sz="2400" b="1" dirty="0"/>
              <a:t>Community Banks</a:t>
            </a:r>
            <a:r>
              <a:rPr lang="en-US" sz="2400" dirty="0"/>
              <a:t>- These are small banks that concentrate on serving consumers and small businesses</a:t>
            </a:r>
          </a:p>
          <a:p>
            <a:r>
              <a:rPr lang="en-US" sz="2400" b="1" dirty="0"/>
              <a:t>Microfinance  banks-</a:t>
            </a:r>
            <a:r>
              <a:rPr lang="en-US" sz="2400" dirty="0"/>
              <a:t> like banks, they provide credit though the loans are small. Clients are mainly micro entrepreneurs</a:t>
            </a:r>
            <a:endParaRPr lang="en-US" sz="2400" b="1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82403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/>
              <a:t>Types of checking accounts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073499"/>
            <a:ext cx="10515600" cy="4103464"/>
          </a:xfrm>
        </p:spPr>
        <p:txBody>
          <a:bodyPr>
            <a:normAutofit/>
          </a:bodyPr>
          <a:lstStyle/>
          <a:p>
            <a:r>
              <a:rPr lang="en-US" sz="2400" b="1" dirty="0"/>
              <a:t>Traditional checking AC- </a:t>
            </a:r>
            <a:r>
              <a:rPr lang="en-US" sz="2400" dirty="0"/>
              <a:t>normally offer checks, a debit or ATM card and online pay options</a:t>
            </a:r>
          </a:p>
          <a:p>
            <a:r>
              <a:rPr lang="en-US" sz="2400" b="1" dirty="0"/>
              <a:t>Student checking AC</a:t>
            </a:r>
            <a:r>
              <a:rPr lang="en-US" sz="2400" dirty="0"/>
              <a:t>- have lower fees and require low minimum balances(16-25)</a:t>
            </a:r>
          </a:p>
          <a:p>
            <a:r>
              <a:rPr lang="en-US" sz="2400" b="1" dirty="0"/>
              <a:t>Senior checking ac</a:t>
            </a:r>
            <a:r>
              <a:rPr lang="en-US" sz="2400" dirty="0"/>
              <a:t>- designed to appeal to seniors often age 55 and older </a:t>
            </a:r>
          </a:p>
          <a:p>
            <a:r>
              <a:rPr lang="en-US" sz="2400" b="1" dirty="0"/>
              <a:t>Interest bearing checking ac</a:t>
            </a:r>
            <a:r>
              <a:rPr lang="en-US" sz="2400" dirty="0"/>
              <a:t>- pays interest on the balance of the ac, typically monthly. </a:t>
            </a:r>
            <a:r>
              <a:rPr lang="en-US" sz="2400" dirty="0" err="1"/>
              <a:t>etc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8540056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/>
              <a:t>Types of Savings accounts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696279"/>
            <a:ext cx="10515600" cy="4480684"/>
          </a:xfrm>
        </p:spPr>
        <p:txBody>
          <a:bodyPr>
            <a:noAutofit/>
          </a:bodyPr>
          <a:lstStyle/>
          <a:p>
            <a:r>
              <a:rPr lang="en-US" sz="2400" b="1" dirty="0"/>
              <a:t>Regular savings account</a:t>
            </a:r>
            <a:r>
              <a:rPr lang="en-US" sz="2400" dirty="0"/>
              <a:t>-you commit to paying a certain amount every month and they help individuals build their savings over time.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/>
              <a:t>Regular savings a/c have high interest rates and they are good for saving</a:t>
            </a:r>
          </a:p>
          <a:p>
            <a:r>
              <a:rPr lang="en-US" sz="2400" b="1" dirty="0"/>
              <a:t>Basic savings account</a:t>
            </a:r>
            <a:r>
              <a:rPr lang="en-US" sz="2400" dirty="0"/>
              <a:t>- Ensures saving money while earning interest on your balance, have low minimum balance requirements and limited fees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/>
              <a:t>Basic savings a/cs have easy access to funds and minimum balance requirements</a:t>
            </a:r>
          </a:p>
          <a:p>
            <a:r>
              <a:rPr lang="en-US" sz="2400" b="1" dirty="0"/>
              <a:t>Women savings account</a:t>
            </a:r>
            <a:r>
              <a:rPr lang="en-US" sz="2400" dirty="0"/>
              <a:t>- for women to meet women’s needs. They have high interests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00137175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82256B-1C46-4A37-B0AC-7FE6A96597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Types of savings accounts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82B1C0-C04A-4173-83B5-7E2CEBD37F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Kids saving accounts</a:t>
            </a:r>
            <a:r>
              <a:rPr lang="en-US" dirty="0"/>
              <a:t>- designed for kids to get the habit of saving money. Kids saving a/cs have no minimum balance requirements and there’s parental control</a:t>
            </a:r>
          </a:p>
          <a:p>
            <a:r>
              <a:rPr lang="en-US" b="1" dirty="0"/>
              <a:t>Salary account</a:t>
            </a:r>
            <a:r>
              <a:rPr lang="en-US" dirty="0"/>
              <a:t>- opened by employer to pay employees.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This type of account has zero minimum balance, debit cards like ATMS, online banking and there are free transactions</a:t>
            </a:r>
          </a:p>
          <a:p>
            <a:r>
              <a:rPr lang="en-US" b="1" dirty="0"/>
              <a:t>Family savings account- </a:t>
            </a:r>
            <a:r>
              <a:rPr lang="en-US" dirty="0"/>
              <a:t>helps families to save money for the future</a:t>
            </a:r>
          </a:p>
          <a:p>
            <a:r>
              <a:rPr lang="en-US" b="1" dirty="0"/>
              <a:t>Senior citizens savings account- </a:t>
            </a:r>
            <a:r>
              <a:rPr lang="en-US" dirty="0"/>
              <a:t>for people aged 60 and above.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This type of savings a/c has lower or no fees </a:t>
            </a:r>
            <a:r>
              <a:rPr lang="en-US" dirty="0" err="1"/>
              <a:t>e.g</a:t>
            </a:r>
            <a:r>
              <a:rPr lang="en-US" dirty="0"/>
              <a:t> maintenance fees and ATM fees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20067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/>
              <a:t>Electronic Money Management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614411"/>
            <a:ext cx="10515600" cy="3562552"/>
          </a:xfrm>
        </p:spPr>
        <p:txBody>
          <a:bodyPr>
            <a:normAutofit/>
          </a:bodyPr>
          <a:lstStyle/>
          <a:p>
            <a:r>
              <a:rPr lang="en-US" sz="2400" dirty="0"/>
              <a:t>E- money- is an electronic store of monetary value on a technical device that maybe widely used for making payments</a:t>
            </a:r>
          </a:p>
          <a:p>
            <a:r>
              <a:rPr lang="en-US" sz="2400" dirty="0"/>
              <a:t>Managing money electronically</a:t>
            </a:r>
          </a:p>
          <a:p>
            <a:r>
              <a:rPr lang="en-US" sz="2400" dirty="0"/>
              <a:t>It doesn’t necessarily involve bank accounts in transactions</a:t>
            </a:r>
          </a:p>
          <a:p>
            <a:r>
              <a:rPr lang="en-US" sz="2400" dirty="0"/>
              <a:t>Students to give examples of e- money</a:t>
            </a:r>
          </a:p>
          <a:p>
            <a:r>
              <a:rPr lang="en-US" sz="2400" dirty="0"/>
              <a:t>Mobile </a:t>
            </a:r>
            <a:r>
              <a:rPr lang="en-US" sz="2400" dirty="0" err="1"/>
              <a:t>banking,online</a:t>
            </a:r>
            <a:r>
              <a:rPr lang="en-US" sz="2400" dirty="0"/>
              <a:t> banking</a:t>
            </a:r>
          </a:p>
        </p:txBody>
      </p:sp>
    </p:spTree>
    <p:extLst>
      <p:ext uri="{BB962C8B-B14F-4D97-AF65-F5344CB8AC3E}">
        <p14:creationId xmlns:p14="http://schemas.microsoft.com/office/powerpoint/2010/main" val="3499518998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3238</TotalTime>
  <Words>611</Words>
  <Application>Microsoft Office PowerPoint</Application>
  <PresentationFormat>Widescreen</PresentationFormat>
  <Paragraphs>71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Century Gothic</vt:lpstr>
      <vt:lpstr>Wingdings</vt:lpstr>
      <vt:lpstr>Wingdings 3</vt:lpstr>
      <vt:lpstr>Wisp</vt:lpstr>
      <vt:lpstr>Managing Checking and Savings Accounts</vt:lpstr>
      <vt:lpstr>Overview of Banking/Banks</vt:lpstr>
      <vt:lpstr>Functions of Banks</vt:lpstr>
      <vt:lpstr>Types of banks </vt:lpstr>
      <vt:lpstr>Types of Banks</vt:lpstr>
      <vt:lpstr>Types of checking accounts</vt:lpstr>
      <vt:lpstr>Types of Savings accounts</vt:lpstr>
      <vt:lpstr>Types of savings accounts</vt:lpstr>
      <vt:lpstr>Electronic Money Management</vt:lpstr>
      <vt:lpstr>Examples of Electronic Money</vt:lpstr>
      <vt:lpstr>Advantages and Disadvantages of e-money</vt:lpstr>
      <vt:lpstr>Assignment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Managing Checking and Savings Accounts</dc:title>
  <dc:creator>USER</dc:creator>
  <cp:lastModifiedBy>USER</cp:lastModifiedBy>
  <cp:revision>40</cp:revision>
  <dcterms:created xsi:type="dcterms:W3CDTF">2023-03-20T12:14:14Z</dcterms:created>
  <dcterms:modified xsi:type="dcterms:W3CDTF">2023-04-23T16:03:06Z</dcterms:modified>
</cp:coreProperties>
</file>