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65" r:id="rId16"/>
    <p:sldId id="266" r:id="rId17"/>
    <p:sldId id="270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72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7/24/2024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7/24/2024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7/24/2024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7/24/2024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88259" y="2292094"/>
            <a:ext cx="6650691" cy="221969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G" sz="8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 and CMOS</a:t>
            </a:r>
            <a:endParaRPr lang="en-US" sz="8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/>
              <a:t>Topic 5</a:t>
            </a:r>
          </a:p>
        </p:txBody>
      </p:sp>
      <p:pic>
        <p:nvPicPr>
          <p:cNvPr id="1028" name="Picture 4" descr="BIOS, CMOS, UEFI – What's the difference?">
            <a:extLst>
              <a:ext uri="{FF2B5EF4-FFF2-40B4-BE49-F238E27FC236}">
                <a16:creationId xmlns:a16="http://schemas.microsoft.com/office/drawing/2014/main" id="{E2D09A86-E6FF-9AFF-9CC4-576E3A33D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49" y="1264025"/>
            <a:ext cx="5164791" cy="43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Memory Access (DMA) Channels</a:t>
            </a:r>
            <a:endParaRPr lang="en-UG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DMA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Allows devices to transfer data directly to/from memory without involving the CPU, improving performance.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DMA Channels:</a:t>
            </a:r>
            <a:endParaRPr lang="en-US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G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DMA0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Reserved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G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DMA1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Available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G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DMA2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Floppy Disk Controller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en-UG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7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7930C-9CB7-C623-FDB4-54036244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Input/Output (I/O) Ports</a:t>
            </a:r>
            <a:endParaRPr lang="en-UG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54123-1377-84E7-A10D-7FC0D3044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I/O Ports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Interfaces used by peripheral devices to communicate with the CPU.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I/O Ports:</a:t>
            </a:r>
            <a:endParaRPr lang="en-US" sz="4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COM1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3F8h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(Serial Port)</a:t>
            </a: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COM2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2F8h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(Serial Port)</a:t>
            </a:r>
            <a:r>
              <a:rPr lang="en-US" sz="4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LPT1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4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378h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(Parallel Port)</a:t>
            </a:r>
            <a:endParaRPr lang="en-UG" sz="4400" dirty="0"/>
          </a:p>
        </p:txBody>
      </p:sp>
    </p:spTree>
    <p:extLst>
      <p:ext uri="{BB962C8B-B14F-4D97-AF65-F5344CB8AC3E}">
        <p14:creationId xmlns:p14="http://schemas.microsoft.com/office/powerpoint/2010/main" val="99284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Configuring System Resources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2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Automatic Configuration</a:t>
            </a:r>
            <a:r>
              <a:rPr lang="en-US" sz="2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Plug and Play (PnP)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Automatically assigns system resources to devices to avoid conflicts.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2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 Configuration</a:t>
            </a:r>
            <a:endParaRPr lang="en-UG" sz="28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BIOS/CMOS Setup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Manually assign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IRQs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DMA channels, and I/O ports if automatic configuration fails or specific settings are required.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Device Manager (Windows)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Device Manager to view and configure system resources for hardware devices.</a:t>
            </a:r>
          </a:p>
        </p:txBody>
      </p:sp>
    </p:spTree>
    <p:extLst>
      <p:ext uri="{BB962C8B-B14F-4D97-AF65-F5344CB8AC3E}">
        <p14:creationId xmlns:p14="http://schemas.microsoft.com/office/powerpoint/2010/main" val="326481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Troubleshooting System Resource Conflicts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Issues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</a:t>
            </a: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Conflicts: 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devices attempting to use the same </a:t>
            </a:r>
            <a:r>
              <a:rPr lang="en-US" sz="3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DMA Conflicts: 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Devices trying to use the same DMA channel.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I/O Port Conflicts: 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Devices trying to use the same I/O port address.</a:t>
            </a:r>
          </a:p>
        </p:txBody>
      </p:sp>
    </p:spTree>
    <p:extLst>
      <p:ext uri="{BB962C8B-B14F-4D97-AF65-F5344CB8AC3E}">
        <p14:creationId xmlns:p14="http://schemas.microsoft.com/office/powerpoint/2010/main" val="335154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0391A-FEF3-9733-1D0F-A51579214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Steps</a:t>
            </a:r>
            <a:endParaRPr lang="en-UG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95EC9-31D5-EC54-4568-5A51C4B95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Identify Conflicts: 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BIOS setup or Device Manager to identify conflicting resources.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Reassign Resources: 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Manually reassign </a:t>
            </a:r>
            <a:r>
              <a:rPr lang="en-US" sz="4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IRQs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DMA channels, or I/O ports in BIOS or Device Manager.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Update Drivers: 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the latest drivers are installed for all hardware devices.</a:t>
            </a:r>
          </a:p>
          <a:p>
            <a:endParaRPr lang="en-UG" sz="4000" dirty="0"/>
          </a:p>
        </p:txBody>
      </p:sp>
    </p:spTree>
    <p:extLst>
      <p:ext uri="{BB962C8B-B14F-4D97-AF65-F5344CB8AC3E}">
        <p14:creationId xmlns:p14="http://schemas.microsoft.com/office/powerpoint/2010/main" val="381876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Example: Configuring BIOS/CMOS Settings</a:t>
            </a:r>
            <a:endParaRPr lang="en-UG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199"/>
            <a:ext cx="9982200" cy="5042647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Accessing BIOS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Restart the computer and press the designated key (e.g.,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Del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Esc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enter BIOS setup.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 System Time and Date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Navigate to the "System Time" and "System Date" fields.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Adjust the values using the arrow keys and Enter.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Configuring Boot Order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Navigate to the "Boot" menu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3663" lvl="1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Device Manager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Device Manager in Windows, expand the device categories, and view the resource settings for each device.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914400" algn="l"/>
              </a:tabLst>
            </a:pP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05659" y="1963271"/>
            <a:ext cx="9980682" cy="1734669"/>
          </a:xfrm>
        </p:spPr>
        <p:txBody>
          <a:bodyPr>
            <a:normAutofit/>
          </a:bodyPr>
          <a:lstStyle/>
          <a:p>
            <a:pPr algn="ctr"/>
            <a:r>
              <a:rPr lang="en-US" sz="10700" dirty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0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 (Basic Input/Output System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496904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Firmware that initializes and tests hardware components during the booting process and provides runtime services for operating systems and programs.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Role: Acts as an intermediary between the computer's hardware and the operating system.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Functions</a:t>
            </a:r>
            <a:endParaRPr lang="en-UG" sz="2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Power-On Self-Test (POST)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 testing sequence to ensure the computer hardware is functioning correctly before loading the operating system.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Boot Loader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Identifies and loads the operating system from the storage device into the computer's memory.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Hardware Abstraction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a set of low-level routines that the operating system uses to interact with hardware components, such as the keyboard, display screen, and storage devices.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 Chip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BIOS firmware is stored on a non-volatile ROM chip on the motherboard.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 Routines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routines for device initialization, interrupt handling, and hardware configuration.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 Settings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User-configurable settings stored in the CMOS (Complementary Metal-Oxide Semiconductor).</a:t>
            </a:r>
          </a:p>
        </p:txBody>
      </p:sp>
    </p:spTree>
    <p:extLst>
      <p:ext uri="{BB962C8B-B14F-4D97-AF65-F5344CB8AC3E}">
        <p14:creationId xmlns:p14="http://schemas.microsoft.com/office/powerpoint/2010/main" val="339927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76A1-6579-668B-C630-C2438CA9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w-KE" sz="7200" dirty="0"/>
              <a:t>Types of BIOS</a:t>
            </a:r>
            <a:endParaRPr lang="en-UG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1F0D-5E65-013B-6BF4-7AB80AA4B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Legacy BIOS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Older type of BIOS.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to 16-bit code execution and 1 MB of addressable memory.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UEFI (Unified Extensible Firmware Interface)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 BIOS replacement.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Supports 32-bit and 64-bit code execution.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security features, faster boot times, and larger drive support.</a:t>
            </a:r>
            <a:endParaRPr lang="en-UG" sz="4800" dirty="0"/>
          </a:p>
        </p:txBody>
      </p:sp>
    </p:spTree>
    <p:extLst>
      <p:ext uri="{BB962C8B-B14F-4D97-AF65-F5344CB8AC3E}">
        <p14:creationId xmlns:p14="http://schemas.microsoft.com/office/powerpoint/2010/main" val="40508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CMOS (Complementary Metal-Oxide Semiconductor)</a:t>
            </a:r>
            <a:endParaRPr lang="en-UG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CMOS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type of non-volatile memory that stores BIOS settings and system configuration.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Functions</a:t>
            </a:r>
            <a:endParaRPr lang="en-UG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 Configuration Settings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Stores system configuration settings, such as date and time, boot sequence, and hardware settings.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Battery Backup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Powered by a small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CMOS 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battery to retain settings when the computer is powered off.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Real-Time Clock (</a:t>
            </a:r>
            <a:r>
              <a:rPr lang="en-UG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RTC</a:t>
            </a:r>
            <a:r>
              <a:rPr lang="en-UG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Maintains system time and date.</a:t>
            </a:r>
          </a:p>
        </p:txBody>
      </p:sp>
    </p:spTree>
    <p:extLst>
      <p:ext uri="{BB962C8B-B14F-4D97-AF65-F5344CB8AC3E}">
        <p14:creationId xmlns:p14="http://schemas.microsoft.com/office/powerpoint/2010/main" val="222593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BIOS/CMOS Setup Programs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Accessing BIOS/CMOS Setup</a:t>
            </a:r>
            <a:endParaRPr lang="en-UG" sz="2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Access Keys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Keys to Enter BIOS Setup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Del,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F2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F10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Esc,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F12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(varies by manufacturer).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Steps to Access Setup</a:t>
            </a:r>
            <a:endParaRPr lang="en-UG" sz="2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Restart the Computer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initial boot sequence, press the designated key to enter the BIOS setup.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Navigate BIOS Menu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keyboard keys (arrow keys, Enter, Esc) to navigate through the BIOS setup menu.</a:t>
            </a:r>
          </a:p>
        </p:txBody>
      </p:sp>
    </p:spTree>
    <p:extLst>
      <p:ext uri="{BB962C8B-B14F-4D97-AF65-F5344CB8AC3E}">
        <p14:creationId xmlns:p14="http://schemas.microsoft.com/office/powerpoint/2010/main" val="277571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BIOS/CMOS Setup Configuration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Time and Date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the system's clock and calendar.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Boot Sequence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Configure the order of devices to boot from (e.g., hard drive, CD/DVD, USB).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Hardware Configuration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 or disable hardware components, such as integrated peripherals (e.g., USB ports, audio).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 Management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Configure power-saving settings and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Security Settings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passwords for system access and BIOS setup.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Settings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Configure CPU settings, memory timings, and other performance-related options.</a:t>
            </a:r>
          </a:p>
        </p:txBody>
      </p:sp>
    </p:spTree>
    <p:extLst>
      <p:ext uri="{BB962C8B-B14F-4D97-AF65-F5344CB8AC3E}">
        <p14:creationId xmlns:p14="http://schemas.microsoft.com/office/powerpoint/2010/main" val="77657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Saving and Exiting</a:t>
            </a:r>
            <a:endParaRPr lang="en-UG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 Changes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 any changes made to the BIOS settings before exiting.</a:t>
            </a:r>
            <a:endParaRPr lang="en-US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Options include "Save &amp; Exit", "Exit Without Saving", "Load Default Settings".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G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Reboot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G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system will reboot with the new configuration settings.</a:t>
            </a:r>
          </a:p>
        </p:txBody>
      </p:sp>
    </p:spTree>
    <p:extLst>
      <p:ext uri="{BB962C8B-B14F-4D97-AF65-F5344CB8AC3E}">
        <p14:creationId xmlns:p14="http://schemas.microsoft.com/office/powerpoint/2010/main" val="310115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G" sz="6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Resources</a:t>
            </a:r>
            <a:endParaRPr lang="en-UG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G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 Resources</a:t>
            </a:r>
            <a:r>
              <a:rPr lang="en-UG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 and interfaces used by the operating system and hardware to manage tasks and operations. Includes CPU, memory, I/O ports, and interrupts.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System Resources</a:t>
            </a:r>
            <a:endParaRPr lang="en-UG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 Requests (</a:t>
            </a:r>
            <a:r>
              <a:rPr lang="en-UG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IRQs</a:t>
            </a:r>
            <a:r>
              <a:rPr lang="en-UG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Signals sent to the CPU to get its attention for processing tasks. Each device must have a unique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function correctly.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IRQs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IRQ0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System Timer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IRQ1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Keyboard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IRQ6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Floppy Disk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G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IRQ12</a:t>
            </a:r>
            <a:r>
              <a:rPr lang="en-UG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Mouse</a:t>
            </a:r>
          </a:p>
        </p:txBody>
      </p:sp>
    </p:spTree>
    <p:extLst>
      <p:ext uri="{BB962C8B-B14F-4D97-AF65-F5344CB8AC3E}">
        <p14:creationId xmlns:p14="http://schemas.microsoft.com/office/powerpoint/2010/main" val="10268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168</TotalTime>
  <Words>1035</Words>
  <Application>Microsoft Office PowerPoint</Application>
  <PresentationFormat>Widescreen</PresentationFormat>
  <Paragraphs>85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Euphemia</vt:lpstr>
      <vt:lpstr>Plantagenet Cherokee</vt:lpstr>
      <vt:lpstr>Wingdings</vt:lpstr>
      <vt:lpstr>Academic Literature 16x9</vt:lpstr>
      <vt:lpstr>BIOS and CMOS</vt:lpstr>
      <vt:lpstr>BIOS (Basic Input/Output System</vt:lpstr>
      <vt:lpstr>Components</vt:lpstr>
      <vt:lpstr>Types of BIOS</vt:lpstr>
      <vt:lpstr>CMOS (Complementary Metal-Oxide Semiconductor)</vt:lpstr>
      <vt:lpstr>BIOS/CMOS Setup Programs</vt:lpstr>
      <vt:lpstr>BIOS/CMOS Setup Configuration</vt:lpstr>
      <vt:lpstr>Saving and Exiting</vt:lpstr>
      <vt:lpstr>System Resources</vt:lpstr>
      <vt:lpstr>Direct Memory Access (DMA) Channels</vt:lpstr>
      <vt:lpstr>Input/Output (I/O) Ports</vt:lpstr>
      <vt:lpstr>Configuring System Resources</vt:lpstr>
      <vt:lpstr>Troubleshooting System Resource Conflicts</vt:lpstr>
      <vt:lpstr>Resolution Steps</vt:lpstr>
      <vt:lpstr>Practical Example: Configuring BIOS/CMOS Settings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24</cp:revision>
  <dcterms:created xsi:type="dcterms:W3CDTF">2024-07-24T09:41:59Z</dcterms:created>
  <dcterms:modified xsi:type="dcterms:W3CDTF">2024-07-24T12:30:34Z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