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  <p:sldMasterId id="2147485779" r:id="rId3"/>
  </p:sldMasterIdLst>
  <p:notesMasterIdLst>
    <p:notesMasterId r:id="rId28"/>
  </p:notesMasterIdLst>
  <p:handoutMasterIdLst>
    <p:handoutMasterId r:id="rId29"/>
  </p:handoutMasterIdLst>
  <p:sldIdLst>
    <p:sldId id="257" r:id="rId4"/>
    <p:sldId id="354" r:id="rId5"/>
    <p:sldId id="364" r:id="rId6"/>
    <p:sldId id="355" r:id="rId7"/>
    <p:sldId id="360" r:id="rId8"/>
    <p:sldId id="356" r:id="rId9"/>
    <p:sldId id="357" r:id="rId10"/>
    <p:sldId id="361" r:id="rId11"/>
    <p:sldId id="365" r:id="rId12"/>
    <p:sldId id="366" r:id="rId13"/>
    <p:sldId id="367" r:id="rId14"/>
    <p:sldId id="371" r:id="rId15"/>
    <p:sldId id="369" r:id="rId16"/>
    <p:sldId id="379" r:id="rId17"/>
    <p:sldId id="373" r:id="rId18"/>
    <p:sldId id="374" r:id="rId19"/>
    <p:sldId id="372" r:id="rId20"/>
    <p:sldId id="375" r:id="rId21"/>
    <p:sldId id="376" r:id="rId22"/>
    <p:sldId id="377" r:id="rId23"/>
    <p:sldId id="378" r:id="rId24"/>
    <p:sldId id="359" r:id="rId25"/>
    <p:sldId id="363" r:id="rId26"/>
    <p:sldId id="28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6824" autoAdjust="0"/>
  </p:normalViewPr>
  <p:slideViewPr>
    <p:cSldViewPr snapToGrid="0">
      <p:cViewPr varScale="1">
        <p:scale>
          <a:sx n="59" d="100"/>
          <a:sy n="59" d="100"/>
        </p:scale>
        <p:origin x="1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349D80-3B12-47AF-B6A4-CDF9231FD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E16E9-0C3E-43F8-B814-0B4A3C790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7B0763-E418-4A88-AE56-1CC948845329}" type="datetimeFigureOut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85DF7-E319-4681-8ED3-F4A7BCD8B7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A7F4-86FD-4003-BC3E-9E9F9A2C8C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F4C15F-8426-40D2-825D-86E95D5153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B7B339-73B9-45F8-92F2-C173E90CA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7FE96-1FA0-4ED5-8A42-E70A31E5C2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CC9FC6-42A8-4563-A214-C51F979C5061}" type="datetimeFigureOut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4863B8-DA74-40E8-ABE8-06C99782F4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E420DF-636A-493C-95E7-DF27753A7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A040-CEC8-4752-8E4C-C65E9953CB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C058-6919-409C-AA0F-027669642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C604A8-3991-4289-B25F-EBF8D5730FC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8CC7E32-8BC3-C832-6CC6-BBD9E43CE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BAEE5F-F15E-4EB2-992D-72E56A19700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ADB0EDC-78DA-BAD6-6BC0-61C27B87C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DE8685A-6C9E-2617-2ACC-08875F9C1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E4C0235B-0779-6693-6B56-9F1A09A40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4137F045-2F73-D54A-2012-E87B505AD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D04732F5-0E06-F4B4-3891-F4533E0FF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196AB0-3CF6-4055-B0D7-F762184699F6}" type="slidenum">
              <a:rPr lang="en-GB" altLang="en-US"/>
              <a:pPr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AB4FDD9-E2FF-D9F0-8F4B-7306EE8F4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55E10C-FC65-41BE-ACE6-75B46F1A741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9D50F54-3FC8-E53D-0908-6855AFBAA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6DE98F4-E44F-7091-7F28-DED16FC3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EB8F4B4-3997-E54E-FD42-E771398B2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B30BF6-FC37-4493-8DE4-2FA0D021FEF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FCB203A-3ECA-83DE-8285-7E9450AE0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2D88CAE-47E1-E232-75DE-DC4CC546A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8C9BED2-4DA0-1F03-5B14-DF19B9FA9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8D9019-888E-4E1A-9BB2-48DA3A7E4C7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9F4C7E4-A9D3-5EA1-2003-645769CB9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B2D048B-CC97-D14A-17BB-266217161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9945E9A-A3CF-2F18-8942-9C73DF25F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4558B2-2D42-4CF2-9773-C0474E8756B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60D98C2-4127-972B-D070-0C41030B3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784FBEF-743B-FBFB-49E5-E2FEC7761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7668D14-795A-D045-BC07-5B7FD582F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33111A-8AE1-483F-90D3-753FD963C5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674AC9F-B129-834E-F877-62F134EE7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56DED98-B58B-563B-9B03-7005F05A2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3F8E564-3093-8389-D15E-DAE9D2572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4F16EE-2E81-4834-8AB8-5EAF649BD65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F562247-5771-2375-716A-BE4A9F545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A878B0D-54AB-B665-FC37-5DBD79FF7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4805FC9-0F40-8C11-1641-AA3DC511C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1FD7CB-A0FB-4EDA-B8E2-11D8D73129C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C78EA17-5B3C-E4A0-CBCF-D686396D8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2A855A6-FAE1-3759-EF44-196475700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B7D179F-6A6C-8A18-E782-F108E80A8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77AA89-9C09-493E-BD99-7075613435D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1397397-77F2-B630-A9A7-50342FB33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D6D441F-E687-8BB4-D974-585719A54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3209D4-9BC8-8D58-1C6D-BCC415A92DEA}"/>
              </a:ext>
            </a:extLst>
          </p:cNvPr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57423A2-AFCF-7460-CD66-810E2CAFEECE}"/>
              </a:ext>
            </a:extLst>
          </p:cNvPr>
          <p:cNvSpPr/>
          <p:nvPr/>
        </p:nvSpPr>
        <p:spPr>
          <a:xfrm>
            <a:off x="6350" y="0"/>
            <a:ext cx="12185650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AAF3C-9FC0-5720-9CC8-64AF2C31E074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7">
            <a:extLst>
              <a:ext uri="{FF2B5EF4-FFF2-40B4-BE49-F238E27FC236}">
                <a16:creationId xmlns:a16="http://schemas.microsoft.com/office/drawing/2014/main" id="{11876D28-742B-6456-AC9B-1FCA231D8D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29464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solidFill>
                  <a:prstClr val="black"/>
                </a:solidFill>
                <a:latin typeface="McGrawHill-Italic" pitchFamily="2" charset="0"/>
              </a:rPr>
              <a:t>McGraw-Hill</a:t>
            </a:r>
            <a:endParaRPr lang="en-US" altLang="en-US" sz="2400" b="0">
              <a:solidFill>
                <a:prstClr val="black"/>
              </a:solidFill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37988BA2-212A-7733-A63F-CE4BB0DCE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6553200"/>
            <a:ext cx="6096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©"/>
              <a:defRPr/>
            </a:pPr>
            <a:r>
              <a:rPr lang="en-US" altLang="en-US" sz="1400" b="0">
                <a:solidFill>
                  <a:prstClr val="black"/>
                </a:solidFill>
                <a:latin typeface="McGrawHill-Italic" pitchFamily="2" charset="0"/>
              </a:rPr>
              <a:t>The McGraw-Hill Companies, Inc., 2000</a:t>
            </a:r>
            <a:endParaRPr lang="en-US" altLang="en-US" sz="2400" b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88448C-138E-F18C-BC20-44A446D8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20DB664-4A49-4F35-94F3-0E78CCF570A0}" type="datetime1">
              <a:rPr lang="en-GB"/>
              <a:pPr>
                <a:defRPr/>
              </a:pPr>
              <a:t>26/10/2022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8CD40D-4C59-E5EA-E949-114874FA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9844C9-6871-A02A-4C72-BAD0A104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fld id="{2B36164A-5098-464B-8C35-902B9A3FC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0AD3-1B32-2DD2-F6CA-8B193F40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59BA441-A3BC-4C67-B082-4430E759CF54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77A8D-6913-F6E9-105B-A8B6066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9E386-C058-AEF0-1B90-DAF3D26D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E1BBCEF5-C2AE-4C1E-8B5B-693F84932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37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5C2EC4-F854-F3CD-FC23-8464A88DEAE4}"/>
              </a:ext>
            </a:extLst>
          </p:cNvPr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1A2D86-9E76-BB30-6F35-CA82354A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DAC3FEB9-AEEA-4F08-BCB3-1B26EEC9ED54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9ADB8-8B5C-83D3-ABE3-662CC5AE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E46444-B978-1448-05AC-5A9FE62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47BD9653-0CA2-4C5F-A572-11D010BF0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C3CD45-61E6-D8BA-AA70-B7C45FEE392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0"/>
            <a:ext cx="12192000" cy="60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EC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B918F48E-B311-2172-79AE-04CD0641F8EE}"/>
              </a:ext>
            </a:extLst>
          </p:cNvPr>
          <p:cNvSpPr>
            <a:spLocks noChangeShapeType="1"/>
          </p:cNvSpPr>
          <p:nvPr/>
        </p:nvSpPr>
        <p:spPr bwMode="invGray">
          <a:xfrm flipH="1">
            <a:off x="0" y="666750"/>
            <a:ext cx="12192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8" descr="S:\swengctf\public_html\standalone\smbuff.gif">
            <a:extLst>
              <a:ext uri="{FF2B5EF4-FFF2-40B4-BE49-F238E27FC236}">
                <a16:creationId xmlns:a16="http://schemas.microsoft.com/office/drawing/2014/main" id="{301F7522-B7DB-39D0-2E7A-2A705180BA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0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76400"/>
            <a:ext cx="10972800" cy="1981200"/>
          </a:xfrm>
          <a:ln w="28575"/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267200"/>
            <a:ext cx="10972800" cy="2133600"/>
          </a:xfrm>
          <a:ln w="28575"/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470544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398159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621303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50387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91018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953312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867243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05906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D835-3AD5-A1F1-A88D-6FAAE080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169AD4B-E133-4CA0-B902-DBC772DACFA9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DE37-885C-BD97-2B66-270571A1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BA8F-E24C-87B0-5B43-14B1C447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DC34AEA6-67AE-4054-9C2B-DA0CB779C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21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343901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7369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581113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2133600"/>
            <a:ext cx="10972800" cy="4267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310651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347D6-0B04-89C6-498D-135BFF71E699}"/>
              </a:ext>
            </a:extLst>
          </p:cNvPr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6B93D159-893E-0360-315A-EBDB86707183}"/>
              </a:ext>
            </a:extLst>
          </p:cNvPr>
          <p:cNvSpPr/>
          <p:nvPr/>
        </p:nvSpPr>
        <p:spPr>
          <a:xfrm>
            <a:off x="6350" y="0"/>
            <a:ext cx="12185650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8674D6-95F4-D87C-D244-D0614FFDDA42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7">
            <a:extLst>
              <a:ext uri="{FF2B5EF4-FFF2-40B4-BE49-F238E27FC236}">
                <a16:creationId xmlns:a16="http://schemas.microsoft.com/office/drawing/2014/main" id="{DC6C15F8-4A8F-1F34-C250-9CB8400A56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294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solidFill>
                  <a:prstClr val="black"/>
                </a:solidFill>
                <a:latin typeface="McGrawHill-Italic" pitchFamily="2" charset="0"/>
              </a:rPr>
              <a:t>McGraw-Hill</a:t>
            </a:r>
            <a:endParaRPr lang="en-US" altLang="en-US" sz="2400" b="0">
              <a:solidFill>
                <a:prstClr val="black"/>
              </a:solidFill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20845ED-F326-1326-70A2-6F72625997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655320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©"/>
              <a:defRPr/>
            </a:pPr>
            <a:r>
              <a:rPr lang="en-US" altLang="en-US" sz="1400" b="0">
                <a:solidFill>
                  <a:prstClr val="black"/>
                </a:solidFill>
                <a:latin typeface="McGrawHill-Italic" pitchFamily="2" charset="0"/>
              </a:rPr>
              <a:t>The McGraw-Hill Companies, Inc., 2000</a:t>
            </a:r>
            <a:endParaRPr lang="en-US" altLang="en-US" sz="2400" b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DE86F6-837E-59FA-54C1-DDB584A2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AFDF8429-264F-43E1-AF70-9DFB4D85D784}" type="datetime1">
              <a:rPr lang="en-GB"/>
              <a:pPr>
                <a:defRPr/>
              </a:pPr>
              <a:t>26/10/2022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697EF85-3405-9325-F694-2ADC32E6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220246-AEEC-841D-5C0D-344B203F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fld id="{1949B6A9-CE88-43DB-BBFB-124F55E4D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459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9043-2689-843C-01EF-E8B2B80E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055DE77-3D3C-48F5-922E-B0CF46582EC7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ED152-6917-CCF3-9763-F2EC673B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17BE-578B-4C12-0B82-2A23D800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B428CB3A-2F39-4190-B305-6C616644D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8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1835BA-D0B7-8A1C-6CF8-D5F4A5CE92C6}"/>
              </a:ext>
            </a:extLst>
          </p:cNvPr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5B2396C-3498-CD57-07E1-57CBBF577783}"/>
              </a:ext>
            </a:extLst>
          </p:cNvPr>
          <p:cNvSpPr/>
          <p:nvPr/>
        </p:nvSpPr>
        <p:spPr>
          <a:xfrm>
            <a:off x="6350" y="0"/>
            <a:ext cx="12185650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D4DE6F-D502-1269-85E4-14F435E21209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D06E5-289B-A874-011F-E892F550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9DE46E9D-5622-4BCB-A13F-370A5CBECC94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79310A-D6DF-5884-7B64-164D66E1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C0626-9B07-E21F-3A3E-30ED959C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F8F100BF-2594-46AC-9878-7E3A7CFFE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4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4948C0-7E8A-D602-4973-40D13201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1AD7AE0-C090-43FB-96BA-5A6AA1B6DB53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9D3EE-BD2B-E444-A702-5F3A7BD8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BC43A1-5200-7665-6A1A-5DB0B169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0D91EF43-2C9A-4614-AEB2-FE7D7D8D0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62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4E20FE-826D-BA35-2582-2D45CF31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1AED147-0EDB-4F34-AA8B-644291D9E3D0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513448-EB80-3633-04D4-DB31F630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DACA51-B6A6-FF8F-8C25-F816130D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0C873C5F-DAE6-4603-A9A6-E59236B53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76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7349DA-DFDB-220B-ADC2-4362CFF3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A8E36B6-03DB-4BC0-8C50-379A9CE918C8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388673-1B9F-40E0-CD5A-6BEC2FF8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72A6BB-96F8-20D1-68B6-4ED659D4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69150272-5ED3-401C-9970-4E1960AEB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1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1006BF-EAA9-FE23-E8D8-DF6DE289A932}"/>
              </a:ext>
            </a:extLst>
          </p:cNvPr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136F5D8-E8B8-1836-424C-971D5EA06E6C}"/>
              </a:ext>
            </a:extLst>
          </p:cNvPr>
          <p:cNvSpPr/>
          <p:nvPr/>
        </p:nvSpPr>
        <p:spPr>
          <a:xfrm>
            <a:off x="6350" y="0"/>
            <a:ext cx="12185650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B94B6-593B-76FB-3FAE-6DBB124305BE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27B33B-DA62-E4A1-7AA9-0FBA5FC4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D653415-065F-4C3E-9C0C-61CB4E08E9FC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9B7C64-BE87-2741-4C99-E2F9675D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D0CE5-3531-EDB5-FC46-33262D56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0FE49507-D745-4398-B162-A23B80D25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13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1D957-D722-E6E5-6DF5-1E005B6D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0E4B9C6-DAF7-44A0-BEFC-77E60EBD27D9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EBD8D-D8C1-A3B4-D693-93E8AFF9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A110-6658-0D5B-2A8D-B24D0AB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62434222-EAAD-4127-94BC-67354F46F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39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908ADA-479B-4CCE-23D4-CE3C04E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F3F2D3E-AB32-459B-BC0C-C34979129E3C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D4FE7-FCF5-7EB0-0EDE-DD8E3744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EFB3-1FF8-E587-3CBC-9738161F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DD0B3EB5-4692-43FB-B941-047C47D1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11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DAC422-6490-8D5B-3B0E-4FF16AC4B2D3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4307899-C9BA-574C-48DE-382ADCE3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BD3FF69-9091-4B6B-9561-0FE06C04AB88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D044C0-C73A-7FCA-B084-365155FB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2D1F41E-BE47-FD96-2C7C-701FD790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AB3C7C84-99F0-4452-A8B3-F7E01D22A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0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DEBA-D70F-8B09-C6F3-49C4F0BE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6F004BA-7F75-4664-9DD0-14F28591B7C1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9834-583E-1436-F72D-597351D5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232A7-EEC8-B6E6-4CDA-81F2DF31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6979C454-782F-4ABA-B70D-3F423F10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043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0B131C-A7FB-3524-194C-659CF9E3A18E}"/>
              </a:ext>
            </a:extLst>
          </p:cNvPr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22C844-10EF-5347-4658-96A8FDDE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FBC91ABA-C9F6-40EF-BD7F-697DCF17C6AA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3EDBA-B9E1-E2AB-059F-8BD7E152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BF01B-7B5F-CB97-43DF-1EE265F4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488521A1-E3BD-4CDD-8F30-35C83D779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00748-2C8D-A33A-DB08-2CC44AB8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30E22F5-5F11-4EEF-B054-802C750A0AB8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32649-AE9B-3388-9DF0-3E6E8DFE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E9C36-63E6-49C7-B5D1-0DAFC502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0E9F3A55-119D-4748-B7B3-64A98134B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2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F9A173-4AE8-25F2-A050-71041178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EFDC814-FFB7-4254-BFF2-6CD09E3C5526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210A35-27A6-6479-0B44-ABBA9679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FF5B05-324C-38FD-7F70-543F888B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E2B61993-FA1B-48E9-B4B2-C6E89285C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B81B34-FD9B-8B0E-6AF0-D3B7B23C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0938D11-9971-45C9-87C8-4C3FBDCACD50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2F5CFE-295A-A6D2-C0BC-BF45D487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6EDDF-5E63-2670-861E-D2022843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8D67029F-CAF1-4DEB-891F-7A0EC580C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0615A-8906-97EE-B76A-4159CC28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F410DB9-C79B-4B5D-8CFC-32AD202B98D7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A7145-51CE-57A2-E655-5D5CACED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D5169-6E43-0983-2B6C-D667710D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1A22EA01-2BAF-498E-9587-8F00E5EBF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C43A31-1F52-6726-3C4B-2B93A59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910CC79A-BF42-4AB0-93C9-1E4A44268AFB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B332F-43E9-20DF-696F-B5880695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4A8A-8A52-8B3C-1F71-FE10A4B7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C804B147-F285-4FE4-B886-5EE0CA070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2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645A6-1934-265C-6F4A-0651F178661D}"/>
              </a:ext>
            </a:extLst>
          </p:cNvPr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32A99C5-A394-2354-3FBF-9C3FE3FC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FF68B5C7-5D94-4A46-81A4-AB67C81592D1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440506-DE1A-7CFA-EB20-00B40965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95B6E43-B2A2-8562-A33D-C53BDD0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r>
              <a:rPr lang="en-US" altLang="en-US"/>
              <a:t>2.</a:t>
            </a:r>
            <a:fld id="{BD4933EB-67F3-4262-98CC-3264D4020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3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02DEE-D73D-46B3-839B-33FE8DEA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1262C7-E0A0-7D20-0B41-0ED01D6AE4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2170F-700E-4648-84CE-132A8F105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582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7AF32522-A1BF-446E-A81C-B4CFAE26DC74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4902-807A-497F-BF3F-3C5F04BA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19EB-2E4F-444A-B2D5-77866287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D0D0D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altLang="en-US"/>
              <a:t>2.</a:t>
            </a:r>
            <a:fld id="{C74C9408-4457-4D26-AAC4-3CB171527538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209C45-B398-4772-874F-1D3841089DC5}"/>
              </a:ext>
            </a:extLst>
          </p:cNvPr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1" r:id="rId1"/>
    <p:sldLayoutId id="2147486282" r:id="rId2"/>
    <p:sldLayoutId id="2147486283" r:id="rId3"/>
    <p:sldLayoutId id="2147486284" r:id="rId4"/>
    <p:sldLayoutId id="2147486285" r:id="rId5"/>
    <p:sldLayoutId id="2147486286" r:id="rId6"/>
    <p:sldLayoutId id="2147486287" r:id="rId7"/>
    <p:sldLayoutId id="2147486288" r:id="rId8"/>
    <p:sldLayoutId id="2147486289" r:id="rId9"/>
    <p:sldLayoutId id="2147486290" r:id="rId10"/>
    <p:sldLayoutId id="2147486291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71F52A-DF2A-4B1B-9978-008EB6D8B96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0"/>
            <a:ext cx="12192000" cy="6588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018212-1AA8-6F30-549C-8BF7CD1B1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918F4B9-9932-4304-6064-416AD55FA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8ED7ABB2-1557-62C8-6F78-D798A31EDFFA}"/>
              </a:ext>
            </a:extLst>
          </p:cNvPr>
          <p:cNvSpPr>
            <a:spLocks noChangeShapeType="1"/>
          </p:cNvSpPr>
          <p:nvPr/>
        </p:nvSpPr>
        <p:spPr bwMode="invGray">
          <a:xfrm flipH="1">
            <a:off x="0" y="666750"/>
            <a:ext cx="12192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8">
            <a:extLst>
              <a:ext uri="{FF2B5EF4-FFF2-40B4-BE49-F238E27FC236}">
                <a16:creationId xmlns:a16="http://schemas.microsoft.com/office/drawing/2014/main" id="{24509CCB-5A1C-4641-A453-F58811E1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1252538"/>
            <a:ext cx="0" cy="466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70" r:id="rId2"/>
    <p:sldLayoutId id="2147486271" r:id="rId3"/>
    <p:sldLayoutId id="2147486272" r:id="rId4"/>
    <p:sldLayoutId id="2147486273" r:id="rId5"/>
    <p:sldLayoutId id="2147486274" r:id="rId6"/>
    <p:sldLayoutId id="2147486275" r:id="rId7"/>
    <p:sldLayoutId id="2147486276" r:id="rId8"/>
    <p:sldLayoutId id="2147486277" r:id="rId9"/>
    <p:sldLayoutId id="2147486278" r:id="rId10"/>
    <p:sldLayoutId id="2147486279" r:id="rId11"/>
    <p:sldLayoutId id="2147486280" r:id="rId12"/>
  </p:sldLayoutIdLst>
  <p:transition>
    <p:randomBar/>
  </p:transition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–"/>
        <a:defRPr sz="2400" b="1">
          <a:solidFill>
            <a:schemeClr val="tx1"/>
          </a:solidFill>
          <a:latin typeface="+mn-lt"/>
        </a:defRPr>
      </a:lvl2pPr>
      <a:lvl3pPr marL="804863" indent="-115888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w"/>
        <a:defRPr sz="2000" b="1">
          <a:solidFill>
            <a:schemeClr val="tx1"/>
          </a:solidFill>
          <a:latin typeface="+mj-lt"/>
        </a:defRPr>
      </a:lvl3pPr>
      <a:lvl4pPr marL="1084263" indent="-1651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 sz="2000" b="1">
          <a:solidFill>
            <a:schemeClr val="tx1"/>
          </a:solidFill>
          <a:latin typeface="+mn-lt"/>
        </a:defRPr>
      </a:lvl4pPr>
      <a:lvl5pPr marL="1314450" indent="-115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1771650" indent="-115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228850" indent="-115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686050" indent="-115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143250" indent="-115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3DFD7-1E43-42E1-B55B-E169461E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9B3B439-DCBC-19D0-9606-A16FFB34B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D8286-0C0F-4548-8964-CFB13D08A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582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8AEDBCBE-708F-40C4-83C6-C5C4FFBB722F}" type="datetime1">
              <a:rPr lang="en-GB"/>
              <a:pPr>
                <a:defRPr/>
              </a:pPr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3078-C0CE-4983-B052-749155BE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BDEB-F12D-4088-99A2-7BC318EB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D0D0D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altLang="en-US"/>
              <a:t>2.</a:t>
            </a:r>
            <a:fld id="{F941776D-E883-4F0D-AC2B-175C207889C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693E75-00C4-4441-84D7-0EA4B00EC2C2}"/>
              </a:ext>
            </a:extLst>
          </p:cNvPr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94" r:id="rId2"/>
    <p:sldLayoutId id="2147486295" r:id="rId3"/>
    <p:sldLayoutId id="2147486296" r:id="rId4"/>
    <p:sldLayoutId id="2147486297" r:id="rId5"/>
    <p:sldLayoutId id="2147486298" r:id="rId6"/>
    <p:sldLayoutId id="2147486299" r:id="rId7"/>
    <p:sldLayoutId id="2147486300" r:id="rId8"/>
    <p:sldLayoutId id="2147486301" r:id="rId9"/>
    <p:sldLayoutId id="2147486302" r:id="rId10"/>
    <p:sldLayoutId id="214748630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1.wmf" /><Relationship Id="rId4" Type="http://schemas.openxmlformats.org/officeDocument/2006/relationships/oleObject" Target="../embeddings/oleObject1.bin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Check-the-IP-Address-in-Linux" TargetMode="External" /><Relationship Id="rId2" Type="http://schemas.openxmlformats.org/officeDocument/2006/relationships/hyperlink" Target="http://www.wikihow.com/Find-Your-IP-Address-on-a-Mac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3A7EF4AA-916A-F5FB-AE24-7D9B8F63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63" y="1819275"/>
            <a:ext cx="9161462" cy="3032125"/>
          </a:xfrm>
        </p:spPr>
        <p:txBody>
          <a:bodyPr/>
          <a:lstStyle/>
          <a:p>
            <a:pPr marL="0" indent="0" algn="ctr">
              <a:buFont typeface="Tw Cen MT" panose="020B0602020104020603" pitchFamily="34" charset="0"/>
              <a:buNone/>
            </a:pPr>
            <a:r>
              <a:rPr lang="en-GB" altLang="en-US" sz="4400">
                <a:solidFill>
                  <a:srgbClr val="00B05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BY</a:t>
            </a:r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n-GB" altLang="en-US" sz="4400">
                <a:solidFill>
                  <a:srgbClr val="00B05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ABDALLAH IBRAHIM NYERO</a:t>
            </a:r>
            <a:endParaRPr lang="en-GB" altLang="en-US" sz="6600">
              <a:solidFill>
                <a:srgbClr val="00B050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n-GB" altLang="en-US" sz="2400">
                <a:solidFill>
                  <a:srgbClr val="00B05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(MBA, BIM, CCNA, CCNP)</a:t>
            </a:r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n-GB" altLang="en-US" sz="2400">
                <a:solidFill>
                  <a:srgbClr val="00B05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Lecturer: Business Computing Department</a:t>
            </a:r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n-GB" altLang="en-US" sz="2400">
                <a:solidFill>
                  <a:srgbClr val="00B05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MUBS</a:t>
            </a:r>
          </a:p>
          <a:p>
            <a:pPr marL="0" indent="0" algn="ctr">
              <a:buFont typeface="Tw Cen MT" panose="020B0602020104020603" pitchFamily="34" charset="0"/>
              <a:buNone/>
            </a:pPr>
            <a:endParaRPr lang="en-GB" altLang="en-US" sz="4400">
              <a:solidFill>
                <a:srgbClr val="00B050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041529E8-32BD-A66C-BD82-E7A7B2ECB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00711ED2-6E59-4906-BB43-13F924444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3C82B-5D9F-4FE4-BB57-58AC7F19CD4B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538F67-0222-4496-A26B-2982ACAE37D4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089" name="Content Placeholder 2">
            <a:extLst>
              <a:ext uri="{FF2B5EF4-FFF2-40B4-BE49-F238E27FC236}">
                <a16:creationId xmlns:a16="http://schemas.microsoft.com/office/drawing/2014/main" id="{C268BE45-5413-4B30-801E-9E2D89108B01}"/>
              </a:ext>
            </a:extLst>
          </p:cNvPr>
          <p:cNvSpPr txBox="1">
            <a:spLocks/>
          </p:cNvSpPr>
          <p:nvPr/>
        </p:nvSpPr>
        <p:spPr bwMode="auto">
          <a:xfrm>
            <a:off x="1981200" y="236538"/>
            <a:ext cx="8382000" cy="619125"/>
          </a:xfrm>
          <a:prstGeom prst="rect">
            <a:avLst/>
          </a:prstGeom>
          <a:noFill/>
          <a:ln>
            <a:noFill/>
          </a:ln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indent="0" algn="ctr">
              <a:buClr>
                <a:srgbClr val="1CADE4"/>
              </a:buClr>
              <a:buFont typeface="Tw Cen MT" panose="020B0602020104020603" pitchFamily="34" charset="0"/>
              <a:buNone/>
              <a:defRPr/>
            </a:pPr>
            <a:r>
              <a:rPr lang="en-GB" altLang="en-US" sz="3200" cap="all" spc="1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COMPUTER NETWORK ADDRESSING</a:t>
            </a:r>
          </a:p>
        </p:txBody>
      </p:sp>
      <p:sp>
        <p:nvSpPr>
          <p:cNvPr id="29706" name="Slide Number Placeholder 1">
            <a:extLst>
              <a:ext uri="{FF2B5EF4-FFF2-40B4-BE49-F238E27FC236}">
                <a16:creationId xmlns:a16="http://schemas.microsoft.com/office/drawing/2014/main" id="{2186C0E3-E83E-A795-C1EF-BE4EE43B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3EC297EB-38F6-48A3-9084-1DE5B17CC49E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37651012-9956-474B-962F-3BE9A897D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628" y="-82550"/>
            <a:ext cx="10193865" cy="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29710" name="Content Placeholder 2">
            <a:extLst>
              <a:ext uri="{FF2B5EF4-FFF2-40B4-BE49-F238E27FC236}">
                <a16:creationId xmlns:a16="http://schemas.microsoft.com/office/drawing/2014/main" id="{67B03BAA-B992-1522-6485-5C3218C08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924175"/>
            <a:ext cx="91614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Font typeface="Tw Cen MT" panose="020B0602020104020603" pitchFamily="34" charset="0"/>
              <a:buNone/>
            </a:pPr>
            <a:endParaRPr lang="en-GB" altLang="en-US" sz="4400">
              <a:solidFill>
                <a:srgbClr val="00B050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AF8C5F0-357D-4BC1-9360-F1D8C22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808A1104-E5A3-2151-009A-C21C056A0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1EB02CB4-3F22-41B6-953B-186A9BD11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94BE0-5E3E-48CA-AE16-6804E7E03B14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B8DB3-BD6E-490E-A9B9-96F1635DBC5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041" name="Content Placeholder 2">
            <a:extLst>
              <a:ext uri="{FF2B5EF4-FFF2-40B4-BE49-F238E27FC236}">
                <a16:creationId xmlns:a16="http://schemas.microsoft.com/office/drawing/2014/main" id="{461F1102-9768-D30D-A9C0-4CDC96E57868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Binary to Decimal conversion</a:t>
            </a:r>
          </a:p>
        </p:txBody>
      </p:sp>
      <p:sp>
        <p:nvSpPr>
          <p:cNvPr id="44042" name="Slide Number Placeholder 1">
            <a:extLst>
              <a:ext uri="{FF2B5EF4-FFF2-40B4-BE49-F238E27FC236}">
                <a16:creationId xmlns:a16="http://schemas.microsoft.com/office/drawing/2014/main" id="{6EA789DF-5540-FED5-FC50-867E38F6A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DD08F0F7-5166-4BE7-9813-35ACA4E2203C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10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6BCE289-5C8D-40BF-84FD-425CA0AD4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44046" name="Picture 2">
            <a:extLst>
              <a:ext uri="{FF2B5EF4-FFF2-40B4-BE49-F238E27FC236}">
                <a16:creationId xmlns:a16="http://schemas.microsoft.com/office/drawing/2014/main" id="{E2681417-536B-6F02-E07A-63566E38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42975"/>
            <a:ext cx="97583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AF8C5F0-357D-4BC1-9360-F1D8C22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59BDD526-49B4-DB1B-EDC1-06E84C927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1EB02CB4-3F22-41B6-953B-186A9BD11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94BE0-5E3E-48CA-AE16-6804E7E03B14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B8DB3-BD6E-490E-A9B9-96F1635DBC5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089" name="Content Placeholder 2">
            <a:extLst>
              <a:ext uri="{FF2B5EF4-FFF2-40B4-BE49-F238E27FC236}">
                <a16:creationId xmlns:a16="http://schemas.microsoft.com/office/drawing/2014/main" id="{6DD2168F-ADD7-5A46-D220-C5C89CF52F09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Binary to Decimal conversion</a:t>
            </a:r>
          </a:p>
        </p:txBody>
      </p:sp>
      <p:sp>
        <p:nvSpPr>
          <p:cNvPr id="46090" name="Slide Number Placeholder 1">
            <a:extLst>
              <a:ext uri="{FF2B5EF4-FFF2-40B4-BE49-F238E27FC236}">
                <a16:creationId xmlns:a16="http://schemas.microsoft.com/office/drawing/2014/main" id="{5240C638-8294-9892-5EE0-E3601A28A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F3BB015F-D416-4DE1-AD45-1824AB675753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11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6BCE289-5C8D-40BF-84FD-425CA0AD4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46094" name="Picture 2">
            <a:extLst>
              <a:ext uri="{FF2B5EF4-FFF2-40B4-BE49-F238E27FC236}">
                <a16:creationId xmlns:a16="http://schemas.microsoft.com/office/drawing/2014/main" id="{DC778D32-B76E-F506-EE52-BDF154BA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73125"/>
            <a:ext cx="975836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AF8C5F0-357D-4BC1-9360-F1D8C22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42BC86AD-1D45-ADFB-B4D3-8903E9E9F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1EB02CB4-3F22-41B6-953B-186A9BD11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94BE0-5E3E-48CA-AE16-6804E7E03B14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B8DB3-BD6E-490E-A9B9-96F1635DBC5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137" name="Content Placeholder 2">
            <a:extLst>
              <a:ext uri="{FF2B5EF4-FFF2-40B4-BE49-F238E27FC236}">
                <a16:creationId xmlns:a16="http://schemas.microsoft.com/office/drawing/2014/main" id="{26DA4EBE-AD4D-51A8-F060-4B2F7447A884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Binary to Decimal conversion</a:t>
            </a:r>
          </a:p>
        </p:txBody>
      </p:sp>
      <p:sp>
        <p:nvSpPr>
          <p:cNvPr id="48138" name="Slide Number Placeholder 1">
            <a:extLst>
              <a:ext uri="{FF2B5EF4-FFF2-40B4-BE49-F238E27FC236}">
                <a16:creationId xmlns:a16="http://schemas.microsoft.com/office/drawing/2014/main" id="{FD8DFA5C-9B84-B738-69A0-BF41E7854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B94BC1E5-01B3-4120-AE8E-D954D97D6720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12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6BCE289-5C8D-40BF-84FD-425CA0AD4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48142" name="Picture 2">
            <a:extLst>
              <a:ext uri="{FF2B5EF4-FFF2-40B4-BE49-F238E27FC236}">
                <a16:creationId xmlns:a16="http://schemas.microsoft.com/office/drawing/2014/main" id="{1163C56A-3934-25DF-CA30-D31CBE35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42975"/>
            <a:ext cx="97583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AF8C5F0-357D-4BC1-9360-F1D8C22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205FDAB1-5FF7-445E-96BC-AB4E66526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1EB02CB4-3F22-41B6-953B-186A9BD11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94BE0-5E3E-48CA-AE16-6804E7E03B14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B8DB3-BD6E-490E-A9B9-96F1635DBC5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185" name="Content Placeholder 2">
            <a:extLst>
              <a:ext uri="{FF2B5EF4-FFF2-40B4-BE49-F238E27FC236}">
                <a16:creationId xmlns:a16="http://schemas.microsoft.com/office/drawing/2014/main" id="{9270FFA3-6F9E-B0EF-AC46-F08469B4C965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Decimal to Binary conversion</a:t>
            </a:r>
          </a:p>
        </p:txBody>
      </p:sp>
      <p:sp>
        <p:nvSpPr>
          <p:cNvPr id="50186" name="Slide Number Placeholder 1">
            <a:extLst>
              <a:ext uri="{FF2B5EF4-FFF2-40B4-BE49-F238E27FC236}">
                <a16:creationId xmlns:a16="http://schemas.microsoft.com/office/drawing/2014/main" id="{1DEBE54D-3178-EFF7-04AA-9673BDEE2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46E2EC3C-E80C-445F-9576-FFE3FA43BE05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13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6BCE289-5C8D-40BF-84FD-425CA0AD4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50190" name="Picture 2">
            <a:extLst>
              <a:ext uri="{FF2B5EF4-FFF2-40B4-BE49-F238E27FC236}">
                <a16:creationId xmlns:a16="http://schemas.microsoft.com/office/drawing/2014/main" id="{BC32CF6B-77FF-BA1B-E0CE-10C82281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42975"/>
            <a:ext cx="992981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Problems</a:t>
            </a:r>
            <a:r>
              <a:rPr lang="en-US" altLang="en-US" sz="2800" b="1" kern="0" cap="none" spc="0" dirty="0">
                <a:solidFill>
                  <a:srgbClr val="000000"/>
                </a:solidFill>
                <a:latin typeface="Baskerville Old Face" panose="02020602080505020303" pitchFamily="18" charset="0"/>
                <a:ea typeface="MS PGothic" panose="020B0600070205080204" pitchFamily="34" charset="-128"/>
              </a:rPr>
              <a:t> 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with Classful IP Addresses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0DD0F94E-2F00-5DDB-B049-8C4D902C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1011F50F-1470-490F-AFE6-B830472E193C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14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2236" name="Content Placeholder 3">
            <a:extLst>
              <a:ext uri="{FF2B5EF4-FFF2-40B4-BE49-F238E27FC236}">
                <a16:creationId xmlns:a16="http://schemas.microsoft.com/office/drawing/2014/main" id="{47E0A89D-4065-DB66-9301-C6D15045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The original classful address scheme had a number of problems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Problem 1. Too few network addresses for large networks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 Class A and Class B addresses are gone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Problems</a:t>
            </a:r>
            <a:r>
              <a:rPr lang="en-US" altLang="en-US" sz="2800" b="1" kern="0" cap="none" spc="0" dirty="0">
                <a:solidFill>
                  <a:srgbClr val="000000"/>
                </a:solidFill>
                <a:latin typeface="Baskerville Old Face" panose="02020602080505020303" pitchFamily="18" charset="0"/>
                <a:ea typeface="MS PGothic" panose="020B0600070205080204" pitchFamily="34" charset="-128"/>
              </a:rPr>
              <a:t> 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with Classful IP Addresses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713B350F-09EF-A1D5-2F74-ABB111EB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25C35F35-640B-44F5-95DF-0BEBD68CA9F6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15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3260" name="Content Placeholder 3">
            <a:extLst>
              <a:ext uri="{FF2B5EF4-FFF2-40B4-BE49-F238E27FC236}">
                <a16:creationId xmlns:a16="http://schemas.microsoft.com/office/drawing/2014/main" id="{3504F58E-90C7-10B4-708D-2E970B04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Problem 2. Inflexible. Assume a company requires 2,000 addresses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Class A and B addresses are overkill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Class C address is insufficient (</a:t>
            </a:r>
            <a:r>
              <a:rPr lang="en-GB" altLang="en-US" sz="2800" b="1">
                <a:latin typeface="Baskerville Old Face" panose="02020602080505020303" pitchFamily="18" charset="0"/>
                <a:hlinkClick r:id="rId2" action="ppaction://hlinksldjump"/>
              </a:rPr>
              <a:t>requires 8 Class C addresses</a:t>
            </a:r>
            <a:r>
              <a:rPr lang="en-GB" altLang="en-US" sz="2800" b="1">
                <a:latin typeface="Baskerville Old Face" panose="02020602080505020303" pitchFamily="18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Fix #2: Classless Interdomain Routing (CIDR)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Problem 3: Exploding Routing Tables: Routing on the backbone Internet needs to have an entry for each network address. In 1993, the size of the routing tables started to outgrow the capacity of routers.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Fix #2: Classless Interdomain Routing (CIDR)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Problems</a:t>
            </a:r>
            <a:r>
              <a:rPr lang="en-US" altLang="en-US" sz="2800" b="1" kern="0" cap="none" spc="0" dirty="0">
                <a:solidFill>
                  <a:srgbClr val="000000"/>
                </a:solidFill>
                <a:latin typeface="Baskerville Old Face" panose="02020602080505020303" pitchFamily="18" charset="0"/>
                <a:ea typeface="MS PGothic" panose="020B0600070205080204" pitchFamily="34" charset="-128"/>
              </a:rPr>
              <a:t> 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with Classful IP Addresses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E5BE545-F44F-F548-7731-8A107AB5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92F0C0A4-DD49-4220-80C9-0D2BFBF195BD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16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4284" name="Content Placeholder 3">
            <a:extLst>
              <a:ext uri="{FF2B5EF4-FFF2-40B4-BE49-F238E27FC236}">
                <a16:creationId xmlns:a16="http://schemas.microsoft.com/office/drawing/2014/main" id="{DEF388B1-1D8B-444D-D318-4CDD8CE6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Problem 4. The Internet is going to outgrow the 32-bit addresses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2 ^32=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128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 sz="2800" b="1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altLang="en-US" sz="2800" b="1">
                <a:latin typeface="Baskerville Old Face" panose="02020602080505020303" pitchFamily="18" charset="0"/>
              </a:rPr>
              <a:t>Fix #3: IP Version 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subnetting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84184D84-CACA-C737-7869-962A02C5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DA3A6641-DC11-42D8-BE0C-2CD478463594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17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6332" name="Content Placeholder 3">
            <a:extLst>
              <a:ext uri="{FF2B5EF4-FFF2-40B4-BE49-F238E27FC236}">
                <a16:creationId xmlns:a16="http://schemas.microsoft.com/office/drawing/2014/main" id="{6E60614F-4295-4526-B8E2-32112568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Subnetting—break a larger network into smaller networks by borrowing bits. Network bits are represented by 1 while host bits are represented by 0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Why subnet?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Easy management of the network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Efficient utilization of IP address space.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To separate network segments by function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Assist in resolving network congestion problems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Subnets are created to limit the scope of broadcast traffic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2800" b="1" dirty="0">
                <a:latin typeface="Baskerville Old Face" panose="02020602080505020303" pitchFamily="18" charset="0"/>
              </a:rPr>
              <a:t>Security measures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altLang="en-US" sz="2800" b="1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altLang="en-US" sz="2800" b="1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altLang="en-US" sz="2800" b="1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altLang="en-US" sz="2800" b="1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altLang="en-US" sz="28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How to create subnets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FE452690-281F-582B-9A9C-8F7B2422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4D9901B5-9467-47DC-B0CB-B2111E85326C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18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3B1F-B7A3-4D2D-9101-F8964E5E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Determine the number of required network IDs: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One for each subnet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One for each wide area network connection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Determine the number of required host IDs per subnet: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One for each TCP/IP host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One for each router interface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Based on the above requirements, create the following: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One subnet mask for your entire network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A unique subnet ID for each physical segment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400" b="1" dirty="0">
                <a:latin typeface="Baskerville Old Face" panose="02020602080505020303" pitchFamily="18" charset="0"/>
              </a:rPr>
              <a:t>A range of host IDs for each subnet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400" b="1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4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en-GB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Subnetting a Class A/B/C Address</a:t>
            </a:r>
            <a:br>
              <a:rPr lang="en-GB" altLang="en-US" sz="2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</a:br>
            <a:endParaRPr lang="en-US" sz="2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CF901CE6-80D5-AD69-D6B0-979A9870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2B708E09-5A3A-4F44-AA49-BF20E9907143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19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7356" name="Content Placeholder 3">
            <a:extLst>
              <a:ext uri="{FF2B5EF4-FFF2-40B4-BE49-F238E27FC236}">
                <a16:creationId xmlns:a16="http://schemas.microsoft.com/office/drawing/2014/main" id="{2DA5B37F-B089-AE0A-413F-2E22310A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3600" b="1">
                <a:latin typeface="Baskerville Old Face" panose="02020602080505020303" pitchFamily="18" charset="0"/>
              </a:rPr>
              <a:t>How many subnets does the chosen subnet mask produce?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600" b="1">
                <a:latin typeface="Baskerville Old Face" panose="02020602080505020303" pitchFamily="18" charset="0"/>
              </a:rPr>
              <a:t>How many valid hosts per subnet are available?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600" b="1">
                <a:latin typeface="Baskerville Old Face" panose="02020602080505020303" pitchFamily="18" charset="0"/>
              </a:rPr>
              <a:t>What are the valid subnets?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600" b="1">
                <a:latin typeface="Baskerville Old Face" panose="02020602080505020303" pitchFamily="18" charset="0"/>
              </a:rPr>
              <a:t>What’s the broadcast address of each subnet?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600" b="1">
                <a:latin typeface="Baskerville Old Face" panose="02020602080505020303" pitchFamily="18" charset="0"/>
              </a:rPr>
              <a:t>What are the valid hosts in each subnet?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3600" b="1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745E-9D4E-46C1-8928-441A8011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Learning objectives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B0783AA-30F4-A217-29AD-75CBAD67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C6D93272-6063-47A6-A0AB-95BDD27F3ED8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2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271514C6-04B2-4F30-AF11-54FF3CBEE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D58EDE-A4A1-4D9D-B4D2-6857FAA169D0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8028FD-D8D4-4191-9B73-89201985BE51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564A756B-5B23-43D4-9C0A-53BAF503AA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CC41A-0F63-4A7E-B144-26D9A1FF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The Objectives of this lecture are to;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Define What Computer Network address 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Learn Why Addresses are Important in Computer Networks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Differentiate between MAC Address and IP address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State the versions of IP address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Analyse different classes of IP address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Differentiate between a Public and Private Address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Baskerville Old Face" panose="02020602080505020303" pitchFamily="18" charset="0"/>
              </a:rPr>
              <a:t>Binary and decimal conversions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800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Practice Example: 255.255.255.224 (/27)</a:t>
            </a:r>
            <a:b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Network 192.168.10.0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29F3D9C-16AA-224B-3A34-170A9EDA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D25A97CD-8239-43DE-9B05-47CEE0090CC4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20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58380" name="Content Placeholder 3">
            <a:extLst>
              <a:ext uri="{FF2B5EF4-FFF2-40B4-BE49-F238E27FC236}">
                <a16:creationId xmlns:a16="http://schemas.microsoft.com/office/drawing/2014/main" id="{10E5765D-074E-C928-8CF0-339F57C6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3200" b="1">
                <a:latin typeface="Baskerville Old Face" panose="02020602080505020303" pitchFamily="18" charset="0"/>
              </a:rPr>
              <a:t>How many subnets? 224 is 11100000, so our equation would be 2^3 = 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b="1">
                <a:latin typeface="Baskerville Old Face" panose="02020602080505020303" pitchFamily="18" charset="0"/>
              </a:rPr>
              <a:t>How many hosts?    2^5– 2 = 30.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b="1">
                <a:latin typeface="Baskerville Old Face" panose="02020602080505020303" pitchFamily="18" charset="0"/>
              </a:rPr>
              <a:t>What are the valid subnets? 256 – 224 = 32. We just start at zero and count to the subnet mask value in blocks (increments) of 32: 0, 32, 64, 96, 128, 160, 192, and 224.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b="1">
                <a:latin typeface="Baskerville Old Face" panose="02020602080505020303" pitchFamily="18" charset="0"/>
              </a:rPr>
              <a:t>What’s the broadcast address for each subnet (always the number right before the next subnet)?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b="1">
                <a:latin typeface="Baskerville Old Face" panose="02020602080505020303" pitchFamily="18" charset="0"/>
              </a:rPr>
              <a:t>What are the valid hosts (the numbers between the subnet number and the broadcast address)?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3200" b="1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Practice Example: 255.255.255.224 (/27)</a:t>
            </a:r>
            <a:b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en-GB" altLang="en-US" sz="32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Network 192.168.10.0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68E45BCA-61A0-BB60-7B2E-EF07F64E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02ADD7D7-1DE1-4BDA-BD74-8026781BA61C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21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CBD453C-2F0B-4829-99F4-59228AF3EA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1425" y="1317625"/>
          <a:ext cx="10569575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3159249117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456054256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93474650"/>
                    </a:ext>
                  </a:extLst>
                </a:gridCol>
                <a:gridCol w="2558142">
                  <a:extLst>
                    <a:ext uri="{9D8B030D-6E8A-4147-A177-3AD203B41FA5}">
                      <a16:colId xmlns:a16="http://schemas.microsoft.com/office/drawing/2014/main" val="58590596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714915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First Valid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Last Valid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Broadcast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2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8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5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0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3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8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35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0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Baskerville Old Face" panose="02020602080505020303" pitchFamily="18" charset="0"/>
                        </a:rPr>
                        <a:t>192.168.10.254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192.168.10.255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569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0543-BDCC-4EC3-804F-4069BDCE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QUESTION AND ANSWER SESSION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12E7A570-2F5B-E6B6-670D-EB4C93A8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A3FE5064-37CD-45A6-B48D-DE4A2317B05E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22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6DF6EB94-E0C5-4389-93E0-954C4871C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D77894-6345-443A-B665-26E36984679D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CCE5AE-2076-489A-B299-36010A6B812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CF038695-979C-48DD-96D1-D86DDA7FD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6D03B-B12B-4A66-A7AF-9C0D8060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 algn="ctr">
              <a:buFont typeface="Tw Cen MT" panose="020B0602020104020603" pitchFamily="34" charset="0"/>
              <a:buNone/>
              <a:defRPr/>
            </a:pPr>
            <a:r>
              <a:rPr lang="en-GB" sz="28700" b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Q &amp; A</a:t>
            </a:r>
            <a:endParaRPr lang="en-GB" sz="28700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FE3F-4234-43E4-BF7F-245D8662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Reference materials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EBD79026-0A50-49B2-432A-CF2FD360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E195AD38-D612-4ED4-9CCB-82A6A7C8DB1D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23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5C9A320-DDEE-4436-8652-DF36DEE99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699C4E-C758-4863-A498-2F20553340E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857D31-6016-4074-9BE1-2765AAB8F729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A2A1F04E-89C6-4795-BB87-CB7965635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3020" name="Content Placeholder 3">
            <a:extLst>
              <a:ext uri="{FF2B5EF4-FFF2-40B4-BE49-F238E27FC236}">
                <a16:creationId xmlns:a16="http://schemas.microsoft.com/office/drawing/2014/main" id="{98586B58-0F55-4F91-B99C-FCDEFDB1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450975"/>
            <a:ext cx="10569575" cy="4459288"/>
          </a:xfrm>
        </p:spPr>
        <p:txBody>
          <a:bodyPr/>
          <a:lstStyle/>
          <a:p>
            <a:pPr marL="0" indent="0" algn="just">
              <a:buFont typeface="Tw Cen MT" panose="020B0602020104020603" pitchFamily="34" charset="0"/>
              <a:buNone/>
              <a:defRPr/>
            </a:pPr>
            <a:endParaRPr lang="en-GB" altLang="en-US" sz="3600" dirty="0">
              <a:latin typeface="Baskerville Old Face" panose="02020602080505020303" pitchFamily="18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altLang="en-US" sz="3600" dirty="0">
                <a:latin typeface="Baskerville Old Face" panose="02020602080505020303" pitchFamily="18" charset="0"/>
              </a:rPr>
              <a:t>Jim Kurose, Keith Ross. Computer Networking: A Top Down Approach. 6th edition, March 2012.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altLang="en-US" sz="3600" dirty="0">
                <a:latin typeface="Baskerville Old Face" panose="02020602080505020303" pitchFamily="18" charset="0"/>
              </a:rPr>
              <a:t>CBT Nuggets—Jeremy </a:t>
            </a:r>
            <a:r>
              <a:rPr lang="en-GB" altLang="en-US" sz="3600" dirty="0" err="1">
                <a:latin typeface="Baskerville Old Face" panose="02020602080505020303" pitchFamily="18" charset="0"/>
              </a:rPr>
              <a:t>Ciora</a:t>
            </a:r>
            <a:r>
              <a:rPr lang="en-GB" altLang="en-US" sz="3600" dirty="0">
                <a:latin typeface="Baskerville Old Face" panose="020206020805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9700"/>
            </a:gs>
            <a:gs pos="32001">
              <a:srgbClr val="C3D6F4"/>
            </a:gs>
            <a:gs pos="81000">
              <a:srgbClr val="E1EAF9"/>
            </a:gs>
            <a:gs pos="100000">
              <a:srgbClr val="E1EAF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A3853FAF-627D-4965-B58A-F83588761E20}"/>
              </a:ext>
            </a:extLst>
          </p:cNvPr>
          <p:cNvGrpSpPr/>
          <p:nvPr/>
        </p:nvGrpSpPr>
        <p:grpSpPr>
          <a:xfrm>
            <a:off x="2536192" y="1529028"/>
            <a:ext cx="5622752" cy="1555044"/>
            <a:chOff x="2730685" y="2455"/>
            <a:chExt cx="3553357" cy="5024288"/>
          </a:xfrm>
          <a:scene3d>
            <a:camera prst="orthographicFront" zoom="91000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C87E0933-6854-4F56-96CB-61BF7E079095}"/>
                </a:ext>
              </a:extLst>
            </p:cNvPr>
            <p:cNvGrpSpPr/>
            <p:nvPr/>
          </p:nvGrpSpPr>
          <p:grpSpPr>
            <a:xfrm>
              <a:off x="2730685" y="2455"/>
              <a:ext cx="3553357" cy="5024288"/>
              <a:chOff x="2730685" y="2455"/>
              <a:chExt cx="3553357" cy="502428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89C392-F4BF-4E52-BED5-15068921AA38}"/>
                  </a:ext>
                </a:extLst>
              </p:cNvPr>
              <p:cNvSpPr/>
              <p:nvPr/>
            </p:nvSpPr>
            <p:spPr>
              <a:xfrm>
                <a:off x="2730685" y="2455"/>
                <a:ext cx="3553357" cy="5024288"/>
              </a:xfrm>
              <a:prstGeom prst="ellipse">
                <a:avLst/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softEdge rad="635000"/>
              </a:effectLst>
              <a:sp3d prstMaterial="clear">
                <a:bevelT h="635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E3A61EDF-A597-4EF4-82FC-D02CDB0E9F2B}"/>
                  </a:ext>
                </a:extLst>
              </p:cNvPr>
              <p:cNvSpPr/>
              <p:nvPr/>
            </p:nvSpPr>
            <p:spPr>
              <a:xfrm>
                <a:off x="3141275" y="738245"/>
                <a:ext cx="2817569" cy="35527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41275" tIns="41275" rIns="41275" bIns="41275" spcCol="1270" anchor="ctr"/>
              <a:lstStyle/>
              <a:p>
                <a:pPr algn="ctr">
                  <a:spcBef>
                    <a:spcPct val="30000"/>
                  </a:spcBef>
                  <a:defRPr/>
                </a:pPr>
                <a:r>
                  <a:rPr lang="en-US" sz="5400" b="1" dirty="0">
                    <a:ln w="11430"/>
                    <a:solidFill>
                      <a:srgbClr val="5C93CE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Bell MT" pitchFamily="18" charset="0"/>
                  </a:rPr>
                  <a:t>THANK YOU</a:t>
                </a:r>
              </a:p>
            </p:txBody>
          </p:sp>
        </p:grpSp>
      </p:grpSp>
      <p:graphicFrame>
        <p:nvGraphicFramePr>
          <p:cNvPr id="62467" name="Object 1">
            <a:extLst>
              <a:ext uri="{FF2B5EF4-FFF2-40B4-BE49-F238E27FC236}">
                <a16:creationId xmlns:a16="http://schemas.microsoft.com/office/drawing/2014/main" id="{39FF0B99-3DE1-A311-7649-89EAC16DF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7075" y="3084513"/>
          <a:ext cx="4560888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6484938" imgH="2278063" progId="MS_ClipArt_Gallery.2">
                  <p:embed/>
                </p:oleObj>
              </mc:Choice>
              <mc:Fallback>
                <p:oleObj name="Clip" r:id="rId4" imgW="6484938" imgH="2278063" progId="MS_ClipArt_Gallery.2">
                  <p:embed/>
                  <p:pic>
                    <p:nvPicPr>
                      <p:cNvPr id="62467" name="Object 1">
                        <a:extLst>
                          <a:ext uri="{FF2B5EF4-FFF2-40B4-BE49-F238E27FC236}">
                            <a16:creationId xmlns:a16="http://schemas.microsoft.com/office/drawing/2014/main" id="{39FF0B99-3DE1-A311-7649-89EAC16DF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084513"/>
                        <a:ext cx="4560888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Box 3">
            <a:extLst>
              <a:ext uri="{FF2B5EF4-FFF2-40B4-BE49-F238E27FC236}">
                <a16:creationId xmlns:a16="http://schemas.microsoft.com/office/drawing/2014/main" id="{B60D4E37-C857-C022-04C5-79F37C20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362575"/>
            <a:ext cx="611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F0EFBA-B85A-4203-968B-86AF1B823CD3}" type="datetime2">
              <a:rPr lang="en-GB" altLang="en-US" sz="4000">
                <a:solidFill>
                  <a:srgbClr val="002060"/>
                </a:solidFill>
                <a:latin typeface="Baskerville Old Face" panose="02020602080505020303" pitchFamily="18" charset="0"/>
              </a:rPr>
              <a:pPr/>
              <a:t>Wednesday, 26 October 2022</a:t>
            </a:fld>
            <a:endParaRPr lang="en-US" altLang="en-US" sz="340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4523-5D83-47A0-8202-BD8431B1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introduction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9B050990-6C34-9CB4-50F1-C0A0FE5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BD36DB26-68C6-4748-822E-3FC8BFEA5D35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3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B7EEE7E-A7C0-4AB7-BB92-45DFCA2C8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6D2134-B49C-4EDC-AB41-41660C2A1AB1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4F378-22A5-4E58-93AD-377651041BD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26F4772F-9E9C-4FDE-8F29-EA9A8E34AB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3C541-6D4B-4144-B7D8-BBCD59D5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 algn="just">
              <a:buFont typeface="Tw Cen MT" panose="020B0602020104020603" pitchFamily="34" charset="0"/>
              <a:buNone/>
              <a:defRPr/>
            </a:pPr>
            <a:r>
              <a:rPr lang="en-GB" sz="5400" b="1" dirty="0">
                <a:latin typeface="Baskerville Old Face" panose="02020602080505020303" pitchFamily="18" charset="0"/>
              </a:rPr>
              <a:t>Each node on a network has to be addressed;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4400" b="1" dirty="0">
                <a:latin typeface="Baskerville Old Face" panose="02020602080505020303" pitchFamily="18" charset="0"/>
              </a:rPr>
              <a:t>Physically i.e. MAC address and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4400" b="1" dirty="0">
                <a:latin typeface="Baskerville Old Face" panose="02020602080505020303" pitchFamily="18" charset="0"/>
              </a:rPr>
              <a:t>Logically i.e. IP address: Ipv4 and IPv6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C9387B5-2C7C-46FB-A72D-71DFAC4C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DE1F856E-7668-60BF-B4D6-B21E0A356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E3B4651D-5B6C-40AD-8D24-7C63D1C463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4C973-8673-4B4F-8CBB-536119FF8BAD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8003E7-0B48-4189-9DF3-7DB9F838342E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1" name="Content Placeholder 2">
            <a:extLst>
              <a:ext uri="{FF2B5EF4-FFF2-40B4-BE49-F238E27FC236}">
                <a16:creationId xmlns:a16="http://schemas.microsoft.com/office/drawing/2014/main" id="{B6749A5F-586A-2B42-DD7C-9625B8349B16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US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IP address Version 4 0703175630</a:t>
            </a:r>
            <a:endParaRPr lang="en-GB" altLang="en-US" sz="5400" b="1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802" name="Slide Number Placeholder 1">
            <a:extLst>
              <a:ext uri="{FF2B5EF4-FFF2-40B4-BE49-F238E27FC236}">
                <a16:creationId xmlns:a16="http://schemas.microsoft.com/office/drawing/2014/main" id="{C43E3DC4-87C7-45F7-769D-AF71FBE0B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3334CEE3-D55F-48A5-A9CB-59D5E2B56FE2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4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1661963-1FE1-4840-B1E1-3B25B89437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33806" name="Picture 2">
            <a:extLst>
              <a:ext uri="{FF2B5EF4-FFF2-40B4-BE49-F238E27FC236}">
                <a16:creationId xmlns:a16="http://schemas.microsoft.com/office/drawing/2014/main" id="{0600C945-A362-E0C9-183A-B923B30D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771525"/>
            <a:ext cx="9748837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1D1F3DD-62B0-4CBA-BB38-CF6AB965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30479CD1-0A48-89A3-86D9-FB9E91DEB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9FAE1913-C55E-40A7-BDFF-6A72EC319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A7BDE-9552-4C49-926E-4A2A4799DC85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003DF-90DF-47F3-9A06-3926E1427CFE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849" name="Content Placeholder 2">
            <a:extLst>
              <a:ext uri="{FF2B5EF4-FFF2-40B4-BE49-F238E27FC236}">
                <a16:creationId xmlns:a16="http://schemas.microsoft.com/office/drawing/2014/main" id="{A7756A61-B256-B6DB-273B-5DCD3D2DEDED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US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Legacy Classful Addressing</a:t>
            </a:r>
            <a:endParaRPr lang="en-GB" altLang="en-US" sz="5400" b="1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850" name="Slide Number Placeholder 1">
            <a:extLst>
              <a:ext uri="{FF2B5EF4-FFF2-40B4-BE49-F238E27FC236}">
                <a16:creationId xmlns:a16="http://schemas.microsoft.com/office/drawing/2014/main" id="{A0C5B1EB-736B-6A86-47F6-CBC570F3A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90E4EFE0-AEB7-4B44-965E-1C801FECEDF4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5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BDD440B-7B01-493B-982A-FC9E2561D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35854" name="Picture 2">
            <a:extLst>
              <a:ext uri="{FF2B5EF4-FFF2-40B4-BE49-F238E27FC236}">
                <a16:creationId xmlns:a16="http://schemas.microsoft.com/office/drawing/2014/main" id="{8272C1CC-D9EA-BD3A-A903-B7135E01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12800"/>
            <a:ext cx="10548937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441315F-F1E5-4DE0-836D-B8E091E2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4B96A282-182C-C58A-4711-1F88BF5C0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DB6E6637-BEFD-4225-A04C-ABC6F46F5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673A7C-F6CC-47C2-A2E4-70D34BB24648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43B30-326B-49DE-A3E2-51C708274EA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897" name="Content Placeholder 2">
            <a:extLst>
              <a:ext uri="{FF2B5EF4-FFF2-40B4-BE49-F238E27FC236}">
                <a16:creationId xmlns:a16="http://schemas.microsoft.com/office/drawing/2014/main" id="{EA49878C-FADB-B86A-3D08-C16DF74FB2ED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Default Address Classes</a:t>
            </a:r>
          </a:p>
        </p:txBody>
      </p:sp>
      <p:sp>
        <p:nvSpPr>
          <p:cNvPr id="37898" name="Slide Number Placeholder 1">
            <a:extLst>
              <a:ext uri="{FF2B5EF4-FFF2-40B4-BE49-F238E27FC236}">
                <a16:creationId xmlns:a16="http://schemas.microsoft.com/office/drawing/2014/main" id="{E3999894-A5E9-7825-44DC-BB6873D77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7C5B9C5D-7983-4DFE-92CE-31645E3DBCBA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6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A3F6F76-8E88-4C2D-B3CA-8D87BE570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37902" name="Picture 2">
            <a:extLst>
              <a:ext uri="{FF2B5EF4-FFF2-40B4-BE49-F238E27FC236}">
                <a16:creationId xmlns:a16="http://schemas.microsoft.com/office/drawing/2014/main" id="{97E110B0-8820-E616-EDCC-D4492CEF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71525"/>
            <a:ext cx="9953625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AF8C5F0-357D-4BC1-9360-F1D8C22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774700"/>
            <a:ext cx="9758363" cy="56086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943E84B5-6115-AF66-1E24-8CF587A7F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747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>
            <a:extLst>
              <a:ext uri="{FF2B5EF4-FFF2-40B4-BE49-F238E27FC236}">
                <a16:creationId xmlns:a16="http://schemas.microsoft.com/office/drawing/2014/main" id="{1EB02CB4-3F22-41B6-953B-186A9BD11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272776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94BE0-5E3E-48CA-AE16-6804E7E03B14}"/>
              </a:ext>
            </a:extLst>
          </p:cNvPr>
          <p:cNvCxnSpPr/>
          <p:nvPr/>
        </p:nvCxnSpPr>
        <p:spPr>
          <a:xfrm>
            <a:off x="935103" y="147638"/>
            <a:ext cx="4699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B8DB3-BD6E-490E-A9B9-96F1635DBC55}"/>
              </a:ext>
            </a:extLst>
          </p:cNvPr>
          <p:cNvCxnSpPr/>
          <p:nvPr/>
        </p:nvCxnSpPr>
        <p:spPr>
          <a:xfrm flipH="1">
            <a:off x="11307493" y="188338"/>
            <a:ext cx="15150" cy="6194874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45" name="Content Placeholder 2">
            <a:extLst>
              <a:ext uri="{FF2B5EF4-FFF2-40B4-BE49-F238E27FC236}">
                <a16:creationId xmlns:a16="http://schemas.microsoft.com/office/drawing/2014/main" id="{2B3FDC8F-F4A5-CFBB-F608-04C4FC2AAA47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"/>
            <a:ext cx="838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en-GB" altLang="en-US" sz="5400" b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Public Vs Private</a:t>
            </a:r>
          </a:p>
        </p:txBody>
      </p:sp>
      <p:sp>
        <p:nvSpPr>
          <p:cNvPr id="39946" name="Slide Number Placeholder 1">
            <a:extLst>
              <a:ext uri="{FF2B5EF4-FFF2-40B4-BE49-F238E27FC236}">
                <a16:creationId xmlns:a16="http://schemas.microsoft.com/office/drawing/2014/main" id="{648F4482-4CFF-2A79-60AE-7109D938C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9577D73D-EF3E-42EC-9D06-8540DDEDAC58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7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6BCE289-5C8D-40BF-84FD-425CA0AD4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8" y="147638"/>
            <a:ext cx="10257625" cy="1820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pic>
        <p:nvPicPr>
          <p:cNvPr id="39950" name="Picture 3">
            <a:extLst>
              <a:ext uri="{FF2B5EF4-FFF2-40B4-BE49-F238E27FC236}">
                <a16:creationId xmlns:a16="http://schemas.microsoft.com/office/drawing/2014/main" id="{1EC00CDF-6DA3-725E-5BCF-0A993C8A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771525"/>
            <a:ext cx="1007745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8676-41CD-498C-8DEE-92DCCFC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quiz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C1956DCC-C32E-D0DF-6AC6-BBC6600C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10742E2E-694E-4F1A-A97E-6D287D0E1689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8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E79C399-88EB-45F6-BC24-A09C0D5E0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EFD22-7745-4DAC-83C6-174B547E0257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5990-C77B-48D9-B789-2FB05A0BECE4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0B903AB9-81B0-41EE-9435-4B09ABE98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3B1F-B7A3-4D2D-9101-F8964E5E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Open Command prompt and determine the following;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The IP address of your computer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The Class of the Address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Is it Private or Public , give reason for your answer?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MAC address of your Computer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Your Internet Service Provider (ISP)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Baskerville Old Face" panose="02020602080505020303" pitchFamily="18" charset="0"/>
              </a:rPr>
              <a:t>https://whatismyipaddress.com/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800" dirty="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en-GB" sz="2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C4DB-8B56-4924-995D-1E09C220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5150"/>
            <a:ext cx="9720262" cy="596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Finding your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ip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 on mac, window or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rPr>
              <a:t>linux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B512EB79-7EC4-7549-6AA6-F3EE2ADF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t>2.</a:t>
            </a:r>
            <a:fld id="{A9C5666F-6499-411C-80DC-5A73504BBA6D}" type="slidenum">
              <a:rPr lang="en-US" altLang="en-US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9</a:t>
            </a:fld>
            <a:endParaRPr lang="en-US" altLang="en-US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AF42BA8-1D2C-4E01-94C6-9FCE026D0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9867" y="6470650"/>
            <a:ext cx="10881570" cy="4749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C511B-8D11-4971-AEEC-A99AEA4567F0}"/>
              </a:ext>
            </a:extLst>
          </p:cNvPr>
          <p:cNvCxnSpPr/>
          <p:nvPr/>
        </p:nvCxnSpPr>
        <p:spPr>
          <a:xfrm flipH="1">
            <a:off x="939803" y="147638"/>
            <a:ext cx="18730" cy="637476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6C56BE-90C7-4FA7-A34B-C0FB8681D626}"/>
              </a:ext>
            </a:extLst>
          </p:cNvPr>
          <p:cNvCxnSpPr/>
          <p:nvPr/>
        </p:nvCxnSpPr>
        <p:spPr>
          <a:xfrm flipH="1">
            <a:off x="11931437" y="147638"/>
            <a:ext cx="20309" cy="6323012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5">
            <a:extLst>
              <a:ext uri="{FF2B5EF4-FFF2-40B4-BE49-F238E27FC236}">
                <a16:creationId xmlns:a16="http://schemas.microsoft.com/office/drawing/2014/main" id="{1329A3D1-F6AA-4996-8026-32151D926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2" y="147638"/>
            <a:ext cx="10871197" cy="128138"/>
          </a:xfrm>
          <a:prstGeom prst="line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43020" name="Content Placeholder 3">
            <a:extLst>
              <a:ext uri="{FF2B5EF4-FFF2-40B4-BE49-F238E27FC236}">
                <a16:creationId xmlns:a16="http://schemas.microsoft.com/office/drawing/2014/main" id="{7B588FE3-8679-6B31-B12B-2183E45B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25" y="1317625"/>
            <a:ext cx="10569575" cy="5006975"/>
          </a:xfrm>
        </p:spPr>
        <p:txBody>
          <a:bodyPr/>
          <a:lstStyle/>
          <a:p>
            <a:pPr marL="0" indent="0" algn="just">
              <a:buFont typeface="Tw Cen MT" panose="020B0602020104020603" pitchFamily="34" charset="0"/>
              <a:buNone/>
            </a:pPr>
            <a:r>
              <a:rPr lang="en-GB" altLang="en-US" sz="3600" b="1">
                <a:latin typeface="Baskerville Old Face" panose="02020602080505020303" pitchFamily="18" charset="0"/>
              </a:rPr>
              <a:t>Windows: Open command prompt and type ipconfig /all</a:t>
            </a:r>
          </a:p>
          <a:p>
            <a:pPr marL="0" indent="0" algn="just">
              <a:buFont typeface="Tw Cen MT" panose="020B0602020104020603" pitchFamily="34" charset="0"/>
              <a:buNone/>
            </a:pPr>
            <a:r>
              <a:rPr lang="en-GB" altLang="en-US" sz="3600" b="1">
                <a:latin typeface="Baskerville Old Face" panose="02020602080505020303" pitchFamily="18" charset="0"/>
              </a:rPr>
              <a:t>Mac: Open terminal and type ifconfig</a:t>
            </a:r>
          </a:p>
          <a:p>
            <a:pPr marL="0" indent="0" algn="just">
              <a:buFont typeface="Tw Cen MT" panose="020B0602020104020603" pitchFamily="34" charset="0"/>
              <a:buNone/>
            </a:pPr>
            <a:r>
              <a:rPr lang="en-GB" altLang="en-US" sz="3600" b="1">
                <a:latin typeface="Baskerville Old Face" panose="02020602080505020303" pitchFamily="18" charset="0"/>
                <a:hlinkClick r:id="rId2"/>
              </a:rPr>
              <a:t>http://www.wikihow.com/Find-Your-IP-Address-on-a-Mac</a:t>
            </a:r>
            <a:endParaRPr lang="en-GB" altLang="en-US" sz="3600" b="1">
              <a:latin typeface="Baskerville Old Face" panose="02020602080505020303" pitchFamily="18" charset="0"/>
            </a:endParaRPr>
          </a:p>
          <a:p>
            <a:pPr marL="0" indent="0" algn="just">
              <a:buFont typeface="Tw Cen MT" panose="020B0602020104020603" pitchFamily="34" charset="0"/>
              <a:buNone/>
            </a:pPr>
            <a:r>
              <a:rPr lang="en-GB" altLang="en-US" sz="3600" b="1">
                <a:latin typeface="Baskerville Old Face" panose="02020602080505020303" pitchFamily="18" charset="0"/>
              </a:rPr>
              <a:t>Linux: Open terminal and type ifconfig</a:t>
            </a:r>
          </a:p>
          <a:p>
            <a:pPr marL="0" indent="0" algn="just">
              <a:buFont typeface="Tw Cen MT" panose="020B0602020104020603" pitchFamily="34" charset="0"/>
              <a:buNone/>
            </a:pPr>
            <a:r>
              <a:rPr lang="en-GB" altLang="en-US" sz="3600">
                <a:latin typeface="Baskerville Old Face" panose="02020602080505020303" pitchFamily="18" charset="0"/>
                <a:hlinkClick r:id="rId3"/>
              </a:rPr>
              <a:t>http://www.wikihow.com/Check-the-IP-Address-in-Linux</a:t>
            </a:r>
            <a:endParaRPr lang="en-GB" altLang="en-US" sz="3600">
              <a:latin typeface="Baskerville Old Face" panose="02020602080505020303" pitchFamily="18" charset="0"/>
            </a:endParaRPr>
          </a:p>
          <a:p>
            <a:pPr marL="0" indent="0" algn="just">
              <a:buFont typeface="Tw Cen MT" panose="020B0602020104020603" pitchFamily="34" charset="0"/>
              <a:buNone/>
            </a:pPr>
            <a:endParaRPr lang="en-GB" altLang="en-US" sz="3600">
              <a:latin typeface="Baskerville Old Face" panose="02020602080505020303" pitchFamily="18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en-GB" altLang="en-US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AAA STK">
  <a:themeElements>
    <a:clrScheme name="AAA STK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5C93CE"/>
      </a:accent1>
      <a:accent2>
        <a:srgbClr val="93C900"/>
      </a:accent2>
      <a:accent3>
        <a:srgbClr val="FFFFFF"/>
      </a:accent3>
      <a:accent4>
        <a:srgbClr val="000000"/>
      </a:accent4>
      <a:accent5>
        <a:srgbClr val="B5C8E3"/>
      </a:accent5>
      <a:accent6>
        <a:srgbClr val="85B600"/>
      </a:accent6>
      <a:hlink>
        <a:srgbClr val="B07CB2"/>
      </a:hlink>
      <a:folHlink>
        <a:srgbClr val="D10037"/>
      </a:folHlink>
    </a:clrScheme>
    <a:fontScheme name="AAA STK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AA STK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 STK 2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5C93CE"/>
        </a:accent1>
        <a:accent2>
          <a:srgbClr val="93C900"/>
        </a:accent2>
        <a:accent3>
          <a:srgbClr val="AAAAAA"/>
        </a:accent3>
        <a:accent4>
          <a:srgbClr val="DADADA"/>
        </a:accent4>
        <a:accent5>
          <a:srgbClr val="B5C8E3"/>
        </a:accent5>
        <a:accent6>
          <a:srgbClr val="85B600"/>
        </a:accent6>
        <a:hlink>
          <a:srgbClr val="B07CB2"/>
        </a:hlink>
        <a:folHlink>
          <a:srgbClr val="D100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C93CE"/>
        </a:accent1>
        <a:accent2>
          <a:srgbClr val="93C900"/>
        </a:accent2>
        <a:accent3>
          <a:srgbClr val="FFFFFF"/>
        </a:accent3>
        <a:accent4>
          <a:srgbClr val="000000"/>
        </a:accent4>
        <a:accent5>
          <a:srgbClr val="B5C8E3"/>
        </a:accent5>
        <a:accent6>
          <a:srgbClr val="85B600"/>
        </a:accent6>
        <a:hlink>
          <a:srgbClr val="B07CB2"/>
        </a:hlink>
        <a:folHlink>
          <a:srgbClr val="D100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 STK 5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B07CB2"/>
        </a:accent1>
        <a:accent2>
          <a:srgbClr val="D10037"/>
        </a:accent2>
        <a:accent3>
          <a:srgbClr val="AAAAAA"/>
        </a:accent3>
        <a:accent4>
          <a:srgbClr val="DADADA"/>
        </a:accent4>
        <a:accent5>
          <a:srgbClr val="D4BFD5"/>
        </a:accent5>
        <a:accent6>
          <a:srgbClr val="BD0031"/>
        </a:accent6>
        <a:hlink>
          <a:srgbClr val="5C93CE"/>
        </a:hlink>
        <a:folHlink>
          <a:srgbClr val="BED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07CB2"/>
        </a:accent1>
        <a:accent2>
          <a:srgbClr val="D10037"/>
        </a:accent2>
        <a:accent3>
          <a:srgbClr val="FFFFFF"/>
        </a:accent3>
        <a:accent4>
          <a:srgbClr val="000000"/>
        </a:accent4>
        <a:accent5>
          <a:srgbClr val="D4BFD5"/>
        </a:accent5>
        <a:accent6>
          <a:srgbClr val="BD0031"/>
        </a:accent6>
        <a:hlink>
          <a:srgbClr val="5C93CE"/>
        </a:hlink>
        <a:folHlink>
          <a:srgbClr val="BED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 STK 7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D10037"/>
        </a:accent1>
        <a:accent2>
          <a:srgbClr val="93C900"/>
        </a:accent2>
        <a:accent3>
          <a:srgbClr val="AAAAAA"/>
        </a:accent3>
        <a:accent4>
          <a:srgbClr val="DADADA"/>
        </a:accent4>
        <a:accent5>
          <a:srgbClr val="E5AAAE"/>
        </a:accent5>
        <a:accent6>
          <a:srgbClr val="85B600"/>
        </a:accent6>
        <a:hlink>
          <a:srgbClr val="B07CB2"/>
        </a:hlink>
        <a:folHlink>
          <a:srgbClr val="5C93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10037"/>
        </a:accent1>
        <a:accent2>
          <a:srgbClr val="93C900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85B600"/>
        </a:accent6>
        <a:hlink>
          <a:srgbClr val="B07CB2"/>
        </a:hlink>
        <a:folHlink>
          <a:srgbClr val="5C93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 STK 9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93C900"/>
        </a:accent1>
        <a:accent2>
          <a:srgbClr val="5C93CE"/>
        </a:accent2>
        <a:accent3>
          <a:srgbClr val="AAAAAA"/>
        </a:accent3>
        <a:accent4>
          <a:srgbClr val="DADADA"/>
        </a:accent4>
        <a:accent5>
          <a:srgbClr val="C8E1AA"/>
        </a:accent5>
        <a:accent6>
          <a:srgbClr val="5385BA"/>
        </a:accent6>
        <a:hlink>
          <a:srgbClr val="D10037"/>
        </a:hlink>
        <a:folHlink>
          <a:srgbClr val="B07C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93C900"/>
        </a:accent1>
        <a:accent2>
          <a:srgbClr val="5C93CE"/>
        </a:accent2>
        <a:accent3>
          <a:srgbClr val="FFFFFF"/>
        </a:accent3>
        <a:accent4>
          <a:srgbClr val="000000"/>
        </a:accent4>
        <a:accent5>
          <a:srgbClr val="C8E1AA"/>
        </a:accent5>
        <a:accent6>
          <a:srgbClr val="5385BA"/>
        </a:accent6>
        <a:hlink>
          <a:srgbClr val="D10037"/>
        </a:hlink>
        <a:folHlink>
          <a:srgbClr val="B07C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 STK 11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5C93CE"/>
        </a:accent1>
        <a:accent2>
          <a:srgbClr val="B07CB2"/>
        </a:accent2>
        <a:accent3>
          <a:srgbClr val="AAAAAA"/>
        </a:accent3>
        <a:accent4>
          <a:srgbClr val="DADADA"/>
        </a:accent4>
        <a:accent5>
          <a:srgbClr val="B5C8E3"/>
        </a:accent5>
        <a:accent6>
          <a:srgbClr val="9F70A1"/>
        </a:accent6>
        <a:hlink>
          <a:srgbClr val="D10037"/>
        </a:hlink>
        <a:folHlink>
          <a:srgbClr val="93C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 STK 1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C93CE"/>
        </a:accent1>
        <a:accent2>
          <a:srgbClr val="B07CB2"/>
        </a:accent2>
        <a:accent3>
          <a:srgbClr val="FFFFFF"/>
        </a:accent3>
        <a:accent4>
          <a:srgbClr val="000000"/>
        </a:accent4>
        <a:accent5>
          <a:srgbClr val="B5C8E3"/>
        </a:accent5>
        <a:accent6>
          <a:srgbClr val="9F70A1"/>
        </a:accent6>
        <a:hlink>
          <a:srgbClr val="D10037"/>
        </a:hlink>
        <a:folHlink>
          <a:srgbClr val="93C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861</Words>
  <Application>Microsoft Office PowerPoint</Application>
  <PresentationFormat>Widescreen</PresentationFormat>
  <Paragraphs>182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Integral</vt:lpstr>
      <vt:lpstr>AAA STK</vt:lpstr>
      <vt:lpstr>1_Integral</vt:lpstr>
      <vt:lpstr>PowerPoint Presentation</vt:lpstr>
      <vt:lpstr>Learning objectives</vt:lpstr>
      <vt:lpstr>introduction</vt:lpstr>
      <vt:lpstr>PowerPoint Presentation</vt:lpstr>
      <vt:lpstr>PowerPoint Presentation</vt:lpstr>
      <vt:lpstr>PowerPoint Presentation</vt:lpstr>
      <vt:lpstr>PowerPoint Presentation</vt:lpstr>
      <vt:lpstr>quiz</vt:lpstr>
      <vt:lpstr>Finding your ip on mac, window or linux</vt:lpstr>
      <vt:lpstr>PowerPoint Presentation</vt:lpstr>
      <vt:lpstr>PowerPoint Presentation</vt:lpstr>
      <vt:lpstr>PowerPoint Presentation</vt:lpstr>
      <vt:lpstr>PowerPoint Presentation</vt:lpstr>
      <vt:lpstr>Problems with Classful IP Addresses</vt:lpstr>
      <vt:lpstr>Problems with Classful IP Addresses</vt:lpstr>
      <vt:lpstr>Problems with Classful IP Addresses</vt:lpstr>
      <vt:lpstr>subnetting</vt:lpstr>
      <vt:lpstr>How to create subnets</vt:lpstr>
      <vt:lpstr> Subnetting a Class A/B/C Address </vt:lpstr>
      <vt:lpstr>Practice Example: 255.255.255.224 (/27) Network 192.168.10.0</vt:lpstr>
      <vt:lpstr>Practice Example: 255.255.255.224 (/27) Network 192.168.10.0</vt:lpstr>
      <vt:lpstr>QUESTION AND ANSWER SESSION</vt:lpstr>
      <vt:lpstr>Reference materials</vt:lpstr>
      <vt:lpstr>PowerPoint Presentation</vt:lpstr>
    </vt:vector>
  </TitlesOfParts>
  <Company>CMULLAH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CMULLAH</dc:creator>
  <cp:lastModifiedBy>nyero abdallah</cp:lastModifiedBy>
  <cp:revision>308</cp:revision>
  <cp:lastPrinted>2017-06-13T11:48:40Z</cp:lastPrinted>
  <dcterms:created xsi:type="dcterms:W3CDTF">2014-03-12T12:17:33Z</dcterms:created>
  <dcterms:modified xsi:type="dcterms:W3CDTF">2022-10-26T16:44:17Z</dcterms:modified>
</cp:coreProperties>
</file>