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9" r:id="rId4"/>
    <p:sldId id="267" r:id="rId5"/>
    <p:sldId id="268" r:id="rId6"/>
    <p:sldId id="260" r:id="rId7"/>
    <p:sldId id="261" r:id="rId8"/>
    <p:sldId id="262" r:id="rId9"/>
    <p:sldId id="263" r:id="rId10"/>
    <p:sldId id="264" r:id="rId11"/>
    <p:sldId id="265" r:id="rId12"/>
    <p:sldId id="266" r:id="rId13"/>
  </p:sldIdLst>
  <p:sldSz cx="12192000" cy="6858000"/>
  <p:notesSz cx="6858000" cy="9144000"/>
  <p:defaultText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1" d="100"/>
          <a:sy n="71" d="100"/>
        </p:scale>
        <p:origin x="69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A2491-4B2C-46F0-8DD6-E81810A8E90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G"/>
          </a:p>
        </p:txBody>
      </p:sp>
      <p:sp>
        <p:nvSpPr>
          <p:cNvPr id="3" name="Subtitle 2">
            <a:extLst>
              <a:ext uri="{FF2B5EF4-FFF2-40B4-BE49-F238E27FC236}">
                <a16:creationId xmlns:a16="http://schemas.microsoft.com/office/drawing/2014/main" id="{FE2D5748-727E-4366-AF58-5B20DEF505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G"/>
          </a:p>
        </p:txBody>
      </p:sp>
      <p:sp>
        <p:nvSpPr>
          <p:cNvPr id="4" name="Date Placeholder 3">
            <a:extLst>
              <a:ext uri="{FF2B5EF4-FFF2-40B4-BE49-F238E27FC236}">
                <a16:creationId xmlns:a16="http://schemas.microsoft.com/office/drawing/2014/main" id="{E8AD58F5-97B7-4A11-81E2-7DC0A298663E}"/>
              </a:ext>
            </a:extLst>
          </p:cNvPr>
          <p:cNvSpPr>
            <a:spLocks noGrp="1"/>
          </p:cNvSpPr>
          <p:nvPr>
            <p:ph type="dt" sz="half" idx="10"/>
          </p:nvPr>
        </p:nvSpPr>
        <p:spPr/>
        <p:txBody>
          <a:bodyPr/>
          <a:lstStyle/>
          <a:p>
            <a:fld id="{73E73E35-DF5F-4080-9F67-DD581CAEE17F}" type="datetimeFigureOut">
              <a:rPr lang="en-UG" smtClean="0"/>
              <a:t>20/09/2023</a:t>
            </a:fld>
            <a:endParaRPr lang="en-UG"/>
          </a:p>
        </p:txBody>
      </p:sp>
      <p:sp>
        <p:nvSpPr>
          <p:cNvPr id="5" name="Footer Placeholder 4">
            <a:extLst>
              <a:ext uri="{FF2B5EF4-FFF2-40B4-BE49-F238E27FC236}">
                <a16:creationId xmlns:a16="http://schemas.microsoft.com/office/drawing/2014/main" id="{E5C05F54-8F42-4C20-A7B3-D1ED8B865F89}"/>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45660EC2-8C7C-4DDC-9C97-4548F97A66B2}"/>
              </a:ext>
            </a:extLst>
          </p:cNvPr>
          <p:cNvSpPr>
            <a:spLocks noGrp="1"/>
          </p:cNvSpPr>
          <p:nvPr>
            <p:ph type="sldNum" sz="quarter" idx="12"/>
          </p:nvPr>
        </p:nvSpPr>
        <p:spPr/>
        <p:txBody>
          <a:bodyPr/>
          <a:lstStyle/>
          <a:p>
            <a:fld id="{61E5384B-4831-4BB8-8BEB-B7BEAABA223D}" type="slidenum">
              <a:rPr lang="en-UG" smtClean="0"/>
              <a:t>‹#›</a:t>
            </a:fld>
            <a:endParaRPr lang="en-UG"/>
          </a:p>
        </p:txBody>
      </p:sp>
    </p:spTree>
    <p:extLst>
      <p:ext uri="{BB962C8B-B14F-4D97-AF65-F5344CB8AC3E}">
        <p14:creationId xmlns:p14="http://schemas.microsoft.com/office/powerpoint/2010/main" val="38074475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1482B-13DB-4FDB-9CAB-E9FD70752E2E}"/>
              </a:ext>
            </a:extLst>
          </p:cNvPr>
          <p:cNvSpPr>
            <a:spLocks noGrp="1"/>
          </p:cNvSpPr>
          <p:nvPr>
            <p:ph type="title"/>
          </p:nvPr>
        </p:nvSpPr>
        <p:spPr/>
        <p:txBody>
          <a:bodyPr/>
          <a:lstStyle/>
          <a:p>
            <a:r>
              <a:rPr lang="en-US"/>
              <a:t>Click to edit Master title style</a:t>
            </a:r>
            <a:endParaRPr lang="en-UG"/>
          </a:p>
        </p:txBody>
      </p:sp>
      <p:sp>
        <p:nvSpPr>
          <p:cNvPr id="3" name="Vertical Text Placeholder 2">
            <a:extLst>
              <a:ext uri="{FF2B5EF4-FFF2-40B4-BE49-F238E27FC236}">
                <a16:creationId xmlns:a16="http://schemas.microsoft.com/office/drawing/2014/main" id="{EB7D9364-1629-4C56-B362-019D345DC7D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95BFCC7A-7C8E-4FB5-B0C8-825F281458B6}"/>
              </a:ext>
            </a:extLst>
          </p:cNvPr>
          <p:cNvSpPr>
            <a:spLocks noGrp="1"/>
          </p:cNvSpPr>
          <p:nvPr>
            <p:ph type="dt" sz="half" idx="10"/>
          </p:nvPr>
        </p:nvSpPr>
        <p:spPr/>
        <p:txBody>
          <a:bodyPr/>
          <a:lstStyle/>
          <a:p>
            <a:fld id="{73E73E35-DF5F-4080-9F67-DD581CAEE17F}" type="datetimeFigureOut">
              <a:rPr lang="en-UG" smtClean="0"/>
              <a:t>20/09/2023</a:t>
            </a:fld>
            <a:endParaRPr lang="en-UG"/>
          </a:p>
        </p:txBody>
      </p:sp>
      <p:sp>
        <p:nvSpPr>
          <p:cNvPr id="5" name="Footer Placeholder 4">
            <a:extLst>
              <a:ext uri="{FF2B5EF4-FFF2-40B4-BE49-F238E27FC236}">
                <a16:creationId xmlns:a16="http://schemas.microsoft.com/office/drawing/2014/main" id="{ACDA111A-8B96-4B0F-AB2C-B8A80FFC0D38}"/>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34889CBF-C3F6-426D-B082-52103B074A01}"/>
              </a:ext>
            </a:extLst>
          </p:cNvPr>
          <p:cNvSpPr>
            <a:spLocks noGrp="1"/>
          </p:cNvSpPr>
          <p:nvPr>
            <p:ph type="sldNum" sz="quarter" idx="12"/>
          </p:nvPr>
        </p:nvSpPr>
        <p:spPr/>
        <p:txBody>
          <a:bodyPr/>
          <a:lstStyle/>
          <a:p>
            <a:fld id="{61E5384B-4831-4BB8-8BEB-B7BEAABA223D}" type="slidenum">
              <a:rPr lang="en-UG" smtClean="0"/>
              <a:t>‹#›</a:t>
            </a:fld>
            <a:endParaRPr lang="en-UG"/>
          </a:p>
        </p:txBody>
      </p:sp>
    </p:spTree>
    <p:extLst>
      <p:ext uri="{BB962C8B-B14F-4D97-AF65-F5344CB8AC3E}">
        <p14:creationId xmlns:p14="http://schemas.microsoft.com/office/powerpoint/2010/main" val="1496562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02CA46-CF13-4C8E-B8F9-62DF88912EA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G"/>
          </a:p>
        </p:txBody>
      </p:sp>
      <p:sp>
        <p:nvSpPr>
          <p:cNvPr id="3" name="Vertical Text Placeholder 2">
            <a:extLst>
              <a:ext uri="{FF2B5EF4-FFF2-40B4-BE49-F238E27FC236}">
                <a16:creationId xmlns:a16="http://schemas.microsoft.com/office/drawing/2014/main" id="{808BA7AA-2C93-4A55-86C7-F089BB60B9B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C6E7F21F-EA7A-4A79-BC29-CB90053170C5}"/>
              </a:ext>
            </a:extLst>
          </p:cNvPr>
          <p:cNvSpPr>
            <a:spLocks noGrp="1"/>
          </p:cNvSpPr>
          <p:nvPr>
            <p:ph type="dt" sz="half" idx="10"/>
          </p:nvPr>
        </p:nvSpPr>
        <p:spPr/>
        <p:txBody>
          <a:bodyPr/>
          <a:lstStyle/>
          <a:p>
            <a:fld id="{73E73E35-DF5F-4080-9F67-DD581CAEE17F}" type="datetimeFigureOut">
              <a:rPr lang="en-UG" smtClean="0"/>
              <a:t>20/09/2023</a:t>
            </a:fld>
            <a:endParaRPr lang="en-UG"/>
          </a:p>
        </p:txBody>
      </p:sp>
      <p:sp>
        <p:nvSpPr>
          <p:cNvPr id="5" name="Footer Placeholder 4">
            <a:extLst>
              <a:ext uri="{FF2B5EF4-FFF2-40B4-BE49-F238E27FC236}">
                <a16:creationId xmlns:a16="http://schemas.microsoft.com/office/drawing/2014/main" id="{9BD35F9A-F9CA-4ACB-AB67-6836AA511E0D}"/>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9E9EE253-506E-4478-9250-51A19AFA9173}"/>
              </a:ext>
            </a:extLst>
          </p:cNvPr>
          <p:cNvSpPr>
            <a:spLocks noGrp="1"/>
          </p:cNvSpPr>
          <p:nvPr>
            <p:ph type="sldNum" sz="quarter" idx="12"/>
          </p:nvPr>
        </p:nvSpPr>
        <p:spPr/>
        <p:txBody>
          <a:bodyPr/>
          <a:lstStyle/>
          <a:p>
            <a:fld id="{61E5384B-4831-4BB8-8BEB-B7BEAABA223D}" type="slidenum">
              <a:rPr lang="en-UG" smtClean="0"/>
              <a:t>‹#›</a:t>
            </a:fld>
            <a:endParaRPr lang="en-UG"/>
          </a:p>
        </p:txBody>
      </p:sp>
    </p:spTree>
    <p:extLst>
      <p:ext uri="{BB962C8B-B14F-4D97-AF65-F5344CB8AC3E}">
        <p14:creationId xmlns:p14="http://schemas.microsoft.com/office/powerpoint/2010/main" val="2475100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6199F-333D-4CB8-A145-6E88662047D7}"/>
              </a:ext>
            </a:extLst>
          </p:cNvPr>
          <p:cNvSpPr>
            <a:spLocks noGrp="1"/>
          </p:cNvSpPr>
          <p:nvPr>
            <p:ph type="title"/>
          </p:nvPr>
        </p:nvSpPr>
        <p:spPr/>
        <p:txBody>
          <a:bodyPr/>
          <a:lstStyle/>
          <a:p>
            <a:r>
              <a:rPr lang="en-US"/>
              <a:t>Click to edit Master title style</a:t>
            </a:r>
            <a:endParaRPr lang="en-UG"/>
          </a:p>
        </p:txBody>
      </p:sp>
      <p:sp>
        <p:nvSpPr>
          <p:cNvPr id="3" name="Content Placeholder 2">
            <a:extLst>
              <a:ext uri="{FF2B5EF4-FFF2-40B4-BE49-F238E27FC236}">
                <a16:creationId xmlns:a16="http://schemas.microsoft.com/office/drawing/2014/main" id="{D0374DB8-1CF3-44EF-AADD-AC8438ADAC7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91625E62-1A9D-48AF-9C5A-C82C4F966FF8}"/>
              </a:ext>
            </a:extLst>
          </p:cNvPr>
          <p:cNvSpPr>
            <a:spLocks noGrp="1"/>
          </p:cNvSpPr>
          <p:nvPr>
            <p:ph type="dt" sz="half" idx="10"/>
          </p:nvPr>
        </p:nvSpPr>
        <p:spPr/>
        <p:txBody>
          <a:bodyPr/>
          <a:lstStyle/>
          <a:p>
            <a:fld id="{73E73E35-DF5F-4080-9F67-DD581CAEE17F}" type="datetimeFigureOut">
              <a:rPr lang="en-UG" smtClean="0"/>
              <a:t>20/09/2023</a:t>
            </a:fld>
            <a:endParaRPr lang="en-UG"/>
          </a:p>
        </p:txBody>
      </p:sp>
      <p:sp>
        <p:nvSpPr>
          <p:cNvPr id="5" name="Footer Placeholder 4">
            <a:extLst>
              <a:ext uri="{FF2B5EF4-FFF2-40B4-BE49-F238E27FC236}">
                <a16:creationId xmlns:a16="http://schemas.microsoft.com/office/drawing/2014/main" id="{A559E0C1-1583-4297-8FA8-C392A8D1906C}"/>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1FFA0813-480B-4F77-A6C6-E5514FA9C084}"/>
              </a:ext>
            </a:extLst>
          </p:cNvPr>
          <p:cNvSpPr>
            <a:spLocks noGrp="1"/>
          </p:cNvSpPr>
          <p:nvPr>
            <p:ph type="sldNum" sz="quarter" idx="12"/>
          </p:nvPr>
        </p:nvSpPr>
        <p:spPr/>
        <p:txBody>
          <a:bodyPr/>
          <a:lstStyle/>
          <a:p>
            <a:fld id="{61E5384B-4831-4BB8-8BEB-B7BEAABA223D}" type="slidenum">
              <a:rPr lang="en-UG" smtClean="0"/>
              <a:t>‹#›</a:t>
            </a:fld>
            <a:endParaRPr lang="en-UG"/>
          </a:p>
        </p:txBody>
      </p:sp>
    </p:spTree>
    <p:extLst>
      <p:ext uri="{BB962C8B-B14F-4D97-AF65-F5344CB8AC3E}">
        <p14:creationId xmlns:p14="http://schemas.microsoft.com/office/powerpoint/2010/main" val="1392899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22C6A-DA40-4F02-9541-54F4DCAC5E8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G"/>
          </a:p>
        </p:txBody>
      </p:sp>
      <p:sp>
        <p:nvSpPr>
          <p:cNvPr id="3" name="Text Placeholder 2">
            <a:extLst>
              <a:ext uri="{FF2B5EF4-FFF2-40B4-BE49-F238E27FC236}">
                <a16:creationId xmlns:a16="http://schemas.microsoft.com/office/drawing/2014/main" id="{02AF4578-F213-43AD-A70E-056B2C6B08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8E31C8B-F9D5-4384-AA92-41E6791878F9}"/>
              </a:ext>
            </a:extLst>
          </p:cNvPr>
          <p:cNvSpPr>
            <a:spLocks noGrp="1"/>
          </p:cNvSpPr>
          <p:nvPr>
            <p:ph type="dt" sz="half" idx="10"/>
          </p:nvPr>
        </p:nvSpPr>
        <p:spPr/>
        <p:txBody>
          <a:bodyPr/>
          <a:lstStyle/>
          <a:p>
            <a:fld id="{73E73E35-DF5F-4080-9F67-DD581CAEE17F}" type="datetimeFigureOut">
              <a:rPr lang="en-UG" smtClean="0"/>
              <a:t>20/09/2023</a:t>
            </a:fld>
            <a:endParaRPr lang="en-UG"/>
          </a:p>
        </p:txBody>
      </p:sp>
      <p:sp>
        <p:nvSpPr>
          <p:cNvPr id="5" name="Footer Placeholder 4">
            <a:extLst>
              <a:ext uri="{FF2B5EF4-FFF2-40B4-BE49-F238E27FC236}">
                <a16:creationId xmlns:a16="http://schemas.microsoft.com/office/drawing/2014/main" id="{4DD6A903-8F49-4E11-BCC5-076DAD153DA9}"/>
              </a:ext>
            </a:extLst>
          </p:cNvPr>
          <p:cNvSpPr>
            <a:spLocks noGrp="1"/>
          </p:cNvSpPr>
          <p:nvPr>
            <p:ph type="ftr" sz="quarter" idx="11"/>
          </p:nvPr>
        </p:nvSpPr>
        <p:spPr/>
        <p:txBody>
          <a:bodyPr/>
          <a:lstStyle/>
          <a:p>
            <a:endParaRPr lang="en-UG"/>
          </a:p>
        </p:txBody>
      </p:sp>
      <p:sp>
        <p:nvSpPr>
          <p:cNvPr id="6" name="Slide Number Placeholder 5">
            <a:extLst>
              <a:ext uri="{FF2B5EF4-FFF2-40B4-BE49-F238E27FC236}">
                <a16:creationId xmlns:a16="http://schemas.microsoft.com/office/drawing/2014/main" id="{C477F02A-5E1F-4CE6-B05A-D786EBA873E4}"/>
              </a:ext>
            </a:extLst>
          </p:cNvPr>
          <p:cNvSpPr>
            <a:spLocks noGrp="1"/>
          </p:cNvSpPr>
          <p:nvPr>
            <p:ph type="sldNum" sz="quarter" idx="12"/>
          </p:nvPr>
        </p:nvSpPr>
        <p:spPr/>
        <p:txBody>
          <a:bodyPr/>
          <a:lstStyle/>
          <a:p>
            <a:fld id="{61E5384B-4831-4BB8-8BEB-B7BEAABA223D}" type="slidenum">
              <a:rPr lang="en-UG" smtClean="0"/>
              <a:t>‹#›</a:t>
            </a:fld>
            <a:endParaRPr lang="en-UG"/>
          </a:p>
        </p:txBody>
      </p:sp>
    </p:spTree>
    <p:extLst>
      <p:ext uri="{BB962C8B-B14F-4D97-AF65-F5344CB8AC3E}">
        <p14:creationId xmlns:p14="http://schemas.microsoft.com/office/powerpoint/2010/main" val="48689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224A5-EE40-4741-B182-61920D98F9AB}"/>
              </a:ext>
            </a:extLst>
          </p:cNvPr>
          <p:cNvSpPr>
            <a:spLocks noGrp="1"/>
          </p:cNvSpPr>
          <p:nvPr>
            <p:ph type="title"/>
          </p:nvPr>
        </p:nvSpPr>
        <p:spPr/>
        <p:txBody>
          <a:bodyPr/>
          <a:lstStyle/>
          <a:p>
            <a:r>
              <a:rPr lang="en-US"/>
              <a:t>Click to edit Master title style</a:t>
            </a:r>
            <a:endParaRPr lang="en-UG"/>
          </a:p>
        </p:txBody>
      </p:sp>
      <p:sp>
        <p:nvSpPr>
          <p:cNvPr id="3" name="Content Placeholder 2">
            <a:extLst>
              <a:ext uri="{FF2B5EF4-FFF2-40B4-BE49-F238E27FC236}">
                <a16:creationId xmlns:a16="http://schemas.microsoft.com/office/drawing/2014/main" id="{10DFF149-0192-4F2E-BE92-21E09FEB6F0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Content Placeholder 3">
            <a:extLst>
              <a:ext uri="{FF2B5EF4-FFF2-40B4-BE49-F238E27FC236}">
                <a16:creationId xmlns:a16="http://schemas.microsoft.com/office/drawing/2014/main" id="{BAAB501B-6AC0-45A0-9484-C5AAB46D920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5" name="Date Placeholder 4">
            <a:extLst>
              <a:ext uri="{FF2B5EF4-FFF2-40B4-BE49-F238E27FC236}">
                <a16:creationId xmlns:a16="http://schemas.microsoft.com/office/drawing/2014/main" id="{093D7C25-88BA-4379-BA15-24A8147454DD}"/>
              </a:ext>
            </a:extLst>
          </p:cNvPr>
          <p:cNvSpPr>
            <a:spLocks noGrp="1"/>
          </p:cNvSpPr>
          <p:nvPr>
            <p:ph type="dt" sz="half" idx="10"/>
          </p:nvPr>
        </p:nvSpPr>
        <p:spPr/>
        <p:txBody>
          <a:bodyPr/>
          <a:lstStyle/>
          <a:p>
            <a:fld id="{73E73E35-DF5F-4080-9F67-DD581CAEE17F}" type="datetimeFigureOut">
              <a:rPr lang="en-UG" smtClean="0"/>
              <a:t>20/09/2023</a:t>
            </a:fld>
            <a:endParaRPr lang="en-UG"/>
          </a:p>
        </p:txBody>
      </p:sp>
      <p:sp>
        <p:nvSpPr>
          <p:cNvPr id="6" name="Footer Placeholder 5">
            <a:extLst>
              <a:ext uri="{FF2B5EF4-FFF2-40B4-BE49-F238E27FC236}">
                <a16:creationId xmlns:a16="http://schemas.microsoft.com/office/drawing/2014/main" id="{0E6AA32F-54E5-4076-83B8-38E6CE039556}"/>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AC901F26-2266-4040-88F5-FFA54954D44D}"/>
              </a:ext>
            </a:extLst>
          </p:cNvPr>
          <p:cNvSpPr>
            <a:spLocks noGrp="1"/>
          </p:cNvSpPr>
          <p:nvPr>
            <p:ph type="sldNum" sz="quarter" idx="12"/>
          </p:nvPr>
        </p:nvSpPr>
        <p:spPr/>
        <p:txBody>
          <a:bodyPr/>
          <a:lstStyle/>
          <a:p>
            <a:fld id="{61E5384B-4831-4BB8-8BEB-B7BEAABA223D}" type="slidenum">
              <a:rPr lang="en-UG" smtClean="0"/>
              <a:t>‹#›</a:t>
            </a:fld>
            <a:endParaRPr lang="en-UG"/>
          </a:p>
        </p:txBody>
      </p:sp>
    </p:spTree>
    <p:extLst>
      <p:ext uri="{BB962C8B-B14F-4D97-AF65-F5344CB8AC3E}">
        <p14:creationId xmlns:p14="http://schemas.microsoft.com/office/powerpoint/2010/main" val="32541083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3FE76-00B8-48FD-9793-4C20C9B0A7D2}"/>
              </a:ext>
            </a:extLst>
          </p:cNvPr>
          <p:cNvSpPr>
            <a:spLocks noGrp="1"/>
          </p:cNvSpPr>
          <p:nvPr>
            <p:ph type="title"/>
          </p:nvPr>
        </p:nvSpPr>
        <p:spPr>
          <a:xfrm>
            <a:off x="839788" y="365125"/>
            <a:ext cx="10515600" cy="1325563"/>
          </a:xfrm>
        </p:spPr>
        <p:txBody>
          <a:bodyPr/>
          <a:lstStyle/>
          <a:p>
            <a:r>
              <a:rPr lang="en-US"/>
              <a:t>Click to edit Master title style</a:t>
            </a:r>
            <a:endParaRPr lang="en-UG"/>
          </a:p>
        </p:txBody>
      </p:sp>
      <p:sp>
        <p:nvSpPr>
          <p:cNvPr id="3" name="Text Placeholder 2">
            <a:extLst>
              <a:ext uri="{FF2B5EF4-FFF2-40B4-BE49-F238E27FC236}">
                <a16:creationId xmlns:a16="http://schemas.microsoft.com/office/drawing/2014/main" id="{15994DC0-F9D0-4C8B-9B38-E220C24E0E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2E9CBF5-DD03-4029-B504-82D8701B798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5" name="Text Placeholder 4">
            <a:extLst>
              <a:ext uri="{FF2B5EF4-FFF2-40B4-BE49-F238E27FC236}">
                <a16:creationId xmlns:a16="http://schemas.microsoft.com/office/drawing/2014/main" id="{E7B503F4-C552-47DD-8556-61E104AA63D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11347E6-3E96-4A68-AA0B-46833F64E97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7" name="Date Placeholder 6">
            <a:extLst>
              <a:ext uri="{FF2B5EF4-FFF2-40B4-BE49-F238E27FC236}">
                <a16:creationId xmlns:a16="http://schemas.microsoft.com/office/drawing/2014/main" id="{17A2EECF-1B04-4DB4-A201-0C281353530B}"/>
              </a:ext>
            </a:extLst>
          </p:cNvPr>
          <p:cNvSpPr>
            <a:spLocks noGrp="1"/>
          </p:cNvSpPr>
          <p:nvPr>
            <p:ph type="dt" sz="half" idx="10"/>
          </p:nvPr>
        </p:nvSpPr>
        <p:spPr/>
        <p:txBody>
          <a:bodyPr/>
          <a:lstStyle/>
          <a:p>
            <a:fld id="{73E73E35-DF5F-4080-9F67-DD581CAEE17F}" type="datetimeFigureOut">
              <a:rPr lang="en-UG" smtClean="0"/>
              <a:t>20/09/2023</a:t>
            </a:fld>
            <a:endParaRPr lang="en-UG"/>
          </a:p>
        </p:txBody>
      </p:sp>
      <p:sp>
        <p:nvSpPr>
          <p:cNvPr id="8" name="Footer Placeholder 7">
            <a:extLst>
              <a:ext uri="{FF2B5EF4-FFF2-40B4-BE49-F238E27FC236}">
                <a16:creationId xmlns:a16="http://schemas.microsoft.com/office/drawing/2014/main" id="{D9EC435C-613C-47A4-94D5-B0BA8985D26D}"/>
              </a:ext>
            </a:extLst>
          </p:cNvPr>
          <p:cNvSpPr>
            <a:spLocks noGrp="1"/>
          </p:cNvSpPr>
          <p:nvPr>
            <p:ph type="ftr" sz="quarter" idx="11"/>
          </p:nvPr>
        </p:nvSpPr>
        <p:spPr/>
        <p:txBody>
          <a:bodyPr/>
          <a:lstStyle/>
          <a:p>
            <a:endParaRPr lang="en-UG"/>
          </a:p>
        </p:txBody>
      </p:sp>
      <p:sp>
        <p:nvSpPr>
          <p:cNvPr id="9" name="Slide Number Placeholder 8">
            <a:extLst>
              <a:ext uri="{FF2B5EF4-FFF2-40B4-BE49-F238E27FC236}">
                <a16:creationId xmlns:a16="http://schemas.microsoft.com/office/drawing/2014/main" id="{002E97F7-A3F9-4E68-A986-B5EA49973557}"/>
              </a:ext>
            </a:extLst>
          </p:cNvPr>
          <p:cNvSpPr>
            <a:spLocks noGrp="1"/>
          </p:cNvSpPr>
          <p:nvPr>
            <p:ph type="sldNum" sz="quarter" idx="12"/>
          </p:nvPr>
        </p:nvSpPr>
        <p:spPr/>
        <p:txBody>
          <a:bodyPr/>
          <a:lstStyle/>
          <a:p>
            <a:fld id="{61E5384B-4831-4BB8-8BEB-B7BEAABA223D}" type="slidenum">
              <a:rPr lang="en-UG" smtClean="0"/>
              <a:t>‹#›</a:t>
            </a:fld>
            <a:endParaRPr lang="en-UG"/>
          </a:p>
        </p:txBody>
      </p:sp>
    </p:spTree>
    <p:extLst>
      <p:ext uri="{BB962C8B-B14F-4D97-AF65-F5344CB8AC3E}">
        <p14:creationId xmlns:p14="http://schemas.microsoft.com/office/powerpoint/2010/main" val="3767455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65EE66-01A3-4523-845A-D62B5E8D5A93}"/>
              </a:ext>
            </a:extLst>
          </p:cNvPr>
          <p:cNvSpPr>
            <a:spLocks noGrp="1"/>
          </p:cNvSpPr>
          <p:nvPr>
            <p:ph type="title"/>
          </p:nvPr>
        </p:nvSpPr>
        <p:spPr/>
        <p:txBody>
          <a:bodyPr/>
          <a:lstStyle/>
          <a:p>
            <a:r>
              <a:rPr lang="en-US"/>
              <a:t>Click to edit Master title style</a:t>
            </a:r>
            <a:endParaRPr lang="en-UG"/>
          </a:p>
        </p:txBody>
      </p:sp>
      <p:sp>
        <p:nvSpPr>
          <p:cNvPr id="3" name="Date Placeholder 2">
            <a:extLst>
              <a:ext uri="{FF2B5EF4-FFF2-40B4-BE49-F238E27FC236}">
                <a16:creationId xmlns:a16="http://schemas.microsoft.com/office/drawing/2014/main" id="{E215902E-BC56-4A11-80EE-8AC8C358E432}"/>
              </a:ext>
            </a:extLst>
          </p:cNvPr>
          <p:cNvSpPr>
            <a:spLocks noGrp="1"/>
          </p:cNvSpPr>
          <p:nvPr>
            <p:ph type="dt" sz="half" idx="10"/>
          </p:nvPr>
        </p:nvSpPr>
        <p:spPr/>
        <p:txBody>
          <a:bodyPr/>
          <a:lstStyle/>
          <a:p>
            <a:fld id="{73E73E35-DF5F-4080-9F67-DD581CAEE17F}" type="datetimeFigureOut">
              <a:rPr lang="en-UG" smtClean="0"/>
              <a:t>20/09/2023</a:t>
            </a:fld>
            <a:endParaRPr lang="en-UG"/>
          </a:p>
        </p:txBody>
      </p:sp>
      <p:sp>
        <p:nvSpPr>
          <p:cNvPr id="4" name="Footer Placeholder 3">
            <a:extLst>
              <a:ext uri="{FF2B5EF4-FFF2-40B4-BE49-F238E27FC236}">
                <a16:creationId xmlns:a16="http://schemas.microsoft.com/office/drawing/2014/main" id="{FA2BC9FA-FF0E-46F4-B3EC-BABADD668DF2}"/>
              </a:ext>
            </a:extLst>
          </p:cNvPr>
          <p:cNvSpPr>
            <a:spLocks noGrp="1"/>
          </p:cNvSpPr>
          <p:nvPr>
            <p:ph type="ftr" sz="quarter" idx="11"/>
          </p:nvPr>
        </p:nvSpPr>
        <p:spPr/>
        <p:txBody>
          <a:bodyPr/>
          <a:lstStyle/>
          <a:p>
            <a:endParaRPr lang="en-UG"/>
          </a:p>
        </p:txBody>
      </p:sp>
      <p:sp>
        <p:nvSpPr>
          <p:cNvPr id="5" name="Slide Number Placeholder 4">
            <a:extLst>
              <a:ext uri="{FF2B5EF4-FFF2-40B4-BE49-F238E27FC236}">
                <a16:creationId xmlns:a16="http://schemas.microsoft.com/office/drawing/2014/main" id="{FC51FB29-64A4-43E3-8C4D-9EBAD26E5D5F}"/>
              </a:ext>
            </a:extLst>
          </p:cNvPr>
          <p:cNvSpPr>
            <a:spLocks noGrp="1"/>
          </p:cNvSpPr>
          <p:nvPr>
            <p:ph type="sldNum" sz="quarter" idx="12"/>
          </p:nvPr>
        </p:nvSpPr>
        <p:spPr/>
        <p:txBody>
          <a:bodyPr/>
          <a:lstStyle/>
          <a:p>
            <a:fld id="{61E5384B-4831-4BB8-8BEB-B7BEAABA223D}" type="slidenum">
              <a:rPr lang="en-UG" smtClean="0"/>
              <a:t>‹#›</a:t>
            </a:fld>
            <a:endParaRPr lang="en-UG"/>
          </a:p>
        </p:txBody>
      </p:sp>
    </p:spTree>
    <p:extLst>
      <p:ext uri="{BB962C8B-B14F-4D97-AF65-F5344CB8AC3E}">
        <p14:creationId xmlns:p14="http://schemas.microsoft.com/office/powerpoint/2010/main" val="7942776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91A21CA-A711-47E5-878B-F00435779460}"/>
              </a:ext>
            </a:extLst>
          </p:cNvPr>
          <p:cNvSpPr>
            <a:spLocks noGrp="1"/>
          </p:cNvSpPr>
          <p:nvPr>
            <p:ph type="dt" sz="half" idx="10"/>
          </p:nvPr>
        </p:nvSpPr>
        <p:spPr/>
        <p:txBody>
          <a:bodyPr/>
          <a:lstStyle/>
          <a:p>
            <a:fld id="{73E73E35-DF5F-4080-9F67-DD581CAEE17F}" type="datetimeFigureOut">
              <a:rPr lang="en-UG" smtClean="0"/>
              <a:t>20/09/2023</a:t>
            </a:fld>
            <a:endParaRPr lang="en-UG"/>
          </a:p>
        </p:txBody>
      </p:sp>
      <p:sp>
        <p:nvSpPr>
          <p:cNvPr id="3" name="Footer Placeholder 2">
            <a:extLst>
              <a:ext uri="{FF2B5EF4-FFF2-40B4-BE49-F238E27FC236}">
                <a16:creationId xmlns:a16="http://schemas.microsoft.com/office/drawing/2014/main" id="{17CAC50D-B7FC-428E-8431-FC67D6215DB3}"/>
              </a:ext>
            </a:extLst>
          </p:cNvPr>
          <p:cNvSpPr>
            <a:spLocks noGrp="1"/>
          </p:cNvSpPr>
          <p:nvPr>
            <p:ph type="ftr" sz="quarter" idx="11"/>
          </p:nvPr>
        </p:nvSpPr>
        <p:spPr/>
        <p:txBody>
          <a:bodyPr/>
          <a:lstStyle/>
          <a:p>
            <a:endParaRPr lang="en-UG"/>
          </a:p>
        </p:txBody>
      </p:sp>
      <p:sp>
        <p:nvSpPr>
          <p:cNvPr id="4" name="Slide Number Placeholder 3">
            <a:extLst>
              <a:ext uri="{FF2B5EF4-FFF2-40B4-BE49-F238E27FC236}">
                <a16:creationId xmlns:a16="http://schemas.microsoft.com/office/drawing/2014/main" id="{A21BA20E-2196-49F8-BD66-9C8DB3C72E0B}"/>
              </a:ext>
            </a:extLst>
          </p:cNvPr>
          <p:cNvSpPr>
            <a:spLocks noGrp="1"/>
          </p:cNvSpPr>
          <p:nvPr>
            <p:ph type="sldNum" sz="quarter" idx="12"/>
          </p:nvPr>
        </p:nvSpPr>
        <p:spPr/>
        <p:txBody>
          <a:bodyPr/>
          <a:lstStyle/>
          <a:p>
            <a:fld id="{61E5384B-4831-4BB8-8BEB-B7BEAABA223D}" type="slidenum">
              <a:rPr lang="en-UG" smtClean="0"/>
              <a:t>‹#›</a:t>
            </a:fld>
            <a:endParaRPr lang="en-UG"/>
          </a:p>
        </p:txBody>
      </p:sp>
    </p:spTree>
    <p:extLst>
      <p:ext uri="{BB962C8B-B14F-4D97-AF65-F5344CB8AC3E}">
        <p14:creationId xmlns:p14="http://schemas.microsoft.com/office/powerpoint/2010/main" val="1641176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55589E-6DB7-4973-AF46-61E0AE53FD9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G"/>
          </a:p>
        </p:txBody>
      </p:sp>
      <p:sp>
        <p:nvSpPr>
          <p:cNvPr id="3" name="Content Placeholder 2">
            <a:extLst>
              <a:ext uri="{FF2B5EF4-FFF2-40B4-BE49-F238E27FC236}">
                <a16:creationId xmlns:a16="http://schemas.microsoft.com/office/drawing/2014/main" id="{82F5118D-D608-46C5-AE4E-ABF1E89C25E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Text Placeholder 3">
            <a:extLst>
              <a:ext uri="{FF2B5EF4-FFF2-40B4-BE49-F238E27FC236}">
                <a16:creationId xmlns:a16="http://schemas.microsoft.com/office/drawing/2014/main" id="{8D457A1D-8764-4151-BEE2-0DC258C55D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9366162-92A1-4856-970A-FBF86E25F991}"/>
              </a:ext>
            </a:extLst>
          </p:cNvPr>
          <p:cNvSpPr>
            <a:spLocks noGrp="1"/>
          </p:cNvSpPr>
          <p:nvPr>
            <p:ph type="dt" sz="half" idx="10"/>
          </p:nvPr>
        </p:nvSpPr>
        <p:spPr/>
        <p:txBody>
          <a:bodyPr/>
          <a:lstStyle/>
          <a:p>
            <a:fld id="{73E73E35-DF5F-4080-9F67-DD581CAEE17F}" type="datetimeFigureOut">
              <a:rPr lang="en-UG" smtClean="0"/>
              <a:t>20/09/2023</a:t>
            </a:fld>
            <a:endParaRPr lang="en-UG"/>
          </a:p>
        </p:txBody>
      </p:sp>
      <p:sp>
        <p:nvSpPr>
          <p:cNvPr id="6" name="Footer Placeholder 5">
            <a:extLst>
              <a:ext uri="{FF2B5EF4-FFF2-40B4-BE49-F238E27FC236}">
                <a16:creationId xmlns:a16="http://schemas.microsoft.com/office/drawing/2014/main" id="{CA0C0681-8E20-4C77-8D67-F1BE010F8634}"/>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DBDACA41-7872-4EBB-AE1C-2B43D0BE6D46}"/>
              </a:ext>
            </a:extLst>
          </p:cNvPr>
          <p:cNvSpPr>
            <a:spLocks noGrp="1"/>
          </p:cNvSpPr>
          <p:nvPr>
            <p:ph type="sldNum" sz="quarter" idx="12"/>
          </p:nvPr>
        </p:nvSpPr>
        <p:spPr/>
        <p:txBody>
          <a:bodyPr/>
          <a:lstStyle/>
          <a:p>
            <a:fld id="{61E5384B-4831-4BB8-8BEB-B7BEAABA223D}" type="slidenum">
              <a:rPr lang="en-UG" smtClean="0"/>
              <a:t>‹#›</a:t>
            </a:fld>
            <a:endParaRPr lang="en-UG"/>
          </a:p>
        </p:txBody>
      </p:sp>
    </p:spTree>
    <p:extLst>
      <p:ext uri="{BB962C8B-B14F-4D97-AF65-F5344CB8AC3E}">
        <p14:creationId xmlns:p14="http://schemas.microsoft.com/office/powerpoint/2010/main" val="25336417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E5F93F-2D5F-4F9C-BE55-856178A408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G"/>
          </a:p>
        </p:txBody>
      </p:sp>
      <p:sp>
        <p:nvSpPr>
          <p:cNvPr id="3" name="Picture Placeholder 2">
            <a:extLst>
              <a:ext uri="{FF2B5EF4-FFF2-40B4-BE49-F238E27FC236}">
                <a16:creationId xmlns:a16="http://schemas.microsoft.com/office/drawing/2014/main" id="{2BF9426B-26D5-4D42-9DF7-8FF98F0E8B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G"/>
          </a:p>
        </p:txBody>
      </p:sp>
      <p:sp>
        <p:nvSpPr>
          <p:cNvPr id="4" name="Text Placeholder 3">
            <a:extLst>
              <a:ext uri="{FF2B5EF4-FFF2-40B4-BE49-F238E27FC236}">
                <a16:creationId xmlns:a16="http://schemas.microsoft.com/office/drawing/2014/main" id="{321322F9-222A-426A-A3BD-6962DF40DE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DA9A8B9-C9E7-407A-AB27-ACF74027D394}"/>
              </a:ext>
            </a:extLst>
          </p:cNvPr>
          <p:cNvSpPr>
            <a:spLocks noGrp="1"/>
          </p:cNvSpPr>
          <p:nvPr>
            <p:ph type="dt" sz="half" idx="10"/>
          </p:nvPr>
        </p:nvSpPr>
        <p:spPr/>
        <p:txBody>
          <a:bodyPr/>
          <a:lstStyle/>
          <a:p>
            <a:fld id="{73E73E35-DF5F-4080-9F67-DD581CAEE17F}" type="datetimeFigureOut">
              <a:rPr lang="en-UG" smtClean="0"/>
              <a:t>20/09/2023</a:t>
            </a:fld>
            <a:endParaRPr lang="en-UG"/>
          </a:p>
        </p:txBody>
      </p:sp>
      <p:sp>
        <p:nvSpPr>
          <p:cNvPr id="6" name="Footer Placeholder 5">
            <a:extLst>
              <a:ext uri="{FF2B5EF4-FFF2-40B4-BE49-F238E27FC236}">
                <a16:creationId xmlns:a16="http://schemas.microsoft.com/office/drawing/2014/main" id="{A1D62231-D1FA-46E0-9A23-3B00A335068C}"/>
              </a:ext>
            </a:extLst>
          </p:cNvPr>
          <p:cNvSpPr>
            <a:spLocks noGrp="1"/>
          </p:cNvSpPr>
          <p:nvPr>
            <p:ph type="ftr" sz="quarter" idx="11"/>
          </p:nvPr>
        </p:nvSpPr>
        <p:spPr/>
        <p:txBody>
          <a:bodyPr/>
          <a:lstStyle/>
          <a:p>
            <a:endParaRPr lang="en-UG"/>
          </a:p>
        </p:txBody>
      </p:sp>
      <p:sp>
        <p:nvSpPr>
          <p:cNvPr id="7" name="Slide Number Placeholder 6">
            <a:extLst>
              <a:ext uri="{FF2B5EF4-FFF2-40B4-BE49-F238E27FC236}">
                <a16:creationId xmlns:a16="http://schemas.microsoft.com/office/drawing/2014/main" id="{380E9E74-D357-4BA1-9EC2-8CA1293D2C4A}"/>
              </a:ext>
            </a:extLst>
          </p:cNvPr>
          <p:cNvSpPr>
            <a:spLocks noGrp="1"/>
          </p:cNvSpPr>
          <p:nvPr>
            <p:ph type="sldNum" sz="quarter" idx="12"/>
          </p:nvPr>
        </p:nvSpPr>
        <p:spPr/>
        <p:txBody>
          <a:bodyPr/>
          <a:lstStyle/>
          <a:p>
            <a:fld id="{61E5384B-4831-4BB8-8BEB-B7BEAABA223D}" type="slidenum">
              <a:rPr lang="en-UG" smtClean="0"/>
              <a:t>‹#›</a:t>
            </a:fld>
            <a:endParaRPr lang="en-UG"/>
          </a:p>
        </p:txBody>
      </p:sp>
    </p:spTree>
    <p:extLst>
      <p:ext uri="{BB962C8B-B14F-4D97-AF65-F5344CB8AC3E}">
        <p14:creationId xmlns:p14="http://schemas.microsoft.com/office/powerpoint/2010/main" val="1958492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994B90-2D25-41C3-9894-38B94EA85A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G"/>
          </a:p>
        </p:txBody>
      </p:sp>
      <p:sp>
        <p:nvSpPr>
          <p:cNvPr id="3" name="Text Placeholder 2">
            <a:extLst>
              <a:ext uri="{FF2B5EF4-FFF2-40B4-BE49-F238E27FC236}">
                <a16:creationId xmlns:a16="http://schemas.microsoft.com/office/drawing/2014/main" id="{EAD319EF-2280-4A83-8AF1-A8929A3B15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G"/>
          </a:p>
        </p:txBody>
      </p:sp>
      <p:sp>
        <p:nvSpPr>
          <p:cNvPr id="4" name="Date Placeholder 3">
            <a:extLst>
              <a:ext uri="{FF2B5EF4-FFF2-40B4-BE49-F238E27FC236}">
                <a16:creationId xmlns:a16="http://schemas.microsoft.com/office/drawing/2014/main" id="{4CB43C50-43A4-4E7D-89F8-4948642954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E73E35-DF5F-4080-9F67-DD581CAEE17F}" type="datetimeFigureOut">
              <a:rPr lang="en-UG" smtClean="0"/>
              <a:t>20/09/2023</a:t>
            </a:fld>
            <a:endParaRPr lang="en-UG"/>
          </a:p>
        </p:txBody>
      </p:sp>
      <p:sp>
        <p:nvSpPr>
          <p:cNvPr id="5" name="Footer Placeholder 4">
            <a:extLst>
              <a:ext uri="{FF2B5EF4-FFF2-40B4-BE49-F238E27FC236}">
                <a16:creationId xmlns:a16="http://schemas.microsoft.com/office/drawing/2014/main" id="{1C6B251F-31B5-4743-AD6B-B464845B11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G"/>
          </a:p>
        </p:txBody>
      </p:sp>
      <p:sp>
        <p:nvSpPr>
          <p:cNvPr id="6" name="Slide Number Placeholder 5">
            <a:extLst>
              <a:ext uri="{FF2B5EF4-FFF2-40B4-BE49-F238E27FC236}">
                <a16:creationId xmlns:a16="http://schemas.microsoft.com/office/drawing/2014/main" id="{3A7E9C7E-5F9C-470D-8DF9-5E216330AF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E5384B-4831-4BB8-8BEB-B7BEAABA223D}" type="slidenum">
              <a:rPr lang="en-UG" smtClean="0"/>
              <a:t>‹#›</a:t>
            </a:fld>
            <a:endParaRPr lang="en-UG"/>
          </a:p>
        </p:txBody>
      </p:sp>
    </p:spTree>
    <p:extLst>
      <p:ext uri="{BB962C8B-B14F-4D97-AF65-F5344CB8AC3E}">
        <p14:creationId xmlns:p14="http://schemas.microsoft.com/office/powerpoint/2010/main" val="416322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359F6B-F9C9-476F-9FB6-0BF590D6AD35}"/>
              </a:ext>
            </a:extLst>
          </p:cNvPr>
          <p:cNvSpPr>
            <a:spLocks noGrp="1"/>
          </p:cNvSpPr>
          <p:nvPr>
            <p:ph type="ctrTitle"/>
          </p:nvPr>
        </p:nvSpPr>
        <p:spPr/>
        <p:txBody>
          <a:bodyPr/>
          <a:lstStyle/>
          <a:p>
            <a:r>
              <a:rPr lang="en-US" b="1" dirty="0"/>
              <a:t>Animation Techniques</a:t>
            </a:r>
            <a:endParaRPr lang="en-UG" dirty="0"/>
          </a:p>
        </p:txBody>
      </p:sp>
    </p:spTree>
    <p:extLst>
      <p:ext uri="{BB962C8B-B14F-4D97-AF65-F5344CB8AC3E}">
        <p14:creationId xmlns:p14="http://schemas.microsoft.com/office/powerpoint/2010/main" val="40805922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96FBD2-534D-469A-A663-9B9381F8F033}"/>
              </a:ext>
            </a:extLst>
          </p:cNvPr>
          <p:cNvSpPr>
            <a:spLocks noGrp="1"/>
          </p:cNvSpPr>
          <p:nvPr>
            <p:ph idx="1"/>
          </p:nvPr>
        </p:nvSpPr>
        <p:spPr/>
        <p:txBody>
          <a:bodyPr/>
          <a:lstStyle/>
          <a:p>
            <a:r>
              <a:rPr lang="en-US" b="1" dirty="0"/>
              <a:t>Educational Value:</a:t>
            </a:r>
            <a:r>
              <a:rPr lang="en-US" dirty="0"/>
              <a:t> Animation simplifies complex topics and makes them engaging and accessible, making it an effective educational tool.</a:t>
            </a:r>
          </a:p>
          <a:p>
            <a:r>
              <a:rPr lang="en-US" b="1" dirty="0"/>
              <a:t>Branding and Marketing:</a:t>
            </a:r>
            <a:r>
              <a:rPr lang="en-US" dirty="0"/>
              <a:t> Animation helps create memorable brand characters and visuals that leave a lasting impression on audiences.</a:t>
            </a:r>
          </a:p>
          <a:p>
            <a:endParaRPr lang="en-UG" dirty="0"/>
          </a:p>
        </p:txBody>
      </p:sp>
    </p:spTree>
    <p:extLst>
      <p:ext uri="{BB962C8B-B14F-4D97-AF65-F5344CB8AC3E}">
        <p14:creationId xmlns:p14="http://schemas.microsoft.com/office/powerpoint/2010/main" val="3866845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1EB12-6C8A-4BDB-AC8D-9EAE19842119}"/>
              </a:ext>
            </a:extLst>
          </p:cNvPr>
          <p:cNvSpPr>
            <a:spLocks noGrp="1"/>
          </p:cNvSpPr>
          <p:nvPr>
            <p:ph type="title"/>
          </p:nvPr>
        </p:nvSpPr>
        <p:spPr/>
        <p:txBody>
          <a:bodyPr/>
          <a:lstStyle/>
          <a:p>
            <a:pPr algn="ctr"/>
            <a:r>
              <a:rPr lang="en-US" b="1" dirty="0"/>
              <a:t>Challenges</a:t>
            </a:r>
            <a:endParaRPr lang="en-UG" dirty="0"/>
          </a:p>
        </p:txBody>
      </p:sp>
      <p:sp>
        <p:nvSpPr>
          <p:cNvPr id="3" name="Content Placeholder 2">
            <a:extLst>
              <a:ext uri="{FF2B5EF4-FFF2-40B4-BE49-F238E27FC236}">
                <a16:creationId xmlns:a16="http://schemas.microsoft.com/office/drawing/2014/main" id="{755CF6F3-1C52-4754-A54F-62F324DE7E66}"/>
              </a:ext>
            </a:extLst>
          </p:cNvPr>
          <p:cNvSpPr>
            <a:spLocks noGrp="1"/>
          </p:cNvSpPr>
          <p:nvPr>
            <p:ph idx="1"/>
          </p:nvPr>
        </p:nvSpPr>
        <p:spPr/>
        <p:txBody>
          <a:bodyPr/>
          <a:lstStyle/>
          <a:p>
            <a:r>
              <a:rPr lang="en-US" b="1" dirty="0"/>
              <a:t>Time-Consuming:</a:t>
            </a:r>
            <a:r>
              <a:rPr lang="en-US" dirty="0"/>
              <a:t> Animation can be a time-consuming process, especially for complex and detailed scenes.</a:t>
            </a:r>
          </a:p>
          <a:p>
            <a:r>
              <a:rPr lang="en-US" b="1" dirty="0"/>
              <a:t>Skill and Expertise:</a:t>
            </a:r>
            <a:r>
              <a:rPr lang="en-US" dirty="0"/>
              <a:t> Achieving high-quality animation requires skilled animators and specialized knowledge of animation techniques and software.</a:t>
            </a:r>
          </a:p>
          <a:p>
            <a:r>
              <a:rPr lang="en-US" b="1" dirty="0"/>
              <a:t>Rendering Complexity:</a:t>
            </a:r>
            <a:r>
              <a:rPr lang="en-US" dirty="0"/>
              <a:t> 3D animation, in particular, may require significant computing power and rendering time to achieve realistic results.</a:t>
            </a:r>
          </a:p>
          <a:p>
            <a:endParaRPr lang="en-UG" dirty="0"/>
          </a:p>
        </p:txBody>
      </p:sp>
    </p:spTree>
    <p:extLst>
      <p:ext uri="{BB962C8B-B14F-4D97-AF65-F5344CB8AC3E}">
        <p14:creationId xmlns:p14="http://schemas.microsoft.com/office/powerpoint/2010/main" val="13931273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B385D-EDEF-4DE5-A3C2-B3590CCEF599}"/>
              </a:ext>
            </a:extLst>
          </p:cNvPr>
          <p:cNvSpPr>
            <a:spLocks noGrp="1"/>
          </p:cNvSpPr>
          <p:nvPr>
            <p:ph type="title"/>
          </p:nvPr>
        </p:nvSpPr>
        <p:spPr/>
        <p:txBody>
          <a:bodyPr/>
          <a:lstStyle/>
          <a:p>
            <a:r>
              <a:rPr lang="en-US" b="1" dirty="0"/>
              <a:t>Challenges…</a:t>
            </a:r>
            <a:r>
              <a:rPr lang="en-US" b="1" dirty="0" err="1"/>
              <a:t>continu</a:t>
            </a:r>
            <a:endParaRPr lang="en-UG" dirty="0"/>
          </a:p>
        </p:txBody>
      </p:sp>
      <p:sp>
        <p:nvSpPr>
          <p:cNvPr id="3" name="Content Placeholder 2">
            <a:extLst>
              <a:ext uri="{FF2B5EF4-FFF2-40B4-BE49-F238E27FC236}">
                <a16:creationId xmlns:a16="http://schemas.microsoft.com/office/drawing/2014/main" id="{B9C496E9-D476-4B3E-89EB-BFA4B21C4CEC}"/>
              </a:ext>
            </a:extLst>
          </p:cNvPr>
          <p:cNvSpPr>
            <a:spLocks noGrp="1"/>
          </p:cNvSpPr>
          <p:nvPr>
            <p:ph idx="1"/>
          </p:nvPr>
        </p:nvSpPr>
        <p:spPr/>
        <p:txBody>
          <a:bodyPr/>
          <a:lstStyle/>
          <a:p>
            <a:r>
              <a:rPr lang="en-US" b="1" dirty="0"/>
              <a:t>Fluidity and Realism:</a:t>
            </a:r>
            <a:r>
              <a:rPr lang="en-US" dirty="0"/>
              <a:t> Achieving smooth and realistic movements in animation, especially with character animation, can be challenging.</a:t>
            </a:r>
          </a:p>
          <a:p>
            <a:r>
              <a:rPr lang="en-US" b="1" dirty="0"/>
              <a:t>Innovation and Originality:</a:t>
            </a:r>
            <a:r>
              <a:rPr lang="en-US" dirty="0"/>
              <a:t> With the abundance of animated content, creating unique and original animations becomes a challenge.</a:t>
            </a:r>
          </a:p>
          <a:p>
            <a:endParaRPr lang="en-UG" dirty="0"/>
          </a:p>
        </p:txBody>
      </p:sp>
    </p:spTree>
    <p:extLst>
      <p:ext uri="{BB962C8B-B14F-4D97-AF65-F5344CB8AC3E}">
        <p14:creationId xmlns:p14="http://schemas.microsoft.com/office/powerpoint/2010/main" val="6109692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04FC2F4-6576-4D44-842E-C824C96A1E7F}"/>
              </a:ext>
            </a:extLst>
          </p:cNvPr>
          <p:cNvSpPr>
            <a:spLocks noGrp="1"/>
          </p:cNvSpPr>
          <p:nvPr>
            <p:ph idx="1"/>
          </p:nvPr>
        </p:nvSpPr>
        <p:spPr/>
        <p:txBody>
          <a:bodyPr/>
          <a:lstStyle/>
          <a:p>
            <a:r>
              <a:rPr lang="en-US" dirty="0"/>
              <a:t>Animation techniques refer to the various methods and approaches used to create the illusion of motion and bring still images or objects to life. These techniques involve manipulating and sequencing visual elements to produce the perception of movement, resulting in animated sequences that can be displayed in films, videos, games, or other multimedia presentations.</a:t>
            </a:r>
            <a:endParaRPr lang="en-UG" dirty="0"/>
          </a:p>
        </p:txBody>
      </p:sp>
    </p:spTree>
    <p:extLst>
      <p:ext uri="{BB962C8B-B14F-4D97-AF65-F5344CB8AC3E}">
        <p14:creationId xmlns:p14="http://schemas.microsoft.com/office/powerpoint/2010/main" val="3553965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2DB80-09FA-4621-B7C0-E5017325A06F}"/>
              </a:ext>
            </a:extLst>
          </p:cNvPr>
          <p:cNvSpPr>
            <a:spLocks noGrp="1"/>
          </p:cNvSpPr>
          <p:nvPr>
            <p:ph type="title"/>
          </p:nvPr>
        </p:nvSpPr>
        <p:spPr/>
        <p:txBody>
          <a:bodyPr/>
          <a:lstStyle/>
          <a:p>
            <a:r>
              <a:rPr lang="en-US" b="1" dirty="0"/>
              <a:t>Animation Techniques</a:t>
            </a:r>
            <a:endParaRPr lang="en-UG" dirty="0"/>
          </a:p>
        </p:txBody>
      </p:sp>
      <p:sp>
        <p:nvSpPr>
          <p:cNvPr id="3" name="Content Placeholder 2">
            <a:extLst>
              <a:ext uri="{FF2B5EF4-FFF2-40B4-BE49-F238E27FC236}">
                <a16:creationId xmlns:a16="http://schemas.microsoft.com/office/drawing/2014/main" id="{C2DCA5EC-F86D-4C3E-8796-46587CEFAB46}"/>
              </a:ext>
            </a:extLst>
          </p:cNvPr>
          <p:cNvSpPr>
            <a:spLocks noGrp="1"/>
          </p:cNvSpPr>
          <p:nvPr>
            <p:ph idx="1"/>
          </p:nvPr>
        </p:nvSpPr>
        <p:spPr/>
        <p:txBody>
          <a:bodyPr/>
          <a:lstStyle/>
          <a:p>
            <a:endParaRPr lang="en-UG"/>
          </a:p>
        </p:txBody>
      </p:sp>
      <p:pic>
        <p:nvPicPr>
          <p:cNvPr id="1026" name="Picture 2" descr="Different techniques used in animation | Mayne's Animations">
            <a:extLst>
              <a:ext uri="{FF2B5EF4-FFF2-40B4-BE49-F238E27FC236}">
                <a16:creationId xmlns:a16="http://schemas.microsoft.com/office/drawing/2014/main" id="{99FFA1EE-4463-41BC-B04D-C48E372F6E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825625"/>
            <a:ext cx="10759544" cy="4352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65262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E3589-2CB5-4BC4-A25F-5F6CB0DE737B}"/>
              </a:ext>
            </a:extLst>
          </p:cNvPr>
          <p:cNvSpPr>
            <a:spLocks noGrp="1"/>
          </p:cNvSpPr>
          <p:nvPr>
            <p:ph type="title"/>
          </p:nvPr>
        </p:nvSpPr>
        <p:spPr/>
        <p:txBody>
          <a:bodyPr/>
          <a:lstStyle/>
          <a:p>
            <a:r>
              <a:rPr lang="en-US" b="1" dirty="0"/>
              <a:t>Animation techniques can be broadly categorized into two main types:</a:t>
            </a:r>
            <a:endParaRPr lang="en-UG" b="1" dirty="0"/>
          </a:p>
        </p:txBody>
      </p:sp>
      <p:sp>
        <p:nvSpPr>
          <p:cNvPr id="3" name="Content Placeholder 2">
            <a:extLst>
              <a:ext uri="{FF2B5EF4-FFF2-40B4-BE49-F238E27FC236}">
                <a16:creationId xmlns:a16="http://schemas.microsoft.com/office/drawing/2014/main" id="{9A6AF96F-D7D6-4706-892D-7A29598962C3}"/>
              </a:ext>
            </a:extLst>
          </p:cNvPr>
          <p:cNvSpPr>
            <a:spLocks noGrp="1"/>
          </p:cNvSpPr>
          <p:nvPr>
            <p:ph idx="1"/>
          </p:nvPr>
        </p:nvSpPr>
        <p:spPr/>
        <p:txBody>
          <a:bodyPr>
            <a:normAutofit fontScale="92500" lnSpcReduction="10000"/>
          </a:bodyPr>
          <a:lstStyle/>
          <a:p>
            <a:pPr marL="0" indent="0">
              <a:buNone/>
            </a:pPr>
            <a:r>
              <a:rPr lang="en-US" b="1" dirty="0"/>
              <a:t>1. Traditional Animation Techniques:</a:t>
            </a:r>
            <a:r>
              <a:rPr lang="en-US" dirty="0"/>
              <a:t> These techniques involve creating animation manually by hand-drawing or physically manipulating objects. Examples include:</a:t>
            </a:r>
          </a:p>
          <a:p>
            <a:pPr marL="514350" indent="-514350">
              <a:buFont typeface="+mj-lt"/>
              <a:buAutoNum type="alphaLcParenR"/>
            </a:pPr>
            <a:r>
              <a:rPr lang="en-US" b="1" dirty="0" err="1"/>
              <a:t>Cel</a:t>
            </a:r>
            <a:r>
              <a:rPr lang="en-US" b="1" dirty="0"/>
              <a:t> Animation (2D Animation):</a:t>
            </a:r>
            <a:r>
              <a:rPr lang="en-US" dirty="0"/>
              <a:t> The classic technique of hand-drawing individual frames on transparent celluloid sheets (</a:t>
            </a:r>
            <a:r>
              <a:rPr lang="en-US" dirty="0" err="1"/>
              <a:t>cels</a:t>
            </a:r>
            <a:r>
              <a:rPr lang="en-US" dirty="0"/>
              <a:t>) and photographing them sequentially to create motion.</a:t>
            </a:r>
          </a:p>
          <a:p>
            <a:pPr marL="514350" indent="-514350">
              <a:buFont typeface="+mj-lt"/>
              <a:buAutoNum type="alphaLcParenR"/>
            </a:pPr>
            <a:r>
              <a:rPr lang="en-US" b="1" dirty="0"/>
              <a:t>Stop Motion Animation:</a:t>
            </a:r>
            <a:r>
              <a:rPr lang="en-US" dirty="0"/>
              <a:t> Animating physical objects or models by capturing successive frames of movement, often using techniques like </a:t>
            </a:r>
            <a:r>
              <a:rPr lang="en-US" dirty="0" err="1"/>
              <a:t>claymation</a:t>
            </a:r>
            <a:r>
              <a:rPr lang="en-US" dirty="0"/>
              <a:t>, puppet animation, or object animation.</a:t>
            </a:r>
          </a:p>
          <a:p>
            <a:pPr marL="514350" indent="-514350">
              <a:buFont typeface="+mj-lt"/>
              <a:buAutoNum type="alphaLcParenR"/>
            </a:pPr>
            <a:r>
              <a:rPr lang="en-US" b="1" dirty="0"/>
              <a:t>Flip Book Animation:</a:t>
            </a:r>
            <a:r>
              <a:rPr lang="en-US" dirty="0"/>
              <a:t> A simple form of animation where a series of images are drawn on paper and viewed rapidly to create the illusion of motion.</a:t>
            </a:r>
          </a:p>
          <a:p>
            <a:endParaRPr lang="en-UG" dirty="0"/>
          </a:p>
        </p:txBody>
      </p:sp>
    </p:spTree>
    <p:extLst>
      <p:ext uri="{BB962C8B-B14F-4D97-AF65-F5344CB8AC3E}">
        <p14:creationId xmlns:p14="http://schemas.microsoft.com/office/powerpoint/2010/main" val="3422364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345D6E-AC1B-49BA-BBF8-85235022CE12}"/>
              </a:ext>
            </a:extLst>
          </p:cNvPr>
          <p:cNvSpPr>
            <a:spLocks noGrp="1"/>
          </p:cNvSpPr>
          <p:nvPr>
            <p:ph type="title"/>
          </p:nvPr>
        </p:nvSpPr>
        <p:spPr/>
        <p:txBody>
          <a:bodyPr/>
          <a:lstStyle/>
          <a:p>
            <a:r>
              <a:rPr lang="en-US" b="1" dirty="0"/>
              <a:t>Animation techniques can be broadly categorized into two main types:</a:t>
            </a:r>
            <a:endParaRPr lang="en-UG" dirty="0"/>
          </a:p>
        </p:txBody>
      </p:sp>
      <p:sp>
        <p:nvSpPr>
          <p:cNvPr id="3" name="Content Placeholder 2">
            <a:extLst>
              <a:ext uri="{FF2B5EF4-FFF2-40B4-BE49-F238E27FC236}">
                <a16:creationId xmlns:a16="http://schemas.microsoft.com/office/drawing/2014/main" id="{E3C78053-1540-4701-8522-47D009C0E808}"/>
              </a:ext>
            </a:extLst>
          </p:cNvPr>
          <p:cNvSpPr>
            <a:spLocks noGrp="1"/>
          </p:cNvSpPr>
          <p:nvPr>
            <p:ph idx="1"/>
          </p:nvPr>
        </p:nvSpPr>
        <p:spPr/>
        <p:txBody>
          <a:bodyPr>
            <a:normAutofit fontScale="92500" lnSpcReduction="20000"/>
          </a:bodyPr>
          <a:lstStyle/>
          <a:p>
            <a:pPr marL="0" indent="0">
              <a:buNone/>
            </a:pPr>
            <a:r>
              <a:rPr lang="en-US" b="1" dirty="0"/>
              <a:t>2. Computer-Generated Animation Techniques:</a:t>
            </a:r>
            <a:r>
              <a:rPr lang="en-US" dirty="0"/>
              <a:t> These techniques rely on computer software and algorithms to create animation. Examples include:</a:t>
            </a:r>
          </a:p>
          <a:p>
            <a:pPr marL="514350" indent="-514350">
              <a:buFont typeface="+mj-lt"/>
              <a:buAutoNum type="alphaLcParenR"/>
            </a:pPr>
            <a:r>
              <a:rPr lang="en-US" b="1" dirty="0"/>
              <a:t>3D Animation:</a:t>
            </a:r>
            <a:r>
              <a:rPr lang="en-US" dirty="0"/>
              <a:t> Using computer graphics to generate three-dimensional objects and characters, animating them in a virtual 3D environment.</a:t>
            </a:r>
          </a:p>
          <a:p>
            <a:pPr marL="514350" indent="-514350">
              <a:buFont typeface="+mj-lt"/>
              <a:buAutoNum type="alphaLcParenR"/>
            </a:pPr>
            <a:r>
              <a:rPr lang="en-US" b="1" dirty="0"/>
              <a:t>Keyframe Animation:</a:t>
            </a:r>
            <a:r>
              <a:rPr lang="en-US" dirty="0"/>
              <a:t> Defining key positions or poses at specific time intervals, with the computer interpolating the intermediate frames to create smooth motion.</a:t>
            </a:r>
          </a:p>
          <a:p>
            <a:pPr marL="514350" indent="-514350">
              <a:buFont typeface="+mj-lt"/>
              <a:buAutoNum type="alphaLcParenR"/>
            </a:pPr>
            <a:r>
              <a:rPr lang="en-US" b="1" dirty="0"/>
              <a:t>Motion Capture (</a:t>
            </a:r>
            <a:r>
              <a:rPr lang="en-US" b="1" dirty="0" err="1"/>
              <a:t>MoCap</a:t>
            </a:r>
            <a:r>
              <a:rPr lang="en-US" b="1" dirty="0"/>
              <a:t>):</a:t>
            </a:r>
            <a:r>
              <a:rPr lang="en-US" dirty="0"/>
              <a:t> Recording real-world movements using sensors or cameras and then applying them to 3D models to replicate lifelike motion.</a:t>
            </a:r>
          </a:p>
          <a:p>
            <a:pPr marL="514350" indent="-514350">
              <a:buFont typeface="+mj-lt"/>
              <a:buAutoNum type="alphaLcParenR"/>
            </a:pPr>
            <a:r>
              <a:rPr lang="en-US" b="1" dirty="0"/>
              <a:t>Particle Animation:</a:t>
            </a:r>
            <a:r>
              <a:rPr lang="en-US" dirty="0"/>
              <a:t> Simulating and animating particles or particles systems, such as smoke, fire, or water, using mathematical algorithms.</a:t>
            </a:r>
          </a:p>
          <a:p>
            <a:endParaRPr lang="en-UG" dirty="0"/>
          </a:p>
        </p:txBody>
      </p:sp>
    </p:spTree>
    <p:extLst>
      <p:ext uri="{BB962C8B-B14F-4D97-AF65-F5344CB8AC3E}">
        <p14:creationId xmlns:p14="http://schemas.microsoft.com/office/powerpoint/2010/main" val="1799711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49D72E-BB6B-40A7-8CDA-DCDDC655838B}"/>
              </a:ext>
            </a:extLst>
          </p:cNvPr>
          <p:cNvSpPr>
            <a:spLocks noGrp="1"/>
          </p:cNvSpPr>
          <p:nvPr>
            <p:ph type="title"/>
          </p:nvPr>
        </p:nvSpPr>
        <p:spPr/>
        <p:txBody>
          <a:bodyPr/>
          <a:lstStyle/>
          <a:p>
            <a:pPr algn="ctr"/>
            <a:r>
              <a:rPr lang="en-US" b="1" dirty="0"/>
              <a:t>Applications</a:t>
            </a:r>
            <a:endParaRPr lang="en-UG" dirty="0"/>
          </a:p>
        </p:txBody>
      </p:sp>
      <p:sp>
        <p:nvSpPr>
          <p:cNvPr id="3" name="Content Placeholder 2">
            <a:extLst>
              <a:ext uri="{FF2B5EF4-FFF2-40B4-BE49-F238E27FC236}">
                <a16:creationId xmlns:a16="http://schemas.microsoft.com/office/drawing/2014/main" id="{2CACD668-F74F-4887-BDF6-2FD2A606B36E}"/>
              </a:ext>
            </a:extLst>
          </p:cNvPr>
          <p:cNvSpPr>
            <a:spLocks noGrp="1"/>
          </p:cNvSpPr>
          <p:nvPr>
            <p:ph idx="1"/>
          </p:nvPr>
        </p:nvSpPr>
        <p:spPr/>
        <p:txBody>
          <a:bodyPr/>
          <a:lstStyle/>
          <a:p>
            <a:r>
              <a:rPr lang="en-US" b="1" dirty="0"/>
              <a:t>Entertainment:</a:t>
            </a:r>
            <a:r>
              <a:rPr lang="en-US" dirty="0"/>
              <a:t> Animation is widely used in the entertainment industry, including films, TV shows, and web series, to create captivating storytelling and visual experiences.</a:t>
            </a:r>
          </a:p>
          <a:p>
            <a:r>
              <a:rPr lang="en-US" b="1" dirty="0"/>
              <a:t>Advertising and Marketing:</a:t>
            </a:r>
            <a:r>
              <a:rPr lang="en-US" dirty="0"/>
              <a:t> Animation is employed in advertisements and marketing campaigns to deliver messages effectively and creatively.</a:t>
            </a:r>
          </a:p>
          <a:p>
            <a:r>
              <a:rPr lang="en-US" b="1" dirty="0"/>
              <a:t>Education:</a:t>
            </a:r>
            <a:r>
              <a:rPr lang="en-US" dirty="0"/>
              <a:t> Animation is used in educational videos and interactive learning materials to explain complex concepts in an engaging and easy-to-understand manner.</a:t>
            </a:r>
          </a:p>
          <a:p>
            <a:endParaRPr lang="en-UG" dirty="0"/>
          </a:p>
        </p:txBody>
      </p:sp>
    </p:spTree>
    <p:extLst>
      <p:ext uri="{BB962C8B-B14F-4D97-AF65-F5344CB8AC3E}">
        <p14:creationId xmlns:p14="http://schemas.microsoft.com/office/powerpoint/2010/main" val="1706348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D9316-C475-4363-ABDB-FE6FB8575029}"/>
              </a:ext>
            </a:extLst>
          </p:cNvPr>
          <p:cNvSpPr>
            <a:spLocks noGrp="1"/>
          </p:cNvSpPr>
          <p:nvPr>
            <p:ph type="title"/>
          </p:nvPr>
        </p:nvSpPr>
        <p:spPr/>
        <p:txBody>
          <a:bodyPr/>
          <a:lstStyle/>
          <a:p>
            <a:r>
              <a:rPr lang="en-US" b="1" dirty="0"/>
              <a:t>Applications…</a:t>
            </a:r>
            <a:r>
              <a:rPr lang="en-US" b="1" dirty="0" err="1"/>
              <a:t>continu</a:t>
            </a:r>
            <a:endParaRPr lang="en-UG" dirty="0"/>
          </a:p>
        </p:txBody>
      </p:sp>
      <p:sp>
        <p:nvSpPr>
          <p:cNvPr id="3" name="Content Placeholder 2">
            <a:extLst>
              <a:ext uri="{FF2B5EF4-FFF2-40B4-BE49-F238E27FC236}">
                <a16:creationId xmlns:a16="http://schemas.microsoft.com/office/drawing/2014/main" id="{E6C5BE5E-5BC8-4956-AD6F-D9F80CDD617B}"/>
              </a:ext>
            </a:extLst>
          </p:cNvPr>
          <p:cNvSpPr>
            <a:spLocks noGrp="1"/>
          </p:cNvSpPr>
          <p:nvPr>
            <p:ph idx="1"/>
          </p:nvPr>
        </p:nvSpPr>
        <p:spPr/>
        <p:txBody>
          <a:bodyPr/>
          <a:lstStyle/>
          <a:p>
            <a:r>
              <a:rPr lang="en-US" b="1" dirty="0"/>
              <a:t>Gaming:</a:t>
            </a:r>
            <a:r>
              <a:rPr lang="en-US" dirty="0"/>
              <a:t> Animation plays a crucial role in video games, bringing characters and environments to life and enhancing the gaming experience.</a:t>
            </a:r>
          </a:p>
          <a:p>
            <a:r>
              <a:rPr lang="en-US" b="1" dirty="0"/>
              <a:t>Simulation and Training:</a:t>
            </a:r>
            <a:r>
              <a:rPr lang="en-US" dirty="0"/>
              <a:t> Animation is utilized in simulations and training programs to mimic real-world scenarios and provide hands-on training without real-world risks.</a:t>
            </a:r>
          </a:p>
          <a:p>
            <a:endParaRPr lang="en-UG" dirty="0"/>
          </a:p>
        </p:txBody>
      </p:sp>
    </p:spTree>
    <p:extLst>
      <p:ext uri="{BB962C8B-B14F-4D97-AF65-F5344CB8AC3E}">
        <p14:creationId xmlns:p14="http://schemas.microsoft.com/office/powerpoint/2010/main" val="42850239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C81CB-5DA5-412C-BDD0-1CEA17CACA76}"/>
              </a:ext>
            </a:extLst>
          </p:cNvPr>
          <p:cNvSpPr>
            <a:spLocks noGrp="1"/>
          </p:cNvSpPr>
          <p:nvPr>
            <p:ph type="title"/>
          </p:nvPr>
        </p:nvSpPr>
        <p:spPr/>
        <p:txBody>
          <a:bodyPr/>
          <a:lstStyle/>
          <a:p>
            <a:pPr algn="ctr"/>
            <a:r>
              <a:rPr lang="en-US" b="1" dirty="0"/>
              <a:t>Types of Animation</a:t>
            </a:r>
            <a:endParaRPr lang="en-UG" dirty="0"/>
          </a:p>
        </p:txBody>
      </p:sp>
      <p:sp>
        <p:nvSpPr>
          <p:cNvPr id="3" name="Content Placeholder 2">
            <a:extLst>
              <a:ext uri="{FF2B5EF4-FFF2-40B4-BE49-F238E27FC236}">
                <a16:creationId xmlns:a16="http://schemas.microsoft.com/office/drawing/2014/main" id="{0125CC2F-9FA5-4614-9D6F-99896AB18059}"/>
              </a:ext>
            </a:extLst>
          </p:cNvPr>
          <p:cNvSpPr>
            <a:spLocks noGrp="1"/>
          </p:cNvSpPr>
          <p:nvPr>
            <p:ph idx="1"/>
          </p:nvPr>
        </p:nvSpPr>
        <p:spPr/>
        <p:txBody>
          <a:bodyPr>
            <a:normAutofit fontScale="92500"/>
          </a:bodyPr>
          <a:lstStyle/>
          <a:p>
            <a:r>
              <a:rPr lang="en-US" b="1" dirty="0"/>
              <a:t>2D Animation:</a:t>
            </a:r>
            <a:r>
              <a:rPr lang="en-US" dirty="0"/>
              <a:t> Traditional hand-drawn or computer-assisted animation that occurs in a 2D space.</a:t>
            </a:r>
          </a:p>
          <a:p>
            <a:r>
              <a:rPr lang="en-US" b="1" dirty="0"/>
              <a:t>3D Animation:</a:t>
            </a:r>
            <a:r>
              <a:rPr lang="en-US" dirty="0"/>
              <a:t> Computer-generated animation that takes place in a 3D environment, allowing for realistic movement and depth.</a:t>
            </a:r>
          </a:p>
          <a:p>
            <a:r>
              <a:rPr lang="en-US" b="1" dirty="0"/>
              <a:t>Stop Motion Animation:</a:t>
            </a:r>
            <a:r>
              <a:rPr lang="en-US" dirty="0"/>
              <a:t> Animation created by photographing physical objects or models in small increments and then playing them in sequence.</a:t>
            </a:r>
          </a:p>
          <a:p>
            <a:r>
              <a:rPr lang="en-US" b="1" dirty="0"/>
              <a:t>Motion Graphics:</a:t>
            </a:r>
            <a:r>
              <a:rPr lang="en-US" dirty="0"/>
              <a:t> Animation that combines graphic design and visual effects to convey information or messages.</a:t>
            </a:r>
          </a:p>
          <a:p>
            <a:r>
              <a:rPr lang="en-US" b="1" dirty="0"/>
              <a:t>Cut-out Animation:</a:t>
            </a:r>
            <a:r>
              <a:rPr lang="en-US" dirty="0"/>
              <a:t> Animation technique using 2D characters and objects cut out from paper or other materials and animated frame by frame.</a:t>
            </a:r>
          </a:p>
          <a:p>
            <a:endParaRPr lang="en-UG" dirty="0"/>
          </a:p>
        </p:txBody>
      </p:sp>
    </p:spTree>
    <p:extLst>
      <p:ext uri="{BB962C8B-B14F-4D97-AF65-F5344CB8AC3E}">
        <p14:creationId xmlns:p14="http://schemas.microsoft.com/office/powerpoint/2010/main" val="4185416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1E764-7869-4C90-AA28-258C7B211F91}"/>
              </a:ext>
            </a:extLst>
          </p:cNvPr>
          <p:cNvSpPr>
            <a:spLocks noGrp="1"/>
          </p:cNvSpPr>
          <p:nvPr>
            <p:ph type="title"/>
          </p:nvPr>
        </p:nvSpPr>
        <p:spPr/>
        <p:txBody>
          <a:bodyPr/>
          <a:lstStyle/>
          <a:p>
            <a:pPr algn="ctr"/>
            <a:r>
              <a:rPr lang="en-US" b="1" dirty="0"/>
              <a:t>Importance</a:t>
            </a:r>
            <a:endParaRPr lang="en-UG" dirty="0"/>
          </a:p>
        </p:txBody>
      </p:sp>
      <p:sp>
        <p:nvSpPr>
          <p:cNvPr id="3" name="Content Placeholder 2">
            <a:extLst>
              <a:ext uri="{FF2B5EF4-FFF2-40B4-BE49-F238E27FC236}">
                <a16:creationId xmlns:a16="http://schemas.microsoft.com/office/drawing/2014/main" id="{9AF3084C-B42D-476D-8A03-A45FE5303209}"/>
              </a:ext>
            </a:extLst>
          </p:cNvPr>
          <p:cNvSpPr>
            <a:spLocks noGrp="1"/>
          </p:cNvSpPr>
          <p:nvPr>
            <p:ph idx="1"/>
          </p:nvPr>
        </p:nvSpPr>
        <p:spPr/>
        <p:txBody>
          <a:bodyPr/>
          <a:lstStyle/>
          <a:p>
            <a:r>
              <a:rPr lang="en-US" b="1" dirty="0"/>
              <a:t>Storytelling:</a:t>
            </a:r>
            <a:r>
              <a:rPr lang="en-US" dirty="0"/>
              <a:t> Animation allows for creative storytelling, enabling the portrayal of fantastical worlds and characters that may be difficult to achieve with live-action.</a:t>
            </a:r>
          </a:p>
          <a:p>
            <a:r>
              <a:rPr lang="en-US" b="1" dirty="0"/>
              <a:t>Visual Appeal:</a:t>
            </a:r>
            <a:r>
              <a:rPr lang="en-US" dirty="0"/>
              <a:t> Animation captures the imagination and attention of viewers through vibrant visuals, colorful characters, and dynamic movements.</a:t>
            </a:r>
          </a:p>
          <a:p>
            <a:r>
              <a:rPr lang="en-US" b="1" dirty="0"/>
              <a:t>Versatility:</a:t>
            </a:r>
            <a:r>
              <a:rPr lang="en-US" dirty="0"/>
              <a:t> Animation can convey a wide range of emotions and concepts, making it a versatile medium for various applications.</a:t>
            </a:r>
          </a:p>
          <a:p>
            <a:endParaRPr lang="en-UG" dirty="0"/>
          </a:p>
        </p:txBody>
      </p:sp>
    </p:spTree>
    <p:extLst>
      <p:ext uri="{BB962C8B-B14F-4D97-AF65-F5344CB8AC3E}">
        <p14:creationId xmlns:p14="http://schemas.microsoft.com/office/powerpoint/2010/main" val="34292309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743</Words>
  <Application>Microsoft Office PowerPoint</Application>
  <PresentationFormat>Widescreen</PresentationFormat>
  <Paragraphs>40</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Animation Techniques</vt:lpstr>
      <vt:lpstr>PowerPoint Presentation</vt:lpstr>
      <vt:lpstr>Animation Techniques</vt:lpstr>
      <vt:lpstr>Animation techniques can be broadly categorized into two main types:</vt:lpstr>
      <vt:lpstr>Animation techniques can be broadly categorized into two main types:</vt:lpstr>
      <vt:lpstr>Applications</vt:lpstr>
      <vt:lpstr>Applications…continu</vt:lpstr>
      <vt:lpstr>Types of Animation</vt:lpstr>
      <vt:lpstr>Importance</vt:lpstr>
      <vt:lpstr>PowerPoint Presentation</vt:lpstr>
      <vt:lpstr>Challenges</vt:lpstr>
      <vt:lpstr>Challenges…continu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Animation Techniques</dc:title>
  <dc:creator>sadat</dc:creator>
  <cp:lastModifiedBy>Ssessanga Swaleh</cp:lastModifiedBy>
  <cp:revision>5</cp:revision>
  <dcterms:created xsi:type="dcterms:W3CDTF">2023-07-27T09:27:35Z</dcterms:created>
  <dcterms:modified xsi:type="dcterms:W3CDTF">2023-09-20T09:29:30Z</dcterms:modified>
</cp:coreProperties>
</file>