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70" r:id="rId16"/>
    <p:sldId id="269" r:id="rId17"/>
    <p:sldId id="272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1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39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85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8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35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0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84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3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8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8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1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3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0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4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2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Conversation pour fixer un rendez-vous en français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Un exemple détaillé pour débutants (niveau A1)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555"/>
              <a:t>L'usage du futur proche pour fixer un rendez-vous en fran</a:t>
            </a:r>
            <a:r>
              <a:rPr lang="" altLang="en-US" sz="3555"/>
              <a:t>ç</a:t>
            </a:r>
            <a:r>
              <a:rPr lang="en-US" altLang="en-US" sz="3555"/>
              <a:t>ais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291" y="1600200"/>
            <a:ext cx="659066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Objectifs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Comprendre l'utilisation du futur proche pour organiser un rendez-vous.</a:t>
            </a:r>
          </a:p>
          <a:p>
            <a:r>
              <a:rPr lang="en-US" altLang="en-US"/>
              <a:t>Voir des exemples pratiques d’utilisation dans des conversations.</a:t>
            </a:r>
          </a:p>
          <a:p>
            <a:r>
              <a:rPr lang="en-US" altLang="en-US"/>
              <a:t>Apprendre à utiliser le futur proche avec des phrases simples.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 Qu'est-ce que le futur proche ?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 futur proche est formé avec le verbe "aller" au présent suivi de l'infinitif du verbe.</a:t>
            </a:r>
          </a:p>
          <a:p>
            <a:r>
              <a:rPr lang="en-US" altLang="en-US"/>
              <a:t>Example: Je vais rencontrer Monsieur Dupont demain à 14h00.</a:t>
            </a:r>
          </a:p>
          <a:p>
            <a:r>
              <a:rPr lang="en-US" altLang="en-US"/>
              <a:t>Tu vas.............</a:t>
            </a:r>
          </a:p>
          <a:p>
            <a:r>
              <a:rPr lang="en-US" altLang="en-US"/>
              <a:t>Il va...............</a:t>
            </a:r>
          </a:p>
          <a:p>
            <a:r>
              <a:rPr lang="en-US" altLang="en-US"/>
              <a:t>Elle va.............</a:t>
            </a:r>
          </a:p>
          <a:p>
            <a:r>
              <a:rPr lang="en-US" altLang="en-US"/>
              <a:t>On va...................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Nous allons................</a:t>
            </a:r>
          </a:p>
          <a:p>
            <a:endParaRPr lang="en-US"/>
          </a:p>
          <a:p>
            <a:r>
              <a:rPr lang="en-US"/>
              <a:t>Vous allez..............................</a:t>
            </a:r>
          </a:p>
          <a:p>
            <a:endParaRPr lang="en-US"/>
          </a:p>
          <a:p>
            <a:r>
              <a:rPr lang="en-US"/>
              <a:t>Ils vont................................</a:t>
            </a:r>
          </a:p>
          <a:p>
            <a:endParaRPr lang="en-US"/>
          </a:p>
          <a:p>
            <a:r>
              <a:rPr lang="en-US"/>
              <a:t>Elles vont................................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RENDEZ-VOUS POUR FUTURE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144" y="2603500"/>
            <a:ext cx="5978525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Exemple de conversation avec images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Personne A: Je vais prendre un rendez-vous pour vendredi à 10h00.</a:t>
            </a:r>
          </a:p>
          <a:p>
            <a:r>
              <a:rPr lang="en-US" altLang="en-US"/>
              <a:t>Personne B: D'accord, je vais vous confirmer cela.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Exemple de conversation avec le futur proche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Personne A: Je vais prendre un rendez-vous pour vendredi à 10h00.</a:t>
            </a:r>
          </a:p>
          <a:p>
            <a:r>
              <a:rPr lang="en-US" altLang="en-US"/>
              <a:t>Personne B: D'accord, je vais vous confirmer cela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41" y="-1447800"/>
            <a:ext cx="8673465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/>
            </a:br>
            <a:r>
              <a:rPr lang="en-US" altLang="en-US"/>
              <a:t>Voici 20 exercices simples pour pratiquer le futur proche en fran</a:t>
            </a:r>
            <a:r>
              <a:rPr lang="" altLang="en-US"/>
              <a:t>ç</a:t>
            </a:r>
            <a:r>
              <a:rPr lang="en-US" altLang="en-US"/>
              <a:t>ais :</a:t>
            </a:r>
            <a:br>
              <a:rPr lang="en-US" altLang="en-US"/>
            </a:b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900" b="1"/>
              <a:t>Complétez la phrase :</a:t>
            </a:r>
          </a:p>
          <a:p>
            <a:r>
              <a:rPr lang="en-US" altLang="en-US" sz="1900" b="1"/>
              <a:t>Demain, je _______ (aller) à l'école.</a:t>
            </a:r>
          </a:p>
          <a:p>
            <a:r>
              <a:rPr lang="en-US" altLang="en-US" sz="1900" b="1"/>
              <a:t>Choisissez la bonne option :</a:t>
            </a:r>
          </a:p>
          <a:p>
            <a:r>
              <a:rPr lang="en-US" altLang="en-US" sz="1900" b="1"/>
              <a:t>Ce soir, nous _______ (regarder) un film.</a:t>
            </a:r>
          </a:p>
          <a:p>
            <a:r>
              <a:rPr lang="en-US" altLang="en-US" sz="1900" b="1"/>
              <a:t>a) allons regarder</a:t>
            </a:r>
          </a:p>
          <a:p>
            <a:r>
              <a:rPr lang="en-US" altLang="en-US" sz="1900" b="1"/>
              <a:t>b) allons regarde</a:t>
            </a:r>
          </a:p>
          <a:p>
            <a:r>
              <a:rPr lang="en-US" altLang="en-US" sz="1900" b="1"/>
              <a:t>c) va regarder</a:t>
            </a:r>
          </a:p>
          <a:p>
            <a:pPr marL="0" indent="0">
              <a:buNone/>
            </a:pPr>
            <a:r>
              <a:rPr lang="en-US" altLang="en-US" sz="1900" b="1"/>
              <a:t>Réécrivez la phrase avec le futur proche :</a:t>
            </a:r>
          </a:p>
          <a:p>
            <a:r>
              <a:rPr lang="en-US" altLang="en-US" sz="1900" b="1"/>
              <a:t>Il mange une pizza. → Il _______ une pizza.</a:t>
            </a:r>
          </a:p>
          <a:p>
            <a:endParaRPr lang="en-US" altLang="en-US" sz="1900" b="1"/>
          </a:p>
          <a:p>
            <a:r>
              <a:rPr lang="en-US" altLang="en-US" sz="1900" b="1"/>
              <a:t>Complétez avec la forme correcte du futur proche :</a:t>
            </a:r>
          </a:p>
          <a:p>
            <a:r>
              <a:rPr lang="en-US" altLang="en-US" sz="1900" b="1"/>
              <a:t>Ils _______ (partir) en vacances ce week-end.</a:t>
            </a:r>
          </a:p>
          <a:p>
            <a:endParaRPr lang="en-US" altLang="en-US" sz="9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300" b="1"/>
              <a:t>Mettez la phrase au futur proche :</a:t>
            </a:r>
          </a:p>
          <a:p>
            <a:r>
              <a:rPr lang="en-US" altLang="en-US" sz="2300" b="1"/>
              <a:t>Je suis content, je (faire) mes devoirs.</a:t>
            </a:r>
          </a:p>
          <a:p>
            <a:pPr marL="0" indent="0">
              <a:buNone/>
            </a:pPr>
            <a:r>
              <a:rPr lang="" altLang="en-US" sz="2300" b="1"/>
              <a:t>É</a:t>
            </a:r>
            <a:r>
              <a:rPr lang="en-US" altLang="en-US" sz="2300" b="1"/>
              <a:t>crivez une phrase avec "nous" et un verbe au futur proche.</a:t>
            </a:r>
          </a:p>
          <a:p>
            <a:r>
              <a:rPr lang="en-US" altLang="en-US" sz="2300" b="1"/>
              <a:t>Choisissez la bonne phrase :</a:t>
            </a:r>
          </a:p>
          <a:p>
            <a:r>
              <a:rPr lang="en-US" altLang="en-US" sz="2300" b="1"/>
              <a:t>a) Elle va dormir tôt ce soir.</a:t>
            </a:r>
          </a:p>
          <a:p>
            <a:r>
              <a:rPr lang="en-US" altLang="en-US" sz="2300" b="1"/>
              <a:t>b) Elle va dors tôt ce soir.</a:t>
            </a:r>
          </a:p>
          <a:p>
            <a:r>
              <a:rPr lang="en-US" altLang="en-US" sz="2300" b="1"/>
              <a:t>c) Elle vais dormir tôt ce soir.</a:t>
            </a:r>
          </a:p>
          <a:p>
            <a:pPr marL="0" indent="0">
              <a:buNone/>
            </a:pPr>
            <a:r>
              <a:rPr lang="en-US" altLang="en-US" sz="2300" b="1"/>
              <a:t>Complétez la question avec le futur proche :</a:t>
            </a:r>
          </a:p>
          <a:p>
            <a:r>
              <a:rPr lang="en-US" altLang="en-US" sz="2300" b="1"/>
              <a:t>_______ tu (venir) à la fête demain?</a:t>
            </a:r>
          </a:p>
          <a:p>
            <a:endParaRPr lang="en-US" altLang="en-US" sz="13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71296"/>
            <a:ext cx="8229600" cy="4655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000" b="1"/>
              <a:t>Complétez la phrase avec un verbe au futur proche :</a:t>
            </a:r>
          </a:p>
          <a:p>
            <a:r>
              <a:rPr lang="en-US" altLang="en-US" sz="2000" b="1"/>
              <a:t>L'année prochaine, je _______ (apprendre) à jouer de la guitare.</a:t>
            </a:r>
          </a:p>
          <a:p>
            <a:r>
              <a:rPr lang="en-US" altLang="en-US" sz="2000" b="1"/>
              <a:t>Transformez la phrase en question :</a:t>
            </a:r>
          </a:p>
          <a:p>
            <a:r>
              <a:rPr lang="en-US" altLang="en-US" sz="2000" b="1"/>
              <a:t>Nous allons voyager en France. → _______ vous voyager en France?</a:t>
            </a:r>
          </a:p>
          <a:p>
            <a:pPr marL="0" indent="0">
              <a:buNone/>
            </a:pPr>
            <a:r>
              <a:rPr lang="en-US" altLang="en-US" sz="2000" b="1"/>
              <a:t>Complétez avec le futur proche :</a:t>
            </a:r>
          </a:p>
          <a:p>
            <a:r>
              <a:rPr lang="en-US" altLang="en-US" sz="2000" b="1"/>
              <a:t>Vous _______ (travailler) demain matin.</a:t>
            </a:r>
          </a:p>
          <a:p>
            <a:pPr marL="0" indent="0">
              <a:buNone/>
            </a:pPr>
            <a:r>
              <a:rPr lang="en-US" altLang="en-US" sz="2000" b="1"/>
              <a:t>Choisissez la bonne forme :</a:t>
            </a:r>
          </a:p>
          <a:p>
            <a:r>
              <a:rPr lang="en-US" altLang="en-US" sz="2000" b="1"/>
              <a:t>Ils _______ (être) en retard ce soir.</a:t>
            </a:r>
          </a:p>
          <a:p>
            <a:r>
              <a:rPr lang="en-US" altLang="en-US" sz="2000" b="1"/>
              <a:t>a) vont être</a:t>
            </a:r>
          </a:p>
          <a:p>
            <a:r>
              <a:rPr lang="en-US" altLang="en-US" sz="2000" b="1"/>
              <a:t>b) vont est</a:t>
            </a:r>
          </a:p>
          <a:p>
            <a:r>
              <a:rPr lang="en-US" altLang="en-US" sz="2000" b="1"/>
              <a:t>c) vont être être</a:t>
            </a:r>
            <a:endParaRPr lang="en-US" altLang="en-US" sz="2300" b="1"/>
          </a:p>
          <a:p>
            <a:endParaRPr lang="en-US" altLang="en-US" sz="11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Objectifs de la présentation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Comprendre le vocabulaire clé pour prendre un rendez-vous.</a:t>
            </a:r>
          </a:p>
          <a:p>
            <a:r>
              <a:t>- Apprendre à répondre à une invitation.</a:t>
            </a:r>
          </a:p>
          <a:p>
            <a:r>
              <a:t>- Pratiquer une conversation simple entre deux personnes pour fixer un rendez-vous.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300" b="1"/>
              <a:t>Complétez avec le futur proche :</a:t>
            </a:r>
          </a:p>
          <a:p>
            <a:r>
              <a:rPr lang="en-US" altLang="en-US" sz="2300" b="1"/>
              <a:t>Ce week-end, elle _______ (rencontrer) ses amis.</a:t>
            </a:r>
          </a:p>
          <a:p>
            <a:pPr marL="0" indent="0">
              <a:buNone/>
            </a:pPr>
            <a:r>
              <a:rPr lang="en-US" altLang="en-US" sz="2300" b="1"/>
              <a:t>Faites une phrase avec "je" et un verbe au futur proche.</a:t>
            </a:r>
          </a:p>
          <a:p>
            <a:r>
              <a:rPr lang="en-US" altLang="en-US" sz="2300" b="1"/>
              <a:t>Complétez la phrase :</a:t>
            </a:r>
          </a:p>
          <a:p>
            <a:r>
              <a:rPr lang="en-US" altLang="en-US" sz="2300" b="1"/>
              <a:t>Ce soir, nous _______ (dîner) au restaurant.</a:t>
            </a:r>
          </a:p>
          <a:p>
            <a:endParaRPr lang="en-US" altLang="en-US" sz="2300" b="1"/>
          </a:p>
          <a:p>
            <a:r>
              <a:rPr lang="en-US" altLang="en-US" sz="2300" b="1"/>
              <a:t>Mettez les mots dans le bon ordre :</a:t>
            </a:r>
          </a:p>
          <a:p>
            <a:r>
              <a:rPr lang="en-US" altLang="en-US" sz="2300" b="1"/>
              <a:t>une réunion / demain / ils / avoir / vont</a:t>
            </a:r>
          </a:p>
          <a:p>
            <a:r>
              <a:rPr lang="en-US" altLang="en-US" sz="2300" b="1"/>
              <a:t>Complétez avec le futur proche :</a:t>
            </a:r>
          </a:p>
          <a:p>
            <a:r>
              <a:rPr lang="en-US" altLang="en-US" sz="2300" b="1"/>
              <a:t>Demain, je _______ (voir) un film avec mes amis.</a:t>
            </a:r>
          </a:p>
          <a:p>
            <a:endParaRPr lang="en-US" altLang="en-US" sz="11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" altLang="en-US" sz="3430" b="1"/>
              <a:t>É</a:t>
            </a:r>
            <a:r>
              <a:rPr lang="en-US" altLang="en-US" sz="3430" b="1"/>
              <a:t>crivez une phrase avec "vous" et un verbe au futur proche.</a:t>
            </a:r>
          </a:p>
          <a:p>
            <a:endParaRPr lang="en-US" altLang="en-US" sz="3430" b="1"/>
          </a:p>
          <a:p>
            <a:r>
              <a:rPr lang="en-US" altLang="en-US" sz="3430" b="1"/>
              <a:t>Complétez la phrase avec un verbe au futur proche :</a:t>
            </a:r>
          </a:p>
          <a:p>
            <a:r>
              <a:rPr lang="en-US" altLang="en-US" sz="3430" b="1"/>
              <a:t>Nous _______ (acheter) des cadeaux pour No</a:t>
            </a:r>
            <a:r>
              <a:rPr lang="" altLang="en-US" sz="3430" b="1"/>
              <a:t>ë</a:t>
            </a:r>
            <a:r>
              <a:rPr lang="en-US" altLang="en-US" sz="3430" b="1"/>
              <a:t>l.</a:t>
            </a:r>
          </a:p>
          <a:p>
            <a:endParaRPr lang="en-US" altLang="en-US" sz="3430" b="1"/>
          </a:p>
          <a:p>
            <a:r>
              <a:rPr lang="en-US" altLang="en-US" sz="3430" b="1"/>
              <a:t>Choisissez la bonne option :</a:t>
            </a:r>
          </a:p>
          <a:p>
            <a:r>
              <a:rPr lang="en-US" altLang="en-US" sz="3430" b="1"/>
              <a:t>Ce soir, tu _______ (faire) tes devoirs.</a:t>
            </a:r>
          </a:p>
          <a:p>
            <a:r>
              <a:rPr lang="en-US" altLang="en-US" sz="3430" b="1"/>
              <a:t>a) vas faire</a:t>
            </a:r>
          </a:p>
          <a:p>
            <a:r>
              <a:rPr lang="en-US" altLang="en-US" sz="3430" b="1"/>
              <a:t>b) vas fait</a:t>
            </a:r>
          </a:p>
          <a:p>
            <a:r>
              <a:rPr lang="en-US" altLang="en-US" sz="3430" b="1"/>
              <a:t>c) va faire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Pour fixer un rendez-vous en français, il est important d'utiliser des formules simples et polies. Cette présentation vous aidera à comprendre comment démarrer et répondre à une conversation pour organiser une rencontre.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Structure de la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Demander un rendez-vous</a:t>
            </a:r>
          </a:p>
          <a:p>
            <a:r>
              <a:t>2. Proposer une date et une heure</a:t>
            </a:r>
          </a:p>
          <a:p>
            <a:r>
              <a:t>3. Confirmer le rendez-vous</a:t>
            </a:r>
          </a:p>
          <a:p>
            <a:r>
              <a:t>4. Modifier ou annuler un rendez-vous si nécessaire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Exemple de conversation – Demander un rendez-vous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**Personne A :**</a:t>
            </a:r>
          </a:p>
          <a:p>
            <a:r>
              <a:t>Bonjour, je suis [Prénom], je voudrais savoir si vous avez du temps pour un rendez-vous cette semaine ?</a:t>
            </a:r>
          </a:p>
          <a:p>
            <a:endParaRPr/>
          </a:p>
          <a:p>
            <a:r>
              <a:t>**Personne B :**</a:t>
            </a:r>
          </a:p>
          <a:p>
            <a:r>
              <a:t>Bonjour, [Prénom]. Oui, je suis disponible. Quand souhaitez-vous me rencontrer 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Exemple de conversation – Proposer une date et une heure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**Personne A :**</a:t>
            </a:r>
          </a:p>
          <a:p>
            <a:r>
              <a:t>Est-ce que vous êtes libre vendredi matin à 10h00 ?</a:t>
            </a:r>
          </a:p>
          <a:p>
            <a:endParaRPr/>
          </a:p>
          <a:p>
            <a:r>
              <a:t>**Personne B :**</a:t>
            </a:r>
          </a:p>
          <a:p>
            <a:r>
              <a:t>Oui, vendredi à 10h00, c'est parfait.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Exemple de conversation – Confirmer le rendez-vous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**Personne A :**</a:t>
            </a:r>
          </a:p>
          <a:p>
            <a:r>
              <a:t>Très bien, donc vendredi à 10h00. Merci beaucoup !</a:t>
            </a:r>
          </a:p>
          <a:p>
            <a:endParaRPr/>
          </a:p>
          <a:p>
            <a:r>
              <a:t>**Personne B :**</a:t>
            </a:r>
          </a:p>
          <a:p>
            <a:r>
              <a:t>Je vous remercie également. À vendredi 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Exemple de conversation – Modifier ou annuler un rendez-vous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**Personne A :**</a:t>
            </a:r>
          </a:p>
          <a:p>
            <a:r>
              <a:t>Bonjour, je suis désolé(e), mais je ne peux pas venir vendredi à 10h00. Puis-je reporter notre rendez-vous à lundi ?</a:t>
            </a:r>
          </a:p>
          <a:p>
            <a:endParaRPr/>
          </a:p>
          <a:p>
            <a:r>
              <a:t>**Personne B :**</a:t>
            </a:r>
          </a:p>
          <a:p>
            <a:r>
              <a:t>D'accord, lundi à 10h00, cela me va très bien.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Fixer un rendez-vous en français implique des échanges simples et polis.</a:t>
            </a:r>
          </a:p>
          <a:p>
            <a:r>
              <a:t>- Pratiquez ces dialogues pour vous familiariser avec les expressions utilisées en contexte professionnel.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</TotalTime>
  <Words>911</Words>
  <Application>Microsoft Office PowerPoint</Application>
  <PresentationFormat>Widescreen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Ion Boardroom</vt:lpstr>
      <vt:lpstr>Conversation pour fixer un rendez-vous en français</vt:lpstr>
      <vt:lpstr>Objectifs de la présentation</vt:lpstr>
      <vt:lpstr>Introduction</vt:lpstr>
      <vt:lpstr>Structure de la conversation</vt:lpstr>
      <vt:lpstr>Exemple de conversation – Demander un rendez-vous</vt:lpstr>
      <vt:lpstr>Exemple de conversation – Proposer une date et une heure</vt:lpstr>
      <vt:lpstr>Exemple de conversation – Confirmer le rendez-vous</vt:lpstr>
      <vt:lpstr>Exemple de conversation – Modifier ou annuler un rendez-vous</vt:lpstr>
      <vt:lpstr>Conclusion</vt:lpstr>
      <vt:lpstr>L'usage du futur proche pour fixer un rendez-vous en français </vt:lpstr>
      <vt:lpstr>Objectifs </vt:lpstr>
      <vt:lpstr> Qu'est-ce que le futur proche ? </vt:lpstr>
      <vt:lpstr>Suite</vt:lpstr>
      <vt:lpstr>RENDEZ-VOUS POUR FUTURE</vt:lpstr>
      <vt:lpstr>Exemple de conversation avec images </vt:lpstr>
      <vt:lpstr>Exemple de conversation avec le futur proche</vt:lpstr>
      <vt:lpstr> Voici 20 exercices simples pour pratiquer le futur proche en français :  </vt:lpstr>
      <vt:lpstr>Suite</vt:lpstr>
      <vt:lpstr>Suite</vt:lpstr>
      <vt:lpstr>Suite</vt:lpstr>
      <vt:lpstr>Suite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dc:description>generated using python-pptx</dc:description>
  <cp:lastModifiedBy>USER</cp:lastModifiedBy>
  <cp:revision>8</cp:revision>
  <dcterms:created xsi:type="dcterms:W3CDTF">2013-01-27T09:14:00Z</dcterms:created>
  <dcterms:modified xsi:type="dcterms:W3CDTF">2025-02-02T23:07:08Z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B56F124F087041D9B2D272D176631D78_13</vt:lpwstr>
  </property>
  <property fmtid="{D5CDD505-2E9C-101B-9397-08002B2CF9AE}" pid="3" name="KSOProductBuildVer">
    <vt:lpwstr>1033-12.2.0.19805</vt:lpwstr>
  </property>
</Properties>
</file>