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8"/>
  </p:notesMasterIdLst>
  <p:sldIdLst>
    <p:sldId id="256" r:id="rId2"/>
    <p:sldId id="259" r:id="rId3"/>
    <p:sldId id="265" r:id="rId4"/>
    <p:sldId id="261" r:id="rId5"/>
    <p:sldId id="264" r:id="rId6"/>
    <p:sldId id="263"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DF193-F45B-4365-818D-51C9D60D11A1}" v="13" dt="2025-01-15T04:43:22.522"/>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9"/>
    <p:restoredTop sz="87600" autoAdjust="0"/>
  </p:normalViewPr>
  <p:slideViewPr>
    <p:cSldViewPr snapToGrid="0">
      <p:cViewPr varScale="1">
        <p:scale>
          <a:sx n="49" d="100"/>
          <a:sy n="49" d="100"/>
        </p:scale>
        <p:origin x="1804" y="3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sendi Samuel" userId="c31fa1bae423994b" providerId="LiveId" clId="{CA8DF193-F45B-4365-818D-51C9D60D11A1}"/>
    <pc:docChg chg="modSld">
      <pc:chgData name="Ssendi Samuel" userId="c31fa1bae423994b" providerId="LiveId" clId="{CA8DF193-F45B-4365-818D-51C9D60D11A1}" dt="2025-01-15T04:43:22.519" v="1"/>
      <pc:docMkLst>
        <pc:docMk/>
      </pc:docMkLst>
      <pc:sldChg chg="addSp modSp modAnim">
        <pc:chgData name="Ssendi Samuel" userId="c31fa1bae423994b" providerId="LiveId" clId="{CA8DF193-F45B-4365-818D-51C9D60D11A1}" dt="2025-01-15T04:43:22.519" v="1"/>
        <pc:sldMkLst>
          <pc:docMk/>
          <pc:sldMk cId="0" sldId="256"/>
        </pc:sldMkLst>
        <pc:picChg chg="add mod">
          <ac:chgData name="Ssendi Samuel" userId="c31fa1bae423994b" providerId="LiveId" clId="{CA8DF193-F45B-4365-818D-51C9D60D11A1}" dt="2025-01-15T04:42:30.625" v="0"/>
          <ac:picMkLst>
            <pc:docMk/>
            <pc:sldMk cId="0" sldId="256"/>
            <ac:picMk id="6" creationId="{7A2A363D-ABD5-4BB7-3CEA-69A0D94E3A31}"/>
          </ac:picMkLst>
        </pc:picChg>
        <pc:picChg chg="add mod">
          <ac:chgData name="Ssendi Samuel" userId="c31fa1bae423994b" providerId="LiveId" clId="{CA8DF193-F45B-4365-818D-51C9D60D11A1}" dt="2025-01-15T04:43:22.519" v="1"/>
          <ac:picMkLst>
            <pc:docMk/>
            <pc:sldMk cId="0" sldId="256"/>
            <ac:picMk id="9" creationId="{11C293FA-EA2D-3314-C099-3AFA5ED7ACB4}"/>
          </ac:picMkLst>
        </pc:picChg>
      </pc:sldChg>
      <pc:sldChg chg="addSp modSp">
        <pc:chgData name="Ssendi Samuel" userId="c31fa1bae423994b" providerId="LiveId" clId="{CA8DF193-F45B-4365-818D-51C9D60D11A1}" dt="2025-01-15T04:43:22.519" v="1"/>
        <pc:sldMkLst>
          <pc:docMk/>
          <pc:sldMk cId="2944738762" sldId="259"/>
        </pc:sldMkLst>
        <pc:picChg chg="add mod">
          <ac:chgData name="Ssendi Samuel" userId="c31fa1bae423994b" providerId="LiveId" clId="{CA8DF193-F45B-4365-818D-51C9D60D11A1}" dt="2025-01-15T04:43:22.519" v="1"/>
          <ac:picMkLst>
            <pc:docMk/>
            <pc:sldMk cId="2944738762" sldId="259"/>
            <ac:picMk id="9" creationId="{980BC410-3257-2368-E955-95CD23A49103}"/>
          </ac:picMkLst>
        </pc:picChg>
      </pc:sldChg>
      <pc:sldChg chg="addSp modSp">
        <pc:chgData name="Ssendi Samuel" userId="c31fa1bae423994b" providerId="LiveId" clId="{CA8DF193-F45B-4365-818D-51C9D60D11A1}" dt="2025-01-15T04:43:22.519" v="1"/>
        <pc:sldMkLst>
          <pc:docMk/>
          <pc:sldMk cId="2248812265" sldId="261"/>
        </pc:sldMkLst>
        <pc:picChg chg="add mod">
          <ac:chgData name="Ssendi Samuel" userId="c31fa1bae423994b" providerId="LiveId" clId="{CA8DF193-F45B-4365-818D-51C9D60D11A1}" dt="2025-01-15T04:43:22.519" v="1"/>
          <ac:picMkLst>
            <pc:docMk/>
            <pc:sldMk cId="2248812265" sldId="261"/>
            <ac:picMk id="8" creationId="{D2983280-B41E-0FC4-AD8E-2788C5AFFE8A}"/>
          </ac:picMkLst>
        </pc:picChg>
      </pc:sldChg>
      <pc:sldChg chg="addSp modSp">
        <pc:chgData name="Ssendi Samuel" userId="c31fa1bae423994b" providerId="LiveId" clId="{CA8DF193-F45B-4365-818D-51C9D60D11A1}" dt="2025-01-15T04:43:22.519" v="1"/>
        <pc:sldMkLst>
          <pc:docMk/>
          <pc:sldMk cId="915072293" sldId="263"/>
        </pc:sldMkLst>
        <pc:picChg chg="add mod">
          <ac:chgData name="Ssendi Samuel" userId="c31fa1bae423994b" providerId="LiveId" clId="{CA8DF193-F45B-4365-818D-51C9D60D11A1}" dt="2025-01-15T04:43:22.519" v="1"/>
          <ac:picMkLst>
            <pc:docMk/>
            <pc:sldMk cId="915072293" sldId="263"/>
            <ac:picMk id="8" creationId="{9DBAB734-6D16-6AD9-40DE-57157BBD0012}"/>
          </ac:picMkLst>
        </pc:picChg>
      </pc:sldChg>
      <pc:sldChg chg="addSp modSp">
        <pc:chgData name="Ssendi Samuel" userId="c31fa1bae423994b" providerId="LiveId" clId="{CA8DF193-F45B-4365-818D-51C9D60D11A1}" dt="2025-01-15T04:43:22.519" v="1"/>
        <pc:sldMkLst>
          <pc:docMk/>
          <pc:sldMk cId="1992102259" sldId="264"/>
        </pc:sldMkLst>
        <pc:picChg chg="add mod">
          <ac:chgData name="Ssendi Samuel" userId="c31fa1bae423994b" providerId="LiveId" clId="{CA8DF193-F45B-4365-818D-51C9D60D11A1}" dt="2025-01-15T04:43:22.519" v="1"/>
          <ac:picMkLst>
            <pc:docMk/>
            <pc:sldMk cId="1992102259" sldId="264"/>
            <ac:picMk id="8" creationId="{F00B3EB2-0EEF-FEF0-E02F-598975D5F6F5}"/>
          </ac:picMkLst>
        </pc:picChg>
      </pc:sldChg>
      <pc:sldChg chg="addSp modSp">
        <pc:chgData name="Ssendi Samuel" userId="c31fa1bae423994b" providerId="LiveId" clId="{CA8DF193-F45B-4365-818D-51C9D60D11A1}" dt="2025-01-15T04:43:22.519" v="1"/>
        <pc:sldMkLst>
          <pc:docMk/>
          <pc:sldMk cId="1714997357" sldId="265"/>
        </pc:sldMkLst>
        <pc:picChg chg="add mod">
          <ac:chgData name="Ssendi Samuel" userId="c31fa1bae423994b" providerId="LiveId" clId="{CA8DF193-F45B-4365-818D-51C9D60D11A1}" dt="2025-01-15T04:43:22.519" v="1"/>
          <ac:picMkLst>
            <pc:docMk/>
            <pc:sldMk cId="1714997357" sldId="265"/>
            <ac:picMk id="8" creationId="{F3B5749F-F13E-CDA3-9ABA-64EBBC3836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F8152-45EA-F046-A9E2-646346DDB168}" type="datetimeFigureOut">
              <a:rPr lang="en-US" smtClean="0"/>
              <a:t>1/15/2025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2CDD8-C876-634E-839F-85C98486759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DF197F-47D0-9C4D-BEF4-95AB645D46A5}" type="datetime1">
              <a:rPr lang="en-US" smtClean="0"/>
              <a:t>1/15/2025</a:t>
            </a:fld>
            <a:endParaRPr lang="en-US"/>
          </a:p>
        </p:txBody>
      </p:sp>
      <p:sp>
        <p:nvSpPr>
          <p:cNvPr id="5" name="Footer Placeholder 4"/>
          <p:cNvSpPr>
            <a:spLocks noGrp="1"/>
          </p:cNvSpPr>
          <p:nvPr>
            <p:ph type="ftr" sz="quarter" idx="11"/>
          </p:nvPr>
        </p:nvSpPr>
        <p:spPr>
          <a:xfrm>
            <a:off x="1942416" y="6140135"/>
            <a:ext cx="5716487" cy="365125"/>
          </a:xfrm>
        </p:spPr>
        <p:txBody>
          <a:bodyPr/>
          <a:lstStyle/>
          <a:p>
            <a:r>
              <a:rPr lang="en-US" dirty="0"/>
              <a:t>Mission| </a:t>
            </a:r>
            <a:r>
              <a:rPr lang="en-GB" dirty="0"/>
              <a:t>“To enable the future of clients through creation and provision of knowledge.” </a:t>
            </a:r>
            <a:br>
              <a:rPr lang="en-GB" dirty="0"/>
            </a:br>
            <a:r>
              <a:rPr lang="en-GB" dirty="0"/>
              <a:t>Vision  | “The benchmark for Business and Management Education, Research and Training in the region.”</a:t>
            </a:r>
            <a:r>
              <a:rPr lang="en-US" dirty="0"/>
              <a:t> </a:t>
            </a:r>
          </a:p>
        </p:txBody>
      </p:sp>
      <p:sp>
        <p:nvSpPr>
          <p:cNvPr id="7" name="Freeform 11"/>
          <p:cNvSpPr/>
          <p:nvPr userDrawn="1"/>
        </p:nvSpPr>
        <p:spPr bwMode="auto">
          <a:xfrm flipV="1">
            <a:off x="19756" y="6001479"/>
            <a:ext cx="584978" cy="43656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FF0000"/>
          </a:solidFill>
          <a:ln>
            <a:noFill/>
          </a:ln>
        </p:spPr>
      </p:sp>
      <p:sp>
        <p:nvSpPr>
          <p:cNvPr id="8" name="Slide Number Placeholder 5"/>
          <p:cNvSpPr>
            <a:spLocks noGrp="1"/>
          </p:cNvSpPr>
          <p:nvPr>
            <p:ph type="sldNum" sz="quarter" idx="12"/>
          </p:nvPr>
        </p:nvSpPr>
        <p:spPr>
          <a:xfrm>
            <a:off x="39327" y="6072918"/>
            <a:ext cx="473089" cy="365125"/>
          </a:xfrm>
          <a:prstGeom prst="rect">
            <a:avLst/>
          </a:prstGeom>
        </p:spPr>
        <p:txBody>
          <a:bodyPr/>
          <a:lstStyle>
            <a:lvl1pPr>
              <a:defRPr sz="1600">
                <a:solidFill>
                  <a:schemeClr val="bg1"/>
                </a:solidFill>
              </a:defRPr>
            </a:lvl1pPr>
          </a:lstStyle>
          <a:p>
            <a:fld id="{114BD880-0602-A144-A3A1-16C5EBA51DA0}"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B2A5B-1DB6-C448-B0CF-1870B8CFA653}" type="datetime1">
              <a:rPr lang="en-US" smtClean="0"/>
              <a:t>1/15/2025</a:t>
            </a:fld>
            <a:endParaRPr lang="en-US"/>
          </a:p>
        </p:txBody>
      </p:sp>
      <p:sp>
        <p:nvSpPr>
          <p:cNvPr id="5" name="Footer Placeholder 4"/>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3A182D-ADEF-D344-8069-C1CE150C9B4D}" type="datetime1">
              <a:rPr lang="en-US" smtClean="0"/>
              <a:t>1/15/2025</a:t>
            </a:fld>
            <a:endParaRPr lang="en-US"/>
          </a:p>
        </p:txBody>
      </p:sp>
      <p:sp>
        <p:nvSpPr>
          <p:cNvPr id="5" name="Footer Placeholder 4"/>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a:prstGeom prst="rect">
            <a:avLst/>
          </a:prstGeom>
        </p:spPr>
        <p:txBody>
          <a:bodyPr/>
          <a:lstStyle/>
          <a:p>
            <a:fld id="{114BD880-0602-A144-A3A1-16C5EBA51DA0}"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B725D55-10A1-C248-AB3B-4ED60C640152}" type="datetime1">
              <a:rPr lang="en-US" smtClean="0"/>
              <a:t>1/15/2025</a:t>
            </a:fld>
            <a:endParaRPr lang="en-US"/>
          </a:p>
        </p:txBody>
      </p:sp>
      <p:sp>
        <p:nvSpPr>
          <p:cNvPr id="6" name="Footer Placeholder 5"/>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380BEA0-C769-6B47-B5F5-9B5E31099FA0}" type="datetime1">
              <a:rPr lang="en-US" smtClean="0"/>
              <a:t>1/15/2025</a:t>
            </a:fld>
            <a:endParaRPr lang="en-US"/>
          </a:p>
        </p:txBody>
      </p:sp>
      <p:sp>
        <p:nvSpPr>
          <p:cNvPr id="6" name="Footer Placeholder 5"/>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a:prstGeom prst="rect">
            <a:avLst/>
          </a:prstGeom>
        </p:spPr>
        <p:txBody>
          <a:bodyPr/>
          <a:lstStyle/>
          <a:p>
            <a:fld id="{114BD880-0602-A144-A3A1-16C5EBA51DA0}"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27C16BC-B2BA-4740-813E-CA1743B7A521}" type="datetime1">
              <a:rPr lang="en-US" smtClean="0"/>
              <a:t>1/15/2025</a:t>
            </a:fld>
            <a:endParaRPr lang="en-US"/>
          </a:p>
        </p:txBody>
      </p:sp>
      <p:sp>
        <p:nvSpPr>
          <p:cNvPr id="6" name="Footer Placeholder 5"/>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45C53E-4729-ED49-8724-939AA595CE7E}" type="datetime1">
              <a:rPr lang="en-US" smtClean="0"/>
              <a:t>1/15/2025</a:t>
            </a:fld>
            <a:endParaRPr lang="en-US"/>
          </a:p>
        </p:txBody>
      </p:sp>
      <p:sp>
        <p:nvSpPr>
          <p:cNvPr id="5" name="Footer Placeholder 4"/>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0" name="Freeform 11"/>
          <p:cNvSpPr/>
          <p:nvPr/>
        </p:nvSpPr>
        <p:spPr bwMode="auto">
          <a:xfrm flipV="1">
            <a:off x="-164409" y="4005259"/>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24622" y="409786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BAABBB-84ED-C148-8AB6-134FB6B473C8}" type="datetime1">
              <a:rPr lang="en-US" smtClean="0"/>
              <a:t>1/15/2025</a:t>
            </a:fld>
            <a:endParaRPr lang="en-US"/>
          </a:p>
        </p:txBody>
      </p:sp>
      <p:sp>
        <p:nvSpPr>
          <p:cNvPr id="5" name="Footer Placeholder 4"/>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24622" y="409786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a:solidFill>
            <a:schemeClr val="bg1"/>
          </a:solidFill>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lvl1pPr>
              <a:defRPr>
                <a:latin typeface="PT Sans" panose="020B0503020203020204" pitchFamily="34" charset="77"/>
              </a:defRPr>
            </a:lvl1pPr>
            <a:lvl2pPr>
              <a:defRPr>
                <a:latin typeface="PT Sans" panose="020B0503020203020204" pitchFamily="34" charset="77"/>
              </a:defRPr>
            </a:lvl2pPr>
            <a:lvl3pPr>
              <a:defRPr>
                <a:latin typeface="PT Sans" panose="020B0503020203020204" pitchFamily="34" charset="77"/>
              </a:defRPr>
            </a:lvl3pPr>
            <a:lvl4pPr>
              <a:defRPr>
                <a:latin typeface="PT Sans" panose="020B0503020203020204" pitchFamily="34" charset="77"/>
              </a:defRPr>
            </a:lvl4pPr>
            <a:lvl5pPr>
              <a:defRPr>
                <a:latin typeface="PT Sans" panose="020B05030202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EB5D3-5818-F745-A1E1-EFF2F759E55C}" type="datetime1">
              <a:rPr lang="en-US" smtClean="0"/>
              <a:t>1/15/2025</a:t>
            </a:fld>
            <a:endParaRPr lang="en-US"/>
          </a:p>
        </p:txBody>
      </p:sp>
      <p:sp>
        <p:nvSpPr>
          <p:cNvPr id="5" name="Footer Placeholder 4"/>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10" name="Freeform 11"/>
          <p:cNvSpPr/>
          <p:nvPr/>
        </p:nvSpPr>
        <p:spPr bwMode="auto">
          <a:xfrm flipV="1">
            <a:off x="19756" y="6001479"/>
            <a:ext cx="584978" cy="43656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FF0000"/>
          </a:solidFill>
          <a:ln>
            <a:noFill/>
          </a:ln>
        </p:spPr>
      </p:sp>
      <p:sp>
        <p:nvSpPr>
          <p:cNvPr id="6" name="Slide Number Placeholder 5"/>
          <p:cNvSpPr>
            <a:spLocks noGrp="1"/>
          </p:cNvSpPr>
          <p:nvPr>
            <p:ph type="sldNum" sz="quarter" idx="12"/>
          </p:nvPr>
        </p:nvSpPr>
        <p:spPr>
          <a:xfrm>
            <a:off x="39327" y="6072918"/>
            <a:ext cx="473089" cy="365125"/>
          </a:xfrm>
          <a:prstGeom prst="rect">
            <a:avLst/>
          </a:prstGeom>
        </p:spPr>
        <p:txBody>
          <a:bodyPr/>
          <a:lstStyle>
            <a:lvl1pPr>
              <a:defRPr sz="1600">
                <a:solidFill>
                  <a:schemeClr val="bg1"/>
                </a:solidFill>
              </a:defRPr>
            </a:lvl1pPr>
          </a:lstStyle>
          <a:p>
            <a:fld id="{114BD880-0602-A144-A3A1-16C5EBA51DA0}"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2A6B5-79AE-2943-803D-C3AA7DC8936E}" type="datetime1">
              <a:rPr lang="en-US" smtClean="0"/>
              <a:t>1/15/2025</a:t>
            </a:fld>
            <a:endParaRPr lang="en-US"/>
          </a:p>
        </p:txBody>
      </p:sp>
      <p:sp>
        <p:nvSpPr>
          <p:cNvPr id="5" name="Footer Placeholder 4"/>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6" name="Freeform 11"/>
          <p:cNvSpPr/>
          <p:nvPr userDrawn="1"/>
        </p:nvSpPr>
        <p:spPr bwMode="auto">
          <a:xfrm flipV="1">
            <a:off x="19756" y="6001479"/>
            <a:ext cx="584978" cy="43656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FF0000"/>
          </a:solidFill>
          <a:ln>
            <a:noFill/>
          </a:ln>
        </p:spPr>
      </p:sp>
      <p:sp>
        <p:nvSpPr>
          <p:cNvPr id="9" name="Slide Number Placeholder 5"/>
          <p:cNvSpPr>
            <a:spLocks noGrp="1"/>
          </p:cNvSpPr>
          <p:nvPr>
            <p:ph type="sldNum" sz="quarter" idx="12"/>
          </p:nvPr>
        </p:nvSpPr>
        <p:spPr>
          <a:xfrm>
            <a:off x="39327" y="6072918"/>
            <a:ext cx="473089" cy="365125"/>
          </a:xfrm>
          <a:prstGeom prst="rect">
            <a:avLst/>
          </a:prstGeom>
        </p:spPr>
        <p:txBody>
          <a:bodyPr/>
          <a:lstStyle>
            <a:lvl1pPr>
              <a:defRPr sz="1600">
                <a:solidFill>
                  <a:schemeClr val="bg1"/>
                </a:solidFill>
              </a:defRPr>
            </a:lvl1pPr>
          </a:lstStyle>
          <a:p>
            <a:fld id="{114BD880-0602-A144-A3A1-16C5EBA51DA0}"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F9AB47-3EEB-1249-A80A-7A49AAF548A0}" type="datetime1">
              <a:rPr lang="en-US" smtClean="0"/>
              <a:t>1/15/2025</a:t>
            </a:fld>
            <a:endParaRPr lang="en-US"/>
          </a:p>
        </p:txBody>
      </p:sp>
      <p:sp>
        <p:nvSpPr>
          <p:cNvPr id="6" name="Footer Placeholder 5"/>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9" name="Freeform 11"/>
          <p:cNvSpPr/>
          <p:nvPr userDrawn="1"/>
        </p:nvSpPr>
        <p:spPr bwMode="auto">
          <a:xfrm flipV="1">
            <a:off x="19756" y="6001479"/>
            <a:ext cx="584978" cy="43656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FF0000"/>
          </a:solidFill>
          <a:ln>
            <a:noFill/>
          </a:ln>
        </p:spPr>
      </p:sp>
      <p:sp>
        <p:nvSpPr>
          <p:cNvPr id="10" name="Slide Number Placeholder 5"/>
          <p:cNvSpPr>
            <a:spLocks noGrp="1"/>
          </p:cNvSpPr>
          <p:nvPr>
            <p:ph type="sldNum" sz="quarter" idx="12"/>
          </p:nvPr>
        </p:nvSpPr>
        <p:spPr>
          <a:xfrm>
            <a:off x="39327" y="6072918"/>
            <a:ext cx="473089" cy="365125"/>
          </a:xfrm>
          <a:prstGeom prst="rect">
            <a:avLst/>
          </a:prstGeom>
        </p:spPr>
        <p:txBody>
          <a:bodyPr/>
          <a:lstStyle>
            <a:lvl1pPr>
              <a:defRPr sz="1600">
                <a:solidFill>
                  <a:schemeClr val="bg1"/>
                </a:solidFill>
              </a:defRPr>
            </a:lvl1pPr>
          </a:lstStyle>
          <a:p>
            <a:fld id="{114BD880-0602-A144-A3A1-16C5EBA51DA0}"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3E3F36-B707-2048-AC1E-9C0637B3EA66}" type="datetime1">
              <a:rPr lang="en-US" smtClean="0"/>
              <a:t>1/15/2025</a:t>
            </a:fld>
            <a:endParaRPr lang="en-US"/>
          </a:p>
        </p:txBody>
      </p:sp>
      <p:sp>
        <p:nvSpPr>
          <p:cNvPr id="8" name="Footer Placeholder 7"/>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a:prstGeom prst="rect">
            <a:avLst/>
          </a:prstGeom>
        </p:spPr>
        <p:txBody>
          <a:bodyPr/>
          <a:lstStyle/>
          <a:p>
            <a:fld id="{114BD880-0602-A144-A3A1-16C5EBA51DA0}" type="slidenum">
              <a:rPr lang="en-US" smtClean="0"/>
              <a:t>‹#›</a:t>
            </a:fld>
            <a:endParaRPr lang="en-US"/>
          </a:p>
        </p:txBody>
      </p:sp>
      <p:sp>
        <p:nvSpPr>
          <p:cNvPr id="9" name="Freeform 11"/>
          <p:cNvSpPr/>
          <p:nvPr userDrawn="1"/>
        </p:nvSpPr>
        <p:spPr bwMode="auto">
          <a:xfrm flipV="1">
            <a:off x="19756" y="6001479"/>
            <a:ext cx="584978" cy="43656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FF0000"/>
          </a:solidFill>
          <a:ln>
            <a:noFill/>
          </a:ln>
        </p:spPr>
      </p:sp>
      <p:sp>
        <p:nvSpPr>
          <p:cNvPr id="13" name="Slide Number Placeholder 5"/>
          <p:cNvSpPr txBox="1"/>
          <p:nvPr userDrawn="1"/>
        </p:nvSpPr>
        <p:spPr>
          <a:xfrm>
            <a:off x="39327" y="6072918"/>
            <a:ext cx="473089" cy="365125"/>
          </a:xfrm>
          <a:prstGeom prst="rect">
            <a:avLst/>
          </a:prstGeom>
        </p:spPr>
        <p:txBody>
          <a:bodyPr/>
          <a:lstStyle>
            <a:defPPr>
              <a:defRPr lang="en-US"/>
            </a:defPPr>
            <a:lvl1pPr marL="0" algn="l" defTabSz="457200" rtl="0" eaLnBrk="1" latinLnBrk="0" hangingPunct="1">
              <a:defRPr sz="1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4BD880-0602-A144-A3A1-16C5EBA51DA0}"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380FC3-070E-3841-8BB9-B4FDFB59BBE7}" type="datetime1">
              <a:rPr lang="en-US" smtClean="0"/>
              <a:t>1/15/2025</a:t>
            </a:fld>
            <a:endParaRPr lang="en-US"/>
          </a:p>
        </p:txBody>
      </p:sp>
      <p:sp>
        <p:nvSpPr>
          <p:cNvPr id="4" name="Footer Placeholder 3"/>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a:xfrm>
            <a:off x="24622" y="409786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738FB-B8CC-E04D-80C6-0B293CD75B9A}" type="datetime1">
              <a:rPr lang="en-US" smtClean="0"/>
              <a:t>1/15/2025</a:t>
            </a:fld>
            <a:endParaRPr lang="en-US"/>
          </a:p>
        </p:txBody>
      </p:sp>
      <p:sp>
        <p:nvSpPr>
          <p:cNvPr id="3" name="Footer Placeholder 2"/>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a:xfrm>
            <a:off x="24622" y="409786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52259F-2EA9-0B4E-9E6F-C8E521D27C87}" type="datetime1">
              <a:rPr lang="en-US" smtClean="0"/>
              <a:t>1/15/2025</a:t>
            </a:fld>
            <a:endParaRPr lang="en-US"/>
          </a:p>
        </p:txBody>
      </p:sp>
      <p:sp>
        <p:nvSpPr>
          <p:cNvPr id="6" name="Footer Placeholder 5"/>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24622" y="409786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AC8D5E-9CE6-3D46-A5DD-E5A41018500D}" type="datetime1">
              <a:rPr lang="en-US" smtClean="0"/>
              <a:t>1/15/2025</a:t>
            </a:fld>
            <a:endParaRPr lang="en-US"/>
          </a:p>
        </p:txBody>
      </p:sp>
      <p:sp>
        <p:nvSpPr>
          <p:cNvPr id="6" name="Footer Placeholder 5"/>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a:prstGeom prst="rect">
            <a:avLst/>
          </a:prstGeom>
        </p:spPr>
        <p:txBody>
          <a:bodyPr/>
          <a:lstStyle/>
          <a:p>
            <a:fld id="{114BD880-0602-A144-A3A1-16C5EBA51DA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8"/>
          <a:srcRect l="76137" b="85191"/>
          <a:stretch>
            <a:fillRect/>
          </a:stretch>
        </p:blipFill>
        <p:spPr>
          <a:xfrm>
            <a:off x="7340600" y="6253"/>
            <a:ext cx="1803399" cy="1673259"/>
          </a:xfrm>
          <a:prstGeom prst="rect">
            <a:avLst/>
          </a:prstGeom>
        </p:spPr>
      </p:pic>
      <p:pic>
        <p:nvPicPr>
          <p:cNvPr id="11" name="Picture 10"/>
          <p:cNvPicPr>
            <a:picLocks noChangeAspect="1"/>
          </p:cNvPicPr>
          <p:nvPr userDrawn="1"/>
        </p:nvPicPr>
        <p:blipFill rotWithShape="1">
          <a:blip r:embed="rId18"/>
          <a:srcRect t="-1" b="46474"/>
          <a:stretch>
            <a:fillRect/>
          </a:stretch>
        </p:blipFill>
        <p:spPr>
          <a:xfrm>
            <a:off x="0" y="-2021"/>
            <a:ext cx="7949746" cy="6021821"/>
          </a:xfrm>
          <a:prstGeom prst="rect">
            <a:avLst/>
          </a:prstGeom>
        </p:spPr>
      </p:pic>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58903" y="6135089"/>
            <a:ext cx="879877"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5EEDC569-C153-6846-8F15-12BBC3A036F4}" type="datetime1">
              <a:rPr lang="en-US" smtClean="0"/>
              <a:t>1/15/2025</a:t>
            </a:fld>
            <a:endParaRPr lang="en-US" dirty="0"/>
          </a:p>
        </p:txBody>
      </p:sp>
      <p:pic>
        <p:nvPicPr>
          <p:cNvPr id="13" name="Picture 12"/>
          <p:cNvPicPr>
            <a:picLocks noChangeAspect="1"/>
          </p:cNvPicPr>
          <p:nvPr userDrawn="1"/>
        </p:nvPicPr>
        <p:blipFill rotWithShape="1">
          <a:blip r:embed="rId19"/>
          <a:srcRect t="48831" b="48768"/>
          <a:stretch>
            <a:fillRect/>
          </a:stretch>
        </p:blipFill>
        <p:spPr>
          <a:xfrm>
            <a:off x="129726" y="6509685"/>
            <a:ext cx="8884547" cy="47688"/>
          </a:xfrm>
          <a:prstGeom prst="rect">
            <a:avLst/>
          </a:prstGeom>
        </p:spPr>
      </p:pic>
      <p:sp>
        <p:nvSpPr>
          <p:cNvPr id="5" name="Footer Placeholder 4"/>
          <p:cNvSpPr>
            <a:spLocks noGrp="1"/>
          </p:cNvSpPr>
          <p:nvPr>
            <p:ph type="ftr" sz="quarter" idx="3"/>
          </p:nvPr>
        </p:nvSpPr>
        <p:spPr>
          <a:xfrm>
            <a:off x="1942415" y="6135809"/>
            <a:ext cx="5716487" cy="365125"/>
          </a:xfrm>
          <a:prstGeom prst="rect">
            <a:avLst/>
          </a:prstGeom>
        </p:spPr>
        <p:txBody>
          <a:bodyPr vert="horz" lIns="91440" tIns="45720" rIns="91440" bIns="45720" rtlCol="0" anchor="ctr"/>
          <a:lstStyle>
            <a:lvl1pPr algn="ctr">
              <a:defRPr sz="900" b="1">
                <a:solidFill>
                  <a:schemeClr val="accent1"/>
                </a:solidFill>
                <a:latin typeface="PT Sans" panose="020B0503020203020204" pitchFamily="34" charset="77"/>
              </a:defRPr>
            </a:lvl1pPr>
          </a:lstStyle>
          <a:p>
            <a:r>
              <a:rPr lang="en-US" dirty="0"/>
              <a:t>Mission| </a:t>
            </a:r>
            <a:r>
              <a:rPr lang="en-GB" dirty="0"/>
              <a:t>“To enable the future of clients through creation and provision of knowledge.” </a:t>
            </a:r>
            <a:br>
              <a:rPr lang="en-GB" dirty="0"/>
            </a:br>
            <a:r>
              <a:rPr lang="en-GB" dirty="0"/>
              <a:t>Vision  | “The benchmark for Business and Management Education, Research and Training in the region.”</a:t>
            </a:r>
            <a:r>
              <a:rPr lang="en-US" dirty="0"/>
              <a:t> </a:t>
            </a:r>
          </a:p>
        </p:txBody>
      </p:sp>
      <p:pic>
        <p:nvPicPr>
          <p:cNvPr id="1026" name="Picture 2" descr="Ministry of Education and Sports - Uganda Secondary Education Expansion  Project (USEEP) | LinkedIn"/>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4895465"/>
            <a:ext cx="1073230" cy="107323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11"/>
          <p:cNvSpPr/>
          <p:nvPr userDrawn="1"/>
        </p:nvSpPr>
        <p:spPr bwMode="auto">
          <a:xfrm flipV="1">
            <a:off x="19756" y="6001479"/>
            <a:ext cx="584978" cy="436564"/>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FF0000"/>
          </a:solidFill>
          <a:ln>
            <a:noFill/>
          </a:ln>
        </p:spPr>
      </p:sp>
      <p:sp>
        <p:nvSpPr>
          <p:cNvPr id="7" name="Slide Number Placeholder 5"/>
          <p:cNvSpPr>
            <a:spLocks noGrp="1"/>
          </p:cNvSpPr>
          <p:nvPr>
            <p:ph type="sldNum" sz="quarter" idx="4"/>
          </p:nvPr>
        </p:nvSpPr>
        <p:spPr>
          <a:xfrm>
            <a:off x="39327" y="6072918"/>
            <a:ext cx="473089" cy="365125"/>
          </a:xfrm>
          <a:prstGeom prst="rect">
            <a:avLst/>
          </a:prstGeom>
        </p:spPr>
        <p:txBody>
          <a:bodyPr/>
          <a:lstStyle>
            <a:lvl1pPr>
              <a:defRPr sz="1600">
                <a:solidFill>
                  <a:schemeClr val="bg1"/>
                </a:solidFill>
              </a:defRPr>
            </a:lvl1pPr>
          </a:lstStyle>
          <a:p>
            <a:fld id="{114BD880-0602-A144-A3A1-16C5EBA51DA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p:txStyles>
    <p:titleStyle>
      <a:lvl1pPr algn="l" defTabSz="4572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video" Target="../media/media3.mp4"/><Relationship Id="rId12"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1.xml"/><Relationship Id="rId6" Type="http://schemas.microsoft.com/office/2007/relationships/media" Target="../media/media3.mp4"/><Relationship Id="rId11" Type="http://schemas.openxmlformats.org/officeDocument/2006/relationships/image" Target="../media/image6.png"/><Relationship Id="rId5" Type="http://schemas.openxmlformats.org/officeDocument/2006/relationships/video" Target="../media/media2.mp4"/><Relationship Id="rId10" Type="http://schemas.openxmlformats.org/officeDocument/2006/relationships/image" Target="../media/image5.svg"/><Relationship Id="rId4" Type="http://schemas.microsoft.com/office/2007/relationships/media" Target="../media/media2.mp4"/><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140526"/>
            <a:ext cx="6600451" cy="2262781"/>
          </a:xfrm>
        </p:spPr>
        <p:txBody>
          <a:bodyPr>
            <a:noAutofit/>
          </a:bodyPr>
          <a:lstStyle/>
          <a:p>
            <a:pPr algn="just"/>
            <a:r>
              <a:rPr lang="en-US" sz="3200" b="1" dirty="0">
                <a:latin typeface="Century Gothic" panose="020B0502020202020204" pitchFamily="34" charset="0"/>
              </a:rPr>
              <a:t>Training of Science Teachers in the Integration of ICT in Science Subjects Teaching and Learning </a:t>
            </a:r>
          </a:p>
        </p:txBody>
      </p:sp>
      <p:sp>
        <p:nvSpPr>
          <p:cNvPr id="3" name="Subtitle 2"/>
          <p:cNvSpPr>
            <a:spLocks noGrp="1"/>
          </p:cNvSpPr>
          <p:nvPr>
            <p:ph type="subTitle" idx="1"/>
          </p:nvPr>
        </p:nvSpPr>
        <p:spPr>
          <a:xfrm>
            <a:off x="1942416" y="5049230"/>
            <a:ext cx="6600451" cy="1139398"/>
          </a:xfrm>
        </p:spPr>
        <p:txBody>
          <a:bodyPr>
            <a:normAutofit/>
          </a:bodyPr>
          <a:lstStyle/>
          <a:p>
            <a:pPr algn="ctr"/>
            <a:r>
              <a:rPr lang="en-GB" dirty="0"/>
              <a:t>Presented by </a:t>
            </a:r>
          </a:p>
        </p:txBody>
      </p:sp>
      <p:sp>
        <p:nvSpPr>
          <p:cNvPr id="4" name="Freeform 5"/>
          <p:cNvSpPr/>
          <p:nvPr/>
        </p:nvSpPr>
        <p:spPr>
          <a:xfrm>
            <a:off x="6933519" y="669372"/>
            <a:ext cx="2210481" cy="2080008"/>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5" name="Recorded Sound">
            <a:hlinkClick r:id="" action="ppaction://media"/>
            <a:extLst>
              <a:ext uri="{FF2B5EF4-FFF2-40B4-BE49-F238E27FC236}">
                <a16:creationId xmlns:a16="http://schemas.microsoft.com/office/drawing/2014/main" id="{91F188E9-EE57-9540-DC71-ADB6F1D91C7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368800" y="3225800"/>
            <a:ext cx="406400" cy="406400"/>
          </a:xfrm>
          <a:prstGeom prst="rect">
            <a:avLst/>
          </a:prstGeom>
        </p:spPr>
      </p:pic>
      <p:pic>
        <p:nvPicPr>
          <p:cNvPr id="6" name="Screen Recording 5">
            <a:hlinkClick r:id="" action="ppaction://media"/>
            <a:extLst>
              <a:ext uri="{FF2B5EF4-FFF2-40B4-BE49-F238E27FC236}">
                <a16:creationId xmlns:a16="http://schemas.microsoft.com/office/drawing/2014/main" id="{7A2A363D-ABD5-4BB7-3CEA-69A0D94E3A31}"/>
              </a:ext>
            </a:extLst>
          </p:cNvPr>
          <p:cNvPicPr>
            <a:picLocks noChangeAspect="1"/>
          </p:cNvPicPr>
          <p:nvPr>
            <a:videoFile r:link="rId5"/>
            <p:extLst>
              <p:ext uri="{DAA4B4D4-6D71-4841-9C94-3DE7FCFB9230}">
                <p14:media xmlns:p14="http://schemas.microsoft.com/office/powerpoint/2010/main" r:embed="rId4"/>
              </p:ext>
            </p:extLst>
          </p:nvPr>
        </p:nvPicPr>
        <p:blipFill>
          <a:blip r:embed="rId12"/>
          <a:stretch>
            <a:fillRect/>
          </a:stretch>
        </p:blipFill>
        <p:spPr>
          <a:xfrm>
            <a:off x="0" y="857250"/>
            <a:ext cx="9144000" cy="5143500"/>
          </a:xfrm>
          <a:prstGeom prst="rect">
            <a:avLst/>
          </a:prstGeom>
        </p:spPr>
      </p:pic>
      <p:pic>
        <p:nvPicPr>
          <p:cNvPr id="9" name="Video 8">
            <a:hlinkClick r:id="" action="ppaction://media"/>
            <a:extLst>
              <a:ext uri="{FF2B5EF4-FFF2-40B4-BE49-F238E27FC236}">
                <a16:creationId xmlns:a16="http://schemas.microsoft.com/office/drawing/2014/main" id="{11C293FA-EA2D-3314-C099-3AFA5ED7ACB4}"/>
              </a:ext>
            </a:extLst>
          </p:cNvPr>
          <p:cNvPicPr>
            <a:picLocks noChangeAspect="1"/>
          </p:cNvPicPr>
          <p:nvPr>
            <a:videoFile r:link="rId7"/>
            <p:extLst>
              <p:ext uri="{DAA4B4D4-6D71-4841-9C94-3DE7FCFB9230}">
                <p14:media xmlns:p14="http://schemas.microsoft.com/office/powerpoint/2010/main" r:embed="rId6"/>
              </p:ext>
              <p:ext uri="{42D2F446-02D8-4167-A562-619A0277C38B}">
                <p15:isNarration xmlns:p15="http://schemas.microsoft.com/office/powerpoint/2012/main" val="1"/>
              </p:ext>
            </p:extLst>
          </p:nvPr>
        </p:nvPicPr>
        <p:blipFill>
          <a:blip r:embed="rId13"/>
          <a:srcRect l="21875" r="21875"/>
          <a:stretch>
            <a:fillRect/>
          </a:stretch>
        </p:blipFill>
        <p:spPr>
          <a:xfrm>
            <a:off x="7004304" y="4718304"/>
            <a:ext cx="2057400" cy="20574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525"/>
    </mc:Choice>
    <mc:Fallback>
      <p:transition spd="slow" advTm="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49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3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5"/>
                </p:tgtEl>
              </p:cMediaNode>
            </p:audio>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9"/>
                </p:tgtEl>
              </p:cMediaNode>
            </p:vide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nextCondLst>
                <p:cond evt="onClick" delay="0">
                  <p:tgtEl>
                    <p:spTgt spid="9"/>
                  </p:tgtEl>
                </p:cond>
              </p:nextCondLst>
            </p:seq>
          </p:childTnLst>
        </p:cTn>
      </p:par>
    </p:tnLst>
  </p:timing>
  <p:extLst>
    <p:ext uri="{E180D4A7-C9FB-4DFB-919C-405C955672EB}">
      <p14:showEvtLst xmlns:p14="http://schemas.microsoft.com/office/powerpoint/2010/main">
        <p14:playEvt time="4339" objId="5"/>
        <p14:playEvt time="6900" objId="6"/>
        <p14:stopEvt time="9380" objId="5"/>
        <p14:stopEvt time="9380"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8094-745A-5795-0922-3F28B6D1511C}"/>
              </a:ext>
            </a:extLst>
          </p:cNvPr>
          <p:cNvSpPr>
            <a:spLocks noGrp="1"/>
          </p:cNvSpPr>
          <p:nvPr>
            <p:ph type="title"/>
          </p:nvPr>
        </p:nvSpPr>
        <p:spPr/>
        <p:txBody>
          <a:bodyPr>
            <a:noAutofit/>
          </a:bodyPr>
          <a:lstStyle/>
          <a:p>
            <a:pPr algn="just"/>
            <a:r>
              <a:rPr lang="en-GB" sz="2400" b="1" dirty="0">
                <a:highlight>
                  <a:srgbClr val="D3D3D3"/>
                </a:highlight>
                <a:latin typeface="PT Mono" panose="02060509020205020204" pitchFamily="49" charset="77"/>
                <a:ea typeface="Calibri" panose="020F0502020204030204" pitchFamily="34" charset="0"/>
                <a:cs typeface="Times New Roman" panose="02020603050405020304" pitchFamily="18" charset="0"/>
              </a:rPr>
              <a:t>Ethical Use of ICT in Teaching and Learning of Science Subjects</a:t>
            </a:r>
            <a:endParaRPr lang="en-UG" sz="2400" dirty="0">
              <a:latin typeface="PT Mono" panose="02060509020205020204" pitchFamily="49" charset="77"/>
            </a:endParaRPr>
          </a:p>
        </p:txBody>
      </p:sp>
      <p:sp>
        <p:nvSpPr>
          <p:cNvPr id="3" name="Content Placeholder 2">
            <a:extLst>
              <a:ext uri="{FF2B5EF4-FFF2-40B4-BE49-F238E27FC236}">
                <a16:creationId xmlns:a16="http://schemas.microsoft.com/office/drawing/2014/main" id="{98CD5869-E9D9-13A8-36F4-A218B3A91523}"/>
              </a:ext>
            </a:extLst>
          </p:cNvPr>
          <p:cNvSpPr>
            <a:spLocks noGrp="1"/>
          </p:cNvSpPr>
          <p:nvPr>
            <p:ph idx="1"/>
          </p:nvPr>
        </p:nvSpPr>
        <p:spPr/>
        <p:txBody>
          <a:bodyPr>
            <a:normAutofit fontScale="55000" lnSpcReduction="20000"/>
          </a:bodyPr>
          <a:lstStyle/>
          <a:p>
            <a:pPr algn="just">
              <a:lnSpc>
                <a:spcPct val="150000"/>
              </a:lnSpc>
              <a:spcAft>
                <a:spcPts val="800"/>
              </a:spcAft>
            </a:pPr>
            <a:r>
              <a:rPr lang="en-US" sz="1800" dirty="0">
                <a:effectLst/>
                <a:ea typeface="SimSun" panose="02010600030101010101" pitchFamily="2" charset="-122"/>
                <a:cs typeface="Times New Roman" panose="02020603050405020304" pitchFamily="18" charset="0"/>
              </a:rPr>
              <a:t>The integration of ICT in education has revolutionized the teaching and learning landscape, particularly in science subjects. </a:t>
            </a:r>
          </a:p>
          <a:p>
            <a:pPr algn="just">
              <a:lnSpc>
                <a:spcPct val="150000"/>
              </a:lnSpc>
              <a:spcAft>
                <a:spcPts val="800"/>
              </a:spcAft>
            </a:pPr>
            <a:r>
              <a:rPr lang="en-US" sz="1800" dirty="0">
                <a:effectLst/>
                <a:ea typeface="SimSun" panose="02010600030101010101" pitchFamily="2" charset="-122"/>
                <a:cs typeface="Times New Roman" panose="02020603050405020304" pitchFamily="18" charset="0"/>
              </a:rPr>
              <a:t>Digital tools and resources enhance engagement, foster inquiry, and broaden access to educational content. </a:t>
            </a:r>
          </a:p>
          <a:p>
            <a:pPr algn="just">
              <a:lnSpc>
                <a:spcPct val="150000"/>
              </a:lnSpc>
              <a:spcAft>
                <a:spcPts val="800"/>
              </a:spcAft>
            </a:pPr>
            <a:r>
              <a:rPr lang="en-US" sz="1800" b="1" dirty="0">
                <a:effectLst/>
                <a:ea typeface="SimSun" panose="02010600030101010101" pitchFamily="2" charset="-122"/>
                <a:cs typeface="Times New Roman" panose="02020603050405020304" pitchFamily="18" charset="0"/>
              </a:rPr>
              <a:t>However</a:t>
            </a:r>
            <a:r>
              <a:rPr lang="en-US" sz="1800" dirty="0">
                <a:effectLst/>
                <a:ea typeface="SimSun" panose="02010600030101010101" pitchFamily="2" charset="-122"/>
                <a:cs typeface="Times New Roman" panose="02020603050405020304" pitchFamily="18" charset="0"/>
              </a:rPr>
              <a:t>, this transformation requires a critical focus on ethical and responsible ICT use to ensure equitable access, respect for intellectual property, and protection of student data while fostering digital literacy and integrity. </a:t>
            </a:r>
            <a:endParaRPr lang="en-UG" sz="1800" dirty="0">
              <a:effectLst/>
              <a:ea typeface="Calibri" panose="020F0502020204030204" pitchFamily="34" charset="0"/>
              <a:cs typeface="Times New Roman" panose="02020603050405020304" pitchFamily="18" charset="0"/>
            </a:endParaRPr>
          </a:p>
          <a:p>
            <a:pPr marL="0" indent="0" algn="just">
              <a:lnSpc>
                <a:spcPct val="150000"/>
              </a:lnSpc>
              <a:spcAft>
                <a:spcPts val="800"/>
              </a:spcAft>
              <a:buNone/>
            </a:pPr>
            <a:r>
              <a:rPr lang="en-US" sz="1800" b="1" dirty="0">
                <a:effectLst/>
                <a:ea typeface="Calibri" panose="020F0502020204030204" pitchFamily="34" charset="0"/>
                <a:cs typeface="Times New Roman" panose="02020603050405020304" pitchFamily="18" charset="0"/>
              </a:rPr>
              <a:t>Learning Objectives</a:t>
            </a:r>
            <a:endParaRPr lang="en-UG" sz="1800" dirty="0">
              <a:effectLst/>
              <a:ea typeface="Calibri" panose="020F0502020204030204" pitchFamily="34" charset="0"/>
              <a:cs typeface="Times New Roman" panose="02020603050405020304" pitchFamily="18" charset="0"/>
            </a:endParaRPr>
          </a:p>
          <a:p>
            <a:pPr marL="342900" lvl="0" indent="-342900" algn="just">
              <a:lnSpc>
                <a:spcPct val="120000"/>
              </a:lnSpc>
              <a:spcAft>
                <a:spcPts val="800"/>
              </a:spcAft>
              <a:buFont typeface="+mj-lt"/>
              <a:buAutoNum type="arabicParenR"/>
              <a:tabLst>
                <a:tab pos="269875" algn="l"/>
              </a:tabLst>
            </a:pPr>
            <a:r>
              <a:rPr lang="en-US" sz="1800" dirty="0">
                <a:effectLst/>
                <a:ea typeface="Calibri" panose="020F0502020204030204" pitchFamily="34" charset="0"/>
                <a:cs typeface="Times New Roman" panose="02020603050405020304" pitchFamily="18" charset="0"/>
              </a:rPr>
              <a:t>Understand the principles of ethical ICT use, including respect for intellectual property, data privacy, and equitable access.</a:t>
            </a:r>
            <a:endParaRPr lang="en-UG" sz="1800" dirty="0">
              <a:effectLst/>
              <a:ea typeface="Calibri" panose="020F0502020204030204" pitchFamily="34" charset="0"/>
              <a:cs typeface="Times New Roman" panose="02020603050405020304" pitchFamily="18" charset="0"/>
            </a:endParaRPr>
          </a:p>
          <a:p>
            <a:pPr marL="342900" lvl="0" indent="-342900" algn="just">
              <a:lnSpc>
                <a:spcPct val="120000"/>
              </a:lnSpc>
              <a:spcAft>
                <a:spcPts val="800"/>
              </a:spcAft>
              <a:buFont typeface="+mj-lt"/>
              <a:buAutoNum type="arabicParenR"/>
              <a:tabLst>
                <a:tab pos="269875" algn="l"/>
              </a:tabLst>
            </a:pPr>
            <a:r>
              <a:rPr lang="en-US" sz="1800" dirty="0">
                <a:effectLst/>
                <a:ea typeface="Calibri" panose="020F0502020204030204" pitchFamily="34" charset="0"/>
                <a:cs typeface="Times New Roman" panose="02020603050405020304" pitchFamily="18" charset="0"/>
              </a:rPr>
              <a:t>Explore responsible practices for integrating ICT tools into science education to enhance learning outcomes.</a:t>
            </a:r>
            <a:endParaRPr lang="en-UG" sz="1800" dirty="0">
              <a:effectLst/>
              <a:ea typeface="Calibri" panose="020F0502020204030204" pitchFamily="34" charset="0"/>
              <a:cs typeface="Times New Roman" panose="02020603050405020304" pitchFamily="18" charset="0"/>
            </a:endParaRPr>
          </a:p>
          <a:p>
            <a:pPr marL="342900" lvl="0" indent="-342900" algn="just">
              <a:lnSpc>
                <a:spcPct val="120000"/>
              </a:lnSpc>
              <a:spcAft>
                <a:spcPts val="800"/>
              </a:spcAft>
              <a:buFont typeface="+mj-lt"/>
              <a:buAutoNum type="arabicParenR"/>
              <a:tabLst>
                <a:tab pos="269875" algn="l"/>
              </a:tabLst>
            </a:pPr>
            <a:r>
              <a:rPr lang="en-US" sz="1800" dirty="0">
                <a:effectLst/>
                <a:ea typeface="Calibri" panose="020F0502020204030204" pitchFamily="34" charset="0"/>
                <a:cs typeface="Times New Roman" panose="02020603050405020304" pitchFamily="18" charset="0"/>
              </a:rPr>
              <a:t>Analyze the implications of ethical and responsible ICT use for teaching and learning in science subjects.</a:t>
            </a:r>
            <a:endParaRPr lang="en-UG" sz="1800" dirty="0">
              <a:effectLst/>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E9C7238-6BFE-7DEF-0588-AA94BDBA29B2}"/>
              </a:ext>
            </a:extLst>
          </p:cNvPr>
          <p:cNvSpPr>
            <a:spLocks noGrp="1"/>
          </p:cNvSpPr>
          <p:nvPr>
            <p:ph type="dt" sz="half" idx="10"/>
          </p:nvPr>
        </p:nvSpPr>
        <p:spPr/>
        <p:txBody>
          <a:bodyPr/>
          <a:lstStyle/>
          <a:p>
            <a:fld id="{7DDEB5D3-5818-F745-A1E1-EFF2F759E55C}" type="datetime1">
              <a:rPr lang="en-US" smtClean="0"/>
              <a:t>1/15/2025</a:t>
            </a:fld>
            <a:endParaRPr lang="en-US"/>
          </a:p>
        </p:txBody>
      </p:sp>
      <p:sp>
        <p:nvSpPr>
          <p:cNvPr id="5" name="Footer Placeholder 4">
            <a:extLst>
              <a:ext uri="{FF2B5EF4-FFF2-40B4-BE49-F238E27FC236}">
                <a16:creationId xmlns:a16="http://schemas.microsoft.com/office/drawing/2014/main" id="{B8F2B2C7-26BC-B3EB-CC44-73697C6818AF}"/>
              </a:ext>
            </a:extLst>
          </p:cNvPr>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6" name="Slide Number Placeholder 5">
            <a:extLst>
              <a:ext uri="{FF2B5EF4-FFF2-40B4-BE49-F238E27FC236}">
                <a16:creationId xmlns:a16="http://schemas.microsoft.com/office/drawing/2014/main" id="{70A04A43-FD96-6064-11C1-F197659A8966}"/>
              </a:ext>
            </a:extLst>
          </p:cNvPr>
          <p:cNvSpPr>
            <a:spLocks noGrp="1"/>
          </p:cNvSpPr>
          <p:nvPr>
            <p:ph type="sldNum" sz="quarter" idx="12"/>
          </p:nvPr>
        </p:nvSpPr>
        <p:spPr/>
        <p:txBody>
          <a:bodyPr/>
          <a:lstStyle/>
          <a:p>
            <a:fld id="{114BD880-0602-A144-A3A1-16C5EBA51DA0}" type="slidenum">
              <a:rPr lang="en-US" smtClean="0"/>
              <a:t>2</a:t>
            </a:fld>
            <a:endParaRPr lang="en-US" dirty="0"/>
          </a:p>
        </p:txBody>
      </p:sp>
      <p:pic>
        <p:nvPicPr>
          <p:cNvPr id="9" name="Video 8">
            <a:hlinkClick r:id="" action="ppaction://media"/>
            <a:extLst>
              <a:ext uri="{FF2B5EF4-FFF2-40B4-BE49-F238E27FC236}">
                <a16:creationId xmlns:a16="http://schemas.microsoft.com/office/drawing/2014/main" id="{980BC410-3257-2368-E955-95CD23A4910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44738762"/>
      </p:ext>
    </p:extLst>
  </p:cSld>
  <p:clrMapOvr>
    <a:masterClrMapping/>
  </p:clrMapOvr>
  <mc:AlternateContent xmlns:mc="http://schemas.openxmlformats.org/markup-compatibility/2006">
    <mc:Choice xmlns:p14="http://schemas.microsoft.com/office/powerpoint/2010/main" Requires="p14">
      <p:transition spd="slow" p14:dur="2000" advTm="178"/>
    </mc:Choice>
    <mc:Fallback>
      <p:transition spd="slow" advTm="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A3093-5DD1-1DF6-6FCA-39DC88F4E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4D023-A1D0-99CD-DF0D-608D4B401469}"/>
              </a:ext>
            </a:extLst>
          </p:cNvPr>
          <p:cNvSpPr>
            <a:spLocks noGrp="1"/>
          </p:cNvSpPr>
          <p:nvPr>
            <p:ph type="title"/>
          </p:nvPr>
        </p:nvSpPr>
        <p:spPr/>
        <p:txBody>
          <a:bodyPr>
            <a:normAutofit/>
          </a:bodyPr>
          <a:lstStyle/>
          <a:p>
            <a:r>
              <a:rPr lang="en-GB" sz="2700" b="1" dirty="0">
                <a:latin typeface="PT Mono" panose="02060509020205020204" pitchFamily="49" charset="77"/>
                <a:ea typeface="Calibri" panose="020F0502020204030204" pitchFamily="34" charset="0"/>
                <a:cs typeface="Times New Roman" panose="02020603050405020304" pitchFamily="18" charset="0"/>
              </a:rPr>
              <a:t>Ethical and Responsible Use of ICT  </a:t>
            </a:r>
            <a:endParaRPr lang="en-UG" dirty="0">
              <a:latin typeface="PT Mono" panose="02060509020205020204" pitchFamily="49" charset="77"/>
            </a:endParaRPr>
          </a:p>
        </p:txBody>
      </p:sp>
      <p:sp>
        <p:nvSpPr>
          <p:cNvPr id="3" name="Content Placeholder 2">
            <a:extLst>
              <a:ext uri="{FF2B5EF4-FFF2-40B4-BE49-F238E27FC236}">
                <a16:creationId xmlns:a16="http://schemas.microsoft.com/office/drawing/2014/main" id="{8A86A7BD-FD3C-0BD3-1A49-1CF8CD9A8EAD}"/>
              </a:ext>
            </a:extLst>
          </p:cNvPr>
          <p:cNvSpPr>
            <a:spLocks noGrp="1"/>
          </p:cNvSpPr>
          <p:nvPr>
            <p:ph idx="1"/>
          </p:nvPr>
        </p:nvSpPr>
        <p:spPr/>
        <p:txBody>
          <a:bodyPr>
            <a:normAutofit fontScale="55000" lnSpcReduction="20000"/>
          </a:bodyPr>
          <a:lstStyle/>
          <a:p>
            <a:pPr marL="0" lvl="0" indent="0" algn="just">
              <a:lnSpc>
                <a:spcPct val="120000"/>
              </a:lnSpc>
              <a:spcAft>
                <a:spcPts val="800"/>
              </a:spcAft>
              <a:buNone/>
              <a:tabLst>
                <a:tab pos="269875" algn="l"/>
              </a:tabLst>
            </a:pPr>
            <a:r>
              <a:rPr lang="en-US" sz="1800" b="1" dirty="0">
                <a:effectLst/>
                <a:ea typeface="Calibri" panose="020F0502020204030204" pitchFamily="34" charset="0"/>
                <a:cs typeface="Times New Roman" panose="02020603050405020304" pitchFamily="18" charset="0"/>
              </a:rPr>
              <a:t>Overview of Ethical and responsible use of ICT </a:t>
            </a:r>
            <a:endParaRPr lang="en-UG" sz="1800" dirty="0">
              <a:effectLst/>
              <a:ea typeface="Calibri" panose="020F0502020204030204" pitchFamily="34" charset="0"/>
              <a:cs typeface="Times New Roman" panose="02020603050405020304" pitchFamily="18" charset="0"/>
            </a:endParaRPr>
          </a:p>
          <a:p>
            <a:pPr algn="just">
              <a:lnSpc>
                <a:spcPct val="120000"/>
              </a:lnSpc>
              <a:spcAft>
                <a:spcPts val="800"/>
              </a:spcAft>
            </a:pPr>
            <a:r>
              <a:rPr lang="en-GB" sz="1800" dirty="0">
                <a:effectLst/>
                <a:ea typeface="Calibri" panose="020F0502020204030204" pitchFamily="34" charset="0"/>
                <a:cs typeface="Times New Roman" panose="02020603050405020304" pitchFamily="18" charset="0"/>
              </a:rPr>
              <a:t>ICT in education has transformed the landscape of teaching and learning, especially for science subjects with increasing utilization of digital tools and resources,</a:t>
            </a:r>
          </a:p>
          <a:p>
            <a:pPr algn="just">
              <a:lnSpc>
                <a:spcPct val="120000"/>
              </a:lnSpc>
              <a:spcAft>
                <a:spcPts val="800"/>
              </a:spcAft>
            </a:pPr>
            <a:r>
              <a:rPr lang="en-GB" sz="1800" dirty="0">
                <a:effectLst/>
                <a:ea typeface="Calibri" panose="020F0502020204030204" pitchFamily="34" charset="0"/>
                <a:cs typeface="Times New Roman" panose="02020603050405020304" pitchFamily="18" charset="0"/>
              </a:rPr>
              <a:t>it is imperative to address the ethical and responsible use of ICT to enhance educational outcomes while safeguarding the integrity of the learning process. </a:t>
            </a:r>
            <a:endParaRPr lang="en-UG" sz="1800" i="1" dirty="0">
              <a:solidFill>
                <a:srgbClr val="111111"/>
              </a:solidFill>
              <a:effectLst/>
              <a:ea typeface="Times New Roman" panose="02020603050405020304" pitchFamily="18" charset="0"/>
            </a:endParaRPr>
          </a:p>
          <a:p>
            <a:pPr marL="0" lvl="0" indent="0" algn="just">
              <a:lnSpc>
                <a:spcPct val="120000"/>
              </a:lnSpc>
              <a:spcAft>
                <a:spcPts val="800"/>
              </a:spcAft>
              <a:buNone/>
              <a:tabLst>
                <a:tab pos="269875" algn="l"/>
              </a:tabLst>
            </a:pPr>
            <a:r>
              <a:rPr lang="en-US" sz="1800" b="1" dirty="0">
                <a:effectLst/>
                <a:ea typeface="Calibri" panose="020F0502020204030204" pitchFamily="34" charset="0"/>
                <a:cs typeface="Times New Roman" panose="02020603050405020304" pitchFamily="18" charset="0"/>
              </a:rPr>
              <a:t>Ethical Considerations in ICT Use</a:t>
            </a:r>
            <a:endParaRPr lang="en-UG" sz="1800" dirty="0">
              <a:effectLst/>
              <a:ea typeface="Calibri" panose="020F0502020204030204" pitchFamily="34" charset="0"/>
              <a:cs typeface="Times New Roman" panose="02020603050405020304" pitchFamily="18" charset="0"/>
            </a:endParaRPr>
          </a:p>
          <a:p>
            <a:pPr algn="just">
              <a:lnSpc>
                <a:spcPct val="120000"/>
              </a:lnSpc>
              <a:spcAft>
                <a:spcPts val="800"/>
              </a:spcAft>
            </a:pPr>
            <a:r>
              <a:rPr lang="en-GB" sz="1800" dirty="0">
                <a:effectLst/>
                <a:ea typeface="Calibri" panose="020F0502020204030204" pitchFamily="34" charset="0"/>
                <a:cs typeface="Times New Roman" panose="02020603050405020304" pitchFamily="18" charset="0"/>
              </a:rPr>
              <a:t>Ethical use of ICT involves application of various principles to guide educators, students, and institutions in their interactions with digital resources. </a:t>
            </a:r>
          </a:p>
          <a:p>
            <a:pPr algn="just">
              <a:lnSpc>
                <a:spcPct val="120000"/>
              </a:lnSpc>
              <a:spcAft>
                <a:spcPts val="800"/>
              </a:spcAft>
            </a:pPr>
            <a:r>
              <a:rPr lang="en-GB" sz="1800" dirty="0">
                <a:effectLst/>
                <a:ea typeface="Calibri" panose="020F0502020204030204" pitchFamily="34" charset="0"/>
                <a:cs typeface="Times New Roman" panose="02020603050405020304" pitchFamily="18" charset="0"/>
              </a:rPr>
              <a:t>Fundamental principle</a:t>
            </a:r>
          </a:p>
          <a:p>
            <a:pPr lvl="1" algn="just">
              <a:lnSpc>
                <a:spcPct val="120000"/>
              </a:lnSpc>
              <a:spcAft>
                <a:spcPts val="800"/>
              </a:spcAft>
            </a:pPr>
            <a:r>
              <a:rPr lang="en-GB" dirty="0">
                <a:effectLst/>
                <a:ea typeface="Calibri" panose="020F0502020204030204" pitchFamily="34" charset="0"/>
                <a:cs typeface="Times New Roman" panose="02020603050405020304" pitchFamily="18" charset="0"/>
              </a:rPr>
              <a:t>Respect for intellectual property rights (IPR). </a:t>
            </a:r>
          </a:p>
          <a:p>
            <a:pPr lvl="1" algn="just">
              <a:lnSpc>
                <a:spcPct val="120000"/>
              </a:lnSpc>
              <a:spcAft>
                <a:spcPts val="800"/>
              </a:spcAft>
            </a:pPr>
            <a:r>
              <a:rPr lang="en-GB" dirty="0">
                <a:effectLst/>
                <a:ea typeface="Calibri" panose="020F0502020204030204" pitchFamily="34" charset="0"/>
                <a:cs typeface="Times New Roman" panose="02020603050405020304" pitchFamily="18" charset="0"/>
              </a:rPr>
              <a:t>As science teachers and content creators ensure legal and ethical use of digital resources such as research articles, educational videos, and interactive simulations through proper citation of sources, adherence to copyright laws, and the promotion of open educational resources (OER) that encourage sharing and collaboration.</a:t>
            </a:r>
            <a:endParaRPr lang="en-UG" sz="1800" dirty="0">
              <a:effectLst/>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3319A45F-8761-992C-22C1-FA209FD3A886}"/>
              </a:ext>
            </a:extLst>
          </p:cNvPr>
          <p:cNvSpPr>
            <a:spLocks noGrp="1"/>
          </p:cNvSpPr>
          <p:nvPr>
            <p:ph type="dt" sz="half" idx="10"/>
          </p:nvPr>
        </p:nvSpPr>
        <p:spPr/>
        <p:txBody>
          <a:bodyPr/>
          <a:lstStyle/>
          <a:p>
            <a:fld id="{7DDEB5D3-5818-F745-A1E1-EFF2F759E55C}" type="datetime1">
              <a:rPr lang="en-US" smtClean="0"/>
              <a:t>1/15/2025</a:t>
            </a:fld>
            <a:endParaRPr lang="en-US"/>
          </a:p>
        </p:txBody>
      </p:sp>
      <p:sp>
        <p:nvSpPr>
          <p:cNvPr id="5" name="Footer Placeholder 4">
            <a:extLst>
              <a:ext uri="{FF2B5EF4-FFF2-40B4-BE49-F238E27FC236}">
                <a16:creationId xmlns:a16="http://schemas.microsoft.com/office/drawing/2014/main" id="{68CA3458-3B1C-E4AB-3918-DCB1919101D7}"/>
              </a:ext>
            </a:extLst>
          </p:cNvPr>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6" name="Slide Number Placeholder 5">
            <a:extLst>
              <a:ext uri="{FF2B5EF4-FFF2-40B4-BE49-F238E27FC236}">
                <a16:creationId xmlns:a16="http://schemas.microsoft.com/office/drawing/2014/main" id="{E890B072-2C0A-FD83-349E-F450AAF31AD8}"/>
              </a:ext>
            </a:extLst>
          </p:cNvPr>
          <p:cNvSpPr>
            <a:spLocks noGrp="1"/>
          </p:cNvSpPr>
          <p:nvPr>
            <p:ph type="sldNum" sz="quarter" idx="12"/>
          </p:nvPr>
        </p:nvSpPr>
        <p:spPr/>
        <p:txBody>
          <a:bodyPr/>
          <a:lstStyle/>
          <a:p>
            <a:fld id="{114BD880-0602-A144-A3A1-16C5EBA51DA0}" type="slidenum">
              <a:rPr lang="en-US" smtClean="0"/>
              <a:t>3</a:t>
            </a:fld>
            <a:endParaRPr lang="en-US" dirty="0"/>
          </a:p>
        </p:txBody>
      </p:sp>
      <p:pic>
        <p:nvPicPr>
          <p:cNvPr id="8" name="Video 7">
            <a:hlinkClick r:id="" action="ppaction://media"/>
            <a:extLst>
              <a:ext uri="{FF2B5EF4-FFF2-40B4-BE49-F238E27FC236}">
                <a16:creationId xmlns:a16="http://schemas.microsoft.com/office/drawing/2014/main" id="{F3B5749F-F13E-CDA3-9ABA-64EBBC3836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14997357"/>
      </p:ext>
    </p:extLst>
  </p:cSld>
  <p:clrMapOvr>
    <a:masterClrMapping/>
  </p:clrMapOvr>
  <mc:AlternateContent xmlns:mc="http://schemas.openxmlformats.org/markup-compatibility/2006">
    <mc:Choice xmlns:p14="http://schemas.microsoft.com/office/powerpoint/2010/main" Requires="p14">
      <p:transition spd="slow" p14:dur="2000" advTm="171"/>
    </mc:Choice>
    <mc:Fallback>
      <p:transition spd="slow" advTm="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36EF-1A41-97C6-9094-9215B4F18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59C2A-D8A7-26DB-7F23-992EB9E67273}"/>
              </a:ext>
            </a:extLst>
          </p:cNvPr>
          <p:cNvSpPr>
            <a:spLocks noGrp="1"/>
          </p:cNvSpPr>
          <p:nvPr>
            <p:ph type="title"/>
          </p:nvPr>
        </p:nvSpPr>
        <p:spPr/>
        <p:txBody>
          <a:bodyPr>
            <a:normAutofit/>
          </a:bodyPr>
          <a:lstStyle/>
          <a:p>
            <a:r>
              <a:rPr lang="en-GB" sz="2700" b="1" dirty="0">
                <a:latin typeface="Times New Roman" panose="02020603050405020304" pitchFamily="18" charset="0"/>
                <a:ea typeface="Calibri" panose="020F0502020204030204" pitchFamily="34" charset="0"/>
                <a:cs typeface="Times New Roman" panose="02020603050405020304" pitchFamily="18" charset="0"/>
              </a:rPr>
              <a:t>Ethical and Responsible Use of ICT  </a:t>
            </a:r>
            <a:endParaRPr lang="en-UG" dirty="0"/>
          </a:p>
        </p:txBody>
      </p:sp>
      <p:sp>
        <p:nvSpPr>
          <p:cNvPr id="3" name="Content Placeholder 2">
            <a:extLst>
              <a:ext uri="{FF2B5EF4-FFF2-40B4-BE49-F238E27FC236}">
                <a16:creationId xmlns:a16="http://schemas.microsoft.com/office/drawing/2014/main" id="{3A210B9D-3F5D-9259-DB95-00D71F50C72E}"/>
              </a:ext>
            </a:extLst>
          </p:cNvPr>
          <p:cNvSpPr>
            <a:spLocks noGrp="1"/>
          </p:cNvSpPr>
          <p:nvPr>
            <p:ph idx="1"/>
          </p:nvPr>
        </p:nvSpPr>
        <p:spPr/>
        <p:txBody>
          <a:bodyPr>
            <a:normAutofit fontScale="77500" lnSpcReduction="20000"/>
          </a:bodyPr>
          <a:lstStyle/>
          <a:p>
            <a:pPr marL="0" lvl="0" indent="0" algn="just">
              <a:lnSpc>
                <a:spcPct val="150000"/>
              </a:lnSpc>
              <a:spcAft>
                <a:spcPts val="800"/>
              </a:spcAft>
              <a:buNone/>
              <a:tabLst>
                <a:tab pos="269875" algn="l"/>
              </a:tabLst>
            </a:pPr>
            <a:r>
              <a:rPr lang="en-US" sz="1800" b="1" dirty="0">
                <a:effectLst/>
                <a:ea typeface="Calibri" panose="020F0502020204030204" pitchFamily="34" charset="0"/>
                <a:cs typeface="Times New Roman" panose="02020603050405020304" pitchFamily="18" charset="0"/>
              </a:rPr>
              <a:t>Overview of Ethical and responsible use of ICT </a:t>
            </a:r>
            <a:endParaRPr lang="en-UG" sz="1800" dirty="0">
              <a:effectLst/>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ea typeface="Calibri" panose="020F0502020204030204" pitchFamily="34" charset="0"/>
                <a:cs typeface="Times New Roman" panose="02020603050405020304" pitchFamily="18" charset="0"/>
              </a:rPr>
              <a:t>The need to protect student data and privacy.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With the growing reliance on digital platforms for learning, educators must be vigilant in safeguarding sensitive information.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Understand data protection regulations, such as the Data Privacy Act 2009, and implementing measures to secure personal data.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Inclusivity and diversity</a:t>
            </a:r>
          </a:p>
          <a:p>
            <a:pPr lvl="2" algn="just">
              <a:lnSpc>
                <a:spcPct val="150000"/>
              </a:lnSpc>
              <a:spcAft>
                <a:spcPts val="800"/>
              </a:spcAft>
            </a:pPr>
            <a:r>
              <a:rPr lang="en-GB" dirty="0">
                <a:effectLst/>
                <a:ea typeface="Calibri" panose="020F0502020204030204" pitchFamily="34" charset="0"/>
                <a:cs typeface="Times New Roman" panose="02020603050405020304" pitchFamily="18" charset="0"/>
              </a:rPr>
              <a:t>Equitable access to technology, ensuring that all students, regardless of socio-economic background, have the opportunity to engage with ICT in their science education.</a:t>
            </a:r>
            <a:endParaRPr lang="en-UG" dirty="0">
              <a:effectLst/>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C2ED661-BE8E-386C-CA28-C9C06BB5E871}"/>
              </a:ext>
            </a:extLst>
          </p:cNvPr>
          <p:cNvSpPr>
            <a:spLocks noGrp="1"/>
          </p:cNvSpPr>
          <p:nvPr>
            <p:ph type="dt" sz="half" idx="10"/>
          </p:nvPr>
        </p:nvSpPr>
        <p:spPr/>
        <p:txBody>
          <a:bodyPr/>
          <a:lstStyle/>
          <a:p>
            <a:fld id="{7DDEB5D3-5818-F745-A1E1-EFF2F759E55C}" type="datetime1">
              <a:rPr lang="en-US" smtClean="0"/>
              <a:t>1/15/2025</a:t>
            </a:fld>
            <a:endParaRPr lang="en-US"/>
          </a:p>
        </p:txBody>
      </p:sp>
      <p:sp>
        <p:nvSpPr>
          <p:cNvPr id="5" name="Footer Placeholder 4">
            <a:extLst>
              <a:ext uri="{FF2B5EF4-FFF2-40B4-BE49-F238E27FC236}">
                <a16:creationId xmlns:a16="http://schemas.microsoft.com/office/drawing/2014/main" id="{A27942C0-E3AA-5E7A-56A7-D9A9874C1CBA}"/>
              </a:ext>
            </a:extLst>
          </p:cNvPr>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6" name="Slide Number Placeholder 5">
            <a:extLst>
              <a:ext uri="{FF2B5EF4-FFF2-40B4-BE49-F238E27FC236}">
                <a16:creationId xmlns:a16="http://schemas.microsoft.com/office/drawing/2014/main" id="{A0AA3DA7-6284-1E6D-A14B-C303CB715D76}"/>
              </a:ext>
            </a:extLst>
          </p:cNvPr>
          <p:cNvSpPr>
            <a:spLocks noGrp="1"/>
          </p:cNvSpPr>
          <p:nvPr>
            <p:ph type="sldNum" sz="quarter" idx="12"/>
          </p:nvPr>
        </p:nvSpPr>
        <p:spPr/>
        <p:txBody>
          <a:bodyPr/>
          <a:lstStyle/>
          <a:p>
            <a:fld id="{114BD880-0602-A144-A3A1-16C5EBA51DA0}" type="slidenum">
              <a:rPr lang="en-US" smtClean="0"/>
              <a:t>4</a:t>
            </a:fld>
            <a:endParaRPr lang="en-US" dirty="0"/>
          </a:p>
        </p:txBody>
      </p:sp>
      <p:pic>
        <p:nvPicPr>
          <p:cNvPr id="8" name="Video 7">
            <a:hlinkClick r:id="" action="ppaction://media"/>
            <a:extLst>
              <a:ext uri="{FF2B5EF4-FFF2-40B4-BE49-F238E27FC236}">
                <a16:creationId xmlns:a16="http://schemas.microsoft.com/office/drawing/2014/main" id="{D2983280-B41E-0FC4-AD8E-2788C5AFFE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48812265"/>
      </p:ext>
    </p:extLst>
  </p:cSld>
  <p:clrMapOvr>
    <a:masterClrMapping/>
  </p:clrMapOvr>
  <mc:AlternateContent xmlns:mc="http://schemas.openxmlformats.org/markup-compatibility/2006">
    <mc:Choice xmlns:p14="http://schemas.microsoft.com/office/powerpoint/2010/main" Requires="p14">
      <p:transition spd="slow" p14:dur="2000" advTm="4703"/>
    </mc:Choice>
    <mc:Fallback>
      <p:transition spd="slow" advTm="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AC76C-3F21-0A96-4352-4C95539B9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1A5FC-F80A-4F4A-99E2-90E57099E9B7}"/>
              </a:ext>
            </a:extLst>
          </p:cNvPr>
          <p:cNvSpPr>
            <a:spLocks noGrp="1"/>
          </p:cNvSpPr>
          <p:nvPr>
            <p:ph type="title"/>
          </p:nvPr>
        </p:nvSpPr>
        <p:spPr/>
        <p:txBody>
          <a:bodyPr>
            <a:normAutofit/>
          </a:bodyPr>
          <a:lstStyle/>
          <a:p>
            <a:r>
              <a:rPr lang="en-GB" sz="2700" b="1" dirty="0">
                <a:latin typeface="Times New Roman" panose="02020603050405020304" pitchFamily="18" charset="0"/>
                <a:ea typeface="Calibri" panose="020F0502020204030204" pitchFamily="34" charset="0"/>
                <a:cs typeface="Times New Roman" panose="02020603050405020304" pitchFamily="18" charset="0"/>
              </a:rPr>
              <a:t>Ethical and Responsible Use of ICT  </a:t>
            </a:r>
            <a:endParaRPr lang="en-UG" dirty="0"/>
          </a:p>
        </p:txBody>
      </p:sp>
      <p:sp>
        <p:nvSpPr>
          <p:cNvPr id="3" name="Content Placeholder 2">
            <a:extLst>
              <a:ext uri="{FF2B5EF4-FFF2-40B4-BE49-F238E27FC236}">
                <a16:creationId xmlns:a16="http://schemas.microsoft.com/office/drawing/2014/main" id="{0B452ED0-531E-EBD7-53E8-5FC97DF5A9A0}"/>
              </a:ext>
            </a:extLst>
          </p:cNvPr>
          <p:cNvSpPr>
            <a:spLocks noGrp="1"/>
          </p:cNvSpPr>
          <p:nvPr>
            <p:ph idx="1"/>
          </p:nvPr>
        </p:nvSpPr>
        <p:spPr/>
        <p:txBody>
          <a:bodyPr>
            <a:normAutofit fontScale="55000" lnSpcReduction="20000"/>
          </a:bodyPr>
          <a:lstStyle/>
          <a:p>
            <a:pPr marL="0" lvl="0" indent="0" algn="just">
              <a:lnSpc>
                <a:spcPct val="150000"/>
              </a:lnSpc>
              <a:spcAft>
                <a:spcPts val="800"/>
              </a:spcAft>
              <a:buNone/>
              <a:tabLst>
                <a:tab pos="269875" algn="l"/>
              </a:tabLst>
            </a:pPr>
            <a:r>
              <a:rPr lang="en-GB" sz="1800" b="1" dirty="0">
                <a:effectLst/>
                <a:ea typeface="Calibri" panose="020F0502020204030204" pitchFamily="34" charset="0"/>
                <a:cs typeface="Times New Roman" panose="02020603050405020304" pitchFamily="18" charset="0"/>
              </a:rPr>
              <a:t>Responsible Practices in ICT Integration</a:t>
            </a:r>
            <a:endParaRPr lang="en-UG" sz="1800" dirty="0">
              <a:effectLst/>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ea typeface="Calibri" panose="020F0502020204030204" pitchFamily="34" charset="0"/>
                <a:cs typeface="Times New Roman" panose="02020603050405020304" pitchFamily="18" charset="0"/>
              </a:rPr>
              <a:t>Need for commitment to responsible practices that enhance learning while minimizing potential risks.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Critically evaluate the digital tools and resources to employ</a:t>
            </a:r>
            <a:r>
              <a:rPr lang="en-GB" dirty="0">
                <a:ea typeface="Calibri" panose="020F0502020204030204" pitchFamily="34" charset="0"/>
                <a:cs typeface="Times New Roman" panose="02020603050405020304" pitchFamily="18" charset="0"/>
              </a:rPr>
              <a:t>: </a:t>
            </a:r>
            <a:r>
              <a:rPr lang="en-GB" dirty="0">
                <a:effectLst/>
                <a:ea typeface="Calibri" panose="020F0502020204030204" pitchFamily="34" charset="0"/>
                <a:cs typeface="Times New Roman" panose="02020603050405020304" pitchFamily="18" charset="0"/>
              </a:rPr>
              <a:t>should be pedagogically sound and aligned with learning objectives. </a:t>
            </a:r>
          </a:p>
          <a:p>
            <a:pPr lvl="2" algn="just">
              <a:lnSpc>
                <a:spcPct val="150000"/>
              </a:lnSpc>
              <a:spcAft>
                <a:spcPts val="800"/>
              </a:spcAft>
            </a:pPr>
            <a:r>
              <a:rPr lang="en-GB" dirty="0">
                <a:effectLst/>
                <a:ea typeface="Calibri" panose="020F0502020204030204" pitchFamily="34" charset="0"/>
                <a:cs typeface="Times New Roman" panose="02020603050405020304" pitchFamily="18" charset="0"/>
              </a:rPr>
              <a:t>Select high-quality, evidence-based resources that support inquiry-based learning</a:t>
            </a:r>
            <a:endParaRPr lang="en-UG" dirty="0">
              <a:effectLst/>
              <a:ea typeface="Calibri" panose="020F0502020204030204" pitchFamily="34" charset="0"/>
              <a:cs typeface="Times New Roman" panose="02020603050405020304" pitchFamily="18" charset="0"/>
            </a:endParaRPr>
          </a:p>
          <a:p>
            <a:pPr algn="just">
              <a:lnSpc>
                <a:spcPct val="150000"/>
              </a:lnSpc>
              <a:spcAft>
                <a:spcPts val="800"/>
              </a:spcAft>
            </a:pPr>
            <a:r>
              <a:rPr lang="en-GB" sz="1800" dirty="0">
                <a:effectLst/>
                <a:ea typeface="Calibri" panose="020F0502020204030204" pitchFamily="34" charset="0"/>
                <a:cs typeface="Times New Roman" panose="02020603050405020304" pitchFamily="18" charset="0"/>
              </a:rPr>
              <a:t>Foster digital literacy among students,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Equip the skills necessary to navigate the vast array of information available online. Teach learners how to critically assess the credibility of sources, discern between fact and misinformation, and utilize digital tools effectively to conduct research and collaborate with peers.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Digital literacy empowers students to be responsible consumers and producers of information in the digital age.</a:t>
            </a:r>
            <a:endParaRPr lang="en-UG" dirty="0">
              <a:effectLst/>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00690FE-47E7-0B6F-C8C7-6BC45B3C7F56}"/>
              </a:ext>
            </a:extLst>
          </p:cNvPr>
          <p:cNvSpPr>
            <a:spLocks noGrp="1"/>
          </p:cNvSpPr>
          <p:nvPr>
            <p:ph type="dt" sz="half" idx="10"/>
          </p:nvPr>
        </p:nvSpPr>
        <p:spPr/>
        <p:txBody>
          <a:bodyPr/>
          <a:lstStyle/>
          <a:p>
            <a:fld id="{7DDEB5D3-5818-F745-A1E1-EFF2F759E55C}" type="datetime1">
              <a:rPr lang="en-US" smtClean="0"/>
              <a:t>1/15/2025</a:t>
            </a:fld>
            <a:endParaRPr lang="en-US"/>
          </a:p>
        </p:txBody>
      </p:sp>
      <p:sp>
        <p:nvSpPr>
          <p:cNvPr id="5" name="Footer Placeholder 4">
            <a:extLst>
              <a:ext uri="{FF2B5EF4-FFF2-40B4-BE49-F238E27FC236}">
                <a16:creationId xmlns:a16="http://schemas.microsoft.com/office/drawing/2014/main" id="{A637054F-731A-F965-CCBA-FC23EB34C1DE}"/>
              </a:ext>
            </a:extLst>
          </p:cNvPr>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6" name="Slide Number Placeholder 5">
            <a:extLst>
              <a:ext uri="{FF2B5EF4-FFF2-40B4-BE49-F238E27FC236}">
                <a16:creationId xmlns:a16="http://schemas.microsoft.com/office/drawing/2014/main" id="{4144E355-CF28-337B-38AD-AF14D8B069D5}"/>
              </a:ext>
            </a:extLst>
          </p:cNvPr>
          <p:cNvSpPr>
            <a:spLocks noGrp="1"/>
          </p:cNvSpPr>
          <p:nvPr>
            <p:ph type="sldNum" sz="quarter" idx="12"/>
          </p:nvPr>
        </p:nvSpPr>
        <p:spPr/>
        <p:txBody>
          <a:bodyPr/>
          <a:lstStyle/>
          <a:p>
            <a:fld id="{114BD880-0602-A144-A3A1-16C5EBA51DA0}" type="slidenum">
              <a:rPr lang="en-US" smtClean="0"/>
              <a:t>5</a:t>
            </a:fld>
            <a:endParaRPr lang="en-US" dirty="0"/>
          </a:p>
        </p:txBody>
      </p:sp>
      <p:pic>
        <p:nvPicPr>
          <p:cNvPr id="8" name="Video 7">
            <a:hlinkClick r:id="" action="ppaction://media"/>
            <a:extLst>
              <a:ext uri="{FF2B5EF4-FFF2-40B4-BE49-F238E27FC236}">
                <a16:creationId xmlns:a16="http://schemas.microsoft.com/office/drawing/2014/main" id="{F00B3EB2-0EEF-FEF0-E02F-598975D5F6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92102259"/>
      </p:ext>
    </p:extLst>
  </p:cSld>
  <p:clrMapOvr>
    <a:masterClrMapping/>
  </p:clrMapOvr>
  <mc:AlternateContent xmlns:mc="http://schemas.openxmlformats.org/markup-compatibility/2006">
    <mc:Choice xmlns:p14="http://schemas.microsoft.com/office/powerpoint/2010/main" Requires="p14">
      <p:transition spd="slow" p14:dur="2000" advTm="1669"/>
    </mc:Choice>
    <mc:Fallback>
      <p:transition spd="slow" advTm="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A706-AC34-6701-8176-065A215EF8D7}"/>
              </a:ext>
            </a:extLst>
          </p:cNvPr>
          <p:cNvSpPr>
            <a:spLocks noGrp="1"/>
          </p:cNvSpPr>
          <p:nvPr>
            <p:ph type="title"/>
          </p:nvPr>
        </p:nvSpPr>
        <p:spPr/>
        <p:txBody>
          <a:bodyPr/>
          <a:lstStyle/>
          <a:p>
            <a:r>
              <a:rPr lang="en-GB" sz="3600" b="1" dirty="0">
                <a:effectLst/>
                <a:latin typeface="PT Mono" panose="02060509020205020204" pitchFamily="49" charset="77"/>
                <a:ea typeface="Calibri" panose="020F0502020204030204" pitchFamily="34" charset="0"/>
                <a:cs typeface="Times New Roman" panose="02020603050405020304" pitchFamily="18" charset="0"/>
              </a:rPr>
              <a:t>Implications for Science Education</a:t>
            </a:r>
            <a:endParaRPr lang="en-UG" dirty="0">
              <a:latin typeface="PT Mono" panose="02060509020205020204" pitchFamily="49" charset="77"/>
            </a:endParaRPr>
          </a:p>
        </p:txBody>
      </p:sp>
      <p:sp>
        <p:nvSpPr>
          <p:cNvPr id="3" name="Content Placeholder 2">
            <a:extLst>
              <a:ext uri="{FF2B5EF4-FFF2-40B4-BE49-F238E27FC236}">
                <a16:creationId xmlns:a16="http://schemas.microsoft.com/office/drawing/2014/main" id="{606E0A82-A024-6711-7279-A6C36008B54D}"/>
              </a:ext>
            </a:extLst>
          </p:cNvPr>
          <p:cNvSpPr>
            <a:spLocks noGrp="1"/>
          </p:cNvSpPr>
          <p:nvPr>
            <p:ph idx="1"/>
          </p:nvPr>
        </p:nvSpPr>
        <p:spPr/>
        <p:txBody>
          <a:bodyPr>
            <a:normAutofit fontScale="62500" lnSpcReduction="20000"/>
          </a:bodyPr>
          <a:lstStyle/>
          <a:p>
            <a:pPr algn="just">
              <a:lnSpc>
                <a:spcPct val="150000"/>
              </a:lnSpc>
              <a:spcAft>
                <a:spcPts val="800"/>
              </a:spcAft>
            </a:pPr>
            <a:r>
              <a:rPr lang="en-GB" sz="1800" dirty="0">
                <a:effectLst/>
                <a:ea typeface="Calibri" panose="020F0502020204030204" pitchFamily="34" charset="0"/>
                <a:cs typeface="Times New Roman" panose="02020603050405020304" pitchFamily="18" charset="0"/>
              </a:rPr>
              <a:t> When educators model ethical </a:t>
            </a:r>
            <a:r>
              <a:rPr lang="en-GB" sz="1800" dirty="0" err="1">
                <a:effectLst/>
                <a:ea typeface="Calibri" panose="020F0502020204030204" pitchFamily="34" charset="0"/>
                <a:cs typeface="Times New Roman" panose="02020603050405020304" pitchFamily="18" charset="0"/>
              </a:rPr>
              <a:t>behavior</a:t>
            </a:r>
            <a:r>
              <a:rPr lang="en-GB" sz="1800" dirty="0">
                <a:effectLst/>
                <a:ea typeface="Calibri" panose="020F0502020204030204" pitchFamily="34" charset="0"/>
                <a:cs typeface="Times New Roman" panose="02020603050405020304" pitchFamily="18" charset="0"/>
              </a:rPr>
              <a:t> and instil responsible practices, they not only enhance the learning experience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Also prepare students for the complexities of the digital world.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Fostering a culture of ethical ICT use can contribute to the development of informed citizens who are capable of engaging with scientific issues critically and responsibly.</a:t>
            </a:r>
            <a:endParaRPr lang="en-UG" sz="1800" dirty="0">
              <a:effectLst/>
              <a:ea typeface="Calibri" panose="020F0502020204030204" pitchFamily="34" charset="0"/>
              <a:cs typeface="Times New Roman" panose="02020603050405020304" pitchFamily="18" charset="0"/>
            </a:endParaRPr>
          </a:p>
          <a:p>
            <a:pPr algn="just">
              <a:lnSpc>
                <a:spcPct val="150000"/>
              </a:lnSpc>
              <a:spcAft>
                <a:spcPts val="800"/>
              </a:spcAft>
            </a:pPr>
            <a:r>
              <a:rPr lang="en-GB" sz="1800" b="1" dirty="0">
                <a:effectLst/>
                <a:ea typeface="Calibri" panose="020F0502020204030204" pitchFamily="34" charset="0"/>
                <a:cs typeface="Times New Roman" panose="02020603050405020304" pitchFamily="18" charset="0"/>
              </a:rPr>
              <a:t>Conclusion</a:t>
            </a:r>
            <a:r>
              <a:rPr lang="en-GB" sz="1800" dirty="0">
                <a:effectLst/>
                <a:ea typeface="Calibri" panose="020F0502020204030204" pitchFamily="34" charset="0"/>
                <a:cs typeface="Times New Roman" panose="02020603050405020304" pitchFamily="18" charset="0"/>
              </a:rPr>
              <a:t>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The integration of ICT in science education can facilitate innovative teaching methods that promote active learning. For instance, virtual labs and simulations allow students to conduct experiments that may be logistically challenging in a traditional classroom setting. </a:t>
            </a:r>
          </a:p>
          <a:p>
            <a:pPr lvl="1" algn="just">
              <a:lnSpc>
                <a:spcPct val="150000"/>
              </a:lnSpc>
              <a:spcAft>
                <a:spcPts val="800"/>
              </a:spcAft>
            </a:pPr>
            <a:r>
              <a:rPr lang="en-GB" dirty="0">
                <a:effectLst/>
                <a:ea typeface="Calibri" panose="020F0502020204030204" pitchFamily="34" charset="0"/>
                <a:cs typeface="Times New Roman" panose="02020603050405020304" pitchFamily="18" charset="0"/>
              </a:rPr>
              <a:t>However, it is crucial that these tools are used judiciously, with a clear understanding of their limitations and potential ethical concerns, such as the authenticity of data generated in virtual environments.</a:t>
            </a:r>
            <a:endParaRPr lang="en-UG" dirty="0">
              <a:effectLst/>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ABE1350B-02D6-B711-6A03-661B5CC7F747}"/>
              </a:ext>
            </a:extLst>
          </p:cNvPr>
          <p:cNvSpPr>
            <a:spLocks noGrp="1"/>
          </p:cNvSpPr>
          <p:nvPr>
            <p:ph type="dt" sz="half" idx="10"/>
          </p:nvPr>
        </p:nvSpPr>
        <p:spPr/>
        <p:txBody>
          <a:bodyPr/>
          <a:lstStyle/>
          <a:p>
            <a:fld id="{7DDEB5D3-5818-F745-A1E1-EFF2F759E55C}" type="datetime1">
              <a:rPr lang="en-US" smtClean="0"/>
              <a:t>1/15/2025</a:t>
            </a:fld>
            <a:endParaRPr lang="en-US"/>
          </a:p>
        </p:txBody>
      </p:sp>
      <p:sp>
        <p:nvSpPr>
          <p:cNvPr id="5" name="Footer Placeholder 4">
            <a:extLst>
              <a:ext uri="{FF2B5EF4-FFF2-40B4-BE49-F238E27FC236}">
                <a16:creationId xmlns:a16="http://schemas.microsoft.com/office/drawing/2014/main" id="{C457C494-188D-1171-B157-F8E3F0557E0F}"/>
              </a:ext>
            </a:extLst>
          </p:cNvPr>
          <p:cNvSpPr>
            <a:spLocks noGrp="1"/>
          </p:cNvSpPr>
          <p:nvPr>
            <p:ph type="ftr" sz="quarter" idx="11"/>
          </p:nvPr>
        </p:nvSpPr>
        <p:spPr/>
        <p:txBody>
          <a:bodyPr/>
          <a:lstStyle/>
          <a:p>
            <a:r>
              <a:rPr lang="en-GB"/>
              <a:t>Mission| “To enable the future of clients through creation and provision of knowledge.”  Vision  | “The benchmark for Business and Management Education, Research and Training in the region.” </a:t>
            </a:r>
            <a:endParaRPr lang="en-US" dirty="0"/>
          </a:p>
        </p:txBody>
      </p:sp>
      <p:sp>
        <p:nvSpPr>
          <p:cNvPr id="6" name="Slide Number Placeholder 5">
            <a:extLst>
              <a:ext uri="{FF2B5EF4-FFF2-40B4-BE49-F238E27FC236}">
                <a16:creationId xmlns:a16="http://schemas.microsoft.com/office/drawing/2014/main" id="{9DBFF072-6BFD-4FE7-35ED-AB98AA3205E6}"/>
              </a:ext>
            </a:extLst>
          </p:cNvPr>
          <p:cNvSpPr>
            <a:spLocks noGrp="1"/>
          </p:cNvSpPr>
          <p:nvPr>
            <p:ph type="sldNum" sz="quarter" idx="12"/>
          </p:nvPr>
        </p:nvSpPr>
        <p:spPr/>
        <p:txBody>
          <a:bodyPr/>
          <a:lstStyle/>
          <a:p>
            <a:fld id="{114BD880-0602-A144-A3A1-16C5EBA51DA0}" type="slidenum">
              <a:rPr lang="en-US" smtClean="0"/>
              <a:t>6</a:t>
            </a:fld>
            <a:endParaRPr lang="en-US" dirty="0"/>
          </a:p>
        </p:txBody>
      </p:sp>
      <p:pic>
        <p:nvPicPr>
          <p:cNvPr id="8" name="Video 7">
            <a:hlinkClick r:id="" action="ppaction://media"/>
            <a:extLst>
              <a:ext uri="{FF2B5EF4-FFF2-40B4-BE49-F238E27FC236}">
                <a16:creationId xmlns:a16="http://schemas.microsoft.com/office/drawing/2014/main" id="{9DBAB734-6D16-6AD9-40DE-57157BBD00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15072293"/>
      </p:ext>
    </p:extLst>
  </p:cSld>
  <p:clrMapOvr>
    <a:masterClrMapping/>
  </p:clrMapOvr>
  <mc:AlternateContent xmlns:mc="http://schemas.openxmlformats.org/markup-compatibility/2006">
    <mc:Choice xmlns:p14="http://schemas.microsoft.com/office/powerpoint/2010/main" Requires="p14">
      <p:transition spd="slow" p14:dur="2000" advTm="1600"/>
    </mc:Choice>
    <mc:Fallback>
      <p:transition spd="slow" advTm="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2.5"/>
</p:tagLst>
</file>

<file path=ppt/theme/theme1.xml><?xml version="1.0" encoding="utf-8"?>
<a:theme xmlns:a="http://schemas.openxmlformats.org/drawingml/2006/main" name="Wis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MUBS TEMP</Template>
  <TotalTime>1571</TotalTime>
  <Words>840</Words>
  <Application>Microsoft Office PowerPoint</Application>
  <PresentationFormat>On-screen Show (4:3)</PresentationFormat>
  <Paragraphs>56</Paragraphs>
  <Slides>6</Slides>
  <Notes>0</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SimSun</vt:lpstr>
      <vt:lpstr>Arial</vt:lpstr>
      <vt:lpstr>Calibri</vt:lpstr>
      <vt:lpstr>Century Gothic</vt:lpstr>
      <vt:lpstr>PT Mono</vt:lpstr>
      <vt:lpstr>PT Sans</vt:lpstr>
      <vt:lpstr>Times New Roman</vt:lpstr>
      <vt:lpstr>Wingdings 3</vt:lpstr>
      <vt:lpstr>Wisp</vt:lpstr>
      <vt:lpstr>Training of Science Teachers in the Integration of ICT in Science Subjects Teaching and Learning </vt:lpstr>
      <vt:lpstr>Ethical Use of ICT in Teaching and Learning of Science Subjects</vt:lpstr>
      <vt:lpstr>Ethical and Responsible Use of ICT  </vt:lpstr>
      <vt:lpstr>Ethical and Responsible Use of ICT  </vt:lpstr>
      <vt:lpstr>Ethical and Responsible Use of ICT  </vt:lpstr>
      <vt:lpstr>Implications for Science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Classes</dc:title>
  <dc:creator>user</dc:creator>
  <cp:lastModifiedBy>Ssendi Samuel</cp:lastModifiedBy>
  <cp:revision>136</cp:revision>
  <dcterms:created xsi:type="dcterms:W3CDTF">2023-02-27T05:18:00Z</dcterms:created>
  <dcterms:modified xsi:type="dcterms:W3CDTF">2025-01-15T04:43:32Z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0821738EC5F24900A2D7A86A3140E400_13</vt:lpwstr>
  </property>
  <property fmtid="{D5CDD505-2E9C-101B-9397-08002B2CF9AE}" pid="3" name="KSOProductBuildVer">
    <vt:lpwstr>1033-12.2.0.19805</vt:lpwstr>
  </property>
</Properties>
</file>