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73" r:id="rId4"/>
    <p:sldId id="282" r:id="rId5"/>
    <p:sldId id="283" r:id="rId6"/>
    <p:sldId id="284" r:id="rId7"/>
    <p:sldId id="285" r:id="rId8"/>
    <p:sldId id="287" r:id="rId9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B94C1-AAA7-CE18-2B7D-7F6D1550C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1914A-95BD-D456-4525-712158087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A86E5-5A76-D6C0-FC3F-205DA4DF6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00CE6-AAAA-8773-2441-7129AB5C3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ACAA6-946B-80F5-0368-BEE905E91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84346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B1D9-8012-B054-D0EB-57FFF8AA1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F85AA0-5D6B-053F-28DC-256537DDB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45BAD-DB44-ACB7-A569-AD4CFB2CB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E9F59-5B03-650A-BCA5-0C6AE7895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F6A05-C81B-82CA-2FB1-AF812416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3741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C4C87-1135-9E7A-0045-747E5D8BEB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E7384-4F39-EA20-2100-FE8D9D607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2A675-B1C6-B702-58C8-F94E6F38C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F5E3A-DB27-EAFF-D4F5-B5B224DEE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D4C42-3AFB-2FCD-F623-0A77147FA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74126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F4507-96FE-EDDE-D805-17ADA89E2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78450-B5C1-E147-AB1F-C01FA5B34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CE6CF-A6A2-3861-5586-7B787043C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C204B-6762-5166-DF12-6D498234E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D1E72-0945-47E5-3DCE-069A2DD88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25253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C933E-55C7-3B1C-D8D9-CBE841328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D0E052-0D5E-8306-B9DE-B671BABF9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0D3B6-3573-E7DF-BDD1-8A68B6FA1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70442-5BAC-7646-59B8-0A514D9AF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1906D-55EF-BD7B-B481-531D53C70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77214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F45C5-20F2-F15C-24E9-B31BDE0E7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8A201-7A73-FED5-3F9A-D0C5AFA2DC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8E368D-5F81-355B-0BAB-CC8EAB40A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5EAAFB-06E2-7C79-3F24-7A168C933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C00A4B-4375-06AA-7491-060D8434F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B3833-BA4A-DFB0-027E-06462B2F8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57642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E5477-BCB1-66B0-7523-887C32C8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43901-0CCE-5382-D523-C252CCF2E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2E1964-CDE3-CEA0-8889-85EFF7479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AB050-479B-646C-81E7-C06C6B271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3C86B8-6895-1108-52BE-EAE3FD6AA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BCA765-F3C7-D19C-F04F-75BC1E85B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849140-0FED-2AD8-5BB6-3D8736A26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77193A-B410-FEA6-984B-E944A6D4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83878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6CCEB-CB68-725F-907B-315F968F8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337E61-1689-5E83-AC9E-4DE11AA2E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C0403-9E95-0318-7BEC-91614905B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B4F2AD-B331-94DA-DDBC-528F0037B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22226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FC0756-74A6-5A2C-AA1B-45F70C26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FA6D2F-AF41-6814-DAD1-7CBB6EF4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3A52A4-F8A1-6A2D-9A17-717E8C9A4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7163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A3F69-3AE6-2082-3FD4-75233D6AB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43D97-6E41-3C1C-9FC5-8EC80A2DF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414D0-2392-78E1-F282-7FAD4B2A0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46D00-B3C9-ECDB-18CD-5274B8D9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9AE47F-25B5-A447-88F9-DC71305D6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AEAFFA-EAE6-5163-9F8F-9AB74501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6602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DA974-CBF6-D1EA-56C4-2BF2761EF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3E8770-E161-97D5-13D7-F61070671B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A1B7DB-7BD3-B3AA-B9DE-376CD3DCD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C4654-B502-6A01-D574-3E71303C7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00F7D-22DA-10CB-EA96-D041B605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D376A-946E-7347-8B44-190866F3E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12331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880012-A6C8-E71A-70D1-7AAECFCC1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CFD47-5959-75F2-403D-910A89582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71290-9267-6610-DD07-F312524EF9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4D3E1-5A1F-4165-8842-9A9016E33097}" type="datetimeFigureOut">
              <a:rPr lang="en-DK" smtClean="0"/>
              <a:t>04/03/2025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7CBFA-B8E6-546F-91D8-B3550DC80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C4BD4-D154-0595-1CDA-AAE206DC5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7590F-61C8-4B66-942E-4319EC78C96D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824175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example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06C32-1614-B106-22D3-FE96B928D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6477"/>
          </a:xfrm>
        </p:spPr>
        <p:txBody>
          <a:bodyPr/>
          <a:lstStyle/>
          <a:p>
            <a:r>
              <a:rPr lang="af-ZA" b="1" dirty="0"/>
              <a:t>Apache Web Server</a:t>
            </a:r>
            <a:endParaRPr lang="en-DK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3093B-5023-508C-C134-CDFF6509A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59038"/>
            <a:ext cx="9144000" cy="165576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60000"/>
              </a:lnSpc>
              <a:buAutoNum type="arabicPeriod"/>
            </a:pPr>
            <a:r>
              <a:rPr lang="af-Z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Installation</a:t>
            </a:r>
          </a:p>
          <a:p>
            <a:pPr marL="457200" indent="-457200" algn="just">
              <a:lnSpc>
                <a:spcPct val="160000"/>
              </a:lnSpc>
              <a:buAutoNum type="arabicPeriod"/>
            </a:pPr>
            <a:r>
              <a:rPr lang="af-Z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configuration virtual hosts</a:t>
            </a:r>
          </a:p>
          <a:p>
            <a:pPr marL="457200" indent="-457200" algn="just">
              <a:lnSpc>
                <a:spcPct val="160000"/>
              </a:lnSpc>
              <a:buAutoNum type="arabicPeriod"/>
            </a:pPr>
            <a:r>
              <a:rPr lang="af-Z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Modules (mod_ssl, mod_rewrite),</a:t>
            </a:r>
          </a:p>
          <a:p>
            <a:pPr marL="457200" indent="-457200" algn="just">
              <a:lnSpc>
                <a:spcPct val="160000"/>
              </a:lnSpc>
              <a:buAutoNum type="arabicPeriod"/>
            </a:pPr>
            <a:r>
              <a:rPr lang="af-Z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htaccess, FTP services</a:t>
            </a:r>
            <a:endParaRPr lang="en-D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60000"/>
              </a:lnSpc>
            </a:pPr>
            <a:endParaRPr lang="en-DK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73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3DCCB-64A4-4E27-7F15-CF1181DE0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Install Apache in the Virtual Machine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498359F-4E16-40CA-2B90-5682763CD4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842562"/>
            <a:ext cx="9083040" cy="6622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Start the Virtual Machine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VMware Workstation.</a:t>
            </a:r>
            <a:endParaRPr kumimoji="0" lang="en-GB" altLang="en-DK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 the package lists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apt update &amp;&amp; 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apt upgrade -y </a:t>
            </a:r>
            <a:endParaRPr kumimoji="0" lang="en-GB" altLang="en-DK" sz="26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   </a:t>
            </a: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Install Apache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apt install apache2 -y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   </a:t>
            </a: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Start and enable Apache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start apache2 </a:t>
            </a:r>
            <a:endParaRPr kumimoji="0" lang="en-GB" altLang="en-DK" sz="26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enable apache2 </a:t>
            </a:r>
            <a:endParaRPr kumimoji="0" lang="en-GB" altLang="en-DK" sz="26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  </a:t>
            </a:r>
            <a:r>
              <a:rPr kumimoji="0" lang="en-DK" altLang="en-DK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if Apache is running</a:t>
            </a:r>
            <a:r>
              <a:rPr kumimoji="0" lang="en-DK" altLang="en-DK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6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26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status apache2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515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4F368294-7790-92E8-8B3A-482BE2B868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1428" y="1458646"/>
            <a:ext cx="11829587" cy="460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new directory for your site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mkdir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-p /var/www/</a:t>
            </a:r>
            <a:r>
              <a:rPr lang="en-GB" altLang="en-DK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.com/public_</a:t>
            </a:r>
            <a:r>
              <a:rPr lang="en-GB" altLang="en-DK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ss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 ownership to Apache user (www-data)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DK" altLang="en-DK" sz="29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9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chown</a:t>
            </a:r>
            <a:r>
              <a:rPr kumimoji="0" lang="en-DK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-R </a:t>
            </a:r>
            <a:r>
              <a:rPr kumimoji="0" lang="en-DK" altLang="en-DK" sz="29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www-data:www-data</a:t>
            </a:r>
            <a:r>
              <a:rPr kumimoji="0" lang="en-GB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/var/www/</a:t>
            </a:r>
            <a:r>
              <a:rPr kumimoji="0" lang="en-GB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29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.com/public_html </a:t>
            </a:r>
            <a:endParaRPr kumimoji="0" lang="en-GB" altLang="en-DK" sz="29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 the correct permissions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chmod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-R 755 /var/www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an index.html file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inside the directory: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echo "&lt;h1&gt;Welcome to Example.com&lt;/h1&gt;" | 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tee /var/www/</a:t>
            </a:r>
            <a:r>
              <a:rPr lang="en-GB" altLang="en-DK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.com/public_html/index.html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2C75CE-6A55-38AD-CB55-6117BFD7B56E}"/>
              </a:ext>
            </a:extLst>
          </p:cNvPr>
          <p:cNvSpPr txBox="1"/>
          <p:nvPr/>
        </p:nvSpPr>
        <p:spPr>
          <a:xfrm>
            <a:off x="404788" y="128680"/>
            <a:ext cx="980601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Create a Virtual Host Directory</a:t>
            </a:r>
            <a:endParaRPr lang="en-DK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37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C95A5-D404-018B-C3C8-5F7D1F416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280" y="213361"/>
            <a:ext cx="10515600" cy="685800"/>
          </a:xfrm>
        </p:spPr>
        <p:txBody>
          <a:bodyPr>
            <a:normAutofit fontScale="90000"/>
          </a:bodyPr>
          <a:lstStyle/>
          <a:p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</a:t>
            </a: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Configure the Virtual Host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7557C81-E9C3-7F99-97D9-6FF99170E3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3253" y="613976"/>
            <a:ext cx="11627748" cy="652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new virtual host configuration file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nano /etc/apache2/sites-available/</a:t>
            </a:r>
            <a:r>
              <a:rPr lang="en-GB" altLang="en-DK" sz="2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DK" altLang="en-DK" sz="22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com.conf</a:t>
            </a:r>
            <a:r>
              <a:rPr kumimoji="0" lang="en-DK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 the following configuration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&lt;VirtualHost *:80&gt;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ServerAdmin admin@hajarah.com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ServerName hajarah.com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ServerAlias www.hajarah.com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DocumentRoot /var/www/hajarah.com/public_html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f-ZA" altLang="en-DK" sz="22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&lt;Directory /var/www/hajarah.com/public_html&gt;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AllowOverride All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Require all granted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&lt;/Directory&gt;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f-ZA" altLang="en-DK" sz="22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ErrorLog ${APACHE_LOG_DIR}/error.log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CustomLog ${APACHE_LOG_DIR}/access.log combined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f-ZA" altLang="en-DK" sz="22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&lt;/VirtualHost&gt;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Save and exit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CTRL + X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then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then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62B0A-D52C-C347-0E23-E48AC71DC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4.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Enable the Virtual Host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0015D07-0870-5FF4-1B44-3C7B3B01A7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415970"/>
            <a:ext cx="8036880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Enable the site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a2ensite </a:t>
            </a:r>
            <a:r>
              <a:rPr lang="en-GB" altLang="en-DK" sz="33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com.conf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Disable the default Apache site (optional)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a2dissite 000-default.conf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Restart Apache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33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33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restart apache2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3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36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2928D-55DA-45B8-BDC9-1CF078388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Update Hostname Resolution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A792530-239F-BB58-2C81-415D2D5746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585248"/>
            <a:ext cx="10610918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Option 1: Edit /etc/hosts (For Local Access)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DK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 the hosts file: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44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4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nano /etc/hosts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DK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 this line: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4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127.0.0.1 </a:t>
            </a:r>
            <a:r>
              <a:rPr kumimoji="0" lang="en-GB" altLang="en-DK" sz="4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44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.com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DK" altLang="en-DK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Save and exit.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519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A35B6-EB18-3D6B-11C2-316441E69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Access the Virtual Host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B9B0665-7D44-5C84-7A44-D9A64EC65E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85713"/>
            <a:ext cx="9522671" cy="1431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DK" altLang="en-DK" sz="2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Test from the Host Machine (VMware Workstation Host)</a:t>
            </a:r>
            <a:endParaRPr kumimoji="0" lang="en-DK" altLang="en-DK" sz="2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 a browser and visit </a:t>
            </a:r>
            <a:r>
              <a:rPr kumimoji="0" lang="en-DK" altLang="en-DK" sz="2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en-GB" altLang="en-DK" sz="29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hajarah</a:t>
            </a:r>
            <a:r>
              <a:rPr kumimoji="0" lang="en-DK" altLang="en-DK" sz="2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.com</a:t>
            </a:r>
            <a:r>
              <a:rPr kumimoji="0" lang="en-DK" altLang="en-DK" sz="2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035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1F4F5-74C8-F451-7832-D3CFB8E2A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Troubleshooting</a:t>
            </a: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Apache</a:t>
            </a: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97D1D2D-E8D5-A03A-C43B-F5C8C38685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69903"/>
            <a:ext cx="8961120" cy="4062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Apache Configuration for Errors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apachectl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configtest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Restart Apache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restart apache2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kumimoji="0" lang="en-DK" altLang="en-DK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Check Logs for Errors</a:t>
            </a:r>
            <a:r>
              <a:rPr kumimoji="0" lang="en-DK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500" b="0" i="1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tail -f /var/log/apache2/error.log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21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2406</TotalTime>
  <Words>520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Apache Web Server</vt:lpstr>
      <vt:lpstr>1. Install Apache in the Virtual Machine </vt:lpstr>
      <vt:lpstr>PowerPoint Presentation</vt:lpstr>
      <vt:lpstr>3. Configure the Virtual Host </vt:lpstr>
      <vt:lpstr>4. Enable the Virtual Host </vt:lpstr>
      <vt:lpstr>5. Update Hostname Resolution </vt:lpstr>
      <vt:lpstr>6. Access the Virtual Host </vt:lpstr>
      <vt:lpstr>Troubleshooting Apache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hajarah ali</dc:creator>
  <cp:lastModifiedBy>hajarah ali</cp:lastModifiedBy>
  <cp:revision>8</cp:revision>
  <dcterms:created xsi:type="dcterms:W3CDTF">2025-02-27T04:52:28Z</dcterms:created>
  <dcterms:modified xsi:type="dcterms:W3CDTF">2025-03-04T23:26:30Z</dcterms:modified>
</cp:coreProperties>
</file>