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93" r:id="rId2"/>
    <p:sldId id="294" r:id="rId3"/>
    <p:sldId id="299" r:id="rId4"/>
    <p:sldId id="317" r:id="rId5"/>
    <p:sldId id="297" r:id="rId6"/>
    <p:sldId id="298" r:id="rId7"/>
    <p:sldId id="295" r:id="rId8"/>
    <p:sldId id="319" r:id="rId9"/>
    <p:sldId id="312" r:id="rId10"/>
    <p:sldId id="316" r:id="rId11"/>
    <p:sldId id="313" r:id="rId12"/>
    <p:sldId id="314" r:id="rId13"/>
    <p:sldId id="315" r:id="rId14"/>
    <p:sldId id="369" r:id="rId15"/>
    <p:sldId id="370" r:id="rId16"/>
    <p:sldId id="371" r:id="rId17"/>
    <p:sldId id="372" r:id="rId18"/>
    <p:sldId id="310" r:id="rId19"/>
    <p:sldId id="320" r:id="rId20"/>
    <p:sldId id="318" r:id="rId21"/>
    <p:sldId id="368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73" r:id="rId32"/>
    <p:sldId id="374" r:id="rId33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F7C8B5F-8E14-4E1F-ACA2-8026A91CBBD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35197BC-1E13-41B8-AFA9-9D04FC56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8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1D22AE2-63AC-4A0E-A8FF-BB81A352F7F5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A8D2151A-451D-4B64-AF00-15CDA29C0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8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2151A-451D-4B64-AF00-15CDA29C0B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0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CBB8A7-43A4-441A-82DF-3359F7D1C6EE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Dept. of Applied Computing &amp; IT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60062A-598B-4CEF-B0C2-B1BEB0D79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31CE-8D75-4CF4-8178-9A83DFA739C1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3950-7B3A-4ADF-ADF3-B0F3495C600A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1484-CF3E-4167-B929-795F68B0F9B9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60A5-B1D7-4646-B6F3-F522C53096F0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3880-38E2-4879-A1A0-BAFE566BFD34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0DD-8377-4E38-B317-00E165105A7B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1964-EF2B-4E86-B60D-69DB91E49733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5E40-43F2-4C0A-B950-67A1A09A22A7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F5B36AD-D6C4-4272-A0BD-B558780793D0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764C24-C5BB-4FE6-8EAF-EEFE7A295568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Dept. of Applied Computing &amp; 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60062A-598B-4CEF-B0C2-B1BEB0D79F4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1DE32E-576E-4B67-B08F-833E6F3A74C4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Dept. of Applied Computing &amp; IT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60062A-598B-4CEF-B0C2-B1BEB0D79F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dirty="0"/>
          </a:p>
          <a:p>
            <a:pPr marL="109728" indent="0" algn="ctr">
              <a:buNone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Literacy and Digital Citizenship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TOPIC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B8BD-4D7E-43BC-8A97-12793E8D3B2F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Schools and Higher Institutions of Learning are continuously updating their curricula to keep up with accelerating technological developments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Schools use of eLearning platforms to teach curricula, and course materials being made available to students online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Students are taught how to verify credible sources online, cite web sites, and prevent plagiarism.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Education: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8950-A025-4EE6-9AC4-41A2A466F80A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2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Digital writing is a pedagogy being taught increasingly in universities.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goal of teaching digital writing is that students will increase their ability to produce a relevant, high-quality content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Writing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818C-7E79-4698-BAE5-F3210919B00C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8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literacy is necessary for the correct use of various digital platforms.</a:t>
            </a:r>
          </a:p>
          <a:p>
            <a:endParaRPr lang="en-US" dirty="0"/>
          </a:p>
          <a:p>
            <a:r>
              <a:rPr lang="en-US" dirty="0"/>
              <a:t>With the emergence of social media, digital literacy ushered in a new type of journalism that is subjective, personal, and "represents a global conversation that is connected through its community of readers."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society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39D5-40E0-42C8-9D93-75477D7F91CC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1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Those who are digitally literate are more likely to be economically secure,</a:t>
            </a:r>
            <a:r>
              <a:rPr lang="en-US" baseline="30000" dirty="0"/>
              <a:t> </a:t>
            </a:r>
            <a:r>
              <a:rPr lang="en-US" dirty="0"/>
              <a:t>as many jobs require a working knowledge of computers and the Internet to perform basic tasks.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Many jobs today require proof of digital literacy to be hired or promoted.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In the workforce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46E1-DDAD-4B09-86EE-D13BD295B595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73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BB7C49-58A9-4F89-BD9D-BC927CDBD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Enroll in online courses, webinars, or workshops focused on digital literacy topics.</a:t>
            </a:r>
          </a:p>
          <a:p>
            <a:pPr marL="393192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Join online forums, discussion boards, or social media groups related to digital literacy and technology.</a:t>
            </a:r>
          </a:p>
          <a:p>
            <a:pPr marL="393192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Practice and Hands-On Learning, the best way to learn  digital skills is by doing. Practice regularly by using digital tools.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Educate yourself on online safety and cybersecurity.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Read technology news websites and tech blogs to stay informed about the latest trends, innovations, and developments in the digital world.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109728" indent="0" algn="ctr">
              <a:buNone/>
            </a:pP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Visualize more practical strategies for improving digital literacy</a:t>
            </a:r>
            <a:b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G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C15BC5-A8EA-48BF-986D-CC7FF1CF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1484-CF3E-4167-B929-795F68B0F9B9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F3399-8E4D-4B3E-9747-D2687689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744DF-E6FF-4128-9EC8-2022E0B4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E62E90-16F2-4B71-9830-053ECBC23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Practical Strategies for Improving Digital Literacy 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60023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A57823-7B11-42B3-A23B-6BAC3D6DA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Increased Productivity.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Enhanced Communication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Global Reach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Competitive Advantage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Improved Customer Engagement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Innovation and Adaptability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Marketing and Branding Opportunities</a:t>
            </a:r>
          </a:p>
          <a:p>
            <a:r>
              <a:rPr lang="en-US" dirty="0"/>
              <a:t>Effective Decision-Making etc..</a:t>
            </a:r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Visualize more benefits of digital literacy to a business.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1086C-FF75-4533-92A9-65700754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1484-CF3E-4167-B929-795F68B0F9B9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B9043-E4C5-413A-99E1-AE365890F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54E63-1537-4545-AEEA-A07CD40C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95705D-648A-4A7A-A383-9D8C4AAD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Benefits of Digital literacy to a business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1564467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715A99-1486-45FF-BC06-B32291AD7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Skill Gaps: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all employees may have the same level of digital literacy.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Resistance to Change: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employees may resist adopting new digital tools and technologies due to a fear of change or a preference for traditional methods.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Training Costs: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digital literacy training and resources can be costly for businesses, particularly for large organizations.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Maintenance and Updates: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tools and systems require regular maintenance and updates to stay secure and functional. Businesses must allocate resources to ensure that digital assets are up to date and properly maintained.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etc.…</a:t>
            </a:r>
          </a:p>
          <a:p>
            <a:pPr marL="109728" indent="0">
              <a:buNone/>
            </a:pPr>
            <a:endParaRPr lang="en-UG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3E85B6-69A3-40F0-96EF-AB63E03F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1484-CF3E-4167-B929-795F68B0F9B9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A089A-8292-4C66-A16E-21FF6B3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B3CD7-0A95-4177-AF67-2B8096E0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197331-F39B-42FA-87DC-197130F8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Limitations to Digital Literacy to a business.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297191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2BFC1A-827C-484B-8169-48780ADCA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Assignment: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trends, issues and opportunities related to the use of digital opportunities (possibilities &amp; advantages that arise from the use of digital technologies and the internet) in the workplace.</a:t>
            </a:r>
            <a:endParaRPr lang="en-U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09445-F02E-4B08-8E18-C3ECEC3F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1484-CF3E-4167-B929-795F68B0F9B9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80D75-7554-4D1D-A52E-A898F06D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AAAE2-D033-42E0-8804-094837E2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9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Digital citizenship </a:t>
            </a:r>
            <a:r>
              <a:rPr lang="en-US" dirty="0"/>
              <a:t>can be defined as the norms of appropriate, responsible behavior with regard to technology use.</a:t>
            </a:r>
          </a:p>
          <a:p>
            <a:endParaRPr lang="en-US" dirty="0"/>
          </a:p>
          <a:p>
            <a:r>
              <a:rPr lang="en-US" b="1" dirty="0"/>
              <a:t>A digital citizen</a:t>
            </a:r>
            <a:r>
              <a:rPr lang="en-US" dirty="0"/>
              <a:t> refers to a person utilizing information technology (IT) in order to engage in society, politics and government. </a:t>
            </a:r>
          </a:p>
          <a:p>
            <a:endParaRPr lang="en-US" dirty="0"/>
          </a:p>
          <a:p>
            <a:r>
              <a:rPr lang="en-US" dirty="0"/>
              <a:t>K. </a:t>
            </a:r>
            <a:r>
              <a:rPr lang="en-US" dirty="0" err="1"/>
              <a:t>Mossberger</a:t>
            </a:r>
            <a:r>
              <a:rPr lang="en-US" dirty="0"/>
              <a:t>, et al (2008) define </a:t>
            </a:r>
            <a:r>
              <a:rPr lang="en-US" b="1" dirty="0"/>
              <a:t>digital citizens</a:t>
            </a:r>
            <a:r>
              <a:rPr lang="en-US" dirty="0"/>
              <a:t> as "those who use the Internet regularly and effectively".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Digital citizenship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7DBE-8D24-4F7C-8E9F-09E3E7C1E21A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/>
              <a:t>These terms are used to describe different generations or groups of people based on their familiarity and comfort with digital technologies;</a:t>
            </a:r>
          </a:p>
          <a:p>
            <a:pPr marL="109728" indent="0">
              <a:buNone/>
            </a:pPr>
            <a:endParaRPr lang="en-US" sz="2000" b="1" dirty="0"/>
          </a:p>
          <a:p>
            <a:r>
              <a:rPr lang="en-US" b="1" dirty="0"/>
              <a:t>Digital Native: </a:t>
            </a:r>
            <a:r>
              <a:rPr lang="en-US" dirty="0"/>
              <a:t>An individual born into the digital age.</a:t>
            </a:r>
          </a:p>
          <a:p>
            <a:endParaRPr lang="en-US" dirty="0"/>
          </a:p>
          <a:p>
            <a:r>
              <a:rPr lang="en-US" b="1" dirty="0"/>
              <a:t>Digital immigrant: </a:t>
            </a:r>
            <a:r>
              <a:rPr lang="en-US" dirty="0"/>
              <a:t>An individual who adopts technology later in life.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dirty="0">
                <a:effectLst/>
              </a:rPr>
              <a:t>Digital natives and digital immigrants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40" y="4555515"/>
            <a:ext cx="3011328" cy="185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85C5-4885-4C84-BD09-40FD3FFC6FE0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7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individual's ability to find, evaluate, and compose clear information through writing and other mediums on various digital platforms.</a:t>
            </a:r>
          </a:p>
          <a:p>
            <a:endParaRPr lang="en-US" dirty="0"/>
          </a:p>
          <a:p>
            <a:r>
              <a:rPr lang="en-US" dirty="0"/>
              <a:t>Glister (1997) defined Digital Literacy as “ability to understand and use information in multiple formats from a wide range of sources when it is presented via computers”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Literacy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3BD8-EABD-424E-B7AC-1C1BC826376D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82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2095500"/>
            <a:ext cx="4743450" cy="47625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1999" cy="4571999"/>
          </a:xfrm>
        </p:spPr>
      </p:pic>
      <p:sp>
        <p:nvSpPr>
          <p:cNvPr id="7" name="Lightning Bolt 6"/>
          <p:cNvSpPr/>
          <p:nvPr/>
        </p:nvSpPr>
        <p:spPr>
          <a:xfrm rot="19602237">
            <a:off x="4296344" y="2344030"/>
            <a:ext cx="768226" cy="933697"/>
          </a:xfrm>
          <a:prstGeom prst="lightningBol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11F6-7874-4183-B3D0-3E65FE55C7D4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55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1484-CF3E-4167-B929-795F68B0F9B9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NINE THEMES/ELEMENTS OF DIGITAL CITIZENSHIP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9811"/>
            <a:ext cx="8601552" cy="51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87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Technology users need to be aware that not everyone has the same opportunities when it comes to technology (Digital Exclusion).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Helping to provide and expand access to technology should be goal of all digital citizens.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Digital Access: Full electronic participation in society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1B781-5A9B-41B2-B1E6-5D214F504907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47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A large share of market economy is being done electronically, both legal and illegal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Users need to learn about how to be effective consumers in a new digital economy.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Digital citizenship encourages people to embrace digital commerce and continue to strive for safe and secure utilization of shopping, banking, and engaging in other commercial transactions.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Digital Commerce:   Electronic buying and selling of goods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BAD1A-C2DD-4935-AEB5-37071EC09436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60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In the 21st century, communication options have exploded to offer a wide variety of choices (e.g., e-mail, cellular phones, instant messaging etc..).</a:t>
            </a:r>
          </a:p>
          <a:p>
            <a:pPr marL="109728" indent="0" algn="just">
              <a:buNone/>
            </a:pPr>
            <a:endParaRPr lang="en-US" dirty="0"/>
          </a:p>
          <a:p>
            <a:pPr algn="just"/>
            <a:r>
              <a:rPr lang="en-US" dirty="0"/>
              <a:t>Now everyone has the opportunity to communicate and collaborate with anyone from anywhere and anytime.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3. </a:t>
            </a:r>
            <a:r>
              <a:rPr lang="en-US" sz="3000" u="sng" dirty="0"/>
              <a:t>Digital Communication:   </a:t>
            </a:r>
            <a:r>
              <a:rPr lang="en-US" sz="3000" b="0" dirty="0"/>
              <a:t>electronic exchange of information.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494D-0E56-4DC3-B4EC-A3DF5F73769C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8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As new technologies emerge, learners need to learn how to use that technology quickly and appropriately.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Digital Citizenship involves educating people in a new way— these individuals need a high degree of information literacy skills. 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As digital citizens, it is our responsibility to develop and continually enhance our technological knowledge.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4. </a:t>
            </a:r>
            <a:r>
              <a:rPr lang="en-US" sz="2400" b="0" u="sng" dirty="0"/>
              <a:t>Digital Literacy:   </a:t>
            </a:r>
            <a:r>
              <a:rPr lang="en-US" sz="2400" dirty="0"/>
              <a:t>Process of teaching and learning about technology and the use of technology.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2EB5-D4D7-47BD-800D-EBFBB37D38AD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8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This is a real weakness among many users of today's technology. </a:t>
            </a:r>
          </a:p>
          <a:p>
            <a:pPr marL="109728" indent="0" algn="just">
              <a:buNone/>
            </a:pPr>
            <a:endParaRPr lang="en-US" dirty="0"/>
          </a:p>
          <a:p>
            <a:pPr algn="just"/>
            <a:r>
              <a:rPr lang="en-US" dirty="0"/>
              <a:t>Often rules and regulations are created or the technology is simply banned to stop inappropriate use.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It is not enough to create rules and policy, we must teach everyone to become responsible digital citizens in this new society.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5. </a:t>
            </a:r>
            <a:r>
              <a:rPr lang="en-US" sz="3000" u="sng" dirty="0"/>
              <a:t>Digital Etiquette:   </a:t>
            </a:r>
            <a:r>
              <a:rPr lang="en-US" sz="3000" dirty="0"/>
              <a:t>Electronic standards of conduct or procedure.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7701-9FED-4A2F-A386-583E23E52423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0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Digital citizens have laws that apply to behavior and interaction. There should be no stealing, no plagiarism, no abuse of others.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Many intellectual information laws are violated in this new digital age, i.e. copyright infringement and trademark abuse.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6</a:t>
            </a:r>
            <a:r>
              <a:rPr lang="en-US" u="sng" dirty="0">
                <a:effectLst/>
              </a:rPr>
              <a:t>. Law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0B8B-5CC3-43E2-BE2D-E3D414C2B5B8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36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global and instantaneous nature of digital age puts enormous power into the hands of everyday citizens.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In order to keep the right to digital access, we must strive to always use it in responsible ways.</a:t>
            </a:r>
          </a:p>
          <a:p>
            <a:endParaRPr lang="en-US" dirty="0"/>
          </a:p>
          <a:p>
            <a:r>
              <a:rPr lang="en-US" dirty="0"/>
              <a:t>Digital Citizens must take their rights seriously and their responsibilities even more seriously, setting positive examples and helping guide the integration of technology into new areas.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7. Rights and Responsibilities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6C9-0AE3-46B2-B0AC-83FE66FD8741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63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physical and psychological well being of children in the digital world is a critical issue that keeps many parents awake at nigh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It is the responsibility of parents and educators to understand the world in which children live, play and study, and they must guide them in being responsible digital citizens.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8. Health and Wellness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C702C-9215-45D8-9398-C04AF2A66CC6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4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The American Library Association's digital-literacy task force offers this definition: "</a:t>
            </a:r>
            <a:r>
              <a:rPr lang="en-US" b="1" dirty="0"/>
              <a:t>Digital literacy</a:t>
            </a:r>
            <a:r>
              <a:rPr lang="en-US" dirty="0"/>
              <a:t> is the ability to use information and </a:t>
            </a:r>
            <a:r>
              <a:rPr lang="en-US" b="1" dirty="0"/>
              <a:t>communication</a:t>
            </a:r>
            <a:r>
              <a:rPr lang="en-US" dirty="0"/>
              <a:t> technologies to find, evaluate, create, and communicate information, requiring both cognitive and technical skills.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Digital literacy involves digital reading and writing techniques across multiple media forms such as words, texts, visual displays motion graphics, audio, video, and multimodal forms.,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D6A5-E9A9-4C58-894C-8ED93824F261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71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Digital security is basically protecting yourself in the digital world - protecting your identity, your data, your money, etc.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Simple steps can safeguard cyber security. </a:t>
            </a:r>
          </a:p>
          <a:p>
            <a:pPr lvl="1" algn="just"/>
            <a:r>
              <a:rPr lang="en-US" dirty="0"/>
              <a:t>Backup data regularly. </a:t>
            </a:r>
          </a:p>
          <a:p>
            <a:pPr lvl="1" algn="just"/>
            <a:r>
              <a:rPr lang="en-US" dirty="0"/>
              <a:t>Create strong passwords</a:t>
            </a:r>
          </a:p>
          <a:p>
            <a:pPr lvl="1" algn="just"/>
            <a:r>
              <a:rPr lang="en-US" dirty="0"/>
              <a:t>change passwords regularly.</a:t>
            </a:r>
          </a:p>
          <a:p>
            <a:pPr lvl="1" algn="just"/>
            <a:r>
              <a:rPr lang="en-US" dirty="0"/>
              <a:t>Be aware of internet scams and do not share information with anyone that you don't know.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9. 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C7F1-6A09-4BE4-87DF-61B8559C7D37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59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429B5-3225-4514-A827-9CEA9F203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Protecting Reputation:</a:t>
            </a:r>
            <a:r>
              <a:rPr lang="en-US" dirty="0"/>
              <a:t> Demonstrating good digital citizenship practices helps protect a business's reputation.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Ethical Behavior:</a:t>
            </a:r>
            <a:r>
              <a:rPr lang="en-US" dirty="0"/>
              <a:t> Digital citizenship encourages ethical behavior online.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Data Privacy and Security: </a:t>
            </a:r>
            <a:r>
              <a:rPr lang="en-US" dirty="0"/>
              <a:t>Digital citizenship practices promote responsible data handling and cybersecurity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Effective Communication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Mitigating Online Risks. Etc..</a:t>
            </a:r>
            <a:endParaRPr lang="en-UG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A51B3-9827-4D9A-84FF-45C5746F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1484-CF3E-4167-B929-795F68B0F9B9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7B689-E43C-4F47-A6D8-40C0F8F7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6D186-D016-4E75-BFAC-2E909B655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CC59D2-5CB7-4BAE-BE3A-77FE1908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Importance of Digital Citizenship to a business.</a:t>
            </a:r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809229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DC51E9-6056-4C87-8710-F3DCA5209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/>
              <a:t>Assignment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ways on how to be a good digital citizen at the workplace.</a:t>
            </a:r>
          </a:p>
          <a:p>
            <a:pPr marL="109728" indent="0"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en-US" b="1" dirty="0"/>
              <a:t>Assignment: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Benefits of Digital Citizenship at a workplace.</a:t>
            </a: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52737-44A5-4B31-B312-62E0C6AD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1484-CF3E-4167-B929-795F68B0F9B9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0ACE3-4E5C-4EFD-9D9E-05D49465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D672F-BC28-41DC-8B30-E95C8D00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2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5671175" cy="41148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7D91-BAE3-4D1E-B49A-DC3ACFFA8144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7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Spires and Bartlett (2012) have divided the various intellectual processes associated with digital literacy into three categories: (a) locating and consuming digital content, (b) creating digital content, and (c) communicating digital content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8A81-7EA8-4051-81DC-710ABFFC8582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6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95360" cy="487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F88C-8F62-4D3A-A2DF-9F65173B6560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392B-0F7B-4978-B28F-6E9B4F1DE0AD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7858" cy="452596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0"/>
            <a:ext cx="485775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0724-17F9-4680-923B-1EBA40CC64B4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8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34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Digital Literacy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90D9-E91A-4AB4-AF01-991017C64914}" type="datetime2">
              <a:rPr lang="en-US" smtClean="0"/>
              <a:t>Thursday, September 4,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Dept. of Applied Computing &amp;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0062A-598B-4CEF-B0C2-B1BEB0D79F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4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1635</TotalTime>
  <Words>1710</Words>
  <Application>Microsoft Office PowerPoint</Application>
  <PresentationFormat>On-screen Show (4:3)</PresentationFormat>
  <Paragraphs>228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TOPIC 2</vt:lpstr>
      <vt:lpstr>Digital Literacy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of Digital Literacy</vt:lpstr>
      <vt:lpstr>In Education: </vt:lpstr>
      <vt:lpstr>Digital Writing</vt:lpstr>
      <vt:lpstr>In society</vt:lpstr>
      <vt:lpstr>In the workforce</vt:lpstr>
      <vt:lpstr>Practical Strategies for Improving Digital Literacy </vt:lpstr>
      <vt:lpstr>Benefits of Digital literacy to a business</vt:lpstr>
      <vt:lpstr>Limitations to Digital Literacy to a business.</vt:lpstr>
      <vt:lpstr>PowerPoint Presentation</vt:lpstr>
      <vt:lpstr>Digital citizenship</vt:lpstr>
      <vt:lpstr>Digital natives and digital immigrants</vt:lpstr>
      <vt:lpstr>PowerPoint Presentation</vt:lpstr>
      <vt:lpstr>NINE THEMES/ELEMENTS OF DIGITAL CITIZENSHIP</vt:lpstr>
      <vt:lpstr>1. Digital Access: Full electronic participation in society</vt:lpstr>
      <vt:lpstr>2. Digital Commerce:   Electronic buying and selling of goods</vt:lpstr>
      <vt:lpstr>3. Digital Communication:   electronic exchange of information.</vt:lpstr>
      <vt:lpstr>4. Digital Literacy:   Process of teaching and learning about technology and the use of technology. </vt:lpstr>
      <vt:lpstr>5. Digital Etiquette:   Electronic standards of conduct or procedure.</vt:lpstr>
      <vt:lpstr>6. Law</vt:lpstr>
      <vt:lpstr>7. Rights and Responsibilities</vt:lpstr>
      <vt:lpstr>8. Health and Wellness</vt:lpstr>
      <vt:lpstr>9. Security</vt:lpstr>
      <vt:lpstr>Importance of Digital Citizenship to a business.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MAKERERE UNIVERSITY MAKERERE UNIVERSITY BUSINESS SCHOOL FACULTY OF COMPUTING AND INFORMATICS DEPARTMENT OF APPLIED COMPUTING AND IT</dc:title>
  <dc:creator>admin123</dc:creator>
  <cp:lastModifiedBy>Bryan Augustine Lugemwa</cp:lastModifiedBy>
  <cp:revision>108</cp:revision>
  <cp:lastPrinted>2019-01-29T14:48:12Z</cp:lastPrinted>
  <dcterms:created xsi:type="dcterms:W3CDTF">2019-01-29T13:08:44Z</dcterms:created>
  <dcterms:modified xsi:type="dcterms:W3CDTF">2025-09-04T15:07:54Z</dcterms:modified>
</cp:coreProperties>
</file>