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5" r:id="rId4"/>
    <p:sldId id="258" r:id="rId5"/>
    <p:sldId id="259" r:id="rId6"/>
    <p:sldId id="260" r:id="rId7"/>
    <p:sldId id="261" r:id="rId8"/>
    <p:sldId id="262" r:id="rId9"/>
    <p:sldId id="263" r:id="rId10"/>
  </p:sldIdLst>
  <p:sldSz cx="12192000" cy="6858000"/>
  <p:notesSz cx="6858000" cy="9144000"/>
  <p:defaultTextStyle>
    <a:defPPr>
      <a:defRPr lang="en-U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1" d="100"/>
          <a:sy n="71" d="100"/>
        </p:scale>
        <p:origin x="69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C612AA-CDD0-4B58-9950-D179A398E3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9B782D-2FE1-4F31-8A47-D666F2DBB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92B775-99CA-4DE6-8849-51D2FEFBA0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83274-E209-4466-8006-9BD083A8A7CB}" type="datetimeFigureOut">
              <a:rPr lang="en-UG" smtClean="0"/>
              <a:t>20/09/2023</a:t>
            </a:fld>
            <a:endParaRPr lang="en-U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6FEC61-BAE9-443B-9278-7A6850DC90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389D95-416A-427B-9F34-2C8855F20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9FF2E-8334-48F2-B93D-3FF0DD22F1B8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3427642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D8E921-B179-4B81-AF2F-9AA374A545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94FC53-783F-48FE-A7BC-638CCD3A76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91AEC6-D6E9-4166-B4D4-5C465123D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83274-E209-4466-8006-9BD083A8A7CB}" type="datetimeFigureOut">
              <a:rPr lang="en-UG" smtClean="0"/>
              <a:t>20/09/2023</a:t>
            </a:fld>
            <a:endParaRPr lang="en-U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1D5AD1-BD12-4803-8C72-AF7F86805E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BD57F1-3641-4EED-9342-45CCC9B621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9FF2E-8334-48F2-B93D-3FF0DD22F1B8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10685226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697B610-CF72-4BC8-B870-A56A15F2E07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6619E1-568B-4091-AFCE-E238737DBD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1E2603-D21E-48A7-9A45-4DD213A2A6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83274-E209-4466-8006-9BD083A8A7CB}" type="datetimeFigureOut">
              <a:rPr lang="en-UG" smtClean="0"/>
              <a:t>20/09/2023</a:t>
            </a:fld>
            <a:endParaRPr lang="en-U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2CA810-C2EA-438E-8E52-236352B1E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A530B5-0225-458B-8BD4-D317119B4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9FF2E-8334-48F2-B93D-3FF0DD22F1B8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2134469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80E684-4D86-4FD7-AFE6-ED428C6F49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F01C78-690C-4A5D-9687-0756A31917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AFEFDB-E53B-4AC0-9CCF-683026C0B7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83274-E209-4466-8006-9BD083A8A7CB}" type="datetimeFigureOut">
              <a:rPr lang="en-UG" smtClean="0"/>
              <a:t>20/09/2023</a:t>
            </a:fld>
            <a:endParaRPr lang="en-U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70CE3E-AFE8-4EEF-88EA-A727AF10DF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CDC232-211D-4D9B-AF87-4D96610B07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9FF2E-8334-48F2-B93D-3FF0DD22F1B8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3070184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8C9976-E482-4030-8C76-5A2BC806D5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81DC14-38D2-41E0-95CC-1FBCEE3FE9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F4D69F-E433-475C-9FEB-FAB0B75F6A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83274-E209-4466-8006-9BD083A8A7CB}" type="datetimeFigureOut">
              <a:rPr lang="en-UG" smtClean="0"/>
              <a:t>20/09/2023</a:t>
            </a:fld>
            <a:endParaRPr lang="en-U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5A3934-D5FE-4BC3-AB9D-F01F1466F6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812C68-B800-477D-9726-E4F86D697B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9FF2E-8334-48F2-B93D-3FF0DD22F1B8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19712312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E85D84-E917-46AF-A162-4CF16E7214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7D11CF-83C8-4D70-816E-BAF16B1801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4E9106-E11B-4011-9D4C-C3A449566B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52FF17-6E34-4C2E-8F20-4218F8E8E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83274-E209-4466-8006-9BD083A8A7CB}" type="datetimeFigureOut">
              <a:rPr lang="en-UG" smtClean="0"/>
              <a:t>20/09/2023</a:t>
            </a:fld>
            <a:endParaRPr lang="en-U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F4EB18-9AFD-490B-8F8F-457F8052B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F23DB3-478B-49F3-B522-3458C93F12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9FF2E-8334-48F2-B93D-3FF0DD22F1B8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3339557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7DB0B8-CB70-4514-B790-F2D54E1522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E4A832-E069-4BD6-92AB-4C7503AE0C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D849B5-070F-4252-8322-F01904CD71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C756E7-C8B8-41D2-9A24-7B602744A4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85F6C43-1CF2-4BE1-B922-92F73929F6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12CF789-19F8-4B9E-B665-49D8D961AC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83274-E209-4466-8006-9BD083A8A7CB}" type="datetimeFigureOut">
              <a:rPr lang="en-UG" smtClean="0"/>
              <a:t>20/09/2023</a:t>
            </a:fld>
            <a:endParaRPr lang="en-UG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906F194-43E3-45A4-955B-D9F2C05E26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7854F1F-489F-4227-AEB8-6ED3A2EB36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9FF2E-8334-48F2-B93D-3FF0DD22F1B8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3100546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F27B7A-BE4E-49CC-B4ED-09F1EE67B5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2EA041-5117-4091-97E2-432ABB5A8A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83274-E209-4466-8006-9BD083A8A7CB}" type="datetimeFigureOut">
              <a:rPr lang="en-UG" smtClean="0"/>
              <a:t>20/09/2023</a:t>
            </a:fld>
            <a:endParaRPr lang="en-U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24C5AE4-DCE9-4611-8703-221563E3B9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1609498-D7ED-42B8-9CEA-C51874BD0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9FF2E-8334-48F2-B93D-3FF0DD22F1B8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31026088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2D3D864-3AA6-4183-9A4F-5CCDC4EB70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83274-E209-4466-8006-9BD083A8A7CB}" type="datetimeFigureOut">
              <a:rPr lang="en-UG" smtClean="0"/>
              <a:t>20/09/2023</a:t>
            </a:fld>
            <a:endParaRPr lang="en-UG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BCF4468-E1E7-4DFE-A023-E2269CCA5A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1D28F5-3142-46D6-8433-1C2801A40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9FF2E-8334-48F2-B93D-3FF0DD22F1B8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104716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079E60-8577-42A1-80AC-DBB9783E8A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C7280D-423F-492B-914E-E6FF74CFA3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DCBF5F-C00A-4E59-BBB9-3C6E440A31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687722-81F8-481B-92FC-764A3C825F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83274-E209-4466-8006-9BD083A8A7CB}" type="datetimeFigureOut">
              <a:rPr lang="en-UG" smtClean="0"/>
              <a:t>20/09/2023</a:t>
            </a:fld>
            <a:endParaRPr lang="en-U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CEE04B-87A0-4C08-B492-0642672EEF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07F4F0-45CB-427D-8151-FB77CCE4C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9FF2E-8334-48F2-B93D-3FF0DD22F1B8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19070205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A601C6-920A-4470-9CD5-286BD04B93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401656D-995D-4CAC-9791-090C30AC33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6C3B0B-EC12-4208-A9D0-04BCAD5CCD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813DF6-BBA3-45D3-A937-31668475DA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83274-E209-4466-8006-9BD083A8A7CB}" type="datetimeFigureOut">
              <a:rPr lang="en-UG" smtClean="0"/>
              <a:t>20/09/2023</a:t>
            </a:fld>
            <a:endParaRPr lang="en-U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829181-C804-4186-8CE7-CB58ABBB1D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5CB1EB-9895-4273-884D-5FBEB6AE8E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9FF2E-8334-48F2-B93D-3FF0DD22F1B8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1899534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78EC460-BA87-4815-B036-BC2B79CFD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5BC4F7-3F6B-4359-9A61-D8D19F8D30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521849-2B97-418E-A085-297286E73D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E83274-E209-4466-8006-9BD083A8A7CB}" type="datetimeFigureOut">
              <a:rPr lang="en-UG" smtClean="0"/>
              <a:t>20/09/2023</a:t>
            </a:fld>
            <a:endParaRPr lang="en-U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03DEED-3EA9-4FCF-B3EA-64D35F82A7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86B7AF-8AC5-4BDB-9A44-BA5C3C89CF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79FF2E-8334-48F2-B93D-3FF0DD22F1B8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1641284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10415B-FFD8-42CD-A20E-7FDA6FDFC95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Virtual Reality</a:t>
            </a:r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23732025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9AC7C1-E300-4966-9900-8A72E07374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Virtual Reality (VR) is a computer-generated simulation of a three-dimensional, interactive environment that can be explored and experienced by users in a seemingly real or physical way. VR typically involves the use of specialized hardware, such as head-mounted displays (HMDs) and motion tracking devices, to immerse users in the virtual world and enable interaction with the digital environment.</a:t>
            </a:r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37553826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Apple Glasses—everything we know so far » Gadget Flow">
            <a:extLst>
              <a:ext uri="{FF2B5EF4-FFF2-40B4-BE49-F238E27FC236}">
                <a16:creationId xmlns:a16="http://schemas.microsoft.com/office/drawing/2014/main" id="{B2742236-AC11-4C51-B91E-14413AC269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5023" y="1289865"/>
            <a:ext cx="8535200" cy="4278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5867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721696-2178-4AF8-9EF7-5836D609B5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Applications of Virtual Reality</a:t>
            </a:r>
            <a:endParaRPr lang="en-U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F3138E-5375-42BA-81C3-3513CAEBCB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Gaming and Entertainment:</a:t>
            </a:r>
            <a:r>
              <a:rPr lang="en-US" dirty="0"/>
              <a:t> VR is extensively used in gaming, offering immersive and interactive experiences that transport players into virtual worlds.</a:t>
            </a:r>
          </a:p>
          <a:p>
            <a:r>
              <a:rPr lang="en-US" b="1" dirty="0"/>
              <a:t>Training and Simulation:</a:t>
            </a:r>
            <a:r>
              <a:rPr lang="en-US" dirty="0"/>
              <a:t> VR is employed in various industries, such as aviation, military, and medical fields, for training purposes, allowing users to practice in realistic but safe virtual environments.</a:t>
            </a:r>
          </a:p>
          <a:p>
            <a:r>
              <a:rPr lang="en-US" b="1" dirty="0"/>
              <a:t>Architectural Visualization:</a:t>
            </a:r>
            <a:r>
              <a:rPr lang="en-US" dirty="0"/>
              <a:t> VR enables architects and clients to walk through virtual building designs, providing a more immersive and realistic understanding of the proposed structures.</a:t>
            </a:r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11817055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8FD3FF-9D3B-4E07-9643-BC758B1C58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Applications of Virtual Reality..</a:t>
            </a:r>
            <a:r>
              <a:rPr lang="en-US" b="1" dirty="0" err="1"/>
              <a:t>continu</a:t>
            </a:r>
            <a:endParaRPr lang="en-U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B38B0E-3702-48A2-A1B8-D74509666C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Education and Learning:</a:t>
            </a:r>
            <a:r>
              <a:rPr lang="en-US" dirty="0"/>
              <a:t> VR is used in educational settings to create engaging and interactive learning experiences, allowing students to explore historical events, scientific concepts, or other subjects.</a:t>
            </a:r>
          </a:p>
          <a:p>
            <a:r>
              <a:rPr lang="en-US" b="1" dirty="0"/>
              <a:t>Virtual Tourism:</a:t>
            </a:r>
            <a:r>
              <a:rPr lang="en-US" dirty="0"/>
              <a:t> VR is utilized to offer virtual travel experiences, allowing users to visit distant locations and landmarks without physically traveling.</a:t>
            </a:r>
          </a:p>
          <a:p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14571285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1DDB2A-5086-4F3D-AEC0-3726A76169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Importance of Virtual Reality</a:t>
            </a:r>
            <a:endParaRPr lang="en-U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D067C1-12B9-446F-825B-47996EABF3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Immersive Experience:</a:t>
            </a:r>
            <a:r>
              <a:rPr lang="en-US" dirty="0"/>
              <a:t> VR offers a level of immersion and presence that other media cannot match, making it a powerful tool for creating impactful experiences.</a:t>
            </a:r>
          </a:p>
          <a:p>
            <a:r>
              <a:rPr lang="en-US" b="1" dirty="0"/>
              <a:t>Enhanced Learning:</a:t>
            </a:r>
            <a:r>
              <a:rPr lang="en-US" dirty="0"/>
              <a:t> VR enables experiential learning, allowing users to engage with complex concepts and scenarios in a more interactive and memorable manner.</a:t>
            </a:r>
          </a:p>
          <a:p>
            <a:r>
              <a:rPr lang="en-US" b="1" dirty="0"/>
              <a:t>Training Efficiency:</a:t>
            </a:r>
            <a:r>
              <a:rPr lang="en-US" dirty="0"/>
              <a:t> VR training simulations can reduce costs and risks associated with real-world training while providing a safe and controlled environment for practice.</a:t>
            </a:r>
          </a:p>
          <a:p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22710725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6075EF-3CB3-49E0-BA52-D7BA16258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Importance of Virtual Reality…</a:t>
            </a:r>
            <a:r>
              <a:rPr lang="en-US" b="1" dirty="0" err="1"/>
              <a:t>continu</a:t>
            </a:r>
            <a:endParaRPr lang="en-U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307191-081C-4549-A02E-324B396126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Therapeutic Applications:</a:t>
            </a:r>
            <a:r>
              <a:rPr lang="en-US" dirty="0"/>
              <a:t> VR is being explored for therapeutic purposes, such as pain distraction during medical procedures or anxiety treatment through exposure therapy.</a:t>
            </a:r>
          </a:p>
          <a:p>
            <a:r>
              <a:rPr lang="en-US" b="1" dirty="0"/>
              <a:t>Empathy and Understanding:</a:t>
            </a:r>
            <a:r>
              <a:rPr lang="en-US" dirty="0"/>
              <a:t> VR experiences can promote empathy and understanding by allowing users to step into the shoes of others and experience different perspectives.</a:t>
            </a:r>
          </a:p>
          <a:p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15565804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10A2DA-B2AA-4FAD-B924-E8FFD0846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Challenges of Virtual Reality</a:t>
            </a:r>
            <a:endParaRPr lang="en-U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51D814-6B79-4A4C-9C5A-D42A8D3A97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Hardware Limitations:</a:t>
            </a:r>
            <a:r>
              <a:rPr lang="en-US" dirty="0"/>
              <a:t> High-quality VR experiences require powerful and expensive hardware, which may limit accessibility for some users.</a:t>
            </a:r>
          </a:p>
          <a:p>
            <a:r>
              <a:rPr lang="en-US" b="1" dirty="0"/>
              <a:t>Motion Sickness:</a:t>
            </a:r>
            <a:r>
              <a:rPr lang="en-US" dirty="0"/>
              <a:t> Some users may experience motion sickness or discomfort due to discrepancies between virtual and real-world movement.</a:t>
            </a:r>
          </a:p>
          <a:p>
            <a:r>
              <a:rPr lang="en-US" b="1" dirty="0"/>
              <a:t>Content Creation:</a:t>
            </a:r>
            <a:r>
              <a:rPr lang="en-US" dirty="0"/>
              <a:t> Creating high-quality and compelling VR content can be resource-intensive and challenging for developers and content creators.</a:t>
            </a:r>
          </a:p>
          <a:p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9236610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D5879F-95BD-41A2-A717-68E545057E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Challenges of Virtual Reality…</a:t>
            </a:r>
            <a:r>
              <a:rPr lang="en-US" b="1"/>
              <a:t>continu</a:t>
            </a:r>
            <a:endParaRPr lang="en-U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A9F3F6-6C13-487C-92F8-566C7A35A1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Social Isolation:</a:t>
            </a:r>
            <a:r>
              <a:rPr lang="en-US" dirty="0"/>
              <a:t> Prolonged use of VR may lead to social isolation as users become immersed in virtual worlds at the expense of real-world interactions.</a:t>
            </a:r>
          </a:p>
          <a:p>
            <a:r>
              <a:rPr lang="en-US" b="1" dirty="0"/>
              <a:t>Ethical Considerations:</a:t>
            </a:r>
            <a:r>
              <a:rPr lang="en-US" dirty="0"/>
              <a:t> VR raises ethical concerns related to privacy, data collection, and potential negative effects on mental health and well-being.</a:t>
            </a:r>
          </a:p>
          <a:p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1098764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479</Words>
  <Application>Microsoft Office PowerPoint</Application>
  <PresentationFormat>Widescreen</PresentationFormat>
  <Paragraphs>23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Virtual Reality</vt:lpstr>
      <vt:lpstr>PowerPoint Presentation</vt:lpstr>
      <vt:lpstr>PowerPoint Presentation</vt:lpstr>
      <vt:lpstr>Applications of Virtual Reality</vt:lpstr>
      <vt:lpstr>Applications of Virtual Reality..continu</vt:lpstr>
      <vt:lpstr>Importance of Virtual Reality</vt:lpstr>
      <vt:lpstr>Importance of Virtual Reality…continu</vt:lpstr>
      <vt:lpstr>Challenges of Virtual Reality</vt:lpstr>
      <vt:lpstr>Challenges of Virtual Reality…continu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Virtual Reality</dc:title>
  <dc:creator>sadat</dc:creator>
  <cp:lastModifiedBy>Ssessanga Swaleh</cp:lastModifiedBy>
  <cp:revision>2</cp:revision>
  <dcterms:created xsi:type="dcterms:W3CDTF">2023-07-27T09:44:28Z</dcterms:created>
  <dcterms:modified xsi:type="dcterms:W3CDTF">2023-09-20T09:27:41Z</dcterms:modified>
</cp:coreProperties>
</file>