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612AA-CDD0-4B58-9950-D179A398E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9B782D-2FE1-4F31-8A47-D666F2DBB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2B775-99CA-4DE6-8849-51D2FEFB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FEC61-BAE9-443B-9278-7A6850DC9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89D95-416A-427B-9F34-2C8855F2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427642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8E921-B179-4B81-AF2F-9AA374A54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4FC53-783F-48FE-A7BC-638CCD3A7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1AEC6-D6E9-4166-B4D4-5C465123D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D5AD1-BD12-4803-8C72-AF7F8680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D57F1-3641-4EED-9342-45CCC9B62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06852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97B610-CF72-4BC8-B870-A56A15F2E0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6619E1-568B-4091-AFCE-E238737DB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E2603-D21E-48A7-9A45-4DD213A2A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CA810-C2EA-438E-8E52-236352B1E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530B5-0225-458B-8BD4-D317119B4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13446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E684-4D86-4FD7-AFE6-ED428C6F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01C78-690C-4A5D-9687-0756A3191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FEFDB-E53B-4AC0-9CCF-683026C0B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0CE3E-AFE8-4EEF-88EA-A727AF10D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DC232-211D-4D9B-AF87-4D96610B0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07018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9976-E482-4030-8C76-5A2BC806D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1DC14-38D2-41E0-95CC-1FBCEE3FE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4D69F-E433-475C-9FEB-FAB0B75F6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A3934-D5FE-4BC3-AB9D-F01F1466F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12C68-B800-477D-9726-E4F86D697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97123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85D84-E917-46AF-A162-4CF16E721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D11CF-83C8-4D70-816E-BAF16B1801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4E9106-E11B-4011-9D4C-C3A449566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2FF17-6E34-4C2E-8F20-4218F8E8E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4EB18-9AFD-490B-8F8F-457F8052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23DB3-478B-49F3-B522-3458C93F1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339557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DB0B8-CB70-4514-B790-F2D54E152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4A832-E069-4BD6-92AB-4C7503AE0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849B5-070F-4252-8322-F01904CD7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C756E7-C8B8-41D2-9A24-7B602744A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5F6C43-1CF2-4BE1-B922-92F73929F6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2CF789-19F8-4B9E-B665-49D8D961A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06F194-43E3-45A4-955B-D9F2C05E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854F1F-489F-4227-AEB8-6ED3A2EB3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0054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27B7A-BE4E-49CC-B4ED-09F1EE67B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2EA041-5117-4091-97E2-432ABB5A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C5AE4-DCE9-4611-8703-221563E3B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609498-D7ED-42B8-9CEA-C51874BD0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0260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D3D864-3AA6-4183-9A4F-5CCDC4EB7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F4468-E1E7-4DFE-A023-E2269CCA5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D28F5-3142-46D6-8433-1C2801A40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0471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79E60-8577-42A1-80AC-DBB9783E8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7280D-423F-492B-914E-E6FF74CF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CBF5F-C00A-4E59-BBB9-3C6E440A3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87722-81F8-481B-92FC-764A3C825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EE04B-87A0-4C08-B492-0642672EE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7F4F0-45CB-427D-8151-FB77CCE4C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90702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601C6-920A-4470-9CD5-286BD04B9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01656D-995D-4CAC-9791-090C30AC33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6C3B0B-EC12-4208-A9D0-04BCAD5CC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13DF6-BBA3-45D3-A937-31668475D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829181-C804-4186-8CE7-CB58ABBB1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CB1EB-9895-4273-884D-5FBEB6AE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9953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8EC460-BA87-4815-B036-BC2B79CFD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5BC4F7-3F6B-4359-9A61-D8D19F8D3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21849-2B97-418E-A085-297286E73D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83274-E209-4466-8006-9BD083A8A7CB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3DEED-3EA9-4FCF-B3EA-64D35F82A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6B7AF-8AC5-4BDB-9A44-BA5C3C89C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9FF2E-8334-48F2-B93D-3FF0DD22F1B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641284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0415B-FFD8-42CD-A20E-7FDA6FDFC9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Virtual Reality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37320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AC7C1-E300-4966-9900-8A72E0737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Virtual Reality (VR) is a computer-generated simulation of a three-dimensional, interactive environment that can be explored and experienced by users in a seemingly real or physical way. VR typically involves the use of specialized hardware, such as head-mounted displays (HMDs) and motion tracking devices, to immerse users in the virtual world and enable interaction with the digital environment.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75538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pple Glasses—everything we know so far » Gadget Flow">
            <a:extLst>
              <a:ext uri="{FF2B5EF4-FFF2-40B4-BE49-F238E27FC236}">
                <a16:creationId xmlns:a16="http://schemas.microsoft.com/office/drawing/2014/main" id="{B2742236-AC11-4C51-B91E-14413AC26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023" y="1289865"/>
            <a:ext cx="8535200" cy="4278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8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1696-2178-4AF8-9EF7-5836D609B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Applications of Virtual Reality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3138E-5375-42BA-81C3-3513CAEBC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Gaming and Entertainment:</a:t>
            </a:r>
            <a:r>
              <a:rPr lang="en-US" dirty="0"/>
              <a:t> VR is extensively used in gaming, offering immersive and interactive experiences that transport players into virtual worlds.</a:t>
            </a:r>
          </a:p>
          <a:p>
            <a:r>
              <a:rPr lang="en-US" b="1" dirty="0"/>
              <a:t>Training and Simulation:</a:t>
            </a:r>
            <a:r>
              <a:rPr lang="en-US" dirty="0"/>
              <a:t> VR is employed in various industries, such as aviation, military, and medical fields, for training purposes, allowing users to practice in realistic but safe virtual environments.</a:t>
            </a:r>
          </a:p>
          <a:p>
            <a:r>
              <a:rPr lang="en-US" b="1" dirty="0"/>
              <a:t>Architectural Visualization:</a:t>
            </a:r>
            <a:r>
              <a:rPr lang="en-US" dirty="0"/>
              <a:t> VR enables architects and clients to walk through virtual building designs, providing a more immersive and realistic understanding of the proposed structures.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18170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FD3FF-9D3B-4E07-9643-BC758B1C5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Applications of Virtual Reality..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38B0E-3702-48A2-A1B8-D74509666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Education and Learning:</a:t>
            </a:r>
            <a:r>
              <a:rPr lang="en-US" dirty="0"/>
              <a:t> VR is used in educational settings to create engaging and interactive learning experiences, allowing students to explore historical events, scientific concepts, or other subjects.</a:t>
            </a:r>
          </a:p>
          <a:p>
            <a:r>
              <a:rPr lang="en-US" b="1" dirty="0"/>
              <a:t>Virtual Tourism:</a:t>
            </a:r>
            <a:r>
              <a:rPr lang="en-US" dirty="0"/>
              <a:t> VR is utilized to offer virtual travel experiences, allowing users to visit distant locations and landmarks without physically traveling.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45712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DB2A-5086-4F3D-AEC0-3726A7616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Importance of Virtual Reality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067C1-12B9-446F-825B-47996EABF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Immersive Experience:</a:t>
            </a:r>
            <a:r>
              <a:rPr lang="en-US" dirty="0"/>
              <a:t> VR offers a level of immersion and presence that other media cannot match, making it a powerful tool for creating impactful experiences.</a:t>
            </a:r>
          </a:p>
          <a:p>
            <a:r>
              <a:rPr lang="en-US" b="1" dirty="0"/>
              <a:t>Enhanced Learning:</a:t>
            </a:r>
            <a:r>
              <a:rPr lang="en-US" dirty="0"/>
              <a:t> VR enables experiential learning, allowing users to engage with complex concepts and scenarios in a more interactive and memorable manner.</a:t>
            </a:r>
          </a:p>
          <a:p>
            <a:r>
              <a:rPr lang="en-US" b="1" dirty="0"/>
              <a:t>Training Efficiency:</a:t>
            </a:r>
            <a:r>
              <a:rPr lang="en-US" dirty="0"/>
              <a:t> VR training simulations can reduce costs and risks associated with real-world training while providing a safe and controlled environment for practice.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27107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075EF-3CB3-49E0-BA52-D7BA16258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Importance of Virtual Reality…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07191-081C-4549-A02E-324B3961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Therapeutic Applications:</a:t>
            </a:r>
            <a:r>
              <a:rPr lang="en-US" dirty="0"/>
              <a:t> VR is being explored for therapeutic purposes, such as pain distraction during medical procedures or anxiety treatment through exposure therapy.</a:t>
            </a:r>
          </a:p>
          <a:p>
            <a:r>
              <a:rPr lang="en-US" b="1" dirty="0"/>
              <a:t>Empathy and Understanding:</a:t>
            </a:r>
            <a:r>
              <a:rPr lang="en-US" dirty="0"/>
              <a:t> VR experiences can promote empathy and understanding by allowing users to step into the shoes of others and experience different perspectives.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55658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0A2DA-B2AA-4FAD-B924-E8FFD0846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Challenges of Virtual Reality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1D814-6B79-4A4C-9C5A-D42A8D3A9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Hardware Limitations:</a:t>
            </a:r>
            <a:r>
              <a:rPr lang="en-US" dirty="0"/>
              <a:t> High-quality VR experiences require powerful and expensive hardware, which may limit accessibility for some users.</a:t>
            </a:r>
          </a:p>
          <a:p>
            <a:r>
              <a:rPr lang="en-US" b="1" dirty="0"/>
              <a:t>Motion Sickness:</a:t>
            </a:r>
            <a:r>
              <a:rPr lang="en-US" dirty="0"/>
              <a:t> Some users may experience motion sickness or discomfort due to discrepancies between virtual and real-world movement.</a:t>
            </a:r>
          </a:p>
          <a:p>
            <a:r>
              <a:rPr lang="en-US" b="1" dirty="0"/>
              <a:t>Content Creation:</a:t>
            </a:r>
            <a:r>
              <a:rPr lang="en-US" dirty="0"/>
              <a:t> Creating high-quality and compelling VR content can be resource-intensive and challenging for developers and content creators.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923661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5879F-95BD-41A2-A717-68E545057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Challenges of Virtual Reality…</a:t>
            </a:r>
            <a:r>
              <a:rPr lang="en-US" b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9F3F6-6C13-487C-92F8-566C7A35A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Social Isolation:</a:t>
            </a:r>
            <a:r>
              <a:rPr lang="en-US" dirty="0"/>
              <a:t> Prolonged use of VR may lead to social isolation as users become immersed in virtual worlds at the expense of real-world interactions.</a:t>
            </a:r>
          </a:p>
          <a:p>
            <a:r>
              <a:rPr lang="en-US" b="1" dirty="0"/>
              <a:t>Ethical Considerations:</a:t>
            </a:r>
            <a:r>
              <a:rPr lang="en-US" dirty="0"/>
              <a:t> VR raises ethical concerns related to privacy, data collection, and potential negative effects on mental health and well-being.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09876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479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Virtual Reality</vt:lpstr>
      <vt:lpstr>PowerPoint Presentation</vt:lpstr>
      <vt:lpstr>PowerPoint Presentation</vt:lpstr>
      <vt:lpstr>Applications of Virtual Reality</vt:lpstr>
      <vt:lpstr>Applications of Virtual Reality..continu</vt:lpstr>
      <vt:lpstr>Importance of Virtual Reality</vt:lpstr>
      <vt:lpstr>Importance of Virtual Reality…continu</vt:lpstr>
      <vt:lpstr>Challenges of Virtual Reality</vt:lpstr>
      <vt:lpstr>Challenges of Virtual Reality…continu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Reality</dc:title>
  <dc:creator>sadat</dc:creator>
  <cp:lastModifiedBy>Ssessanga Swaleh</cp:lastModifiedBy>
  <cp:revision>2</cp:revision>
  <dcterms:created xsi:type="dcterms:W3CDTF">2023-07-27T09:44:28Z</dcterms:created>
  <dcterms:modified xsi:type="dcterms:W3CDTF">2023-09-20T09:27:41Z</dcterms:modified>
</cp:coreProperties>
</file>