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EBC60-AA13-4B2A-8A31-4AA3285E4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A1574-BF2A-41F6-A08B-173A91329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3B44D-AD82-4E25-AB9A-CC130DCC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4671-9433-473B-87E6-60BD382F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E8A0D-81CD-4F26-8E9F-17D22A65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25788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344C3-076F-440B-A70A-83E748A4F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163294-C95F-4C80-9715-E31AB66FF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0CAAA-545D-4EF0-A3F8-7E4C38BC8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AA1C4-BF56-4DD8-A603-8D254530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A9EAA-D135-40EB-9BB3-CC67CBBA9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5747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566EC9-A92D-429D-B0C1-7C9FE8B0A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B8E1C-B717-4980-9035-C19201D5D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C89FE-D628-44DF-B61C-44B0B1D4D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2BE4A-619C-4AFE-B487-0AF116340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9E24A-E2AA-48F5-994A-79693603D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982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7386B-B7E3-49D3-831B-B6563D22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F169C-CB2F-4421-AF8A-A0365C23D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AFCE6-B1F3-4384-AD51-E5255C766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DA697-3B77-452D-BDA7-69480F51B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575D1-4840-47DA-BA7E-F7B86C4F6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6208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76732-A851-4C6B-A81F-0B4FE906E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53D00-8E0D-49B4-ACDC-CBD7C6CBE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8E041-0C6B-486D-9D72-8A24B634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4A3C3-8609-4159-86AF-81C82AEF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7A6D2-950C-4A17-8B19-AE6781F6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71728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F281A-A252-40C9-A000-77077A3BC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1B40F-1079-4FED-A8F3-C923C7292B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A325D-0E85-459C-88E4-BE386032C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C7AEE-2EE4-4252-A26D-EE5CEDF9C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768D0-6F1F-4DD3-9D1A-D782E4895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5F47E-9807-4133-B974-500B5FCB2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51520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DCAFB-DA28-4092-ABF0-9A52C76F1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AE0ED-37C6-4978-BF2D-EA0CC9B48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BAC0DE-3262-4D4A-89F2-B7753448F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060B40-C0AA-4667-BB36-BAB1CDDE2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8C5BFF-213B-48BB-AAF3-180F9D24B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A5E72D-496E-4553-A295-37AAE3908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C130D8-CA88-40C1-B8C4-68E3095F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C325C0-F4E8-4633-BE14-A20AAE2C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57767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76858-0118-4953-BDCB-79BA500E6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41A727-4018-48AC-9DF5-F0DD5B16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D3C4B7-0E73-41A3-BD0C-1B2637577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E878C4-2F8D-4FC6-A8AA-BA227278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8882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230795-CC02-4438-8551-D65F26C2A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3488CA-089E-45C2-8D94-3341299EC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B2209-81CE-49F4-9C41-5D4AFD10C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23241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1CF5D-2F90-4121-90D1-EC98171E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2801A-D90B-4C6A-8225-8B6C45E9D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767CF-3410-423E-891E-C535A0985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A5255-3F4E-42FA-A512-08592853E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E0E08-0B62-4F3F-9F08-1B0B6A5C9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62B36-95FD-4664-BC3A-F156B9281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26946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E70CD-CEA9-46CB-9FE1-DD935F2CF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0FB95D-08A4-45B0-86A5-1E11222513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3B6A3-227A-4FB7-A2CB-D2B75AAD0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F27D1-B0A8-43FC-BF7D-73893447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26A00-7716-4CD2-AFF9-92ADA7157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18987-ECDC-4A94-AC39-9125791BA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615335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392B3C-181B-4AD3-B979-99EDA348D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F3C47-F38D-4709-92A4-230CE5A90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B9E33-5D10-40C3-9C2C-7F6ADBFC3B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E9BF0-7C5A-4DEF-A1F4-1AE0DF7B2ECE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97F4E-2961-4D8C-A40F-D0E612916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6CD7C-E50E-4465-A14B-747661C206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33BCD-C524-4207-9323-2FE7B72FD21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9158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26011-AB55-4BD3-B30B-8871B9CDB9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Texture Mapping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2AD33-3B4C-4852-8BB8-777F932E48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28727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3854C-81E8-4AAE-BCC7-AB16C7C2B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Advantages of Texture Mapping..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D669D-1FE9-43CE-86A9-FFC412ED7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 Compression:</a:t>
            </a:r>
            <a:r>
              <a:rPr lang="en-US" dirty="0"/>
              <a:t> Texture maps can compress a large amount of surface detail into a single image, reducing memory and storage requirements.</a:t>
            </a:r>
          </a:p>
          <a:p>
            <a:r>
              <a:rPr lang="en-US" b="1" dirty="0"/>
              <a:t>Dynamic Texturing:</a:t>
            </a:r>
            <a:r>
              <a:rPr lang="en-US" dirty="0"/>
              <a:t> Texture mapping enables dynamic changes to surface appearance, such as simulating weathering or aging effects in real-time applications.</a:t>
            </a:r>
          </a:p>
        </p:txBody>
      </p:sp>
    </p:spTree>
    <p:extLst>
      <p:ext uri="{BB962C8B-B14F-4D97-AF65-F5344CB8AC3E}">
        <p14:creationId xmlns:p14="http://schemas.microsoft.com/office/powerpoint/2010/main" val="595357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4F27D-1047-4B29-93D4-C1755B353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Challenges of Texture Mapping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71D9D-341F-4B9D-A58E-A31A66525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Seamless Texture Tiling:</a:t>
            </a:r>
            <a:r>
              <a:rPr lang="en-US" dirty="0"/>
              <a:t> Ensuring seamless and non-repetitive texture tiling can be challenging, especially on large surfaces.</a:t>
            </a:r>
          </a:p>
          <a:p>
            <a:r>
              <a:rPr lang="en-US" b="1" dirty="0"/>
              <a:t>UV Unwrapping:</a:t>
            </a:r>
            <a:r>
              <a:rPr lang="en-US" dirty="0"/>
              <a:t> Creating accurate and efficient UV mappings for complex 3D models can be time-consuming and require skill.</a:t>
            </a:r>
          </a:p>
          <a:p>
            <a:r>
              <a:rPr lang="en-US" b="1" dirty="0"/>
              <a:t>Memory and Storage:</a:t>
            </a:r>
            <a:r>
              <a:rPr lang="en-US" dirty="0"/>
              <a:t> High-resolution textures can consume significant memory, impacting performance and storage requirements.</a:t>
            </a:r>
          </a:p>
          <a:p>
            <a:r>
              <a:rPr lang="en-US" b="1" dirty="0"/>
              <a:t>Performance Overhead:</a:t>
            </a:r>
            <a:r>
              <a:rPr lang="en-US" dirty="0"/>
              <a:t> Advanced texture mapping techniques, such as parallax mapping or global illumination, can introduce performance overhead in real-time rendering.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528601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3973-C4FE-476A-9E08-41F3A91A6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Challenges of Texture Mapping..</a:t>
            </a:r>
            <a:r>
              <a:rPr lang="en-US" b="1"/>
              <a:t>continu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94AC7-26B3-4FA8-9649-CD69FD4E7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Texture Distortion:</a:t>
            </a:r>
            <a:r>
              <a:rPr lang="en-US" dirty="0"/>
              <a:t> On highly curved or deformed surfaces, texture stretching and distortion can occur, affecting the visual quality.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23154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27FF-0377-4F46-B6EF-BC39B40E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A24BC-8EDF-4F55-9C44-BB770A0D0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Texture mapping is a technique used in computer graphics to add surface detail and realism to 3D objects. It involves applying a 2D image, called a texture, onto the surface of a 3D model to give it the appearance of a more complex and detailed surface. The texture acts as a "skin" that wraps around the 3D geometry, enhancing its visual quality.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048743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AFD19-CB1F-4876-BBDC-FF08EBBA6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 dirty="0"/>
          </a:p>
        </p:txBody>
      </p:sp>
      <p:pic>
        <p:nvPicPr>
          <p:cNvPr id="1028" name="Picture 4" descr="What Is A Texture Map In Computer Graphics">
            <a:extLst>
              <a:ext uri="{FF2B5EF4-FFF2-40B4-BE49-F238E27FC236}">
                <a16:creationId xmlns:a16="http://schemas.microsoft.com/office/drawing/2014/main" id="{6E6F02A7-D8BC-42C5-95D3-4A2940963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-125413"/>
            <a:ext cx="10172700" cy="762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CFAD6-C3C9-4621-B168-1CA78202D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83405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41AFA-20D9-493B-ABB7-0CD77A667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Effects of Texture Mapping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DC53A-A510-4E60-B3CB-FC0A680AF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Surface Detail:</a:t>
            </a:r>
            <a:r>
              <a:rPr lang="en-US" dirty="0"/>
              <a:t> Texture mapping adds intricate patterns, colors, and fine details to 3D objects, making them appear more realistic and visually appealing.</a:t>
            </a:r>
          </a:p>
          <a:p>
            <a:r>
              <a:rPr lang="en-US" b="1" dirty="0"/>
              <a:t>Surface Roughness and Bump Mapping:</a:t>
            </a:r>
            <a:r>
              <a:rPr lang="en-US" dirty="0"/>
              <a:t> By using grayscale textures, it is possible to create the illusion of surface roughness and depth, adding visual realism without altering the actual geometry.</a:t>
            </a:r>
          </a:p>
          <a:p>
            <a:r>
              <a:rPr lang="en-US" b="1" dirty="0"/>
              <a:t>Environmental Reflections:</a:t>
            </a:r>
            <a:r>
              <a:rPr lang="en-US" dirty="0"/>
              <a:t> Textures can simulate reflective surfaces, creating the illusion of shiny or reflective materials on 3D objects.</a:t>
            </a:r>
          </a:p>
        </p:txBody>
      </p:sp>
    </p:spTree>
    <p:extLst>
      <p:ext uri="{BB962C8B-B14F-4D97-AF65-F5344CB8AC3E}">
        <p14:creationId xmlns:p14="http://schemas.microsoft.com/office/powerpoint/2010/main" val="626008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E533A-368E-4049-B152-9D701F94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Effects of Texture Mapping..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70335-3640-4591-893B-C6D3F50F8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Transparency and Opacity:</a:t>
            </a:r>
            <a:r>
              <a:rPr lang="en-US" dirty="0"/>
              <a:t> Textures can define areas of transparency or opacity, allowing for the creation of materials like glass or foliage.</a:t>
            </a:r>
          </a:p>
          <a:p>
            <a:r>
              <a:rPr lang="en-US" b="1" dirty="0"/>
              <a:t>Variation and Randomization:</a:t>
            </a:r>
            <a:r>
              <a:rPr lang="en-US" dirty="0"/>
              <a:t> Texture mapping enables the creation of unique, randomized textures, adding diversity to repeated instances of the same object.</a:t>
            </a:r>
          </a:p>
        </p:txBody>
      </p:sp>
    </p:spTree>
    <p:extLst>
      <p:ext uri="{BB962C8B-B14F-4D97-AF65-F5344CB8AC3E}">
        <p14:creationId xmlns:p14="http://schemas.microsoft.com/office/powerpoint/2010/main" val="198361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89EDC-DD04-4A85-A6D4-FD9BF50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Mapping Techniques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D7382-8E7E-45BE-9365-853373F08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UV Mapping:</a:t>
            </a:r>
            <a:r>
              <a:rPr lang="en-US" dirty="0"/>
              <a:t> UV mapping is the most common technique where 2D texture coordinates (U and V) are assigned to each vertex of a 3D model. These coordinates are used to map the texture onto the surface accurately.</a:t>
            </a:r>
          </a:p>
          <a:p>
            <a:r>
              <a:rPr lang="en-US" b="1" dirty="0"/>
              <a:t>Procedural Texture Mapping:</a:t>
            </a:r>
            <a:r>
              <a:rPr lang="en-US" dirty="0"/>
              <a:t> Procedural textures are generated algorithmically rather than using predefined images. They can be infinitely scalable and are often used to create repeating patterns or natural phenomena like clouds or marble.</a:t>
            </a:r>
          </a:p>
          <a:p>
            <a:r>
              <a:rPr lang="en-US" b="1" dirty="0"/>
              <a:t>Cube Mapping:</a:t>
            </a:r>
            <a:r>
              <a:rPr lang="en-US" dirty="0"/>
              <a:t> Cube mapping is used to apply textures to the six faces of a cube, simulating reflections and environment mapping more accurately.</a:t>
            </a:r>
          </a:p>
        </p:txBody>
      </p:sp>
    </p:spTree>
    <p:extLst>
      <p:ext uri="{BB962C8B-B14F-4D97-AF65-F5344CB8AC3E}">
        <p14:creationId xmlns:p14="http://schemas.microsoft.com/office/powerpoint/2010/main" val="396342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09E8C-FFB2-4874-810D-82B761D9E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Applications of Texture Mapping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70E24-B6D2-413B-A41D-6EF9CBF7B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Video Games:</a:t>
            </a:r>
            <a:r>
              <a:rPr lang="en-US" dirty="0"/>
              <a:t> Texture mapping is widely used in video games to create detailed and visually appealing environments, characters, and objects.</a:t>
            </a:r>
          </a:p>
          <a:p>
            <a:r>
              <a:rPr lang="en-US" b="1" dirty="0"/>
              <a:t>Film and Animation:</a:t>
            </a:r>
            <a:r>
              <a:rPr lang="en-US" dirty="0"/>
              <a:t> Texture mapping is an essential component of CGI (Computer-Generated Imagery) in films and animations, adding realism to digital scenes and characters.</a:t>
            </a:r>
          </a:p>
          <a:p>
            <a:r>
              <a:rPr lang="en-US" b="1" dirty="0"/>
              <a:t>Virtual Reality and Augmented Reality:</a:t>
            </a:r>
            <a:r>
              <a:rPr lang="en-US" dirty="0"/>
              <a:t> Texture mapping enhances the immersive experience in virtual reality environments by providing realistic textures on 3D objects.</a:t>
            </a:r>
          </a:p>
        </p:txBody>
      </p:sp>
    </p:spTree>
    <p:extLst>
      <p:ext uri="{BB962C8B-B14F-4D97-AF65-F5344CB8AC3E}">
        <p14:creationId xmlns:p14="http://schemas.microsoft.com/office/powerpoint/2010/main" val="260073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57E2A-9C8E-4E0F-AF7C-E200D7EC8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Applications of Texture Mapping..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A1CC8-F374-44FA-AC22-FC29464DD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Architectural Visualization:</a:t>
            </a:r>
            <a:r>
              <a:rPr lang="en-US" dirty="0"/>
              <a:t> Texture mapping is used to apply realistic textures to 3D architectural models, helping clients visualize buildings and interiors.</a:t>
            </a:r>
          </a:p>
          <a:p>
            <a:r>
              <a:rPr lang="en-US" b="1" dirty="0"/>
              <a:t>Product Design:</a:t>
            </a:r>
            <a:r>
              <a:rPr lang="en-US" dirty="0"/>
              <a:t> Texture mapping allows designers to add realistic surface textures to 3D product prototypes, making them look more lifelike.</a:t>
            </a:r>
          </a:p>
        </p:txBody>
      </p:sp>
    </p:spTree>
    <p:extLst>
      <p:ext uri="{BB962C8B-B14F-4D97-AF65-F5344CB8AC3E}">
        <p14:creationId xmlns:p14="http://schemas.microsoft.com/office/powerpoint/2010/main" val="2512225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DA8DE-0EC1-413B-AD02-357F3B6EB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Advantages of Texture Mapping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74CC2-F2A2-4104-B48F-F4563C0D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Visual Realism:</a:t>
            </a:r>
            <a:r>
              <a:rPr lang="en-US" dirty="0"/>
              <a:t> Texture mapping significantly enhances the visual realism of 3D graphics, making them look more natural and detailed.</a:t>
            </a:r>
          </a:p>
          <a:p>
            <a:r>
              <a:rPr lang="en-US" b="1" dirty="0"/>
              <a:t>Performance Efficiency:</a:t>
            </a:r>
            <a:r>
              <a:rPr lang="en-US" dirty="0"/>
              <a:t> Texture mapping allows complex surface details without increasing the geometry complexity, which improves rendering performance.</a:t>
            </a:r>
          </a:p>
          <a:p>
            <a:r>
              <a:rPr lang="en-US" b="1" dirty="0"/>
              <a:t>Artistic Freedom:</a:t>
            </a:r>
            <a:r>
              <a:rPr lang="en-US" dirty="0"/>
              <a:t> Artists and designers have the freedom to create a wide range of surface appearances and styles using various textures.</a:t>
            </a:r>
          </a:p>
        </p:txBody>
      </p:sp>
    </p:spTree>
    <p:extLst>
      <p:ext uri="{BB962C8B-B14F-4D97-AF65-F5344CB8AC3E}">
        <p14:creationId xmlns:p14="http://schemas.microsoft.com/office/powerpoint/2010/main" val="21835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685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Texture Mapping</vt:lpstr>
      <vt:lpstr>PowerPoint Presentation</vt:lpstr>
      <vt:lpstr>PowerPoint Presentation</vt:lpstr>
      <vt:lpstr>Effects of Texture Mapping</vt:lpstr>
      <vt:lpstr>Effects of Texture Mapping..continu</vt:lpstr>
      <vt:lpstr>Mapping Techniques</vt:lpstr>
      <vt:lpstr>Applications of Texture Mapping</vt:lpstr>
      <vt:lpstr>Applications of Texture Mapping..continu</vt:lpstr>
      <vt:lpstr>Advantages of Texture Mapping</vt:lpstr>
      <vt:lpstr>Advantages of Texture Mapping..continu</vt:lpstr>
      <vt:lpstr>Challenges of Texture Mapping</vt:lpstr>
      <vt:lpstr>Challenges of Texture Mapping..continu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Texture Mapping</dc:title>
  <dc:creator>sadat</dc:creator>
  <cp:lastModifiedBy>sadat</cp:lastModifiedBy>
  <cp:revision>7</cp:revision>
  <dcterms:created xsi:type="dcterms:W3CDTF">2023-07-27T09:06:21Z</dcterms:created>
  <dcterms:modified xsi:type="dcterms:W3CDTF">2023-08-26T11:22:22Z</dcterms:modified>
</cp:coreProperties>
</file>