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4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41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03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36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61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35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19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0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34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1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4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3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2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B2B493F-52B4-44DC-B103-3607AF3EC1AE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6AF535F-01E7-4D9B-8416-B6EB1921F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6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991" y="1274618"/>
            <a:ext cx="8825658" cy="1082836"/>
          </a:xfrm>
        </p:spPr>
        <p:txBody>
          <a:bodyPr/>
          <a:lstStyle/>
          <a:p>
            <a:pPr algn="ctr"/>
            <a:r>
              <a:rPr lang="en-US" b="1" dirty="0" smtClean="0"/>
              <a:t>NETWORK DESIGN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2558473"/>
            <a:ext cx="8825658" cy="3080327"/>
          </a:xfrm>
        </p:spPr>
        <p:txBody>
          <a:bodyPr>
            <a:normAutofit/>
          </a:bodyPr>
          <a:lstStyle/>
          <a:p>
            <a:pPr algn="ctr"/>
            <a:endParaRPr lang="en-US" sz="20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BY:</a:t>
            </a:r>
          </a:p>
          <a:p>
            <a:pPr algn="ctr"/>
            <a:endParaRPr lang="en-US" sz="2000" b="1" dirty="0">
              <a:solidFill>
                <a:srgbClr val="FFFF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EELU SAMUEL</a:t>
            </a:r>
          </a:p>
          <a:p>
            <a:pPr algn="ctr"/>
            <a:endParaRPr lang="en-US" sz="2000" b="1" dirty="0">
              <a:solidFill>
                <a:srgbClr val="FFFF00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FFFF00"/>
                </a:solidFill>
              </a:rPr>
              <a:t>Computer science and engineering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19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Network life cycle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01455"/>
            <a:ext cx="8825659" cy="4257963"/>
          </a:xfrm>
        </p:spPr>
        <p:txBody>
          <a:bodyPr/>
          <a:lstStyle/>
          <a:p>
            <a:r>
              <a:rPr lang="en-US" dirty="0" smtClean="0"/>
              <a:t>A process of planning and designing a communication network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5710" y="2875163"/>
            <a:ext cx="4304145" cy="351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77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Network life </a:t>
            </a:r>
            <a:r>
              <a:rPr lang="en-US" b="1" dirty="0" smtClean="0"/>
              <a:t>cycle </a:t>
            </a:r>
            <a:r>
              <a:rPr lang="en-US" b="1" dirty="0" err="1" smtClean="0"/>
              <a:t>cont</a:t>
            </a:r>
            <a:r>
              <a:rPr lang="en-US" b="1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b="1" dirty="0" smtClean="0"/>
              <a:t>Prepare: </a:t>
            </a:r>
            <a:r>
              <a:rPr lang="en-US" dirty="0" smtClean="0"/>
              <a:t>Identify the requirements</a:t>
            </a:r>
          </a:p>
          <a:p>
            <a:pPr>
              <a:buAutoNum type="arabicPeriod"/>
            </a:pPr>
            <a:r>
              <a:rPr lang="en-US" b="1" dirty="0" smtClean="0"/>
              <a:t>Plan: </a:t>
            </a:r>
            <a:r>
              <a:rPr lang="en-US" dirty="0" smtClean="0"/>
              <a:t>Based on the specified requirements </a:t>
            </a:r>
          </a:p>
          <a:p>
            <a:pPr>
              <a:buAutoNum type="arabicPeriod"/>
            </a:pPr>
            <a:r>
              <a:rPr lang="en-US" b="1" dirty="0" smtClean="0"/>
              <a:t>Design: </a:t>
            </a:r>
            <a:r>
              <a:rPr lang="en-US" dirty="0" smtClean="0"/>
              <a:t>Create a detailed network design (Topology)</a:t>
            </a:r>
          </a:p>
          <a:p>
            <a:pPr>
              <a:buAutoNum type="arabicPeriod"/>
            </a:pPr>
            <a:r>
              <a:rPr lang="en-US" b="1" dirty="0" smtClean="0"/>
              <a:t>Implement: </a:t>
            </a:r>
            <a:r>
              <a:rPr lang="en-US" dirty="0" smtClean="0"/>
              <a:t>Configuration (IP),Security measures</a:t>
            </a:r>
          </a:p>
          <a:p>
            <a:pPr>
              <a:buAutoNum type="arabicPeriod"/>
            </a:pPr>
            <a:r>
              <a:rPr lang="en-US" b="1" dirty="0" smtClean="0"/>
              <a:t>Operate:</a:t>
            </a:r>
            <a:r>
              <a:rPr lang="en-US" dirty="0" smtClean="0"/>
              <a:t> Monitoring and validating the network</a:t>
            </a:r>
          </a:p>
          <a:p>
            <a:pPr>
              <a:buAutoNum type="arabicPeriod"/>
            </a:pPr>
            <a:r>
              <a:rPr lang="en-US" b="1" dirty="0" smtClean="0"/>
              <a:t>Optimizing: </a:t>
            </a:r>
            <a:r>
              <a:rPr lang="en-US" dirty="0" smtClean="0"/>
              <a:t>Testing and optimization for proper functionality</a:t>
            </a:r>
            <a:endParaRPr lang="en-US" b="1" dirty="0" smtClean="0"/>
          </a:p>
          <a:p>
            <a:pPr>
              <a:buAutoNum type="arabicPeriod"/>
            </a:pPr>
            <a:endParaRPr lang="en-US" b="1" dirty="0" smtClean="0"/>
          </a:p>
          <a:p>
            <a:pPr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12731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Network </a:t>
            </a:r>
            <a:r>
              <a:rPr lang="en-US" b="1" dirty="0" smtClean="0"/>
              <a:t>design steps…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dirty="0" smtClean="0"/>
              <a:t>Identify the requirements (new office, costs, improvement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>
              <a:buAutoNum type="arabicPeriod"/>
            </a:pPr>
            <a:r>
              <a:rPr lang="en-US" dirty="0" smtClean="0"/>
              <a:t>Assess the current state of the network</a:t>
            </a:r>
          </a:p>
          <a:p>
            <a:pPr>
              <a:buAutoNum type="arabicPeriod"/>
            </a:pPr>
            <a:r>
              <a:rPr lang="en-US" dirty="0" smtClean="0"/>
              <a:t>Design your network topology</a:t>
            </a:r>
          </a:p>
          <a:p>
            <a:pPr>
              <a:buAutoNum type="arabicPeriod"/>
            </a:pPr>
            <a:r>
              <a:rPr lang="en-US" dirty="0" smtClean="0"/>
              <a:t>Choose the hardware and the software</a:t>
            </a:r>
          </a:p>
          <a:p>
            <a:pPr>
              <a:buAutoNum type="arabicPeriod"/>
            </a:pPr>
            <a:r>
              <a:rPr lang="en-US" dirty="0" smtClean="0"/>
              <a:t>Plan for implementation and beyond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AutoNum type="arabicPeriod"/>
            </a:pPr>
            <a:endParaRPr lang="en-US" dirty="0" smtClean="0"/>
          </a:p>
          <a:p>
            <a:pPr>
              <a:buAutoNum type="arabicPeriod"/>
            </a:pPr>
            <a:endParaRPr lang="en-US" b="1" dirty="0" smtClean="0"/>
          </a:p>
          <a:p>
            <a:pPr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3693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 5 network design best practices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dirty="0"/>
              <a:t>Integrate security early </a:t>
            </a:r>
            <a:r>
              <a:rPr lang="en-US" dirty="0" smtClean="0"/>
              <a:t>on</a:t>
            </a:r>
          </a:p>
          <a:p>
            <a:pPr>
              <a:buAutoNum type="arabicPeriod"/>
            </a:pPr>
            <a:r>
              <a:rPr lang="en-US" dirty="0"/>
              <a:t>Know when to use top-down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smtClean="0"/>
              <a:t>bottom-up</a:t>
            </a:r>
          </a:p>
          <a:p>
            <a:pPr>
              <a:buAutoNum type="arabicPeriod"/>
            </a:pPr>
            <a:r>
              <a:rPr lang="en-US" dirty="0"/>
              <a:t>Standardize </a:t>
            </a:r>
            <a:r>
              <a:rPr lang="en-US" dirty="0" smtClean="0"/>
              <a:t>everything</a:t>
            </a:r>
          </a:p>
          <a:p>
            <a:pPr>
              <a:buAutoNum type="arabicPeriod"/>
            </a:pPr>
            <a:r>
              <a:rPr lang="en-US" dirty="0"/>
              <a:t>Plan for </a:t>
            </a:r>
            <a:r>
              <a:rPr lang="en-US" dirty="0" smtClean="0"/>
              <a:t>growth </a:t>
            </a:r>
          </a:p>
          <a:p>
            <a:pPr>
              <a:buAutoNum type="arabicPeriod"/>
            </a:pPr>
            <a:r>
              <a:rPr lang="en-US" dirty="0"/>
              <a:t>Create and maintain network documentation</a:t>
            </a:r>
          </a:p>
          <a:p>
            <a:pPr>
              <a:buAutoNum type="arabicPeriod"/>
            </a:pPr>
            <a:endParaRPr lang="en-US" dirty="0" smtClean="0"/>
          </a:p>
          <a:p>
            <a:pPr>
              <a:buAutoNum type="arabicPeriod"/>
            </a:pPr>
            <a:endParaRPr lang="en-US" b="1" dirty="0" smtClean="0"/>
          </a:p>
          <a:p>
            <a:pPr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04761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56</TotalTime>
  <Words>137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Boardroom</vt:lpstr>
      <vt:lpstr>NETWORK DESIGN</vt:lpstr>
      <vt:lpstr>Network life cycle</vt:lpstr>
      <vt:lpstr>Network life cycle cont…</vt:lpstr>
      <vt:lpstr>Network design steps…</vt:lpstr>
      <vt:lpstr>Top 5 network design best practices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DESIGN</dc:title>
  <dc:creator>Hp</dc:creator>
  <cp:lastModifiedBy>Hp</cp:lastModifiedBy>
  <cp:revision>12</cp:revision>
  <dcterms:created xsi:type="dcterms:W3CDTF">2025-02-19T08:48:54Z</dcterms:created>
  <dcterms:modified xsi:type="dcterms:W3CDTF">2025-02-19T09:45:19Z</dcterms:modified>
</cp:coreProperties>
</file>