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yce Bako" userId="4c3a0a383322a089" providerId="LiveId" clId="{80163E97-6A0E-4467-8503-F47D5DCF73E7}"/>
    <pc:docChg chg="modSld">
      <pc:chgData name="Joyce Bako" userId="4c3a0a383322a089" providerId="LiveId" clId="{80163E97-6A0E-4467-8503-F47D5DCF73E7}" dt="2026-02-19T14:47:53.229" v="1" actId="20577"/>
      <pc:docMkLst>
        <pc:docMk/>
      </pc:docMkLst>
      <pc:sldChg chg="modSp mod">
        <pc:chgData name="Joyce Bako" userId="4c3a0a383322a089" providerId="LiveId" clId="{80163E97-6A0E-4467-8503-F47D5DCF73E7}" dt="2026-02-19T14:47:53.229" v="1" actId="20577"/>
        <pc:sldMkLst>
          <pc:docMk/>
          <pc:sldMk cId="2288406211" sldId="256"/>
        </pc:sldMkLst>
        <pc:spChg chg="mod">
          <ac:chgData name="Joyce Bako" userId="4c3a0a383322a089" providerId="LiveId" clId="{80163E97-6A0E-4467-8503-F47D5DCF73E7}" dt="2026-02-19T14:47:53.229" v="1" actId="20577"/>
          <ac:spMkLst>
            <pc:docMk/>
            <pc:sldMk cId="2288406211" sldId="256"/>
            <ac:spMk id="2" creationId="{0382C202-53F0-8F18-93B9-0347EEB5BA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830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8590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616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83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51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8452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89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56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47460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874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4847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526C5-5D88-4BB5-A4D5-337E26F77F08}" type="datetimeFigureOut">
              <a:rPr lang="en-UG" smtClean="0"/>
              <a:t>19/02/2026</a:t>
            </a:fld>
            <a:endParaRPr lang="en-U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1890D5AB-A9D9-4846-B92C-9D163A25BE4C}" type="slidenum">
              <a:rPr lang="en-UG" smtClean="0"/>
              <a:t>‹#›</a:t>
            </a:fld>
            <a:endParaRPr lang="en-UG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82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2C202-53F0-8F18-93B9-0347EEB5B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2769" y="802298"/>
            <a:ext cx="10099496" cy="1221711"/>
          </a:xfrm>
        </p:spPr>
        <p:txBody>
          <a:bodyPr>
            <a:normAutofit/>
          </a:bodyPr>
          <a:lstStyle/>
          <a:p>
            <a:r>
              <a:rPr lang="en-US" sz="3600" dirty="0"/>
              <a:t>FINANCE FOR PROCUREMENT MANAGEMENT</a:t>
            </a:r>
            <a:endParaRPr lang="en-UG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D0301C-27AD-C41C-608D-DF7A3AC680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prepared BY</a:t>
            </a:r>
          </a:p>
          <a:p>
            <a:r>
              <a:rPr lang="en-US" dirty="0"/>
              <a:t>JOYCE BAKO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288406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70BC5-3F31-4C17-9344-3605719C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798249"/>
          </a:xfrm>
        </p:spPr>
        <p:txBody>
          <a:bodyPr/>
          <a:lstStyle/>
          <a:p>
            <a:r>
              <a:rPr lang="en-US" dirty="0"/>
              <a:t>INTRODUCTION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D25E-10F6-8F19-573D-C8F34995F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Management refers to the </a:t>
            </a: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planning, organizing, directing, and controlling of financial resources</a:t>
            </a: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an organization to achieve its objectives efficiently.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focuses on: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Acquiring funds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Allocating funds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 and controlling financial use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G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FM is about </a:t>
            </a:r>
            <a:r>
              <a:rPr lang="en-UG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money is raised, used, and managed</a:t>
            </a:r>
            <a:r>
              <a:rPr lang="en-UG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within an organization.</a:t>
            </a: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3826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3442E-7234-BF48-4EAA-B1E47E424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financial management in procurement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F4EDA-D522-4857-D323-4F6B1199C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Budget Control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 Efficiency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Resource Allocation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Accountability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Risk Management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4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Compliance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13719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71036-EDBD-C149-3B05-BC1E07C62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G" sz="32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Role of Financial Management in a Procurement Function</a:t>
            </a:r>
            <a:br>
              <a:rPr lang="en-UG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63FAF-7288-239C-1C1A-7D4547E8B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management supports procurement at every stage of the procurement cycle: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Planning Stage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Budget preparation and approval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Cost estimation of goods/services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Sourcing Stage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evaluation of suppliers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Ensuring affordability before contract award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163999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3B5F5-5A5F-50A2-A65E-DF7309EA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Con’t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16FB3-D2FB-BB9F-359F-0E651EDD2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89754"/>
            <a:ext cx="9603275" cy="441788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Contract Management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Monitoring payments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Managing cash flow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Ensuring contract value aligns with budget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Payment and Control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Verifying invoices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Authorizing payments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Preventing fraud and overpayments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4679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B66E2-C3B5-7362-0400-389C2177A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Con’t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C4A84-53A6-3053-8BD4-CDACE8984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G" sz="2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Audit and Reporting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Financial reporting on procurement activities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G" sz="20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Supporting audits and accountability</a:t>
            </a:r>
            <a:endParaRPr lang="en-UG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570773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E626A-2F76-E7D4-5027-4D2034DD0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MANAGEMENT DECISIONS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F24F1-09AE-7897-EFDF-7C7319DA3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G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Investment Decision (Capital Budgeting)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G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Financing Decision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G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Dividend / Distribution Decision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G" sz="2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Working Capital Decision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79538887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142</TotalTime>
  <Words>190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Gill Sans MT</vt:lpstr>
      <vt:lpstr>Symbol</vt:lpstr>
      <vt:lpstr>Times New Roman</vt:lpstr>
      <vt:lpstr>Gallery</vt:lpstr>
      <vt:lpstr>FINANCE FOR PROCUREMENT MANAGEMENT</vt:lpstr>
      <vt:lpstr>INTRODUCTION </vt:lpstr>
      <vt:lpstr>Importance of financial management in procurement</vt:lpstr>
      <vt:lpstr>Role of Financial Management in a Procurement Function </vt:lpstr>
      <vt:lpstr>Con’t</vt:lpstr>
      <vt:lpstr>Con’t</vt:lpstr>
      <vt:lpstr>FINANCIAL MANAGEMENT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Joyce Bako</dc:creator>
  <cp:lastModifiedBy>Joyce Bako</cp:lastModifiedBy>
  <cp:revision>1</cp:revision>
  <dcterms:created xsi:type="dcterms:W3CDTF">2026-02-19T13:35:27Z</dcterms:created>
  <dcterms:modified xsi:type="dcterms:W3CDTF">2026-02-19T15:57:54Z</dcterms:modified>
</cp:coreProperties>
</file>