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73" r:id="rId4"/>
    <p:sldId id="282" r:id="rId5"/>
    <p:sldId id="283" r:id="rId6"/>
    <p:sldId id="284" r:id="rId7"/>
    <p:sldId id="285" r:id="rId8"/>
    <p:sldId id="287" r:id="rId9"/>
    <p:sldId id="288" r:id="rId10"/>
    <p:sldId id="289" r:id="rId11"/>
    <p:sldId id="298" r:id="rId12"/>
    <p:sldId id="291" r:id="rId13"/>
    <p:sldId id="299" r:id="rId14"/>
    <p:sldId id="292" r:id="rId15"/>
    <p:sldId id="293" r:id="rId16"/>
    <p:sldId id="297" r:id="rId17"/>
    <p:sldId id="294" r:id="rId18"/>
    <p:sldId id="295" r:id="rId19"/>
    <p:sldId id="296" r:id="rId20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B94C1-AAA7-CE18-2B7D-7F6D1550C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1914A-95BD-D456-4525-712158087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A86E5-5A76-D6C0-FC3F-205DA4DF6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00CE6-AAAA-8773-2441-7129AB5C3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ACAA6-946B-80F5-0368-BEE905E91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4346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B1D9-8012-B054-D0EB-57FFF8AA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85AA0-5D6B-053F-28DC-256537DDB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45BAD-DB44-ACB7-A569-AD4CFB2CB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E9F59-5B03-650A-BCA5-0C6AE789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F6A05-C81B-82CA-2FB1-AF812416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3741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C4C87-1135-9E7A-0045-747E5D8BE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E7384-4F39-EA20-2100-FE8D9D607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2A675-B1C6-B702-58C8-F94E6F38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F5E3A-DB27-EAFF-D4F5-B5B224DEE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4C42-3AFB-2FCD-F623-0A77147F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412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F4507-96FE-EDDE-D805-17ADA89E2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78450-B5C1-E147-AB1F-C01FA5B34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CE6CF-A6A2-3861-5586-7B787043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C204B-6762-5166-DF12-6D498234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D1E72-0945-47E5-3DCE-069A2DD8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2525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933E-55C7-3B1C-D8D9-CBE84132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0E052-0D5E-8306-B9DE-B671BABF9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0D3B6-3573-E7DF-BDD1-8A68B6FA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70442-5BAC-7646-59B8-0A514D9AF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1906D-55EF-BD7B-B481-531D53C7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7721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F45C5-20F2-F15C-24E9-B31BDE0E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8A201-7A73-FED5-3F9A-D0C5AFA2D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8E368D-5F81-355B-0BAB-CC8EAB40A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5EAAFB-06E2-7C79-3F24-7A168C93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00A4B-4375-06AA-7491-060D8434F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B3833-BA4A-DFB0-027E-06462B2F8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5764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E5477-BCB1-66B0-7523-887C32C8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43901-0CCE-5382-D523-C252CCF2E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2E1964-CDE3-CEA0-8889-85EFF7479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AB050-479B-646C-81E7-C06C6B271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C86B8-6895-1108-52BE-EAE3FD6AA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BCA765-F3C7-D19C-F04F-75BC1E85B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49140-0FED-2AD8-5BB6-3D8736A26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7193A-B410-FEA6-984B-E944A6D4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8387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6CCEB-CB68-725F-907B-315F968F8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337E61-1689-5E83-AC9E-4DE11AA2E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C0403-9E95-0318-7BEC-91614905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4F2AD-B331-94DA-DDBC-528F0037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2226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FC0756-74A6-5A2C-AA1B-45F70C26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FA6D2F-AF41-6814-DAD1-7CBB6EF4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A52A4-F8A1-6A2D-9A17-717E8C9A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7163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3F69-3AE6-2082-3FD4-75233D6AB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43D97-6E41-3C1C-9FC5-8EC80A2DF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414D0-2392-78E1-F282-7FAD4B2A0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46D00-B3C9-ECDB-18CD-5274B8D9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AE47F-25B5-A447-88F9-DC71305D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EAFFA-EAE6-5163-9F8F-9AB74501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6602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DA974-CBF6-D1EA-56C4-2BF2761E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E8770-E161-97D5-13D7-F61070671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1B7DB-7BD3-B3AA-B9DE-376CD3DCD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C4654-B502-6A01-D574-3E71303C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00F7D-22DA-10CB-EA96-D041B605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D376A-946E-7347-8B44-190866F3E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12331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880012-A6C8-E71A-70D1-7AAECFCC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CFD47-5959-75F2-403D-910A89582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71290-9267-6610-DD07-F312524EF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4D3E1-5A1F-4165-8842-9A9016E33097}" type="datetimeFigureOut">
              <a:rPr lang="en-DK" smtClean="0"/>
              <a:t>11/03/2025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7CBFA-B8E6-546F-91D8-B3550DC80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C4BD4-D154-0595-1CDA-AAE206DC5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2417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xampl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06C32-1614-B106-22D3-FE96B928D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6477"/>
          </a:xfrm>
        </p:spPr>
        <p:txBody>
          <a:bodyPr/>
          <a:lstStyle/>
          <a:p>
            <a:r>
              <a:rPr lang="af-ZA" b="1" dirty="0"/>
              <a:t>Apache Web Server</a:t>
            </a:r>
            <a:endParaRPr lang="en-DK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3093B-5023-508C-C134-CDFF6509A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59038"/>
            <a:ext cx="9144000" cy="165576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configuration virtual hosts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Modules (mod_ssl, mod_rewrite),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htaccess, FTP services</a:t>
            </a:r>
            <a:endParaRPr lang="en-D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endParaRPr lang="en-D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73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4505-3547-CD66-6A98-ABAE29818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-423100"/>
            <a:ext cx="10515600" cy="1325563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mod_ssl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(SSL/TLS for HTTPS)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8F5834-4588-CABD-9C72-C4CAC37B36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5320" y="0"/>
            <a:ext cx="11170920" cy="8102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SSL/TLS encryption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secure connections (https://).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Used to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SSL certificates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(e.g., Let's Encrypt).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Required for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 websites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</a:t>
            </a:r>
            <a:r>
              <a:rPr kumimoji="0" lang="en-DK" altLang="en-DK" sz="2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mod_ssl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a2enmod </a:t>
            </a:r>
            <a:r>
              <a:rPr kumimoji="0" lang="en-DK" altLang="en-DK" sz="25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ssl</a:t>
            </a:r>
            <a:endParaRPr kumimoji="0" lang="en-US" altLang="en-DK" sz="25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5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5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5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50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25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restart apache2 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DK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if </a:t>
            </a:r>
            <a:r>
              <a:rPr kumimoji="0" lang="en-DK" altLang="en-DK" sz="2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mod_ssl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enabled: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apachectl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-M | grep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ssl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Default SSL configuration file: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ls 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/etc/apache2/sites-available/default-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ssl.conf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altLang="en-DK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Enable it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1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F9714B73-E3D2-A44C-A306-EC0DD9E2C332}"/>
              </a:ext>
            </a:extLst>
          </p:cNvPr>
          <p:cNvSpPr txBox="1"/>
          <p:nvPr/>
        </p:nvSpPr>
        <p:spPr>
          <a:xfrm>
            <a:off x="182880" y="0"/>
            <a:ext cx="10835640" cy="6672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DK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DK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Self-Signed SSL Certificate (For Testing)</a:t>
            </a:r>
            <a:endParaRPr lang="en-DK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openssl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-x509 -nodes -days 365 -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newkey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rsa:2048 -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keyout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/etc/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/private/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apache-selfsigned.key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-out /etc/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/certs/apache-selfsigned.crt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DK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DK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 Your SSL Virtual Host Configuration</a:t>
            </a:r>
            <a:endParaRPr lang="en-DK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nano /etc/apache2/sites-available/default-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ssl.conf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VirtualHost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*:443&gt;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ServerAdmin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admin@</a:t>
            </a:r>
            <a:r>
              <a:rPr lang="en-US" sz="2000" kern="0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.com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ServerName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.com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DocumentRoot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/var/www/html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SSLEngine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SSLCertificateFile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/etc/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/certs/apache-selfsigned.crt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SSLCertificateKeyFile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/etc/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</a:t>
            </a:r>
            <a:r>
              <a:rPr lang="en-DK" sz="2000" kern="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/private/</a:t>
            </a:r>
            <a:r>
              <a:rPr lang="en-DK" sz="2000" kern="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apache-selfsigned.key</a:t>
            </a:r>
            <a:endParaRPr lang="en-DK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DK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 (</a:t>
            </a:r>
            <a:r>
              <a:rPr lang="en-DK" sz="20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CTRL + X</a:t>
            </a:r>
            <a:r>
              <a:rPr lang="en-DK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lang="en-DK" sz="20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DK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lang="en-DK" sz="2000" kern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en-DK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DK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DK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DK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.Restart Apache</a:t>
            </a:r>
            <a:endParaRPr lang="en-DK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DK" sz="2000" b="1" kern="0" dirty="0">
                <a:effectLst/>
                <a:latin typeface="Segoe UI Symbol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DK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 HTTPS in Your Browser</a:t>
            </a:r>
          </a:p>
        </p:txBody>
      </p:sp>
    </p:spTree>
    <p:extLst>
      <p:ext uri="{BB962C8B-B14F-4D97-AF65-F5344CB8AC3E}">
        <p14:creationId xmlns:p14="http://schemas.microsoft.com/office/powerpoint/2010/main" val="101359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96EEE-FAF9-73B7-0437-E2E0C0238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780520" cy="1325563"/>
          </a:xfrm>
        </p:spPr>
        <p:txBody>
          <a:bodyPr>
            <a:normAutofit fontScale="90000"/>
          </a:bodyPr>
          <a:lstStyle/>
          <a:p>
            <a:r>
              <a:rPr kumimoji="0" lang="en-DK" altLang="en-DK" sz="49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mod_rewrite</a:t>
            </a:r>
            <a:r>
              <a:rPr kumimoji="0" lang="en-DK" altLang="en-DK" sz="49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(URL Redirection &amp; Pretty URLs)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099AF7-D02E-044E-3154-0158BAC7AF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162055"/>
            <a:ext cx="11159359" cy="5678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Used to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rewrite URLs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long, ugly URLs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into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clean, user-friendly URLs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Redirect old URLs to new URLs.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Force www </a:t>
            </a:r>
            <a:r>
              <a:rPr kumimoji="0" lang="en-US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or 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https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redirection.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Common in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SEO-friendly URLs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WordPress, Laravel, etc.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</a:t>
            </a:r>
            <a:r>
              <a:rPr kumimoji="0" lang="en-DK" altLang="en-DK" sz="3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mod_rewrite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a2enmod rewrite 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33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restart apache2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if </a:t>
            </a:r>
            <a:r>
              <a:rPr kumimoji="0" lang="en-DK" altLang="en-DK" sz="3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mod_rewrite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enabled: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apachectl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-M | grep rewrite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7510D47-641E-44FF-BCAA-5971BD96D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4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BF80-1857-B929-BDE2-0F5206E7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to try out</a:t>
            </a: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D5D235-360B-EDB8-FC9F-4F7F13F21C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2764" y="1418048"/>
            <a:ext cx="10364315" cy="5678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Redirect HTTP to HTTPS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nano /var/www/html/.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htaccess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RewriteEngine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RewriteCond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%{HTTPS} !=on 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RewriteRule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^(.*)$ https://%{HTTP_HOST}/$1 [R=301,L]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Redirect www.example.com to example.com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7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A918-DDB2-379E-D57C-DE457029D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  <a:solidFill>
            <a:srgbClr val="FFFF00"/>
          </a:solidFill>
        </p:spPr>
        <p:txBody>
          <a:bodyPr/>
          <a:lstStyle/>
          <a:p>
            <a:r>
              <a:rPr lang="en-GB" altLang="en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4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FTP Services</a:t>
            </a: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87C56B3-9711-3D54-B1AD-29F3A83B44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69887"/>
            <a:ext cx="10637520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kumimoji="0" lang="en-DK" altLang="en-DK" sz="3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(Per-Site Apache Configuration)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3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a hidden file that overrides Apache </a:t>
            </a:r>
            <a:r>
              <a:rPr kumimoji="0" lang="en-GB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settings per directory.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Used for: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Redirects (</a:t>
            </a:r>
            <a:r>
              <a:rPr kumimoji="0" lang="en-DK" altLang="en-DK" sz="3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mod_rewrite</a:t>
            </a: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Blocking IPs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Enforcing HTTPS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Password protection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81779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742D-1EDF-FDD0-B464-53DA82D71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193"/>
            <a:ext cx="10515600" cy="1325563"/>
          </a:xfrm>
        </p:spPr>
        <p:txBody>
          <a:bodyPr>
            <a:normAutofit/>
          </a:bodyPr>
          <a:lstStyle/>
          <a:p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.</a:t>
            </a:r>
            <a:r>
              <a:rPr kumimoji="0" lang="en-DK" altLang="en-DK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Apache</a:t>
            </a:r>
            <a:b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41185-7DA9-B5D4-1AF4-AB98EB9E6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815974"/>
            <a:ext cx="11841480" cy="4351338"/>
          </a:xfrm>
        </p:spPr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Edit your Virtual Host file: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nano /etc/apache2/sites</a:t>
            </a:r>
            <a:r>
              <a:rPr kumimoji="0" lang="en-US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available/</a:t>
            </a:r>
            <a:r>
              <a:rPr kumimoji="0" lang="en-DK" altLang="en-DK" sz="3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hajarah.com.conf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Modify the &lt;Directory&gt; block: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Directory /var/www/hajarah.com/</a:t>
            </a:r>
            <a:r>
              <a:rPr kumimoji="0" lang="en-DK" altLang="en-DK" sz="3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public_html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endParaRPr kumimoji="0" lang="en-GB" altLang="en-DK" sz="3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kumimoji="0" lang="en-DK" altLang="en-DK" sz="3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AllowOverride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All</a:t>
            </a:r>
            <a:endParaRPr kumimoji="0" lang="en-GB" altLang="en-DK" sz="3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Require all granted</a:t>
            </a:r>
            <a:endParaRPr kumimoji="0" lang="en-GB" altLang="en-DK" sz="3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&lt;/Directory&gt;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(CTRL + X, then Y, then ENTER).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DK" altLang="en-DK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Apache:</a:t>
            </a:r>
          </a:p>
        </p:txBody>
      </p:sp>
    </p:spTree>
    <p:extLst>
      <p:ext uri="{BB962C8B-B14F-4D97-AF65-F5344CB8AC3E}">
        <p14:creationId xmlns:p14="http://schemas.microsoft.com/office/powerpoint/2010/main" val="84204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266BE9-CC36-CF7D-518B-45C4DFD07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DK" altLang="en-DK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endParaRPr lang="en-D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049D7-D77C-CE16-B1A7-9DD98680CC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DK" altLang="en-DK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 .</a:t>
            </a:r>
            <a:r>
              <a:rPr kumimoji="0" lang="en-DK" altLang="en-DK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48917-3D60-ED4A-305D-F9BF7B8CE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505075"/>
            <a:ext cx="5997575" cy="3684588"/>
          </a:xfrm>
        </p:spPr>
        <p:txBody>
          <a:bodyPr>
            <a:normAutofit lnSpcReduction="10000"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.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file in /var/www/hajarah.com/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public_html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udo</a:t>
            </a:r>
            <a:r>
              <a:rPr lang="en-US" altLang="en-DK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nano/var/www/hajarah.com/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public_html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/.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htaccess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endParaRPr lang="en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B27FB2-877F-D4B0-0F5A-DFBC48BCD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0" lang="en-DK" altLang="en-DK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 Content:</a:t>
            </a:r>
          </a:p>
          <a:p>
            <a:endParaRPr lang="en-DK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47C8F-ACF7-9C91-EE82-BD9C54356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987800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Redirect all traffic to HTTPS</a:t>
            </a:r>
            <a:endParaRPr kumimoji="0" lang="en-US" altLang="en-DK" sz="28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RewriteEngine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endParaRPr kumimoji="0" lang="en-US" altLang="en-DK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RewriteCond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%{HTTPS} !=on </a:t>
            </a:r>
            <a:endParaRPr kumimoji="0" lang="en-US" altLang="en-DK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RewriteRule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^(.*)$ https://%{HTTP_HOST}/$1 [R=301,L]</a:t>
            </a:r>
            <a:endParaRPr kumimoji="0" lang="en-US" altLang="en-DK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# 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Deny access to .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htaccess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itself 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&lt;Files ".</a:t>
            </a:r>
            <a:r>
              <a:rPr kumimoji="0" lang="en-DK" altLang="en-DK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htaccess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endParaRPr kumimoji="0" lang="en-US" altLang="en-DK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Order Allow</a:t>
            </a:r>
            <a:endParaRPr lang="en-DK" sz="2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DK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13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A4894-D7EC-B05C-33E1-FDAB89BD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07"/>
            <a:ext cx="10515600" cy="808355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br>
              <a:rPr lang="en-GB" altLang="en-DK" b="1" dirty="0">
                <a:latin typeface="Arial" panose="020B0604020202020204" pitchFamily="34" charset="0"/>
              </a:rPr>
            </a:br>
            <a:r>
              <a:rPr lang="en-GB" altLang="en-DK" b="1" dirty="0">
                <a:latin typeface="Arial" panose="020B0604020202020204" pitchFamily="34" charset="0"/>
              </a:rPr>
              <a:t>4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FTP Services in Apache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56AD68-8B1C-CD8D-DFE3-1F5B37621B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710402"/>
            <a:ext cx="10866120" cy="663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does not provide FTP services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but you can install and configure an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FTP server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like</a:t>
            </a: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DK" altLang="en-DK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vsftpd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DK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DK" altLang="en-DK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ProFTPD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upload files.</a:t>
            </a:r>
            <a:endParaRPr kumimoji="0" lang="en-DK" altLang="en-DK" sz="2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Install </a:t>
            </a:r>
            <a:r>
              <a:rPr kumimoji="0" lang="en-DK" altLang="en-DK" sz="2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vsftpd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(FTP Server)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update &amp;&amp;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install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vsftpd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-y </a:t>
            </a:r>
            <a:endParaRPr kumimoji="0" lang="en-DK" altLang="en-DK" sz="25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Configure FTP for Apache Directory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Edit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vsftpd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config: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nano /etc/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vsftpd.conf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these lines exist (or add them):</a:t>
            </a:r>
          </a:p>
          <a:p>
            <a:pPr marL="1371600" lvl="3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0" lvl="3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write_enable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=YES</a:t>
            </a:r>
            <a:endParaRPr lang="en-GB" altLang="en-DK" sz="25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0" lvl="3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local_umask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=022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0" lvl="3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chroot_local_user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=YES </a:t>
            </a:r>
            <a:endParaRPr kumimoji="0" lang="en-GB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vsftpd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restart </a:t>
            </a:r>
            <a:r>
              <a:rPr kumimoji="0" lang="en-DK" altLang="en-DK" sz="25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vsftpd</a:t>
            </a: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1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C4060-A8A6-7A9E-30DE-B8EADC0E6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an FTP User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11A6BA1-D131-44C0-7CC1-FBFC9E2374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908140"/>
            <a:ext cx="11058284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user: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adduser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ftpuser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GB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password: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passwd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ftpuser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Allow user to access /var/www/: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usermod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-d /var/www/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ftpuser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GB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Now, you can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connect via an FTP client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(e.g.,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FileZilla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using: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Host: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your_server_ip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Username: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ftpuser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Password: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your_password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352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6615DC-4C4C-1C38-4273-65BCC279E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429707"/>
              </p:ext>
            </p:extLst>
          </p:nvPr>
        </p:nvGraphicFramePr>
        <p:xfrm>
          <a:off x="502920" y="1249680"/>
          <a:ext cx="10850880" cy="4077495"/>
        </p:xfrm>
        <a:graphic>
          <a:graphicData uri="http://schemas.openxmlformats.org/drawingml/2006/table">
            <a:tbl>
              <a:tblPr/>
              <a:tblGrid>
                <a:gridCol w="3616960">
                  <a:extLst>
                    <a:ext uri="{9D8B030D-6E8A-4147-A177-3AD203B41FA5}">
                      <a16:colId xmlns:a16="http://schemas.microsoft.com/office/drawing/2014/main" val="3593491319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986488685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3899200307"/>
                    </a:ext>
                  </a:extLst>
                </a:gridCol>
              </a:tblGrid>
              <a:tr h="562413">
                <a:tc>
                  <a:txBody>
                    <a:bodyPr/>
                    <a:lstStyle/>
                    <a:p>
                      <a:r>
                        <a:rPr lang="af-ZA" b="1"/>
                        <a:t>Feature</a:t>
                      </a:r>
                      <a:endParaRPr lang="af-Z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b="1"/>
                        <a:t>Purpose</a:t>
                      </a:r>
                      <a:endParaRPr lang="af-Z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b="1"/>
                        <a:t>Enable It</a:t>
                      </a:r>
                      <a:endParaRPr lang="af-Z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8916380"/>
                  </a:ext>
                </a:extLst>
              </a:tr>
              <a:tr h="984223">
                <a:tc>
                  <a:txBody>
                    <a:bodyPr/>
                    <a:lstStyle/>
                    <a:p>
                      <a:r>
                        <a:rPr lang="af-ZA"/>
                        <a:t>mod_ssl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/>
                        <a:t>Enables HTTPS (SSL/TLS)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sudo a2enmod ssl &amp;&amp; sudo systemctl restart apache2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009431"/>
                  </a:ext>
                </a:extLst>
              </a:tr>
              <a:tr h="984223">
                <a:tc>
                  <a:txBody>
                    <a:bodyPr/>
                    <a:lstStyle/>
                    <a:p>
                      <a:r>
                        <a:rPr lang="af-ZA" dirty="0"/>
                        <a:t>mod_rewrite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Allows URL rewriting (SEO-friendly URLs)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sudo a2enmod rewrite &amp;&amp; sudo systemctl restart apache2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798352"/>
                  </a:ext>
                </a:extLst>
              </a:tr>
              <a:tr h="984223">
                <a:tc>
                  <a:txBody>
                    <a:bodyPr/>
                    <a:lstStyle/>
                    <a:p>
                      <a:r>
                        <a:rPr lang="af-ZA"/>
                        <a:t>.htaccess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Per-directory Apache settings (redirects, security)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Add AllowOverride All in Virtual Host config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4249414"/>
                  </a:ext>
                </a:extLst>
              </a:tr>
              <a:tr h="562413">
                <a:tc>
                  <a:txBody>
                    <a:bodyPr/>
                    <a:lstStyle/>
                    <a:p>
                      <a:r>
                        <a:rPr lang="af-ZA" dirty="0"/>
                        <a:t>FTP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Upload files to Apache via FTP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dirty="0"/>
                        <a:t>Install vsftpd or ProFTPD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641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51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3DCCB-64A4-4E27-7F15-CF1181DE0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281"/>
            <a:ext cx="10515600" cy="6858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b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Install Apache in the Virtual Machine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98359F-4E16-40CA-2B90-5682763CD4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842562"/>
            <a:ext cx="9083040" cy="66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the Virtual Machine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VMware Workstation.</a:t>
            </a:r>
            <a:endParaRPr kumimoji="0" lang="en-GB" altLang="en-DK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 the package lists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update &amp;&amp;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upgrade -y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Apache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install apache2 -y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and enable Apache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start apache2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enable apache2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if Apache is running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status apache2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51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F368294-7790-92E8-8B3A-482BE2B868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1428" y="1458646"/>
            <a:ext cx="11829587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directory for your site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mkdir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-p /var/www/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ownership to Apache user (www-data)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chown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-R </a:t>
            </a: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www-data:www-data</a:t>
            </a:r>
            <a:r>
              <a:rPr kumimoji="0" lang="en-GB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/var/www/</a:t>
            </a:r>
            <a:r>
              <a:rPr kumimoji="0" lang="en-GB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.com/public_html </a:t>
            </a:r>
            <a:endParaRPr kumimoji="0" lang="en-GB" altLang="en-DK" sz="29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the correct permissions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chmod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-R 755 /var/www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an index.html file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inside the directory: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echo "&lt;h1&gt;Welcome to Example.com&lt;/h1&gt;" |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tee /var/www/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.com/public_html/index.html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2C75CE-6A55-38AD-CB55-6117BFD7B56E}"/>
              </a:ext>
            </a:extLst>
          </p:cNvPr>
          <p:cNvSpPr txBox="1"/>
          <p:nvPr/>
        </p:nvSpPr>
        <p:spPr>
          <a:xfrm>
            <a:off x="404788" y="128680"/>
            <a:ext cx="98060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Create a Virtual Host Directory</a:t>
            </a:r>
            <a:endParaRPr lang="en-DK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7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C95A5-D404-018B-C3C8-5F7D1F416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213361"/>
            <a:ext cx="10515600" cy="6858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b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Configure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7557C81-E9C3-7F99-97D9-6FF99170E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3253" y="613976"/>
            <a:ext cx="11627748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virtual host configuration file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nano /etc/apache2/sites-available/</a:t>
            </a:r>
            <a:r>
              <a:rPr lang="en-GB" altLang="en-DK" sz="2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com.conf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the following configuration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&lt;VirtualHost *:80&gt;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ServerAdmin admin@hajarah.com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ServerName 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ServerAlias www.hajarah.com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DocumentRoot /var/www/hajarah.com/public_html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f-ZA" altLang="en-DK" sz="22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&lt;Directory /var/www/hajarah.com/public_html&gt;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AllowOverride All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Require all granted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&lt;/Directory&gt;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f-ZA" altLang="en-DK" sz="22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ErrorLog ${APACHE_LOG_DIR}/error.log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CustomLog ${APACHE_LOG_DIR}/access.log combined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&lt;/VirtualHost&gt;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CTRL + X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62B0A-D52C-C347-0E23-E48AC71DC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4.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Enable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0015D07-0870-5FF4-1B44-3C7B3B01A7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15970"/>
            <a:ext cx="803688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the site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a2ensite 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com.conf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Disable the default Apache site (optional)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a2dissite 000-default.conf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Apache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restart apache2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2928D-55DA-45B8-BDC9-1CF078388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 Hostname Resolution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792530-239F-BB58-2C81-415D2D574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85248"/>
            <a:ext cx="1061091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Option 1: Edit /etc/hosts (For Local Access)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the hosts file: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4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nano /etc/hosts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this line: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127.0.0.1 </a:t>
            </a:r>
            <a:r>
              <a:rPr kumimoji="0" lang="en-GB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519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35B6-EB18-3D6B-11C2-316441E69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B9B0665-7D44-5C84-7A44-D9A64EC65E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85713"/>
            <a:ext cx="9522671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 from the Host Machine (VMware Workstation Host)</a:t>
            </a:r>
            <a:endParaRPr kumimoji="0" lang="en-DK" altLang="en-DK" sz="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a browser and visit </a:t>
            </a: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GB" altLang="en-DK" sz="29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hajarah</a:t>
            </a: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.com</a:t>
            </a: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3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F4F5-74C8-F451-7832-D3CFB8E2A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Troubleshooting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Apache</a:t>
            </a: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97D1D2D-E8D5-A03A-C43B-F5C8C3868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69903"/>
            <a:ext cx="8961120" cy="40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Apache Configuration for Errors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apachectl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configtest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Apache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restart apache2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Logs for Errors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tail -f /var/log/apache2/error.log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210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DDD1D4E3-DBA5-B451-D0C0-D876ACD19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61" y="2078038"/>
            <a:ext cx="10454640" cy="165576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 is a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modular web server</a:t>
            </a:r>
            <a:r>
              <a:rPr lang="en-GB" alt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Apache modules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extend the server’s functionality</a:t>
            </a:r>
            <a:endParaRPr lang="en-GB" alt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 supports additional functionality through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modules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like</a:t>
            </a:r>
            <a:endParaRPr kumimoji="0" lang="en-GB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DK" altLang="en-DK" sz="29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mod_ssl</a:t>
            </a: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HTTPS </a:t>
            </a:r>
            <a:endParaRPr lang="en-GB" altLang="en-DK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9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mod_rewrite</a:t>
            </a: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URL redirection.</a:t>
            </a:r>
            <a:endParaRPr lang="en-DK" sz="2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B7D8722-FBDB-C393-DB64-DA48EFF4C7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975359" y="415855"/>
            <a:ext cx="10454640" cy="98636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Apache Modules</a:t>
            </a:r>
          </a:p>
        </p:txBody>
      </p:sp>
    </p:spTree>
    <p:extLst>
      <p:ext uri="{BB962C8B-B14F-4D97-AF65-F5344CB8AC3E}">
        <p14:creationId xmlns:p14="http://schemas.microsoft.com/office/powerpoint/2010/main" val="241760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3374</TotalTime>
  <Words>1420</Words>
  <Application>Microsoft Office PowerPoint</Application>
  <PresentationFormat>Widescreen</PresentationFormat>
  <Paragraphs>196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Unicode MS</vt:lpstr>
      <vt:lpstr>Calibri</vt:lpstr>
      <vt:lpstr>Calibri Light</vt:lpstr>
      <vt:lpstr>Courier New</vt:lpstr>
      <vt:lpstr>Segoe UI Symbol</vt:lpstr>
      <vt:lpstr>Times New Roman</vt:lpstr>
      <vt:lpstr>Wingdings</vt:lpstr>
      <vt:lpstr>Office Theme</vt:lpstr>
      <vt:lpstr>Apache Web Server</vt:lpstr>
      <vt:lpstr> 1. Install Apache in the Virtual Machine </vt:lpstr>
      <vt:lpstr>PowerPoint Presentation</vt:lpstr>
      <vt:lpstr> 3. Configure the Virtual Host </vt:lpstr>
      <vt:lpstr>4. Enable the Virtual Host </vt:lpstr>
      <vt:lpstr>5. Update Hostname Resolution </vt:lpstr>
      <vt:lpstr>6. Access the Virtual Host </vt:lpstr>
      <vt:lpstr>Troubleshooting Apache</vt:lpstr>
      <vt:lpstr>2. Understanding Apache Modules</vt:lpstr>
      <vt:lpstr> mod_ssl (SSL/TLS for HTTPS)</vt:lpstr>
      <vt:lpstr>PowerPoint Presentation</vt:lpstr>
      <vt:lpstr>mod_rewrite (URL Redirection &amp; Pretty URLs) </vt:lpstr>
      <vt:lpstr>Examples to try out</vt:lpstr>
      <vt:lpstr>4. .htaccess, and FTP Services</vt:lpstr>
      <vt:lpstr> Enable .htaccess in Apache </vt:lpstr>
      <vt:lpstr>.htaccess</vt:lpstr>
      <vt:lpstr> 4. FTP Services in Apache </vt:lpstr>
      <vt:lpstr>Create an FTP User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17</cp:revision>
  <dcterms:created xsi:type="dcterms:W3CDTF">2025-02-27T04:52:28Z</dcterms:created>
  <dcterms:modified xsi:type="dcterms:W3CDTF">2025-03-11T23:46:11Z</dcterms:modified>
</cp:coreProperties>
</file>