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B2B493F-52B4-44DC-B103-3607AF3EC1A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41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03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6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61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35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B2B493F-52B4-44DC-B103-3607AF3EC1A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19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B2B493F-52B4-44DC-B103-3607AF3EC1A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0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3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1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4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3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5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493F-52B4-44DC-B103-3607AF3EC1A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2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B2B493F-52B4-44DC-B103-3607AF3EC1AE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6AF535F-01E7-4D9B-8416-B6EB1921F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6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991" y="1274618"/>
            <a:ext cx="8825658" cy="1082836"/>
          </a:xfrm>
        </p:spPr>
        <p:txBody>
          <a:bodyPr/>
          <a:lstStyle/>
          <a:p>
            <a:pPr algn="ctr"/>
            <a:r>
              <a:rPr lang="en-US" b="1" dirty="0" smtClean="0"/>
              <a:t>COMMUNICATION MEDIA/CHANNEL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2558473"/>
            <a:ext cx="8825658" cy="3080327"/>
          </a:xfrm>
        </p:spPr>
        <p:txBody>
          <a:bodyPr>
            <a:normAutofit/>
          </a:bodyPr>
          <a:lstStyle/>
          <a:p>
            <a:pPr algn="ctr"/>
            <a:endParaRPr lang="en-US" sz="2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BY:</a:t>
            </a:r>
          </a:p>
          <a:p>
            <a:pPr algn="ctr"/>
            <a:endParaRPr lang="en-US" sz="2000" b="1" dirty="0">
              <a:solidFill>
                <a:srgbClr val="FFFF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EELU SAMUEL</a:t>
            </a:r>
          </a:p>
          <a:p>
            <a:pPr algn="ctr"/>
            <a:endParaRPr lang="en-US" sz="2000" b="1" dirty="0">
              <a:solidFill>
                <a:srgbClr val="FFFF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Computer science and engineering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9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52828" cy="706964"/>
          </a:xfrm>
        </p:spPr>
        <p:txBody>
          <a:bodyPr/>
          <a:lstStyle/>
          <a:p>
            <a:r>
              <a:rPr lang="en-US" b="1" dirty="0"/>
              <a:t>Communication </a:t>
            </a:r>
            <a:r>
              <a:rPr lang="en-US" b="1" dirty="0" smtClean="0"/>
              <a:t>media/channel cont..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Infra Red (IR)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786" y="2362200"/>
            <a:ext cx="4825159" cy="389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transmit up to 1Gbps</a:t>
            </a:r>
          </a:p>
          <a:p>
            <a:pPr marL="0" indent="0">
              <a:buNone/>
            </a:pPr>
            <a:r>
              <a:rPr lang="en-US" b="1" dirty="0" smtClean="0"/>
              <a:t>Attributes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Remote control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Uses infrared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moderate band width (115kbps) for </a:t>
            </a:r>
            <a:r>
              <a:rPr lang="en-US" smtClean="0"/>
              <a:t>few meter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Bluetooth- short distance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Requires line of site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Read Disadvantages of infrared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90" y="3119516"/>
            <a:ext cx="3728101" cy="335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716587"/>
          </a:xfrm>
        </p:spPr>
        <p:txBody>
          <a:bodyPr/>
          <a:lstStyle/>
          <a:p>
            <a:pPr algn="ctr"/>
            <a:r>
              <a:rPr lang="en-US" sz="7200" b="1" dirty="0" smtClean="0"/>
              <a:t>THANK YOU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END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0806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954" y="899777"/>
            <a:ext cx="8761413" cy="706964"/>
          </a:xfrm>
        </p:spPr>
        <p:txBody>
          <a:bodyPr/>
          <a:lstStyle/>
          <a:p>
            <a:r>
              <a:rPr lang="en-US" b="1" dirty="0" smtClean="0"/>
              <a:t>Communication media/channel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012" y="2225964"/>
            <a:ext cx="8825659" cy="4257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This can be guided or unguided</a:t>
            </a:r>
          </a:p>
          <a:p>
            <a:pPr marL="0" indent="0">
              <a:buNone/>
            </a:pPr>
            <a:r>
              <a:rPr lang="en-US" b="1" dirty="0" smtClean="0"/>
              <a:t>Guided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Twisted pair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Coaxial cables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Fiber optic cables</a:t>
            </a:r>
          </a:p>
          <a:p>
            <a:pPr marL="0" indent="0">
              <a:buNone/>
            </a:pPr>
            <a:r>
              <a:rPr lang="en-US" b="1" dirty="0" smtClean="0"/>
              <a:t>Unguided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Microwave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Radio wave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Infrared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Satellite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Cellular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7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52828" cy="706964"/>
          </a:xfrm>
        </p:spPr>
        <p:txBody>
          <a:bodyPr/>
          <a:lstStyle/>
          <a:p>
            <a:r>
              <a:rPr lang="en-US" b="1" dirty="0"/>
              <a:t>Communication </a:t>
            </a:r>
            <a:r>
              <a:rPr lang="en-US" b="1" dirty="0" smtClean="0"/>
              <a:t>media/channel cont..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Twisted pair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786" y="2362200"/>
            <a:ext cx="4825159" cy="3898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Can transmit from 10mbps to 10gbps</a:t>
            </a:r>
          </a:p>
          <a:p>
            <a:pPr marL="0" indent="0">
              <a:buNone/>
            </a:pPr>
            <a:r>
              <a:rPr lang="en-US" b="1" dirty="0" smtClean="0"/>
              <a:t>Attributes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Used in LAN and local telephone network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Copper wires are insulated using plastic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Most popular media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Can carry voice and data signals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Wires are twisted to reduce noise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UTP and STP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Read Disadvantages of twisted pair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32" y="3570980"/>
            <a:ext cx="5146832" cy="15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3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52828" cy="706964"/>
          </a:xfrm>
        </p:spPr>
        <p:txBody>
          <a:bodyPr/>
          <a:lstStyle/>
          <a:p>
            <a:r>
              <a:rPr lang="en-US" b="1" dirty="0"/>
              <a:t>Communication </a:t>
            </a:r>
            <a:r>
              <a:rPr lang="en-US" b="1" dirty="0" smtClean="0"/>
              <a:t>media/channel cont..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Coaxial cable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786" y="2362200"/>
            <a:ext cx="4825159" cy="389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transmit from 10Mbps to 100Mbps</a:t>
            </a:r>
          </a:p>
          <a:p>
            <a:pPr marL="0" indent="0">
              <a:buNone/>
            </a:pPr>
            <a:r>
              <a:rPr lang="en-US" b="1" dirty="0" smtClean="0"/>
              <a:t>Attributes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Video transmission in TVs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Single solid copper wire insulated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Copper mesh protects electromagnetic waves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Used for both analog and digital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High frequency range signals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Made up of </a:t>
            </a:r>
            <a:r>
              <a:rPr lang="en-US" dirty="0" err="1" smtClean="0"/>
              <a:t>thicknet</a:t>
            </a:r>
            <a:r>
              <a:rPr lang="en-US" dirty="0" smtClean="0"/>
              <a:t> and </a:t>
            </a:r>
            <a:r>
              <a:rPr lang="en-US" dirty="0" err="1" smtClean="0"/>
              <a:t>thinnet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Read Disadvantages of coaxial cable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80" y="3743877"/>
            <a:ext cx="4860341" cy="18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4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52828" cy="706964"/>
          </a:xfrm>
        </p:spPr>
        <p:txBody>
          <a:bodyPr/>
          <a:lstStyle/>
          <a:p>
            <a:r>
              <a:rPr lang="en-US" b="1" dirty="0"/>
              <a:t>Communication </a:t>
            </a:r>
            <a:r>
              <a:rPr lang="en-US" b="1" dirty="0" smtClean="0"/>
              <a:t>media/channel cont..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Fiber optic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786" y="2362200"/>
            <a:ext cx="4825159" cy="389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transmit up to 100Gbps or more</a:t>
            </a:r>
          </a:p>
          <a:p>
            <a:pPr marL="0" indent="0">
              <a:buNone/>
            </a:pPr>
            <a:r>
              <a:rPr lang="en-US" b="1" dirty="0" smtClean="0"/>
              <a:t>Attributes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Long distance communication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Uses light pulses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Has glass cladding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Single strand can trans thousands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Secure with low signal loss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Read Disadvantages of fiber optics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3216790"/>
            <a:ext cx="3426282" cy="32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52828" cy="706964"/>
          </a:xfrm>
        </p:spPr>
        <p:txBody>
          <a:bodyPr/>
          <a:lstStyle/>
          <a:p>
            <a:r>
              <a:rPr lang="en-US" b="1" dirty="0"/>
              <a:t>Communication </a:t>
            </a:r>
            <a:r>
              <a:rPr lang="en-US" b="1" dirty="0" smtClean="0"/>
              <a:t>media/channel cont..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Microwave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786" y="2362200"/>
            <a:ext cx="4825159" cy="389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transmit 1 Mbps to 10Gbps</a:t>
            </a:r>
          </a:p>
          <a:p>
            <a:pPr marL="0" indent="0">
              <a:buNone/>
            </a:pPr>
            <a:r>
              <a:rPr lang="en-US" b="1" dirty="0" smtClean="0"/>
              <a:t>Attributes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High speed transmission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Transmitter to receiver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All media first converted to microwave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Repeater placed after every 50KM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Read Disadvantages of microwaves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09" y="3532584"/>
            <a:ext cx="4184516" cy="210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4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52828" cy="706964"/>
          </a:xfrm>
        </p:spPr>
        <p:txBody>
          <a:bodyPr/>
          <a:lstStyle/>
          <a:p>
            <a:r>
              <a:rPr lang="en-US" b="1" dirty="0"/>
              <a:t>Communication </a:t>
            </a:r>
            <a:r>
              <a:rPr lang="en-US" b="1" dirty="0" smtClean="0"/>
              <a:t>media/channel cont..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Broadcast radio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786" y="2362200"/>
            <a:ext cx="4825159" cy="389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transmit 1 Mbps to 10Mbps</a:t>
            </a:r>
          </a:p>
          <a:p>
            <a:pPr marL="0" indent="0">
              <a:buNone/>
            </a:pPr>
            <a:r>
              <a:rPr lang="en-US" b="1" dirty="0" smtClean="0"/>
              <a:t>Attributes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AM and FM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Long distance and penetrating through buildings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Requires trans and receiver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Receiver uses an antenna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Read Disadvantages of radio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82" y="3058059"/>
            <a:ext cx="2599782" cy="343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52828" cy="706964"/>
          </a:xfrm>
        </p:spPr>
        <p:txBody>
          <a:bodyPr/>
          <a:lstStyle/>
          <a:p>
            <a:r>
              <a:rPr lang="en-US" b="1" dirty="0"/>
              <a:t>Communication </a:t>
            </a:r>
            <a:r>
              <a:rPr lang="en-US" b="1" dirty="0" smtClean="0"/>
              <a:t>media/channel cont..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Cellular radio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786" y="2362200"/>
            <a:ext cx="4825159" cy="389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transmit 10 Mbps to 1Gbps</a:t>
            </a:r>
          </a:p>
          <a:p>
            <a:pPr marL="0" indent="0">
              <a:buNone/>
            </a:pPr>
            <a:r>
              <a:rPr lang="en-US" b="1" dirty="0" smtClean="0"/>
              <a:t>Attributes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Uses wireless telephone and modem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Uses high frequency radio waves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Connects phones to access network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Read Disadvantages of cellular radio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3273669"/>
            <a:ext cx="3538550" cy="25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52828" cy="706964"/>
          </a:xfrm>
        </p:spPr>
        <p:txBody>
          <a:bodyPr/>
          <a:lstStyle/>
          <a:p>
            <a:r>
              <a:rPr lang="en-US" b="1" dirty="0"/>
              <a:t>Communication </a:t>
            </a:r>
            <a:r>
              <a:rPr lang="en-US" b="1" dirty="0" smtClean="0"/>
              <a:t>media/channel cont..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Satellite communication 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786" y="2362200"/>
            <a:ext cx="4825159" cy="38989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Can transmit 1 Mbps to 10Gbps</a:t>
            </a:r>
          </a:p>
          <a:p>
            <a:pPr marL="0" indent="0">
              <a:buNone/>
            </a:pPr>
            <a:r>
              <a:rPr lang="en-US" b="1" dirty="0" smtClean="0"/>
              <a:t>Attributes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Global communication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Orbit the earth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Receives microwave signals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Magnify signals and retransmit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data speed very high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Avoids cables and repeaters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Uplink and downlink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Read Disadvantages of satellite communication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3183014"/>
            <a:ext cx="3647955" cy="33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6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788</TotalTime>
  <Words>352</Words>
  <Application>Microsoft Office PowerPoint</Application>
  <PresentationFormat>Widescreen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Ion Boardroom</vt:lpstr>
      <vt:lpstr>COMMUNICATION MEDIA/CHANNEL</vt:lpstr>
      <vt:lpstr>Communication media/channel</vt:lpstr>
      <vt:lpstr>Communication media/channel cont..</vt:lpstr>
      <vt:lpstr>Communication media/channel cont..</vt:lpstr>
      <vt:lpstr>Communication media/channel cont..</vt:lpstr>
      <vt:lpstr>Communication media/channel cont..</vt:lpstr>
      <vt:lpstr>Communication media/channel cont..</vt:lpstr>
      <vt:lpstr>Communication media/channel cont..</vt:lpstr>
      <vt:lpstr>Communication media/channel cont..</vt:lpstr>
      <vt:lpstr>Communication media/channel cont..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DESIGN</dc:title>
  <dc:creator>Hp</dc:creator>
  <cp:lastModifiedBy>Hp</cp:lastModifiedBy>
  <cp:revision>73</cp:revision>
  <dcterms:created xsi:type="dcterms:W3CDTF">2025-02-19T08:48:54Z</dcterms:created>
  <dcterms:modified xsi:type="dcterms:W3CDTF">2025-03-19T13:56:51Z</dcterms:modified>
</cp:coreProperties>
</file>