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1"/>
    <p:sldMasterId id="2147483779" r:id="rId2"/>
    <p:sldMasterId id="2147483791" r:id="rId3"/>
    <p:sldMasterId id="2147483808" r:id="rId4"/>
    <p:sldMasterId id="2147483821" r:id="rId5"/>
    <p:sldMasterId id="2147483834" r:id="rId6"/>
  </p:sldMasterIdLst>
  <p:notesMasterIdLst>
    <p:notesMasterId r:id="rId32"/>
  </p:notesMasterIdLst>
  <p:sldIdLst>
    <p:sldId id="2147375150" r:id="rId7"/>
    <p:sldId id="2147481487" r:id="rId8"/>
    <p:sldId id="5963" r:id="rId9"/>
    <p:sldId id="5977" r:id="rId10"/>
    <p:sldId id="2147481507" r:id="rId11"/>
    <p:sldId id="2147481509" r:id="rId12"/>
    <p:sldId id="5976" r:id="rId13"/>
    <p:sldId id="2147481490" r:id="rId14"/>
    <p:sldId id="2147481489" r:id="rId15"/>
    <p:sldId id="2147481491" r:id="rId16"/>
    <p:sldId id="2147481492" r:id="rId17"/>
    <p:sldId id="2147481493" r:id="rId18"/>
    <p:sldId id="2147481494" r:id="rId19"/>
    <p:sldId id="2147481495" r:id="rId20"/>
    <p:sldId id="5968" r:id="rId21"/>
    <p:sldId id="2147481510" r:id="rId22"/>
    <p:sldId id="2147481497" r:id="rId23"/>
    <p:sldId id="2147481513" r:id="rId24"/>
    <p:sldId id="5995" r:id="rId25"/>
    <p:sldId id="6005" r:id="rId26"/>
    <p:sldId id="6007" r:id="rId27"/>
    <p:sldId id="2147481512" r:id="rId28"/>
    <p:sldId id="2147481534" r:id="rId29"/>
    <p:sldId id="2147481533" r:id="rId30"/>
    <p:sldId id="2147473442" r:id="rId31"/>
  </p:sldIdLst>
  <p:sldSz cx="12192000" cy="6858000"/>
  <p:notesSz cx="6858000" cy="9144000"/>
  <p:custDataLst>
    <p:tags r:id="rId33"/>
  </p:custDataLst>
  <p:defaultTextStyle>
    <a:defPPr>
      <a:defRPr lang="en-U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73" autoAdjust="0"/>
    <p:restoredTop sz="94597"/>
  </p:normalViewPr>
  <p:slideViewPr>
    <p:cSldViewPr snapToGrid="0">
      <p:cViewPr>
        <p:scale>
          <a:sx n="123" d="100"/>
          <a:sy n="123" d="100"/>
        </p:scale>
        <p:origin x="144" y="-7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0C5714-0868-4287-90D8-28FB7BF6BD2C}" type="doc">
      <dgm:prSet loTypeId="urn:microsoft.com/office/officeart/2017/3/layout/DropPinTimeline#2" loCatId="other" qsTypeId="urn:microsoft.com/office/officeart/2005/8/quickstyle/simple1" qsCatId="simple" csTypeId="urn:microsoft.com/office/officeart/2005/8/colors/accent2_1" csCatId="accent2" phldr="1"/>
      <dgm:spPr/>
      <dgm:t>
        <a:bodyPr rtlCol="0"/>
        <a:lstStyle/>
        <a:p>
          <a:pPr rtl="0"/>
          <a:endParaRPr lang="en-GB"/>
        </a:p>
      </dgm:t>
    </dgm:pt>
    <dgm:pt modelId="{E40F4386-8831-418F-B705-2EF711FB0638}">
      <dgm:prSet phldrT="[Text]" custT="1"/>
      <dgm:spPr>
        <a:xfrm>
          <a:off x="606783" y="498156"/>
          <a:ext cx="2622755" cy="518082"/>
        </a:xfrm>
        <a:prstGeom prst="rect">
          <a:avLst/>
        </a:prstGeom>
        <a:noFill/>
        <a:ln>
          <a:noFill/>
        </a:ln>
        <a:effectLst/>
      </dgm:spPr>
      <dgm:t>
        <a:bodyPr rtlCol="0"/>
        <a:lstStyle/>
        <a:p>
          <a:pPr rtl="0">
            <a:buNone/>
          </a:pPr>
          <a:r>
            <a:rPr lang="en-GB" sz="1600" b="1"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1. Transaction Initiation</a:t>
          </a:r>
          <a:endParaRPr lang="en-GB" sz="16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BA5DB78F-0BD1-45CF-9B96-46A70AB3D9A2}" type="parTrans" cxnId="{6DB8FFBA-487B-4E87-9D41-FD7AF2F69CF4}">
      <dgm:prSet/>
      <dgm:spPr/>
      <dgm:t>
        <a:bodyPr rtlCol="0"/>
        <a:lstStyle/>
        <a:p>
          <a:pPr rtl="0"/>
          <a:endParaRPr lang="en-GB"/>
        </a:p>
      </dgm:t>
    </dgm:pt>
    <dgm:pt modelId="{D0CAE994-5783-41EC-9711-4E1D519F3834}" type="sibTrans" cxnId="{6DB8FFBA-487B-4E87-9D41-FD7AF2F69CF4}">
      <dgm:prSet/>
      <dgm:spPr/>
      <dgm:t>
        <a:bodyPr rtlCol="0"/>
        <a:lstStyle/>
        <a:p>
          <a:pPr rtl="0"/>
          <a:endParaRPr lang="en-GB"/>
        </a:p>
      </dgm:t>
    </dgm:pt>
    <dgm:pt modelId="{216BC4CD-18EE-4F27-8680-F1299126CE77}">
      <dgm:prSet phldrT="[Text]" custT="1"/>
      <dgm:spPr>
        <a:xfrm>
          <a:off x="2154429" y="3965322"/>
          <a:ext cx="2622755" cy="518082"/>
        </a:xfrm>
        <a:prstGeom prst="rect">
          <a:avLst/>
        </a:prstGeom>
        <a:noFill/>
        <a:ln>
          <a:noFill/>
        </a:ln>
        <a:effectLst/>
      </dgm:spPr>
      <dgm:t>
        <a:bodyPr rtlCol="0"/>
        <a:lstStyle/>
        <a:p>
          <a:pPr rtl="0">
            <a:buNone/>
          </a:pPr>
          <a:r>
            <a:rPr lang="en-GB" sz="1600" b="1"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2. Transaction Verification</a:t>
          </a:r>
          <a:endParaRPr lang="en-GB" sz="16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9035202F-34B7-4FD2-ABEC-FBF9181D08E7}" type="parTrans" cxnId="{0A3B7C5F-7735-4608-8242-E6F73844D071}">
      <dgm:prSet/>
      <dgm:spPr/>
      <dgm:t>
        <a:bodyPr rtlCol="0"/>
        <a:lstStyle/>
        <a:p>
          <a:pPr rtl="0"/>
          <a:endParaRPr lang="en-GB"/>
        </a:p>
      </dgm:t>
    </dgm:pt>
    <dgm:pt modelId="{53BD166D-91E5-487C-BD55-AC4B1FA9AFAB}" type="sibTrans" cxnId="{0A3B7C5F-7735-4608-8242-E6F73844D071}">
      <dgm:prSet/>
      <dgm:spPr/>
      <dgm:t>
        <a:bodyPr rtlCol="0"/>
        <a:lstStyle/>
        <a:p>
          <a:pPr rtl="0"/>
          <a:endParaRPr lang="en-GB"/>
        </a:p>
      </dgm:t>
    </dgm:pt>
    <dgm:pt modelId="{C9D54AD6-2B46-4A5C-8B15-6EB605017506}">
      <dgm:prSet phldrT="[Text]" custT="1"/>
      <dgm:spPr>
        <a:xfrm>
          <a:off x="2154429" y="2490780"/>
          <a:ext cx="2622755" cy="1474542"/>
        </a:xfrm>
        <a:prstGeom prst="rect">
          <a:avLst/>
        </a:prstGeom>
        <a:noFill/>
        <a:ln>
          <a:noFill/>
        </a:ln>
        <a:effectLst/>
      </dgm:spPr>
      <dgm:t>
        <a:bodyPr rtlCol="0"/>
        <a:lstStyle/>
        <a:p>
          <a:pPr rtl="0">
            <a:buFont typeface="+mj-lt"/>
            <a:buNone/>
          </a:pPr>
          <a:r>
            <a:rPr lang="en-GB" sz="16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 Network validation</a:t>
          </a:r>
        </a:p>
      </dgm:t>
    </dgm:pt>
    <dgm:pt modelId="{F129E4C2-7904-46D3-A1B6-3961A818C015}" type="parTrans" cxnId="{792B05C2-5166-497A-B522-DD33ED15AE00}">
      <dgm:prSet/>
      <dgm:spPr/>
      <dgm:t>
        <a:bodyPr rtlCol="0"/>
        <a:lstStyle/>
        <a:p>
          <a:pPr rtl="0"/>
          <a:endParaRPr lang="en-GB"/>
        </a:p>
      </dgm:t>
    </dgm:pt>
    <dgm:pt modelId="{BF7E5694-37A7-4053-9E35-03119E673100}" type="sibTrans" cxnId="{792B05C2-5166-497A-B522-DD33ED15AE00}">
      <dgm:prSet/>
      <dgm:spPr/>
      <dgm:t>
        <a:bodyPr rtlCol="0"/>
        <a:lstStyle/>
        <a:p>
          <a:pPr rtl="0"/>
          <a:endParaRPr lang="en-GB"/>
        </a:p>
      </dgm:t>
    </dgm:pt>
    <dgm:pt modelId="{93FF5F9D-AAFA-4950-8546-6AECA4470D48}">
      <dgm:prSet phldrT="[Text]" custT="1"/>
      <dgm:spPr>
        <a:xfrm>
          <a:off x="3702074" y="498156"/>
          <a:ext cx="2622755" cy="518082"/>
        </a:xfrm>
        <a:prstGeom prst="rect">
          <a:avLst/>
        </a:prstGeom>
        <a:noFill/>
        <a:ln>
          <a:noFill/>
        </a:ln>
        <a:effectLst/>
      </dgm:spPr>
      <dgm:t>
        <a:bodyPr rtlCol="0"/>
        <a:lstStyle/>
        <a:p>
          <a:pPr rtl="0">
            <a:buNone/>
          </a:pPr>
          <a:r>
            <a:rPr lang="en-GB" sz="1600" b="1"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3. Creating a Block</a:t>
          </a:r>
          <a:endParaRPr lang="en-GB" sz="16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3D298734-E7B7-4677-BE81-F586C8D97438}" type="parTrans" cxnId="{06A2C4EF-834F-43FD-B45A-1554E6A68EBB}">
      <dgm:prSet/>
      <dgm:spPr/>
      <dgm:t>
        <a:bodyPr rtlCol="0"/>
        <a:lstStyle/>
        <a:p>
          <a:pPr rtl="0"/>
          <a:endParaRPr lang="en-GB"/>
        </a:p>
      </dgm:t>
    </dgm:pt>
    <dgm:pt modelId="{38F0A00F-2CCF-46E9-AA53-7C6F7D500B84}" type="sibTrans" cxnId="{06A2C4EF-834F-43FD-B45A-1554E6A68EBB}">
      <dgm:prSet/>
      <dgm:spPr/>
      <dgm:t>
        <a:bodyPr rtlCol="0"/>
        <a:lstStyle/>
        <a:p>
          <a:pPr rtl="0"/>
          <a:endParaRPr lang="en-GB"/>
        </a:p>
      </dgm:t>
    </dgm:pt>
    <dgm:pt modelId="{7C246739-132B-41AD-8DFA-A108B89D138D}">
      <dgm:prSet phldrT="[Text]" custT="1"/>
      <dgm:spPr>
        <a:xfrm>
          <a:off x="3702074" y="1016238"/>
          <a:ext cx="2622755" cy="1474542"/>
        </a:xfrm>
        <a:prstGeom prst="rect">
          <a:avLst/>
        </a:prstGeom>
        <a:noFill/>
        <a:ln>
          <a:noFill/>
        </a:ln>
        <a:effectLst/>
      </dgm:spPr>
      <dgm:t>
        <a:bodyPr rtlCol="0"/>
        <a:lstStyle/>
        <a:p>
          <a:pPr rtl="0">
            <a:buNone/>
          </a:pPr>
          <a:r>
            <a:rPr lang="en-GB" sz="16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 Combining transactions</a:t>
          </a:r>
        </a:p>
      </dgm:t>
    </dgm:pt>
    <dgm:pt modelId="{6DC6AB27-331E-4C02-81E1-D2DC0951F94A}" type="parTrans" cxnId="{21F68C21-0932-40ED-B3AD-15446DF383C2}">
      <dgm:prSet/>
      <dgm:spPr/>
      <dgm:t>
        <a:bodyPr rtlCol="0"/>
        <a:lstStyle/>
        <a:p>
          <a:pPr rtl="0"/>
          <a:endParaRPr lang="en-GB"/>
        </a:p>
      </dgm:t>
    </dgm:pt>
    <dgm:pt modelId="{ABE6CE27-78DF-4DFE-AE98-C519395C0138}" type="sibTrans" cxnId="{21F68C21-0932-40ED-B3AD-15446DF383C2}">
      <dgm:prSet/>
      <dgm:spPr/>
      <dgm:t>
        <a:bodyPr rtlCol="0"/>
        <a:lstStyle/>
        <a:p>
          <a:pPr rtl="0"/>
          <a:endParaRPr lang="en-GB"/>
        </a:p>
      </dgm:t>
    </dgm:pt>
    <dgm:pt modelId="{57D926EE-FF1C-4F8E-BE58-791552003389}">
      <dgm:prSet phldrT="[Text]" custT="1"/>
      <dgm:spPr>
        <a:xfrm>
          <a:off x="5249720" y="3965322"/>
          <a:ext cx="2622755" cy="518082"/>
        </a:xfrm>
        <a:prstGeom prst="rect">
          <a:avLst/>
        </a:prstGeom>
        <a:noFill/>
        <a:ln>
          <a:noFill/>
        </a:ln>
        <a:effectLst/>
      </dgm:spPr>
      <dgm:t>
        <a:bodyPr rtlCol="0"/>
        <a:lstStyle/>
        <a:p>
          <a:pPr rtl="0">
            <a:buNone/>
          </a:pPr>
          <a:r>
            <a:rPr lang="en-GB" sz="1600" b="1"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4. Adding the Block to the Chain</a:t>
          </a:r>
          <a:endParaRPr lang="en-GB" sz="16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73E44EEA-ED9D-47FC-9428-986D0A1FC4C0}" type="parTrans" cxnId="{369994A5-D668-4BAA-BAE5-4659A47CAE31}">
      <dgm:prSet/>
      <dgm:spPr/>
      <dgm:t>
        <a:bodyPr rtlCol="0"/>
        <a:lstStyle/>
        <a:p>
          <a:pPr rtl="0"/>
          <a:endParaRPr lang="en-GB"/>
        </a:p>
      </dgm:t>
    </dgm:pt>
    <dgm:pt modelId="{A8CFE573-C424-4A7A-A6DC-2CAFAF6BE4BE}" type="sibTrans" cxnId="{369994A5-D668-4BAA-BAE5-4659A47CAE31}">
      <dgm:prSet/>
      <dgm:spPr/>
      <dgm:t>
        <a:bodyPr rtlCol="0"/>
        <a:lstStyle/>
        <a:p>
          <a:pPr rtl="0"/>
          <a:endParaRPr lang="en-GB"/>
        </a:p>
      </dgm:t>
    </dgm:pt>
    <dgm:pt modelId="{04956CC5-BC9D-4B6B-9065-8589629A4900}">
      <dgm:prSet phldrT="[Text]" custT="1"/>
      <dgm:spPr>
        <a:xfrm>
          <a:off x="5249720" y="2490780"/>
          <a:ext cx="2622755" cy="1474542"/>
        </a:xfrm>
        <a:prstGeom prst="rect">
          <a:avLst/>
        </a:prstGeom>
        <a:noFill/>
        <a:ln>
          <a:noFill/>
        </a:ln>
        <a:effectLst/>
      </dgm:spPr>
      <dgm:t>
        <a:bodyPr rtlCol="0"/>
        <a:lstStyle/>
        <a:p>
          <a:pPr rtl="0">
            <a:buNone/>
          </a:pPr>
          <a:r>
            <a:rPr lang="en-GB" sz="16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 Consensus</a:t>
          </a:r>
        </a:p>
        <a:p>
          <a:pPr rtl="0">
            <a:buNone/>
          </a:pPr>
          <a:r>
            <a:rPr lang="en-GB" sz="16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(b) Chain addition</a:t>
          </a:r>
        </a:p>
      </dgm:t>
    </dgm:pt>
    <dgm:pt modelId="{EF3CCB5D-2D2B-414F-9C3E-2A98641DE75C}" type="parTrans" cxnId="{BE51D2B2-029C-4554-8705-90B588CC81C4}">
      <dgm:prSet/>
      <dgm:spPr/>
      <dgm:t>
        <a:bodyPr rtlCol="0"/>
        <a:lstStyle/>
        <a:p>
          <a:pPr rtl="0"/>
          <a:endParaRPr lang="en-GB"/>
        </a:p>
      </dgm:t>
    </dgm:pt>
    <dgm:pt modelId="{4A8BA95F-C155-4C29-BC73-64B882D2BD09}" type="sibTrans" cxnId="{BE51D2B2-029C-4554-8705-90B588CC81C4}">
      <dgm:prSet/>
      <dgm:spPr/>
      <dgm:t>
        <a:bodyPr rtlCol="0"/>
        <a:lstStyle/>
        <a:p>
          <a:pPr rtl="0"/>
          <a:endParaRPr lang="en-GB"/>
        </a:p>
      </dgm:t>
    </dgm:pt>
    <dgm:pt modelId="{141C9F66-645D-4014-BF95-FCFBD7075F80}">
      <dgm:prSet phldrT="[Text]" custT="1"/>
      <dgm:spPr>
        <a:xfrm>
          <a:off x="606783" y="1016238"/>
          <a:ext cx="2622755" cy="1474542"/>
        </a:xfrm>
        <a:prstGeom prst="rect">
          <a:avLst/>
        </a:prstGeom>
        <a:noFill/>
        <a:ln>
          <a:noFill/>
        </a:ln>
        <a:effectLst/>
      </dgm:spPr>
      <dgm:t>
        <a:bodyPr rtlCol="0"/>
        <a:lstStyle/>
        <a:p>
          <a:pPr rtl="0">
            <a:buFont typeface="+mj-lt"/>
            <a:buNone/>
          </a:pPr>
          <a:r>
            <a:rPr lang="en-GB" sz="16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(b) Broadcast to the network</a:t>
          </a:r>
        </a:p>
        <a:p>
          <a:pPr rtl="0">
            <a:buNone/>
          </a:pPr>
          <a:endParaRPr lang="en-GB" sz="1400" dirty="0">
            <a:solidFill>
              <a:sysClr val="windowText" lastClr="000000">
                <a:hueOff val="0"/>
                <a:satOff val="0"/>
                <a:lumOff val="0"/>
                <a:alphaOff val="0"/>
              </a:sysClr>
            </a:solidFill>
            <a:latin typeface="Univers Condensed Light"/>
            <a:ea typeface="+mn-ea"/>
            <a:cs typeface="+mn-cs"/>
          </a:endParaRPr>
        </a:p>
        <a:p>
          <a:pPr rtl="0">
            <a:buNone/>
          </a:pPr>
          <a:endParaRPr lang="en-GB" sz="1400" dirty="0">
            <a:solidFill>
              <a:sysClr val="windowText" lastClr="000000">
                <a:hueOff val="0"/>
                <a:satOff val="0"/>
                <a:lumOff val="0"/>
                <a:alphaOff val="0"/>
              </a:sysClr>
            </a:solidFill>
            <a:latin typeface="Univers Condensed Light"/>
            <a:ea typeface="+mn-ea"/>
            <a:cs typeface="+mn-cs"/>
          </a:endParaRPr>
        </a:p>
      </dgm:t>
    </dgm:pt>
    <dgm:pt modelId="{D61F93A4-FC90-4B39-B482-98B5D0AAC3F8}" type="parTrans" cxnId="{6BCC5000-6FCD-42C1-9227-7B264CA825AA}">
      <dgm:prSet/>
      <dgm:spPr/>
      <dgm:t>
        <a:bodyPr/>
        <a:lstStyle/>
        <a:p>
          <a:endParaRPr lang="en-GB"/>
        </a:p>
      </dgm:t>
    </dgm:pt>
    <dgm:pt modelId="{3CC06654-A089-4870-A5F7-40CCEFE9A88A}" type="sibTrans" cxnId="{6BCC5000-6FCD-42C1-9227-7B264CA825AA}">
      <dgm:prSet/>
      <dgm:spPr/>
      <dgm:t>
        <a:bodyPr/>
        <a:lstStyle/>
        <a:p>
          <a:endParaRPr lang="en-GB"/>
        </a:p>
      </dgm:t>
    </dgm:pt>
    <dgm:pt modelId="{635658A6-3CAA-4D31-9E3B-4E341542FC41}">
      <dgm:prSet phldrT="[Text]" custT="1"/>
      <dgm:spPr>
        <a:xfrm>
          <a:off x="2154429" y="2490780"/>
          <a:ext cx="2622755" cy="1474542"/>
        </a:xfrm>
        <a:prstGeom prst="rect">
          <a:avLst/>
        </a:prstGeom>
        <a:noFill/>
        <a:ln>
          <a:noFill/>
        </a:ln>
        <a:effectLst/>
      </dgm:spPr>
      <dgm:t>
        <a:bodyPr rtlCol="0"/>
        <a:lstStyle/>
        <a:p>
          <a:pPr rtl="0">
            <a:buFont typeface="+mj-lt"/>
            <a:buNone/>
          </a:pPr>
          <a:r>
            <a:rPr lang="en-GB" sz="16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(b) Fund verification</a:t>
          </a:r>
        </a:p>
      </dgm:t>
    </dgm:pt>
    <dgm:pt modelId="{67BCA2F7-E2BE-472C-A444-F73F5485CD2F}" type="parTrans" cxnId="{D59917BE-277E-469E-AAD0-EB076A123D2A}">
      <dgm:prSet/>
      <dgm:spPr/>
      <dgm:t>
        <a:bodyPr/>
        <a:lstStyle/>
        <a:p>
          <a:endParaRPr lang="en-GB"/>
        </a:p>
      </dgm:t>
    </dgm:pt>
    <dgm:pt modelId="{342DE689-2EB2-414A-91E9-0E9ECB691C57}" type="sibTrans" cxnId="{D59917BE-277E-469E-AAD0-EB076A123D2A}">
      <dgm:prSet/>
      <dgm:spPr/>
      <dgm:t>
        <a:bodyPr/>
        <a:lstStyle/>
        <a:p>
          <a:endParaRPr lang="en-GB"/>
        </a:p>
      </dgm:t>
    </dgm:pt>
    <dgm:pt modelId="{13D38EA2-8CD2-47E4-A776-1A09805F1A2F}">
      <dgm:prSet phldrT="[Text]" custT="1"/>
      <dgm:spPr>
        <a:xfrm>
          <a:off x="3702074" y="1016238"/>
          <a:ext cx="2622755" cy="1474542"/>
        </a:xfrm>
        <a:prstGeom prst="rect">
          <a:avLst/>
        </a:prstGeom>
        <a:noFill/>
        <a:ln>
          <a:noFill/>
        </a:ln>
        <a:effectLst/>
      </dgm:spPr>
      <dgm:t>
        <a:bodyPr rtlCol="0"/>
        <a:lstStyle/>
        <a:p>
          <a:pPr rtl="0">
            <a:buNone/>
          </a:pPr>
          <a:r>
            <a:rPr lang="en-GB" sz="16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(b) Block formation</a:t>
          </a:r>
        </a:p>
      </dgm:t>
    </dgm:pt>
    <dgm:pt modelId="{37DB9262-EB56-45B3-90C8-7ABCABEF4200}" type="parTrans" cxnId="{DE2B51D5-CABD-428B-83B2-88CBC6188435}">
      <dgm:prSet/>
      <dgm:spPr/>
      <dgm:t>
        <a:bodyPr/>
        <a:lstStyle/>
        <a:p>
          <a:endParaRPr lang="en-GB"/>
        </a:p>
      </dgm:t>
    </dgm:pt>
    <dgm:pt modelId="{21A4392C-3D82-4882-8D9E-5F57FEEFF862}" type="sibTrans" cxnId="{DE2B51D5-CABD-428B-83B2-88CBC6188435}">
      <dgm:prSet/>
      <dgm:spPr/>
      <dgm:t>
        <a:bodyPr/>
        <a:lstStyle/>
        <a:p>
          <a:endParaRPr lang="en-GB"/>
        </a:p>
      </dgm:t>
    </dgm:pt>
    <dgm:pt modelId="{9D775CEA-FB87-47C4-9A33-B679A4F91D5A}">
      <dgm:prSet phldrT="[Text]" custT="1"/>
      <dgm:spPr>
        <a:xfrm>
          <a:off x="606783" y="1016238"/>
          <a:ext cx="2622755" cy="1474542"/>
        </a:xfrm>
        <a:prstGeom prst="rect">
          <a:avLst/>
        </a:prstGeom>
        <a:noFill/>
        <a:ln>
          <a:noFill/>
        </a:ln>
        <a:effectLst/>
      </dgm:spPr>
      <dgm:t>
        <a:bodyPr rtlCol="0"/>
        <a:lstStyle/>
        <a:p>
          <a:pPr rtl="0">
            <a:buFont typeface="Wingdings" panose="05000000000000000000" pitchFamily="2" charset="2"/>
            <a:buNone/>
          </a:pPr>
          <a:r>
            <a:rPr lang="en-GB" sz="16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 Request a transaction</a:t>
          </a:r>
        </a:p>
      </dgm:t>
    </dgm:pt>
    <dgm:pt modelId="{DCB568C9-3C02-42D5-BA11-189A5C3024AA}" type="sibTrans" cxnId="{7FD8009C-0CEB-41DE-B0CC-709282B25D15}">
      <dgm:prSet/>
      <dgm:spPr/>
      <dgm:t>
        <a:bodyPr rtlCol="0"/>
        <a:lstStyle/>
        <a:p>
          <a:pPr rtl="0"/>
          <a:endParaRPr lang="en-GB"/>
        </a:p>
      </dgm:t>
    </dgm:pt>
    <dgm:pt modelId="{C3B4CFE3-1417-4427-AA54-FBDCAAFFE651}" type="parTrans" cxnId="{7FD8009C-0CEB-41DE-B0CC-709282B25D15}">
      <dgm:prSet/>
      <dgm:spPr/>
      <dgm:t>
        <a:bodyPr rtlCol="0"/>
        <a:lstStyle/>
        <a:p>
          <a:pPr rtl="0"/>
          <a:endParaRPr lang="en-GB"/>
        </a:p>
      </dgm:t>
    </dgm:pt>
    <dgm:pt modelId="{407671DE-689A-4402-8922-08873E63480D}" type="pres">
      <dgm:prSet presAssocID="{160C5714-0868-4287-90D8-28FB7BF6BD2C}" presName="root" presStyleCnt="0">
        <dgm:presLayoutVars>
          <dgm:chMax/>
          <dgm:chPref/>
          <dgm:dir/>
          <dgm:animLvl val="lvl"/>
        </dgm:presLayoutVars>
      </dgm:prSet>
      <dgm:spPr/>
    </dgm:pt>
    <dgm:pt modelId="{1E8C53CE-312B-400D-8E6A-4635CB4CE270}" type="pres">
      <dgm:prSet presAssocID="{160C5714-0868-4287-90D8-28FB7BF6BD2C}" presName="divider" presStyleLbl="fgAcc1" presStyleIdx="0" presStyleCnt="5"/>
      <dgm:spPr>
        <a:xfrm>
          <a:off x="0" y="2490780"/>
          <a:ext cx="7995140" cy="0"/>
        </a:xfrm>
        <a:prstGeom prst="line">
          <a:avLst/>
        </a:prstGeom>
        <a:solidFill>
          <a:srgbClr val="BA9CA0">
            <a:alpha val="90000"/>
            <a:tint val="40000"/>
            <a:hueOff val="0"/>
            <a:satOff val="0"/>
            <a:lumOff val="0"/>
            <a:alphaOff val="0"/>
          </a:srgbClr>
        </a:solidFill>
        <a:ln w="12700" cap="flat" cmpd="sng" algn="ctr">
          <a:solidFill>
            <a:srgbClr val="BA9CA0">
              <a:hueOff val="0"/>
              <a:satOff val="0"/>
              <a:lumOff val="0"/>
              <a:alphaOff val="0"/>
            </a:srgbClr>
          </a:solidFill>
          <a:prstDash val="solid"/>
          <a:miter lim="800000"/>
          <a:tailEnd type="triangle" w="lg" len="lg"/>
        </a:ln>
        <a:effectLst/>
      </dgm:spPr>
    </dgm:pt>
    <dgm:pt modelId="{46D0A0B6-99C1-4C93-9D07-D394FCD06FBC}" type="pres">
      <dgm:prSet presAssocID="{160C5714-0868-4287-90D8-28FB7BF6BD2C}" presName="nodes" presStyleCnt="0">
        <dgm:presLayoutVars>
          <dgm:chMax/>
          <dgm:chPref/>
          <dgm:animLvl val="lvl"/>
        </dgm:presLayoutVars>
      </dgm:prSet>
      <dgm:spPr/>
    </dgm:pt>
    <dgm:pt modelId="{54FA9F05-68DF-4858-B50D-DCEC408D98A0}" type="pres">
      <dgm:prSet presAssocID="{E40F4386-8831-418F-B705-2EF711FB0638}" presName="composite" presStyleCnt="0"/>
      <dgm:spPr/>
    </dgm:pt>
    <dgm:pt modelId="{CDDE1E5C-76D1-411D-97D4-8F1977E9842D}" type="pres">
      <dgm:prSet presAssocID="{E40F4386-8831-418F-B705-2EF711FB0638}" presName="ConnectorPoint" presStyleLbl="lnNode1" presStyleIdx="0" presStyleCnt="4"/>
      <dgm:spPr>
        <a:xfrm>
          <a:off x="309210" y="2444153"/>
          <a:ext cx="91917" cy="93254"/>
        </a:xfrm>
        <a:prstGeom prst="ellipse">
          <a:avLst/>
        </a:prstGeom>
        <a:solidFill>
          <a:sysClr val="window" lastClr="FFFFFF">
            <a:hueOff val="0"/>
            <a:satOff val="0"/>
            <a:lumOff val="0"/>
            <a:alphaOff val="0"/>
          </a:sysClr>
        </a:solidFill>
        <a:ln w="12700" cap="flat" cmpd="sng" algn="ctr">
          <a:solidFill>
            <a:srgbClr val="BA9CA0">
              <a:shade val="80000"/>
              <a:hueOff val="0"/>
              <a:satOff val="0"/>
              <a:lumOff val="0"/>
              <a:alphaOff val="0"/>
            </a:srgbClr>
          </a:solidFill>
          <a:prstDash val="solid"/>
          <a:miter lim="800000"/>
        </a:ln>
        <a:effectLst/>
      </dgm:spPr>
    </dgm:pt>
    <dgm:pt modelId="{A3C084F2-0093-4679-BE5F-A72847C99793}" type="pres">
      <dgm:prSet presAssocID="{E40F4386-8831-418F-B705-2EF711FB0638}" presName="DropPinPlaceHolder" presStyleCnt="0"/>
      <dgm:spPr/>
    </dgm:pt>
    <dgm:pt modelId="{0A69E26B-610A-460B-8DC9-F49A37B64039}" type="pres">
      <dgm:prSet presAssocID="{E40F4386-8831-418F-B705-2EF711FB0638}" presName="DropPin" presStyleLbl="alignNode1" presStyleIdx="0" presStyleCnt="4" custLinFactNeighborY="-3516"/>
      <dgm:spPr>
        <a:xfrm rot="8100000">
          <a:off x="170912" y="558437"/>
          <a:ext cx="361087" cy="361087"/>
        </a:xfrm>
        <a:prstGeom prst="teardrop">
          <a:avLst>
            <a:gd name="adj" fmla="val 115000"/>
          </a:avLst>
        </a:prstGeom>
        <a:solidFill>
          <a:sysClr val="window" lastClr="FFFFFF">
            <a:hueOff val="0"/>
            <a:satOff val="0"/>
            <a:lumOff val="0"/>
            <a:alphaOff val="0"/>
          </a:sysClr>
        </a:solidFill>
        <a:ln w="12700" cap="flat" cmpd="sng" algn="ctr">
          <a:solidFill>
            <a:srgbClr val="BA9CA0">
              <a:shade val="80000"/>
              <a:hueOff val="0"/>
              <a:satOff val="0"/>
              <a:lumOff val="0"/>
              <a:alphaOff val="0"/>
            </a:srgbClr>
          </a:solidFill>
          <a:prstDash val="solid"/>
          <a:miter lim="800000"/>
        </a:ln>
        <a:effectLst/>
      </dgm:spPr>
    </dgm:pt>
    <dgm:pt modelId="{0D47F3AA-634C-409F-BD69-E4BACD9CCCFA}" type="pres">
      <dgm:prSet presAssocID="{E40F4386-8831-418F-B705-2EF711FB0638}" presName="Ellipse" presStyleLbl="fgAcc1" presStyleIdx="1" presStyleCnt="5"/>
      <dgm:spPr>
        <a:xfrm>
          <a:off x="211025" y="598551"/>
          <a:ext cx="280860" cy="280860"/>
        </a:xfrm>
        <a:prstGeom prst="ellipse">
          <a:avLst/>
        </a:prstGeom>
        <a:solidFill>
          <a:srgbClr val="BA9CA0">
            <a:alpha val="90000"/>
            <a:tint val="40000"/>
            <a:hueOff val="0"/>
            <a:satOff val="0"/>
            <a:lumOff val="0"/>
            <a:alphaOff val="0"/>
          </a:srgbClr>
        </a:solidFill>
        <a:ln w="12700" cap="flat" cmpd="sng" algn="ctr">
          <a:noFill/>
          <a:prstDash val="solid"/>
          <a:miter lim="800000"/>
        </a:ln>
        <a:effectLst/>
      </dgm:spPr>
    </dgm:pt>
    <dgm:pt modelId="{A292B0A5-8BE5-4E84-8618-26EA28CFF4A3}" type="pres">
      <dgm:prSet presAssocID="{E40F4386-8831-418F-B705-2EF711FB0638}" presName="L2TextContainer" presStyleLbl="revTx" presStyleIdx="0" presStyleCnt="8">
        <dgm:presLayoutVars>
          <dgm:bulletEnabled val="1"/>
        </dgm:presLayoutVars>
      </dgm:prSet>
      <dgm:spPr/>
    </dgm:pt>
    <dgm:pt modelId="{AA393DB5-4DAB-4AB9-875A-4BE9E87DA2BF}" type="pres">
      <dgm:prSet presAssocID="{E40F4386-8831-418F-B705-2EF711FB0638}" presName="L1TextContainer" presStyleLbl="revTx" presStyleIdx="1" presStyleCnt="8">
        <dgm:presLayoutVars>
          <dgm:chMax val="1"/>
          <dgm:chPref val="1"/>
          <dgm:bulletEnabled val="1"/>
        </dgm:presLayoutVars>
      </dgm:prSet>
      <dgm:spPr/>
    </dgm:pt>
    <dgm:pt modelId="{D10F2BCE-B77B-4F05-95FD-A65109E5DEA0}" type="pres">
      <dgm:prSet presAssocID="{E40F4386-8831-418F-B705-2EF711FB0638}" presName="ConnectLine" presStyleLbl="sibTrans1D1" presStyleIdx="0" presStyleCnt="4"/>
      <dgm:spPr>
        <a:xfrm>
          <a:off x="351456" y="1016238"/>
          <a:ext cx="0" cy="1474542"/>
        </a:xfrm>
        <a:prstGeom prst="line">
          <a:avLst/>
        </a:prstGeom>
        <a:noFill/>
        <a:ln w="9525" cap="flat" cmpd="sng" algn="ctr">
          <a:solidFill>
            <a:srgbClr val="BA9CA0">
              <a:lumMod val="50000"/>
            </a:srgbClr>
          </a:solidFill>
          <a:prstDash val="dash"/>
          <a:miter lim="800000"/>
        </a:ln>
        <a:effectLst/>
      </dgm:spPr>
    </dgm:pt>
    <dgm:pt modelId="{7842451D-72E5-4EF0-B35E-DA20F99FD31B}" type="pres">
      <dgm:prSet presAssocID="{E40F4386-8831-418F-B705-2EF711FB0638}" presName="EmptyPlaceHolder" presStyleCnt="0"/>
      <dgm:spPr/>
    </dgm:pt>
    <dgm:pt modelId="{B17D2C92-48C0-4F3D-88BD-E2B451D76F57}" type="pres">
      <dgm:prSet presAssocID="{D0CAE994-5783-41EC-9711-4E1D519F3834}" presName="spaceBetweenRectangles" presStyleCnt="0"/>
      <dgm:spPr/>
    </dgm:pt>
    <dgm:pt modelId="{FBE92DF5-B8E0-497C-B190-87AC73E45970}" type="pres">
      <dgm:prSet presAssocID="{216BC4CD-18EE-4F27-8680-F1299126CE77}" presName="composite" presStyleCnt="0"/>
      <dgm:spPr/>
    </dgm:pt>
    <dgm:pt modelId="{94B71067-EBEC-4112-A9D1-8B8A7A437FC8}" type="pres">
      <dgm:prSet presAssocID="{216BC4CD-18EE-4F27-8680-F1299126CE77}" presName="ConnectorPoint" presStyleLbl="lnNode1" presStyleIdx="1" presStyleCnt="4"/>
      <dgm:spPr>
        <a:xfrm>
          <a:off x="1856856" y="2444153"/>
          <a:ext cx="91917" cy="93254"/>
        </a:xfrm>
        <a:prstGeom prst="ellipse">
          <a:avLst/>
        </a:prstGeom>
        <a:solidFill>
          <a:sysClr val="window" lastClr="FFFFFF">
            <a:hueOff val="0"/>
            <a:satOff val="0"/>
            <a:lumOff val="0"/>
            <a:alphaOff val="0"/>
          </a:sysClr>
        </a:solidFill>
        <a:ln w="12700" cap="flat" cmpd="sng" algn="ctr">
          <a:solidFill>
            <a:srgbClr val="BA9CA0">
              <a:shade val="80000"/>
              <a:hueOff val="0"/>
              <a:satOff val="0"/>
              <a:lumOff val="0"/>
              <a:alphaOff val="0"/>
            </a:srgbClr>
          </a:solidFill>
          <a:prstDash val="solid"/>
          <a:miter lim="800000"/>
        </a:ln>
        <a:effectLst/>
      </dgm:spPr>
    </dgm:pt>
    <dgm:pt modelId="{7514FAA3-F485-4827-B6A2-FC89911A0BB4}" type="pres">
      <dgm:prSet presAssocID="{216BC4CD-18EE-4F27-8680-F1299126CE77}" presName="DropPinPlaceHolder" presStyleCnt="0"/>
      <dgm:spPr/>
    </dgm:pt>
    <dgm:pt modelId="{11AAD205-8152-4363-B661-3C3A26A103FF}" type="pres">
      <dgm:prSet presAssocID="{216BC4CD-18EE-4F27-8680-F1299126CE77}" presName="DropPin" presStyleLbl="alignNode1" presStyleIdx="1" presStyleCnt="4" custLinFactNeighborY="3516"/>
      <dgm:spPr>
        <a:xfrm rot="18900000">
          <a:off x="1718557" y="4062035"/>
          <a:ext cx="361087" cy="361087"/>
        </a:xfrm>
        <a:prstGeom prst="teardrop">
          <a:avLst>
            <a:gd name="adj" fmla="val 115000"/>
          </a:avLst>
        </a:prstGeom>
        <a:solidFill>
          <a:sysClr val="window" lastClr="FFFFFF">
            <a:hueOff val="0"/>
            <a:satOff val="0"/>
            <a:lumOff val="0"/>
            <a:alphaOff val="0"/>
          </a:sysClr>
        </a:solidFill>
        <a:ln w="12700" cap="flat" cmpd="sng" algn="ctr">
          <a:solidFill>
            <a:srgbClr val="BA9CA0">
              <a:shade val="80000"/>
              <a:hueOff val="0"/>
              <a:satOff val="0"/>
              <a:lumOff val="0"/>
              <a:alphaOff val="0"/>
            </a:srgbClr>
          </a:solidFill>
          <a:prstDash val="solid"/>
          <a:miter lim="800000"/>
        </a:ln>
        <a:effectLst/>
      </dgm:spPr>
    </dgm:pt>
    <dgm:pt modelId="{2E4364CD-3B8A-4A42-AB11-744F4277900A}" type="pres">
      <dgm:prSet presAssocID="{216BC4CD-18EE-4F27-8680-F1299126CE77}" presName="Ellipse" presStyleLbl="fgAcc1" presStyleIdx="2" presStyleCnt="5"/>
      <dgm:spPr>
        <a:xfrm>
          <a:off x="1758671" y="4102149"/>
          <a:ext cx="280860" cy="280860"/>
        </a:xfrm>
        <a:prstGeom prst="ellipse">
          <a:avLst/>
        </a:prstGeom>
        <a:solidFill>
          <a:srgbClr val="BA9CA0">
            <a:alpha val="90000"/>
            <a:tint val="40000"/>
            <a:hueOff val="0"/>
            <a:satOff val="0"/>
            <a:lumOff val="0"/>
            <a:alphaOff val="0"/>
          </a:srgbClr>
        </a:solidFill>
        <a:ln w="12700" cap="flat" cmpd="sng" algn="ctr">
          <a:noFill/>
          <a:prstDash val="solid"/>
          <a:miter lim="800000"/>
        </a:ln>
        <a:effectLst/>
      </dgm:spPr>
    </dgm:pt>
    <dgm:pt modelId="{07310A89-F151-435B-963F-FD9908E8C694}" type="pres">
      <dgm:prSet presAssocID="{216BC4CD-18EE-4F27-8680-F1299126CE77}" presName="L2TextContainer" presStyleLbl="revTx" presStyleIdx="2" presStyleCnt="8">
        <dgm:presLayoutVars>
          <dgm:bulletEnabled val="1"/>
        </dgm:presLayoutVars>
      </dgm:prSet>
      <dgm:spPr/>
    </dgm:pt>
    <dgm:pt modelId="{6386BA6E-453A-41E1-ADAD-7626B92BD1BF}" type="pres">
      <dgm:prSet presAssocID="{216BC4CD-18EE-4F27-8680-F1299126CE77}" presName="L1TextContainer" presStyleLbl="revTx" presStyleIdx="3" presStyleCnt="8">
        <dgm:presLayoutVars>
          <dgm:chMax val="1"/>
          <dgm:chPref val="1"/>
          <dgm:bulletEnabled val="1"/>
        </dgm:presLayoutVars>
      </dgm:prSet>
      <dgm:spPr/>
    </dgm:pt>
    <dgm:pt modelId="{DB95D829-80DF-4ADA-B04C-CE92ADFB6606}" type="pres">
      <dgm:prSet presAssocID="{216BC4CD-18EE-4F27-8680-F1299126CE77}" presName="ConnectLine" presStyleLbl="sibTrans1D1" presStyleIdx="1" presStyleCnt="4"/>
      <dgm:spPr>
        <a:xfrm>
          <a:off x="1899101" y="2490780"/>
          <a:ext cx="0" cy="1474542"/>
        </a:xfrm>
        <a:prstGeom prst="line">
          <a:avLst/>
        </a:prstGeom>
        <a:noFill/>
        <a:ln w="9525" cap="flat" cmpd="sng" algn="ctr">
          <a:solidFill>
            <a:srgbClr val="BA9CA0">
              <a:lumMod val="50000"/>
            </a:srgbClr>
          </a:solidFill>
          <a:prstDash val="dash"/>
          <a:miter lim="800000"/>
        </a:ln>
        <a:effectLst/>
      </dgm:spPr>
    </dgm:pt>
    <dgm:pt modelId="{CDFB6879-D0D6-43FC-BC0B-D27687D992EB}" type="pres">
      <dgm:prSet presAssocID="{216BC4CD-18EE-4F27-8680-F1299126CE77}" presName="EmptyPlaceHolder" presStyleCnt="0"/>
      <dgm:spPr/>
    </dgm:pt>
    <dgm:pt modelId="{73F94D99-690C-4CBF-869A-EF5DD70CF6B4}" type="pres">
      <dgm:prSet presAssocID="{53BD166D-91E5-487C-BD55-AC4B1FA9AFAB}" presName="spaceBetweenRectangles" presStyleCnt="0"/>
      <dgm:spPr/>
    </dgm:pt>
    <dgm:pt modelId="{CEDC3BDA-322C-4005-A3A5-77E148865242}" type="pres">
      <dgm:prSet presAssocID="{93FF5F9D-AAFA-4950-8546-6AECA4470D48}" presName="composite" presStyleCnt="0"/>
      <dgm:spPr/>
    </dgm:pt>
    <dgm:pt modelId="{83D4573F-3CB1-4541-8BEE-E8224A8ED015}" type="pres">
      <dgm:prSet presAssocID="{93FF5F9D-AAFA-4950-8546-6AECA4470D48}" presName="ConnectorPoint" presStyleLbl="lnNode1" presStyleIdx="2" presStyleCnt="4"/>
      <dgm:spPr>
        <a:xfrm>
          <a:off x="3404501" y="2444153"/>
          <a:ext cx="91917" cy="93254"/>
        </a:xfrm>
        <a:prstGeom prst="ellipse">
          <a:avLst/>
        </a:prstGeom>
        <a:solidFill>
          <a:sysClr val="window" lastClr="FFFFFF">
            <a:hueOff val="0"/>
            <a:satOff val="0"/>
            <a:lumOff val="0"/>
            <a:alphaOff val="0"/>
          </a:sysClr>
        </a:solidFill>
        <a:ln w="12700" cap="flat" cmpd="sng" algn="ctr">
          <a:solidFill>
            <a:srgbClr val="BA9CA0">
              <a:shade val="80000"/>
              <a:hueOff val="0"/>
              <a:satOff val="0"/>
              <a:lumOff val="0"/>
              <a:alphaOff val="0"/>
            </a:srgbClr>
          </a:solidFill>
          <a:prstDash val="solid"/>
          <a:miter lim="800000"/>
        </a:ln>
        <a:effectLst/>
      </dgm:spPr>
    </dgm:pt>
    <dgm:pt modelId="{192BBF61-2B64-4E18-92EE-EF8B6030201C}" type="pres">
      <dgm:prSet presAssocID="{93FF5F9D-AAFA-4950-8546-6AECA4470D48}" presName="DropPinPlaceHolder" presStyleCnt="0"/>
      <dgm:spPr/>
    </dgm:pt>
    <dgm:pt modelId="{63CCDBCC-C40A-41AF-BB40-B20A9AB919D8}" type="pres">
      <dgm:prSet presAssocID="{93FF5F9D-AAFA-4950-8546-6AECA4470D48}" presName="DropPin" presStyleLbl="alignNode1" presStyleIdx="2" presStyleCnt="4" custLinFactNeighborY="-3516"/>
      <dgm:spPr>
        <a:xfrm rot="8100000">
          <a:off x="3266203" y="558437"/>
          <a:ext cx="361087" cy="361087"/>
        </a:xfrm>
        <a:prstGeom prst="teardrop">
          <a:avLst>
            <a:gd name="adj" fmla="val 115000"/>
          </a:avLst>
        </a:prstGeom>
        <a:solidFill>
          <a:sysClr val="window" lastClr="FFFFFF">
            <a:hueOff val="0"/>
            <a:satOff val="0"/>
            <a:lumOff val="0"/>
            <a:alphaOff val="0"/>
          </a:sysClr>
        </a:solidFill>
        <a:ln w="12700" cap="flat" cmpd="sng" algn="ctr">
          <a:solidFill>
            <a:srgbClr val="BA9CA0">
              <a:shade val="80000"/>
              <a:hueOff val="0"/>
              <a:satOff val="0"/>
              <a:lumOff val="0"/>
              <a:alphaOff val="0"/>
            </a:srgbClr>
          </a:solidFill>
          <a:prstDash val="solid"/>
          <a:miter lim="800000"/>
        </a:ln>
        <a:effectLst/>
      </dgm:spPr>
    </dgm:pt>
    <dgm:pt modelId="{C25D9000-2762-4B6C-BFD6-7B6C2D0122B9}" type="pres">
      <dgm:prSet presAssocID="{93FF5F9D-AAFA-4950-8546-6AECA4470D48}" presName="Ellipse" presStyleLbl="fgAcc1" presStyleIdx="3" presStyleCnt="5"/>
      <dgm:spPr>
        <a:xfrm>
          <a:off x="3306316" y="598551"/>
          <a:ext cx="280860" cy="280860"/>
        </a:xfrm>
        <a:prstGeom prst="ellipse">
          <a:avLst/>
        </a:prstGeom>
        <a:solidFill>
          <a:srgbClr val="BA9CA0">
            <a:alpha val="90000"/>
            <a:tint val="40000"/>
            <a:hueOff val="0"/>
            <a:satOff val="0"/>
            <a:lumOff val="0"/>
            <a:alphaOff val="0"/>
          </a:srgbClr>
        </a:solidFill>
        <a:ln w="12700" cap="flat" cmpd="sng" algn="ctr">
          <a:noFill/>
          <a:prstDash val="solid"/>
          <a:miter lim="800000"/>
        </a:ln>
        <a:effectLst/>
      </dgm:spPr>
    </dgm:pt>
    <dgm:pt modelId="{C08C98A3-4322-425C-8260-4319044AFBF1}" type="pres">
      <dgm:prSet presAssocID="{93FF5F9D-AAFA-4950-8546-6AECA4470D48}" presName="L2TextContainer" presStyleLbl="revTx" presStyleIdx="4" presStyleCnt="8">
        <dgm:presLayoutVars>
          <dgm:bulletEnabled val="1"/>
        </dgm:presLayoutVars>
      </dgm:prSet>
      <dgm:spPr/>
    </dgm:pt>
    <dgm:pt modelId="{52F3B4A2-8EDD-4B40-B5F3-A1CECB56D29F}" type="pres">
      <dgm:prSet presAssocID="{93FF5F9D-AAFA-4950-8546-6AECA4470D48}" presName="L1TextContainer" presStyleLbl="revTx" presStyleIdx="5" presStyleCnt="8">
        <dgm:presLayoutVars>
          <dgm:chMax val="1"/>
          <dgm:chPref val="1"/>
          <dgm:bulletEnabled val="1"/>
        </dgm:presLayoutVars>
      </dgm:prSet>
      <dgm:spPr/>
    </dgm:pt>
    <dgm:pt modelId="{4A2B3FB7-F9B6-43D5-A931-C70A3750EA87}" type="pres">
      <dgm:prSet presAssocID="{93FF5F9D-AAFA-4950-8546-6AECA4470D48}" presName="ConnectLine" presStyleLbl="sibTrans1D1" presStyleIdx="2" presStyleCnt="4"/>
      <dgm:spPr>
        <a:xfrm>
          <a:off x="3446747" y="1016238"/>
          <a:ext cx="0" cy="1474542"/>
        </a:xfrm>
        <a:prstGeom prst="line">
          <a:avLst/>
        </a:prstGeom>
        <a:noFill/>
        <a:ln w="9525" cap="flat" cmpd="sng" algn="ctr">
          <a:solidFill>
            <a:srgbClr val="BA9CA0">
              <a:lumMod val="50000"/>
            </a:srgbClr>
          </a:solidFill>
          <a:prstDash val="dash"/>
          <a:miter lim="800000"/>
        </a:ln>
        <a:effectLst/>
      </dgm:spPr>
    </dgm:pt>
    <dgm:pt modelId="{BA1A1A8C-A776-4D01-B097-263B42C05CD4}" type="pres">
      <dgm:prSet presAssocID="{93FF5F9D-AAFA-4950-8546-6AECA4470D48}" presName="EmptyPlaceHolder" presStyleCnt="0"/>
      <dgm:spPr/>
    </dgm:pt>
    <dgm:pt modelId="{06E0E481-BB98-4161-9BDE-A1547F63DD20}" type="pres">
      <dgm:prSet presAssocID="{38F0A00F-2CCF-46E9-AA53-7C6F7D500B84}" presName="spaceBetweenRectangles" presStyleCnt="0"/>
      <dgm:spPr/>
    </dgm:pt>
    <dgm:pt modelId="{FB2E9D8E-3404-4E79-B215-9DBE16583FBD}" type="pres">
      <dgm:prSet presAssocID="{57D926EE-FF1C-4F8E-BE58-791552003389}" presName="composite" presStyleCnt="0"/>
      <dgm:spPr/>
    </dgm:pt>
    <dgm:pt modelId="{A4A288FA-2972-4660-B846-F0F60F21A8F3}" type="pres">
      <dgm:prSet presAssocID="{57D926EE-FF1C-4F8E-BE58-791552003389}" presName="ConnectorPoint" presStyleLbl="lnNode1" presStyleIdx="3" presStyleCnt="4"/>
      <dgm:spPr>
        <a:xfrm>
          <a:off x="4952147" y="2444153"/>
          <a:ext cx="91917" cy="93254"/>
        </a:xfrm>
        <a:prstGeom prst="ellipse">
          <a:avLst/>
        </a:prstGeom>
        <a:solidFill>
          <a:sysClr val="window" lastClr="FFFFFF">
            <a:hueOff val="0"/>
            <a:satOff val="0"/>
            <a:lumOff val="0"/>
            <a:alphaOff val="0"/>
          </a:sysClr>
        </a:solidFill>
        <a:ln w="12700" cap="flat" cmpd="sng" algn="ctr">
          <a:solidFill>
            <a:srgbClr val="BA9CA0">
              <a:shade val="80000"/>
              <a:hueOff val="0"/>
              <a:satOff val="0"/>
              <a:lumOff val="0"/>
              <a:alphaOff val="0"/>
            </a:srgbClr>
          </a:solidFill>
          <a:prstDash val="solid"/>
          <a:miter lim="800000"/>
        </a:ln>
        <a:effectLst/>
      </dgm:spPr>
    </dgm:pt>
    <dgm:pt modelId="{B00C1F6C-3838-4D06-B744-0D84C6431A13}" type="pres">
      <dgm:prSet presAssocID="{57D926EE-FF1C-4F8E-BE58-791552003389}" presName="DropPinPlaceHolder" presStyleCnt="0"/>
      <dgm:spPr/>
    </dgm:pt>
    <dgm:pt modelId="{4C5813BC-956A-4F8C-B1AA-086730732ACF}" type="pres">
      <dgm:prSet presAssocID="{57D926EE-FF1C-4F8E-BE58-791552003389}" presName="DropPin" presStyleLbl="alignNode1" presStyleIdx="3" presStyleCnt="4" custLinFactNeighborY="3516"/>
      <dgm:spPr>
        <a:xfrm rot="18900000">
          <a:off x="4813848" y="4062035"/>
          <a:ext cx="361087" cy="361087"/>
        </a:xfrm>
        <a:prstGeom prst="teardrop">
          <a:avLst>
            <a:gd name="adj" fmla="val 115000"/>
          </a:avLst>
        </a:prstGeom>
        <a:solidFill>
          <a:sysClr val="window" lastClr="FFFFFF">
            <a:hueOff val="0"/>
            <a:satOff val="0"/>
            <a:lumOff val="0"/>
            <a:alphaOff val="0"/>
          </a:sysClr>
        </a:solidFill>
        <a:ln w="12700" cap="flat" cmpd="sng" algn="ctr">
          <a:solidFill>
            <a:srgbClr val="BA9CA0">
              <a:shade val="80000"/>
              <a:hueOff val="0"/>
              <a:satOff val="0"/>
              <a:lumOff val="0"/>
              <a:alphaOff val="0"/>
            </a:srgbClr>
          </a:solidFill>
          <a:prstDash val="solid"/>
          <a:miter lim="800000"/>
        </a:ln>
        <a:effectLst/>
      </dgm:spPr>
    </dgm:pt>
    <dgm:pt modelId="{30745FD9-45E6-4F2F-952E-B76E1E38EA48}" type="pres">
      <dgm:prSet presAssocID="{57D926EE-FF1C-4F8E-BE58-791552003389}" presName="Ellipse" presStyleLbl="fgAcc1" presStyleIdx="4" presStyleCnt="5"/>
      <dgm:spPr>
        <a:xfrm>
          <a:off x="4853962" y="4102149"/>
          <a:ext cx="280860" cy="280860"/>
        </a:xfrm>
        <a:prstGeom prst="ellipse">
          <a:avLst/>
        </a:prstGeom>
        <a:solidFill>
          <a:srgbClr val="BA9CA0">
            <a:alpha val="90000"/>
            <a:tint val="40000"/>
            <a:hueOff val="0"/>
            <a:satOff val="0"/>
            <a:lumOff val="0"/>
            <a:alphaOff val="0"/>
          </a:srgbClr>
        </a:solidFill>
        <a:ln w="12700" cap="flat" cmpd="sng" algn="ctr">
          <a:noFill/>
          <a:prstDash val="solid"/>
          <a:miter lim="800000"/>
        </a:ln>
        <a:effectLst/>
      </dgm:spPr>
    </dgm:pt>
    <dgm:pt modelId="{FA75F9D6-BA19-40B6-8EBB-F8B5A1A5DB04}" type="pres">
      <dgm:prSet presAssocID="{57D926EE-FF1C-4F8E-BE58-791552003389}" presName="L2TextContainer" presStyleLbl="revTx" presStyleIdx="6" presStyleCnt="8">
        <dgm:presLayoutVars>
          <dgm:bulletEnabled val="1"/>
        </dgm:presLayoutVars>
      </dgm:prSet>
      <dgm:spPr/>
    </dgm:pt>
    <dgm:pt modelId="{7759EFD6-8D9B-407B-BFD2-E887C01621A3}" type="pres">
      <dgm:prSet presAssocID="{57D926EE-FF1C-4F8E-BE58-791552003389}" presName="L1TextContainer" presStyleLbl="revTx" presStyleIdx="7" presStyleCnt="8">
        <dgm:presLayoutVars>
          <dgm:chMax val="1"/>
          <dgm:chPref val="1"/>
          <dgm:bulletEnabled val="1"/>
        </dgm:presLayoutVars>
      </dgm:prSet>
      <dgm:spPr/>
    </dgm:pt>
    <dgm:pt modelId="{87D01122-9189-4BBF-B5EB-8A13E8CADCB7}" type="pres">
      <dgm:prSet presAssocID="{57D926EE-FF1C-4F8E-BE58-791552003389}" presName="ConnectLine" presStyleLbl="sibTrans1D1" presStyleIdx="3" presStyleCnt="4"/>
      <dgm:spPr>
        <a:xfrm>
          <a:off x="4994392" y="2490780"/>
          <a:ext cx="0" cy="1474542"/>
        </a:xfrm>
        <a:prstGeom prst="line">
          <a:avLst/>
        </a:prstGeom>
        <a:noFill/>
        <a:ln w="9525" cap="flat" cmpd="sng" algn="ctr">
          <a:solidFill>
            <a:srgbClr val="BA9CA0">
              <a:lumMod val="50000"/>
            </a:srgbClr>
          </a:solidFill>
          <a:prstDash val="dash"/>
          <a:miter lim="800000"/>
        </a:ln>
        <a:effectLst/>
      </dgm:spPr>
    </dgm:pt>
    <dgm:pt modelId="{F2083E7F-8909-4F43-97E9-9BDF4D0B9596}" type="pres">
      <dgm:prSet presAssocID="{57D926EE-FF1C-4F8E-BE58-791552003389}" presName="EmptyPlaceHolder" presStyleCnt="0"/>
      <dgm:spPr/>
    </dgm:pt>
  </dgm:ptLst>
  <dgm:cxnLst>
    <dgm:cxn modelId="{6BCC5000-6FCD-42C1-9227-7B264CA825AA}" srcId="{E40F4386-8831-418F-B705-2EF711FB0638}" destId="{141C9F66-645D-4014-BF95-FCFBD7075F80}" srcOrd="1" destOrd="0" parTransId="{D61F93A4-FC90-4B39-B482-98B5D0AAC3F8}" sibTransId="{3CC06654-A089-4870-A5F7-40CCEFE9A88A}"/>
    <dgm:cxn modelId="{2F8D9110-DEE1-4530-A787-7B1F955B8D11}" type="presOf" srcId="{E40F4386-8831-418F-B705-2EF711FB0638}" destId="{AA393DB5-4DAB-4AB9-875A-4BE9E87DA2BF}" srcOrd="0" destOrd="0" presId="urn:microsoft.com/office/officeart/2017/3/layout/DropPinTimeline#2"/>
    <dgm:cxn modelId="{21F68C21-0932-40ED-B3AD-15446DF383C2}" srcId="{93FF5F9D-AAFA-4950-8546-6AECA4470D48}" destId="{7C246739-132B-41AD-8DFA-A108B89D138D}" srcOrd="0" destOrd="0" parTransId="{6DC6AB27-331E-4C02-81E1-D2DC0951F94A}" sibTransId="{ABE6CE27-78DF-4DFE-AE98-C519395C0138}"/>
    <dgm:cxn modelId="{10C14F34-D61A-4E98-B25B-3E085A103CE3}" type="presOf" srcId="{160C5714-0868-4287-90D8-28FB7BF6BD2C}" destId="{407671DE-689A-4402-8922-08873E63480D}" srcOrd="0" destOrd="0" presId="urn:microsoft.com/office/officeart/2017/3/layout/DropPinTimeline#2"/>
    <dgm:cxn modelId="{41A0513A-992D-4CCC-82EB-49DD3EB0BF58}" type="presOf" srcId="{635658A6-3CAA-4D31-9E3B-4E341542FC41}" destId="{07310A89-F151-435B-963F-FD9908E8C694}" srcOrd="0" destOrd="1" presId="urn:microsoft.com/office/officeart/2017/3/layout/DropPinTimeline#2"/>
    <dgm:cxn modelId="{676C0349-F2D6-4D2C-9FCF-F305471D4E59}" type="presOf" srcId="{216BC4CD-18EE-4F27-8680-F1299126CE77}" destId="{6386BA6E-453A-41E1-ADAD-7626B92BD1BF}" srcOrd="0" destOrd="0" presId="urn:microsoft.com/office/officeart/2017/3/layout/DropPinTimeline#2"/>
    <dgm:cxn modelId="{5014994C-918A-42D4-A167-074D88DB0B7A}" type="presOf" srcId="{7C246739-132B-41AD-8DFA-A108B89D138D}" destId="{C08C98A3-4322-425C-8260-4319044AFBF1}" srcOrd="0" destOrd="0" presId="urn:microsoft.com/office/officeart/2017/3/layout/DropPinTimeline#2"/>
    <dgm:cxn modelId="{0A3B7C5F-7735-4608-8242-E6F73844D071}" srcId="{160C5714-0868-4287-90D8-28FB7BF6BD2C}" destId="{216BC4CD-18EE-4F27-8680-F1299126CE77}" srcOrd="1" destOrd="0" parTransId="{9035202F-34B7-4FD2-ABEC-FBF9181D08E7}" sibTransId="{53BD166D-91E5-487C-BD55-AC4B1FA9AFAB}"/>
    <dgm:cxn modelId="{6EE63C79-C3BB-40FB-8A21-3E84A0431EC1}" type="presOf" srcId="{04956CC5-BC9D-4B6B-9065-8589629A4900}" destId="{FA75F9D6-BA19-40B6-8EBB-F8B5A1A5DB04}" srcOrd="0" destOrd="0" presId="urn:microsoft.com/office/officeart/2017/3/layout/DropPinTimeline#2"/>
    <dgm:cxn modelId="{D8458B8B-6A4A-41F6-A4AC-6449A963A532}" type="presOf" srcId="{57D926EE-FF1C-4F8E-BE58-791552003389}" destId="{7759EFD6-8D9B-407B-BFD2-E887C01621A3}" srcOrd="0" destOrd="0" presId="urn:microsoft.com/office/officeart/2017/3/layout/DropPinTimeline#2"/>
    <dgm:cxn modelId="{ADD27397-2797-4EA9-A35A-F3099355EA35}" type="presOf" srcId="{141C9F66-645D-4014-BF95-FCFBD7075F80}" destId="{A292B0A5-8BE5-4E84-8618-26EA28CFF4A3}" srcOrd="0" destOrd="1" presId="urn:microsoft.com/office/officeart/2017/3/layout/DropPinTimeline#2"/>
    <dgm:cxn modelId="{7FD8009C-0CEB-41DE-B0CC-709282B25D15}" srcId="{E40F4386-8831-418F-B705-2EF711FB0638}" destId="{9D775CEA-FB87-47C4-9A33-B679A4F91D5A}" srcOrd="0" destOrd="0" parTransId="{C3B4CFE3-1417-4427-AA54-FBDCAAFFE651}" sibTransId="{DCB568C9-3C02-42D5-BA11-189A5C3024AA}"/>
    <dgm:cxn modelId="{369994A5-D668-4BAA-BAE5-4659A47CAE31}" srcId="{160C5714-0868-4287-90D8-28FB7BF6BD2C}" destId="{57D926EE-FF1C-4F8E-BE58-791552003389}" srcOrd="3" destOrd="0" parTransId="{73E44EEA-ED9D-47FC-9428-986D0A1FC4C0}" sibTransId="{A8CFE573-C424-4A7A-A6DC-2CAFAF6BE4BE}"/>
    <dgm:cxn modelId="{BE51D2B2-029C-4554-8705-90B588CC81C4}" srcId="{57D926EE-FF1C-4F8E-BE58-791552003389}" destId="{04956CC5-BC9D-4B6B-9065-8589629A4900}" srcOrd="0" destOrd="0" parTransId="{EF3CCB5D-2D2B-414F-9C3E-2A98641DE75C}" sibTransId="{4A8BA95F-C155-4C29-BC73-64B882D2BD09}"/>
    <dgm:cxn modelId="{6DB8FFBA-487B-4E87-9D41-FD7AF2F69CF4}" srcId="{160C5714-0868-4287-90D8-28FB7BF6BD2C}" destId="{E40F4386-8831-418F-B705-2EF711FB0638}" srcOrd="0" destOrd="0" parTransId="{BA5DB78F-0BD1-45CF-9B96-46A70AB3D9A2}" sibTransId="{D0CAE994-5783-41EC-9711-4E1D519F3834}"/>
    <dgm:cxn modelId="{D59917BE-277E-469E-AAD0-EB076A123D2A}" srcId="{216BC4CD-18EE-4F27-8680-F1299126CE77}" destId="{635658A6-3CAA-4D31-9E3B-4E341542FC41}" srcOrd="1" destOrd="0" parTransId="{67BCA2F7-E2BE-472C-A444-F73F5485CD2F}" sibTransId="{342DE689-2EB2-414A-91E9-0E9ECB691C57}"/>
    <dgm:cxn modelId="{792B05C2-5166-497A-B522-DD33ED15AE00}" srcId="{216BC4CD-18EE-4F27-8680-F1299126CE77}" destId="{C9D54AD6-2B46-4A5C-8B15-6EB605017506}" srcOrd="0" destOrd="0" parTransId="{F129E4C2-7904-46D3-A1B6-3961A818C015}" sibTransId="{BF7E5694-37A7-4053-9E35-03119E673100}"/>
    <dgm:cxn modelId="{71FE39CF-70A2-4C21-8FB1-F54587B63FA9}" type="presOf" srcId="{9D775CEA-FB87-47C4-9A33-B679A4F91D5A}" destId="{A292B0A5-8BE5-4E84-8618-26EA28CFF4A3}" srcOrd="0" destOrd="0" presId="urn:microsoft.com/office/officeart/2017/3/layout/DropPinTimeline#2"/>
    <dgm:cxn modelId="{DE2B51D5-CABD-428B-83B2-88CBC6188435}" srcId="{93FF5F9D-AAFA-4950-8546-6AECA4470D48}" destId="{13D38EA2-8CD2-47E4-A776-1A09805F1A2F}" srcOrd="1" destOrd="0" parTransId="{37DB9262-EB56-45B3-90C8-7ABCABEF4200}" sibTransId="{21A4392C-3D82-4882-8D9E-5F57FEEFF862}"/>
    <dgm:cxn modelId="{300126DA-65CE-4820-8449-FCF3ECC004FE}" type="presOf" srcId="{93FF5F9D-AAFA-4950-8546-6AECA4470D48}" destId="{52F3B4A2-8EDD-4B40-B5F3-A1CECB56D29F}" srcOrd="0" destOrd="0" presId="urn:microsoft.com/office/officeart/2017/3/layout/DropPinTimeline#2"/>
    <dgm:cxn modelId="{382E8FED-2C26-4F51-BA70-9056716C7596}" type="presOf" srcId="{C9D54AD6-2B46-4A5C-8B15-6EB605017506}" destId="{07310A89-F151-435B-963F-FD9908E8C694}" srcOrd="0" destOrd="0" presId="urn:microsoft.com/office/officeart/2017/3/layout/DropPinTimeline#2"/>
    <dgm:cxn modelId="{06A2C4EF-834F-43FD-B45A-1554E6A68EBB}" srcId="{160C5714-0868-4287-90D8-28FB7BF6BD2C}" destId="{93FF5F9D-AAFA-4950-8546-6AECA4470D48}" srcOrd="2" destOrd="0" parTransId="{3D298734-E7B7-4677-BE81-F586C8D97438}" sibTransId="{38F0A00F-2CCF-46E9-AA53-7C6F7D500B84}"/>
    <dgm:cxn modelId="{AC78D2FD-6239-4F07-B32D-43198DF38C65}" type="presOf" srcId="{13D38EA2-8CD2-47E4-A776-1A09805F1A2F}" destId="{C08C98A3-4322-425C-8260-4319044AFBF1}" srcOrd="0" destOrd="1" presId="urn:microsoft.com/office/officeart/2017/3/layout/DropPinTimeline#2"/>
    <dgm:cxn modelId="{6C89CD35-86C2-488C-B1B6-B8E91AB121B7}" type="presParOf" srcId="{407671DE-689A-4402-8922-08873E63480D}" destId="{1E8C53CE-312B-400D-8E6A-4635CB4CE270}" srcOrd="0" destOrd="0" presId="urn:microsoft.com/office/officeart/2017/3/layout/DropPinTimeline#2"/>
    <dgm:cxn modelId="{F459E339-6CF5-4935-83C6-C36F4BD218C0}" type="presParOf" srcId="{407671DE-689A-4402-8922-08873E63480D}" destId="{46D0A0B6-99C1-4C93-9D07-D394FCD06FBC}" srcOrd="1" destOrd="0" presId="urn:microsoft.com/office/officeart/2017/3/layout/DropPinTimeline#2"/>
    <dgm:cxn modelId="{6F671416-8896-48F7-9C8D-78A9E6200C9E}" type="presParOf" srcId="{46D0A0B6-99C1-4C93-9D07-D394FCD06FBC}" destId="{54FA9F05-68DF-4858-B50D-DCEC408D98A0}" srcOrd="0" destOrd="0" presId="urn:microsoft.com/office/officeart/2017/3/layout/DropPinTimeline#2"/>
    <dgm:cxn modelId="{3C9C78E0-7D90-4559-B028-76D9854C715A}" type="presParOf" srcId="{54FA9F05-68DF-4858-B50D-DCEC408D98A0}" destId="{CDDE1E5C-76D1-411D-97D4-8F1977E9842D}" srcOrd="0" destOrd="0" presId="urn:microsoft.com/office/officeart/2017/3/layout/DropPinTimeline#2"/>
    <dgm:cxn modelId="{F124A0A7-8845-4FD1-970D-3228C7936FA5}" type="presParOf" srcId="{54FA9F05-68DF-4858-B50D-DCEC408D98A0}" destId="{A3C084F2-0093-4679-BE5F-A72847C99793}" srcOrd="1" destOrd="0" presId="urn:microsoft.com/office/officeart/2017/3/layout/DropPinTimeline#2"/>
    <dgm:cxn modelId="{30B266FB-6D91-48A0-8521-4B28317839A2}" type="presParOf" srcId="{A3C084F2-0093-4679-BE5F-A72847C99793}" destId="{0A69E26B-610A-460B-8DC9-F49A37B64039}" srcOrd="0" destOrd="0" presId="urn:microsoft.com/office/officeart/2017/3/layout/DropPinTimeline#2"/>
    <dgm:cxn modelId="{8EA730A7-9BDD-4EC8-BFE3-AECA1A87608E}" type="presParOf" srcId="{A3C084F2-0093-4679-BE5F-A72847C99793}" destId="{0D47F3AA-634C-409F-BD69-E4BACD9CCCFA}" srcOrd="1" destOrd="0" presId="urn:microsoft.com/office/officeart/2017/3/layout/DropPinTimeline#2"/>
    <dgm:cxn modelId="{AB889069-66C0-4C20-8871-9CD6DB4AAEDF}" type="presParOf" srcId="{54FA9F05-68DF-4858-B50D-DCEC408D98A0}" destId="{A292B0A5-8BE5-4E84-8618-26EA28CFF4A3}" srcOrd="2" destOrd="0" presId="urn:microsoft.com/office/officeart/2017/3/layout/DropPinTimeline#2"/>
    <dgm:cxn modelId="{8EE28F01-EC56-49AE-AA2A-6BED9349E934}" type="presParOf" srcId="{54FA9F05-68DF-4858-B50D-DCEC408D98A0}" destId="{AA393DB5-4DAB-4AB9-875A-4BE9E87DA2BF}" srcOrd="3" destOrd="0" presId="urn:microsoft.com/office/officeart/2017/3/layout/DropPinTimeline#2"/>
    <dgm:cxn modelId="{AD2F8BAC-CA83-42B5-B2B5-BE243F3B4F28}" type="presParOf" srcId="{54FA9F05-68DF-4858-B50D-DCEC408D98A0}" destId="{D10F2BCE-B77B-4F05-95FD-A65109E5DEA0}" srcOrd="4" destOrd="0" presId="urn:microsoft.com/office/officeart/2017/3/layout/DropPinTimeline#2"/>
    <dgm:cxn modelId="{974311E6-8FCD-474C-869D-9C58AA2AB2CF}" type="presParOf" srcId="{54FA9F05-68DF-4858-B50D-DCEC408D98A0}" destId="{7842451D-72E5-4EF0-B35E-DA20F99FD31B}" srcOrd="5" destOrd="0" presId="urn:microsoft.com/office/officeart/2017/3/layout/DropPinTimeline#2"/>
    <dgm:cxn modelId="{B93D1322-F8DE-4529-B816-60B23439AEB9}" type="presParOf" srcId="{46D0A0B6-99C1-4C93-9D07-D394FCD06FBC}" destId="{B17D2C92-48C0-4F3D-88BD-E2B451D76F57}" srcOrd="1" destOrd="0" presId="urn:microsoft.com/office/officeart/2017/3/layout/DropPinTimeline#2"/>
    <dgm:cxn modelId="{595F7212-8F79-4AF4-B1FF-0AC83B4AE9B1}" type="presParOf" srcId="{46D0A0B6-99C1-4C93-9D07-D394FCD06FBC}" destId="{FBE92DF5-B8E0-497C-B190-87AC73E45970}" srcOrd="2" destOrd="0" presId="urn:microsoft.com/office/officeart/2017/3/layout/DropPinTimeline#2"/>
    <dgm:cxn modelId="{434F4C38-C0FC-417D-9B39-5099EDEEE6AF}" type="presParOf" srcId="{FBE92DF5-B8E0-497C-B190-87AC73E45970}" destId="{94B71067-EBEC-4112-A9D1-8B8A7A437FC8}" srcOrd="0" destOrd="0" presId="urn:microsoft.com/office/officeart/2017/3/layout/DropPinTimeline#2"/>
    <dgm:cxn modelId="{02D4C1E5-049A-416A-B437-DBE3A8F2ECB9}" type="presParOf" srcId="{FBE92DF5-B8E0-497C-B190-87AC73E45970}" destId="{7514FAA3-F485-4827-B6A2-FC89911A0BB4}" srcOrd="1" destOrd="0" presId="urn:microsoft.com/office/officeart/2017/3/layout/DropPinTimeline#2"/>
    <dgm:cxn modelId="{7253F39D-0DDC-4FD9-AFC0-83404612483E}" type="presParOf" srcId="{7514FAA3-F485-4827-B6A2-FC89911A0BB4}" destId="{11AAD205-8152-4363-B661-3C3A26A103FF}" srcOrd="0" destOrd="0" presId="urn:microsoft.com/office/officeart/2017/3/layout/DropPinTimeline#2"/>
    <dgm:cxn modelId="{D0BF01F7-A241-4AFA-B343-C9675FA7C34B}" type="presParOf" srcId="{7514FAA3-F485-4827-B6A2-FC89911A0BB4}" destId="{2E4364CD-3B8A-4A42-AB11-744F4277900A}" srcOrd="1" destOrd="0" presId="urn:microsoft.com/office/officeart/2017/3/layout/DropPinTimeline#2"/>
    <dgm:cxn modelId="{5C867F54-5644-46E9-BC8E-EA7641189546}" type="presParOf" srcId="{FBE92DF5-B8E0-497C-B190-87AC73E45970}" destId="{07310A89-F151-435B-963F-FD9908E8C694}" srcOrd="2" destOrd="0" presId="urn:microsoft.com/office/officeart/2017/3/layout/DropPinTimeline#2"/>
    <dgm:cxn modelId="{F1511C53-DEAF-428E-BBAD-152AEB55E9D3}" type="presParOf" srcId="{FBE92DF5-B8E0-497C-B190-87AC73E45970}" destId="{6386BA6E-453A-41E1-ADAD-7626B92BD1BF}" srcOrd="3" destOrd="0" presId="urn:microsoft.com/office/officeart/2017/3/layout/DropPinTimeline#2"/>
    <dgm:cxn modelId="{1B62D03D-1AE0-4F33-89E7-3D0A353803F6}" type="presParOf" srcId="{FBE92DF5-B8E0-497C-B190-87AC73E45970}" destId="{DB95D829-80DF-4ADA-B04C-CE92ADFB6606}" srcOrd="4" destOrd="0" presId="urn:microsoft.com/office/officeart/2017/3/layout/DropPinTimeline#2"/>
    <dgm:cxn modelId="{48A92201-C498-4CC2-8D33-EA76DB90ACB5}" type="presParOf" srcId="{FBE92DF5-B8E0-497C-B190-87AC73E45970}" destId="{CDFB6879-D0D6-43FC-BC0B-D27687D992EB}" srcOrd="5" destOrd="0" presId="urn:microsoft.com/office/officeart/2017/3/layout/DropPinTimeline#2"/>
    <dgm:cxn modelId="{D5D63A18-1518-429A-AB02-5016F347C211}" type="presParOf" srcId="{46D0A0B6-99C1-4C93-9D07-D394FCD06FBC}" destId="{73F94D99-690C-4CBF-869A-EF5DD70CF6B4}" srcOrd="3" destOrd="0" presId="urn:microsoft.com/office/officeart/2017/3/layout/DropPinTimeline#2"/>
    <dgm:cxn modelId="{142AC4D7-5C4C-4E46-BF7E-0B965E0F52C1}" type="presParOf" srcId="{46D0A0B6-99C1-4C93-9D07-D394FCD06FBC}" destId="{CEDC3BDA-322C-4005-A3A5-77E148865242}" srcOrd="4" destOrd="0" presId="urn:microsoft.com/office/officeart/2017/3/layout/DropPinTimeline#2"/>
    <dgm:cxn modelId="{7A85A911-4730-450E-BBAF-1819B73DC3C7}" type="presParOf" srcId="{CEDC3BDA-322C-4005-A3A5-77E148865242}" destId="{83D4573F-3CB1-4541-8BEE-E8224A8ED015}" srcOrd="0" destOrd="0" presId="urn:microsoft.com/office/officeart/2017/3/layout/DropPinTimeline#2"/>
    <dgm:cxn modelId="{185C458B-2BC9-4C68-BFC3-CAD51CD716F1}" type="presParOf" srcId="{CEDC3BDA-322C-4005-A3A5-77E148865242}" destId="{192BBF61-2B64-4E18-92EE-EF8B6030201C}" srcOrd="1" destOrd="0" presId="urn:microsoft.com/office/officeart/2017/3/layout/DropPinTimeline#2"/>
    <dgm:cxn modelId="{F317F21D-B461-4C78-9610-E3909525DD39}" type="presParOf" srcId="{192BBF61-2B64-4E18-92EE-EF8B6030201C}" destId="{63CCDBCC-C40A-41AF-BB40-B20A9AB919D8}" srcOrd="0" destOrd="0" presId="urn:microsoft.com/office/officeart/2017/3/layout/DropPinTimeline#2"/>
    <dgm:cxn modelId="{A53C25CC-754C-4C2C-AC2B-FA5244A4187C}" type="presParOf" srcId="{192BBF61-2B64-4E18-92EE-EF8B6030201C}" destId="{C25D9000-2762-4B6C-BFD6-7B6C2D0122B9}" srcOrd="1" destOrd="0" presId="urn:microsoft.com/office/officeart/2017/3/layout/DropPinTimeline#2"/>
    <dgm:cxn modelId="{14F9ABB0-B0E9-4CC3-8676-EC0DE9EF0D9A}" type="presParOf" srcId="{CEDC3BDA-322C-4005-A3A5-77E148865242}" destId="{C08C98A3-4322-425C-8260-4319044AFBF1}" srcOrd="2" destOrd="0" presId="urn:microsoft.com/office/officeart/2017/3/layout/DropPinTimeline#2"/>
    <dgm:cxn modelId="{6664A547-22FC-4194-9E56-BD20A082C8B5}" type="presParOf" srcId="{CEDC3BDA-322C-4005-A3A5-77E148865242}" destId="{52F3B4A2-8EDD-4B40-B5F3-A1CECB56D29F}" srcOrd="3" destOrd="0" presId="urn:microsoft.com/office/officeart/2017/3/layout/DropPinTimeline#2"/>
    <dgm:cxn modelId="{4EDC28BC-D823-4911-9A32-7CEA0779224F}" type="presParOf" srcId="{CEDC3BDA-322C-4005-A3A5-77E148865242}" destId="{4A2B3FB7-F9B6-43D5-A931-C70A3750EA87}" srcOrd="4" destOrd="0" presId="urn:microsoft.com/office/officeart/2017/3/layout/DropPinTimeline#2"/>
    <dgm:cxn modelId="{4FF873D1-57F2-4835-BC51-E337A4EA4241}" type="presParOf" srcId="{CEDC3BDA-322C-4005-A3A5-77E148865242}" destId="{BA1A1A8C-A776-4D01-B097-263B42C05CD4}" srcOrd="5" destOrd="0" presId="urn:microsoft.com/office/officeart/2017/3/layout/DropPinTimeline#2"/>
    <dgm:cxn modelId="{3B6D012D-455F-4006-A536-A6C4353C2052}" type="presParOf" srcId="{46D0A0B6-99C1-4C93-9D07-D394FCD06FBC}" destId="{06E0E481-BB98-4161-9BDE-A1547F63DD20}" srcOrd="5" destOrd="0" presId="urn:microsoft.com/office/officeart/2017/3/layout/DropPinTimeline#2"/>
    <dgm:cxn modelId="{C6A89C30-6AD3-4D93-A6B6-89620029568F}" type="presParOf" srcId="{46D0A0B6-99C1-4C93-9D07-D394FCD06FBC}" destId="{FB2E9D8E-3404-4E79-B215-9DBE16583FBD}" srcOrd="6" destOrd="0" presId="urn:microsoft.com/office/officeart/2017/3/layout/DropPinTimeline#2"/>
    <dgm:cxn modelId="{0BA6FAD4-C82F-4CF2-B050-BC6402D72317}" type="presParOf" srcId="{FB2E9D8E-3404-4E79-B215-9DBE16583FBD}" destId="{A4A288FA-2972-4660-B846-F0F60F21A8F3}" srcOrd="0" destOrd="0" presId="urn:microsoft.com/office/officeart/2017/3/layout/DropPinTimeline#2"/>
    <dgm:cxn modelId="{D827CF64-DAAB-46B4-AAE8-CAC4EDF45D65}" type="presParOf" srcId="{FB2E9D8E-3404-4E79-B215-9DBE16583FBD}" destId="{B00C1F6C-3838-4D06-B744-0D84C6431A13}" srcOrd="1" destOrd="0" presId="urn:microsoft.com/office/officeart/2017/3/layout/DropPinTimeline#2"/>
    <dgm:cxn modelId="{B6F441BE-7CC5-4BA2-AD5C-E397940C8C56}" type="presParOf" srcId="{B00C1F6C-3838-4D06-B744-0D84C6431A13}" destId="{4C5813BC-956A-4F8C-B1AA-086730732ACF}" srcOrd="0" destOrd="0" presId="urn:microsoft.com/office/officeart/2017/3/layout/DropPinTimeline#2"/>
    <dgm:cxn modelId="{942C4F31-20BC-4420-856C-1100353964F4}" type="presParOf" srcId="{B00C1F6C-3838-4D06-B744-0D84C6431A13}" destId="{30745FD9-45E6-4F2F-952E-B76E1E38EA48}" srcOrd="1" destOrd="0" presId="urn:microsoft.com/office/officeart/2017/3/layout/DropPinTimeline#2"/>
    <dgm:cxn modelId="{D0CD9DFA-2FB2-44B9-8DE3-5F6532133847}" type="presParOf" srcId="{FB2E9D8E-3404-4E79-B215-9DBE16583FBD}" destId="{FA75F9D6-BA19-40B6-8EBB-F8B5A1A5DB04}" srcOrd="2" destOrd="0" presId="urn:microsoft.com/office/officeart/2017/3/layout/DropPinTimeline#2"/>
    <dgm:cxn modelId="{D679C82D-63E2-463C-9A92-3904D69176C2}" type="presParOf" srcId="{FB2E9D8E-3404-4E79-B215-9DBE16583FBD}" destId="{7759EFD6-8D9B-407B-BFD2-E887C01621A3}" srcOrd="3" destOrd="0" presId="urn:microsoft.com/office/officeart/2017/3/layout/DropPinTimeline#2"/>
    <dgm:cxn modelId="{EC658906-BA2C-4173-BD0D-D9C187057EC8}" type="presParOf" srcId="{FB2E9D8E-3404-4E79-B215-9DBE16583FBD}" destId="{87D01122-9189-4BBF-B5EB-8A13E8CADCB7}" srcOrd="4" destOrd="0" presId="urn:microsoft.com/office/officeart/2017/3/layout/DropPinTimeline#2"/>
    <dgm:cxn modelId="{C5AA415B-AF76-4B6A-AE9F-5AF709639D9B}" type="presParOf" srcId="{FB2E9D8E-3404-4E79-B215-9DBE16583FBD}" destId="{F2083E7F-8909-4F43-97E9-9BDF4D0B9596}" srcOrd="5" destOrd="0" presId="urn:microsoft.com/office/officeart/2017/3/layout/DropPinTimelin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C53CE-312B-400D-8E6A-4635CB4CE270}">
      <dsp:nvSpPr>
        <dsp:cNvPr id="0" name=""/>
        <dsp:cNvSpPr/>
      </dsp:nvSpPr>
      <dsp:spPr>
        <a:xfrm>
          <a:off x="0" y="2490780"/>
          <a:ext cx="7995140" cy="0"/>
        </a:xfrm>
        <a:prstGeom prst="line">
          <a:avLst/>
        </a:prstGeom>
        <a:solidFill>
          <a:srgbClr val="BA9CA0">
            <a:alpha val="90000"/>
            <a:tint val="40000"/>
            <a:hueOff val="0"/>
            <a:satOff val="0"/>
            <a:lumOff val="0"/>
            <a:alphaOff val="0"/>
          </a:srgbClr>
        </a:solidFill>
        <a:ln w="12700" cap="flat" cmpd="sng" algn="ctr">
          <a:solidFill>
            <a:srgbClr val="BA9CA0">
              <a:hueOff val="0"/>
              <a:satOff val="0"/>
              <a:lumOff val="0"/>
              <a:alphaOff val="0"/>
            </a:srgb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0A69E26B-610A-460B-8DC9-F49A37B64039}">
      <dsp:nvSpPr>
        <dsp:cNvPr id="0" name=""/>
        <dsp:cNvSpPr/>
      </dsp:nvSpPr>
      <dsp:spPr>
        <a:xfrm rot="8100000">
          <a:off x="170912" y="558437"/>
          <a:ext cx="361087" cy="361087"/>
        </a:xfrm>
        <a:prstGeom prst="teardrop">
          <a:avLst>
            <a:gd name="adj" fmla="val 115000"/>
          </a:avLst>
        </a:prstGeom>
        <a:solidFill>
          <a:sysClr val="window" lastClr="FFFFFF">
            <a:hueOff val="0"/>
            <a:satOff val="0"/>
            <a:lumOff val="0"/>
            <a:alphaOff val="0"/>
          </a:sysClr>
        </a:solidFill>
        <a:ln w="12700" cap="flat" cmpd="sng" algn="ctr">
          <a:solidFill>
            <a:srgbClr val="BA9CA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47F3AA-634C-409F-BD69-E4BACD9CCCFA}">
      <dsp:nvSpPr>
        <dsp:cNvPr id="0" name=""/>
        <dsp:cNvSpPr/>
      </dsp:nvSpPr>
      <dsp:spPr>
        <a:xfrm>
          <a:off x="211025" y="598551"/>
          <a:ext cx="280860" cy="280860"/>
        </a:xfrm>
        <a:prstGeom prst="ellipse">
          <a:avLst/>
        </a:prstGeom>
        <a:solidFill>
          <a:srgbClr val="BA9CA0">
            <a:alpha val="90000"/>
            <a:tint val="40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292B0A5-8BE5-4E84-8618-26EA28CFF4A3}">
      <dsp:nvSpPr>
        <dsp:cNvPr id="0" name=""/>
        <dsp:cNvSpPr/>
      </dsp:nvSpPr>
      <dsp:spPr>
        <a:xfrm>
          <a:off x="606783" y="1016238"/>
          <a:ext cx="2622755" cy="1474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211" rIns="0" bIns="31211" numCol="1" spcCol="1270" rtlCol="0" anchor="t" anchorCtr="0">
          <a:noAutofit/>
        </a:bodyPr>
        <a:lstStyle/>
        <a:p>
          <a:pPr marL="0" lvl="0" indent="0" algn="l" defTabSz="711200" rtl="0">
            <a:lnSpc>
              <a:spcPct val="90000"/>
            </a:lnSpc>
            <a:spcBef>
              <a:spcPct val="0"/>
            </a:spcBef>
            <a:spcAft>
              <a:spcPct val="35000"/>
            </a:spcAft>
            <a:buFont typeface="Wingdings" panose="05000000000000000000" pitchFamily="2" charset="2"/>
            <a:buNone/>
          </a:pPr>
          <a:r>
            <a:rPr lang="en-GB" sz="16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 Request a transaction</a:t>
          </a:r>
        </a:p>
        <a:p>
          <a:pPr marL="0" lvl="0" indent="0" algn="l" defTabSz="711200" rtl="0">
            <a:lnSpc>
              <a:spcPct val="90000"/>
            </a:lnSpc>
            <a:spcBef>
              <a:spcPct val="0"/>
            </a:spcBef>
            <a:spcAft>
              <a:spcPct val="35000"/>
            </a:spcAft>
            <a:buFont typeface="+mj-lt"/>
            <a:buNone/>
          </a:pPr>
          <a:r>
            <a:rPr lang="en-GB" sz="16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(b) Broadcast to the network</a:t>
          </a:r>
        </a:p>
        <a:p>
          <a:pPr marL="0" lvl="0" indent="0" algn="l" defTabSz="711200" rtl="0">
            <a:lnSpc>
              <a:spcPct val="90000"/>
            </a:lnSpc>
            <a:spcBef>
              <a:spcPct val="0"/>
            </a:spcBef>
            <a:spcAft>
              <a:spcPct val="35000"/>
            </a:spcAft>
            <a:buNone/>
          </a:pPr>
          <a:endParaRPr lang="en-GB" sz="1400" kern="1200" dirty="0">
            <a:solidFill>
              <a:sysClr val="windowText" lastClr="000000">
                <a:hueOff val="0"/>
                <a:satOff val="0"/>
                <a:lumOff val="0"/>
                <a:alphaOff val="0"/>
              </a:sysClr>
            </a:solidFill>
            <a:latin typeface="Univers Condensed Light"/>
            <a:ea typeface="+mn-ea"/>
            <a:cs typeface="+mn-cs"/>
          </a:endParaRPr>
        </a:p>
        <a:p>
          <a:pPr marL="0" lvl="0" indent="0" algn="l" defTabSz="711200" rtl="0">
            <a:lnSpc>
              <a:spcPct val="90000"/>
            </a:lnSpc>
            <a:spcBef>
              <a:spcPct val="0"/>
            </a:spcBef>
            <a:spcAft>
              <a:spcPct val="35000"/>
            </a:spcAft>
            <a:buNone/>
          </a:pPr>
          <a:endParaRPr lang="en-GB" sz="1400" kern="1200" dirty="0">
            <a:solidFill>
              <a:sysClr val="windowText" lastClr="000000">
                <a:hueOff val="0"/>
                <a:satOff val="0"/>
                <a:lumOff val="0"/>
                <a:alphaOff val="0"/>
              </a:sysClr>
            </a:solidFill>
            <a:latin typeface="Univers Condensed Light"/>
            <a:ea typeface="+mn-ea"/>
            <a:cs typeface="+mn-cs"/>
          </a:endParaRPr>
        </a:p>
      </dsp:txBody>
      <dsp:txXfrm>
        <a:off x="606783" y="1016238"/>
        <a:ext cx="2622755" cy="1474542"/>
      </dsp:txXfrm>
    </dsp:sp>
    <dsp:sp modelId="{AA393DB5-4DAB-4AB9-875A-4BE9E87DA2BF}">
      <dsp:nvSpPr>
        <dsp:cNvPr id="0" name=""/>
        <dsp:cNvSpPr/>
      </dsp:nvSpPr>
      <dsp:spPr>
        <a:xfrm>
          <a:off x="606783" y="498156"/>
          <a:ext cx="2622755" cy="518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ctr" anchorCtr="0">
          <a:noAutofit/>
        </a:bodyPr>
        <a:lstStyle/>
        <a:p>
          <a:pPr marL="0" lvl="0" indent="0" algn="l" defTabSz="711200" rtl="0">
            <a:lnSpc>
              <a:spcPct val="90000"/>
            </a:lnSpc>
            <a:spcBef>
              <a:spcPct val="0"/>
            </a:spcBef>
            <a:spcAft>
              <a:spcPct val="35000"/>
            </a:spcAft>
            <a:buNone/>
          </a:pPr>
          <a:r>
            <a:rPr lang="en-GB" sz="1600" b="1"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1. Transaction Initiation</a:t>
          </a:r>
          <a:endParaRPr lang="en-GB" sz="16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606783" y="498156"/>
        <a:ext cx="2622755" cy="518082"/>
      </dsp:txXfrm>
    </dsp:sp>
    <dsp:sp modelId="{D10F2BCE-B77B-4F05-95FD-A65109E5DEA0}">
      <dsp:nvSpPr>
        <dsp:cNvPr id="0" name=""/>
        <dsp:cNvSpPr/>
      </dsp:nvSpPr>
      <dsp:spPr>
        <a:xfrm>
          <a:off x="351456" y="1016238"/>
          <a:ext cx="0" cy="1474542"/>
        </a:xfrm>
        <a:prstGeom prst="line">
          <a:avLst/>
        </a:prstGeom>
        <a:noFill/>
        <a:ln w="9525" cap="flat" cmpd="sng" algn="ctr">
          <a:solidFill>
            <a:srgbClr val="BA9CA0">
              <a:lumMod val="50000"/>
            </a:srgbClr>
          </a:solidFill>
          <a:prstDash val="dash"/>
          <a:miter lim="800000"/>
        </a:ln>
        <a:effectLst/>
      </dsp:spPr>
      <dsp:style>
        <a:lnRef idx="1">
          <a:scrgbClr r="0" g="0" b="0"/>
        </a:lnRef>
        <a:fillRef idx="0">
          <a:scrgbClr r="0" g="0" b="0"/>
        </a:fillRef>
        <a:effectRef idx="0">
          <a:scrgbClr r="0" g="0" b="0"/>
        </a:effectRef>
        <a:fontRef idx="minor"/>
      </dsp:style>
    </dsp:sp>
    <dsp:sp modelId="{CDDE1E5C-76D1-411D-97D4-8F1977E9842D}">
      <dsp:nvSpPr>
        <dsp:cNvPr id="0" name=""/>
        <dsp:cNvSpPr/>
      </dsp:nvSpPr>
      <dsp:spPr>
        <a:xfrm>
          <a:off x="309210" y="2444153"/>
          <a:ext cx="91917" cy="93254"/>
        </a:xfrm>
        <a:prstGeom prst="ellipse">
          <a:avLst/>
        </a:prstGeom>
        <a:solidFill>
          <a:sysClr val="window" lastClr="FFFFFF">
            <a:hueOff val="0"/>
            <a:satOff val="0"/>
            <a:lumOff val="0"/>
            <a:alphaOff val="0"/>
          </a:sysClr>
        </a:solidFill>
        <a:ln w="12700" cap="flat" cmpd="sng" algn="ctr">
          <a:solidFill>
            <a:srgbClr val="BA9CA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AAD205-8152-4363-B661-3C3A26A103FF}">
      <dsp:nvSpPr>
        <dsp:cNvPr id="0" name=""/>
        <dsp:cNvSpPr/>
      </dsp:nvSpPr>
      <dsp:spPr>
        <a:xfrm rot="18900000">
          <a:off x="1718557" y="4062035"/>
          <a:ext cx="361087" cy="361087"/>
        </a:xfrm>
        <a:prstGeom prst="teardrop">
          <a:avLst>
            <a:gd name="adj" fmla="val 115000"/>
          </a:avLst>
        </a:prstGeom>
        <a:solidFill>
          <a:sysClr val="window" lastClr="FFFFFF">
            <a:hueOff val="0"/>
            <a:satOff val="0"/>
            <a:lumOff val="0"/>
            <a:alphaOff val="0"/>
          </a:sysClr>
        </a:solidFill>
        <a:ln w="12700" cap="flat" cmpd="sng" algn="ctr">
          <a:solidFill>
            <a:srgbClr val="BA9CA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4364CD-3B8A-4A42-AB11-744F4277900A}">
      <dsp:nvSpPr>
        <dsp:cNvPr id="0" name=""/>
        <dsp:cNvSpPr/>
      </dsp:nvSpPr>
      <dsp:spPr>
        <a:xfrm>
          <a:off x="1758671" y="4102149"/>
          <a:ext cx="280860" cy="280860"/>
        </a:xfrm>
        <a:prstGeom prst="ellipse">
          <a:avLst/>
        </a:prstGeom>
        <a:solidFill>
          <a:srgbClr val="BA9CA0">
            <a:alpha val="90000"/>
            <a:tint val="40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7310A89-F151-435B-963F-FD9908E8C694}">
      <dsp:nvSpPr>
        <dsp:cNvPr id="0" name=""/>
        <dsp:cNvSpPr/>
      </dsp:nvSpPr>
      <dsp:spPr>
        <a:xfrm>
          <a:off x="2154429" y="2490780"/>
          <a:ext cx="2622755" cy="1474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211" rIns="0" bIns="31211" numCol="1" spcCol="1270" rtlCol="0" anchor="b" anchorCtr="0">
          <a:noAutofit/>
        </a:bodyPr>
        <a:lstStyle/>
        <a:p>
          <a:pPr marL="0" lvl="0" indent="0" algn="l" defTabSz="711200" rtl="0">
            <a:lnSpc>
              <a:spcPct val="90000"/>
            </a:lnSpc>
            <a:spcBef>
              <a:spcPct val="0"/>
            </a:spcBef>
            <a:spcAft>
              <a:spcPct val="35000"/>
            </a:spcAft>
            <a:buFont typeface="+mj-lt"/>
            <a:buNone/>
          </a:pPr>
          <a:r>
            <a:rPr lang="en-GB" sz="16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 Network validation</a:t>
          </a:r>
        </a:p>
        <a:p>
          <a:pPr marL="0" lvl="0" indent="0" algn="l" defTabSz="711200" rtl="0">
            <a:lnSpc>
              <a:spcPct val="90000"/>
            </a:lnSpc>
            <a:spcBef>
              <a:spcPct val="0"/>
            </a:spcBef>
            <a:spcAft>
              <a:spcPct val="35000"/>
            </a:spcAft>
            <a:buFont typeface="+mj-lt"/>
            <a:buNone/>
          </a:pPr>
          <a:r>
            <a:rPr lang="en-GB" sz="16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(b) Fund verification</a:t>
          </a:r>
        </a:p>
      </dsp:txBody>
      <dsp:txXfrm>
        <a:off x="2154429" y="2490780"/>
        <a:ext cx="2622755" cy="1474542"/>
      </dsp:txXfrm>
    </dsp:sp>
    <dsp:sp modelId="{6386BA6E-453A-41E1-ADAD-7626B92BD1BF}">
      <dsp:nvSpPr>
        <dsp:cNvPr id="0" name=""/>
        <dsp:cNvSpPr/>
      </dsp:nvSpPr>
      <dsp:spPr>
        <a:xfrm>
          <a:off x="2154429" y="3965322"/>
          <a:ext cx="2622755" cy="518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ctr" anchorCtr="0">
          <a:noAutofit/>
        </a:bodyPr>
        <a:lstStyle/>
        <a:p>
          <a:pPr marL="0" lvl="0" indent="0" algn="l" defTabSz="711200" rtl="0">
            <a:lnSpc>
              <a:spcPct val="90000"/>
            </a:lnSpc>
            <a:spcBef>
              <a:spcPct val="0"/>
            </a:spcBef>
            <a:spcAft>
              <a:spcPct val="35000"/>
            </a:spcAft>
            <a:buNone/>
          </a:pPr>
          <a:r>
            <a:rPr lang="en-GB" sz="1600" b="1"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2. Transaction Verification</a:t>
          </a:r>
          <a:endParaRPr lang="en-GB" sz="16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2154429" y="3965322"/>
        <a:ext cx="2622755" cy="518082"/>
      </dsp:txXfrm>
    </dsp:sp>
    <dsp:sp modelId="{DB95D829-80DF-4ADA-B04C-CE92ADFB6606}">
      <dsp:nvSpPr>
        <dsp:cNvPr id="0" name=""/>
        <dsp:cNvSpPr/>
      </dsp:nvSpPr>
      <dsp:spPr>
        <a:xfrm>
          <a:off x="1899101" y="2490780"/>
          <a:ext cx="0" cy="1474542"/>
        </a:xfrm>
        <a:prstGeom prst="line">
          <a:avLst/>
        </a:prstGeom>
        <a:noFill/>
        <a:ln w="9525" cap="flat" cmpd="sng" algn="ctr">
          <a:solidFill>
            <a:srgbClr val="BA9CA0">
              <a:lumMod val="50000"/>
            </a:srgbClr>
          </a:solidFill>
          <a:prstDash val="dash"/>
          <a:miter lim="800000"/>
        </a:ln>
        <a:effectLst/>
      </dsp:spPr>
      <dsp:style>
        <a:lnRef idx="1">
          <a:scrgbClr r="0" g="0" b="0"/>
        </a:lnRef>
        <a:fillRef idx="0">
          <a:scrgbClr r="0" g="0" b="0"/>
        </a:fillRef>
        <a:effectRef idx="0">
          <a:scrgbClr r="0" g="0" b="0"/>
        </a:effectRef>
        <a:fontRef idx="minor"/>
      </dsp:style>
    </dsp:sp>
    <dsp:sp modelId="{94B71067-EBEC-4112-A9D1-8B8A7A437FC8}">
      <dsp:nvSpPr>
        <dsp:cNvPr id="0" name=""/>
        <dsp:cNvSpPr/>
      </dsp:nvSpPr>
      <dsp:spPr>
        <a:xfrm>
          <a:off x="1856856" y="2444153"/>
          <a:ext cx="91917" cy="93254"/>
        </a:xfrm>
        <a:prstGeom prst="ellipse">
          <a:avLst/>
        </a:prstGeom>
        <a:solidFill>
          <a:sysClr val="window" lastClr="FFFFFF">
            <a:hueOff val="0"/>
            <a:satOff val="0"/>
            <a:lumOff val="0"/>
            <a:alphaOff val="0"/>
          </a:sysClr>
        </a:solidFill>
        <a:ln w="12700" cap="flat" cmpd="sng" algn="ctr">
          <a:solidFill>
            <a:srgbClr val="BA9CA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CCDBCC-C40A-41AF-BB40-B20A9AB919D8}">
      <dsp:nvSpPr>
        <dsp:cNvPr id="0" name=""/>
        <dsp:cNvSpPr/>
      </dsp:nvSpPr>
      <dsp:spPr>
        <a:xfrm rot="8100000">
          <a:off x="3266203" y="558437"/>
          <a:ext cx="361087" cy="361087"/>
        </a:xfrm>
        <a:prstGeom prst="teardrop">
          <a:avLst>
            <a:gd name="adj" fmla="val 115000"/>
          </a:avLst>
        </a:prstGeom>
        <a:solidFill>
          <a:sysClr val="window" lastClr="FFFFFF">
            <a:hueOff val="0"/>
            <a:satOff val="0"/>
            <a:lumOff val="0"/>
            <a:alphaOff val="0"/>
          </a:sysClr>
        </a:solidFill>
        <a:ln w="12700" cap="flat" cmpd="sng" algn="ctr">
          <a:solidFill>
            <a:srgbClr val="BA9CA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5D9000-2762-4B6C-BFD6-7B6C2D0122B9}">
      <dsp:nvSpPr>
        <dsp:cNvPr id="0" name=""/>
        <dsp:cNvSpPr/>
      </dsp:nvSpPr>
      <dsp:spPr>
        <a:xfrm>
          <a:off x="3306316" y="598551"/>
          <a:ext cx="280860" cy="280860"/>
        </a:xfrm>
        <a:prstGeom prst="ellipse">
          <a:avLst/>
        </a:prstGeom>
        <a:solidFill>
          <a:srgbClr val="BA9CA0">
            <a:alpha val="90000"/>
            <a:tint val="40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08C98A3-4322-425C-8260-4319044AFBF1}">
      <dsp:nvSpPr>
        <dsp:cNvPr id="0" name=""/>
        <dsp:cNvSpPr/>
      </dsp:nvSpPr>
      <dsp:spPr>
        <a:xfrm>
          <a:off x="3702074" y="1016238"/>
          <a:ext cx="2622755" cy="1474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211" rIns="0" bIns="31211" numCol="1" spcCol="1270" rtlCol="0" anchor="t" anchorCtr="0">
          <a:noAutofit/>
        </a:bodyPr>
        <a:lstStyle/>
        <a:p>
          <a:pPr marL="0" lvl="0" indent="0" algn="l" defTabSz="711200" rtl="0">
            <a:lnSpc>
              <a:spcPct val="90000"/>
            </a:lnSpc>
            <a:spcBef>
              <a:spcPct val="0"/>
            </a:spcBef>
            <a:spcAft>
              <a:spcPct val="35000"/>
            </a:spcAft>
            <a:buNone/>
          </a:pPr>
          <a:r>
            <a:rPr lang="en-GB" sz="16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 Combining transactions</a:t>
          </a:r>
        </a:p>
        <a:p>
          <a:pPr marL="0" lvl="0" indent="0" algn="l" defTabSz="711200" rtl="0">
            <a:lnSpc>
              <a:spcPct val="90000"/>
            </a:lnSpc>
            <a:spcBef>
              <a:spcPct val="0"/>
            </a:spcBef>
            <a:spcAft>
              <a:spcPct val="35000"/>
            </a:spcAft>
            <a:buNone/>
          </a:pPr>
          <a:r>
            <a:rPr lang="en-GB" sz="16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(b) Block formation</a:t>
          </a:r>
        </a:p>
      </dsp:txBody>
      <dsp:txXfrm>
        <a:off x="3702074" y="1016238"/>
        <a:ext cx="2622755" cy="1474542"/>
      </dsp:txXfrm>
    </dsp:sp>
    <dsp:sp modelId="{52F3B4A2-8EDD-4B40-B5F3-A1CECB56D29F}">
      <dsp:nvSpPr>
        <dsp:cNvPr id="0" name=""/>
        <dsp:cNvSpPr/>
      </dsp:nvSpPr>
      <dsp:spPr>
        <a:xfrm>
          <a:off x="3702074" y="498156"/>
          <a:ext cx="2622755" cy="518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ctr" anchorCtr="0">
          <a:noAutofit/>
        </a:bodyPr>
        <a:lstStyle/>
        <a:p>
          <a:pPr marL="0" lvl="0" indent="0" algn="l" defTabSz="711200" rtl="0">
            <a:lnSpc>
              <a:spcPct val="90000"/>
            </a:lnSpc>
            <a:spcBef>
              <a:spcPct val="0"/>
            </a:spcBef>
            <a:spcAft>
              <a:spcPct val="35000"/>
            </a:spcAft>
            <a:buNone/>
          </a:pPr>
          <a:r>
            <a:rPr lang="en-GB" sz="1600" b="1"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3. Creating a Block</a:t>
          </a:r>
          <a:endParaRPr lang="en-GB" sz="16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3702074" y="498156"/>
        <a:ext cx="2622755" cy="518082"/>
      </dsp:txXfrm>
    </dsp:sp>
    <dsp:sp modelId="{4A2B3FB7-F9B6-43D5-A931-C70A3750EA87}">
      <dsp:nvSpPr>
        <dsp:cNvPr id="0" name=""/>
        <dsp:cNvSpPr/>
      </dsp:nvSpPr>
      <dsp:spPr>
        <a:xfrm>
          <a:off x="3446747" y="1016238"/>
          <a:ext cx="0" cy="1474542"/>
        </a:xfrm>
        <a:prstGeom prst="line">
          <a:avLst/>
        </a:prstGeom>
        <a:noFill/>
        <a:ln w="9525" cap="flat" cmpd="sng" algn="ctr">
          <a:solidFill>
            <a:srgbClr val="BA9CA0">
              <a:lumMod val="50000"/>
            </a:srgbClr>
          </a:solidFill>
          <a:prstDash val="dash"/>
          <a:miter lim="800000"/>
        </a:ln>
        <a:effectLst/>
      </dsp:spPr>
      <dsp:style>
        <a:lnRef idx="1">
          <a:scrgbClr r="0" g="0" b="0"/>
        </a:lnRef>
        <a:fillRef idx="0">
          <a:scrgbClr r="0" g="0" b="0"/>
        </a:fillRef>
        <a:effectRef idx="0">
          <a:scrgbClr r="0" g="0" b="0"/>
        </a:effectRef>
        <a:fontRef idx="minor"/>
      </dsp:style>
    </dsp:sp>
    <dsp:sp modelId="{83D4573F-3CB1-4541-8BEE-E8224A8ED015}">
      <dsp:nvSpPr>
        <dsp:cNvPr id="0" name=""/>
        <dsp:cNvSpPr/>
      </dsp:nvSpPr>
      <dsp:spPr>
        <a:xfrm>
          <a:off x="3404501" y="2444153"/>
          <a:ext cx="91917" cy="93254"/>
        </a:xfrm>
        <a:prstGeom prst="ellipse">
          <a:avLst/>
        </a:prstGeom>
        <a:solidFill>
          <a:sysClr val="window" lastClr="FFFFFF">
            <a:hueOff val="0"/>
            <a:satOff val="0"/>
            <a:lumOff val="0"/>
            <a:alphaOff val="0"/>
          </a:sysClr>
        </a:solidFill>
        <a:ln w="12700" cap="flat" cmpd="sng" algn="ctr">
          <a:solidFill>
            <a:srgbClr val="BA9CA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5813BC-956A-4F8C-B1AA-086730732ACF}">
      <dsp:nvSpPr>
        <dsp:cNvPr id="0" name=""/>
        <dsp:cNvSpPr/>
      </dsp:nvSpPr>
      <dsp:spPr>
        <a:xfrm rot="18900000">
          <a:off x="4813848" y="4062035"/>
          <a:ext cx="361087" cy="361087"/>
        </a:xfrm>
        <a:prstGeom prst="teardrop">
          <a:avLst>
            <a:gd name="adj" fmla="val 115000"/>
          </a:avLst>
        </a:prstGeom>
        <a:solidFill>
          <a:sysClr val="window" lastClr="FFFFFF">
            <a:hueOff val="0"/>
            <a:satOff val="0"/>
            <a:lumOff val="0"/>
            <a:alphaOff val="0"/>
          </a:sysClr>
        </a:solidFill>
        <a:ln w="12700" cap="flat" cmpd="sng" algn="ctr">
          <a:solidFill>
            <a:srgbClr val="BA9CA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745FD9-45E6-4F2F-952E-B76E1E38EA48}">
      <dsp:nvSpPr>
        <dsp:cNvPr id="0" name=""/>
        <dsp:cNvSpPr/>
      </dsp:nvSpPr>
      <dsp:spPr>
        <a:xfrm>
          <a:off x="4853962" y="4102149"/>
          <a:ext cx="280860" cy="280860"/>
        </a:xfrm>
        <a:prstGeom prst="ellipse">
          <a:avLst/>
        </a:prstGeom>
        <a:solidFill>
          <a:srgbClr val="BA9CA0">
            <a:alpha val="90000"/>
            <a:tint val="40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A75F9D6-BA19-40B6-8EBB-F8B5A1A5DB04}">
      <dsp:nvSpPr>
        <dsp:cNvPr id="0" name=""/>
        <dsp:cNvSpPr/>
      </dsp:nvSpPr>
      <dsp:spPr>
        <a:xfrm>
          <a:off x="5249720" y="2490780"/>
          <a:ext cx="2622755" cy="1474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211" rIns="0" bIns="31211" numCol="1" spcCol="1270" rtlCol="0" anchor="b" anchorCtr="0">
          <a:noAutofit/>
        </a:bodyPr>
        <a:lstStyle/>
        <a:p>
          <a:pPr marL="0" lvl="0" indent="0" algn="l" defTabSz="711200" rtl="0">
            <a:lnSpc>
              <a:spcPct val="90000"/>
            </a:lnSpc>
            <a:spcBef>
              <a:spcPct val="0"/>
            </a:spcBef>
            <a:spcAft>
              <a:spcPct val="35000"/>
            </a:spcAft>
            <a:buNone/>
          </a:pPr>
          <a:r>
            <a:rPr lang="en-GB" sz="16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 Consensus</a:t>
          </a:r>
        </a:p>
        <a:p>
          <a:pPr marL="0" lvl="0" indent="0" algn="l" defTabSz="711200" rtl="0">
            <a:lnSpc>
              <a:spcPct val="90000"/>
            </a:lnSpc>
            <a:spcBef>
              <a:spcPct val="0"/>
            </a:spcBef>
            <a:spcAft>
              <a:spcPct val="35000"/>
            </a:spcAft>
            <a:buNone/>
          </a:pPr>
          <a:r>
            <a:rPr lang="en-GB" sz="16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(b) Chain addition</a:t>
          </a:r>
        </a:p>
      </dsp:txBody>
      <dsp:txXfrm>
        <a:off x="5249720" y="2490780"/>
        <a:ext cx="2622755" cy="1474542"/>
      </dsp:txXfrm>
    </dsp:sp>
    <dsp:sp modelId="{7759EFD6-8D9B-407B-BFD2-E887C01621A3}">
      <dsp:nvSpPr>
        <dsp:cNvPr id="0" name=""/>
        <dsp:cNvSpPr/>
      </dsp:nvSpPr>
      <dsp:spPr>
        <a:xfrm>
          <a:off x="5249720" y="3965322"/>
          <a:ext cx="2622755" cy="518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ctr" anchorCtr="0">
          <a:noAutofit/>
        </a:bodyPr>
        <a:lstStyle/>
        <a:p>
          <a:pPr marL="0" lvl="0" indent="0" algn="l" defTabSz="711200" rtl="0">
            <a:lnSpc>
              <a:spcPct val="90000"/>
            </a:lnSpc>
            <a:spcBef>
              <a:spcPct val="0"/>
            </a:spcBef>
            <a:spcAft>
              <a:spcPct val="35000"/>
            </a:spcAft>
            <a:buNone/>
          </a:pPr>
          <a:r>
            <a:rPr lang="en-GB" sz="1600" b="1"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4. Adding the Block to the Chain</a:t>
          </a:r>
          <a:endParaRPr lang="en-GB" sz="16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5249720" y="3965322"/>
        <a:ext cx="2622755" cy="518082"/>
      </dsp:txXfrm>
    </dsp:sp>
    <dsp:sp modelId="{87D01122-9189-4BBF-B5EB-8A13E8CADCB7}">
      <dsp:nvSpPr>
        <dsp:cNvPr id="0" name=""/>
        <dsp:cNvSpPr/>
      </dsp:nvSpPr>
      <dsp:spPr>
        <a:xfrm>
          <a:off x="4994392" y="2490780"/>
          <a:ext cx="0" cy="1474542"/>
        </a:xfrm>
        <a:prstGeom prst="line">
          <a:avLst/>
        </a:prstGeom>
        <a:noFill/>
        <a:ln w="9525" cap="flat" cmpd="sng" algn="ctr">
          <a:solidFill>
            <a:srgbClr val="BA9CA0">
              <a:lumMod val="50000"/>
            </a:srgbClr>
          </a:solidFill>
          <a:prstDash val="dash"/>
          <a:miter lim="800000"/>
        </a:ln>
        <a:effectLst/>
      </dsp:spPr>
      <dsp:style>
        <a:lnRef idx="1">
          <a:scrgbClr r="0" g="0" b="0"/>
        </a:lnRef>
        <a:fillRef idx="0">
          <a:scrgbClr r="0" g="0" b="0"/>
        </a:fillRef>
        <a:effectRef idx="0">
          <a:scrgbClr r="0" g="0" b="0"/>
        </a:effectRef>
        <a:fontRef idx="minor"/>
      </dsp:style>
    </dsp:sp>
    <dsp:sp modelId="{A4A288FA-2972-4660-B846-F0F60F21A8F3}">
      <dsp:nvSpPr>
        <dsp:cNvPr id="0" name=""/>
        <dsp:cNvSpPr/>
      </dsp:nvSpPr>
      <dsp:spPr>
        <a:xfrm>
          <a:off x="4952147" y="2444153"/>
          <a:ext cx="91917" cy="93254"/>
        </a:xfrm>
        <a:prstGeom prst="ellipse">
          <a:avLst/>
        </a:prstGeom>
        <a:solidFill>
          <a:sysClr val="window" lastClr="FFFFFF">
            <a:hueOff val="0"/>
            <a:satOff val="0"/>
            <a:lumOff val="0"/>
            <a:alphaOff val="0"/>
          </a:sysClr>
        </a:solidFill>
        <a:ln w="12700" cap="flat" cmpd="sng" algn="ctr">
          <a:solidFill>
            <a:srgbClr val="BA9CA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2">
  <dgm:title val="Drop Pin Timeline"/>
  <dgm:desc val="Use to show a list of events in chronological order. The rectangular shape contains the description while the date is shown near the circular dot. It’s the perfect SmartArt for displaying large amount of text with a short date format."/>
  <dgm:catLst>
    <dgm:cat type="timeline" pri="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dir/>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DropPinPlaceHolder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h" for="ch" forName="L2TextContainer1" refType="h" op="gte" fact="0.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DropPinPlaceHolder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h" for="ch" forName="L2TextContainer1" refType="h" op="gte" fact="0.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DropPinPlaceHolder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h" for="ch" forName="L2TextContainer1" refType="h" op="gte" fact="0.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DropPinPlaceHolder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h" for="ch" forName="L2TextContainer1" refType="h" op="gte" fact="0.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L1TextContainer">
                <dgm:alg type="sp"/>
                <dgm:shape xmlns:r="http://schemas.openxmlformats.org/officeDocument/2006/relationships" type="ellipse" r:blip="" zOrderOff="10">
                  <dgm:adjLst/>
                </dgm:shape>
                <dgm:presOf/>
                <dgm:constrLst/>
              </dgm:layoutNode>
              <dgm:layoutNode name="DropPinPlaceHolder1" moveWith="L1TextContainer">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if>
                  <dgm:else name="Name881">
                    <dgm:alg type="tx">
                      <dgm:param type="txAnchorVert" val="b"/>
                      <dgm:param type="parTxLTRAlign" val="l"/>
                      <dgm:param type="parTxRTLAlign" val="l"/>
                      <dgm:param type="txAnchorVertCh" val="b"/>
                      <dgm:param type="shpTxRTLAlignCh" val="l"/>
                      <dgm:param type="shpTxLTRAlignCh" val="l"/>
                    </dgm:alg>
                  </dgm:else>
                </dgm:choose>
                <dgm:shape xmlns:r="http://schemas.openxmlformats.org/officeDocument/2006/relationships" type="rect" r:blip="">
                  <dgm:adjLst/>
                </dgm:shape>
                <dgm:presOf axis="des" ptType="node"/>
                <dgm:constrLst>
                  <dgm:constr type="lMarg"/>
                  <dgm:constr type="rMarg"/>
                  <dgm:constr type="tMarg" refType="h" fact="0.06"/>
                  <dgm:constr type="bMarg" refType="h" fact="0.06"/>
                </dgm:constrLst>
                <dgm:ruleLst>
                  <dgm:rule type="h" val="INF"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dgm:constr type="tMarg"/>
                  <dgm:constr type="bMarg"/>
                </dgm:constrLst>
                <dgm:ruleLst>
                  <dgm:rule type="primFontSz" val="13" fact="NaN" max="NaN"/>
                </dgm:ruleLst>
              </dgm:layoutNode>
              <dgm:layoutNode name="ConnectLine1" styleLbl="sibTrans1D1" moveWith="L1TextContainer">
                <dgm:alg type="sp"/>
                <dgm:shape xmlns:r="http://schemas.openxmlformats.org/officeDocument/2006/relationships" type="line" r:blip="">
                  <dgm:adj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h" for="ch" forName="L2TextContainer" refType="h" op="gte" fact="0.1"/>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h" for="ch" forName="L2TextContainer" refType="h" op="gte" fact="0.1"/>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h" for="ch" forName="L2TextContainer" refType="h" op="gte" fact="0.1"/>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h" for="ch" forName="L2TextContainer" refType="h" op="gte" fact="0.1"/>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L1TextContainer">
                <dgm:alg type="sp"/>
                <dgm:shape xmlns:r="http://schemas.openxmlformats.org/officeDocument/2006/relationships" type="ellipse" r:blip="" zOrderOff="10">
                  <dgm:adjLst/>
                </dgm:shape>
                <dgm:presOf/>
                <dgm:constrLst/>
              </dgm:layoutNode>
              <dgm:layoutNode name="DropPinPlaceHolder" moveWith="L1TextContain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if>
                  <dgm:else name="Name88">
                    <dgm:alg type="tx">
                      <dgm:param type="txAnchorVert" val="b"/>
                      <dgm:param type="parTxLTRAlign" val="l"/>
                      <dgm:param type="parTxRTLAlign" val="l"/>
                      <dgm:param type="txAnchorVertCh" val="b"/>
                      <dgm:param type="shpTxRTLAlignCh" val="l"/>
                      <dgm:param type="shpTxLTRAlignCh" val="l"/>
                    </dgm:alg>
                  </dgm:else>
                </dgm:choose>
                <dgm:shape xmlns:r="http://schemas.openxmlformats.org/officeDocument/2006/relationships" type="rect" r:blip="">
                  <dgm:adjLst/>
                </dgm:shape>
                <dgm:presOf axis="des" ptType="node"/>
                <dgm:constrLst>
                  <dgm:constr type="lMarg"/>
                  <dgm:constr type="rMarg"/>
                  <dgm:constr type="tMarg" refType="h" fact="0.06"/>
                  <dgm:constr type="bMarg" refType="h" fact="0.06"/>
                </dgm:constrLst>
                <dgm:ruleLst>
                  <dgm:rule type="h" val="INF"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dgm:constr type="tMarg"/>
                  <dgm:constr type="bMarg"/>
                </dgm:constrLst>
                <dgm:ruleLst>
                  <dgm:rule type="primFontSz" val="13" fact="NaN" max="NaN"/>
                </dgm:ruleLst>
              </dgm:layoutNode>
              <dgm:layoutNode name="ConnectLine" styleLbl="sibTrans1D1" moveWith="L1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B6E82E-33C3-4F24-83D7-DA0AD0E64B9B}" type="datetimeFigureOut">
              <a:rPr lang="en-US" smtClean="0"/>
              <a:t>11/4/25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744B29-6E27-4D7D-AA15-C338E5E72E70}" type="slidenum">
              <a:rPr lang="en-US" smtClean="0"/>
              <a:t>‹#›</a:t>
            </a:fld>
            <a:endParaRPr lang="en-US"/>
          </a:p>
        </p:txBody>
      </p:sp>
    </p:spTree>
    <p:extLst>
      <p:ext uri="{BB962C8B-B14F-4D97-AF65-F5344CB8AC3E}">
        <p14:creationId xmlns:p14="http://schemas.microsoft.com/office/powerpoint/2010/main" val="97576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744B29-6E27-4D7D-AA15-C338E5E72E70}" type="slidenum">
              <a:rPr lang="en-US" smtClean="0"/>
              <a:t>1</a:t>
            </a:fld>
            <a:endParaRPr lang="en-US"/>
          </a:p>
        </p:txBody>
      </p:sp>
    </p:spTree>
    <p:extLst>
      <p:ext uri="{BB962C8B-B14F-4D97-AF65-F5344CB8AC3E}">
        <p14:creationId xmlns:p14="http://schemas.microsoft.com/office/powerpoint/2010/main" val="20133818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8.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0.emf"/></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CFB6CA7C-6734-EE43-B554-8309CE393AB8}"/>
              </a:ext>
            </a:extLst>
          </p:cNvPr>
          <p:cNvSpPr/>
          <p:nvPr userDrawn="1"/>
        </p:nvSpPr>
        <p:spPr>
          <a:xfrm>
            <a:off x="2" y="0"/>
            <a:ext cx="12192343" cy="5664452"/>
          </a:xfrm>
          <a:custGeom>
            <a:avLst/>
            <a:gdLst/>
            <a:ahLst/>
            <a:cxnLst/>
            <a:rect l="l" t="t" r="r" b="b"/>
            <a:pathLst>
              <a:path w="7159625" h="3594735">
                <a:moveTo>
                  <a:pt x="0" y="3594392"/>
                </a:moveTo>
                <a:lnTo>
                  <a:pt x="7159142" y="3594392"/>
                </a:lnTo>
                <a:lnTo>
                  <a:pt x="7159142" y="0"/>
                </a:lnTo>
                <a:lnTo>
                  <a:pt x="0" y="0"/>
                </a:lnTo>
                <a:lnTo>
                  <a:pt x="0" y="3594392"/>
                </a:lnTo>
                <a:close/>
              </a:path>
            </a:pathLst>
          </a:custGeom>
          <a:solidFill>
            <a:srgbClr val="A32A29"/>
          </a:solidFill>
        </p:spPr>
        <p:txBody>
          <a:bodyPr wrap="square" lIns="0" tIns="0" rIns="0" bIns="0" rtlCol="0"/>
          <a:lstStyle/>
          <a:p>
            <a:pPr>
              <a:defRPr/>
            </a:pPr>
            <a:endParaRPr sz="1463" kern="0">
              <a:solidFill>
                <a:prstClr val="black"/>
              </a:solidFill>
            </a:endParaRPr>
          </a:p>
        </p:txBody>
      </p:sp>
      <p:sp>
        <p:nvSpPr>
          <p:cNvPr id="2" name="Title 1"/>
          <p:cNvSpPr>
            <a:spLocks noGrp="1"/>
          </p:cNvSpPr>
          <p:nvPr>
            <p:ph type="ctrTitle" hasCustomPrompt="1"/>
          </p:nvPr>
        </p:nvSpPr>
        <p:spPr>
          <a:xfrm>
            <a:off x="2195127" y="2397914"/>
            <a:ext cx="7801751" cy="489739"/>
          </a:xfrm>
          <a:prstGeom prst="rect">
            <a:avLst/>
          </a:prstGeom>
        </p:spPr>
        <p:txBody>
          <a:bodyPr anchor="b"/>
          <a:lstStyle>
            <a:lvl1pPr algn="l">
              <a:lnSpc>
                <a:spcPct val="100000"/>
              </a:lnSpc>
              <a:defRPr sz="2600" b="1" i="0" spc="0">
                <a:solidFill>
                  <a:schemeClr val="bg1"/>
                </a:solidFill>
                <a:latin typeface="DIN" pitchFamily="2" charset="77"/>
              </a:defRPr>
            </a:lvl1pPr>
          </a:lstStyle>
          <a:p>
            <a:r>
              <a:rPr lang="en-US" dirty="0"/>
              <a:t>YOUR HEADLINE WILL SIT HERE</a:t>
            </a:r>
          </a:p>
        </p:txBody>
      </p:sp>
      <p:sp>
        <p:nvSpPr>
          <p:cNvPr id="3" name="Subtitle 2"/>
          <p:cNvSpPr>
            <a:spLocks noGrp="1"/>
          </p:cNvSpPr>
          <p:nvPr>
            <p:ph type="subTitle" idx="1" hasCustomPrompt="1"/>
          </p:nvPr>
        </p:nvSpPr>
        <p:spPr>
          <a:xfrm>
            <a:off x="4043492" y="2909881"/>
            <a:ext cx="3933494" cy="356187"/>
          </a:xfrm>
          <a:prstGeom prst="rect">
            <a:avLst/>
          </a:prstGeom>
        </p:spPr>
        <p:txBody>
          <a:bodyPr>
            <a:normAutofit/>
          </a:bodyPr>
          <a:lstStyle>
            <a:lvl1pPr marL="0" indent="0" algn="l">
              <a:buNone/>
              <a:defRPr sz="1503" b="0" i="0">
                <a:solidFill>
                  <a:schemeClr val="bg1"/>
                </a:solidFill>
                <a:latin typeface="DIN Medium" pitchFamily="2" charset="77"/>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dirty="0"/>
              <a:t>YOUR SUBHEAD GOES HERE</a:t>
            </a:r>
          </a:p>
        </p:txBody>
      </p:sp>
      <p:sp>
        <p:nvSpPr>
          <p:cNvPr id="8" name="object 4">
            <a:extLst>
              <a:ext uri="{FF2B5EF4-FFF2-40B4-BE49-F238E27FC236}">
                <a16:creationId xmlns:a16="http://schemas.microsoft.com/office/drawing/2014/main" id="{E1AF54BB-897E-B34A-92A6-D5F5758BBCA7}"/>
              </a:ext>
            </a:extLst>
          </p:cNvPr>
          <p:cNvSpPr/>
          <p:nvPr userDrawn="1"/>
        </p:nvSpPr>
        <p:spPr>
          <a:xfrm>
            <a:off x="2" y="5663978"/>
            <a:ext cx="12192343" cy="1194025"/>
          </a:xfrm>
          <a:custGeom>
            <a:avLst/>
            <a:gdLst/>
            <a:ahLst/>
            <a:cxnLst/>
            <a:rect l="l" t="t" r="r" b="b"/>
            <a:pathLst>
              <a:path w="7159625" h="862964">
                <a:moveTo>
                  <a:pt x="7159142" y="862355"/>
                </a:moveTo>
                <a:lnTo>
                  <a:pt x="0" y="862355"/>
                </a:lnTo>
                <a:lnTo>
                  <a:pt x="0" y="0"/>
                </a:lnTo>
                <a:lnTo>
                  <a:pt x="7159142" y="0"/>
                </a:lnTo>
                <a:lnTo>
                  <a:pt x="7159142" y="862355"/>
                </a:lnTo>
                <a:close/>
              </a:path>
            </a:pathLst>
          </a:custGeom>
          <a:solidFill>
            <a:srgbClr val="FFFFFF"/>
          </a:solidFill>
        </p:spPr>
        <p:txBody>
          <a:bodyPr wrap="square" lIns="0" tIns="0" rIns="0" bIns="0" rtlCol="0"/>
          <a:lstStyle/>
          <a:p>
            <a:pPr>
              <a:defRPr/>
            </a:pPr>
            <a:endParaRPr sz="1463" kern="0">
              <a:solidFill>
                <a:prstClr val="black"/>
              </a:solidFill>
            </a:endParaRPr>
          </a:p>
        </p:txBody>
      </p:sp>
      <p:sp>
        <p:nvSpPr>
          <p:cNvPr id="9" name="object 7">
            <a:extLst>
              <a:ext uri="{FF2B5EF4-FFF2-40B4-BE49-F238E27FC236}">
                <a16:creationId xmlns:a16="http://schemas.microsoft.com/office/drawing/2014/main" id="{FE381B8E-77FC-D047-84DA-A9212F9AD495}"/>
              </a:ext>
            </a:extLst>
          </p:cNvPr>
          <p:cNvSpPr/>
          <p:nvPr userDrawn="1"/>
        </p:nvSpPr>
        <p:spPr>
          <a:xfrm>
            <a:off x="9129663" y="5065775"/>
            <a:ext cx="2364937" cy="680041"/>
          </a:xfrm>
          <a:custGeom>
            <a:avLst/>
            <a:gdLst/>
            <a:ahLst/>
            <a:cxnLst/>
            <a:rect l="l" t="t" r="r" b="b"/>
            <a:pathLst>
              <a:path w="1388745" h="491489">
                <a:moveTo>
                  <a:pt x="706793" y="0"/>
                </a:moveTo>
                <a:lnTo>
                  <a:pt x="0" y="491045"/>
                </a:lnTo>
                <a:lnTo>
                  <a:pt x="1388567" y="491045"/>
                </a:lnTo>
                <a:lnTo>
                  <a:pt x="706793" y="0"/>
                </a:lnTo>
                <a:close/>
              </a:path>
            </a:pathLst>
          </a:custGeom>
          <a:solidFill>
            <a:srgbClr val="FFFFFF"/>
          </a:solidFill>
        </p:spPr>
        <p:txBody>
          <a:bodyPr wrap="square" lIns="0" tIns="0" rIns="0" bIns="0" rtlCol="0"/>
          <a:lstStyle/>
          <a:p>
            <a:pPr>
              <a:defRPr/>
            </a:pPr>
            <a:endParaRPr sz="1463" kern="0">
              <a:solidFill>
                <a:prstClr val="black"/>
              </a:solidFill>
            </a:endParaRPr>
          </a:p>
        </p:txBody>
      </p:sp>
      <p:pic>
        <p:nvPicPr>
          <p:cNvPr id="10" name="Picture 9">
            <a:extLst>
              <a:ext uri="{FF2B5EF4-FFF2-40B4-BE49-F238E27FC236}">
                <a16:creationId xmlns:a16="http://schemas.microsoft.com/office/drawing/2014/main" id="{8368A366-A561-B648-B070-1EE7C47AD69F}"/>
              </a:ext>
            </a:extLst>
          </p:cNvPr>
          <p:cNvPicPr>
            <a:picLocks noChangeAspect="1"/>
          </p:cNvPicPr>
          <p:nvPr userDrawn="1"/>
        </p:nvPicPr>
        <p:blipFill>
          <a:blip r:embed="rId2"/>
          <a:stretch>
            <a:fillRect/>
          </a:stretch>
        </p:blipFill>
        <p:spPr>
          <a:xfrm>
            <a:off x="9546577" y="5446860"/>
            <a:ext cx="1788572" cy="948651"/>
          </a:xfrm>
          <a:prstGeom prst="rect">
            <a:avLst/>
          </a:prstGeom>
        </p:spPr>
      </p:pic>
    </p:spTree>
    <p:extLst>
      <p:ext uri="{BB962C8B-B14F-4D97-AF65-F5344CB8AC3E}">
        <p14:creationId xmlns:p14="http://schemas.microsoft.com/office/powerpoint/2010/main" val="2720099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SERT GRAPH">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4642F88C-D0BC-F94B-89E7-8687D29B1F9D}"/>
              </a:ext>
            </a:extLst>
          </p:cNvPr>
          <p:cNvSpPr>
            <a:spLocks noGrp="1"/>
          </p:cNvSpPr>
          <p:nvPr>
            <p:ph type="chart" sz="quarter" idx="10" hasCustomPrompt="1"/>
          </p:nvPr>
        </p:nvSpPr>
        <p:spPr>
          <a:xfrm>
            <a:off x="1286821" y="1554270"/>
            <a:ext cx="9341338" cy="4330700"/>
          </a:xfrm>
          <a:prstGeom prst="rect">
            <a:avLst/>
          </a:prstGeom>
        </p:spPr>
        <p:txBody>
          <a:bodyPr anchor="ctr" anchorCtr="0"/>
          <a:lstStyle>
            <a:lvl1pPr marL="0" indent="0" algn="ctr">
              <a:buNone/>
              <a:defRPr sz="813"/>
            </a:lvl1pPr>
          </a:lstStyle>
          <a:p>
            <a:r>
              <a:rPr lang="en-US" dirty="0"/>
              <a:t>CLICK TO INSERT GRAPH</a:t>
            </a:r>
          </a:p>
        </p:txBody>
      </p:sp>
    </p:spTree>
    <p:extLst>
      <p:ext uri="{BB962C8B-B14F-4D97-AF65-F5344CB8AC3E}">
        <p14:creationId xmlns:p14="http://schemas.microsoft.com/office/powerpoint/2010/main" val="251735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CFB6CA7C-6734-EE43-B554-8309CE393AB8}"/>
              </a:ext>
            </a:extLst>
          </p:cNvPr>
          <p:cNvSpPr/>
          <p:nvPr userDrawn="1"/>
        </p:nvSpPr>
        <p:spPr>
          <a:xfrm>
            <a:off x="1" y="0"/>
            <a:ext cx="12192343" cy="5664452"/>
          </a:xfrm>
          <a:custGeom>
            <a:avLst/>
            <a:gdLst/>
            <a:ahLst/>
            <a:cxnLst/>
            <a:rect l="l" t="t" r="r" b="b"/>
            <a:pathLst>
              <a:path w="7159625" h="3594735">
                <a:moveTo>
                  <a:pt x="0" y="3594392"/>
                </a:moveTo>
                <a:lnTo>
                  <a:pt x="7159142" y="3594392"/>
                </a:lnTo>
                <a:lnTo>
                  <a:pt x="7159142" y="0"/>
                </a:lnTo>
                <a:lnTo>
                  <a:pt x="0" y="0"/>
                </a:lnTo>
                <a:lnTo>
                  <a:pt x="0" y="3594392"/>
                </a:lnTo>
                <a:close/>
              </a:path>
            </a:pathLst>
          </a:custGeom>
          <a:solidFill>
            <a:srgbClr val="A32A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 name="object 4">
            <a:extLst>
              <a:ext uri="{FF2B5EF4-FFF2-40B4-BE49-F238E27FC236}">
                <a16:creationId xmlns:a16="http://schemas.microsoft.com/office/drawing/2014/main" id="{E1AF54BB-897E-B34A-92A6-D5F5758BBCA7}"/>
              </a:ext>
            </a:extLst>
          </p:cNvPr>
          <p:cNvSpPr/>
          <p:nvPr userDrawn="1"/>
        </p:nvSpPr>
        <p:spPr>
          <a:xfrm>
            <a:off x="1" y="5663976"/>
            <a:ext cx="12192343" cy="1194025"/>
          </a:xfrm>
          <a:custGeom>
            <a:avLst/>
            <a:gdLst/>
            <a:ahLst/>
            <a:cxnLst/>
            <a:rect l="l" t="t" r="r" b="b"/>
            <a:pathLst>
              <a:path w="7159625" h="862964">
                <a:moveTo>
                  <a:pt x="7159142" y="862355"/>
                </a:moveTo>
                <a:lnTo>
                  <a:pt x="0" y="862355"/>
                </a:lnTo>
                <a:lnTo>
                  <a:pt x="0" y="0"/>
                </a:lnTo>
                <a:lnTo>
                  <a:pt x="7159142" y="0"/>
                </a:lnTo>
                <a:lnTo>
                  <a:pt x="7159142" y="862355"/>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 name="object 7">
            <a:extLst>
              <a:ext uri="{FF2B5EF4-FFF2-40B4-BE49-F238E27FC236}">
                <a16:creationId xmlns:a16="http://schemas.microsoft.com/office/drawing/2014/main" id="{FE381B8E-77FC-D047-84DA-A9212F9AD495}"/>
              </a:ext>
            </a:extLst>
          </p:cNvPr>
          <p:cNvSpPr/>
          <p:nvPr userDrawn="1"/>
        </p:nvSpPr>
        <p:spPr>
          <a:xfrm>
            <a:off x="9129662" y="5065773"/>
            <a:ext cx="2364937" cy="680041"/>
          </a:xfrm>
          <a:custGeom>
            <a:avLst/>
            <a:gdLst/>
            <a:ahLst/>
            <a:cxnLst/>
            <a:rect l="l" t="t" r="r" b="b"/>
            <a:pathLst>
              <a:path w="1388745" h="491489">
                <a:moveTo>
                  <a:pt x="706793" y="0"/>
                </a:moveTo>
                <a:lnTo>
                  <a:pt x="0" y="491045"/>
                </a:lnTo>
                <a:lnTo>
                  <a:pt x="1388567" y="491045"/>
                </a:lnTo>
                <a:lnTo>
                  <a:pt x="706793"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pic>
        <p:nvPicPr>
          <p:cNvPr id="10" name="Picture 9">
            <a:extLst>
              <a:ext uri="{FF2B5EF4-FFF2-40B4-BE49-F238E27FC236}">
                <a16:creationId xmlns:a16="http://schemas.microsoft.com/office/drawing/2014/main" id="{8368A366-A561-B648-B070-1EE7C47AD69F}"/>
              </a:ext>
            </a:extLst>
          </p:cNvPr>
          <p:cNvPicPr>
            <a:picLocks noChangeAspect="1"/>
          </p:cNvPicPr>
          <p:nvPr userDrawn="1"/>
        </p:nvPicPr>
        <p:blipFill>
          <a:blip r:embed="rId2"/>
          <a:stretch>
            <a:fillRect/>
          </a:stretch>
        </p:blipFill>
        <p:spPr>
          <a:xfrm>
            <a:off x="9546576" y="5446858"/>
            <a:ext cx="1788572" cy="948651"/>
          </a:xfrm>
          <a:prstGeom prst="rect">
            <a:avLst/>
          </a:prstGeom>
        </p:spPr>
      </p:pic>
    </p:spTree>
    <p:extLst>
      <p:ext uri="{BB962C8B-B14F-4D97-AF65-F5344CB8AC3E}">
        <p14:creationId xmlns:p14="http://schemas.microsoft.com/office/powerpoint/2010/main" val="3520349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CFB6CA7C-6734-EE43-B554-8309CE393AB8}"/>
              </a:ext>
            </a:extLst>
          </p:cNvPr>
          <p:cNvSpPr/>
          <p:nvPr userDrawn="1"/>
        </p:nvSpPr>
        <p:spPr>
          <a:xfrm>
            <a:off x="1" y="0"/>
            <a:ext cx="12192343" cy="5664452"/>
          </a:xfrm>
          <a:custGeom>
            <a:avLst/>
            <a:gdLst/>
            <a:ahLst/>
            <a:cxnLst/>
            <a:rect l="l" t="t" r="r" b="b"/>
            <a:pathLst>
              <a:path w="7159625" h="3594735">
                <a:moveTo>
                  <a:pt x="0" y="3594392"/>
                </a:moveTo>
                <a:lnTo>
                  <a:pt x="7159142" y="3594392"/>
                </a:lnTo>
                <a:lnTo>
                  <a:pt x="7159142" y="0"/>
                </a:lnTo>
                <a:lnTo>
                  <a:pt x="0" y="0"/>
                </a:lnTo>
                <a:lnTo>
                  <a:pt x="0" y="3594392"/>
                </a:lnTo>
                <a:close/>
              </a:path>
            </a:pathLst>
          </a:custGeom>
          <a:solidFill>
            <a:srgbClr val="A32A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 name="Title 1"/>
          <p:cNvSpPr>
            <a:spLocks noGrp="1"/>
          </p:cNvSpPr>
          <p:nvPr>
            <p:ph type="ctrTitle" hasCustomPrompt="1"/>
          </p:nvPr>
        </p:nvSpPr>
        <p:spPr>
          <a:xfrm>
            <a:off x="2195126" y="2397912"/>
            <a:ext cx="7801751" cy="489739"/>
          </a:xfrm>
          <a:prstGeom prst="rect">
            <a:avLst/>
          </a:prstGeom>
        </p:spPr>
        <p:txBody>
          <a:bodyPr anchor="b"/>
          <a:lstStyle>
            <a:lvl1pPr algn="l">
              <a:lnSpc>
                <a:spcPct val="100000"/>
              </a:lnSpc>
              <a:defRPr sz="3200" b="1" i="0" spc="0">
                <a:solidFill>
                  <a:schemeClr val="bg1"/>
                </a:solidFill>
                <a:latin typeface="DIN" pitchFamily="2" charset="77"/>
              </a:defRPr>
            </a:lvl1pPr>
          </a:lstStyle>
          <a:p>
            <a:r>
              <a:rPr lang="en-US"/>
              <a:t>YOUR HEADLINE WILL SIT HERE</a:t>
            </a:r>
          </a:p>
        </p:txBody>
      </p:sp>
      <p:sp>
        <p:nvSpPr>
          <p:cNvPr id="3" name="Subtitle 2"/>
          <p:cNvSpPr>
            <a:spLocks noGrp="1"/>
          </p:cNvSpPr>
          <p:nvPr>
            <p:ph type="subTitle" idx="1" hasCustomPrompt="1"/>
          </p:nvPr>
        </p:nvSpPr>
        <p:spPr>
          <a:xfrm>
            <a:off x="4043492" y="2909879"/>
            <a:ext cx="3933494" cy="356187"/>
          </a:xfrm>
          <a:prstGeom prst="rect">
            <a:avLst/>
          </a:prstGeom>
        </p:spPr>
        <p:txBody>
          <a:bodyPr>
            <a:normAutofit/>
          </a:bodyPr>
          <a:lstStyle>
            <a:lvl1pPr marL="0" indent="0" algn="l">
              <a:buNone/>
              <a:defRPr sz="1850" b="0" i="0">
                <a:solidFill>
                  <a:schemeClr val="bg1"/>
                </a:solidFill>
                <a:latin typeface="DIN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YOUR SUBHEAD GOES HERE</a:t>
            </a:r>
          </a:p>
        </p:txBody>
      </p:sp>
      <p:sp>
        <p:nvSpPr>
          <p:cNvPr id="8" name="object 4">
            <a:extLst>
              <a:ext uri="{FF2B5EF4-FFF2-40B4-BE49-F238E27FC236}">
                <a16:creationId xmlns:a16="http://schemas.microsoft.com/office/drawing/2014/main" id="{E1AF54BB-897E-B34A-92A6-D5F5758BBCA7}"/>
              </a:ext>
            </a:extLst>
          </p:cNvPr>
          <p:cNvSpPr/>
          <p:nvPr userDrawn="1"/>
        </p:nvSpPr>
        <p:spPr>
          <a:xfrm>
            <a:off x="1" y="5663976"/>
            <a:ext cx="12192343" cy="1194025"/>
          </a:xfrm>
          <a:custGeom>
            <a:avLst/>
            <a:gdLst/>
            <a:ahLst/>
            <a:cxnLst/>
            <a:rect l="l" t="t" r="r" b="b"/>
            <a:pathLst>
              <a:path w="7159625" h="862964">
                <a:moveTo>
                  <a:pt x="7159142" y="862355"/>
                </a:moveTo>
                <a:lnTo>
                  <a:pt x="0" y="862355"/>
                </a:lnTo>
                <a:lnTo>
                  <a:pt x="0" y="0"/>
                </a:lnTo>
                <a:lnTo>
                  <a:pt x="7159142" y="0"/>
                </a:lnTo>
                <a:lnTo>
                  <a:pt x="7159142" y="862355"/>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 name="object 7">
            <a:extLst>
              <a:ext uri="{FF2B5EF4-FFF2-40B4-BE49-F238E27FC236}">
                <a16:creationId xmlns:a16="http://schemas.microsoft.com/office/drawing/2014/main" id="{FE381B8E-77FC-D047-84DA-A9212F9AD495}"/>
              </a:ext>
            </a:extLst>
          </p:cNvPr>
          <p:cNvSpPr/>
          <p:nvPr userDrawn="1"/>
        </p:nvSpPr>
        <p:spPr>
          <a:xfrm>
            <a:off x="9129662" y="5065773"/>
            <a:ext cx="2364937" cy="680041"/>
          </a:xfrm>
          <a:custGeom>
            <a:avLst/>
            <a:gdLst/>
            <a:ahLst/>
            <a:cxnLst/>
            <a:rect l="l" t="t" r="r" b="b"/>
            <a:pathLst>
              <a:path w="1388745" h="491489">
                <a:moveTo>
                  <a:pt x="706793" y="0"/>
                </a:moveTo>
                <a:lnTo>
                  <a:pt x="0" y="491045"/>
                </a:lnTo>
                <a:lnTo>
                  <a:pt x="1388567" y="491045"/>
                </a:lnTo>
                <a:lnTo>
                  <a:pt x="706793"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pic>
        <p:nvPicPr>
          <p:cNvPr id="10" name="Picture 9">
            <a:extLst>
              <a:ext uri="{FF2B5EF4-FFF2-40B4-BE49-F238E27FC236}">
                <a16:creationId xmlns:a16="http://schemas.microsoft.com/office/drawing/2014/main" id="{8368A366-A561-B648-B070-1EE7C47AD69F}"/>
              </a:ext>
            </a:extLst>
          </p:cNvPr>
          <p:cNvPicPr>
            <a:picLocks noChangeAspect="1"/>
          </p:cNvPicPr>
          <p:nvPr userDrawn="1"/>
        </p:nvPicPr>
        <p:blipFill>
          <a:blip r:embed="rId2"/>
          <a:stretch>
            <a:fillRect/>
          </a:stretch>
        </p:blipFill>
        <p:spPr>
          <a:xfrm>
            <a:off x="9546576" y="5446858"/>
            <a:ext cx="1788572" cy="948651"/>
          </a:xfrm>
          <a:prstGeom prst="rect">
            <a:avLst/>
          </a:prstGeom>
        </p:spPr>
      </p:pic>
    </p:spTree>
    <p:extLst>
      <p:ext uri="{BB962C8B-B14F-4D97-AF65-F5344CB8AC3E}">
        <p14:creationId xmlns:p14="http://schemas.microsoft.com/office/powerpoint/2010/main" val="2567875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72EBDA4-39F7-6E4A-8E95-6958569CA38B}"/>
              </a:ext>
            </a:extLst>
          </p:cNvPr>
          <p:cNvSpPr/>
          <p:nvPr userDrawn="1"/>
        </p:nvSpPr>
        <p:spPr>
          <a:xfrm>
            <a:off x="1" y="0"/>
            <a:ext cx="6848272" cy="6870621"/>
          </a:xfrm>
          <a:custGeom>
            <a:avLst/>
            <a:gdLst/>
            <a:ahLst/>
            <a:cxnLst/>
            <a:rect l="l" t="t" r="r" b="b"/>
            <a:pathLst>
              <a:path w="3599815" h="4445000">
                <a:moveTo>
                  <a:pt x="0" y="4444542"/>
                </a:moveTo>
                <a:lnTo>
                  <a:pt x="3599700" y="4444542"/>
                </a:lnTo>
                <a:lnTo>
                  <a:pt x="3599700" y="0"/>
                </a:lnTo>
                <a:lnTo>
                  <a:pt x="0" y="0"/>
                </a:lnTo>
                <a:lnTo>
                  <a:pt x="0" y="4444542"/>
                </a:lnTo>
                <a:close/>
              </a:path>
            </a:pathLst>
          </a:custGeom>
          <a:solidFill>
            <a:srgbClr val="A229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 name="Title 1"/>
          <p:cNvSpPr>
            <a:spLocks noGrp="1"/>
          </p:cNvSpPr>
          <p:nvPr>
            <p:ph type="title" hasCustomPrompt="1"/>
          </p:nvPr>
        </p:nvSpPr>
        <p:spPr>
          <a:xfrm>
            <a:off x="1259240" y="2594116"/>
            <a:ext cx="4329790" cy="1028042"/>
          </a:xfrm>
          <a:prstGeom prst="rect">
            <a:avLst/>
          </a:prstGeom>
        </p:spPr>
        <p:txBody>
          <a:bodyPr/>
          <a:lstStyle>
            <a:lvl1pPr>
              <a:lnSpc>
                <a:spcPct val="100000"/>
              </a:lnSpc>
              <a:defRPr b="1" i="0">
                <a:solidFill>
                  <a:schemeClr val="bg1"/>
                </a:solidFill>
                <a:latin typeface="DIN" pitchFamily="2" charset="77"/>
              </a:defRPr>
            </a:lvl1pPr>
          </a:lstStyle>
          <a:p>
            <a:r>
              <a:rPr lang="en-US"/>
              <a:t>YOUR HEADLINE</a:t>
            </a:r>
            <a:br>
              <a:rPr lang="en-US"/>
            </a:br>
            <a:r>
              <a:rPr lang="en-US"/>
              <a:t>WILL GO HERE</a:t>
            </a:r>
          </a:p>
        </p:txBody>
      </p:sp>
      <p:sp>
        <p:nvSpPr>
          <p:cNvPr id="21" name="Picture Placeholder 20">
            <a:extLst>
              <a:ext uri="{FF2B5EF4-FFF2-40B4-BE49-F238E27FC236}">
                <a16:creationId xmlns:a16="http://schemas.microsoft.com/office/drawing/2014/main" id="{4C99CE0D-6B03-274F-B193-643C96C53D9A}"/>
              </a:ext>
            </a:extLst>
          </p:cNvPr>
          <p:cNvSpPr>
            <a:spLocks noGrp="1"/>
          </p:cNvSpPr>
          <p:nvPr>
            <p:ph type="pic" sz="quarter" idx="10" hasCustomPrompt="1"/>
          </p:nvPr>
        </p:nvSpPr>
        <p:spPr>
          <a:xfrm>
            <a:off x="6848272" y="0"/>
            <a:ext cx="5343727" cy="6858000"/>
          </a:xfrm>
          <a:prstGeom prst="rect">
            <a:avLst/>
          </a:prstGeom>
          <a:blipFill dpi="0" rotWithShape="1">
            <a:blip r:embed="rId2"/>
            <a:srcRect/>
            <a:stretch>
              <a:fillRect/>
            </a:stretch>
          </a:blipFill>
        </p:spPr>
        <p:txBody>
          <a:bodyPr anchor="ctr" anchorCtr="0">
            <a:normAutofit/>
          </a:bodyPr>
          <a:lstStyle>
            <a:lvl1pPr marL="0" indent="0" algn="ctr">
              <a:lnSpc>
                <a:spcPct val="100000"/>
              </a:lnSpc>
              <a:buNone/>
              <a:defRPr sz="1000" b="0" i="0" spc="0">
                <a:solidFill>
                  <a:schemeClr val="bg1"/>
                </a:solidFill>
                <a:latin typeface="DIN Medium" pitchFamily="2" charset="77"/>
              </a:defRPr>
            </a:lvl1pPr>
          </a:lstStyle>
          <a:p>
            <a:r>
              <a:rPr lang="en-US"/>
              <a:t>CLICK TO PLACE IMAGE</a:t>
            </a:r>
          </a:p>
        </p:txBody>
      </p:sp>
      <p:sp>
        <p:nvSpPr>
          <p:cNvPr id="23" name="Content Placeholder 22">
            <a:extLst>
              <a:ext uri="{FF2B5EF4-FFF2-40B4-BE49-F238E27FC236}">
                <a16:creationId xmlns:a16="http://schemas.microsoft.com/office/drawing/2014/main" id="{C83E21C7-1201-DC4D-BED4-03E4F2B188D3}"/>
              </a:ext>
            </a:extLst>
          </p:cNvPr>
          <p:cNvSpPr>
            <a:spLocks noGrp="1"/>
          </p:cNvSpPr>
          <p:nvPr>
            <p:ph sz="quarter" idx="11" hasCustomPrompt="1"/>
          </p:nvPr>
        </p:nvSpPr>
        <p:spPr>
          <a:xfrm>
            <a:off x="1259240" y="3622158"/>
            <a:ext cx="4329790" cy="287958"/>
          </a:xfrm>
          <a:prstGeom prst="rect">
            <a:avLst/>
          </a:prstGeom>
        </p:spPr>
        <p:txBody>
          <a:bodyPr>
            <a:noAutofit/>
          </a:bodyPr>
          <a:lstStyle>
            <a:lvl1pPr marL="0" indent="0" algn="ctr">
              <a:buNone/>
              <a:defRPr sz="1850" b="0" i="0">
                <a:solidFill>
                  <a:schemeClr val="bg1"/>
                </a:solidFill>
                <a:latin typeface="DIN Medium" pitchFamily="2" charset="77"/>
              </a:defRPr>
            </a:lvl1pPr>
          </a:lstStyle>
          <a:p>
            <a:pPr lvl="0"/>
            <a:r>
              <a:rPr lang="en-US"/>
              <a:t>YOUR SUBHEAD GOES HERE</a:t>
            </a:r>
          </a:p>
        </p:txBody>
      </p:sp>
    </p:spTree>
    <p:extLst>
      <p:ext uri="{BB962C8B-B14F-4D97-AF65-F5344CB8AC3E}">
        <p14:creationId xmlns:p14="http://schemas.microsoft.com/office/powerpoint/2010/main" val="882294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PLE IMAGES AND TEXT">
    <p:spTree>
      <p:nvGrpSpPr>
        <p:cNvPr id="1" name=""/>
        <p:cNvGrpSpPr/>
        <p:nvPr/>
      </p:nvGrpSpPr>
      <p:grpSpPr>
        <a:xfrm>
          <a:off x="0" y="0"/>
          <a:ext cx="0" cy="0"/>
          <a:chOff x="0" y="0"/>
          <a:chExt cx="0" cy="0"/>
        </a:xfrm>
      </p:grpSpPr>
      <p:sp>
        <p:nvSpPr>
          <p:cNvPr id="8" name="object 89">
            <a:extLst>
              <a:ext uri="{FF2B5EF4-FFF2-40B4-BE49-F238E27FC236}">
                <a16:creationId xmlns:a16="http://schemas.microsoft.com/office/drawing/2014/main" id="{E49743BE-A113-3042-B84C-FF8599DF6133}"/>
              </a:ext>
            </a:extLst>
          </p:cNvPr>
          <p:cNvSpPr txBox="1"/>
          <p:nvPr userDrawn="1"/>
        </p:nvSpPr>
        <p:spPr>
          <a:xfrm>
            <a:off x="1" y="-10160"/>
            <a:ext cx="10191169" cy="1114924"/>
          </a:xfrm>
          <a:prstGeom prst="rect">
            <a:avLst/>
          </a:prstGeom>
          <a:solidFill>
            <a:srgbClr val="A22929"/>
          </a:solidFill>
        </p:spPr>
        <p:txBody>
          <a:bodyPr vert="horz" wrap="square" lIns="0" tIns="110489" rIns="0" bIns="0" rtlCol="0" anchor="ctr">
            <a:noAutofit/>
          </a:bodyPr>
          <a:lstStyle/>
          <a:p>
            <a:pPr marL="793115">
              <a:lnSpc>
                <a:spcPct val="100000"/>
              </a:lnSpc>
              <a:spcBef>
                <a:spcPts val="869"/>
              </a:spcBef>
              <a:tabLst>
                <a:tab pos="1698625" algn="l"/>
                <a:tab pos="3335654" algn="l"/>
                <a:tab pos="4228465" algn="l"/>
              </a:tabLst>
            </a:pPr>
            <a:endParaRPr sz="1000">
              <a:latin typeface="DIN-Medium"/>
              <a:cs typeface="DIN-Medium"/>
            </a:endParaRPr>
          </a:p>
        </p:txBody>
      </p:sp>
      <p:pic>
        <p:nvPicPr>
          <p:cNvPr id="9" name="Picture 8">
            <a:extLst>
              <a:ext uri="{FF2B5EF4-FFF2-40B4-BE49-F238E27FC236}">
                <a16:creationId xmlns:a16="http://schemas.microsoft.com/office/drawing/2014/main" id="{178C22F3-534D-0B46-B856-2BBD660CAE01}"/>
              </a:ext>
            </a:extLst>
          </p:cNvPr>
          <p:cNvPicPr>
            <a:picLocks noChangeAspect="1"/>
          </p:cNvPicPr>
          <p:nvPr userDrawn="1"/>
        </p:nvPicPr>
        <p:blipFill>
          <a:blip r:embed="rId2"/>
          <a:stretch>
            <a:fillRect/>
          </a:stretch>
        </p:blipFill>
        <p:spPr>
          <a:xfrm>
            <a:off x="10484514" y="147154"/>
            <a:ext cx="1411130" cy="748457"/>
          </a:xfrm>
          <a:prstGeom prst="rect">
            <a:avLst/>
          </a:prstGeom>
        </p:spPr>
      </p:pic>
      <p:sp>
        <p:nvSpPr>
          <p:cNvPr id="13" name="Content Placeholder 12">
            <a:extLst>
              <a:ext uri="{FF2B5EF4-FFF2-40B4-BE49-F238E27FC236}">
                <a16:creationId xmlns:a16="http://schemas.microsoft.com/office/drawing/2014/main" id="{D45B8977-B9D3-8647-9187-59A98BA7E3DA}"/>
              </a:ext>
            </a:extLst>
          </p:cNvPr>
          <p:cNvSpPr>
            <a:spLocks noGrp="1"/>
          </p:cNvSpPr>
          <p:nvPr>
            <p:ph sz="quarter" idx="10"/>
          </p:nvPr>
        </p:nvSpPr>
        <p:spPr>
          <a:xfrm>
            <a:off x="723480" y="2076562"/>
            <a:ext cx="2915138" cy="1616481"/>
          </a:xfrm>
          <a:prstGeom prst="rect">
            <a:avLst/>
          </a:prstGeom>
        </p:spPr>
        <p:txBody>
          <a:bodyPr>
            <a:normAutofit/>
          </a:bodyPr>
          <a:lstStyle>
            <a:lvl1pPr marL="0" indent="0">
              <a:buNone/>
              <a:defRPr sz="1600"/>
            </a:lvl1pPr>
            <a:lvl2pPr marL="457200" indent="0" algn="l">
              <a:buFont typeface="Arial" panose="020B0604020202020204" pitchFamily="34" charset="0"/>
              <a:buNone/>
              <a:defRPr sz="1400">
                <a:solidFill>
                  <a:srgbClr val="B0B1B3"/>
                </a:solidFill>
              </a:defRPr>
            </a:lvl2pPr>
            <a:lvl3pPr marL="914400" indent="0">
              <a:buNone/>
              <a:defRPr sz="1050">
                <a:solidFill>
                  <a:srgbClr val="B0B1B3"/>
                </a:solidFill>
              </a:defRPr>
            </a:lvl3pPr>
            <a:lvl4pPr marL="1371600" indent="0">
              <a:buNone/>
              <a:defRPr sz="1000"/>
            </a:lvl4pPr>
            <a:lvl5pPr marL="1828800" indent="0">
              <a:buNone/>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2">
            <a:extLst>
              <a:ext uri="{FF2B5EF4-FFF2-40B4-BE49-F238E27FC236}">
                <a16:creationId xmlns:a16="http://schemas.microsoft.com/office/drawing/2014/main" id="{0E38A5FA-71C7-264D-980D-48EE1CA2FB23}"/>
              </a:ext>
            </a:extLst>
          </p:cNvPr>
          <p:cNvSpPr>
            <a:spLocks noGrp="1"/>
          </p:cNvSpPr>
          <p:nvPr>
            <p:ph sz="quarter" idx="11"/>
          </p:nvPr>
        </p:nvSpPr>
        <p:spPr>
          <a:xfrm>
            <a:off x="723480" y="4025864"/>
            <a:ext cx="2915138" cy="1616481"/>
          </a:xfrm>
          <a:prstGeom prst="rect">
            <a:avLst/>
          </a:prstGeom>
        </p:spPr>
        <p:txBody>
          <a:bodyPr>
            <a:normAutofit/>
          </a:bodyPr>
          <a:lstStyle>
            <a:lvl1pPr marL="0" indent="0">
              <a:buNone/>
              <a:defRPr sz="1600"/>
            </a:lvl1pPr>
            <a:lvl2pPr marL="457200" indent="0" algn="l">
              <a:buFont typeface="Arial" panose="020B0604020202020204" pitchFamily="34" charset="0"/>
              <a:buNone/>
              <a:defRPr sz="1400">
                <a:solidFill>
                  <a:srgbClr val="B0B1B3"/>
                </a:solidFill>
              </a:defRPr>
            </a:lvl2pPr>
            <a:lvl3pPr marL="914400" indent="0">
              <a:buNone/>
              <a:defRPr sz="1050">
                <a:solidFill>
                  <a:srgbClr val="B0B1B3"/>
                </a:solidFill>
              </a:defRPr>
            </a:lvl3pPr>
            <a:lvl4pPr marL="1371600" indent="0">
              <a:buNone/>
              <a:defRPr sz="1000"/>
            </a:lvl4pPr>
            <a:lvl5pPr marL="1828800" indent="0">
              <a:buNone/>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2">
            <a:extLst>
              <a:ext uri="{FF2B5EF4-FFF2-40B4-BE49-F238E27FC236}">
                <a16:creationId xmlns:a16="http://schemas.microsoft.com/office/drawing/2014/main" id="{E0DB5D21-453F-9F47-AD89-D6FF2EF3AA42}"/>
              </a:ext>
            </a:extLst>
          </p:cNvPr>
          <p:cNvSpPr>
            <a:spLocks noGrp="1"/>
          </p:cNvSpPr>
          <p:nvPr>
            <p:ph sz="quarter" idx="12"/>
          </p:nvPr>
        </p:nvSpPr>
        <p:spPr>
          <a:xfrm>
            <a:off x="8156537" y="2076562"/>
            <a:ext cx="2915138" cy="1616481"/>
          </a:xfrm>
          <a:prstGeom prst="rect">
            <a:avLst/>
          </a:prstGeom>
        </p:spPr>
        <p:txBody>
          <a:bodyPr>
            <a:normAutofit/>
          </a:bodyPr>
          <a:lstStyle>
            <a:lvl1pPr marL="0" indent="0">
              <a:buNone/>
              <a:defRPr sz="1600"/>
            </a:lvl1pPr>
            <a:lvl2pPr marL="457200" indent="0" algn="l">
              <a:buFont typeface="Arial" panose="020B0604020202020204" pitchFamily="34" charset="0"/>
              <a:buNone/>
              <a:defRPr sz="1400">
                <a:solidFill>
                  <a:srgbClr val="B0B1B3"/>
                </a:solidFill>
              </a:defRPr>
            </a:lvl2pPr>
            <a:lvl3pPr marL="914400" indent="0">
              <a:buNone/>
              <a:defRPr sz="1050">
                <a:solidFill>
                  <a:srgbClr val="B0B1B3"/>
                </a:solidFill>
              </a:defRPr>
            </a:lvl3pPr>
            <a:lvl4pPr marL="1371600" indent="0">
              <a:buNone/>
              <a:defRPr sz="1000"/>
            </a:lvl4pPr>
            <a:lvl5pPr marL="1828800" indent="0">
              <a:buNone/>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2">
            <a:extLst>
              <a:ext uri="{FF2B5EF4-FFF2-40B4-BE49-F238E27FC236}">
                <a16:creationId xmlns:a16="http://schemas.microsoft.com/office/drawing/2014/main" id="{87283B15-5003-5844-9608-4077116341A2}"/>
              </a:ext>
            </a:extLst>
          </p:cNvPr>
          <p:cNvSpPr>
            <a:spLocks noGrp="1"/>
          </p:cNvSpPr>
          <p:nvPr>
            <p:ph sz="quarter" idx="13"/>
          </p:nvPr>
        </p:nvSpPr>
        <p:spPr>
          <a:xfrm>
            <a:off x="8156537" y="4025864"/>
            <a:ext cx="2915138" cy="1616481"/>
          </a:xfrm>
          <a:prstGeom prst="rect">
            <a:avLst/>
          </a:prstGeom>
        </p:spPr>
        <p:txBody>
          <a:bodyPr>
            <a:normAutofit/>
          </a:bodyPr>
          <a:lstStyle>
            <a:lvl1pPr marL="0" indent="0">
              <a:buNone/>
              <a:defRPr sz="1600"/>
            </a:lvl1pPr>
            <a:lvl2pPr marL="457200" indent="0" algn="l">
              <a:buFont typeface="Arial" panose="020B0604020202020204" pitchFamily="34" charset="0"/>
              <a:buNone/>
              <a:defRPr sz="1400">
                <a:solidFill>
                  <a:srgbClr val="B0B1B3"/>
                </a:solidFill>
              </a:defRPr>
            </a:lvl2pPr>
            <a:lvl3pPr marL="914400" indent="0">
              <a:buNone/>
              <a:defRPr sz="1050">
                <a:solidFill>
                  <a:srgbClr val="B0B1B3"/>
                </a:solidFill>
              </a:defRPr>
            </a:lvl3pPr>
            <a:lvl4pPr marL="1371600" indent="0">
              <a:buNone/>
              <a:defRPr sz="1000"/>
            </a:lvl4pPr>
            <a:lvl5pPr marL="1828800" indent="0">
              <a:buNone/>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object 32">
            <a:extLst>
              <a:ext uri="{FF2B5EF4-FFF2-40B4-BE49-F238E27FC236}">
                <a16:creationId xmlns:a16="http://schemas.microsoft.com/office/drawing/2014/main" id="{CB4BF31C-A4AD-E848-A217-B684DAA8321F}"/>
              </a:ext>
            </a:extLst>
          </p:cNvPr>
          <p:cNvSpPr/>
          <p:nvPr userDrawn="1"/>
        </p:nvSpPr>
        <p:spPr>
          <a:xfrm>
            <a:off x="3952661" y="1583307"/>
            <a:ext cx="3889833" cy="4644256"/>
          </a:xfrm>
          <a:prstGeom prst="rect">
            <a:avLst/>
          </a:prstGeom>
          <a:blipFill>
            <a:blip r:embed="rId3" cstate="print"/>
            <a:stretch>
              <a:fillRect/>
            </a:stretch>
          </a:blipFill>
        </p:spPr>
        <p:txBody>
          <a:bodyPr wrap="square" lIns="0" tIns="0" rIns="0" bIns="0" rtlCol="0"/>
          <a:lstStyle/>
          <a:p>
            <a:endParaRPr sz="1800"/>
          </a:p>
        </p:txBody>
      </p:sp>
      <p:sp>
        <p:nvSpPr>
          <p:cNvPr id="19" name="Picture Placeholder 18">
            <a:extLst>
              <a:ext uri="{FF2B5EF4-FFF2-40B4-BE49-F238E27FC236}">
                <a16:creationId xmlns:a16="http://schemas.microsoft.com/office/drawing/2014/main" id="{C92B5B09-DEFD-FF48-8D38-C003634BC894}"/>
              </a:ext>
            </a:extLst>
          </p:cNvPr>
          <p:cNvSpPr>
            <a:spLocks noGrp="1"/>
          </p:cNvSpPr>
          <p:nvPr>
            <p:ph type="pic" sz="quarter" idx="14" hasCustomPrompt="1"/>
          </p:nvPr>
        </p:nvSpPr>
        <p:spPr>
          <a:xfrm>
            <a:off x="5923698" y="1582739"/>
            <a:ext cx="1919040" cy="2917825"/>
          </a:xfrm>
          <a:prstGeom prst="rect">
            <a:avLst/>
          </a:prstGeom>
          <a:solidFill>
            <a:srgbClr val="A2937E">
              <a:alpha val="70000"/>
            </a:srgbClr>
          </a:solidFill>
        </p:spPr>
        <p:txBody>
          <a:bodyPr anchor="ctr" anchorCtr="0">
            <a:normAutofit/>
          </a:bodyPr>
          <a:lstStyle>
            <a:lvl1pPr marL="0" indent="0" algn="ctr">
              <a:buNone/>
              <a:defRPr sz="900">
                <a:solidFill>
                  <a:schemeClr val="bg1"/>
                </a:solidFill>
              </a:defRPr>
            </a:lvl1pPr>
          </a:lstStyle>
          <a:p>
            <a:r>
              <a:rPr lang="en-US"/>
              <a:t>CLICK TO PLACE IMAGE</a:t>
            </a:r>
          </a:p>
        </p:txBody>
      </p:sp>
      <p:sp>
        <p:nvSpPr>
          <p:cNvPr id="20" name="Picture Placeholder 18">
            <a:extLst>
              <a:ext uri="{FF2B5EF4-FFF2-40B4-BE49-F238E27FC236}">
                <a16:creationId xmlns:a16="http://schemas.microsoft.com/office/drawing/2014/main" id="{9D315AFE-5AFB-F143-8EA7-6D4319089E6F}"/>
              </a:ext>
            </a:extLst>
          </p:cNvPr>
          <p:cNvSpPr>
            <a:spLocks noGrp="1"/>
          </p:cNvSpPr>
          <p:nvPr>
            <p:ph type="pic" sz="quarter" idx="15" hasCustomPrompt="1"/>
          </p:nvPr>
        </p:nvSpPr>
        <p:spPr>
          <a:xfrm>
            <a:off x="3952041" y="3730515"/>
            <a:ext cx="1919040" cy="2497049"/>
          </a:xfrm>
          <a:prstGeom prst="rect">
            <a:avLst/>
          </a:prstGeom>
          <a:solidFill>
            <a:schemeClr val="tx1">
              <a:alpha val="20000"/>
            </a:schemeClr>
          </a:solidFill>
        </p:spPr>
        <p:txBody>
          <a:bodyPr anchor="ctr" anchorCtr="0">
            <a:normAutofit/>
          </a:bodyPr>
          <a:lstStyle>
            <a:lvl1pPr marL="0" indent="0" algn="ctr">
              <a:buNone/>
              <a:defRPr sz="900">
                <a:solidFill>
                  <a:schemeClr val="bg1"/>
                </a:solidFill>
              </a:defRPr>
            </a:lvl1pPr>
          </a:lstStyle>
          <a:p>
            <a:r>
              <a:rPr lang="en-US"/>
              <a:t>CLICK TO PLACE IMAGE</a:t>
            </a:r>
          </a:p>
        </p:txBody>
      </p:sp>
      <p:sp>
        <p:nvSpPr>
          <p:cNvPr id="21" name="Rectangle 20">
            <a:extLst>
              <a:ext uri="{FF2B5EF4-FFF2-40B4-BE49-F238E27FC236}">
                <a16:creationId xmlns:a16="http://schemas.microsoft.com/office/drawing/2014/main" id="{513D612A-0C53-7748-A884-F690E78CA4F9}"/>
              </a:ext>
            </a:extLst>
          </p:cNvPr>
          <p:cNvSpPr/>
          <p:nvPr userDrawn="1"/>
        </p:nvSpPr>
        <p:spPr>
          <a:xfrm>
            <a:off x="5923699" y="4547777"/>
            <a:ext cx="1918795" cy="1679786"/>
          </a:xfrm>
          <a:prstGeom prst="rect">
            <a:avLst/>
          </a:prstGeom>
          <a:solidFill>
            <a:srgbClr val="A2937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A0460BEB-6B0F-9846-97D9-202F8B5EA384}"/>
              </a:ext>
            </a:extLst>
          </p:cNvPr>
          <p:cNvSpPr/>
          <p:nvPr userDrawn="1"/>
        </p:nvSpPr>
        <p:spPr>
          <a:xfrm>
            <a:off x="3948632" y="3142872"/>
            <a:ext cx="1918795" cy="550171"/>
          </a:xfrm>
          <a:prstGeom prst="rect">
            <a:avLst/>
          </a:prstGeom>
          <a:solidFill>
            <a:srgbClr val="A2937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Text Placeholder 2">
            <a:extLst>
              <a:ext uri="{FF2B5EF4-FFF2-40B4-BE49-F238E27FC236}">
                <a16:creationId xmlns:a16="http://schemas.microsoft.com/office/drawing/2014/main" id="{1A1DE7D6-904E-464B-AD4F-95DC3E0BBDF7}"/>
              </a:ext>
            </a:extLst>
          </p:cNvPr>
          <p:cNvSpPr>
            <a:spLocks noGrp="1"/>
          </p:cNvSpPr>
          <p:nvPr>
            <p:ph type="body" idx="16" hasCustomPrompt="1"/>
          </p:nvPr>
        </p:nvSpPr>
        <p:spPr>
          <a:xfrm>
            <a:off x="723478" y="702519"/>
            <a:ext cx="8707328" cy="216451"/>
          </a:xfrm>
          <a:prstGeom prst="rect">
            <a:avLst/>
          </a:prstGeom>
        </p:spPr>
        <p:txBody>
          <a:bodyPr>
            <a:normAutofit/>
          </a:bodyPr>
          <a:lstStyle>
            <a:lvl1pPr marL="0" indent="0" algn="l">
              <a:buNone/>
              <a:defRPr sz="1000" b="0" i="0">
                <a:solidFill>
                  <a:schemeClr val="bg1"/>
                </a:solidFill>
                <a:latin typeface="DIN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YOUR LONGER SUBHEAD GOES HERE</a:t>
            </a:r>
          </a:p>
        </p:txBody>
      </p:sp>
      <p:sp>
        <p:nvSpPr>
          <p:cNvPr id="26" name="Content Placeholder 13">
            <a:extLst>
              <a:ext uri="{FF2B5EF4-FFF2-40B4-BE49-F238E27FC236}">
                <a16:creationId xmlns:a16="http://schemas.microsoft.com/office/drawing/2014/main" id="{53FA0D7F-9888-744F-B2BA-6D8957314F16}"/>
              </a:ext>
            </a:extLst>
          </p:cNvPr>
          <p:cNvSpPr>
            <a:spLocks noGrp="1"/>
          </p:cNvSpPr>
          <p:nvPr>
            <p:ph sz="quarter" idx="17" hasCustomPrompt="1"/>
          </p:nvPr>
        </p:nvSpPr>
        <p:spPr>
          <a:xfrm>
            <a:off x="722996" y="256900"/>
            <a:ext cx="8708293" cy="414338"/>
          </a:xfrm>
          <a:prstGeom prst="rect">
            <a:avLst/>
          </a:prstGeom>
        </p:spPr>
        <p:txBody>
          <a:bodyPr>
            <a:noAutofit/>
          </a:bodyPr>
          <a:lstStyle>
            <a:lvl1pPr marL="0" indent="0">
              <a:buNone/>
              <a:defRPr sz="2000" b="1" i="0">
                <a:solidFill>
                  <a:schemeClr val="bg1"/>
                </a:solidFill>
                <a:latin typeface="DIN" pitchFamily="2" charset="77"/>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YOUR HEADLINE GOES HERE</a:t>
            </a:r>
          </a:p>
        </p:txBody>
      </p:sp>
    </p:spTree>
    <p:extLst>
      <p:ext uri="{BB962C8B-B14F-4D97-AF65-F5344CB8AC3E}">
        <p14:creationId xmlns:p14="http://schemas.microsoft.com/office/powerpoint/2010/main" val="1141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8" name="object 89">
            <a:extLst>
              <a:ext uri="{FF2B5EF4-FFF2-40B4-BE49-F238E27FC236}">
                <a16:creationId xmlns:a16="http://schemas.microsoft.com/office/drawing/2014/main" id="{BFD67D7E-4DE5-EB4E-80B9-2E89114C2518}"/>
              </a:ext>
            </a:extLst>
          </p:cNvPr>
          <p:cNvSpPr txBox="1"/>
          <p:nvPr userDrawn="1"/>
        </p:nvSpPr>
        <p:spPr>
          <a:xfrm>
            <a:off x="1" y="-10160"/>
            <a:ext cx="10191169" cy="1114924"/>
          </a:xfrm>
          <a:prstGeom prst="rect">
            <a:avLst/>
          </a:prstGeom>
          <a:solidFill>
            <a:srgbClr val="A22929"/>
          </a:solidFill>
        </p:spPr>
        <p:txBody>
          <a:bodyPr vert="horz" wrap="square" lIns="0" tIns="110489" rIns="0" bIns="0" rtlCol="0" anchor="ctr">
            <a:noAutofit/>
          </a:bodyPr>
          <a:lstStyle/>
          <a:p>
            <a:pPr marL="793115">
              <a:lnSpc>
                <a:spcPct val="100000"/>
              </a:lnSpc>
              <a:spcBef>
                <a:spcPts val="869"/>
              </a:spcBef>
              <a:tabLst>
                <a:tab pos="1698625" algn="l"/>
                <a:tab pos="3335654" algn="l"/>
                <a:tab pos="4228465" algn="l"/>
              </a:tabLst>
            </a:pPr>
            <a:endParaRPr sz="1000">
              <a:latin typeface="DIN-Medium"/>
              <a:cs typeface="DIN-Medium"/>
            </a:endParaRPr>
          </a:p>
        </p:txBody>
      </p:sp>
      <p:pic>
        <p:nvPicPr>
          <p:cNvPr id="9" name="Picture 8">
            <a:extLst>
              <a:ext uri="{FF2B5EF4-FFF2-40B4-BE49-F238E27FC236}">
                <a16:creationId xmlns:a16="http://schemas.microsoft.com/office/drawing/2014/main" id="{003478FA-C34F-1141-B1BE-445A3755F75E}"/>
              </a:ext>
            </a:extLst>
          </p:cNvPr>
          <p:cNvPicPr>
            <a:picLocks noChangeAspect="1"/>
          </p:cNvPicPr>
          <p:nvPr userDrawn="1"/>
        </p:nvPicPr>
        <p:blipFill>
          <a:blip r:embed="rId2"/>
          <a:stretch>
            <a:fillRect/>
          </a:stretch>
        </p:blipFill>
        <p:spPr>
          <a:xfrm>
            <a:off x="10484514" y="147154"/>
            <a:ext cx="1411130" cy="748457"/>
          </a:xfrm>
          <a:prstGeom prst="rect">
            <a:avLst/>
          </a:prstGeom>
        </p:spPr>
      </p:pic>
      <p:sp>
        <p:nvSpPr>
          <p:cNvPr id="11" name="Text Placeholder 2">
            <a:extLst>
              <a:ext uri="{FF2B5EF4-FFF2-40B4-BE49-F238E27FC236}">
                <a16:creationId xmlns:a16="http://schemas.microsoft.com/office/drawing/2014/main" id="{345C5A77-14E4-6C43-8375-19A8A1723DB1}"/>
              </a:ext>
            </a:extLst>
          </p:cNvPr>
          <p:cNvSpPr>
            <a:spLocks noGrp="1"/>
          </p:cNvSpPr>
          <p:nvPr>
            <p:ph type="body" idx="13" hasCustomPrompt="1"/>
          </p:nvPr>
        </p:nvSpPr>
        <p:spPr>
          <a:xfrm>
            <a:off x="723478" y="702519"/>
            <a:ext cx="8707328" cy="216451"/>
          </a:xfrm>
          <a:prstGeom prst="rect">
            <a:avLst/>
          </a:prstGeom>
        </p:spPr>
        <p:txBody>
          <a:bodyPr>
            <a:normAutofit/>
          </a:bodyPr>
          <a:lstStyle>
            <a:lvl1pPr marL="0" indent="0" algn="l">
              <a:buNone/>
              <a:defRPr sz="1000" b="0" i="0">
                <a:solidFill>
                  <a:schemeClr val="bg1"/>
                </a:solidFill>
                <a:latin typeface="DIN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YOUR LONGER SUBHEAD GOES HERE</a:t>
            </a:r>
          </a:p>
        </p:txBody>
      </p:sp>
      <p:sp>
        <p:nvSpPr>
          <p:cNvPr id="14" name="Content Placeholder 13">
            <a:extLst>
              <a:ext uri="{FF2B5EF4-FFF2-40B4-BE49-F238E27FC236}">
                <a16:creationId xmlns:a16="http://schemas.microsoft.com/office/drawing/2014/main" id="{6A44BA01-68D9-5B43-8F76-219F2CD310AC}"/>
              </a:ext>
            </a:extLst>
          </p:cNvPr>
          <p:cNvSpPr>
            <a:spLocks noGrp="1"/>
          </p:cNvSpPr>
          <p:nvPr>
            <p:ph sz="quarter" idx="14" hasCustomPrompt="1"/>
          </p:nvPr>
        </p:nvSpPr>
        <p:spPr>
          <a:xfrm>
            <a:off x="722996" y="256900"/>
            <a:ext cx="8708293" cy="414338"/>
          </a:xfrm>
          <a:prstGeom prst="rect">
            <a:avLst/>
          </a:prstGeom>
        </p:spPr>
        <p:txBody>
          <a:bodyPr>
            <a:noAutofit/>
          </a:bodyPr>
          <a:lstStyle>
            <a:lvl1pPr marL="0" indent="0">
              <a:buNone/>
              <a:defRPr sz="2000" b="1" i="0">
                <a:solidFill>
                  <a:schemeClr val="bg1"/>
                </a:solidFill>
                <a:latin typeface="DIN" pitchFamily="2" charset="77"/>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YOUR HEADLINE GOES HERE</a:t>
            </a:r>
          </a:p>
        </p:txBody>
      </p:sp>
      <p:sp>
        <p:nvSpPr>
          <p:cNvPr id="18" name="Picture Placeholder 17">
            <a:extLst>
              <a:ext uri="{FF2B5EF4-FFF2-40B4-BE49-F238E27FC236}">
                <a16:creationId xmlns:a16="http://schemas.microsoft.com/office/drawing/2014/main" id="{652F517D-B29A-B34C-9045-7CBDEC623A6B}"/>
              </a:ext>
            </a:extLst>
          </p:cNvPr>
          <p:cNvSpPr>
            <a:spLocks noGrp="1"/>
          </p:cNvSpPr>
          <p:nvPr>
            <p:ph type="pic" sz="quarter" idx="15" hasCustomPrompt="1"/>
          </p:nvPr>
        </p:nvSpPr>
        <p:spPr>
          <a:xfrm>
            <a:off x="722996" y="1609163"/>
            <a:ext cx="5918201" cy="4489450"/>
          </a:xfrm>
          <a:prstGeom prst="rect">
            <a:avLst/>
          </a:prstGeom>
          <a:blipFill dpi="0" rotWithShape="1">
            <a:blip r:embed="rId3"/>
            <a:srcRect/>
            <a:stretch>
              <a:fillRect/>
            </a:stretch>
          </a:blipFill>
        </p:spPr>
        <p:txBody>
          <a:bodyPr anchor="ctr" anchorCtr="0">
            <a:normAutofit/>
          </a:bodyPr>
          <a:lstStyle>
            <a:lvl1pPr marL="0" indent="0" algn="ctr">
              <a:buNone/>
              <a:defRPr sz="1000">
                <a:solidFill>
                  <a:schemeClr val="bg1"/>
                </a:solidFill>
              </a:defRPr>
            </a:lvl1pPr>
          </a:lstStyle>
          <a:p>
            <a:r>
              <a:rPr lang="en-US"/>
              <a:t>CLICK TO PLACE YOUR IMAGE HERE</a:t>
            </a:r>
          </a:p>
        </p:txBody>
      </p:sp>
      <p:sp>
        <p:nvSpPr>
          <p:cNvPr id="19" name="Content Placeholder 12">
            <a:extLst>
              <a:ext uri="{FF2B5EF4-FFF2-40B4-BE49-F238E27FC236}">
                <a16:creationId xmlns:a16="http://schemas.microsoft.com/office/drawing/2014/main" id="{486DCBD8-36EA-AE43-A054-0DD0C5158C96}"/>
              </a:ext>
            </a:extLst>
          </p:cNvPr>
          <p:cNvSpPr>
            <a:spLocks noGrp="1"/>
          </p:cNvSpPr>
          <p:nvPr>
            <p:ph sz="quarter" idx="10"/>
          </p:nvPr>
        </p:nvSpPr>
        <p:spPr>
          <a:xfrm>
            <a:off x="6932752" y="1609163"/>
            <a:ext cx="4022689" cy="2230632"/>
          </a:xfrm>
          <a:prstGeom prst="rect">
            <a:avLst/>
          </a:prstGeom>
        </p:spPr>
        <p:txBody>
          <a:bodyPr>
            <a:normAutofit/>
          </a:bodyPr>
          <a:lstStyle>
            <a:lvl1pPr marL="0" indent="0">
              <a:buNone/>
              <a:defRPr sz="1600"/>
            </a:lvl1pPr>
            <a:lvl2pPr marL="457200" indent="0" algn="l">
              <a:buFont typeface="Arial" panose="020B0604020202020204" pitchFamily="34" charset="0"/>
              <a:buNone/>
              <a:defRPr sz="1400">
                <a:solidFill>
                  <a:srgbClr val="B0B1B3"/>
                </a:solidFill>
              </a:defRPr>
            </a:lvl2pPr>
            <a:lvl3pPr marL="914400" indent="0">
              <a:buNone/>
              <a:defRPr sz="1050">
                <a:solidFill>
                  <a:srgbClr val="B0B1B3"/>
                </a:solidFill>
              </a:defRPr>
            </a:lvl3pPr>
            <a:lvl4pPr marL="1371600" indent="0">
              <a:buNone/>
              <a:defRPr sz="1000"/>
            </a:lvl4pPr>
            <a:lvl5pPr marL="1828800" indent="0">
              <a:buNone/>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2">
            <a:extLst>
              <a:ext uri="{FF2B5EF4-FFF2-40B4-BE49-F238E27FC236}">
                <a16:creationId xmlns:a16="http://schemas.microsoft.com/office/drawing/2014/main" id="{F1D3F88B-2584-EE4A-B638-A32C716A03B8}"/>
              </a:ext>
            </a:extLst>
          </p:cNvPr>
          <p:cNvSpPr>
            <a:spLocks noGrp="1"/>
          </p:cNvSpPr>
          <p:nvPr>
            <p:ph sz="quarter" idx="11"/>
          </p:nvPr>
        </p:nvSpPr>
        <p:spPr>
          <a:xfrm>
            <a:off x="6932752" y="3867981"/>
            <a:ext cx="4022689" cy="2230632"/>
          </a:xfrm>
          <a:prstGeom prst="rect">
            <a:avLst/>
          </a:prstGeom>
        </p:spPr>
        <p:txBody>
          <a:bodyPr>
            <a:normAutofit/>
          </a:bodyPr>
          <a:lstStyle>
            <a:lvl1pPr marL="0" indent="0">
              <a:buNone/>
              <a:defRPr sz="1600"/>
            </a:lvl1pPr>
            <a:lvl2pPr marL="457200" indent="0" algn="l">
              <a:buFont typeface="Arial" panose="020B0604020202020204" pitchFamily="34" charset="0"/>
              <a:buNone/>
              <a:defRPr sz="1400">
                <a:solidFill>
                  <a:srgbClr val="B0B1B3"/>
                </a:solidFill>
              </a:defRPr>
            </a:lvl2pPr>
            <a:lvl3pPr marL="914400" indent="0">
              <a:buNone/>
              <a:defRPr sz="1050">
                <a:solidFill>
                  <a:srgbClr val="B0B1B3"/>
                </a:solidFill>
              </a:defRPr>
            </a:lvl3pPr>
            <a:lvl4pPr marL="1371600" indent="0">
              <a:buNone/>
              <a:defRPr sz="1000"/>
            </a:lvl4pPr>
            <a:lvl5pPr marL="1828800" indent="0">
              <a:buNone/>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7097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IMAGES AND TEXT">
    <p:spTree>
      <p:nvGrpSpPr>
        <p:cNvPr id="1" name=""/>
        <p:cNvGrpSpPr/>
        <p:nvPr/>
      </p:nvGrpSpPr>
      <p:grpSpPr>
        <a:xfrm>
          <a:off x="0" y="0"/>
          <a:ext cx="0" cy="0"/>
          <a:chOff x="0" y="0"/>
          <a:chExt cx="0" cy="0"/>
        </a:xfrm>
      </p:grpSpPr>
      <p:sp>
        <p:nvSpPr>
          <p:cNvPr id="11" name="Slide Number Placeholder 8">
            <a:extLst>
              <a:ext uri="{FF2B5EF4-FFF2-40B4-BE49-F238E27FC236}">
                <a16:creationId xmlns:a16="http://schemas.microsoft.com/office/drawing/2014/main" id="{59067C4F-FE86-A248-A9E6-D06A3BF82848}"/>
              </a:ext>
            </a:extLst>
          </p:cNvPr>
          <p:cNvSpPr txBox="1">
            <a:spLocks/>
          </p:cNvSpPr>
          <p:nvPr userDrawn="1"/>
        </p:nvSpPr>
        <p:spPr>
          <a:xfrm>
            <a:off x="722996" y="6356353"/>
            <a:ext cx="473392" cy="365125"/>
          </a:xfrm>
          <a:prstGeom prst="rect">
            <a:avLst/>
          </a:prstGeom>
          <a:ln>
            <a:noFill/>
          </a:ln>
        </p:spPr>
        <p:txBody>
          <a:bodyPr/>
          <a:lstStyle>
            <a:defPPr>
              <a:defRPr lang="en-US"/>
            </a:defPPr>
            <a:lvl1pPr marL="0" algn="l" defTabSz="914400" rtl="0" eaLnBrk="1" latinLnBrk="0" hangingPunct="1">
              <a:defRPr sz="1000" kern="1200">
                <a:solidFill>
                  <a:schemeClr val="tx1"/>
                </a:solidFill>
                <a:latin typeface="DIN-Regular"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EF5EDB-5532-9D4A-8748-6257A1DB1255}" type="slidenum">
              <a:rPr lang="en-US" sz="1000" smtClean="0"/>
              <a:pPr/>
              <a:t>‹#›</a:t>
            </a:fld>
            <a:endParaRPr lang="en-US" sz="1000"/>
          </a:p>
        </p:txBody>
      </p:sp>
      <p:cxnSp>
        <p:nvCxnSpPr>
          <p:cNvPr id="12" name="Straight Connector 11">
            <a:extLst>
              <a:ext uri="{FF2B5EF4-FFF2-40B4-BE49-F238E27FC236}">
                <a16:creationId xmlns:a16="http://schemas.microsoft.com/office/drawing/2014/main" id="{3CB8B0A2-7418-9A48-9804-78F52FB7518D}"/>
              </a:ext>
            </a:extLst>
          </p:cNvPr>
          <p:cNvCxnSpPr/>
          <p:nvPr userDrawn="1"/>
        </p:nvCxnSpPr>
        <p:spPr>
          <a:xfrm>
            <a:off x="1216666" y="6343136"/>
            <a:ext cx="0" cy="387179"/>
          </a:xfrm>
          <a:prstGeom prst="line">
            <a:avLst/>
          </a:prstGeom>
          <a:ln>
            <a:solidFill>
              <a:srgbClr val="A32A29"/>
            </a:solidFill>
          </a:ln>
        </p:spPr>
        <p:style>
          <a:lnRef idx="1">
            <a:schemeClr val="accent1"/>
          </a:lnRef>
          <a:fillRef idx="0">
            <a:schemeClr val="accent1"/>
          </a:fillRef>
          <a:effectRef idx="0">
            <a:schemeClr val="accent1"/>
          </a:effectRef>
          <a:fontRef idx="minor">
            <a:schemeClr val="tx1"/>
          </a:fontRef>
        </p:style>
      </p:cxnSp>
      <p:sp>
        <p:nvSpPr>
          <p:cNvPr id="15" name="object 89">
            <a:extLst>
              <a:ext uri="{FF2B5EF4-FFF2-40B4-BE49-F238E27FC236}">
                <a16:creationId xmlns:a16="http://schemas.microsoft.com/office/drawing/2014/main" id="{106173EE-A4EF-1343-8AA2-9FBED28417FE}"/>
              </a:ext>
            </a:extLst>
          </p:cNvPr>
          <p:cNvSpPr txBox="1"/>
          <p:nvPr userDrawn="1"/>
        </p:nvSpPr>
        <p:spPr>
          <a:xfrm>
            <a:off x="1" y="0"/>
            <a:ext cx="10191169" cy="1114924"/>
          </a:xfrm>
          <a:prstGeom prst="rect">
            <a:avLst/>
          </a:prstGeom>
          <a:solidFill>
            <a:srgbClr val="A22929"/>
          </a:solidFill>
        </p:spPr>
        <p:txBody>
          <a:bodyPr vert="horz" wrap="square" lIns="0" tIns="110489" rIns="0" bIns="0" rtlCol="0" anchor="ctr">
            <a:noAutofit/>
          </a:bodyPr>
          <a:lstStyle/>
          <a:p>
            <a:pPr marL="793115">
              <a:lnSpc>
                <a:spcPct val="100000"/>
              </a:lnSpc>
              <a:spcBef>
                <a:spcPts val="869"/>
              </a:spcBef>
              <a:tabLst>
                <a:tab pos="1698625" algn="l"/>
                <a:tab pos="3335654" algn="l"/>
                <a:tab pos="4228465" algn="l"/>
              </a:tabLst>
            </a:pPr>
            <a:endParaRPr sz="1000">
              <a:latin typeface="DIN-Medium"/>
              <a:cs typeface="DIN-Medium"/>
            </a:endParaRPr>
          </a:p>
        </p:txBody>
      </p:sp>
      <p:pic>
        <p:nvPicPr>
          <p:cNvPr id="16" name="Picture 15">
            <a:extLst>
              <a:ext uri="{FF2B5EF4-FFF2-40B4-BE49-F238E27FC236}">
                <a16:creationId xmlns:a16="http://schemas.microsoft.com/office/drawing/2014/main" id="{E21F39D9-7DDD-2D42-991B-B9584B7FCEE3}"/>
              </a:ext>
            </a:extLst>
          </p:cNvPr>
          <p:cNvPicPr>
            <a:picLocks noChangeAspect="1"/>
          </p:cNvPicPr>
          <p:nvPr userDrawn="1"/>
        </p:nvPicPr>
        <p:blipFill>
          <a:blip r:embed="rId2"/>
          <a:stretch>
            <a:fillRect/>
          </a:stretch>
        </p:blipFill>
        <p:spPr>
          <a:xfrm>
            <a:off x="10484514" y="147154"/>
            <a:ext cx="1411130" cy="748457"/>
          </a:xfrm>
          <a:prstGeom prst="rect">
            <a:avLst/>
          </a:prstGeom>
        </p:spPr>
      </p:pic>
      <p:sp>
        <p:nvSpPr>
          <p:cNvPr id="17" name="Content Placeholder 13">
            <a:extLst>
              <a:ext uri="{FF2B5EF4-FFF2-40B4-BE49-F238E27FC236}">
                <a16:creationId xmlns:a16="http://schemas.microsoft.com/office/drawing/2014/main" id="{8C3FA989-A078-2547-AC0F-EBBCE1DBDC24}"/>
              </a:ext>
            </a:extLst>
          </p:cNvPr>
          <p:cNvSpPr>
            <a:spLocks noGrp="1"/>
          </p:cNvSpPr>
          <p:nvPr>
            <p:ph sz="quarter" idx="14" hasCustomPrompt="1"/>
          </p:nvPr>
        </p:nvSpPr>
        <p:spPr>
          <a:xfrm>
            <a:off x="722996" y="256900"/>
            <a:ext cx="8708293" cy="414338"/>
          </a:xfrm>
          <a:prstGeom prst="rect">
            <a:avLst/>
          </a:prstGeom>
        </p:spPr>
        <p:txBody>
          <a:bodyPr>
            <a:noAutofit/>
          </a:bodyPr>
          <a:lstStyle>
            <a:lvl1pPr marL="0" indent="0">
              <a:buNone/>
              <a:defRPr sz="2000" b="1" i="0">
                <a:solidFill>
                  <a:schemeClr val="bg1"/>
                </a:solidFill>
                <a:latin typeface="DIN" pitchFamily="2" charset="77"/>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YOUR HEADLINE GOES HERE</a:t>
            </a:r>
          </a:p>
        </p:txBody>
      </p:sp>
      <p:sp>
        <p:nvSpPr>
          <p:cNvPr id="18" name="Text Placeholder 2">
            <a:extLst>
              <a:ext uri="{FF2B5EF4-FFF2-40B4-BE49-F238E27FC236}">
                <a16:creationId xmlns:a16="http://schemas.microsoft.com/office/drawing/2014/main" id="{75FD96FD-E0FD-C949-BD7B-B26B9F2C0B47}"/>
              </a:ext>
            </a:extLst>
          </p:cNvPr>
          <p:cNvSpPr>
            <a:spLocks noGrp="1"/>
          </p:cNvSpPr>
          <p:nvPr>
            <p:ph type="body" idx="13" hasCustomPrompt="1"/>
          </p:nvPr>
        </p:nvSpPr>
        <p:spPr>
          <a:xfrm>
            <a:off x="723478" y="702519"/>
            <a:ext cx="8707328" cy="216451"/>
          </a:xfrm>
          <a:prstGeom prst="rect">
            <a:avLst/>
          </a:prstGeom>
        </p:spPr>
        <p:txBody>
          <a:bodyPr>
            <a:normAutofit/>
          </a:bodyPr>
          <a:lstStyle>
            <a:lvl1pPr marL="0" indent="0" algn="l">
              <a:buNone/>
              <a:defRPr sz="1000" b="0" i="0">
                <a:solidFill>
                  <a:schemeClr val="bg1"/>
                </a:solidFill>
                <a:latin typeface="DIN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YOUR LONGER SUBHEAD GOES HERE</a:t>
            </a:r>
          </a:p>
        </p:txBody>
      </p:sp>
      <p:sp>
        <p:nvSpPr>
          <p:cNvPr id="20" name="Picture Placeholder 19">
            <a:extLst>
              <a:ext uri="{FF2B5EF4-FFF2-40B4-BE49-F238E27FC236}">
                <a16:creationId xmlns:a16="http://schemas.microsoft.com/office/drawing/2014/main" id="{BA11D470-BBEC-7E4E-A138-8755AADFA370}"/>
              </a:ext>
            </a:extLst>
          </p:cNvPr>
          <p:cNvSpPr>
            <a:spLocks noGrp="1"/>
          </p:cNvSpPr>
          <p:nvPr>
            <p:ph type="pic" sz="quarter" idx="15"/>
          </p:nvPr>
        </p:nvSpPr>
        <p:spPr>
          <a:xfrm>
            <a:off x="1196388" y="1778400"/>
            <a:ext cx="3026215" cy="4305600"/>
          </a:xfrm>
          <a:prstGeom prst="rect">
            <a:avLst/>
          </a:prstGeom>
          <a:blipFill dpi="0" rotWithShape="1">
            <a:blip r:embed="rId3"/>
            <a:srcRect/>
            <a:stretch>
              <a:fillRect/>
            </a:stretch>
          </a:blipFill>
        </p:spPr>
        <p:txBody>
          <a:bodyPr anchor="ctr" anchorCtr="0">
            <a:normAutofit/>
          </a:bodyPr>
          <a:lstStyle>
            <a:lvl1pPr marL="0" indent="0" algn="ctr">
              <a:buNone/>
              <a:defRPr sz="1000">
                <a:solidFill>
                  <a:schemeClr val="bg1"/>
                </a:solidFill>
              </a:defRPr>
            </a:lvl1pPr>
          </a:lstStyle>
          <a:p>
            <a:endParaRPr lang="en-US"/>
          </a:p>
          <a:p>
            <a:endParaRPr lang="en-US"/>
          </a:p>
          <a:p>
            <a:endParaRPr lang="en-US"/>
          </a:p>
          <a:p>
            <a:r>
              <a:rPr lang="en-US"/>
              <a:t>CLICK TO INSERT IMAGE</a:t>
            </a:r>
          </a:p>
        </p:txBody>
      </p:sp>
      <p:sp>
        <p:nvSpPr>
          <p:cNvPr id="21" name="Picture Placeholder 19">
            <a:extLst>
              <a:ext uri="{FF2B5EF4-FFF2-40B4-BE49-F238E27FC236}">
                <a16:creationId xmlns:a16="http://schemas.microsoft.com/office/drawing/2014/main" id="{495C582E-FD4B-3142-BE71-9925345E8F73}"/>
              </a:ext>
            </a:extLst>
          </p:cNvPr>
          <p:cNvSpPr>
            <a:spLocks noGrp="1"/>
          </p:cNvSpPr>
          <p:nvPr>
            <p:ph type="pic" sz="quarter" idx="16"/>
          </p:nvPr>
        </p:nvSpPr>
        <p:spPr>
          <a:xfrm>
            <a:off x="4501662" y="1778400"/>
            <a:ext cx="3026215" cy="4305600"/>
          </a:xfrm>
          <a:prstGeom prst="rect">
            <a:avLst/>
          </a:prstGeom>
          <a:blipFill dpi="0" rotWithShape="1">
            <a:blip r:embed="rId4"/>
            <a:srcRect/>
            <a:stretch>
              <a:fillRect/>
            </a:stretch>
          </a:blipFill>
        </p:spPr>
        <p:txBody>
          <a:bodyPr anchor="ctr" anchorCtr="0">
            <a:normAutofit/>
          </a:bodyPr>
          <a:lstStyle>
            <a:lvl1pPr marL="0" indent="0" algn="ctr">
              <a:buNone/>
              <a:defRPr sz="1000">
                <a:solidFill>
                  <a:schemeClr val="bg1"/>
                </a:solidFill>
              </a:defRPr>
            </a:lvl1pPr>
          </a:lstStyle>
          <a:p>
            <a:endParaRPr lang="en-US"/>
          </a:p>
          <a:p>
            <a:endParaRPr lang="en-US"/>
          </a:p>
          <a:p>
            <a:endParaRPr lang="en-US"/>
          </a:p>
          <a:p>
            <a:r>
              <a:rPr lang="en-US"/>
              <a:t>CLICK TO INSERT IMAGE</a:t>
            </a:r>
          </a:p>
        </p:txBody>
      </p:sp>
      <p:sp>
        <p:nvSpPr>
          <p:cNvPr id="22" name="Content Placeholder 12">
            <a:extLst>
              <a:ext uri="{FF2B5EF4-FFF2-40B4-BE49-F238E27FC236}">
                <a16:creationId xmlns:a16="http://schemas.microsoft.com/office/drawing/2014/main" id="{AF5B1289-2265-A240-A783-396C66A3CB5C}"/>
              </a:ext>
            </a:extLst>
          </p:cNvPr>
          <p:cNvSpPr>
            <a:spLocks noGrp="1"/>
          </p:cNvSpPr>
          <p:nvPr>
            <p:ph sz="quarter" idx="10"/>
          </p:nvPr>
        </p:nvSpPr>
        <p:spPr>
          <a:xfrm>
            <a:off x="7791950" y="1778400"/>
            <a:ext cx="3265015" cy="4305600"/>
          </a:xfrm>
          <a:prstGeom prst="rect">
            <a:avLst/>
          </a:prstGeom>
        </p:spPr>
        <p:txBody>
          <a:bodyPr>
            <a:normAutofit/>
          </a:bodyPr>
          <a:lstStyle>
            <a:lvl1pPr marL="0" indent="0">
              <a:buNone/>
              <a:defRPr sz="1600"/>
            </a:lvl1pPr>
            <a:lvl2pPr marL="457200" indent="0" algn="l">
              <a:buFont typeface="Arial" panose="020B0604020202020204" pitchFamily="34" charset="0"/>
              <a:buNone/>
              <a:defRPr sz="1400">
                <a:solidFill>
                  <a:srgbClr val="B0B1B3"/>
                </a:solidFill>
              </a:defRPr>
            </a:lvl2pPr>
            <a:lvl3pPr marL="914400" indent="0">
              <a:buNone/>
              <a:defRPr sz="1050">
                <a:solidFill>
                  <a:srgbClr val="B0B1B3"/>
                </a:solidFill>
              </a:defRPr>
            </a:lvl3pPr>
            <a:lvl4pPr marL="1371600" indent="0">
              <a:buNone/>
              <a:defRPr sz="1000"/>
            </a:lvl4pPr>
            <a:lvl5pPr marL="1828800" indent="0">
              <a:buNone/>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4813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6" name="Slide Number Placeholder 8">
            <a:extLst>
              <a:ext uri="{FF2B5EF4-FFF2-40B4-BE49-F238E27FC236}">
                <a16:creationId xmlns:a16="http://schemas.microsoft.com/office/drawing/2014/main" id="{33F62DAB-76D4-144E-BB06-273ED6D8484C}"/>
              </a:ext>
            </a:extLst>
          </p:cNvPr>
          <p:cNvSpPr txBox="1">
            <a:spLocks/>
          </p:cNvSpPr>
          <p:nvPr userDrawn="1"/>
        </p:nvSpPr>
        <p:spPr>
          <a:xfrm>
            <a:off x="1209662" y="6356353"/>
            <a:ext cx="473392" cy="365125"/>
          </a:xfrm>
          <a:prstGeom prst="rect">
            <a:avLst/>
          </a:prstGeom>
          <a:ln>
            <a:noFill/>
          </a:ln>
        </p:spPr>
        <p:txBody>
          <a:bodyPr/>
          <a:lstStyle>
            <a:defPPr>
              <a:defRPr lang="en-US"/>
            </a:defPPr>
            <a:lvl1pPr marL="0" algn="l" defTabSz="914400" rtl="0" eaLnBrk="1" latinLnBrk="0" hangingPunct="1">
              <a:defRPr sz="1000" kern="1200">
                <a:solidFill>
                  <a:schemeClr val="tx1"/>
                </a:solidFill>
                <a:latin typeface="DIN-Regular"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EF5EDB-5532-9D4A-8748-6257A1DB1255}" type="slidenum">
              <a:rPr lang="en-US" sz="1000" smtClean="0"/>
              <a:pPr/>
              <a:t>‹#›</a:t>
            </a:fld>
            <a:endParaRPr lang="en-US" sz="1000"/>
          </a:p>
        </p:txBody>
      </p:sp>
      <p:cxnSp>
        <p:nvCxnSpPr>
          <p:cNvPr id="7" name="Straight Connector 6">
            <a:extLst>
              <a:ext uri="{FF2B5EF4-FFF2-40B4-BE49-F238E27FC236}">
                <a16:creationId xmlns:a16="http://schemas.microsoft.com/office/drawing/2014/main" id="{F8205EE4-F6E7-8740-9AD4-8A4A5D25D8D4}"/>
              </a:ext>
            </a:extLst>
          </p:cNvPr>
          <p:cNvCxnSpPr/>
          <p:nvPr userDrawn="1"/>
        </p:nvCxnSpPr>
        <p:spPr>
          <a:xfrm>
            <a:off x="1693193" y="6343136"/>
            <a:ext cx="0" cy="387179"/>
          </a:xfrm>
          <a:prstGeom prst="line">
            <a:avLst/>
          </a:prstGeom>
          <a:ln>
            <a:solidFill>
              <a:srgbClr val="A32A29"/>
            </a:solidFill>
          </a:ln>
        </p:spPr>
        <p:style>
          <a:lnRef idx="1">
            <a:schemeClr val="accent1"/>
          </a:lnRef>
          <a:fillRef idx="0">
            <a:schemeClr val="accent1"/>
          </a:fillRef>
          <a:effectRef idx="0">
            <a:schemeClr val="accent1"/>
          </a:effectRef>
          <a:fontRef idx="minor">
            <a:schemeClr val="tx1"/>
          </a:fontRef>
        </p:style>
      </p:cxnSp>
      <p:sp>
        <p:nvSpPr>
          <p:cNvPr id="8" name="object 89">
            <a:extLst>
              <a:ext uri="{FF2B5EF4-FFF2-40B4-BE49-F238E27FC236}">
                <a16:creationId xmlns:a16="http://schemas.microsoft.com/office/drawing/2014/main" id="{77720A7A-3000-4E4F-BD6C-B3F0E736F8AE}"/>
              </a:ext>
            </a:extLst>
          </p:cNvPr>
          <p:cNvSpPr txBox="1"/>
          <p:nvPr userDrawn="1"/>
        </p:nvSpPr>
        <p:spPr>
          <a:xfrm>
            <a:off x="1" y="0"/>
            <a:ext cx="10191169" cy="1114924"/>
          </a:xfrm>
          <a:prstGeom prst="rect">
            <a:avLst/>
          </a:prstGeom>
          <a:solidFill>
            <a:srgbClr val="A22929"/>
          </a:solidFill>
        </p:spPr>
        <p:txBody>
          <a:bodyPr vert="horz" wrap="square" lIns="0" tIns="110489" rIns="0" bIns="0" rtlCol="0" anchor="ctr">
            <a:noAutofit/>
          </a:bodyPr>
          <a:lstStyle/>
          <a:p>
            <a:pPr marL="793115">
              <a:lnSpc>
                <a:spcPct val="100000"/>
              </a:lnSpc>
              <a:spcBef>
                <a:spcPts val="869"/>
              </a:spcBef>
              <a:tabLst>
                <a:tab pos="1698625" algn="l"/>
                <a:tab pos="3335654" algn="l"/>
                <a:tab pos="4228465" algn="l"/>
              </a:tabLst>
            </a:pPr>
            <a:endParaRPr sz="1000">
              <a:latin typeface="DIN-Medium"/>
              <a:cs typeface="DIN-Medium"/>
            </a:endParaRPr>
          </a:p>
        </p:txBody>
      </p:sp>
      <p:pic>
        <p:nvPicPr>
          <p:cNvPr id="9" name="Picture 8">
            <a:extLst>
              <a:ext uri="{FF2B5EF4-FFF2-40B4-BE49-F238E27FC236}">
                <a16:creationId xmlns:a16="http://schemas.microsoft.com/office/drawing/2014/main" id="{B3CECB0D-07ED-2B4F-B566-3C8E76EEAD1E}"/>
              </a:ext>
            </a:extLst>
          </p:cNvPr>
          <p:cNvPicPr>
            <a:picLocks noChangeAspect="1"/>
          </p:cNvPicPr>
          <p:nvPr userDrawn="1"/>
        </p:nvPicPr>
        <p:blipFill>
          <a:blip r:embed="rId2"/>
          <a:stretch>
            <a:fillRect/>
          </a:stretch>
        </p:blipFill>
        <p:spPr>
          <a:xfrm>
            <a:off x="10484514" y="147154"/>
            <a:ext cx="1411130" cy="748457"/>
          </a:xfrm>
          <a:prstGeom prst="rect">
            <a:avLst/>
          </a:prstGeom>
        </p:spPr>
      </p:pic>
      <p:sp>
        <p:nvSpPr>
          <p:cNvPr id="10" name="Content Placeholder 13">
            <a:extLst>
              <a:ext uri="{FF2B5EF4-FFF2-40B4-BE49-F238E27FC236}">
                <a16:creationId xmlns:a16="http://schemas.microsoft.com/office/drawing/2014/main" id="{64A41C5A-A62B-FF4B-BE7A-448F4E679161}"/>
              </a:ext>
            </a:extLst>
          </p:cNvPr>
          <p:cNvSpPr>
            <a:spLocks noGrp="1"/>
          </p:cNvSpPr>
          <p:nvPr>
            <p:ph sz="quarter" idx="14" hasCustomPrompt="1"/>
          </p:nvPr>
        </p:nvSpPr>
        <p:spPr>
          <a:xfrm>
            <a:off x="722996" y="256900"/>
            <a:ext cx="8708293" cy="414338"/>
          </a:xfrm>
          <a:prstGeom prst="rect">
            <a:avLst/>
          </a:prstGeom>
        </p:spPr>
        <p:txBody>
          <a:bodyPr>
            <a:noAutofit/>
          </a:bodyPr>
          <a:lstStyle>
            <a:lvl1pPr marL="0" indent="0">
              <a:buNone/>
              <a:defRPr sz="2000" b="1" i="0">
                <a:solidFill>
                  <a:schemeClr val="bg1"/>
                </a:solidFill>
                <a:latin typeface="DIN" pitchFamily="2" charset="77"/>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YOUR HEADLINE GOES HERE</a:t>
            </a:r>
          </a:p>
        </p:txBody>
      </p:sp>
      <p:sp>
        <p:nvSpPr>
          <p:cNvPr id="12" name="Text Placeholder 2">
            <a:extLst>
              <a:ext uri="{FF2B5EF4-FFF2-40B4-BE49-F238E27FC236}">
                <a16:creationId xmlns:a16="http://schemas.microsoft.com/office/drawing/2014/main" id="{8E576E46-B6A7-DD4E-AA04-9F04A0E66BF2}"/>
              </a:ext>
            </a:extLst>
          </p:cNvPr>
          <p:cNvSpPr>
            <a:spLocks noGrp="1"/>
          </p:cNvSpPr>
          <p:nvPr>
            <p:ph type="body" idx="13" hasCustomPrompt="1"/>
          </p:nvPr>
        </p:nvSpPr>
        <p:spPr>
          <a:xfrm>
            <a:off x="723478" y="702519"/>
            <a:ext cx="8707328" cy="216451"/>
          </a:xfrm>
          <a:prstGeom prst="rect">
            <a:avLst/>
          </a:prstGeom>
        </p:spPr>
        <p:txBody>
          <a:bodyPr>
            <a:normAutofit/>
          </a:bodyPr>
          <a:lstStyle>
            <a:lvl1pPr marL="0" indent="0" algn="l">
              <a:buNone/>
              <a:defRPr sz="1000" b="0" i="0">
                <a:solidFill>
                  <a:schemeClr val="bg1"/>
                </a:solidFill>
                <a:latin typeface="DIN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YOUR LONGER SUBHEAD GOES HERE</a:t>
            </a:r>
          </a:p>
        </p:txBody>
      </p:sp>
      <p:sp>
        <p:nvSpPr>
          <p:cNvPr id="14" name="Picture Placeholder 13">
            <a:extLst>
              <a:ext uri="{FF2B5EF4-FFF2-40B4-BE49-F238E27FC236}">
                <a16:creationId xmlns:a16="http://schemas.microsoft.com/office/drawing/2014/main" id="{CB494D70-468E-7E48-925C-54F2FDEB5346}"/>
              </a:ext>
            </a:extLst>
          </p:cNvPr>
          <p:cNvSpPr>
            <a:spLocks noGrp="1"/>
          </p:cNvSpPr>
          <p:nvPr>
            <p:ph type="pic" sz="quarter" idx="15"/>
          </p:nvPr>
        </p:nvSpPr>
        <p:spPr>
          <a:xfrm>
            <a:off x="1440000" y="1915200"/>
            <a:ext cx="9309046" cy="4179600"/>
          </a:xfrm>
          <a:prstGeom prst="rect">
            <a:avLst/>
          </a:prstGeom>
          <a:blipFill>
            <a:blip r:embed="rId3"/>
            <a:stretch>
              <a:fillRect/>
            </a:stretch>
          </a:blipFill>
        </p:spPr>
        <p:txBody>
          <a:bodyPr anchor="ctr" anchorCtr="0">
            <a:normAutofit/>
          </a:bodyPr>
          <a:lstStyle>
            <a:lvl1pPr marL="0" indent="0" algn="ctr">
              <a:buNone/>
              <a:defRPr sz="1000">
                <a:solidFill>
                  <a:schemeClr val="bg1"/>
                </a:solidFill>
              </a:defRPr>
            </a:lvl1pPr>
          </a:lstStyle>
          <a:p>
            <a:endParaRPr lang="en-US"/>
          </a:p>
          <a:p>
            <a:endParaRPr lang="en-US"/>
          </a:p>
          <a:p>
            <a:endParaRPr lang="en-US"/>
          </a:p>
          <a:p>
            <a:r>
              <a:rPr lang="en-US"/>
              <a:t>CLICK TO PLACE YOUR IMAGE</a:t>
            </a:r>
          </a:p>
        </p:txBody>
      </p:sp>
    </p:spTree>
    <p:extLst>
      <p:ext uri="{BB962C8B-B14F-4D97-AF65-F5344CB8AC3E}">
        <p14:creationId xmlns:p14="http://schemas.microsoft.com/office/powerpoint/2010/main" val="2683133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Slide Number Placeholder 8">
            <a:extLst>
              <a:ext uri="{FF2B5EF4-FFF2-40B4-BE49-F238E27FC236}">
                <a16:creationId xmlns:a16="http://schemas.microsoft.com/office/drawing/2014/main" id="{90D81D56-A43C-8440-821B-9DB91984D7DD}"/>
              </a:ext>
            </a:extLst>
          </p:cNvPr>
          <p:cNvSpPr txBox="1">
            <a:spLocks/>
          </p:cNvSpPr>
          <p:nvPr userDrawn="1"/>
        </p:nvSpPr>
        <p:spPr>
          <a:xfrm>
            <a:off x="1209662" y="6356353"/>
            <a:ext cx="473392" cy="365125"/>
          </a:xfrm>
          <a:prstGeom prst="rect">
            <a:avLst/>
          </a:prstGeom>
          <a:ln>
            <a:noFill/>
          </a:ln>
        </p:spPr>
        <p:txBody>
          <a:bodyPr/>
          <a:lstStyle>
            <a:defPPr>
              <a:defRPr lang="en-US"/>
            </a:defPPr>
            <a:lvl1pPr marL="0" algn="l" defTabSz="914400" rtl="0" eaLnBrk="1" latinLnBrk="0" hangingPunct="1">
              <a:defRPr sz="1000" kern="1200">
                <a:solidFill>
                  <a:schemeClr val="tx1"/>
                </a:solidFill>
                <a:latin typeface="DIN-Regular"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EF5EDB-5532-9D4A-8748-6257A1DB1255}" type="slidenum">
              <a:rPr lang="en-US" sz="1000" smtClean="0"/>
              <a:pPr/>
              <a:t>‹#›</a:t>
            </a:fld>
            <a:endParaRPr lang="en-US" sz="1000"/>
          </a:p>
        </p:txBody>
      </p:sp>
      <p:sp>
        <p:nvSpPr>
          <p:cNvPr id="11" name="object 89">
            <a:extLst>
              <a:ext uri="{FF2B5EF4-FFF2-40B4-BE49-F238E27FC236}">
                <a16:creationId xmlns:a16="http://schemas.microsoft.com/office/drawing/2014/main" id="{BD689748-A9EC-444A-9DD7-1B4389B74CCF}"/>
              </a:ext>
            </a:extLst>
          </p:cNvPr>
          <p:cNvSpPr txBox="1"/>
          <p:nvPr userDrawn="1"/>
        </p:nvSpPr>
        <p:spPr>
          <a:xfrm>
            <a:off x="1" y="0"/>
            <a:ext cx="10191169" cy="1114924"/>
          </a:xfrm>
          <a:prstGeom prst="rect">
            <a:avLst/>
          </a:prstGeom>
          <a:solidFill>
            <a:srgbClr val="A22929"/>
          </a:solidFill>
        </p:spPr>
        <p:txBody>
          <a:bodyPr vert="horz" wrap="square" lIns="0" tIns="110489" rIns="0" bIns="0" rtlCol="0" anchor="ctr">
            <a:noAutofit/>
          </a:bodyPr>
          <a:lstStyle/>
          <a:p>
            <a:pPr marL="793115">
              <a:lnSpc>
                <a:spcPct val="100000"/>
              </a:lnSpc>
              <a:spcBef>
                <a:spcPts val="869"/>
              </a:spcBef>
              <a:tabLst>
                <a:tab pos="1698625" algn="l"/>
                <a:tab pos="3335654" algn="l"/>
                <a:tab pos="4228465" algn="l"/>
              </a:tabLst>
            </a:pPr>
            <a:endParaRPr sz="1000">
              <a:latin typeface="DIN-Medium"/>
              <a:cs typeface="DIN-Medium"/>
            </a:endParaRPr>
          </a:p>
        </p:txBody>
      </p:sp>
      <p:pic>
        <p:nvPicPr>
          <p:cNvPr id="12" name="Picture 11">
            <a:extLst>
              <a:ext uri="{FF2B5EF4-FFF2-40B4-BE49-F238E27FC236}">
                <a16:creationId xmlns:a16="http://schemas.microsoft.com/office/drawing/2014/main" id="{F74221F2-7E6E-8641-8DE7-74722EFC35D5}"/>
              </a:ext>
            </a:extLst>
          </p:cNvPr>
          <p:cNvPicPr>
            <a:picLocks noChangeAspect="1"/>
          </p:cNvPicPr>
          <p:nvPr userDrawn="1"/>
        </p:nvPicPr>
        <p:blipFill>
          <a:blip r:embed="rId2"/>
          <a:stretch>
            <a:fillRect/>
          </a:stretch>
        </p:blipFill>
        <p:spPr>
          <a:xfrm>
            <a:off x="10484514" y="147154"/>
            <a:ext cx="1411130" cy="748457"/>
          </a:xfrm>
          <a:prstGeom prst="rect">
            <a:avLst/>
          </a:prstGeom>
        </p:spPr>
      </p:pic>
      <p:sp>
        <p:nvSpPr>
          <p:cNvPr id="13" name="Content Placeholder 13">
            <a:extLst>
              <a:ext uri="{FF2B5EF4-FFF2-40B4-BE49-F238E27FC236}">
                <a16:creationId xmlns:a16="http://schemas.microsoft.com/office/drawing/2014/main" id="{3868B8FB-867C-D84E-B511-2DE83823E507}"/>
              </a:ext>
            </a:extLst>
          </p:cNvPr>
          <p:cNvSpPr>
            <a:spLocks noGrp="1"/>
          </p:cNvSpPr>
          <p:nvPr>
            <p:ph sz="quarter" idx="14" hasCustomPrompt="1"/>
          </p:nvPr>
        </p:nvSpPr>
        <p:spPr>
          <a:xfrm>
            <a:off x="722996" y="256900"/>
            <a:ext cx="8708293" cy="414338"/>
          </a:xfrm>
          <a:prstGeom prst="rect">
            <a:avLst/>
          </a:prstGeom>
        </p:spPr>
        <p:txBody>
          <a:bodyPr>
            <a:noAutofit/>
          </a:bodyPr>
          <a:lstStyle>
            <a:lvl1pPr marL="0" indent="0">
              <a:buNone/>
              <a:defRPr sz="2000" b="1" i="0">
                <a:solidFill>
                  <a:schemeClr val="bg1"/>
                </a:solidFill>
                <a:latin typeface="DIN" pitchFamily="2" charset="77"/>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YOUR HEADLINE GOES HERE</a:t>
            </a:r>
          </a:p>
        </p:txBody>
      </p:sp>
      <p:sp>
        <p:nvSpPr>
          <p:cNvPr id="14" name="Text Placeholder 2">
            <a:extLst>
              <a:ext uri="{FF2B5EF4-FFF2-40B4-BE49-F238E27FC236}">
                <a16:creationId xmlns:a16="http://schemas.microsoft.com/office/drawing/2014/main" id="{DC2E2C2C-BB6A-184B-8150-CCC05D36908D}"/>
              </a:ext>
            </a:extLst>
          </p:cNvPr>
          <p:cNvSpPr>
            <a:spLocks noGrp="1"/>
          </p:cNvSpPr>
          <p:nvPr>
            <p:ph type="body" idx="13" hasCustomPrompt="1"/>
          </p:nvPr>
        </p:nvSpPr>
        <p:spPr>
          <a:xfrm>
            <a:off x="723478" y="702519"/>
            <a:ext cx="8707328" cy="216451"/>
          </a:xfrm>
          <a:prstGeom prst="rect">
            <a:avLst/>
          </a:prstGeom>
        </p:spPr>
        <p:txBody>
          <a:bodyPr>
            <a:normAutofit/>
          </a:bodyPr>
          <a:lstStyle>
            <a:lvl1pPr marL="0" indent="0" algn="l">
              <a:buNone/>
              <a:defRPr sz="1000" b="0" i="0">
                <a:solidFill>
                  <a:schemeClr val="bg1"/>
                </a:solidFill>
                <a:latin typeface="DIN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YOUR LONGER SUBHEAD GOES HERE</a:t>
            </a:r>
          </a:p>
        </p:txBody>
      </p:sp>
      <p:cxnSp>
        <p:nvCxnSpPr>
          <p:cNvPr id="15" name="Straight Connector 14">
            <a:extLst>
              <a:ext uri="{FF2B5EF4-FFF2-40B4-BE49-F238E27FC236}">
                <a16:creationId xmlns:a16="http://schemas.microsoft.com/office/drawing/2014/main" id="{9958749A-3024-A544-BECB-2327F74B0649}"/>
              </a:ext>
            </a:extLst>
          </p:cNvPr>
          <p:cNvCxnSpPr/>
          <p:nvPr userDrawn="1"/>
        </p:nvCxnSpPr>
        <p:spPr>
          <a:xfrm>
            <a:off x="1693193" y="6343136"/>
            <a:ext cx="0" cy="387179"/>
          </a:xfrm>
          <a:prstGeom prst="line">
            <a:avLst/>
          </a:prstGeom>
          <a:ln>
            <a:solidFill>
              <a:srgbClr val="A32A29"/>
            </a:solidFill>
          </a:ln>
        </p:spPr>
        <p:style>
          <a:lnRef idx="1">
            <a:schemeClr val="accent1"/>
          </a:lnRef>
          <a:fillRef idx="0">
            <a:schemeClr val="accent1"/>
          </a:fillRef>
          <a:effectRef idx="0">
            <a:schemeClr val="accent1"/>
          </a:effectRef>
          <a:fontRef idx="minor">
            <a:schemeClr val="tx1"/>
          </a:fontRef>
        </p:style>
      </p:cxnSp>
      <p:sp>
        <p:nvSpPr>
          <p:cNvPr id="17" name="Content Placeholder 16">
            <a:extLst>
              <a:ext uri="{FF2B5EF4-FFF2-40B4-BE49-F238E27FC236}">
                <a16:creationId xmlns:a16="http://schemas.microsoft.com/office/drawing/2014/main" id="{BED66158-39A8-ED4F-BFAD-83F66EA5BEDB}"/>
              </a:ext>
            </a:extLst>
          </p:cNvPr>
          <p:cNvSpPr>
            <a:spLocks noGrp="1"/>
          </p:cNvSpPr>
          <p:nvPr>
            <p:ph sz="quarter" idx="15" hasCustomPrompt="1"/>
          </p:nvPr>
        </p:nvSpPr>
        <p:spPr>
          <a:xfrm>
            <a:off x="722996" y="1681200"/>
            <a:ext cx="5049524" cy="3906000"/>
          </a:xfrm>
          <a:prstGeom prst="rect">
            <a:avLst/>
          </a:prstGeom>
        </p:spPr>
        <p:txBody>
          <a:bodyPr>
            <a:normAutofit/>
          </a:bodyPr>
          <a:lstStyle>
            <a:lvl1pPr marL="12700" marR="5080" indent="0" algn="just">
              <a:lnSpc>
                <a:spcPct val="100000"/>
              </a:lnSpc>
              <a:spcBef>
                <a:spcPts val="40"/>
              </a:spcBef>
              <a:buNone/>
              <a:defRPr sz="1000"/>
            </a:lvl1pPr>
            <a:lvl2pPr marL="457200" indent="0">
              <a:buNone/>
              <a:defRPr/>
            </a:lvl2pPr>
            <a:lvl3pPr marL="914400" indent="0">
              <a:buNone/>
              <a:defRPr/>
            </a:lvl3pPr>
            <a:lvl4pPr marL="1371600" indent="0">
              <a:buNone/>
              <a:defRPr/>
            </a:lvl4pPr>
            <a:lvl5pPr marL="1828800" indent="0">
              <a:buNone/>
              <a:defRPr/>
            </a:lvl5pPr>
          </a:lstStyle>
          <a:p>
            <a:pPr marL="12700" marR="5080" algn="just">
              <a:lnSpc>
                <a:spcPct val="100000"/>
              </a:lnSpc>
              <a:spcBef>
                <a:spcPts val="100"/>
              </a:spcBef>
            </a:pPr>
            <a:r>
              <a:rPr lang="en-US" sz="1000" spc="-5">
                <a:solidFill>
                  <a:srgbClr val="79776F"/>
                </a:solidFill>
                <a:latin typeface="Myriad Pro"/>
                <a:cs typeface="Myriad Pro"/>
              </a:rPr>
              <a:t>Lorem </a:t>
            </a:r>
            <a:r>
              <a:rPr lang="en-US" sz="1000">
                <a:solidFill>
                  <a:srgbClr val="79776F"/>
                </a:solidFill>
                <a:latin typeface="Myriad Pro"/>
                <a:cs typeface="Myriad Pro"/>
              </a:rPr>
              <a:t>ipsum dolor sit </a:t>
            </a:r>
            <a:r>
              <a:rPr lang="en-US" sz="1000" spc="-5" err="1">
                <a:solidFill>
                  <a:srgbClr val="79776F"/>
                </a:solidFill>
                <a:latin typeface="Myriad Pro"/>
                <a:cs typeface="Myriad Pro"/>
              </a:rPr>
              <a:t>amet</a:t>
            </a:r>
            <a:r>
              <a:rPr lang="en-US" sz="1000" spc="-5">
                <a:solidFill>
                  <a:srgbClr val="79776F"/>
                </a:solidFill>
                <a:latin typeface="Myriad Pro"/>
                <a:cs typeface="Myriad Pro"/>
              </a:rPr>
              <a:t>, </a:t>
            </a:r>
            <a:r>
              <a:rPr lang="en-US" sz="1000" err="1">
                <a:solidFill>
                  <a:srgbClr val="79776F"/>
                </a:solidFill>
                <a:latin typeface="Myriad Pro"/>
                <a:cs typeface="Myriad Pro"/>
              </a:rPr>
              <a:t>consectetuer</a:t>
            </a:r>
            <a:r>
              <a:rPr lang="en-US" sz="1000">
                <a:solidFill>
                  <a:srgbClr val="79776F"/>
                </a:solidFill>
                <a:latin typeface="Myriad Pro"/>
                <a:cs typeface="Myriad Pro"/>
              </a:rPr>
              <a:t> </a:t>
            </a:r>
            <a:r>
              <a:rPr lang="en-US" sz="1000" err="1">
                <a:solidFill>
                  <a:srgbClr val="79776F"/>
                </a:solidFill>
                <a:latin typeface="Myriad Pro"/>
                <a:cs typeface="Myriad Pro"/>
              </a:rPr>
              <a:t>adipisc</a:t>
            </a:r>
            <a:r>
              <a:rPr lang="en-US" sz="1000">
                <a:solidFill>
                  <a:srgbClr val="79776F"/>
                </a:solidFill>
                <a:latin typeface="Myriad Pro"/>
                <a:cs typeface="Myriad Pro"/>
              </a:rPr>
              <a:t>-  </a:t>
            </a:r>
            <a:r>
              <a:rPr lang="en-US" sz="1000" err="1">
                <a:solidFill>
                  <a:srgbClr val="79776F"/>
                </a:solidFill>
                <a:latin typeface="Myriad Pro"/>
                <a:cs typeface="Myriad Pro"/>
              </a:rPr>
              <a:t>ing</a:t>
            </a:r>
            <a:r>
              <a:rPr lang="en-US" sz="1000">
                <a:solidFill>
                  <a:srgbClr val="79776F"/>
                </a:solidFill>
                <a:latin typeface="Myriad Pro"/>
                <a:cs typeface="Myriad Pro"/>
              </a:rPr>
              <a:t> </a:t>
            </a:r>
            <a:r>
              <a:rPr lang="en-US" sz="1000" spc="-5" err="1">
                <a:solidFill>
                  <a:srgbClr val="79776F"/>
                </a:solidFill>
                <a:latin typeface="Myriad Pro"/>
                <a:cs typeface="Myriad Pro"/>
              </a:rPr>
              <a:t>elit</a:t>
            </a:r>
            <a:r>
              <a:rPr lang="en-US" sz="1000" spc="-5">
                <a:solidFill>
                  <a:srgbClr val="79776F"/>
                </a:solidFill>
                <a:latin typeface="Myriad Pro"/>
                <a:cs typeface="Myriad Pro"/>
              </a:rPr>
              <a:t>, </a:t>
            </a:r>
            <a:r>
              <a:rPr lang="en-US" sz="1000" err="1">
                <a:solidFill>
                  <a:srgbClr val="79776F"/>
                </a:solidFill>
                <a:latin typeface="Myriad Pro"/>
                <a:cs typeface="Myriad Pro"/>
              </a:rPr>
              <a:t>sed</a:t>
            </a:r>
            <a:r>
              <a:rPr lang="en-US" sz="1000">
                <a:solidFill>
                  <a:srgbClr val="79776F"/>
                </a:solidFill>
                <a:latin typeface="Myriad Pro"/>
                <a:cs typeface="Myriad Pro"/>
              </a:rPr>
              <a:t> </a:t>
            </a:r>
            <a:r>
              <a:rPr lang="en-US" sz="1000" err="1">
                <a:solidFill>
                  <a:srgbClr val="79776F"/>
                </a:solidFill>
                <a:latin typeface="Myriad Pro"/>
                <a:cs typeface="Myriad Pro"/>
              </a:rPr>
              <a:t>diam</a:t>
            </a:r>
            <a:r>
              <a:rPr lang="en-US" sz="1000">
                <a:solidFill>
                  <a:srgbClr val="79776F"/>
                </a:solidFill>
                <a:latin typeface="Myriad Pro"/>
                <a:cs typeface="Myriad Pro"/>
              </a:rPr>
              <a:t> </a:t>
            </a:r>
            <a:r>
              <a:rPr lang="en-US" sz="1000" spc="-5" err="1">
                <a:solidFill>
                  <a:srgbClr val="79776F"/>
                </a:solidFill>
                <a:latin typeface="Myriad Pro"/>
                <a:cs typeface="Myriad Pro"/>
              </a:rPr>
              <a:t>nonummy</a:t>
            </a:r>
            <a:r>
              <a:rPr lang="en-US" sz="1000" spc="-5">
                <a:solidFill>
                  <a:srgbClr val="79776F"/>
                </a:solidFill>
                <a:latin typeface="Myriad Pro"/>
                <a:cs typeface="Myriad Pro"/>
              </a:rPr>
              <a:t> </a:t>
            </a:r>
            <a:r>
              <a:rPr lang="en-US" sz="1000" err="1">
                <a:solidFill>
                  <a:srgbClr val="79776F"/>
                </a:solidFill>
                <a:latin typeface="Myriad Pro"/>
                <a:cs typeface="Myriad Pro"/>
              </a:rPr>
              <a:t>nibh</a:t>
            </a:r>
            <a:r>
              <a:rPr lang="en-US" sz="1000">
                <a:solidFill>
                  <a:srgbClr val="79776F"/>
                </a:solidFill>
                <a:latin typeface="Myriad Pro"/>
                <a:cs typeface="Myriad Pro"/>
              </a:rPr>
              <a:t> </a:t>
            </a:r>
            <a:r>
              <a:rPr lang="en-US" sz="1000" err="1">
                <a:solidFill>
                  <a:srgbClr val="79776F"/>
                </a:solidFill>
                <a:latin typeface="Myriad Pro"/>
                <a:cs typeface="Myriad Pro"/>
              </a:rPr>
              <a:t>euismod</a:t>
            </a:r>
            <a:r>
              <a:rPr lang="en-US" sz="1000">
                <a:solidFill>
                  <a:srgbClr val="79776F"/>
                </a:solidFill>
                <a:latin typeface="Myriad Pro"/>
                <a:cs typeface="Myriad Pro"/>
              </a:rPr>
              <a:t>  </a:t>
            </a:r>
            <a:r>
              <a:rPr lang="en-US" sz="1000" spc="-5" err="1">
                <a:solidFill>
                  <a:srgbClr val="79776F"/>
                </a:solidFill>
                <a:latin typeface="Myriad Pro"/>
                <a:cs typeface="Myriad Pro"/>
              </a:rPr>
              <a:t>tincidunt</a:t>
            </a:r>
            <a:r>
              <a:rPr lang="en-US" sz="1000" spc="-5">
                <a:solidFill>
                  <a:srgbClr val="79776F"/>
                </a:solidFill>
                <a:latin typeface="Myriad Pro"/>
                <a:cs typeface="Myriad Pro"/>
              </a:rPr>
              <a:t> </a:t>
            </a:r>
            <a:r>
              <a:rPr lang="en-US" sz="1000" err="1">
                <a:solidFill>
                  <a:srgbClr val="79776F"/>
                </a:solidFill>
                <a:latin typeface="Myriad Pro"/>
                <a:cs typeface="Myriad Pro"/>
              </a:rPr>
              <a:t>ut</a:t>
            </a:r>
            <a:r>
              <a:rPr lang="en-US" sz="1000">
                <a:solidFill>
                  <a:srgbClr val="79776F"/>
                </a:solidFill>
                <a:latin typeface="Myriad Pro"/>
                <a:cs typeface="Myriad Pro"/>
              </a:rPr>
              <a:t> </a:t>
            </a:r>
            <a:r>
              <a:rPr lang="en-US" sz="1000" spc="-5" err="1">
                <a:solidFill>
                  <a:srgbClr val="79776F"/>
                </a:solidFill>
                <a:latin typeface="Myriad Pro"/>
                <a:cs typeface="Myriad Pro"/>
              </a:rPr>
              <a:t>laoreet</a:t>
            </a:r>
            <a:r>
              <a:rPr lang="en-US" sz="1000" spc="-5">
                <a:solidFill>
                  <a:srgbClr val="79776F"/>
                </a:solidFill>
                <a:latin typeface="Myriad Pro"/>
                <a:cs typeface="Myriad Pro"/>
              </a:rPr>
              <a:t> dolore magna </a:t>
            </a:r>
            <a:r>
              <a:rPr lang="en-US" sz="1000" err="1">
                <a:solidFill>
                  <a:srgbClr val="79776F"/>
                </a:solidFill>
                <a:latin typeface="Myriad Pro"/>
                <a:cs typeface="Myriad Pro"/>
              </a:rPr>
              <a:t>aliquam</a:t>
            </a:r>
            <a:r>
              <a:rPr lang="en-US" sz="1000">
                <a:solidFill>
                  <a:srgbClr val="79776F"/>
                </a:solidFill>
                <a:latin typeface="Myriad Pro"/>
                <a:cs typeface="Myriad Pro"/>
              </a:rPr>
              <a:t> </a:t>
            </a:r>
            <a:r>
              <a:rPr lang="en-US" sz="1000" spc="-5" err="1">
                <a:solidFill>
                  <a:srgbClr val="79776F"/>
                </a:solidFill>
                <a:latin typeface="Myriad Pro"/>
                <a:cs typeface="Myriad Pro"/>
              </a:rPr>
              <a:t>erat</a:t>
            </a:r>
            <a:r>
              <a:rPr lang="en-US" sz="1000" spc="-5">
                <a:solidFill>
                  <a:srgbClr val="79776F"/>
                </a:solidFill>
                <a:latin typeface="Myriad Pro"/>
                <a:cs typeface="Myriad Pro"/>
              </a:rPr>
              <a:t>  </a:t>
            </a:r>
            <a:r>
              <a:rPr lang="en-US" sz="1000" spc="-5" err="1">
                <a:solidFill>
                  <a:srgbClr val="79776F"/>
                </a:solidFill>
                <a:latin typeface="Myriad Pro"/>
                <a:cs typeface="Myriad Pro"/>
              </a:rPr>
              <a:t>volutpat</a:t>
            </a:r>
            <a:r>
              <a:rPr lang="en-US" sz="1000" spc="-5">
                <a:solidFill>
                  <a:srgbClr val="79776F"/>
                </a:solidFill>
                <a:latin typeface="Myriad Pro"/>
                <a:cs typeface="Myriad Pro"/>
              </a:rPr>
              <a:t>. </a:t>
            </a:r>
            <a:r>
              <a:rPr lang="en-US" sz="1000">
                <a:solidFill>
                  <a:srgbClr val="79776F"/>
                </a:solidFill>
                <a:latin typeface="Myriad Pro"/>
                <a:cs typeface="Myriad Pro"/>
              </a:rPr>
              <a:t>Ut </a:t>
            </a:r>
            <a:r>
              <a:rPr lang="en-US" sz="1000" err="1">
                <a:solidFill>
                  <a:srgbClr val="79776F"/>
                </a:solidFill>
                <a:latin typeface="Myriad Pro"/>
                <a:cs typeface="Myriad Pro"/>
              </a:rPr>
              <a:t>wisi</a:t>
            </a:r>
            <a:r>
              <a:rPr lang="en-US" sz="1000">
                <a:solidFill>
                  <a:srgbClr val="79776F"/>
                </a:solidFill>
                <a:latin typeface="Myriad Pro"/>
                <a:cs typeface="Myriad Pro"/>
              </a:rPr>
              <a:t> </a:t>
            </a:r>
            <a:r>
              <a:rPr lang="en-US" sz="1000" err="1">
                <a:solidFill>
                  <a:srgbClr val="79776F"/>
                </a:solidFill>
                <a:latin typeface="Myriad Pro"/>
                <a:cs typeface="Myriad Pro"/>
              </a:rPr>
              <a:t>enim</a:t>
            </a:r>
            <a:r>
              <a:rPr lang="en-US" sz="1000">
                <a:solidFill>
                  <a:srgbClr val="79776F"/>
                </a:solidFill>
                <a:latin typeface="Myriad Pro"/>
                <a:cs typeface="Myriad Pro"/>
              </a:rPr>
              <a:t> ad minim </a:t>
            </a:r>
            <a:r>
              <a:rPr lang="en-US" sz="1000" spc="-5" err="1">
                <a:solidFill>
                  <a:srgbClr val="79776F"/>
                </a:solidFill>
                <a:latin typeface="Myriad Pro"/>
                <a:cs typeface="Myriad Pro"/>
              </a:rPr>
              <a:t>veniam</a:t>
            </a:r>
            <a:r>
              <a:rPr lang="en-US" sz="1000" spc="-5">
                <a:solidFill>
                  <a:srgbClr val="79776F"/>
                </a:solidFill>
                <a:latin typeface="Myriad Pro"/>
                <a:cs typeface="Myriad Pro"/>
              </a:rPr>
              <a:t>, </a:t>
            </a:r>
            <a:r>
              <a:rPr lang="en-US" sz="1000" err="1">
                <a:solidFill>
                  <a:srgbClr val="79776F"/>
                </a:solidFill>
                <a:latin typeface="Myriad Pro"/>
                <a:cs typeface="Myriad Pro"/>
              </a:rPr>
              <a:t>quis</a:t>
            </a:r>
            <a:r>
              <a:rPr lang="en-US" sz="1000">
                <a:solidFill>
                  <a:srgbClr val="79776F"/>
                </a:solidFill>
                <a:latin typeface="Myriad Pro"/>
                <a:cs typeface="Myriad Pro"/>
              </a:rPr>
              <a:t>  </a:t>
            </a:r>
            <a:r>
              <a:rPr lang="en-US" sz="1000" err="1">
                <a:solidFill>
                  <a:srgbClr val="79776F"/>
                </a:solidFill>
                <a:latin typeface="Myriad Pro"/>
                <a:cs typeface="Myriad Pro"/>
              </a:rPr>
              <a:t>nostrud</a:t>
            </a:r>
            <a:r>
              <a:rPr lang="en-US" sz="1000">
                <a:solidFill>
                  <a:srgbClr val="79776F"/>
                </a:solidFill>
                <a:latin typeface="Myriad Pro"/>
                <a:cs typeface="Myriad Pro"/>
              </a:rPr>
              <a:t> </a:t>
            </a:r>
            <a:r>
              <a:rPr lang="en-US" sz="1000" spc="-5" err="1">
                <a:solidFill>
                  <a:srgbClr val="79776F"/>
                </a:solidFill>
                <a:latin typeface="Myriad Pro"/>
                <a:cs typeface="Myriad Pro"/>
              </a:rPr>
              <a:t>exerci</a:t>
            </a:r>
            <a:r>
              <a:rPr lang="en-US" sz="1000" spc="-5">
                <a:solidFill>
                  <a:srgbClr val="79776F"/>
                </a:solidFill>
                <a:latin typeface="Myriad Pro"/>
                <a:cs typeface="Myriad Pro"/>
              </a:rPr>
              <a:t> </a:t>
            </a:r>
            <a:r>
              <a:rPr lang="en-US" sz="1000" spc="-5" err="1">
                <a:solidFill>
                  <a:srgbClr val="79776F"/>
                </a:solidFill>
                <a:latin typeface="Myriad Pro"/>
                <a:cs typeface="Myriad Pro"/>
              </a:rPr>
              <a:t>tation</a:t>
            </a:r>
            <a:r>
              <a:rPr lang="en-US" sz="1000" spc="-5">
                <a:solidFill>
                  <a:srgbClr val="79776F"/>
                </a:solidFill>
                <a:latin typeface="Myriad Pro"/>
                <a:cs typeface="Myriad Pro"/>
              </a:rPr>
              <a:t> </a:t>
            </a:r>
            <a:r>
              <a:rPr lang="en-US" sz="1000" spc="-5" err="1">
                <a:solidFill>
                  <a:srgbClr val="79776F"/>
                </a:solidFill>
                <a:latin typeface="Myriad Pro"/>
                <a:cs typeface="Myriad Pro"/>
              </a:rPr>
              <a:t>ullamcorper</a:t>
            </a:r>
            <a:r>
              <a:rPr lang="en-US" sz="1000" spc="-5">
                <a:solidFill>
                  <a:srgbClr val="79776F"/>
                </a:solidFill>
                <a:latin typeface="Myriad Pro"/>
                <a:cs typeface="Myriad Pro"/>
              </a:rPr>
              <a:t> </a:t>
            </a:r>
            <a:r>
              <a:rPr lang="en-US" sz="1000" err="1">
                <a:solidFill>
                  <a:srgbClr val="79776F"/>
                </a:solidFill>
                <a:latin typeface="Myriad Pro"/>
                <a:cs typeface="Myriad Pro"/>
              </a:rPr>
              <a:t>suscipit</a:t>
            </a:r>
            <a:r>
              <a:rPr lang="en-US" sz="1000">
                <a:solidFill>
                  <a:srgbClr val="79776F"/>
                </a:solidFill>
                <a:latin typeface="Myriad Pro"/>
                <a:cs typeface="Myriad Pro"/>
              </a:rPr>
              <a:t> </a:t>
            </a:r>
            <a:r>
              <a:rPr lang="en-US" sz="1000" err="1">
                <a:solidFill>
                  <a:srgbClr val="79776F"/>
                </a:solidFill>
                <a:latin typeface="Myriad Pro"/>
                <a:cs typeface="Myriad Pro"/>
              </a:rPr>
              <a:t>lobortis</a:t>
            </a:r>
            <a:r>
              <a:rPr lang="en-US" sz="1000">
                <a:solidFill>
                  <a:srgbClr val="79776F"/>
                </a:solidFill>
                <a:latin typeface="Myriad Pro"/>
                <a:cs typeface="Myriad Pro"/>
              </a:rPr>
              <a:t>  </a:t>
            </a:r>
            <a:r>
              <a:rPr lang="en-US" sz="1000" err="1">
                <a:solidFill>
                  <a:srgbClr val="79776F"/>
                </a:solidFill>
                <a:latin typeface="Myriad Pro"/>
                <a:cs typeface="Myriad Pro"/>
              </a:rPr>
              <a:t>nisl</a:t>
            </a:r>
            <a:r>
              <a:rPr lang="en-US" sz="1000">
                <a:solidFill>
                  <a:srgbClr val="79776F"/>
                </a:solidFill>
                <a:latin typeface="Myriad Pro"/>
                <a:cs typeface="Myriad Pro"/>
              </a:rPr>
              <a:t> </a:t>
            </a:r>
            <a:r>
              <a:rPr lang="en-US" sz="1000" err="1">
                <a:solidFill>
                  <a:srgbClr val="79776F"/>
                </a:solidFill>
                <a:latin typeface="Myriad Pro"/>
                <a:cs typeface="Myriad Pro"/>
              </a:rPr>
              <a:t>ut</a:t>
            </a:r>
            <a:r>
              <a:rPr lang="en-US" sz="1000">
                <a:solidFill>
                  <a:srgbClr val="79776F"/>
                </a:solidFill>
                <a:latin typeface="Myriad Pro"/>
                <a:cs typeface="Myriad Pro"/>
              </a:rPr>
              <a:t> </a:t>
            </a:r>
            <a:r>
              <a:rPr lang="en-US" sz="1000" err="1">
                <a:solidFill>
                  <a:srgbClr val="79776F"/>
                </a:solidFill>
                <a:latin typeface="Myriad Pro"/>
                <a:cs typeface="Myriad Pro"/>
              </a:rPr>
              <a:t>aliquip</a:t>
            </a:r>
            <a:r>
              <a:rPr lang="en-US" sz="1000">
                <a:solidFill>
                  <a:srgbClr val="79776F"/>
                </a:solidFill>
                <a:latin typeface="Myriad Pro"/>
                <a:cs typeface="Myriad Pro"/>
              </a:rPr>
              <a:t> </a:t>
            </a:r>
            <a:r>
              <a:rPr lang="en-US" sz="1000" spc="-5">
                <a:solidFill>
                  <a:srgbClr val="79776F"/>
                </a:solidFill>
                <a:latin typeface="Myriad Pro"/>
                <a:cs typeface="Myriad Pro"/>
              </a:rPr>
              <a:t>ex </a:t>
            </a:r>
            <a:r>
              <a:rPr lang="en-US" sz="1000" err="1">
                <a:solidFill>
                  <a:srgbClr val="79776F"/>
                </a:solidFill>
                <a:latin typeface="Myriad Pro"/>
                <a:cs typeface="Myriad Pro"/>
              </a:rPr>
              <a:t>ea</a:t>
            </a:r>
            <a:r>
              <a:rPr lang="en-US" sz="1000">
                <a:solidFill>
                  <a:srgbClr val="79776F"/>
                </a:solidFill>
                <a:latin typeface="Myriad Pro"/>
                <a:cs typeface="Myriad Pro"/>
              </a:rPr>
              <a:t> </a:t>
            </a:r>
            <a:r>
              <a:rPr lang="en-US" sz="1000" spc="-5" err="1">
                <a:solidFill>
                  <a:srgbClr val="79776F"/>
                </a:solidFill>
                <a:latin typeface="Myriad Pro"/>
                <a:cs typeface="Myriad Pro"/>
              </a:rPr>
              <a:t>commodo</a:t>
            </a:r>
            <a:r>
              <a:rPr lang="en-US" sz="1000" spc="-5">
                <a:solidFill>
                  <a:srgbClr val="79776F"/>
                </a:solidFill>
                <a:latin typeface="Myriad Pro"/>
                <a:cs typeface="Myriad Pro"/>
              </a:rPr>
              <a:t> </a:t>
            </a:r>
            <a:r>
              <a:rPr lang="en-US" sz="1000" spc="-5" err="1">
                <a:solidFill>
                  <a:srgbClr val="79776F"/>
                </a:solidFill>
                <a:latin typeface="Myriad Pro"/>
                <a:cs typeface="Myriad Pro"/>
              </a:rPr>
              <a:t>consequat</a:t>
            </a:r>
            <a:r>
              <a:rPr lang="en-US" sz="1000" spc="-5">
                <a:solidFill>
                  <a:srgbClr val="79776F"/>
                </a:solidFill>
                <a:latin typeface="Myriad Pro"/>
                <a:cs typeface="Myriad Pro"/>
              </a:rPr>
              <a:t>. </a:t>
            </a:r>
            <a:r>
              <a:rPr lang="en-US" sz="1000">
                <a:solidFill>
                  <a:srgbClr val="79776F"/>
                </a:solidFill>
                <a:latin typeface="Myriad Pro"/>
                <a:cs typeface="Myriad Pro"/>
              </a:rPr>
              <a:t>Duis  </a:t>
            </a:r>
            <a:r>
              <a:rPr lang="en-US" sz="1000" spc="-5" err="1">
                <a:solidFill>
                  <a:srgbClr val="79776F"/>
                </a:solidFill>
                <a:latin typeface="Myriad Pro"/>
                <a:cs typeface="Myriad Pro"/>
              </a:rPr>
              <a:t>autem</a:t>
            </a:r>
            <a:r>
              <a:rPr lang="en-US" sz="1000" spc="-5">
                <a:solidFill>
                  <a:srgbClr val="79776F"/>
                </a:solidFill>
                <a:latin typeface="Myriad Pro"/>
                <a:cs typeface="Myriad Pro"/>
              </a:rPr>
              <a:t> </a:t>
            </a:r>
            <a:r>
              <a:rPr lang="en-US" sz="1000" spc="-5" err="1">
                <a:solidFill>
                  <a:srgbClr val="79776F"/>
                </a:solidFill>
                <a:latin typeface="Myriad Pro"/>
                <a:cs typeface="Myriad Pro"/>
              </a:rPr>
              <a:t>vel</a:t>
            </a:r>
            <a:r>
              <a:rPr lang="en-US" sz="1000" spc="-5">
                <a:solidFill>
                  <a:srgbClr val="79776F"/>
                </a:solidFill>
                <a:latin typeface="Myriad Pro"/>
                <a:cs typeface="Myriad Pro"/>
              </a:rPr>
              <a:t> </a:t>
            </a:r>
            <a:r>
              <a:rPr lang="en-US" sz="1000" err="1">
                <a:solidFill>
                  <a:srgbClr val="79776F"/>
                </a:solidFill>
                <a:latin typeface="Myriad Pro"/>
                <a:cs typeface="Myriad Pro"/>
              </a:rPr>
              <a:t>eum</a:t>
            </a:r>
            <a:r>
              <a:rPr lang="en-US" sz="1000">
                <a:solidFill>
                  <a:srgbClr val="79776F"/>
                </a:solidFill>
                <a:latin typeface="Myriad Pro"/>
                <a:cs typeface="Myriad Pro"/>
              </a:rPr>
              <a:t> </a:t>
            </a:r>
            <a:r>
              <a:rPr lang="en-US" sz="1000" spc="-5" err="1">
                <a:solidFill>
                  <a:srgbClr val="79776F"/>
                </a:solidFill>
                <a:latin typeface="Myriad Pro"/>
                <a:cs typeface="Myriad Pro"/>
              </a:rPr>
              <a:t>iriure</a:t>
            </a:r>
            <a:r>
              <a:rPr lang="en-US" sz="1000" spc="-5">
                <a:solidFill>
                  <a:srgbClr val="79776F"/>
                </a:solidFill>
                <a:latin typeface="Myriad Pro"/>
                <a:cs typeface="Myriad Pro"/>
              </a:rPr>
              <a:t> </a:t>
            </a:r>
            <a:r>
              <a:rPr lang="en-US" sz="1000">
                <a:solidFill>
                  <a:srgbClr val="79776F"/>
                </a:solidFill>
                <a:latin typeface="Myriad Pro"/>
                <a:cs typeface="Myriad Pro"/>
              </a:rPr>
              <a:t>dolor in </a:t>
            </a:r>
            <a:r>
              <a:rPr lang="en-US" sz="1000" spc="-5" err="1">
                <a:solidFill>
                  <a:srgbClr val="79776F"/>
                </a:solidFill>
                <a:latin typeface="Myriad Pro"/>
                <a:cs typeface="Myriad Pro"/>
              </a:rPr>
              <a:t>hendrerit</a:t>
            </a:r>
            <a:r>
              <a:rPr lang="en-US" sz="1000" spc="-5">
                <a:solidFill>
                  <a:srgbClr val="79776F"/>
                </a:solidFill>
                <a:latin typeface="Myriad Pro"/>
                <a:cs typeface="Myriad Pro"/>
              </a:rPr>
              <a:t> </a:t>
            </a:r>
            <a:r>
              <a:rPr lang="en-US" sz="1000">
                <a:solidFill>
                  <a:srgbClr val="79776F"/>
                </a:solidFill>
                <a:latin typeface="Myriad Pro"/>
                <a:cs typeface="Myriad Pro"/>
              </a:rPr>
              <a:t>in  </a:t>
            </a:r>
            <a:r>
              <a:rPr lang="en-US" sz="1000" spc="-5" err="1">
                <a:solidFill>
                  <a:srgbClr val="79776F"/>
                </a:solidFill>
                <a:latin typeface="Myriad Pro"/>
                <a:cs typeface="Myriad Pro"/>
              </a:rPr>
              <a:t>vulputate</a:t>
            </a:r>
            <a:r>
              <a:rPr lang="en-US" sz="1000" spc="-5">
                <a:solidFill>
                  <a:srgbClr val="79776F"/>
                </a:solidFill>
                <a:latin typeface="Myriad Pro"/>
                <a:cs typeface="Myriad Pro"/>
              </a:rPr>
              <a:t> </a:t>
            </a:r>
            <a:r>
              <a:rPr lang="en-US" sz="1000" spc="-5" err="1">
                <a:solidFill>
                  <a:srgbClr val="79776F"/>
                </a:solidFill>
                <a:latin typeface="Myriad Pro"/>
                <a:cs typeface="Myriad Pro"/>
              </a:rPr>
              <a:t>velit</a:t>
            </a:r>
            <a:r>
              <a:rPr lang="en-US" sz="1000" spc="-5">
                <a:solidFill>
                  <a:srgbClr val="79776F"/>
                </a:solidFill>
                <a:latin typeface="Myriad Pro"/>
                <a:cs typeface="Myriad Pro"/>
              </a:rPr>
              <a:t> </a:t>
            </a:r>
            <a:r>
              <a:rPr lang="en-US" sz="1000" err="1">
                <a:solidFill>
                  <a:srgbClr val="79776F"/>
                </a:solidFill>
                <a:latin typeface="Myriad Pro"/>
                <a:cs typeface="Myriad Pro"/>
              </a:rPr>
              <a:t>esse</a:t>
            </a:r>
            <a:r>
              <a:rPr lang="en-US" sz="1000">
                <a:solidFill>
                  <a:srgbClr val="79776F"/>
                </a:solidFill>
                <a:latin typeface="Myriad Pro"/>
                <a:cs typeface="Myriad Pro"/>
              </a:rPr>
              <a:t> </a:t>
            </a:r>
            <a:r>
              <a:rPr lang="en-US" sz="1000" err="1">
                <a:solidFill>
                  <a:srgbClr val="79776F"/>
                </a:solidFill>
                <a:latin typeface="Myriad Pro"/>
                <a:cs typeface="Myriad Pro"/>
              </a:rPr>
              <a:t>molestie</a:t>
            </a:r>
            <a:r>
              <a:rPr lang="en-US" sz="1000">
                <a:solidFill>
                  <a:srgbClr val="79776F"/>
                </a:solidFill>
                <a:latin typeface="Myriad Pro"/>
                <a:cs typeface="Myriad Pro"/>
              </a:rPr>
              <a:t> </a:t>
            </a:r>
            <a:r>
              <a:rPr lang="en-US" sz="1000" spc="-5" err="1">
                <a:solidFill>
                  <a:srgbClr val="79776F"/>
                </a:solidFill>
                <a:latin typeface="Myriad Pro"/>
                <a:cs typeface="Myriad Pro"/>
              </a:rPr>
              <a:t>consequat</a:t>
            </a:r>
            <a:r>
              <a:rPr lang="en-US" sz="1000" spc="-5">
                <a:solidFill>
                  <a:srgbClr val="79776F"/>
                </a:solidFill>
                <a:latin typeface="Myriad Pro"/>
                <a:cs typeface="Myriad Pro"/>
              </a:rPr>
              <a:t>, </a:t>
            </a:r>
            <a:r>
              <a:rPr lang="en-US" sz="1000" spc="-5" err="1">
                <a:solidFill>
                  <a:srgbClr val="79776F"/>
                </a:solidFill>
                <a:latin typeface="Myriad Pro"/>
                <a:cs typeface="Myriad Pro"/>
              </a:rPr>
              <a:t>vel</a:t>
            </a:r>
            <a:r>
              <a:rPr lang="en-US" sz="1000" spc="-5">
                <a:solidFill>
                  <a:srgbClr val="79776F"/>
                </a:solidFill>
                <a:latin typeface="Myriad Pro"/>
                <a:cs typeface="Myriad Pro"/>
              </a:rPr>
              <a:t> </a:t>
            </a:r>
            <a:r>
              <a:rPr lang="en-US" sz="1000" err="1">
                <a:solidFill>
                  <a:srgbClr val="79776F"/>
                </a:solidFill>
                <a:latin typeface="Myriad Pro"/>
                <a:cs typeface="Myriad Pro"/>
              </a:rPr>
              <a:t>illum</a:t>
            </a:r>
            <a:r>
              <a:rPr lang="en-US" sz="1000">
                <a:solidFill>
                  <a:srgbClr val="79776F"/>
                </a:solidFill>
                <a:latin typeface="Myriad Pro"/>
                <a:cs typeface="Myriad Pro"/>
              </a:rPr>
              <a:t>  </a:t>
            </a:r>
            <a:r>
              <a:rPr lang="en-US" sz="1000" spc="-5">
                <a:solidFill>
                  <a:srgbClr val="79776F"/>
                </a:solidFill>
                <a:latin typeface="Myriad Pro"/>
                <a:cs typeface="Myriad Pro"/>
              </a:rPr>
              <a:t>dolore </a:t>
            </a:r>
            <a:r>
              <a:rPr lang="en-US" sz="1000" err="1">
                <a:solidFill>
                  <a:srgbClr val="79776F"/>
                </a:solidFill>
                <a:latin typeface="Myriad Pro"/>
                <a:cs typeface="Myriad Pro"/>
              </a:rPr>
              <a:t>eu</a:t>
            </a:r>
            <a:r>
              <a:rPr lang="en-US" sz="1000">
                <a:solidFill>
                  <a:srgbClr val="79776F"/>
                </a:solidFill>
                <a:latin typeface="Myriad Pro"/>
                <a:cs typeface="Myriad Pro"/>
              </a:rPr>
              <a:t> </a:t>
            </a:r>
            <a:r>
              <a:rPr lang="en-US" sz="1000" spc="-5" err="1">
                <a:solidFill>
                  <a:srgbClr val="79776F"/>
                </a:solidFill>
                <a:latin typeface="Myriad Pro"/>
                <a:cs typeface="Myriad Pro"/>
              </a:rPr>
              <a:t>feugiat</a:t>
            </a:r>
            <a:r>
              <a:rPr lang="en-US" sz="1000" spc="-5">
                <a:solidFill>
                  <a:srgbClr val="79776F"/>
                </a:solidFill>
                <a:latin typeface="Myriad Pro"/>
                <a:cs typeface="Myriad Pro"/>
              </a:rPr>
              <a:t> </a:t>
            </a:r>
            <a:r>
              <a:rPr lang="en-US" sz="1000" err="1">
                <a:solidFill>
                  <a:srgbClr val="79776F"/>
                </a:solidFill>
                <a:latin typeface="Myriad Pro"/>
                <a:cs typeface="Myriad Pro"/>
              </a:rPr>
              <a:t>nulla</a:t>
            </a:r>
            <a:r>
              <a:rPr lang="en-US" sz="1000">
                <a:solidFill>
                  <a:srgbClr val="79776F"/>
                </a:solidFill>
                <a:latin typeface="Myriad Pro"/>
                <a:cs typeface="Myriad Pro"/>
              </a:rPr>
              <a:t> </a:t>
            </a:r>
            <a:r>
              <a:rPr lang="en-US" sz="1000" err="1">
                <a:solidFill>
                  <a:srgbClr val="79776F"/>
                </a:solidFill>
                <a:latin typeface="Myriad Pro"/>
                <a:cs typeface="Myriad Pro"/>
              </a:rPr>
              <a:t>facilisis</a:t>
            </a:r>
            <a:r>
              <a:rPr lang="en-US" sz="1000">
                <a:solidFill>
                  <a:srgbClr val="79776F"/>
                </a:solidFill>
                <a:latin typeface="Myriad Pro"/>
                <a:cs typeface="Myriad Pro"/>
              </a:rPr>
              <a:t> </a:t>
            </a:r>
            <a:r>
              <a:rPr lang="en-US" sz="1000" spc="-5">
                <a:solidFill>
                  <a:srgbClr val="79776F"/>
                </a:solidFill>
                <a:latin typeface="Myriad Pro"/>
                <a:cs typeface="Myriad Pro"/>
              </a:rPr>
              <a:t>at </a:t>
            </a:r>
            <a:r>
              <a:rPr lang="en-US" sz="1000" spc="-5" err="1">
                <a:solidFill>
                  <a:srgbClr val="79776F"/>
                </a:solidFill>
                <a:latin typeface="Myriad Pro"/>
                <a:cs typeface="Myriad Pro"/>
              </a:rPr>
              <a:t>vero</a:t>
            </a:r>
            <a:r>
              <a:rPr lang="en-US" sz="1000" spc="-5">
                <a:solidFill>
                  <a:srgbClr val="79776F"/>
                </a:solidFill>
                <a:latin typeface="Myriad Pro"/>
                <a:cs typeface="Myriad Pro"/>
              </a:rPr>
              <a:t> </a:t>
            </a:r>
            <a:r>
              <a:rPr lang="en-US" sz="1000" spc="-5" err="1">
                <a:solidFill>
                  <a:srgbClr val="79776F"/>
                </a:solidFill>
                <a:latin typeface="Myriad Pro"/>
                <a:cs typeface="Myriad Pro"/>
              </a:rPr>
              <a:t>eros</a:t>
            </a:r>
            <a:r>
              <a:rPr lang="en-US" sz="1000" spc="-5">
                <a:solidFill>
                  <a:srgbClr val="79776F"/>
                </a:solidFill>
                <a:latin typeface="Myriad Pro"/>
                <a:cs typeface="Myriad Pro"/>
              </a:rPr>
              <a:t> </a:t>
            </a:r>
            <a:r>
              <a:rPr lang="en-US" sz="1000">
                <a:solidFill>
                  <a:srgbClr val="79776F"/>
                </a:solidFill>
                <a:latin typeface="Myriad Pro"/>
                <a:cs typeface="Myriad Pro"/>
              </a:rPr>
              <a:t>et  </a:t>
            </a:r>
            <a:r>
              <a:rPr lang="en-US" sz="1000" spc="-5" err="1">
                <a:solidFill>
                  <a:srgbClr val="79776F"/>
                </a:solidFill>
                <a:latin typeface="Myriad Pro"/>
                <a:cs typeface="Myriad Pro"/>
              </a:rPr>
              <a:t>accumsan</a:t>
            </a:r>
            <a:r>
              <a:rPr lang="en-US" sz="1000" spc="-5">
                <a:solidFill>
                  <a:srgbClr val="79776F"/>
                </a:solidFill>
                <a:latin typeface="Myriad Pro"/>
                <a:cs typeface="Myriad Pro"/>
              </a:rPr>
              <a:t> </a:t>
            </a:r>
            <a:r>
              <a:rPr lang="en-US" sz="1000">
                <a:solidFill>
                  <a:srgbClr val="79776F"/>
                </a:solidFill>
                <a:latin typeface="Myriad Pro"/>
                <a:cs typeface="Myriad Pro"/>
              </a:rPr>
              <a:t>et </a:t>
            </a:r>
            <a:r>
              <a:rPr lang="en-US" sz="1000" spc="-5" err="1">
                <a:solidFill>
                  <a:srgbClr val="79776F"/>
                </a:solidFill>
                <a:latin typeface="Myriad Pro"/>
                <a:cs typeface="Myriad Pro"/>
              </a:rPr>
              <a:t>iusto</a:t>
            </a:r>
            <a:r>
              <a:rPr lang="en-US" sz="1000" spc="-5">
                <a:solidFill>
                  <a:srgbClr val="79776F"/>
                </a:solidFill>
                <a:latin typeface="Myriad Pro"/>
                <a:cs typeface="Myriad Pro"/>
              </a:rPr>
              <a:t> </a:t>
            </a:r>
            <a:r>
              <a:rPr lang="en-US" sz="1000" err="1">
                <a:solidFill>
                  <a:srgbClr val="79776F"/>
                </a:solidFill>
                <a:latin typeface="Myriad Pro"/>
                <a:cs typeface="Myriad Pro"/>
              </a:rPr>
              <a:t>odio</a:t>
            </a:r>
            <a:r>
              <a:rPr lang="en-US" sz="1000">
                <a:solidFill>
                  <a:srgbClr val="79776F"/>
                </a:solidFill>
                <a:latin typeface="Myriad Pro"/>
                <a:cs typeface="Myriad Pro"/>
              </a:rPr>
              <a:t> </a:t>
            </a:r>
            <a:r>
              <a:rPr lang="en-US" sz="1000" spc="-5" err="1">
                <a:solidFill>
                  <a:srgbClr val="79776F"/>
                </a:solidFill>
                <a:latin typeface="Myriad Pro"/>
                <a:cs typeface="Myriad Pro"/>
              </a:rPr>
              <a:t>dignissim</a:t>
            </a:r>
            <a:r>
              <a:rPr lang="en-US" sz="1000" spc="-5">
                <a:solidFill>
                  <a:srgbClr val="79776F"/>
                </a:solidFill>
                <a:latin typeface="Myriad Pro"/>
                <a:cs typeface="Myriad Pro"/>
              </a:rPr>
              <a:t> </a:t>
            </a:r>
            <a:r>
              <a:rPr lang="en-US" sz="1000">
                <a:solidFill>
                  <a:srgbClr val="79776F"/>
                </a:solidFill>
                <a:latin typeface="Myriad Pro"/>
                <a:cs typeface="Myriad Pro"/>
              </a:rPr>
              <a:t>qui </a:t>
            </a:r>
            <a:r>
              <a:rPr lang="en-US" sz="1000" err="1">
                <a:solidFill>
                  <a:srgbClr val="79776F"/>
                </a:solidFill>
                <a:latin typeface="Myriad Pro"/>
                <a:cs typeface="Myriad Pro"/>
              </a:rPr>
              <a:t>blandit</a:t>
            </a:r>
            <a:r>
              <a:rPr lang="en-US" sz="1000" spc="20">
                <a:solidFill>
                  <a:srgbClr val="79776F"/>
                </a:solidFill>
                <a:latin typeface="Myriad Pro"/>
                <a:cs typeface="Myriad Pro"/>
              </a:rPr>
              <a:t> </a:t>
            </a:r>
            <a:r>
              <a:rPr lang="en-US" sz="1000" spc="-5" err="1">
                <a:solidFill>
                  <a:srgbClr val="79776F"/>
                </a:solidFill>
                <a:latin typeface="Myriad Pro"/>
                <a:cs typeface="Myriad Pro"/>
              </a:rPr>
              <a:t>prae</a:t>
            </a:r>
            <a:endParaRPr lang="en-US" sz="1000">
              <a:latin typeface="Myriad Pro"/>
              <a:cs typeface="Myriad Pro"/>
            </a:endParaRPr>
          </a:p>
          <a:p>
            <a:pPr>
              <a:lnSpc>
                <a:spcPct val="100000"/>
              </a:lnSpc>
              <a:spcBef>
                <a:spcPts val="40"/>
              </a:spcBef>
            </a:pPr>
            <a:endParaRPr lang="en-US" sz="1000">
              <a:latin typeface="Times New Roman"/>
              <a:cs typeface="Times New Roman"/>
            </a:endParaRPr>
          </a:p>
          <a:p>
            <a:pPr marL="12700" marR="5080" algn="just">
              <a:lnSpc>
                <a:spcPct val="100000"/>
              </a:lnSpc>
            </a:pPr>
            <a:r>
              <a:rPr lang="en-US" sz="1000" spc="-5">
                <a:solidFill>
                  <a:srgbClr val="79776F"/>
                </a:solidFill>
                <a:latin typeface="Myriad Pro"/>
                <a:cs typeface="Myriad Pro"/>
              </a:rPr>
              <a:t>Lorem </a:t>
            </a:r>
            <a:r>
              <a:rPr lang="en-US" sz="1000">
                <a:solidFill>
                  <a:srgbClr val="79776F"/>
                </a:solidFill>
                <a:latin typeface="Myriad Pro"/>
                <a:cs typeface="Myriad Pro"/>
              </a:rPr>
              <a:t>ipsum dolor sit </a:t>
            </a:r>
            <a:r>
              <a:rPr lang="en-US" sz="1000" spc="-5" err="1">
                <a:solidFill>
                  <a:srgbClr val="79776F"/>
                </a:solidFill>
                <a:latin typeface="Myriad Pro"/>
                <a:cs typeface="Myriad Pro"/>
              </a:rPr>
              <a:t>amet</a:t>
            </a:r>
            <a:r>
              <a:rPr lang="en-US" sz="1000" spc="-5">
                <a:solidFill>
                  <a:srgbClr val="79776F"/>
                </a:solidFill>
                <a:latin typeface="Myriad Pro"/>
                <a:cs typeface="Myriad Pro"/>
              </a:rPr>
              <a:t>, </a:t>
            </a:r>
            <a:r>
              <a:rPr lang="en-US" sz="1000" err="1">
                <a:solidFill>
                  <a:srgbClr val="79776F"/>
                </a:solidFill>
                <a:latin typeface="Myriad Pro"/>
                <a:cs typeface="Myriad Pro"/>
              </a:rPr>
              <a:t>consectetuer</a:t>
            </a:r>
            <a:r>
              <a:rPr lang="en-US" sz="1000">
                <a:solidFill>
                  <a:srgbClr val="79776F"/>
                </a:solidFill>
                <a:latin typeface="Myriad Pro"/>
                <a:cs typeface="Myriad Pro"/>
              </a:rPr>
              <a:t> </a:t>
            </a:r>
            <a:r>
              <a:rPr lang="en-US" sz="1000" err="1">
                <a:solidFill>
                  <a:srgbClr val="79776F"/>
                </a:solidFill>
                <a:latin typeface="Myriad Pro"/>
                <a:cs typeface="Myriad Pro"/>
              </a:rPr>
              <a:t>adipisc</a:t>
            </a:r>
            <a:r>
              <a:rPr lang="en-US" sz="1000">
                <a:solidFill>
                  <a:srgbClr val="79776F"/>
                </a:solidFill>
                <a:latin typeface="Myriad Pro"/>
                <a:cs typeface="Myriad Pro"/>
              </a:rPr>
              <a:t>-  </a:t>
            </a:r>
            <a:r>
              <a:rPr lang="en-US" sz="1000" err="1">
                <a:solidFill>
                  <a:srgbClr val="79776F"/>
                </a:solidFill>
                <a:latin typeface="Myriad Pro"/>
                <a:cs typeface="Myriad Pro"/>
              </a:rPr>
              <a:t>ing</a:t>
            </a:r>
            <a:r>
              <a:rPr lang="en-US" sz="1000">
                <a:solidFill>
                  <a:srgbClr val="79776F"/>
                </a:solidFill>
                <a:latin typeface="Myriad Pro"/>
                <a:cs typeface="Myriad Pro"/>
              </a:rPr>
              <a:t> </a:t>
            </a:r>
            <a:r>
              <a:rPr lang="en-US" sz="1000" spc="-5" err="1">
                <a:solidFill>
                  <a:srgbClr val="79776F"/>
                </a:solidFill>
                <a:latin typeface="Myriad Pro"/>
                <a:cs typeface="Myriad Pro"/>
              </a:rPr>
              <a:t>elit</a:t>
            </a:r>
            <a:r>
              <a:rPr lang="en-US" sz="1000" spc="-5">
                <a:solidFill>
                  <a:srgbClr val="79776F"/>
                </a:solidFill>
                <a:latin typeface="Myriad Pro"/>
                <a:cs typeface="Myriad Pro"/>
              </a:rPr>
              <a:t>, </a:t>
            </a:r>
            <a:r>
              <a:rPr lang="en-US" sz="1000" err="1">
                <a:solidFill>
                  <a:srgbClr val="79776F"/>
                </a:solidFill>
                <a:latin typeface="Myriad Pro"/>
                <a:cs typeface="Myriad Pro"/>
              </a:rPr>
              <a:t>sed</a:t>
            </a:r>
            <a:r>
              <a:rPr lang="en-US" sz="1000">
                <a:solidFill>
                  <a:srgbClr val="79776F"/>
                </a:solidFill>
                <a:latin typeface="Myriad Pro"/>
                <a:cs typeface="Myriad Pro"/>
              </a:rPr>
              <a:t> </a:t>
            </a:r>
            <a:r>
              <a:rPr lang="en-US" sz="1000" err="1">
                <a:solidFill>
                  <a:srgbClr val="79776F"/>
                </a:solidFill>
                <a:latin typeface="Myriad Pro"/>
                <a:cs typeface="Myriad Pro"/>
              </a:rPr>
              <a:t>diam</a:t>
            </a:r>
            <a:r>
              <a:rPr lang="en-US" sz="1000">
                <a:solidFill>
                  <a:srgbClr val="79776F"/>
                </a:solidFill>
                <a:latin typeface="Myriad Pro"/>
                <a:cs typeface="Myriad Pro"/>
              </a:rPr>
              <a:t> </a:t>
            </a:r>
            <a:r>
              <a:rPr lang="en-US" sz="1000" spc="-5" err="1">
                <a:solidFill>
                  <a:srgbClr val="79776F"/>
                </a:solidFill>
                <a:latin typeface="Myriad Pro"/>
                <a:cs typeface="Myriad Pro"/>
              </a:rPr>
              <a:t>nonummy</a:t>
            </a:r>
            <a:r>
              <a:rPr lang="en-US" sz="1000" spc="-5">
                <a:solidFill>
                  <a:srgbClr val="79776F"/>
                </a:solidFill>
                <a:latin typeface="Myriad Pro"/>
                <a:cs typeface="Myriad Pro"/>
              </a:rPr>
              <a:t> </a:t>
            </a:r>
            <a:r>
              <a:rPr lang="en-US" sz="1000" err="1">
                <a:solidFill>
                  <a:srgbClr val="79776F"/>
                </a:solidFill>
                <a:latin typeface="Myriad Pro"/>
                <a:cs typeface="Myriad Pro"/>
              </a:rPr>
              <a:t>nibh</a:t>
            </a:r>
            <a:r>
              <a:rPr lang="en-US" sz="1000">
                <a:solidFill>
                  <a:srgbClr val="79776F"/>
                </a:solidFill>
                <a:latin typeface="Myriad Pro"/>
                <a:cs typeface="Myriad Pro"/>
              </a:rPr>
              <a:t> </a:t>
            </a:r>
            <a:r>
              <a:rPr lang="en-US" sz="1000" err="1">
                <a:solidFill>
                  <a:srgbClr val="79776F"/>
                </a:solidFill>
                <a:latin typeface="Myriad Pro"/>
                <a:cs typeface="Myriad Pro"/>
              </a:rPr>
              <a:t>euismod</a:t>
            </a:r>
            <a:r>
              <a:rPr lang="en-US" sz="1000">
                <a:solidFill>
                  <a:srgbClr val="79776F"/>
                </a:solidFill>
                <a:latin typeface="Myriad Pro"/>
                <a:cs typeface="Myriad Pro"/>
              </a:rPr>
              <a:t>  </a:t>
            </a:r>
            <a:r>
              <a:rPr lang="en-US" sz="1000" spc="-5" err="1">
                <a:solidFill>
                  <a:srgbClr val="79776F"/>
                </a:solidFill>
                <a:latin typeface="Myriad Pro"/>
                <a:cs typeface="Myriad Pro"/>
              </a:rPr>
              <a:t>tincidunt</a:t>
            </a:r>
            <a:r>
              <a:rPr lang="en-US" sz="1000" spc="-5">
                <a:solidFill>
                  <a:srgbClr val="79776F"/>
                </a:solidFill>
                <a:latin typeface="Myriad Pro"/>
                <a:cs typeface="Myriad Pro"/>
              </a:rPr>
              <a:t> </a:t>
            </a:r>
            <a:r>
              <a:rPr lang="en-US" sz="1000" err="1">
                <a:solidFill>
                  <a:srgbClr val="79776F"/>
                </a:solidFill>
                <a:latin typeface="Myriad Pro"/>
                <a:cs typeface="Myriad Pro"/>
              </a:rPr>
              <a:t>ut</a:t>
            </a:r>
            <a:r>
              <a:rPr lang="en-US" sz="1000">
                <a:solidFill>
                  <a:srgbClr val="79776F"/>
                </a:solidFill>
                <a:latin typeface="Myriad Pro"/>
                <a:cs typeface="Myriad Pro"/>
              </a:rPr>
              <a:t> </a:t>
            </a:r>
            <a:r>
              <a:rPr lang="en-US" sz="1000" spc="-5" err="1">
                <a:solidFill>
                  <a:srgbClr val="79776F"/>
                </a:solidFill>
                <a:latin typeface="Myriad Pro"/>
                <a:cs typeface="Myriad Pro"/>
              </a:rPr>
              <a:t>laoreet</a:t>
            </a:r>
            <a:r>
              <a:rPr lang="en-US" sz="1000" spc="-5">
                <a:solidFill>
                  <a:srgbClr val="79776F"/>
                </a:solidFill>
                <a:latin typeface="Myriad Pro"/>
                <a:cs typeface="Myriad Pro"/>
              </a:rPr>
              <a:t> dolore magna </a:t>
            </a:r>
            <a:r>
              <a:rPr lang="en-US" sz="1000" err="1">
                <a:solidFill>
                  <a:srgbClr val="79776F"/>
                </a:solidFill>
                <a:latin typeface="Myriad Pro"/>
                <a:cs typeface="Myriad Pro"/>
              </a:rPr>
              <a:t>aliquam</a:t>
            </a:r>
            <a:r>
              <a:rPr lang="en-US" sz="1000">
                <a:solidFill>
                  <a:srgbClr val="79776F"/>
                </a:solidFill>
                <a:latin typeface="Myriad Pro"/>
                <a:cs typeface="Myriad Pro"/>
              </a:rPr>
              <a:t> </a:t>
            </a:r>
            <a:r>
              <a:rPr lang="en-US" sz="1000" spc="-5" err="1">
                <a:solidFill>
                  <a:srgbClr val="79776F"/>
                </a:solidFill>
                <a:latin typeface="Myriad Pro"/>
                <a:cs typeface="Myriad Pro"/>
              </a:rPr>
              <a:t>erat</a:t>
            </a:r>
            <a:r>
              <a:rPr lang="en-US" sz="1000" spc="-5">
                <a:solidFill>
                  <a:srgbClr val="79776F"/>
                </a:solidFill>
                <a:latin typeface="Myriad Pro"/>
                <a:cs typeface="Myriad Pro"/>
              </a:rPr>
              <a:t>  </a:t>
            </a:r>
            <a:r>
              <a:rPr lang="en-US" sz="1000" spc="-5" err="1">
                <a:solidFill>
                  <a:srgbClr val="79776F"/>
                </a:solidFill>
                <a:latin typeface="Myriad Pro"/>
                <a:cs typeface="Myriad Pro"/>
              </a:rPr>
              <a:t>volutpat</a:t>
            </a:r>
            <a:r>
              <a:rPr lang="en-US" sz="1000" spc="-5">
                <a:solidFill>
                  <a:srgbClr val="79776F"/>
                </a:solidFill>
                <a:latin typeface="Myriad Pro"/>
                <a:cs typeface="Myriad Pro"/>
              </a:rPr>
              <a:t>. </a:t>
            </a:r>
            <a:r>
              <a:rPr lang="en-US" sz="1000">
                <a:solidFill>
                  <a:srgbClr val="79776F"/>
                </a:solidFill>
                <a:latin typeface="Myriad Pro"/>
                <a:cs typeface="Myriad Pro"/>
              </a:rPr>
              <a:t>Ut </a:t>
            </a:r>
            <a:r>
              <a:rPr lang="en-US" sz="1000" err="1">
                <a:solidFill>
                  <a:srgbClr val="79776F"/>
                </a:solidFill>
                <a:latin typeface="Myriad Pro"/>
                <a:cs typeface="Myriad Pro"/>
              </a:rPr>
              <a:t>wisi</a:t>
            </a:r>
            <a:r>
              <a:rPr lang="en-US" sz="1000">
                <a:solidFill>
                  <a:srgbClr val="79776F"/>
                </a:solidFill>
                <a:latin typeface="Myriad Pro"/>
                <a:cs typeface="Myriad Pro"/>
              </a:rPr>
              <a:t> </a:t>
            </a:r>
            <a:r>
              <a:rPr lang="en-US" sz="1000" err="1">
                <a:solidFill>
                  <a:srgbClr val="79776F"/>
                </a:solidFill>
                <a:latin typeface="Myriad Pro"/>
                <a:cs typeface="Myriad Pro"/>
              </a:rPr>
              <a:t>enim</a:t>
            </a:r>
            <a:r>
              <a:rPr lang="en-US" sz="1000">
                <a:solidFill>
                  <a:srgbClr val="79776F"/>
                </a:solidFill>
                <a:latin typeface="Myriad Pro"/>
                <a:cs typeface="Myriad Pro"/>
              </a:rPr>
              <a:t> ad minim </a:t>
            </a:r>
            <a:r>
              <a:rPr lang="en-US" sz="1000" spc="-5" err="1">
                <a:solidFill>
                  <a:srgbClr val="79776F"/>
                </a:solidFill>
                <a:latin typeface="Myriad Pro"/>
                <a:cs typeface="Myriad Pro"/>
              </a:rPr>
              <a:t>veniam</a:t>
            </a:r>
            <a:r>
              <a:rPr lang="en-US" sz="1000" spc="-5">
                <a:solidFill>
                  <a:srgbClr val="79776F"/>
                </a:solidFill>
                <a:latin typeface="Myriad Pro"/>
                <a:cs typeface="Myriad Pro"/>
              </a:rPr>
              <a:t>, </a:t>
            </a:r>
            <a:r>
              <a:rPr lang="en-US" sz="1000" err="1">
                <a:solidFill>
                  <a:srgbClr val="79776F"/>
                </a:solidFill>
                <a:latin typeface="Myriad Pro"/>
                <a:cs typeface="Myriad Pro"/>
              </a:rPr>
              <a:t>quis</a:t>
            </a:r>
            <a:r>
              <a:rPr lang="en-US" sz="1000">
                <a:solidFill>
                  <a:srgbClr val="79776F"/>
                </a:solidFill>
                <a:latin typeface="Myriad Pro"/>
                <a:cs typeface="Myriad Pro"/>
              </a:rPr>
              <a:t>  </a:t>
            </a:r>
            <a:r>
              <a:rPr lang="en-US" sz="1000" err="1">
                <a:solidFill>
                  <a:srgbClr val="79776F"/>
                </a:solidFill>
                <a:latin typeface="Myriad Pro"/>
                <a:cs typeface="Myriad Pro"/>
              </a:rPr>
              <a:t>nostrud</a:t>
            </a:r>
            <a:r>
              <a:rPr lang="en-US" sz="1000">
                <a:solidFill>
                  <a:srgbClr val="79776F"/>
                </a:solidFill>
                <a:latin typeface="Myriad Pro"/>
                <a:cs typeface="Myriad Pro"/>
              </a:rPr>
              <a:t> </a:t>
            </a:r>
            <a:r>
              <a:rPr lang="en-US" sz="1000" spc="-5" err="1">
                <a:solidFill>
                  <a:srgbClr val="79776F"/>
                </a:solidFill>
                <a:latin typeface="Myriad Pro"/>
                <a:cs typeface="Myriad Pro"/>
              </a:rPr>
              <a:t>exerci</a:t>
            </a:r>
            <a:r>
              <a:rPr lang="en-US" sz="1000" spc="-5">
                <a:solidFill>
                  <a:srgbClr val="79776F"/>
                </a:solidFill>
                <a:latin typeface="Myriad Pro"/>
                <a:cs typeface="Myriad Pro"/>
              </a:rPr>
              <a:t> </a:t>
            </a:r>
            <a:r>
              <a:rPr lang="en-US" sz="1000" spc="-5" err="1">
                <a:solidFill>
                  <a:srgbClr val="79776F"/>
                </a:solidFill>
                <a:latin typeface="Myriad Pro"/>
                <a:cs typeface="Myriad Pro"/>
              </a:rPr>
              <a:t>tation</a:t>
            </a:r>
            <a:r>
              <a:rPr lang="en-US" sz="1000" spc="-5">
                <a:solidFill>
                  <a:srgbClr val="79776F"/>
                </a:solidFill>
                <a:latin typeface="Myriad Pro"/>
                <a:cs typeface="Myriad Pro"/>
              </a:rPr>
              <a:t> </a:t>
            </a:r>
            <a:r>
              <a:rPr lang="en-US" sz="1000" spc="-5" err="1">
                <a:solidFill>
                  <a:srgbClr val="79776F"/>
                </a:solidFill>
                <a:latin typeface="Myriad Pro"/>
                <a:cs typeface="Myriad Pro"/>
              </a:rPr>
              <a:t>ullamcorper</a:t>
            </a:r>
            <a:r>
              <a:rPr lang="en-US" sz="1000" spc="-5">
                <a:solidFill>
                  <a:srgbClr val="79776F"/>
                </a:solidFill>
                <a:latin typeface="Myriad Pro"/>
                <a:cs typeface="Myriad Pro"/>
              </a:rPr>
              <a:t> </a:t>
            </a:r>
            <a:r>
              <a:rPr lang="en-US" sz="1000" err="1">
                <a:solidFill>
                  <a:srgbClr val="79776F"/>
                </a:solidFill>
                <a:latin typeface="Myriad Pro"/>
                <a:cs typeface="Myriad Pro"/>
              </a:rPr>
              <a:t>suscipit</a:t>
            </a:r>
            <a:r>
              <a:rPr lang="en-US" sz="1000">
                <a:solidFill>
                  <a:srgbClr val="79776F"/>
                </a:solidFill>
                <a:latin typeface="Myriad Pro"/>
                <a:cs typeface="Myriad Pro"/>
              </a:rPr>
              <a:t> </a:t>
            </a:r>
            <a:r>
              <a:rPr lang="en-US" sz="1000" err="1">
                <a:solidFill>
                  <a:srgbClr val="79776F"/>
                </a:solidFill>
                <a:latin typeface="Myriad Pro"/>
                <a:cs typeface="Myriad Pro"/>
              </a:rPr>
              <a:t>lobortis</a:t>
            </a:r>
            <a:r>
              <a:rPr lang="en-US" sz="1000">
                <a:solidFill>
                  <a:srgbClr val="79776F"/>
                </a:solidFill>
                <a:latin typeface="Myriad Pro"/>
                <a:cs typeface="Myriad Pro"/>
              </a:rPr>
              <a:t>  </a:t>
            </a:r>
            <a:r>
              <a:rPr lang="en-US" sz="1000" err="1">
                <a:solidFill>
                  <a:srgbClr val="79776F"/>
                </a:solidFill>
                <a:latin typeface="Myriad Pro"/>
                <a:cs typeface="Myriad Pro"/>
              </a:rPr>
              <a:t>nisl</a:t>
            </a:r>
            <a:r>
              <a:rPr lang="en-US" sz="1000">
                <a:solidFill>
                  <a:srgbClr val="79776F"/>
                </a:solidFill>
                <a:latin typeface="Myriad Pro"/>
                <a:cs typeface="Myriad Pro"/>
              </a:rPr>
              <a:t> </a:t>
            </a:r>
            <a:r>
              <a:rPr lang="en-US" sz="1000" err="1">
                <a:solidFill>
                  <a:srgbClr val="79776F"/>
                </a:solidFill>
                <a:latin typeface="Myriad Pro"/>
                <a:cs typeface="Myriad Pro"/>
              </a:rPr>
              <a:t>ut</a:t>
            </a:r>
            <a:r>
              <a:rPr lang="en-US" sz="1000">
                <a:solidFill>
                  <a:srgbClr val="79776F"/>
                </a:solidFill>
                <a:latin typeface="Myriad Pro"/>
                <a:cs typeface="Myriad Pro"/>
              </a:rPr>
              <a:t> </a:t>
            </a:r>
            <a:r>
              <a:rPr lang="en-US" sz="1000" err="1">
                <a:solidFill>
                  <a:srgbClr val="79776F"/>
                </a:solidFill>
                <a:latin typeface="Myriad Pro"/>
                <a:cs typeface="Myriad Pro"/>
              </a:rPr>
              <a:t>aliquip</a:t>
            </a:r>
            <a:r>
              <a:rPr lang="en-US" sz="1000">
                <a:solidFill>
                  <a:srgbClr val="79776F"/>
                </a:solidFill>
                <a:latin typeface="Myriad Pro"/>
                <a:cs typeface="Myriad Pro"/>
              </a:rPr>
              <a:t> </a:t>
            </a:r>
            <a:r>
              <a:rPr lang="en-US" sz="1000" spc="-5">
                <a:solidFill>
                  <a:srgbClr val="79776F"/>
                </a:solidFill>
                <a:latin typeface="Myriad Pro"/>
                <a:cs typeface="Myriad Pro"/>
              </a:rPr>
              <a:t>ex </a:t>
            </a:r>
            <a:r>
              <a:rPr lang="en-US" sz="1000" err="1">
                <a:solidFill>
                  <a:srgbClr val="79776F"/>
                </a:solidFill>
                <a:latin typeface="Myriad Pro"/>
                <a:cs typeface="Myriad Pro"/>
              </a:rPr>
              <a:t>ea</a:t>
            </a:r>
            <a:r>
              <a:rPr lang="en-US" sz="1000">
                <a:solidFill>
                  <a:srgbClr val="79776F"/>
                </a:solidFill>
                <a:latin typeface="Myriad Pro"/>
                <a:cs typeface="Myriad Pro"/>
              </a:rPr>
              <a:t> </a:t>
            </a:r>
            <a:r>
              <a:rPr lang="en-US" sz="1000" spc="-5" err="1">
                <a:solidFill>
                  <a:srgbClr val="79776F"/>
                </a:solidFill>
                <a:latin typeface="Myriad Pro"/>
                <a:cs typeface="Myriad Pro"/>
              </a:rPr>
              <a:t>commodo</a:t>
            </a:r>
            <a:r>
              <a:rPr lang="en-US" sz="1000" spc="-5">
                <a:solidFill>
                  <a:srgbClr val="79776F"/>
                </a:solidFill>
                <a:latin typeface="Myriad Pro"/>
                <a:cs typeface="Myriad Pro"/>
              </a:rPr>
              <a:t> </a:t>
            </a:r>
            <a:r>
              <a:rPr lang="en-US" sz="1000" spc="-5" err="1">
                <a:solidFill>
                  <a:srgbClr val="79776F"/>
                </a:solidFill>
                <a:latin typeface="Myriad Pro"/>
                <a:cs typeface="Myriad Pro"/>
              </a:rPr>
              <a:t>consequat</a:t>
            </a:r>
            <a:r>
              <a:rPr lang="en-US" sz="1000" spc="-5">
                <a:solidFill>
                  <a:srgbClr val="79776F"/>
                </a:solidFill>
                <a:latin typeface="Myriad Pro"/>
                <a:cs typeface="Myriad Pro"/>
              </a:rPr>
              <a:t>. </a:t>
            </a:r>
            <a:r>
              <a:rPr lang="en-US" sz="1000">
                <a:solidFill>
                  <a:srgbClr val="79776F"/>
                </a:solidFill>
                <a:latin typeface="Myriad Pro"/>
                <a:cs typeface="Myriad Pro"/>
              </a:rPr>
              <a:t>Duis  </a:t>
            </a:r>
            <a:r>
              <a:rPr lang="en-US" sz="1000" spc="-5" err="1">
                <a:solidFill>
                  <a:srgbClr val="79776F"/>
                </a:solidFill>
                <a:latin typeface="Myriad Pro"/>
                <a:cs typeface="Myriad Pro"/>
              </a:rPr>
              <a:t>autem</a:t>
            </a:r>
            <a:r>
              <a:rPr lang="en-US" sz="1000" spc="-5">
                <a:solidFill>
                  <a:srgbClr val="79776F"/>
                </a:solidFill>
                <a:latin typeface="Myriad Pro"/>
                <a:cs typeface="Myriad Pro"/>
              </a:rPr>
              <a:t> </a:t>
            </a:r>
            <a:r>
              <a:rPr lang="en-US" sz="1000" spc="-5" err="1">
                <a:solidFill>
                  <a:srgbClr val="79776F"/>
                </a:solidFill>
                <a:latin typeface="Myriad Pro"/>
                <a:cs typeface="Myriad Pro"/>
              </a:rPr>
              <a:t>vel</a:t>
            </a:r>
            <a:r>
              <a:rPr lang="en-US" sz="1000" spc="-5">
                <a:solidFill>
                  <a:srgbClr val="79776F"/>
                </a:solidFill>
                <a:latin typeface="Myriad Pro"/>
                <a:cs typeface="Myriad Pro"/>
              </a:rPr>
              <a:t> </a:t>
            </a:r>
            <a:r>
              <a:rPr lang="en-US" sz="1000" err="1">
                <a:solidFill>
                  <a:srgbClr val="79776F"/>
                </a:solidFill>
                <a:latin typeface="Myriad Pro"/>
                <a:cs typeface="Myriad Pro"/>
              </a:rPr>
              <a:t>eum</a:t>
            </a:r>
            <a:r>
              <a:rPr lang="en-US" sz="1000">
                <a:solidFill>
                  <a:srgbClr val="79776F"/>
                </a:solidFill>
                <a:latin typeface="Myriad Pro"/>
                <a:cs typeface="Myriad Pro"/>
              </a:rPr>
              <a:t> </a:t>
            </a:r>
            <a:r>
              <a:rPr lang="en-US" sz="1000" spc="-5" err="1">
                <a:solidFill>
                  <a:srgbClr val="79776F"/>
                </a:solidFill>
                <a:latin typeface="Myriad Pro"/>
                <a:cs typeface="Myriad Pro"/>
              </a:rPr>
              <a:t>iriure</a:t>
            </a:r>
            <a:r>
              <a:rPr lang="en-US" sz="1000" spc="-5">
                <a:solidFill>
                  <a:srgbClr val="79776F"/>
                </a:solidFill>
                <a:latin typeface="Myriad Pro"/>
                <a:cs typeface="Myriad Pro"/>
              </a:rPr>
              <a:t> </a:t>
            </a:r>
            <a:r>
              <a:rPr lang="en-US" sz="1000">
                <a:solidFill>
                  <a:srgbClr val="79776F"/>
                </a:solidFill>
                <a:latin typeface="Myriad Pro"/>
                <a:cs typeface="Myriad Pro"/>
              </a:rPr>
              <a:t>dolor in </a:t>
            </a:r>
            <a:r>
              <a:rPr lang="en-US" sz="1000" spc="-5" err="1">
                <a:solidFill>
                  <a:srgbClr val="79776F"/>
                </a:solidFill>
                <a:latin typeface="Myriad Pro"/>
                <a:cs typeface="Myriad Pro"/>
              </a:rPr>
              <a:t>hendrerit</a:t>
            </a:r>
            <a:r>
              <a:rPr lang="en-US" sz="1000" spc="-5">
                <a:solidFill>
                  <a:srgbClr val="79776F"/>
                </a:solidFill>
                <a:latin typeface="Myriad Pro"/>
                <a:cs typeface="Myriad Pro"/>
              </a:rPr>
              <a:t> </a:t>
            </a:r>
            <a:r>
              <a:rPr lang="en-US" sz="1000">
                <a:solidFill>
                  <a:srgbClr val="79776F"/>
                </a:solidFill>
                <a:latin typeface="Myriad Pro"/>
                <a:cs typeface="Myriad Pro"/>
              </a:rPr>
              <a:t>in  </a:t>
            </a:r>
            <a:r>
              <a:rPr lang="en-US" sz="1000" spc="-5" err="1">
                <a:solidFill>
                  <a:srgbClr val="79776F"/>
                </a:solidFill>
                <a:latin typeface="Myriad Pro"/>
                <a:cs typeface="Myriad Pro"/>
              </a:rPr>
              <a:t>vulputate</a:t>
            </a:r>
            <a:r>
              <a:rPr lang="en-US" sz="1000" spc="-5">
                <a:solidFill>
                  <a:srgbClr val="79776F"/>
                </a:solidFill>
                <a:latin typeface="Myriad Pro"/>
                <a:cs typeface="Myriad Pro"/>
              </a:rPr>
              <a:t> </a:t>
            </a:r>
            <a:r>
              <a:rPr lang="en-US" sz="1000" spc="-5" err="1">
                <a:solidFill>
                  <a:srgbClr val="79776F"/>
                </a:solidFill>
                <a:latin typeface="Myriad Pro"/>
                <a:cs typeface="Myriad Pro"/>
              </a:rPr>
              <a:t>velit</a:t>
            </a:r>
            <a:r>
              <a:rPr lang="en-US" sz="1000" spc="-5">
                <a:solidFill>
                  <a:srgbClr val="79776F"/>
                </a:solidFill>
                <a:latin typeface="Myriad Pro"/>
                <a:cs typeface="Myriad Pro"/>
              </a:rPr>
              <a:t> </a:t>
            </a:r>
            <a:r>
              <a:rPr lang="en-US" sz="1000" err="1">
                <a:solidFill>
                  <a:srgbClr val="79776F"/>
                </a:solidFill>
                <a:latin typeface="Myriad Pro"/>
                <a:cs typeface="Myriad Pro"/>
              </a:rPr>
              <a:t>esse</a:t>
            </a:r>
            <a:r>
              <a:rPr lang="en-US" sz="1000">
                <a:solidFill>
                  <a:srgbClr val="79776F"/>
                </a:solidFill>
                <a:latin typeface="Myriad Pro"/>
                <a:cs typeface="Myriad Pro"/>
              </a:rPr>
              <a:t> </a:t>
            </a:r>
            <a:r>
              <a:rPr lang="en-US" sz="1000" err="1">
                <a:solidFill>
                  <a:srgbClr val="79776F"/>
                </a:solidFill>
                <a:latin typeface="Myriad Pro"/>
                <a:cs typeface="Myriad Pro"/>
              </a:rPr>
              <a:t>molestie</a:t>
            </a:r>
            <a:r>
              <a:rPr lang="en-US" sz="1000">
                <a:solidFill>
                  <a:srgbClr val="79776F"/>
                </a:solidFill>
                <a:latin typeface="Myriad Pro"/>
                <a:cs typeface="Myriad Pro"/>
              </a:rPr>
              <a:t> </a:t>
            </a:r>
            <a:r>
              <a:rPr lang="en-US" sz="1000" spc="-5" err="1">
                <a:solidFill>
                  <a:srgbClr val="79776F"/>
                </a:solidFill>
                <a:latin typeface="Myriad Pro"/>
                <a:cs typeface="Myriad Pro"/>
              </a:rPr>
              <a:t>consequat</a:t>
            </a:r>
            <a:r>
              <a:rPr lang="en-US" sz="1000" spc="-5">
                <a:solidFill>
                  <a:srgbClr val="79776F"/>
                </a:solidFill>
                <a:latin typeface="Myriad Pro"/>
                <a:cs typeface="Myriad Pro"/>
              </a:rPr>
              <a:t>, </a:t>
            </a:r>
            <a:r>
              <a:rPr lang="en-US" sz="1000" spc="-5" err="1">
                <a:solidFill>
                  <a:srgbClr val="79776F"/>
                </a:solidFill>
                <a:latin typeface="Myriad Pro"/>
                <a:cs typeface="Myriad Pro"/>
              </a:rPr>
              <a:t>vel</a:t>
            </a:r>
            <a:r>
              <a:rPr lang="en-US" sz="1000" spc="-5">
                <a:solidFill>
                  <a:srgbClr val="79776F"/>
                </a:solidFill>
                <a:latin typeface="Myriad Pro"/>
                <a:cs typeface="Myriad Pro"/>
              </a:rPr>
              <a:t> </a:t>
            </a:r>
            <a:r>
              <a:rPr lang="en-US" sz="1000" err="1">
                <a:solidFill>
                  <a:srgbClr val="79776F"/>
                </a:solidFill>
                <a:latin typeface="Myriad Pro"/>
                <a:cs typeface="Myriad Pro"/>
              </a:rPr>
              <a:t>illum</a:t>
            </a:r>
            <a:r>
              <a:rPr lang="en-US" sz="1000">
                <a:solidFill>
                  <a:srgbClr val="79776F"/>
                </a:solidFill>
                <a:latin typeface="Myriad Pro"/>
                <a:cs typeface="Myriad Pro"/>
              </a:rPr>
              <a:t>  </a:t>
            </a:r>
            <a:r>
              <a:rPr lang="en-US" sz="1000" spc="-5">
                <a:solidFill>
                  <a:srgbClr val="79776F"/>
                </a:solidFill>
                <a:latin typeface="Myriad Pro"/>
                <a:cs typeface="Myriad Pro"/>
              </a:rPr>
              <a:t>dolore </a:t>
            </a:r>
            <a:r>
              <a:rPr lang="en-US" sz="1000" err="1">
                <a:solidFill>
                  <a:srgbClr val="79776F"/>
                </a:solidFill>
                <a:latin typeface="Myriad Pro"/>
                <a:cs typeface="Myriad Pro"/>
              </a:rPr>
              <a:t>eu</a:t>
            </a:r>
            <a:r>
              <a:rPr lang="en-US" sz="1000">
                <a:solidFill>
                  <a:srgbClr val="79776F"/>
                </a:solidFill>
                <a:latin typeface="Myriad Pro"/>
                <a:cs typeface="Myriad Pro"/>
              </a:rPr>
              <a:t> </a:t>
            </a:r>
            <a:r>
              <a:rPr lang="en-US" sz="1000" spc="-5" err="1">
                <a:solidFill>
                  <a:srgbClr val="79776F"/>
                </a:solidFill>
                <a:latin typeface="Myriad Pro"/>
                <a:cs typeface="Myriad Pro"/>
              </a:rPr>
              <a:t>feugiat</a:t>
            </a:r>
            <a:r>
              <a:rPr lang="en-US" sz="1000" spc="-5">
                <a:solidFill>
                  <a:srgbClr val="79776F"/>
                </a:solidFill>
                <a:latin typeface="Myriad Pro"/>
                <a:cs typeface="Myriad Pro"/>
              </a:rPr>
              <a:t> </a:t>
            </a:r>
            <a:r>
              <a:rPr lang="en-US" sz="1000" err="1">
                <a:solidFill>
                  <a:srgbClr val="79776F"/>
                </a:solidFill>
                <a:latin typeface="Myriad Pro"/>
                <a:cs typeface="Myriad Pro"/>
              </a:rPr>
              <a:t>nulla</a:t>
            </a:r>
            <a:r>
              <a:rPr lang="en-US" sz="1000">
                <a:solidFill>
                  <a:srgbClr val="79776F"/>
                </a:solidFill>
                <a:latin typeface="Myriad Pro"/>
                <a:cs typeface="Myriad Pro"/>
              </a:rPr>
              <a:t> </a:t>
            </a:r>
            <a:r>
              <a:rPr lang="en-US" sz="1000" err="1">
                <a:solidFill>
                  <a:srgbClr val="79776F"/>
                </a:solidFill>
                <a:latin typeface="Myriad Pro"/>
                <a:cs typeface="Myriad Pro"/>
              </a:rPr>
              <a:t>facilisis</a:t>
            </a:r>
            <a:r>
              <a:rPr lang="en-US" sz="1000">
                <a:solidFill>
                  <a:srgbClr val="79776F"/>
                </a:solidFill>
                <a:latin typeface="Myriad Pro"/>
                <a:cs typeface="Myriad Pro"/>
              </a:rPr>
              <a:t> </a:t>
            </a:r>
            <a:r>
              <a:rPr lang="en-US" sz="1000" spc="-5">
                <a:solidFill>
                  <a:srgbClr val="79776F"/>
                </a:solidFill>
                <a:latin typeface="Myriad Pro"/>
                <a:cs typeface="Myriad Pro"/>
              </a:rPr>
              <a:t>at </a:t>
            </a:r>
            <a:r>
              <a:rPr lang="en-US" sz="1000" spc="-5" err="1">
                <a:solidFill>
                  <a:srgbClr val="79776F"/>
                </a:solidFill>
                <a:latin typeface="Myriad Pro"/>
                <a:cs typeface="Myriad Pro"/>
              </a:rPr>
              <a:t>vero</a:t>
            </a:r>
            <a:r>
              <a:rPr lang="en-US" sz="1000" spc="-5">
                <a:solidFill>
                  <a:srgbClr val="79776F"/>
                </a:solidFill>
                <a:latin typeface="Myriad Pro"/>
                <a:cs typeface="Myriad Pro"/>
              </a:rPr>
              <a:t> </a:t>
            </a:r>
            <a:r>
              <a:rPr lang="en-US" sz="1000" spc="-5" err="1">
                <a:solidFill>
                  <a:srgbClr val="79776F"/>
                </a:solidFill>
                <a:latin typeface="Myriad Pro"/>
                <a:cs typeface="Myriad Pro"/>
              </a:rPr>
              <a:t>eros</a:t>
            </a:r>
            <a:r>
              <a:rPr lang="en-US" sz="1000" spc="-5">
                <a:solidFill>
                  <a:srgbClr val="79776F"/>
                </a:solidFill>
                <a:latin typeface="Myriad Pro"/>
                <a:cs typeface="Myriad Pro"/>
              </a:rPr>
              <a:t> </a:t>
            </a:r>
            <a:r>
              <a:rPr lang="en-US" sz="1000">
                <a:solidFill>
                  <a:srgbClr val="79776F"/>
                </a:solidFill>
                <a:latin typeface="Myriad Pro"/>
                <a:cs typeface="Myriad Pro"/>
              </a:rPr>
              <a:t>et  </a:t>
            </a:r>
            <a:r>
              <a:rPr lang="en-US" sz="1000" spc="-5" err="1">
                <a:solidFill>
                  <a:srgbClr val="79776F"/>
                </a:solidFill>
                <a:latin typeface="Myriad Pro"/>
                <a:cs typeface="Myriad Pro"/>
              </a:rPr>
              <a:t>accumsan</a:t>
            </a:r>
            <a:r>
              <a:rPr lang="en-US" sz="1000" spc="-5">
                <a:solidFill>
                  <a:srgbClr val="79776F"/>
                </a:solidFill>
                <a:latin typeface="Myriad Pro"/>
                <a:cs typeface="Myriad Pro"/>
              </a:rPr>
              <a:t> </a:t>
            </a:r>
            <a:r>
              <a:rPr lang="en-US" sz="1000">
                <a:solidFill>
                  <a:srgbClr val="79776F"/>
                </a:solidFill>
                <a:latin typeface="Myriad Pro"/>
                <a:cs typeface="Myriad Pro"/>
              </a:rPr>
              <a:t>et </a:t>
            </a:r>
            <a:r>
              <a:rPr lang="en-US" sz="1000" spc="-5" err="1">
                <a:solidFill>
                  <a:srgbClr val="79776F"/>
                </a:solidFill>
                <a:latin typeface="Myriad Pro"/>
                <a:cs typeface="Myriad Pro"/>
              </a:rPr>
              <a:t>iusto</a:t>
            </a:r>
            <a:r>
              <a:rPr lang="en-US" sz="1000" spc="-5">
                <a:solidFill>
                  <a:srgbClr val="79776F"/>
                </a:solidFill>
                <a:latin typeface="Myriad Pro"/>
                <a:cs typeface="Myriad Pro"/>
              </a:rPr>
              <a:t> </a:t>
            </a:r>
            <a:r>
              <a:rPr lang="en-US" sz="1000" err="1">
                <a:solidFill>
                  <a:srgbClr val="79776F"/>
                </a:solidFill>
                <a:latin typeface="Myriad Pro"/>
                <a:cs typeface="Myriad Pro"/>
              </a:rPr>
              <a:t>odio</a:t>
            </a:r>
            <a:r>
              <a:rPr lang="en-US" sz="1000">
                <a:solidFill>
                  <a:srgbClr val="79776F"/>
                </a:solidFill>
                <a:latin typeface="Myriad Pro"/>
                <a:cs typeface="Myriad Pro"/>
              </a:rPr>
              <a:t> </a:t>
            </a:r>
            <a:r>
              <a:rPr lang="en-US" sz="1000" spc="-5" err="1">
                <a:solidFill>
                  <a:srgbClr val="79776F"/>
                </a:solidFill>
                <a:latin typeface="Myriad Pro"/>
                <a:cs typeface="Myriad Pro"/>
              </a:rPr>
              <a:t>dignissim</a:t>
            </a:r>
            <a:r>
              <a:rPr lang="en-US" sz="1000" spc="-5">
                <a:solidFill>
                  <a:srgbClr val="79776F"/>
                </a:solidFill>
                <a:latin typeface="Myriad Pro"/>
                <a:cs typeface="Myriad Pro"/>
              </a:rPr>
              <a:t> </a:t>
            </a:r>
            <a:r>
              <a:rPr lang="en-US" sz="1000">
                <a:solidFill>
                  <a:srgbClr val="79776F"/>
                </a:solidFill>
                <a:latin typeface="Myriad Pro"/>
                <a:cs typeface="Myriad Pro"/>
              </a:rPr>
              <a:t>qui </a:t>
            </a:r>
            <a:r>
              <a:rPr lang="en-US" sz="1000" err="1">
                <a:solidFill>
                  <a:srgbClr val="79776F"/>
                </a:solidFill>
                <a:latin typeface="Myriad Pro"/>
                <a:cs typeface="Myriad Pro"/>
              </a:rPr>
              <a:t>blandit</a:t>
            </a:r>
            <a:r>
              <a:rPr lang="en-US" sz="1000" spc="20">
                <a:solidFill>
                  <a:srgbClr val="79776F"/>
                </a:solidFill>
                <a:latin typeface="Myriad Pro"/>
                <a:cs typeface="Myriad Pro"/>
              </a:rPr>
              <a:t> </a:t>
            </a:r>
            <a:r>
              <a:rPr lang="en-US" sz="1000" spc="-5" err="1">
                <a:solidFill>
                  <a:srgbClr val="79776F"/>
                </a:solidFill>
                <a:latin typeface="Myriad Pro"/>
                <a:cs typeface="Myriad Pro"/>
              </a:rPr>
              <a:t>prae</a:t>
            </a:r>
            <a:endParaRPr lang="en-US" sz="1000">
              <a:latin typeface="Myriad Pro"/>
              <a:cs typeface="Myriad Pro"/>
            </a:endParaRPr>
          </a:p>
        </p:txBody>
      </p:sp>
      <p:sp>
        <p:nvSpPr>
          <p:cNvPr id="19" name="Content Placeholder 16">
            <a:extLst>
              <a:ext uri="{FF2B5EF4-FFF2-40B4-BE49-F238E27FC236}">
                <a16:creationId xmlns:a16="http://schemas.microsoft.com/office/drawing/2014/main" id="{E6589753-713A-BC4A-B134-00C31E8AE67E}"/>
              </a:ext>
            </a:extLst>
          </p:cNvPr>
          <p:cNvSpPr>
            <a:spLocks noGrp="1"/>
          </p:cNvSpPr>
          <p:nvPr>
            <p:ph sz="quarter" idx="16" hasCustomPrompt="1"/>
          </p:nvPr>
        </p:nvSpPr>
        <p:spPr>
          <a:xfrm>
            <a:off x="6070833" y="1681200"/>
            <a:ext cx="5049524" cy="3906000"/>
          </a:xfrm>
          <a:prstGeom prst="rect">
            <a:avLst/>
          </a:prstGeom>
        </p:spPr>
        <p:txBody>
          <a:bodyPr>
            <a:normAutofit/>
          </a:bodyPr>
          <a:lstStyle>
            <a:lvl1pPr marL="12700" marR="5080" indent="0" algn="just">
              <a:lnSpc>
                <a:spcPct val="100000"/>
              </a:lnSpc>
              <a:spcBef>
                <a:spcPts val="40"/>
              </a:spcBef>
              <a:buNone/>
              <a:defRPr sz="1000"/>
            </a:lvl1pPr>
            <a:lvl2pPr marL="457200" indent="0">
              <a:buNone/>
              <a:defRPr/>
            </a:lvl2pPr>
            <a:lvl3pPr marL="914400" indent="0">
              <a:buNone/>
              <a:defRPr/>
            </a:lvl3pPr>
            <a:lvl4pPr marL="1371600" indent="0">
              <a:buNone/>
              <a:defRPr/>
            </a:lvl4pPr>
            <a:lvl5pPr marL="1828800" indent="0">
              <a:buNone/>
              <a:defRPr/>
            </a:lvl5pPr>
          </a:lstStyle>
          <a:p>
            <a:pPr marL="12700" marR="5080" algn="just">
              <a:lnSpc>
                <a:spcPct val="100000"/>
              </a:lnSpc>
              <a:spcBef>
                <a:spcPts val="100"/>
              </a:spcBef>
            </a:pPr>
            <a:r>
              <a:rPr lang="en-US" sz="1000" spc="-5">
                <a:solidFill>
                  <a:srgbClr val="79776F"/>
                </a:solidFill>
                <a:latin typeface="Myriad Pro"/>
                <a:cs typeface="Myriad Pro"/>
              </a:rPr>
              <a:t>Lorem </a:t>
            </a:r>
            <a:r>
              <a:rPr lang="en-US" sz="1000">
                <a:solidFill>
                  <a:srgbClr val="79776F"/>
                </a:solidFill>
                <a:latin typeface="Myriad Pro"/>
                <a:cs typeface="Myriad Pro"/>
              </a:rPr>
              <a:t>ipsum dolor sit </a:t>
            </a:r>
            <a:r>
              <a:rPr lang="en-US" sz="1000" spc="-5" err="1">
                <a:solidFill>
                  <a:srgbClr val="79776F"/>
                </a:solidFill>
                <a:latin typeface="Myriad Pro"/>
                <a:cs typeface="Myriad Pro"/>
              </a:rPr>
              <a:t>amet</a:t>
            </a:r>
            <a:r>
              <a:rPr lang="en-US" sz="1000" spc="-5">
                <a:solidFill>
                  <a:srgbClr val="79776F"/>
                </a:solidFill>
                <a:latin typeface="Myriad Pro"/>
                <a:cs typeface="Myriad Pro"/>
              </a:rPr>
              <a:t>, </a:t>
            </a:r>
            <a:r>
              <a:rPr lang="en-US" sz="1000" err="1">
                <a:solidFill>
                  <a:srgbClr val="79776F"/>
                </a:solidFill>
                <a:latin typeface="Myriad Pro"/>
                <a:cs typeface="Myriad Pro"/>
              </a:rPr>
              <a:t>consectetuer</a:t>
            </a:r>
            <a:r>
              <a:rPr lang="en-US" sz="1000">
                <a:solidFill>
                  <a:srgbClr val="79776F"/>
                </a:solidFill>
                <a:latin typeface="Myriad Pro"/>
                <a:cs typeface="Myriad Pro"/>
              </a:rPr>
              <a:t> </a:t>
            </a:r>
            <a:r>
              <a:rPr lang="en-US" sz="1000" err="1">
                <a:solidFill>
                  <a:srgbClr val="79776F"/>
                </a:solidFill>
                <a:latin typeface="Myriad Pro"/>
                <a:cs typeface="Myriad Pro"/>
              </a:rPr>
              <a:t>adipisc</a:t>
            </a:r>
            <a:r>
              <a:rPr lang="en-US" sz="1000">
                <a:solidFill>
                  <a:srgbClr val="79776F"/>
                </a:solidFill>
                <a:latin typeface="Myriad Pro"/>
                <a:cs typeface="Myriad Pro"/>
              </a:rPr>
              <a:t>-  </a:t>
            </a:r>
            <a:r>
              <a:rPr lang="en-US" sz="1000" err="1">
                <a:solidFill>
                  <a:srgbClr val="79776F"/>
                </a:solidFill>
                <a:latin typeface="Myriad Pro"/>
                <a:cs typeface="Myriad Pro"/>
              </a:rPr>
              <a:t>ing</a:t>
            </a:r>
            <a:r>
              <a:rPr lang="en-US" sz="1000">
                <a:solidFill>
                  <a:srgbClr val="79776F"/>
                </a:solidFill>
                <a:latin typeface="Myriad Pro"/>
                <a:cs typeface="Myriad Pro"/>
              </a:rPr>
              <a:t> </a:t>
            </a:r>
            <a:r>
              <a:rPr lang="en-US" sz="1000" spc="-5" err="1">
                <a:solidFill>
                  <a:srgbClr val="79776F"/>
                </a:solidFill>
                <a:latin typeface="Myriad Pro"/>
                <a:cs typeface="Myriad Pro"/>
              </a:rPr>
              <a:t>elit</a:t>
            </a:r>
            <a:r>
              <a:rPr lang="en-US" sz="1000" spc="-5">
                <a:solidFill>
                  <a:srgbClr val="79776F"/>
                </a:solidFill>
                <a:latin typeface="Myriad Pro"/>
                <a:cs typeface="Myriad Pro"/>
              </a:rPr>
              <a:t>, </a:t>
            </a:r>
            <a:r>
              <a:rPr lang="en-US" sz="1000" err="1">
                <a:solidFill>
                  <a:srgbClr val="79776F"/>
                </a:solidFill>
                <a:latin typeface="Myriad Pro"/>
                <a:cs typeface="Myriad Pro"/>
              </a:rPr>
              <a:t>sed</a:t>
            </a:r>
            <a:r>
              <a:rPr lang="en-US" sz="1000">
                <a:solidFill>
                  <a:srgbClr val="79776F"/>
                </a:solidFill>
                <a:latin typeface="Myriad Pro"/>
                <a:cs typeface="Myriad Pro"/>
              </a:rPr>
              <a:t> </a:t>
            </a:r>
            <a:r>
              <a:rPr lang="en-US" sz="1000" err="1">
                <a:solidFill>
                  <a:srgbClr val="79776F"/>
                </a:solidFill>
                <a:latin typeface="Myriad Pro"/>
                <a:cs typeface="Myriad Pro"/>
              </a:rPr>
              <a:t>diam</a:t>
            </a:r>
            <a:r>
              <a:rPr lang="en-US" sz="1000">
                <a:solidFill>
                  <a:srgbClr val="79776F"/>
                </a:solidFill>
                <a:latin typeface="Myriad Pro"/>
                <a:cs typeface="Myriad Pro"/>
              </a:rPr>
              <a:t> </a:t>
            </a:r>
            <a:r>
              <a:rPr lang="en-US" sz="1000" spc="-5" err="1">
                <a:solidFill>
                  <a:srgbClr val="79776F"/>
                </a:solidFill>
                <a:latin typeface="Myriad Pro"/>
                <a:cs typeface="Myriad Pro"/>
              </a:rPr>
              <a:t>nonummy</a:t>
            </a:r>
            <a:r>
              <a:rPr lang="en-US" sz="1000" spc="-5">
                <a:solidFill>
                  <a:srgbClr val="79776F"/>
                </a:solidFill>
                <a:latin typeface="Myriad Pro"/>
                <a:cs typeface="Myriad Pro"/>
              </a:rPr>
              <a:t> </a:t>
            </a:r>
            <a:r>
              <a:rPr lang="en-US" sz="1000" err="1">
                <a:solidFill>
                  <a:srgbClr val="79776F"/>
                </a:solidFill>
                <a:latin typeface="Myriad Pro"/>
                <a:cs typeface="Myriad Pro"/>
              </a:rPr>
              <a:t>nibh</a:t>
            </a:r>
            <a:r>
              <a:rPr lang="en-US" sz="1000">
                <a:solidFill>
                  <a:srgbClr val="79776F"/>
                </a:solidFill>
                <a:latin typeface="Myriad Pro"/>
                <a:cs typeface="Myriad Pro"/>
              </a:rPr>
              <a:t> </a:t>
            </a:r>
            <a:r>
              <a:rPr lang="en-US" sz="1000" err="1">
                <a:solidFill>
                  <a:srgbClr val="79776F"/>
                </a:solidFill>
                <a:latin typeface="Myriad Pro"/>
                <a:cs typeface="Myriad Pro"/>
              </a:rPr>
              <a:t>euismod</a:t>
            </a:r>
            <a:r>
              <a:rPr lang="en-US" sz="1000">
                <a:solidFill>
                  <a:srgbClr val="79776F"/>
                </a:solidFill>
                <a:latin typeface="Myriad Pro"/>
                <a:cs typeface="Myriad Pro"/>
              </a:rPr>
              <a:t>  </a:t>
            </a:r>
            <a:r>
              <a:rPr lang="en-US" sz="1000" spc="-5" err="1">
                <a:solidFill>
                  <a:srgbClr val="79776F"/>
                </a:solidFill>
                <a:latin typeface="Myriad Pro"/>
                <a:cs typeface="Myriad Pro"/>
              </a:rPr>
              <a:t>tincidunt</a:t>
            </a:r>
            <a:r>
              <a:rPr lang="en-US" sz="1000" spc="-5">
                <a:solidFill>
                  <a:srgbClr val="79776F"/>
                </a:solidFill>
                <a:latin typeface="Myriad Pro"/>
                <a:cs typeface="Myriad Pro"/>
              </a:rPr>
              <a:t> </a:t>
            </a:r>
            <a:r>
              <a:rPr lang="en-US" sz="1000" err="1">
                <a:solidFill>
                  <a:srgbClr val="79776F"/>
                </a:solidFill>
                <a:latin typeface="Myriad Pro"/>
                <a:cs typeface="Myriad Pro"/>
              </a:rPr>
              <a:t>ut</a:t>
            </a:r>
            <a:r>
              <a:rPr lang="en-US" sz="1000">
                <a:solidFill>
                  <a:srgbClr val="79776F"/>
                </a:solidFill>
                <a:latin typeface="Myriad Pro"/>
                <a:cs typeface="Myriad Pro"/>
              </a:rPr>
              <a:t> </a:t>
            </a:r>
            <a:r>
              <a:rPr lang="en-US" sz="1000" spc="-5" err="1">
                <a:solidFill>
                  <a:srgbClr val="79776F"/>
                </a:solidFill>
                <a:latin typeface="Myriad Pro"/>
                <a:cs typeface="Myriad Pro"/>
              </a:rPr>
              <a:t>laoreet</a:t>
            </a:r>
            <a:r>
              <a:rPr lang="en-US" sz="1000" spc="-5">
                <a:solidFill>
                  <a:srgbClr val="79776F"/>
                </a:solidFill>
                <a:latin typeface="Myriad Pro"/>
                <a:cs typeface="Myriad Pro"/>
              </a:rPr>
              <a:t> dolore magna </a:t>
            </a:r>
            <a:r>
              <a:rPr lang="en-US" sz="1000" err="1">
                <a:solidFill>
                  <a:srgbClr val="79776F"/>
                </a:solidFill>
                <a:latin typeface="Myriad Pro"/>
                <a:cs typeface="Myriad Pro"/>
              </a:rPr>
              <a:t>aliquam</a:t>
            </a:r>
            <a:r>
              <a:rPr lang="en-US" sz="1000">
                <a:solidFill>
                  <a:srgbClr val="79776F"/>
                </a:solidFill>
                <a:latin typeface="Myriad Pro"/>
                <a:cs typeface="Myriad Pro"/>
              </a:rPr>
              <a:t> </a:t>
            </a:r>
            <a:r>
              <a:rPr lang="en-US" sz="1000" spc="-5" err="1">
                <a:solidFill>
                  <a:srgbClr val="79776F"/>
                </a:solidFill>
                <a:latin typeface="Myriad Pro"/>
                <a:cs typeface="Myriad Pro"/>
              </a:rPr>
              <a:t>erat</a:t>
            </a:r>
            <a:r>
              <a:rPr lang="en-US" sz="1000" spc="-5">
                <a:solidFill>
                  <a:srgbClr val="79776F"/>
                </a:solidFill>
                <a:latin typeface="Myriad Pro"/>
                <a:cs typeface="Myriad Pro"/>
              </a:rPr>
              <a:t>  </a:t>
            </a:r>
            <a:r>
              <a:rPr lang="en-US" sz="1000" spc="-5" err="1">
                <a:solidFill>
                  <a:srgbClr val="79776F"/>
                </a:solidFill>
                <a:latin typeface="Myriad Pro"/>
                <a:cs typeface="Myriad Pro"/>
              </a:rPr>
              <a:t>volutpat</a:t>
            </a:r>
            <a:r>
              <a:rPr lang="en-US" sz="1000" spc="-5">
                <a:solidFill>
                  <a:srgbClr val="79776F"/>
                </a:solidFill>
                <a:latin typeface="Myriad Pro"/>
                <a:cs typeface="Myriad Pro"/>
              </a:rPr>
              <a:t>. </a:t>
            </a:r>
            <a:r>
              <a:rPr lang="en-US" sz="1000">
                <a:solidFill>
                  <a:srgbClr val="79776F"/>
                </a:solidFill>
                <a:latin typeface="Myriad Pro"/>
                <a:cs typeface="Myriad Pro"/>
              </a:rPr>
              <a:t>Ut </a:t>
            </a:r>
            <a:r>
              <a:rPr lang="en-US" sz="1000" err="1">
                <a:solidFill>
                  <a:srgbClr val="79776F"/>
                </a:solidFill>
                <a:latin typeface="Myriad Pro"/>
                <a:cs typeface="Myriad Pro"/>
              </a:rPr>
              <a:t>wisi</a:t>
            </a:r>
            <a:r>
              <a:rPr lang="en-US" sz="1000">
                <a:solidFill>
                  <a:srgbClr val="79776F"/>
                </a:solidFill>
                <a:latin typeface="Myriad Pro"/>
                <a:cs typeface="Myriad Pro"/>
              </a:rPr>
              <a:t> </a:t>
            </a:r>
            <a:r>
              <a:rPr lang="en-US" sz="1000" err="1">
                <a:solidFill>
                  <a:srgbClr val="79776F"/>
                </a:solidFill>
                <a:latin typeface="Myriad Pro"/>
                <a:cs typeface="Myriad Pro"/>
              </a:rPr>
              <a:t>enim</a:t>
            </a:r>
            <a:r>
              <a:rPr lang="en-US" sz="1000">
                <a:solidFill>
                  <a:srgbClr val="79776F"/>
                </a:solidFill>
                <a:latin typeface="Myriad Pro"/>
                <a:cs typeface="Myriad Pro"/>
              </a:rPr>
              <a:t> ad minim </a:t>
            </a:r>
            <a:r>
              <a:rPr lang="en-US" sz="1000" spc="-5" err="1">
                <a:solidFill>
                  <a:srgbClr val="79776F"/>
                </a:solidFill>
                <a:latin typeface="Myriad Pro"/>
                <a:cs typeface="Myriad Pro"/>
              </a:rPr>
              <a:t>veniam</a:t>
            </a:r>
            <a:r>
              <a:rPr lang="en-US" sz="1000" spc="-5">
                <a:solidFill>
                  <a:srgbClr val="79776F"/>
                </a:solidFill>
                <a:latin typeface="Myriad Pro"/>
                <a:cs typeface="Myriad Pro"/>
              </a:rPr>
              <a:t>, </a:t>
            </a:r>
            <a:r>
              <a:rPr lang="en-US" sz="1000" err="1">
                <a:solidFill>
                  <a:srgbClr val="79776F"/>
                </a:solidFill>
                <a:latin typeface="Myriad Pro"/>
                <a:cs typeface="Myriad Pro"/>
              </a:rPr>
              <a:t>quis</a:t>
            </a:r>
            <a:r>
              <a:rPr lang="en-US" sz="1000">
                <a:solidFill>
                  <a:srgbClr val="79776F"/>
                </a:solidFill>
                <a:latin typeface="Myriad Pro"/>
                <a:cs typeface="Myriad Pro"/>
              </a:rPr>
              <a:t>  </a:t>
            </a:r>
            <a:r>
              <a:rPr lang="en-US" sz="1000" err="1">
                <a:solidFill>
                  <a:srgbClr val="79776F"/>
                </a:solidFill>
                <a:latin typeface="Myriad Pro"/>
                <a:cs typeface="Myriad Pro"/>
              </a:rPr>
              <a:t>nostrud</a:t>
            </a:r>
            <a:r>
              <a:rPr lang="en-US" sz="1000">
                <a:solidFill>
                  <a:srgbClr val="79776F"/>
                </a:solidFill>
                <a:latin typeface="Myriad Pro"/>
                <a:cs typeface="Myriad Pro"/>
              </a:rPr>
              <a:t> </a:t>
            </a:r>
            <a:r>
              <a:rPr lang="en-US" sz="1000" spc="-5" err="1">
                <a:solidFill>
                  <a:srgbClr val="79776F"/>
                </a:solidFill>
                <a:latin typeface="Myriad Pro"/>
                <a:cs typeface="Myriad Pro"/>
              </a:rPr>
              <a:t>exerci</a:t>
            </a:r>
            <a:r>
              <a:rPr lang="en-US" sz="1000" spc="-5">
                <a:solidFill>
                  <a:srgbClr val="79776F"/>
                </a:solidFill>
                <a:latin typeface="Myriad Pro"/>
                <a:cs typeface="Myriad Pro"/>
              </a:rPr>
              <a:t> </a:t>
            </a:r>
            <a:r>
              <a:rPr lang="en-US" sz="1000" spc="-5" err="1">
                <a:solidFill>
                  <a:srgbClr val="79776F"/>
                </a:solidFill>
                <a:latin typeface="Myriad Pro"/>
                <a:cs typeface="Myriad Pro"/>
              </a:rPr>
              <a:t>tation</a:t>
            </a:r>
            <a:r>
              <a:rPr lang="en-US" sz="1000" spc="-5">
                <a:solidFill>
                  <a:srgbClr val="79776F"/>
                </a:solidFill>
                <a:latin typeface="Myriad Pro"/>
                <a:cs typeface="Myriad Pro"/>
              </a:rPr>
              <a:t> </a:t>
            </a:r>
            <a:r>
              <a:rPr lang="en-US" sz="1000" spc="-5" err="1">
                <a:solidFill>
                  <a:srgbClr val="79776F"/>
                </a:solidFill>
                <a:latin typeface="Myriad Pro"/>
                <a:cs typeface="Myriad Pro"/>
              </a:rPr>
              <a:t>ullamcorper</a:t>
            </a:r>
            <a:r>
              <a:rPr lang="en-US" sz="1000" spc="-5">
                <a:solidFill>
                  <a:srgbClr val="79776F"/>
                </a:solidFill>
                <a:latin typeface="Myriad Pro"/>
                <a:cs typeface="Myriad Pro"/>
              </a:rPr>
              <a:t> </a:t>
            </a:r>
            <a:r>
              <a:rPr lang="en-US" sz="1000" err="1">
                <a:solidFill>
                  <a:srgbClr val="79776F"/>
                </a:solidFill>
                <a:latin typeface="Myriad Pro"/>
                <a:cs typeface="Myriad Pro"/>
              </a:rPr>
              <a:t>suscipit</a:t>
            </a:r>
            <a:r>
              <a:rPr lang="en-US" sz="1000">
                <a:solidFill>
                  <a:srgbClr val="79776F"/>
                </a:solidFill>
                <a:latin typeface="Myriad Pro"/>
                <a:cs typeface="Myriad Pro"/>
              </a:rPr>
              <a:t> </a:t>
            </a:r>
            <a:r>
              <a:rPr lang="en-US" sz="1000" err="1">
                <a:solidFill>
                  <a:srgbClr val="79776F"/>
                </a:solidFill>
                <a:latin typeface="Myriad Pro"/>
                <a:cs typeface="Myriad Pro"/>
              </a:rPr>
              <a:t>lobortis</a:t>
            </a:r>
            <a:r>
              <a:rPr lang="en-US" sz="1000">
                <a:solidFill>
                  <a:srgbClr val="79776F"/>
                </a:solidFill>
                <a:latin typeface="Myriad Pro"/>
                <a:cs typeface="Myriad Pro"/>
              </a:rPr>
              <a:t>  </a:t>
            </a:r>
            <a:r>
              <a:rPr lang="en-US" sz="1000" err="1">
                <a:solidFill>
                  <a:srgbClr val="79776F"/>
                </a:solidFill>
                <a:latin typeface="Myriad Pro"/>
                <a:cs typeface="Myriad Pro"/>
              </a:rPr>
              <a:t>nisl</a:t>
            </a:r>
            <a:r>
              <a:rPr lang="en-US" sz="1000">
                <a:solidFill>
                  <a:srgbClr val="79776F"/>
                </a:solidFill>
                <a:latin typeface="Myriad Pro"/>
                <a:cs typeface="Myriad Pro"/>
              </a:rPr>
              <a:t> </a:t>
            </a:r>
            <a:r>
              <a:rPr lang="en-US" sz="1000" err="1">
                <a:solidFill>
                  <a:srgbClr val="79776F"/>
                </a:solidFill>
                <a:latin typeface="Myriad Pro"/>
                <a:cs typeface="Myriad Pro"/>
              </a:rPr>
              <a:t>ut</a:t>
            </a:r>
            <a:r>
              <a:rPr lang="en-US" sz="1000">
                <a:solidFill>
                  <a:srgbClr val="79776F"/>
                </a:solidFill>
                <a:latin typeface="Myriad Pro"/>
                <a:cs typeface="Myriad Pro"/>
              </a:rPr>
              <a:t> </a:t>
            </a:r>
            <a:r>
              <a:rPr lang="en-US" sz="1000" err="1">
                <a:solidFill>
                  <a:srgbClr val="79776F"/>
                </a:solidFill>
                <a:latin typeface="Myriad Pro"/>
                <a:cs typeface="Myriad Pro"/>
              </a:rPr>
              <a:t>aliquip</a:t>
            </a:r>
            <a:r>
              <a:rPr lang="en-US" sz="1000">
                <a:solidFill>
                  <a:srgbClr val="79776F"/>
                </a:solidFill>
                <a:latin typeface="Myriad Pro"/>
                <a:cs typeface="Myriad Pro"/>
              </a:rPr>
              <a:t> </a:t>
            </a:r>
            <a:r>
              <a:rPr lang="en-US" sz="1000" spc="-5">
                <a:solidFill>
                  <a:srgbClr val="79776F"/>
                </a:solidFill>
                <a:latin typeface="Myriad Pro"/>
                <a:cs typeface="Myriad Pro"/>
              </a:rPr>
              <a:t>ex </a:t>
            </a:r>
            <a:r>
              <a:rPr lang="en-US" sz="1000" err="1">
                <a:solidFill>
                  <a:srgbClr val="79776F"/>
                </a:solidFill>
                <a:latin typeface="Myriad Pro"/>
                <a:cs typeface="Myriad Pro"/>
              </a:rPr>
              <a:t>ea</a:t>
            </a:r>
            <a:r>
              <a:rPr lang="en-US" sz="1000">
                <a:solidFill>
                  <a:srgbClr val="79776F"/>
                </a:solidFill>
                <a:latin typeface="Myriad Pro"/>
                <a:cs typeface="Myriad Pro"/>
              </a:rPr>
              <a:t> </a:t>
            </a:r>
            <a:r>
              <a:rPr lang="en-US" sz="1000" spc="-5" err="1">
                <a:solidFill>
                  <a:srgbClr val="79776F"/>
                </a:solidFill>
                <a:latin typeface="Myriad Pro"/>
                <a:cs typeface="Myriad Pro"/>
              </a:rPr>
              <a:t>commodo</a:t>
            </a:r>
            <a:r>
              <a:rPr lang="en-US" sz="1000" spc="-5">
                <a:solidFill>
                  <a:srgbClr val="79776F"/>
                </a:solidFill>
                <a:latin typeface="Myriad Pro"/>
                <a:cs typeface="Myriad Pro"/>
              </a:rPr>
              <a:t> </a:t>
            </a:r>
            <a:r>
              <a:rPr lang="en-US" sz="1000" spc="-5" err="1">
                <a:solidFill>
                  <a:srgbClr val="79776F"/>
                </a:solidFill>
                <a:latin typeface="Myriad Pro"/>
                <a:cs typeface="Myriad Pro"/>
              </a:rPr>
              <a:t>consequat</a:t>
            </a:r>
            <a:r>
              <a:rPr lang="en-US" sz="1000" spc="-5">
                <a:solidFill>
                  <a:srgbClr val="79776F"/>
                </a:solidFill>
                <a:latin typeface="Myriad Pro"/>
                <a:cs typeface="Myriad Pro"/>
              </a:rPr>
              <a:t>. </a:t>
            </a:r>
            <a:r>
              <a:rPr lang="en-US" sz="1000">
                <a:solidFill>
                  <a:srgbClr val="79776F"/>
                </a:solidFill>
                <a:latin typeface="Myriad Pro"/>
                <a:cs typeface="Myriad Pro"/>
              </a:rPr>
              <a:t>Duis  </a:t>
            </a:r>
            <a:r>
              <a:rPr lang="en-US" sz="1000" spc="-5" err="1">
                <a:solidFill>
                  <a:srgbClr val="79776F"/>
                </a:solidFill>
                <a:latin typeface="Myriad Pro"/>
                <a:cs typeface="Myriad Pro"/>
              </a:rPr>
              <a:t>autem</a:t>
            </a:r>
            <a:r>
              <a:rPr lang="en-US" sz="1000" spc="-5">
                <a:solidFill>
                  <a:srgbClr val="79776F"/>
                </a:solidFill>
                <a:latin typeface="Myriad Pro"/>
                <a:cs typeface="Myriad Pro"/>
              </a:rPr>
              <a:t> </a:t>
            </a:r>
            <a:r>
              <a:rPr lang="en-US" sz="1000" spc="-5" err="1">
                <a:solidFill>
                  <a:srgbClr val="79776F"/>
                </a:solidFill>
                <a:latin typeface="Myriad Pro"/>
                <a:cs typeface="Myriad Pro"/>
              </a:rPr>
              <a:t>vel</a:t>
            </a:r>
            <a:r>
              <a:rPr lang="en-US" sz="1000" spc="-5">
                <a:solidFill>
                  <a:srgbClr val="79776F"/>
                </a:solidFill>
                <a:latin typeface="Myriad Pro"/>
                <a:cs typeface="Myriad Pro"/>
              </a:rPr>
              <a:t> </a:t>
            </a:r>
            <a:r>
              <a:rPr lang="en-US" sz="1000" err="1">
                <a:solidFill>
                  <a:srgbClr val="79776F"/>
                </a:solidFill>
                <a:latin typeface="Myriad Pro"/>
                <a:cs typeface="Myriad Pro"/>
              </a:rPr>
              <a:t>eum</a:t>
            </a:r>
            <a:r>
              <a:rPr lang="en-US" sz="1000">
                <a:solidFill>
                  <a:srgbClr val="79776F"/>
                </a:solidFill>
                <a:latin typeface="Myriad Pro"/>
                <a:cs typeface="Myriad Pro"/>
              </a:rPr>
              <a:t> </a:t>
            </a:r>
            <a:r>
              <a:rPr lang="en-US" sz="1000" spc="-5" err="1">
                <a:solidFill>
                  <a:srgbClr val="79776F"/>
                </a:solidFill>
                <a:latin typeface="Myriad Pro"/>
                <a:cs typeface="Myriad Pro"/>
              </a:rPr>
              <a:t>iriure</a:t>
            </a:r>
            <a:r>
              <a:rPr lang="en-US" sz="1000" spc="-5">
                <a:solidFill>
                  <a:srgbClr val="79776F"/>
                </a:solidFill>
                <a:latin typeface="Myriad Pro"/>
                <a:cs typeface="Myriad Pro"/>
              </a:rPr>
              <a:t> </a:t>
            </a:r>
            <a:r>
              <a:rPr lang="en-US" sz="1000">
                <a:solidFill>
                  <a:srgbClr val="79776F"/>
                </a:solidFill>
                <a:latin typeface="Myriad Pro"/>
                <a:cs typeface="Myriad Pro"/>
              </a:rPr>
              <a:t>dolor in </a:t>
            </a:r>
            <a:r>
              <a:rPr lang="en-US" sz="1000" spc="-5" err="1">
                <a:solidFill>
                  <a:srgbClr val="79776F"/>
                </a:solidFill>
                <a:latin typeface="Myriad Pro"/>
                <a:cs typeface="Myriad Pro"/>
              </a:rPr>
              <a:t>hendrerit</a:t>
            </a:r>
            <a:r>
              <a:rPr lang="en-US" sz="1000" spc="-5">
                <a:solidFill>
                  <a:srgbClr val="79776F"/>
                </a:solidFill>
                <a:latin typeface="Myriad Pro"/>
                <a:cs typeface="Myriad Pro"/>
              </a:rPr>
              <a:t> </a:t>
            </a:r>
            <a:r>
              <a:rPr lang="en-US" sz="1000">
                <a:solidFill>
                  <a:srgbClr val="79776F"/>
                </a:solidFill>
                <a:latin typeface="Myriad Pro"/>
                <a:cs typeface="Myriad Pro"/>
              </a:rPr>
              <a:t>in  </a:t>
            </a:r>
            <a:r>
              <a:rPr lang="en-US" sz="1000" spc="-5" err="1">
                <a:solidFill>
                  <a:srgbClr val="79776F"/>
                </a:solidFill>
                <a:latin typeface="Myriad Pro"/>
                <a:cs typeface="Myriad Pro"/>
              </a:rPr>
              <a:t>vulputate</a:t>
            </a:r>
            <a:r>
              <a:rPr lang="en-US" sz="1000" spc="-5">
                <a:solidFill>
                  <a:srgbClr val="79776F"/>
                </a:solidFill>
                <a:latin typeface="Myriad Pro"/>
                <a:cs typeface="Myriad Pro"/>
              </a:rPr>
              <a:t> </a:t>
            </a:r>
            <a:r>
              <a:rPr lang="en-US" sz="1000" spc="-5" err="1">
                <a:solidFill>
                  <a:srgbClr val="79776F"/>
                </a:solidFill>
                <a:latin typeface="Myriad Pro"/>
                <a:cs typeface="Myriad Pro"/>
              </a:rPr>
              <a:t>velit</a:t>
            </a:r>
            <a:r>
              <a:rPr lang="en-US" sz="1000" spc="-5">
                <a:solidFill>
                  <a:srgbClr val="79776F"/>
                </a:solidFill>
                <a:latin typeface="Myriad Pro"/>
                <a:cs typeface="Myriad Pro"/>
              </a:rPr>
              <a:t> </a:t>
            </a:r>
            <a:r>
              <a:rPr lang="en-US" sz="1000" err="1">
                <a:solidFill>
                  <a:srgbClr val="79776F"/>
                </a:solidFill>
                <a:latin typeface="Myriad Pro"/>
                <a:cs typeface="Myriad Pro"/>
              </a:rPr>
              <a:t>esse</a:t>
            </a:r>
            <a:r>
              <a:rPr lang="en-US" sz="1000">
                <a:solidFill>
                  <a:srgbClr val="79776F"/>
                </a:solidFill>
                <a:latin typeface="Myriad Pro"/>
                <a:cs typeface="Myriad Pro"/>
              </a:rPr>
              <a:t> </a:t>
            </a:r>
            <a:r>
              <a:rPr lang="en-US" sz="1000" err="1">
                <a:solidFill>
                  <a:srgbClr val="79776F"/>
                </a:solidFill>
                <a:latin typeface="Myriad Pro"/>
                <a:cs typeface="Myriad Pro"/>
              </a:rPr>
              <a:t>molestie</a:t>
            </a:r>
            <a:r>
              <a:rPr lang="en-US" sz="1000">
                <a:solidFill>
                  <a:srgbClr val="79776F"/>
                </a:solidFill>
                <a:latin typeface="Myriad Pro"/>
                <a:cs typeface="Myriad Pro"/>
              </a:rPr>
              <a:t> </a:t>
            </a:r>
            <a:r>
              <a:rPr lang="en-US" sz="1000" spc="-5" err="1">
                <a:solidFill>
                  <a:srgbClr val="79776F"/>
                </a:solidFill>
                <a:latin typeface="Myriad Pro"/>
                <a:cs typeface="Myriad Pro"/>
              </a:rPr>
              <a:t>consequat</a:t>
            </a:r>
            <a:r>
              <a:rPr lang="en-US" sz="1000" spc="-5">
                <a:solidFill>
                  <a:srgbClr val="79776F"/>
                </a:solidFill>
                <a:latin typeface="Myriad Pro"/>
                <a:cs typeface="Myriad Pro"/>
              </a:rPr>
              <a:t>, </a:t>
            </a:r>
            <a:r>
              <a:rPr lang="en-US" sz="1000" spc="-5" err="1">
                <a:solidFill>
                  <a:srgbClr val="79776F"/>
                </a:solidFill>
                <a:latin typeface="Myriad Pro"/>
                <a:cs typeface="Myriad Pro"/>
              </a:rPr>
              <a:t>vel</a:t>
            </a:r>
            <a:r>
              <a:rPr lang="en-US" sz="1000" spc="-5">
                <a:solidFill>
                  <a:srgbClr val="79776F"/>
                </a:solidFill>
                <a:latin typeface="Myriad Pro"/>
                <a:cs typeface="Myriad Pro"/>
              </a:rPr>
              <a:t> </a:t>
            </a:r>
            <a:r>
              <a:rPr lang="en-US" sz="1000" err="1">
                <a:solidFill>
                  <a:srgbClr val="79776F"/>
                </a:solidFill>
                <a:latin typeface="Myriad Pro"/>
                <a:cs typeface="Myriad Pro"/>
              </a:rPr>
              <a:t>illum</a:t>
            </a:r>
            <a:r>
              <a:rPr lang="en-US" sz="1000">
                <a:solidFill>
                  <a:srgbClr val="79776F"/>
                </a:solidFill>
                <a:latin typeface="Myriad Pro"/>
                <a:cs typeface="Myriad Pro"/>
              </a:rPr>
              <a:t>  </a:t>
            </a:r>
            <a:r>
              <a:rPr lang="en-US" sz="1000" spc="-5">
                <a:solidFill>
                  <a:srgbClr val="79776F"/>
                </a:solidFill>
                <a:latin typeface="Myriad Pro"/>
                <a:cs typeface="Myriad Pro"/>
              </a:rPr>
              <a:t>dolore </a:t>
            </a:r>
            <a:r>
              <a:rPr lang="en-US" sz="1000" err="1">
                <a:solidFill>
                  <a:srgbClr val="79776F"/>
                </a:solidFill>
                <a:latin typeface="Myriad Pro"/>
                <a:cs typeface="Myriad Pro"/>
              </a:rPr>
              <a:t>eu</a:t>
            </a:r>
            <a:r>
              <a:rPr lang="en-US" sz="1000">
                <a:solidFill>
                  <a:srgbClr val="79776F"/>
                </a:solidFill>
                <a:latin typeface="Myriad Pro"/>
                <a:cs typeface="Myriad Pro"/>
              </a:rPr>
              <a:t> </a:t>
            </a:r>
            <a:r>
              <a:rPr lang="en-US" sz="1000" spc="-5" err="1">
                <a:solidFill>
                  <a:srgbClr val="79776F"/>
                </a:solidFill>
                <a:latin typeface="Myriad Pro"/>
                <a:cs typeface="Myriad Pro"/>
              </a:rPr>
              <a:t>feugiat</a:t>
            </a:r>
            <a:r>
              <a:rPr lang="en-US" sz="1000" spc="-5">
                <a:solidFill>
                  <a:srgbClr val="79776F"/>
                </a:solidFill>
                <a:latin typeface="Myriad Pro"/>
                <a:cs typeface="Myriad Pro"/>
              </a:rPr>
              <a:t> </a:t>
            </a:r>
            <a:r>
              <a:rPr lang="en-US" sz="1000" err="1">
                <a:solidFill>
                  <a:srgbClr val="79776F"/>
                </a:solidFill>
                <a:latin typeface="Myriad Pro"/>
                <a:cs typeface="Myriad Pro"/>
              </a:rPr>
              <a:t>nulla</a:t>
            </a:r>
            <a:r>
              <a:rPr lang="en-US" sz="1000">
                <a:solidFill>
                  <a:srgbClr val="79776F"/>
                </a:solidFill>
                <a:latin typeface="Myriad Pro"/>
                <a:cs typeface="Myriad Pro"/>
              </a:rPr>
              <a:t> </a:t>
            </a:r>
            <a:r>
              <a:rPr lang="en-US" sz="1000" err="1">
                <a:solidFill>
                  <a:srgbClr val="79776F"/>
                </a:solidFill>
                <a:latin typeface="Myriad Pro"/>
                <a:cs typeface="Myriad Pro"/>
              </a:rPr>
              <a:t>facilisis</a:t>
            </a:r>
            <a:r>
              <a:rPr lang="en-US" sz="1000">
                <a:solidFill>
                  <a:srgbClr val="79776F"/>
                </a:solidFill>
                <a:latin typeface="Myriad Pro"/>
                <a:cs typeface="Myriad Pro"/>
              </a:rPr>
              <a:t> </a:t>
            </a:r>
            <a:r>
              <a:rPr lang="en-US" sz="1000" spc="-5">
                <a:solidFill>
                  <a:srgbClr val="79776F"/>
                </a:solidFill>
                <a:latin typeface="Myriad Pro"/>
                <a:cs typeface="Myriad Pro"/>
              </a:rPr>
              <a:t>at </a:t>
            </a:r>
            <a:r>
              <a:rPr lang="en-US" sz="1000" spc="-5" err="1">
                <a:solidFill>
                  <a:srgbClr val="79776F"/>
                </a:solidFill>
                <a:latin typeface="Myriad Pro"/>
                <a:cs typeface="Myriad Pro"/>
              </a:rPr>
              <a:t>vero</a:t>
            </a:r>
            <a:r>
              <a:rPr lang="en-US" sz="1000" spc="-5">
                <a:solidFill>
                  <a:srgbClr val="79776F"/>
                </a:solidFill>
                <a:latin typeface="Myriad Pro"/>
                <a:cs typeface="Myriad Pro"/>
              </a:rPr>
              <a:t> </a:t>
            </a:r>
            <a:r>
              <a:rPr lang="en-US" sz="1000" spc="-5" err="1">
                <a:solidFill>
                  <a:srgbClr val="79776F"/>
                </a:solidFill>
                <a:latin typeface="Myriad Pro"/>
                <a:cs typeface="Myriad Pro"/>
              </a:rPr>
              <a:t>eros</a:t>
            </a:r>
            <a:r>
              <a:rPr lang="en-US" sz="1000" spc="-5">
                <a:solidFill>
                  <a:srgbClr val="79776F"/>
                </a:solidFill>
                <a:latin typeface="Myriad Pro"/>
                <a:cs typeface="Myriad Pro"/>
              </a:rPr>
              <a:t> </a:t>
            </a:r>
            <a:r>
              <a:rPr lang="en-US" sz="1000">
                <a:solidFill>
                  <a:srgbClr val="79776F"/>
                </a:solidFill>
                <a:latin typeface="Myriad Pro"/>
                <a:cs typeface="Myriad Pro"/>
              </a:rPr>
              <a:t>et  </a:t>
            </a:r>
            <a:r>
              <a:rPr lang="en-US" sz="1000" spc="-5" err="1">
                <a:solidFill>
                  <a:srgbClr val="79776F"/>
                </a:solidFill>
                <a:latin typeface="Myriad Pro"/>
                <a:cs typeface="Myriad Pro"/>
              </a:rPr>
              <a:t>accumsan</a:t>
            </a:r>
            <a:r>
              <a:rPr lang="en-US" sz="1000" spc="-5">
                <a:solidFill>
                  <a:srgbClr val="79776F"/>
                </a:solidFill>
                <a:latin typeface="Myriad Pro"/>
                <a:cs typeface="Myriad Pro"/>
              </a:rPr>
              <a:t> </a:t>
            </a:r>
            <a:r>
              <a:rPr lang="en-US" sz="1000">
                <a:solidFill>
                  <a:srgbClr val="79776F"/>
                </a:solidFill>
                <a:latin typeface="Myriad Pro"/>
                <a:cs typeface="Myriad Pro"/>
              </a:rPr>
              <a:t>et </a:t>
            </a:r>
            <a:r>
              <a:rPr lang="en-US" sz="1000" spc="-5" err="1">
                <a:solidFill>
                  <a:srgbClr val="79776F"/>
                </a:solidFill>
                <a:latin typeface="Myriad Pro"/>
                <a:cs typeface="Myriad Pro"/>
              </a:rPr>
              <a:t>iusto</a:t>
            </a:r>
            <a:r>
              <a:rPr lang="en-US" sz="1000" spc="-5">
                <a:solidFill>
                  <a:srgbClr val="79776F"/>
                </a:solidFill>
                <a:latin typeface="Myriad Pro"/>
                <a:cs typeface="Myriad Pro"/>
              </a:rPr>
              <a:t> </a:t>
            </a:r>
            <a:r>
              <a:rPr lang="en-US" sz="1000" err="1">
                <a:solidFill>
                  <a:srgbClr val="79776F"/>
                </a:solidFill>
                <a:latin typeface="Myriad Pro"/>
                <a:cs typeface="Myriad Pro"/>
              </a:rPr>
              <a:t>odio</a:t>
            </a:r>
            <a:r>
              <a:rPr lang="en-US" sz="1000">
                <a:solidFill>
                  <a:srgbClr val="79776F"/>
                </a:solidFill>
                <a:latin typeface="Myriad Pro"/>
                <a:cs typeface="Myriad Pro"/>
              </a:rPr>
              <a:t> </a:t>
            </a:r>
            <a:r>
              <a:rPr lang="en-US" sz="1000" spc="-5" err="1">
                <a:solidFill>
                  <a:srgbClr val="79776F"/>
                </a:solidFill>
                <a:latin typeface="Myriad Pro"/>
                <a:cs typeface="Myriad Pro"/>
              </a:rPr>
              <a:t>dignissim</a:t>
            </a:r>
            <a:r>
              <a:rPr lang="en-US" sz="1000" spc="-5">
                <a:solidFill>
                  <a:srgbClr val="79776F"/>
                </a:solidFill>
                <a:latin typeface="Myriad Pro"/>
                <a:cs typeface="Myriad Pro"/>
              </a:rPr>
              <a:t> </a:t>
            </a:r>
            <a:r>
              <a:rPr lang="en-US" sz="1000">
                <a:solidFill>
                  <a:srgbClr val="79776F"/>
                </a:solidFill>
                <a:latin typeface="Myriad Pro"/>
                <a:cs typeface="Myriad Pro"/>
              </a:rPr>
              <a:t>qui </a:t>
            </a:r>
            <a:r>
              <a:rPr lang="en-US" sz="1000" err="1">
                <a:solidFill>
                  <a:srgbClr val="79776F"/>
                </a:solidFill>
                <a:latin typeface="Myriad Pro"/>
                <a:cs typeface="Myriad Pro"/>
              </a:rPr>
              <a:t>blandit</a:t>
            </a:r>
            <a:r>
              <a:rPr lang="en-US" sz="1000" spc="20">
                <a:solidFill>
                  <a:srgbClr val="79776F"/>
                </a:solidFill>
                <a:latin typeface="Myriad Pro"/>
                <a:cs typeface="Myriad Pro"/>
              </a:rPr>
              <a:t> </a:t>
            </a:r>
            <a:r>
              <a:rPr lang="en-US" sz="1000" spc="-5" err="1">
                <a:solidFill>
                  <a:srgbClr val="79776F"/>
                </a:solidFill>
                <a:latin typeface="Myriad Pro"/>
                <a:cs typeface="Myriad Pro"/>
              </a:rPr>
              <a:t>prae</a:t>
            </a:r>
            <a:endParaRPr lang="en-US" sz="1000">
              <a:latin typeface="Myriad Pro"/>
              <a:cs typeface="Myriad Pro"/>
            </a:endParaRPr>
          </a:p>
          <a:p>
            <a:pPr>
              <a:lnSpc>
                <a:spcPct val="100000"/>
              </a:lnSpc>
              <a:spcBef>
                <a:spcPts val="40"/>
              </a:spcBef>
            </a:pPr>
            <a:endParaRPr lang="en-US" sz="1000">
              <a:latin typeface="Times New Roman"/>
              <a:cs typeface="Times New Roman"/>
            </a:endParaRPr>
          </a:p>
          <a:p>
            <a:pPr marL="12700" marR="5080" algn="just">
              <a:lnSpc>
                <a:spcPct val="100000"/>
              </a:lnSpc>
            </a:pPr>
            <a:r>
              <a:rPr lang="en-US" sz="1000" spc="-5">
                <a:solidFill>
                  <a:srgbClr val="79776F"/>
                </a:solidFill>
                <a:latin typeface="Myriad Pro"/>
                <a:cs typeface="Myriad Pro"/>
              </a:rPr>
              <a:t>Lorem </a:t>
            </a:r>
            <a:r>
              <a:rPr lang="en-US" sz="1000">
                <a:solidFill>
                  <a:srgbClr val="79776F"/>
                </a:solidFill>
                <a:latin typeface="Myriad Pro"/>
                <a:cs typeface="Myriad Pro"/>
              </a:rPr>
              <a:t>ipsum dolor sit </a:t>
            </a:r>
            <a:r>
              <a:rPr lang="en-US" sz="1000" spc="-5" err="1">
                <a:solidFill>
                  <a:srgbClr val="79776F"/>
                </a:solidFill>
                <a:latin typeface="Myriad Pro"/>
                <a:cs typeface="Myriad Pro"/>
              </a:rPr>
              <a:t>amet</a:t>
            </a:r>
            <a:r>
              <a:rPr lang="en-US" sz="1000" spc="-5">
                <a:solidFill>
                  <a:srgbClr val="79776F"/>
                </a:solidFill>
                <a:latin typeface="Myriad Pro"/>
                <a:cs typeface="Myriad Pro"/>
              </a:rPr>
              <a:t>, </a:t>
            </a:r>
            <a:r>
              <a:rPr lang="en-US" sz="1000" err="1">
                <a:solidFill>
                  <a:srgbClr val="79776F"/>
                </a:solidFill>
                <a:latin typeface="Myriad Pro"/>
                <a:cs typeface="Myriad Pro"/>
              </a:rPr>
              <a:t>consectetuer</a:t>
            </a:r>
            <a:r>
              <a:rPr lang="en-US" sz="1000">
                <a:solidFill>
                  <a:srgbClr val="79776F"/>
                </a:solidFill>
                <a:latin typeface="Myriad Pro"/>
                <a:cs typeface="Myriad Pro"/>
              </a:rPr>
              <a:t> </a:t>
            </a:r>
            <a:r>
              <a:rPr lang="en-US" sz="1000" err="1">
                <a:solidFill>
                  <a:srgbClr val="79776F"/>
                </a:solidFill>
                <a:latin typeface="Myriad Pro"/>
                <a:cs typeface="Myriad Pro"/>
              </a:rPr>
              <a:t>adipisc</a:t>
            </a:r>
            <a:r>
              <a:rPr lang="en-US" sz="1000">
                <a:solidFill>
                  <a:srgbClr val="79776F"/>
                </a:solidFill>
                <a:latin typeface="Myriad Pro"/>
                <a:cs typeface="Myriad Pro"/>
              </a:rPr>
              <a:t>-  </a:t>
            </a:r>
            <a:r>
              <a:rPr lang="en-US" sz="1000" err="1">
                <a:solidFill>
                  <a:srgbClr val="79776F"/>
                </a:solidFill>
                <a:latin typeface="Myriad Pro"/>
                <a:cs typeface="Myriad Pro"/>
              </a:rPr>
              <a:t>ing</a:t>
            </a:r>
            <a:r>
              <a:rPr lang="en-US" sz="1000">
                <a:solidFill>
                  <a:srgbClr val="79776F"/>
                </a:solidFill>
                <a:latin typeface="Myriad Pro"/>
                <a:cs typeface="Myriad Pro"/>
              </a:rPr>
              <a:t> </a:t>
            </a:r>
            <a:r>
              <a:rPr lang="en-US" sz="1000" spc="-5" err="1">
                <a:solidFill>
                  <a:srgbClr val="79776F"/>
                </a:solidFill>
                <a:latin typeface="Myriad Pro"/>
                <a:cs typeface="Myriad Pro"/>
              </a:rPr>
              <a:t>elit</a:t>
            </a:r>
            <a:r>
              <a:rPr lang="en-US" sz="1000" spc="-5">
                <a:solidFill>
                  <a:srgbClr val="79776F"/>
                </a:solidFill>
                <a:latin typeface="Myriad Pro"/>
                <a:cs typeface="Myriad Pro"/>
              </a:rPr>
              <a:t>, </a:t>
            </a:r>
            <a:r>
              <a:rPr lang="en-US" sz="1000" err="1">
                <a:solidFill>
                  <a:srgbClr val="79776F"/>
                </a:solidFill>
                <a:latin typeface="Myriad Pro"/>
                <a:cs typeface="Myriad Pro"/>
              </a:rPr>
              <a:t>sed</a:t>
            </a:r>
            <a:r>
              <a:rPr lang="en-US" sz="1000">
                <a:solidFill>
                  <a:srgbClr val="79776F"/>
                </a:solidFill>
                <a:latin typeface="Myriad Pro"/>
                <a:cs typeface="Myriad Pro"/>
              </a:rPr>
              <a:t> </a:t>
            </a:r>
            <a:r>
              <a:rPr lang="en-US" sz="1000" err="1">
                <a:solidFill>
                  <a:srgbClr val="79776F"/>
                </a:solidFill>
                <a:latin typeface="Myriad Pro"/>
                <a:cs typeface="Myriad Pro"/>
              </a:rPr>
              <a:t>diam</a:t>
            </a:r>
            <a:r>
              <a:rPr lang="en-US" sz="1000">
                <a:solidFill>
                  <a:srgbClr val="79776F"/>
                </a:solidFill>
                <a:latin typeface="Myriad Pro"/>
                <a:cs typeface="Myriad Pro"/>
              </a:rPr>
              <a:t> </a:t>
            </a:r>
            <a:r>
              <a:rPr lang="en-US" sz="1000" spc="-5" err="1">
                <a:solidFill>
                  <a:srgbClr val="79776F"/>
                </a:solidFill>
                <a:latin typeface="Myriad Pro"/>
                <a:cs typeface="Myriad Pro"/>
              </a:rPr>
              <a:t>nonummy</a:t>
            </a:r>
            <a:r>
              <a:rPr lang="en-US" sz="1000" spc="-5">
                <a:solidFill>
                  <a:srgbClr val="79776F"/>
                </a:solidFill>
                <a:latin typeface="Myriad Pro"/>
                <a:cs typeface="Myriad Pro"/>
              </a:rPr>
              <a:t> </a:t>
            </a:r>
            <a:r>
              <a:rPr lang="en-US" sz="1000" err="1">
                <a:solidFill>
                  <a:srgbClr val="79776F"/>
                </a:solidFill>
                <a:latin typeface="Myriad Pro"/>
                <a:cs typeface="Myriad Pro"/>
              </a:rPr>
              <a:t>nibh</a:t>
            </a:r>
            <a:r>
              <a:rPr lang="en-US" sz="1000">
                <a:solidFill>
                  <a:srgbClr val="79776F"/>
                </a:solidFill>
                <a:latin typeface="Myriad Pro"/>
                <a:cs typeface="Myriad Pro"/>
              </a:rPr>
              <a:t> </a:t>
            </a:r>
            <a:r>
              <a:rPr lang="en-US" sz="1000" err="1">
                <a:solidFill>
                  <a:srgbClr val="79776F"/>
                </a:solidFill>
                <a:latin typeface="Myriad Pro"/>
                <a:cs typeface="Myriad Pro"/>
              </a:rPr>
              <a:t>euismod</a:t>
            </a:r>
            <a:r>
              <a:rPr lang="en-US" sz="1000">
                <a:solidFill>
                  <a:srgbClr val="79776F"/>
                </a:solidFill>
                <a:latin typeface="Myriad Pro"/>
                <a:cs typeface="Myriad Pro"/>
              </a:rPr>
              <a:t>  </a:t>
            </a:r>
            <a:r>
              <a:rPr lang="en-US" sz="1000" spc="-5" err="1">
                <a:solidFill>
                  <a:srgbClr val="79776F"/>
                </a:solidFill>
                <a:latin typeface="Myriad Pro"/>
                <a:cs typeface="Myriad Pro"/>
              </a:rPr>
              <a:t>tincidunt</a:t>
            </a:r>
            <a:r>
              <a:rPr lang="en-US" sz="1000" spc="-5">
                <a:solidFill>
                  <a:srgbClr val="79776F"/>
                </a:solidFill>
                <a:latin typeface="Myriad Pro"/>
                <a:cs typeface="Myriad Pro"/>
              </a:rPr>
              <a:t> </a:t>
            </a:r>
            <a:r>
              <a:rPr lang="en-US" sz="1000" err="1">
                <a:solidFill>
                  <a:srgbClr val="79776F"/>
                </a:solidFill>
                <a:latin typeface="Myriad Pro"/>
                <a:cs typeface="Myriad Pro"/>
              </a:rPr>
              <a:t>ut</a:t>
            </a:r>
            <a:r>
              <a:rPr lang="en-US" sz="1000">
                <a:solidFill>
                  <a:srgbClr val="79776F"/>
                </a:solidFill>
                <a:latin typeface="Myriad Pro"/>
                <a:cs typeface="Myriad Pro"/>
              </a:rPr>
              <a:t> </a:t>
            </a:r>
            <a:r>
              <a:rPr lang="en-US" sz="1000" spc="-5" err="1">
                <a:solidFill>
                  <a:srgbClr val="79776F"/>
                </a:solidFill>
                <a:latin typeface="Myriad Pro"/>
                <a:cs typeface="Myriad Pro"/>
              </a:rPr>
              <a:t>laoreet</a:t>
            </a:r>
            <a:r>
              <a:rPr lang="en-US" sz="1000" spc="-5">
                <a:solidFill>
                  <a:srgbClr val="79776F"/>
                </a:solidFill>
                <a:latin typeface="Myriad Pro"/>
                <a:cs typeface="Myriad Pro"/>
              </a:rPr>
              <a:t> dolore magna </a:t>
            </a:r>
            <a:r>
              <a:rPr lang="en-US" sz="1000" err="1">
                <a:solidFill>
                  <a:srgbClr val="79776F"/>
                </a:solidFill>
                <a:latin typeface="Myriad Pro"/>
                <a:cs typeface="Myriad Pro"/>
              </a:rPr>
              <a:t>aliquam</a:t>
            </a:r>
            <a:r>
              <a:rPr lang="en-US" sz="1000">
                <a:solidFill>
                  <a:srgbClr val="79776F"/>
                </a:solidFill>
                <a:latin typeface="Myriad Pro"/>
                <a:cs typeface="Myriad Pro"/>
              </a:rPr>
              <a:t> </a:t>
            </a:r>
            <a:r>
              <a:rPr lang="en-US" sz="1000" spc="-5" err="1">
                <a:solidFill>
                  <a:srgbClr val="79776F"/>
                </a:solidFill>
                <a:latin typeface="Myriad Pro"/>
                <a:cs typeface="Myriad Pro"/>
              </a:rPr>
              <a:t>erat</a:t>
            </a:r>
            <a:r>
              <a:rPr lang="en-US" sz="1000" spc="-5">
                <a:solidFill>
                  <a:srgbClr val="79776F"/>
                </a:solidFill>
                <a:latin typeface="Myriad Pro"/>
                <a:cs typeface="Myriad Pro"/>
              </a:rPr>
              <a:t>  </a:t>
            </a:r>
            <a:r>
              <a:rPr lang="en-US" sz="1000" spc="-5" err="1">
                <a:solidFill>
                  <a:srgbClr val="79776F"/>
                </a:solidFill>
                <a:latin typeface="Myriad Pro"/>
                <a:cs typeface="Myriad Pro"/>
              </a:rPr>
              <a:t>volutpat</a:t>
            </a:r>
            <a:r>
              <a:rPr lang="en-US" sz="1000" spc="-5">
                <a:solidFill>
                  <a:srgbClr val="79776F"/>
                </a:solidFill>
                <a:latin typeface="Myriad Pro"/>
                <a:cs typeface="Myriad Pro"/>
              </a:rPr>
              <a:t>. </a:t>
            </a:r>
            <a:r>
              <a:rPr lang="en-US" sz="1000">
                <a:solidFill>
                  <a:srgbClr val="79776F"/>
                </a:solidFill>
                <a:latin typeface="Myriad Pro"/>
                <a:cs typeface="Myriad Pro"/>
              </a:rPr>
              <a:t>Ut </a:t>
            </a:r>
            <a:r>
              <a:rPr lang="en-US" sz="1000" err="1">
                <a:solidFill>
                  <a:srgbClr val="79776F"/>
                </a:solidFill>
                <a:latin typeface="Myriad Pro"/>
                <a:cs typeface="Myriad Pro"/>
              </a:rPr>
              <a:t>wisi</a:t>
            </a:r>
            <a:r>
              <a:rPr lang="en-US" sz="1000">
                <a:solidFill>
                  <a:srgbClr val="79776F"/>
                </a:solidFill>
                <a:latin typeface="Myriad Pro"/>
                <a:cs typeface="Myriad Pro"/>
              </a:rPr>
              <a:t> </a:t>
            </a:r>
            <a:r>
              <a:rPr lang="en-US" sz="1000" err="1">
                <a:solidFill>
                  <a:srgbClr val="79776F"/>
                </a:solidFill>
                <a:latin typeface="Myriad Pro"/>
                <a:cs typeface="Myriad Pro"/>
              </a:rPr>
              <a:t>enim</a:t>
            </a:r>
            <a:r>
              <a:rPr lang="en-US" sz="1000">
                <a:solidFill>
                  <a:srgbClr val="79776F"/>
                </a:solidFill>
                <a:latin typeface="Myriad Pro"/>
                <a:cs typeface="Myriad Pro"/>
              </a:rPr>
              <a:t> ad minim </a:t>
            </a:r>
            <a:r>
              <a:rPr lang="en-US" sz="1000" spc="-5" err="1">
                <a:solidFill>
                  <a:srgbClr val="79776F"/>
                </a:solidFill>
                <a:latin typeface="Myriad Pro"/>
                <a:cs typeface="Myriad Pro"/>
              </a:rPr>
              <a:t>veniam</a:t>
            </a:r>
            <a:r>
              <a:rPr lang="en-US" sz="1000" spc="-5">
                <a:solidFill>
                  <a:srgbClr val="79776F"/>
                </a:solidFill>
                <a:latin typeface="Myriad Pro"/>
                <a:cs typeface="Myriad Pro"/>
              </a:rPr>
              <a:t>, </a:t>
            </a:r>
            <a:r>
              <a:rPr lang="en-US" sz="1000" err="1">
                <a:solidFill>
                  <a:srgbClr val="79776F"/>
                </a:solidFill>
                <a:latin typeface="Myriad Pro"/>
                <a:cs typeface="Myriad Pro"/>
              </a:rPr>
              <a:t>quis</a:t>
            </a:r>
            <a:r>
              <a:rPr lang="en-US" sz="1000">
                <a:solidFill>
                  <a:srgbClr val="79776F"/>
                </a:solidFill>
                <a:latin typeface="Myriad Pro"/>
                <a:cs typeface="Myriad Pro"/>
              </a:rPr>
              <a:t>  </a:t>
            </a:r>
            <a:r>
              <a:rPr lang="en-US" sz="1000" err="1">
                <a:solidFill>
                  <a:srgbClr val="79776F"/>
                </a:solidFill>
                <a:latin typeface="Myriad Pro"/>
                <a:cs typeface="Myriad Pro"/>
              </a:rPr>
              <a:t>nostrud</a:t>
            </a:r>
            <a:r>
              <a:rPr lang="en-US" sz="1000">
                <a:solidFill>
                  <a:srgbClr val="79776F"/>
                </a:solidFill>
                <a:latin typeface="Myriad Pro"/>
                <a:cs typeface="Myriad Pro"/>
              </a:rPr>
              <a:t> </a:t>
            </a:r>
            <a:r>
              <a:rPr lang="en-US" sz="1000" spc="-5" err="1">
                <a:solidFill>
                  <a:srgbClr val="79776F"/>
                </a:solidFill>
                <a:latin typeface="Myriad Pro"/>
                <a:cs typeface="Myriad Pro"/>
              </a:rPr>
              <a:t>exerci</a:t>
            </a:r>
            <a:r>
              <a:rPr lang="en-US" sz="1000" spc="-5">
                <a:solidFill>
                  <a:srgbClr val="79776F"/>
                </a:solidFill>
                <a:latin typeface="Myriad Pro"/>
                <a:cs typeface="Myriad Pro"/>
              </a:rPr>
              <a:t> </a:t>
            </a:r>
            <a:r>
              <a:rPr lang="en-US" sz="1000" spc="-5" err="1">
                <a:solidFill>
                  <a:srgbClr val="79776F"/>
                </a:solidFill>
                <a:latin typeface="Myriad Pro"/>
                <a:cs typeface="Myriad Pro"/>
              </a:rPr>
              <a:t>tation</a:t>
            </a:r>
            <a:r>
              <a:rPr lang="en-US" sz="1000" spc="-5">
                <a:solidFill>
                  <a:srgbClr val="79776F"/>
                </a:solidFill>
                <a:latin typeface="Myriad Pro"/>
                <a:cs typeface="Myriad Pro"/>
              </a:rPr>
              <a:t> </a:t>
            </a:r>
            <a:r>
              <a:rPr lang="en-US" sz="1000" spc="-5" err="1">
                <a:solidFill>
                  <a:srgbClr val="79776F"/>
                </a:solidFill>
                <a:latin typeface="Myriad Pro"/>
                <a:cs typeface="Myriad Pro"/>
              </a:rPr>
              <a:t>ullamcorper</a:t>
            </a:r>
            <a:r>
              <a:rPr lang="en-US" sz="1000" spc="-5">
                <a:solidFill>
                  <a:srgbClr val="79776F"/>
                </a:solidFill>
                <a:latin typeface="Myriad Pro"/>
                <a:cs typeface="Myriad Pro"/>
              </a:rPr>
              <a:t> </a:t>
            </a:r>
            <a:r>
              <a:rPr lang="en-US" sz="1000" err="1">
                <a:solidFill>
                  <a:srgbClr val="79776F"/>
                </a:solidFill>
                <a:latin typeface="Myriad Pro"/>
                <a:cs typeface="Myriad Pro"/>
              </a:rPr>
              <a:t>suscipit</a:t>
            </a:r>
            <a:r>
              <a:rPr lang="en-US" sz="1000">
                <a:solidFill>
                  <a:srgbClr val="79776F"/>
                </a:solidFill>
                <a:latin typeface="Myriad Pro"/>
                <a:cs typeface="Myriad Pro"/>
              </a:rPr>
              <a:t> </a:t>
            </a:r>
            <a:r>
              <a:rPr lang="en-US" sz="1000" err="1">
                <a:solidFill>
                  <a:srgbClr val="79776F"/>
                </a:solidFill>
                <a:latin typeface="Myriad Pro"/>
                <a:cs typeface="Myriad Pro"/>
              </a:rPr>
              <a:t>lobortis</a:t>
            </a:r>
            <a:r>
              <a:rPr lang="en-US" sz="1000">
                <a:solidFill>
                  <a:srgbClr val="79776F"/>
                </a:solidFill>
                <a:latin typeface="Myriad Pro"/>
                <a:cs typeface="Myriad Pro"/>
              </a:rPr>
              <a:t>  </a:t>
            </a:r>
            <a:r>
              <a:rPr lang="en-US" sz="1000" err="1">
                <a:solidFill>
                  <a:srgbClr val="79776F"/>
                </a:solidFill>
                <a:latin typeface="Myriad Pro"/>
                <a:cs typeface="Myriad Pro"/>
              </a:rPr>
              <a:t>nisl</a:t>
            </a:r>
            <a:r>
              <a:rPr lang="en-US" sz="1000">
                <a:solidFill>
                  <a:srgbClr val="79776F"/>
                </a:solidFill>
                <a:latin typeface="Myriad Pro"/>
                <a:cs typeface="Myriad Pro"/>
              </a:rPr>
              <a:t> </a:t>
            </a:r>
            <a:r>
              <a:rPr lang="en-US" sz="1000" err="1">
                <a:solidFill>
                  <a:srgbClr val="79776F"/>
                </a:solidFill>
                <a:latin typeface="Myriad Pro"/>
                <a:cs typeface="Myriad Pro"/>
              </a:rPr>
              <a:t>ut</a:t>
            </a:r>
            <a:r>
              <a:rPr lang="en-US" sz="1000">
                <a:solidFill>
                  <a:srgbClr val="79776F"/>
                </a:solidFill>
                <a:latin typeface="Myriad Pro"/>
                <a:cs typeface="Myriad Pro"/>
              </a:rPr>
              <a:t> </a:t>
            </a:r>
            <a:r>
              <a:rPr lang="en-US" sz="1000" err="1">
                <a:solidFill>
                  <a:srgbClr val="79776F"/>
                </a:solidFill>
                <a:latin typeface="Myriad Pro"/>
                <a:cs typeface="Myriad Pro"/>
              </a:rPr>
              <a:t>aliquip</a:t>
            </a:r>
            <a:r>
              <a:rPr lang="en-US" sz="1000">
                <a:solidFill>
                  <a:srgbClr val="79776F"/>
                </a:solidFill>
                <a:latin typeface="Myriad Pro"/>
                <a:cs typeface="Myriad Pro"/>
              </a:rPr>
              <a:t> </a:t>
            </a:r>
            <a:r>
              <a:rPr lang="en-US" sz="1000" spc="-5">
                <a:solidFill>
                  <a:srgbClr val="79776F"/>
                </a:solidFill>
                <a:latin typeface="Myriad Pro"/>
                <a:cs typeface="Myriad Pro"/>
              </a:rPr>
              <a:t>ex </a:t>
            </a:r>
            <a:r>
              <a:rPr lang="en-US" sz="1000" err="1">
                <a:solidFill>
                  <a:srgbClr val="79776F"/>
                </a:solidFill>
                <a:latin typeface="Myriad Pro"/>
                <a:cs typeface="Myriad Pro"/>
              </a:rPr>
              <a:t>ea</a:t>
            </a:r>
            <a:r>
              <a:rPr lang="en-US" sz="1000">
                <a:solidFill>
                  <a:srgbClr val="79776F"/>
                </a:solidFill>
                <a:latin typeface="Myriad Pro"/>
                <a:cs typeface="Myriad Pro"/>
              </a:rPr>
              <a:t> </a:t>
            </a:r>
            <a:r>
              <a:rPr lang="en-US" sz="1000" spc="-5" err="1">
                <a:solidFill>
                  <a:srgbClr val="79776F"/>
                </a:solidFill>
                <a:latin typeface="Myriad Pro"/>
                <a:cs typeface="Myriad Pro"/>
              </a:rPr>
              <a:t>commodo</a:t>
            </a:r>
            <a:r>
              <a:rPr lang="en-US" sz="1000" spc="-5">
                <a:solidFill>
                  <a:srgbClr val="79776F"/>
                </a:solidFill>
                <a:latin typeface="Myriad Pro"/>
                <a:cs typeface="Myriad Pro"/>
              </a:rPr>
              <a:t> </a:t>
            </a:r>
            <a:r>
              <a:rPr lang="en-US" sz="1000" spc="-5" err="1">
                <a:solidFill>
                  <a:srgbClr val="79776F"/>
                </a:solidFill>
                <a:latin typeface="Myriad Pro"/>
                <a:cs typeface="Myriad Pro"/>
              </a:rPr>
              <a:t>consequat</a:t>
            </a:r>
            <a:r>
              <a:rPr lang="en-US" sz="1000" spc="-5">
                <a:solidFill>
                  <a:srgbClr val="79776F"/>
                </a:solidFill>
                <a:latin typeface="Myriad Pro"/>
                <a:cs typeface="Myriad Pro"/>
              </a:rPr>
              <a:t>. </a:t>
            </a:r>
            <a:r>
              <a:rPr lang="en-US" sz="1000">
                <a:solidFill>
                  <a:srgbClr val="79776F"/>
                </a:solidFill>
                <a:latin typeface="Myriad Pro"/>
                <a:cs typeface="Myriad Pro"/>
              </a:rPr>
              <a:t>Duis  </a:t>
            </a:r>
            <a:r>
              <a:rPr lang="en-US" sz="1000" spc="-5" err="1">
                <a:solidFill>
                  <a:srgbClr val="79776F"/>
                </a:solidFill>
                <a:latin typeface="Myriad Pro"/>
                <a:cs typeface="Myriad Pro"/>
              </a:rPr>
              <a:t>autem</a:t>
            </a:r>
            <a:r>
              <a:rPr lang="en-US" sz="1000" spc="-5">
                <a:solidFill>
                  <a:srgbClr val="79776F"/>
                </a:solidFill>
                <a:latin typeface="Myriad Pro"/>
                <a:cs typeface="Myriad Pro"/>
              </a:rPr>
              <a:t> </a:t>
            </a:r>
            <a:r>
              <a:rPr lang="en-US" sz="1000" spc="-5" err="1">
                <a:solidFill>
                  <a:srgbClr val="79776F"/>
                </a:solidFill>
                <a:latin typeface="Myriad Pro"/>
                <a:cs typeface="Myriad Pro"/>
              </a:rPr>
              <a:t>vel</a:t>
            </a:r>
            <a:r>
              <a:rPr lang="en-US" sz="1000" spc="-5">
                <a:solidFill>
                  <a:srgbClr val="79776F"/>
                </a:solidFill>
                <a:latin typeface="Myriad Pro"/>
                <a:cs typeface="Myriad Pro"/>
              </a:rPr>
              <a:t> </a:t>
            </a:r>
            <a:r>
              <a:rPr lang="en-US" sz="1000" err="1">
                <a:solidFill>
                  <a:srgbClr val="79776F"/>
                </a:solidFill>
                <a:latin typeface="Myriad Pro"/>
                <a:cs typeface="Myriad Pro"/>
              </a:rPr>
              <a:t>eum</a:t>
            </a:r>
            <a:r>
              <a:rPr lang="en-US" sz="1000">
                <a:solidFill>
                  <a:srgbClr val="79776F"/>
                </a:solidFill>
                <a:latin typeface="Myriad Pro"/>
                <a:cs typeface="Myriad Pro"/>
              </a:rPr>
              <a:t> </a:t>
            </a:r>
            <a:r>
              <a:rPr lang="en-US" sz="1000" spc="-5" err="1">
                <a:solidFill>
                  <a:srgbClr val="79776F"/>
                </a:solidFill>
                <a:latin typeface="Myriad Pro"/>
                <a:cs typeface="Myriad Pro"/>
              </a:rPr>
              <a:t>iriure</a:t>
            </a:r>
            <a:r>
              <a:rPr lang="en-US" sz="1000" spc="-5">
                <a:solidFill>
                  <a:srgbClr val="79776F"/>
                </a:solidFill>
                <a:latin typeface="Myriad Pro"/>
                <a:cs typeface="Myriad Pro"/>
              </a:rPr>
              <a:t> </a:t>
            </a:r>
            <a:r>
              <a:rPr lang="en-US" sz="1000">
                <a:solidFill>
                  <a:srgbClr val="79776F"/>
                </a:solidFill>
                <a:latin typeface="Myriad Pro"/>
                <a:cs typeface="Myriad Pro"/>
              </a:rPr>
              <a:t>dolor in </a:t>
            </a:r>
            <a:r>
              <a:rPr lang="en-US" sz="1000" spc="-5" err="1">
                <a:solidFill>
                  <a:srgbClr val="79776F"/>
                </a:solidFill>
                <a:latin typeface="Myriad Pro"/>
                <a:cs typeface="Myriad Pro"/>
              </a:rPr>
              <a:t>hendrerit</a:t>
            </a:r>
            <a:r>
              <a:rPr lang="en-US" sz="1000" spc="-5">
                <a:solidFill>
                  <a:srgbClr val="79776F"/>
                </a:solidFill>
                <a:latin typeface="Myriad Pro"/>
                <a:cs typeface="Myriad Pro"/>
              </a:rPr>
              <a:t> </a:t>
            </a:r>
            <a:r>
              <a:rPr lang="en-US" sz="1000">
                <a:solidFill>
                  <a:srgbClr val="79776F"/>
                </a:solidFill>
                <a:latin typeface="Myriad Pro"/>
                <a:cs typeface="Myriad Pro"/>
              </a:rPr>
              <a:t>in  </a:t>
            </a:r>
            <a:r>
              <a:rPr lang="en-US" sz="1000" spc="-5" err="1">
                <a:solidFill>
                  <a:srgbClr val="79776F"/>
                </a:solidFill>
                <a:latin typeface="Myriad Pro"/>
                <a:cs typeface="Myriad Pro"/>
              </a:rPr>
              <a:t>vulputate</a:t>
            </a:r>
            <a:r>
              <a:rPr lang="en-US" sz="1000" spc="-5">
                <a:solidFill>
                  <a:srgbClr val="79776F"/>
                </a:solidFill>
                <a:latin typeface="Myriad Pro"/>
                <a:cs typeface="Myriad Pro"/>
              </a:rPr>
              <a:t> </a:t>
            </a:r>
            <a:r>
              <a:rPr lang="en-US" sz="1000" spc="-5" err="1">
                <a:solidFill>
                  <a:srgbClr val="79776F"/>
                </a:solidFill>
                <a:latin typeface="Myriad Pro"/>
                <a:cs typeface="Myriad Pro"/>
              </a:rPr>
              <a:t>velit</a:t>
            </a:r>
            <a:r>
              <a:rPr lang="en-US" sz="1000" spc="-5">
                <a:solidFill>
                  <a:srgbClr val="79776F"/>
                </a:solidFill>
                <a:latin typeface="Myriad Pro"/>
                <a:cs typeface="Myriad Pro"/>
              </a:rPr>
              <a:t> </a:t>
            </a:r>
            <a:r>
              <a:rPr lang="en-US" sz="1000" err="1">
                <a:solidFill>
                  <a:srgbClr val="79776F"/>
                </a:solidFill>
                <a:latin typeface="Myriad Pro"/>
                <a:cs typeface="Myriad Pro"/>
              </a:rPr>
              <a:t>esse</a:t>
            </a:r>
            <a:r>
              <a:rPr lang="en-US" sz="1000">
                <a:solidFill>
                  <a:srgbClr val="79776F"/>
                </a:solidFill>
                <a:latin typeface="Myriad Pro"/>
                <a:cs typeface="Myriad Pro"/>
              </a:rPr>
              <a:t> </a:t>
            </a:r>
            <a:r>
              <a:rPr lang="en-US" sz="1000" err="1">
                <a:solidFill>
                  <a:srgbClr val="79776F"/>
                </a:solidFill>
                <a:latin typeface="Myriad Pro"/>
                <a:cs typeface="Myriad Pro"/>
              </a:rPr>
              <a:t>molestie</a:t>
            </a:r>
            <a:r>
              <a:rPr lang="en-US" sz="1000">
                <a:solidFill>
                  <a:srgbClr val="79776F"/>
                </a:solidFill>
                <a:latin typeface="Myriad Pro"/>
                <a:cs typeface="Myriad Pro"/>
              </a:rPr>
              <a:t> </a:t>
            </a:r>
            <a:r>
              <a:rPr lang="en-US" sz="1000" spc="-5" err="1">
                <a:solidFill>
                  <a:srgbClr val="79776F"/>
                </a:solidFill>
                <a:latin typeface="Myriad Pro"/>
                <a:cs typeface="Myriad Pro"/>
              </a:rPr>
              <a:t>consequat</a:t>
            </a:r>
            <a:r>
              <a:rPr lang="en-US" sz="1000" spc="-5">
                <a:solidFill>
                  <a:srgbClr val="79776F"/>
                </a:solidFill>
                <a:latin typeface="Myriad Pro"/>
                <a:cs typeface="Myriad Pro"/>
              </a:rPr>
              <a:t>, </a:t>
            </a:r>
            <a:r>
              <a:rPr lang="en-US" sz="1000" spc="-5" err="1">
                <a:solidFill>
                  <a:srgbClr val="79776F"/>
                </a:solidFill>
                <a:latin typeface="Myriad Pro"/>
                <a:cs typeface="Myriad Pro"/>
              </a:rPr>
              <a:t>vel</a:t>
            </a:r>
            <a:r>
              <a:rPr lang="en-US" sz="1000" spc="-5">
                <a:solidFill>
                  <a:srgbClr val="79776F"/>
                </a:solidFill>
                <a:latin typeface="Myriad Pro"/>
                <a:cs typeface="Myriad Pro"/>
              </a:rPr>
              <a:t> </a:t>
            </a:r>
            <a:r>
              <a:rPr lang="en-US" sz="1000" err="1">
                <a:solidFill>
                  <a:srgbClr val="79776F"/>
                </a:solidFill>
                <a:latin typeface="Myriad Pro"/>
                <a:cs typeface="Myriad Pro"/>
              </a:rPr>
              <a:t>illum</a:t>
            </a:r>
            <a:r>
              <a:rPr lang="en-US" sz="1000">
                <a:solidFill>
                  <a:srgbClr val="79776F"/>
                </a:solidFill>
                <a:latin typeface="Myriad Pro"/>
                <a:cs typeface="Myriad Pro"/>
              </a:rPr>
              <a:t>  </a:t>
            </a:r>
            <a:r>
              <a:rPr lang="en-US" sz="1000" spc="-5">
                <a:solidFill>
                  <a:srgbClr val="79776F"/>
                </a:solidFill>
                <a:latin typeface="Myriad Pro"/>
                <a:cs typeface="Myriad Pro"/>
              </a:rPr>
              <a:t>dolore </a:t>
            </a:r>
            <a:r>
              <a:rPr lang="en-US" sz="1000" err="1">
                <a:solidFill>
                  <a:srgbClr val="79776F"/>
                </a:solidFill>
                <a:latin typeface="Myriad Pro"/>
                <a:cs typeface="Myriad Pro"/>
              </a:rPr>
              <a:t>eu</a:t>
            </a:r>
            <a:r>
              <a:rPr lang="en-US" sz="1000">
                <a:solidFill>
                  <a:srgbClr val="79776F"/>
                </a:solidFill>
                <a:latin typeface="Myriad Pro"/>
                <a:cs typeface="Myriad Pro"/>
              </a:rPr>
              <a:t> </a:t>
            </a:r>
            <a:r>
              <a:rPr lang="en-US" sz="1000" spc="-5" err="1">
                <a:solidFill>
                  <a:srgbClr val="79776F"/>
                </a:solidFill>
                <a:latin typeface="Myriad Pro"/>
                <a:cs typeface="Myriad Pro"/>
              </a:rPr>
              <a:t>feugiat</a:t>
            </a:r>
            <a:r>
              <a:rPr lang="en-US" sz="1000" spc="-5">
                <a:solidFill>
                  <a:srgbClr val="79776F"/>
                </a:solidFill>
                <a:latin typeface="Myriad Pro"/>
                <a:cs typeface="Myriad Pro"/>
              </a:rPr>
              <a:t> </a:t>
            </a:r>
            <a:r>
              <a:rPr lang="en-US" sz="1000" err="1">
                <a:solidFill>
                  <a:srgbClr val="79776F"/>
                </a:solidFill>
                <a:latin typeface="Myriad Pro"/>
                <a:cs typeface="Myriad Pro"/>
              </a:rPr>
              <a:t>nulla</a:t>
            </a:r>
            <a:r>
              <a:rPr lang="en-US" sz="1000">
                <a:solidFill>
                  <a:srgbClr val="79776F"/>
                </a:solidFill>
                <a:latin typeface="Myriad Pro"/>
                <a:cs typeface="Myriad Pro"/>
              </a:rPr>
              <a:t> </a:t>
            </a:r>
            <a:r>
              <a:rPr lang="en-US" sz="1000" err="1">
                <a:solidFill>
                  <a:srgbClr val="79776F"/>
                </a:solidFill>
                <a:latin typeface="Myriad Pro"/>
                <a:cs typeface="Myriad Pro"/>
              </a:rPr>
              <a:t>facilisis</a:t>
            </a:r>
            <a:r>
              <a:rPr lang="en-US" sz="1000">
                <a:solidFill>
                  <a:srgbClr val="79776F"/>
                </a:solidFill>
                <a:latin typeface="Myriad Pro"/>
                <a:cs typeface="Myriad Pro"/>
              </a:rPr>
              <a:t> </a:t>
            </a:r>
            <a:r>
              <a:rPr lang="en-US" sz="1000" spc="-5">
                <a:solidFill>
                  <a:srgbClr val="79776F"/>
                </a:solidFill>
                <a:latin typeface="Myriad Pro"/>
                <a:cs typeface="Myriad Pro"/>
              </a:rPr>
              <a:t>at </a:t>
            </a:r>
            <a:r>
              <a:rPr lang="en-US" sz="1000" spc="-5" err="1">
                <a:solidFill>
                  <a:srgbClr val="79776F"/>
                </a:solidFill>
                <a:latin typeface="Myriad Pro"/>
                <a:cs typeface="Myriad Pro"/>
              </a:rPr>
              <a:t>vero</a:t>
            </a:r>
            <a:r>
              <a:rPr lang="en-US" sz="1000" spc="-5">
                <a:solidFill>
                  <a:srgbClr val="79776F"/>
                </a:solidFill>
                <a:latin typeface="Myriad Pro"/>
                <a:cs typeface="Myriad Pro"/>
              </a:rPr>
              <a:t> </a:t>
            </a:r>
            <a:r>
              <a:rPr lang="en-US" sz="1000" spc="-5" err="1">
                <a:solidFill>
                  <a:srgbClr val="79776F"/>
                </a:solidFill>
                <a:latin typeface="Myriad Pro"/>
                <a:cs typeface="Myriad Pro"/>
              </a:rPr>
              <a:t>eros</a:t>
            </a:r>
            <a:r>
              <a:rPr lang="en-US" sz="1000" spc="-5">
                <a:solidFill>
                  <a:srgbClr val="79776F"/>
                </a:solidFill>
                <a:latin typeface="Myriad Pro"/>
                <a:cs typeface="Myriad Pro"/>
              </a:rPr>
              <a:t> </a:t>
            </a:r>
            <a:r>
              <a:rPr lang="en-US" sz="1000">
                <a:solidFill>
                  <a:srgbClr val="79776F"/>
                </a:solidFill>
                <a:latin typeface="Myriad Pro"/>
                <a:cs typeface="Myriad Pro"/>
              </a:rPr>
              <a:t>et  </a:t>
            </a:r>
            <a:r>
              <a:rPr lang="en-US" sz="1000" spc="-5" err="1">
                <a:solidFill>
                  <a:srgbClr val="79776F"/>
                </a:solidFill>
                <a:latin typeface="Myriad Pro"/>
                <a:cs typeface="Myriad Pro"/>
              </a:rPr>
              <a:t>accumsan</a:t>
            </a:r>
            <a:r>
              <a:rPr lang="en-US" sz="1000" spc="-5">
                <a:solidFill>
                  <a:srgbClr val="79776F"/>
                </a:solidFill>
                <a:latin typeface="Myriad Pro"/>
                <a:cs typeface="Myriad Pro"/>
              </a:rPr>
              <a:t> </a:t>
            </a:r>
            <a:r>
              <a:rPr lang="en-US" sz="1000">
                <a:solidFill>
                  <a:srgbClr val="79776F"/>
                </a:solidFill>
                <a:latin typeface="Myriad Pro"/>
                <a:cs typeface="Myriad Pro"/>
              </a:rPr>
              <a:t>et </a:t>
            </a:r>
            <a:r>
              <a:rPr lang="en-US" sz="1000" spc="-5" err="1">
                <a:solidFill>
                  <a:srgbClr val="79776F"/>
                </a:solidFill>
                <a:latin typeface="Myriad Pro"/>
                <a:cs typeface="Myriad Pro"/>
              </a:rPr>
              <a:t>iusto</a:t>
            </a:r>
            <a:r>
              <a:rPr lang="en-US" sz="1000" spc="-5">
                <a:solidFill>
                  <a:srgbClr val="79776F"/>
                </a:solidFill>
                <a:latin typeface="Myriad Pro"/>
                <a:cs typeface="Myriad Pro"/>
              </a:rPr>
              <a:t> </a:t>
            </a:r>
            <a:r>
              <a:rPr lang="en-US" sz="1000" err="1">
                <a:solidFill>
                  <a:srgbClr val="79776F"/>
                </a:solidFill>
                <a:latin typeface="Myriad Pro"/>
                <a:cs typeface="Myriad Pro"/>
              </a:rPr>
              <a:t>odio</a:t>
            </a:r>
            <a:r>
              <a:rPr lang="en-US" sz="1000">
                <a:solidFill>
                  <a:srgbClr val="79776F"/>
                </a:solidFill>
                <a:latin typeface="Myriad Pro"/>
                <a:cs typeface="Myriad Pro"/>
              </a:rPr>
              <a:t> </a:t>
            </a:r>
            <a:r>
              <a:rPr lang="en-US" sz="1000" spc="-5" err="1">
                <a:solidFill>
                  <a:srgbClr val="79776F"/>
                </a:solidFill>
                <a:latin typeface="Myriad Pro"/>
                <a:cs typeface="Myriad Pro"/>
              </a:rPr>
              <a:t>dignissim</a:t>
            </a:r>
            <a:r>
              <a:rPr lang="en-US" sz="1000" spc="-5">
                <a:solidFill>
                  <a:srgbClr val="79776F"/>
                </a:solidFill>
                <a:latin typeface="Myriad Pro"/>
                <a:cs typeface="Myriad Pro"/>
              </a:rPr>
              <a:t> </a:t>
            </a:r>
            <a:r>
              <a:rPr lang="en-US" sz="1000">
                <a:solidFill>
                  <a:srgbClr val="79776F"/>
                </a:solidFill>
                <a:latin typeface="Myriad Pro"/>
                <a:cs typeface="Myriad Pro"/>
              </a:rPr>
              <a:t>qui </a:t>
            </a:r>
            <a:r>
              <a:rPr lang="en-US" sz="1000" err="1">
                <a:solidFill>
                  <a:srgbClr val="79776F"/>
                </a:solidFill>
                <a:latin typeface="Myriad Pro"/>
                <a:cs typeface="Myriad Pro"/>
              </a:rPr>
              <a:t>blandit</a:t>
            </a:r>
            <a:r>
              <a:rPr lang="en-US" sz="1000" spc="20">
                <a:solidFill>
                  <a:srgbClr val="79776F"/>
                </a:solidFill>
                <a:latin typeface="Myriad Pro"/>
                <a:cs typeface="Myriad Pro"/>
              </a:rPr>
              <a:t> </a:t>
            </a:r>
            <a:r>
              <a:rPr lang="en-US" sz="1000" spc="-5" err="1">
                <a:solidFill>
                  <a:srgbClr val="79776F"/>
                </a:solidFill>
                <a:latin typeface="Myriad Pro"/>
                <a:cs typeface="Myriad Pro"/>
              </a:rPr>
              <a:t>prae</a:t>
            </a:r>
            <a:endParaRPr lang="en-US" sz="1000">
              <a:latin typeface="Myriad Pro"/>
              <a:cs typeface="Myriad Pro"/>
            </a:endParaRPr>
          </a:p>
        </p:txBody>
      </p:sp>
    </p:spTree>
    <p:extLst>
      <p:ext uri="{BB962C8B-B14F-4D97-AF65-F5344CB8AC3E}">
        <p14:creationId xmlns:p14="http://schemas.microsoft.com/office/powerpoint/2010/main" val="2363422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S">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BCB30C3D-3668-D547-9032-9A97D6F673F1}"/>
              </a:ext>
            </a:extLst>
          </p:cNvPr>
          <p:cNvSpPr/>
          <p:nvPr userDrawn="1"/>
        </p:nvSpPr>
        <p:spPr>
          <a:xfrm>
            <a:off x="1" y="0"/>
            <a:ext cx="12192343" cy="5664452"/>
          </a:xfrm>
          <a:custGeom>
            <a:avLst/>
            <a:gdLst/>
            <a:ahLst/>
            <a:cxnLst/>
            <a:rect l="l" t="t" r="r" b="b"/>
            <a:pathLst>
              <a:path w="7159625" h="3594735">
                <a:moveTo>
                  <a:pt x="0" y="3594392"/>
                </a:moveTo>
                <a:lnTo>
                  <a:pt x="7159142" y="3594392"/>
                </a:lnTo>
                <a:lnTo>
                  <a:pt x="7159142" y="0"/>
                </a:lnTo>
                <a:lnTo>
                  <a:pt x="0" y="0"/>
                </a:lnTo>
                <a:lnTo>
                  <a:pt x="0" y="3594392"/>
                </a:lnTo>
                <a:close/>
              </a:path>
            </a:pathLst>
          </a:custGeom>
          <a:solidFill>
            <a:srgbClr val="A32A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 name="object 4">
            <a:extLst>
              <a:ext uri="{FF2B5EF4-FFF2-40B4-BE49-F238E27FC236}">
                <a16:creationId xmlns:a16="http://schemas.microsoft.com/office/drawing/2014/main" id="{E6B91E90-D840-D94E-B413-E85FDD7CDCAD}"/>
              </a:ext>
            </a:extLst>
          </p:cNvPr>
          <p:cNvSpPr/>
          <p:nvPr userDrawn="1"/>
        </p:nvSpPr>
        <p:spPr>
          <a:xfrm>
            <a:off x="1" y="5663976"/>
            <a:ext cx="12192343" cy="1194025"/>
          </a:xfrm>
          <a:custGeom>
            <a:avLst/>
            <a:gdLst/>
            <a:ahLst/>
            <a:cxnLst/>
            <a:rect l="l" t="t" r="r" b="b"/>
            <a:pathLst>
              <a:path w="7159625" h="862964">
                <a:moveTo>
                  <a:pt x="7159142" y="862355"/>
                </a:moveTo>
                <a:lnTo>
                  <a:pt x="0" y="862355"/>
                </a:lnTo>
                <a:lnTo>
                  <a:pt x="0" y="0"/>
                </a:lnTo>
                <a:lnTo>
                  <a:pt x="7159142" y="0"/>
                </a:lnTo>
                <a:lnTo>
                  <a:pt x="7159142" y="862355"/>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 name="object 7">
            <a:extLst>
              <a:ext uri="{FF2B5EF4-FFF2-40B4-BE49-F238E27FC236}">
                <a16:creationId xmlns:a16="http://schemas.microsoft.com/office/drawing/2014/main" id="{918D2FE6-78D6-394B-8E03-A2CBE4722755}"/>
              </a:ext>
            </a:extLst>
          </p:cNvPr>
          <p:cNvSpPr/>
          <p:nvPr userDrawn="1"/>
        </p:nvSpPr>
        <p:spPr>
          <a:xfrm>
            <a:off x="9129662" y="5065773"/>
            <a:ext cx="2364937" cy="680041"/>
          </a:xfrm>
          <a:custGeom>
            <a:avLst/>
            <a:gdLst/>
            <a:ahLst/>
            <a:cxnLst/>
            <a:rect l="l" t="t" r="r" b="b"/>
            <a:pathLst>
              <a:path w="1388745" h="491489">
                <a:moveTo>
                  <a:pt x="706793" y="0"/>
                </a:moveTo>
                <a:lnTo>
                  <a:pt x="0" y="491045"/>
                </a:lnTo>
                <a:lnTo>
                  <a:pt x="1388567" y="491045"/>
                </a:lnTo>
                <a:lnTo>
                  <a:pt x="706793"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pic>
        <p:nvPicPr>
          <p:cNvPr id="7" name="Picture 6">
            <a:extLst>
              <a:ext uri="{FF2B5EF4-FFF2-40B4-BE49-F238E27FC236}">
                <a16:creationId xmlns:a16="http://schemas.microsoft.com/office/drawing/2014/main" id="{887E3A3A-AE22-3D44-96D5-1DC8A1467F5D}"/>
              </a:ext>
            </a:extLst>
          </p:cNvPr>
          <p:cNvPicPr>
            <a:picLocks noChangeAspect="1"/>
          </p:cNvPicPr>
          <p:nvPr userDrawn="1"/>
        </p:nvPicPr>
        <p:blipFill>
          <a:blip r:embed="rId2"/>
          <a:stretch>
            <a:fillRect/>
          </a:stretch>
        </p:blipFill>
        <p:spPr>
          <a:xfrm>
            <a:off x="9546576" y="5446858"/>
            <a:ext cx="1788572" cy="948651"/>
          </a:xfrm>
          <a:prstGeom prst="rect">
            <a:avLst/>
          </a:prstGeom>
        </p:spPr>
      </p:pic>
      <p:sp>
        <p:nvSpPr>
          <p:cNvPr id="12" name="TextBox 11">
            <a:extLst>
              <a:ext uri="{FF2B5EF4-FFF2-40B4-BE49-F238E27FC236}">
                <a16:creationId xmlns:a16="http://schemas.microsoft.com/office/drawing/2014/main" id="{6242570E-E11B-924C-A283-E5F51CC82C13}"/>
              </a:ext>
            </a:extLst>
          </p:cNvPr>
          <p:cNvSpPr txBox="1"/>
          <p:nvPr userDrawn="1"/>
        </p:nvSpPr>
        <p:spPr>
          <a:xfrm>
            <a:off x="3487819" y="1509383"/>
            <a:ext cx="5533998" cy="2645211"/>
          </a:xfrm>
          <a:prstGeom prst="rect">
            <a:avLst/>
          </a:prstGeom>
          <a:noFill/>
        </p:spPr>
        <p:txBody>
          <a:bodyPr wrap="square" rtlCol="0">
            <a:spAutoFit/>
          </a:bodyPr>
          <a:lstStyle/>
          <a:p>
            <a:pPr lvl="0" algn="ctr">
              <a:lnSpc>
                <a:spcPct val="150000"/>
              </a:lnSpc>
            </a:pPr>
            <a:r>
              <a:rPr lang="en-US" sz="1400">
                <a:solidFill>
                  <a:schemeClr val="bg1"/>
                </a:solidFill>
              </a:rPr>
              <a:t>EQUITY CENTRE</a:t>
            </a:r>
          </a:p>
          <a:p>
            <a:pPr marL="0" indent="0" algn="ctr">
              <a:lnSpc>
                <a:spcPct val="150000"/>
              </a:lnSpc>
              <a:buNone/>
            </a:pPr>
            <a:r>
              <a:rPr lang="en-US" sz="1400">
                <a:solidFill>
                  <a:schemeClr val="bg1"/>
                </a:solidFill>
                <a:latin typeface="DIN-Regular" pitchFamily="2" charset="77"/>
              </a:rPr>
              <a:t>9th Floor, Hospital Road, Upper Hill </a:t>
            </a:r>
          </a:p>
          <a:p>
            <a:pPr marL="0" indent="0" algn="ctr">
              <a:lnSpc>
                <a:spcPct val="150000"/>
              </a:lnSpc>
              <a:buNone/>
            </a:pPr>
            <a:r>
              <a:rPr lang="en-US" sz="1400">
                <a:solidFill>
                  <a:schemeClr val="bg1"/>
                </a:solidFill>
                <a:latin typeface="DIN-Regular" pitchFamily="2" charset="77"/>
              </a:rPr>
              <a:t>P.O. Box 75104 - Nairobi </a:t>
            </a:r>
          </a:p>
          <a:p>
            <a:pPr marL="0" indent="0" algn="ctr">
              <a:lnSpc>
                <a:spcPct val="150000"/>
              </a:lnSpc>
              <a:buNone/>
            </a:pPr>
            <a:r>
              <a:rPr lang="en-US" sz="1400">
                <a:solidFill>
                  <a:schemeClr val="bg1"/>
                </a:solidFill>
                <a:latin typeface="DIN-Regular" pitchFamily="2" charset="77"/>
              </a:rPr>
              <a:t> Tel: 0763 063 000</a:t>
            </a:r>
          </a:p>
          <a:p>
            <a:pPr marL="0" indent="0" algn="ctr">
              <a:lnSpc>
                <a:spcPct val="150000"/>
              </a:lnSpc>
              <a:buNone/>
            </a:pPr>
            <a:r>
              <a:rPr lang="en-US" sz="1400">
                <a:solidFill>
                  <a:schemeClr val="bg1"/>
                </a:solidFill>
                <a:latin typeface="DIN-Regular" pitchFamily="2" charset="77"/>
              </a:rPr>
              <a:t>Fax: +254 020 273 7276  </a:t>
            </a:r>
          </a:p>
          <a:p>
            <a:pPr marL="0" indent="0" algn="ctr">
              <a:lnSpc>
                <a:spcPct val="150000"/>
              </a:lnSpc>
              <a:buNone/>
            </a:pPr>
            <a:r>
              <a:rPr lang="en-US" sz="1400">
                <a:solidFill>
                  <a:schemeClr val="bg1"/>
                </a:solidFill>
                <a:latin typeface="DIN-Regular" pitchFamily="2" charset="77"/>
              </a:rPr>
              <a:t>Email: </a:t>
            </a:r>
            <a:r>
              <a:rPr lang="en-US" sz="1400" err="1">
                <a:solidFill>
                  <a:schemeClr val="bg1"/>
                </a:solidFill>
                <a:latin typeface="DIN-Regular" pitchFamily="2" charset="77"/>
              </a:rPr>
              <a:t>Info@equitygroupholdings.com</a:t>
            </a:r>
            <a:r>
              <a:rPr lang="en-US" sz="1400">
                <a:solidFill>
                  <a:schemeClr val="bg1"/>
                </a:solidFill>
                <a:latin typeface="DIN-Regular" pitchFamily="2" charset="77"/>
              </a:rPr>
              <a:t> </a:t>
            </a:r>
          </a:p>
          <a:p>
            <a:pPr marL="0" indent="0" algn="ctr">
              <a:lnSpc>
                <a:spcPct val="150000"/>
              </a:lnSpc>
              <a:buNone/>
            </a:pPr>
            <a:r>
              <a:rPr lang="en-US" sz="1400">
                <a:solidFill>
                  <a:schemeClr val="bg1"/>
                </a:solidFill>
                <a:latin typeface="DIN-Regular" pitchFamily="2" charset="77"/>
              </a:rPr>
              <a:t>Web: </a:t>
            </a:r>
            <a:r>
              <a:rPr lang="en-US" sz="1400" err="1">
                <a:solidFill>
                  <a:schemeClr val="bg1"/>
                </a:solidFill>
                <a:latin typeface="DIN-Regular" pitchFamily="2" charset="77"/>
              </a:rPr>
              <a:t>ke.equitybankgroup.com</a:t>
            </a:r>
            <a:endParaRPr lang="en-US" sz="1400">
              <a:solidFill>
                <a:schemeClr val="bg1"/>
              </a:solidFill>
              <a:latin typeface="DIN-Regular" pitchFamily="2" charset="77"/>
            </a:endParaRPr>
          </a:p>
          <a:p>
            <a:pPr marL="0" indent="0" algn="ctr">
              <a:lnSpc>
                <a:spcPct val="150000"/>
              </a:lnSpc>
              <a:buNone/>
            </a:pPr>
            <a:r>
              <a:rPr lang="en-US" sz="1400">
                <a:solidFill>
                  <a:schemeClr val="bg1"/>
                </a:solidFill>
                <a:latin typeface="DIN-Regular" pitchFamily="2" charset="77"/>
              </a:rPr>
              <a:t>@</a:t>
            </a:r>
            <a:r>
              <a:rPr lang="en-US" sz="1400" err="1">
                <a:solidFill>
                  <a:schemeClr val="bg1"/>
                </a:solidFill>
                <a:latin typeface="DIN-Regular" pitchFamily="2" charset="77"/>
              </a:rPr>
              <a:t>KeEquitybank</a:t>
            </a:r>
            <a:r>
              <a:rPr lang="en-US" sz="1400">
                <a:solidFill>
                  <a:schemeClr val="bg1"/>
                </a:solidFill>
                <a:latin typeface="DIN-Regular" pitchFamily="2" charset="77"/>
              </a:rPr>
              <a:t>         @</a:t>
            </a:r>
            <a:r>
              <a:rPr lang="en-US" sz="1400" err="1">
                <a:solidFill>
                  <a:schemeClr val="bg1"/>
                </a:solidFill>
                <a:latin typeface="DIN-Regular" pitchFamily="2" charset="77"/>
              </a:rPr>
              <a:t>KeEquitybank</a:t>
            </a:r>
            <a:endParaRPr lang="en-US" sz="1400">
              <a:solidFill>
                <a:schemeClr val="bg1"/>
              </a:solidFill>
            </a:endParaRPr>
          </a:p>
        </p:txBody>
      </p:sp>
      <p:pic>
        <p:nvPicPr>
          <p:cNvPr id="10" name="Picture 9">
            <a:extLst>
              <a:ext uri="{FF2B5EF4-FFF2-40B4-BE49-F238E27FC236}">
                <a16:creationId xmlns:a16="http://schemas.microsoft.com/office/drawing/2014/main" id="{61FB21FF-9F1B-BD49-BB7A-5C3C7238F05B}"/>
              </a:ext>
            </a:extLst>
          </p:cNvPr>
          <p:cNvPicPr>
            <a:picLocks noChangeAspect="1"/>
          </p:cNvPicPr>
          <p:nvPr userDrawn="1"/>
        </p:nvPicPr>
        <p:blipFill>
          <a:blip r:embed="rId3"/>
          <a:stretch>
            <a:fillRect/>
          </a:stretch>
        </p:blipFill>
        <p:spPr>
          <a:xfrm>
            <a:off x="4317542" y="3907028"/>
            <a:ext cx="161514" cy="126543"/>
          </a:xfrm>
          <a:prstGeom prst="rect">
            <a:avLst/>
          </a:prstGeom>
        </p:spPr>
      </p:pic>
      <p:pic>
        <p:nvPicPr>
          <p:cNvPr id="11" name="Picture 10">
            <a:extLst>
              <a:ext uri="{FF2B5EF4-FFF2-40B4-BE49-F238E27FC236}">
                <a16:creationId xmlns:a16="http://schemas.microsoft.com/office/drawing/2014/main" id="{35105A49-2B14-CD4F-B801-27AC01166725}"/>
              </a:ext>
            </a:extLst>
          </p:cNvPr>
          <p:cNvPicPr>
            <a:picLocks noChangeAspect="1"/>
          </p:cNvPicPr>
          <p:nvPr userDrawn="1"/>
        </p:nvPicPr>
        <p:blipFill>
          <a:blip r:embed="rId4"/>
          <a:stretch>
            <a:fillRect/>
          </a:stretch>
        </p:blipFill>
        <p:spPr>
          <a:xfrm>
            <a:off x="6285628" y="3907028"/>
            <a:ext cx="161514" cy="126543"/>
          </a:xfrm>
          <a:prstGeom prst="rect">
            <a:avLst/>
          </a:prstGeom>
        </p:spPr>
      </p:pic>
    </p:spTree>
    <p:extLst>
      <p:ext uri="{BB962C8B-B14F-4D97-AF65-F5344CB8AC3E}">
        <p14:creationId xmlns:p14="http://schemas.microsoft.com/office/powerpoint/2010/main" val="3051989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72EBDA4-39F7-6E4A-8E95-6958569CA38B}"/>
              </a:ext>
            </a:extLst>
          </p:cNvPr>
          <p:cNvSpPr/>
          <p:nvPr userDrawn="1"/>
        </p:nvSpPr>
        <p:spPr>
          <a:xfrm>
            <a:off x="2" y="0"/>
            <a:ext cx="6848272" cy="6870621"/>
          </a:xfrm>
          <a:custGeom>
            <a:avLst/>
            <a:gdLst/>
            <a:ahLst/>
            <a:cxnLst/>
            <a:rect l="l" t="t" r="r" b="b"/>
            <a:pathLst>
              <a:path w="3599815" h="4445000">
                <a:moveTo>
                  <a:pt x="0" y="4444542"/>
                </a:moveTo>
                <a:lnTo>
                  <a:pt x="3599700" y="4444542"/>
                </a:lnTo>
                <a:lnTo>
                  <a:pt x="3599700" y="0"/>
                </a:lnTo>
                <a:lnTo>
                  <a:pt x="0" y="0"/>
                </a:lnTo>
                <a:lnTo>
                  <a:pt x="0" y="4444542"/>
                </a:lnTo>
                <a:close/>
              </a:path>
            </a:pathLst>
          </a:custGeom>
          <a:solidFill>
            <a:srgbClr val="A22929"/>
          </a:solidFill>
        </p:spPr>
        <p:txBody>
          <a:bodyPr wrap="square" lIns="0" tIns="0" rIns="0" bIns="0" rtlCol="0"/>
          <a:lstStyle/>
          <a:p>
            <a:pPr>
              <a:defRPr/>
            </a:pPr>
            <a:endParaRPr sz="1463" kern="0">
              <a:solidFill>
                <a:prstClr val="black"/>
              </a:solidFill>
            </a:endParaRPr>
          </a:p>
        </p:txBody>
      </p:sp>
      <p:sp>
        <p:nvSpPr>
          <p:cNvPr id="2" name="Title 1"/>
          <p:cNvSpPr>
            <a:spLocks noGrp="1"/>
          </p:cNvSpPr>
          <p:nvPr>
            <p:ph type="title" hasCustomPrompt="1"/>
          </p:nvPr>
        </p:nvSpPr>
        <p:spPr>
          <a:xfrm>
            <a:off x="1259240" y="2594116"/>
            <a:ext cx="4329790" cy="1028042"/>
          </a:xfrm>
          <a:prstGeom prst="rect">
            <a:avLst/>
          </a:prstGeom>
        </p:spPr>
        <p:txBody>
          <a:bodyPr/>
          <a:lstStyle>
            <a:lvl1pPr>
              <a:lnSpc>
                <a:spcPct val="100000"/>
              </a:lnSpc>
              <a:defRPr b="1" i="0">
                <a:solidFill>
                  <a:schemeClr val="bg1"/>
                </a:solidFill>
                <a:latin typeface="DIN" pitchFamily="2" charset="77"/>
              </a:defRPr>
            </a:lvl1pPr>
          </a:lstStyle>
          <a:p>
            <a:r>
              <a:rPr lang="en-US" dirty="0"/>
              <a:t>YOUR HEADLINE</a:t>
            </a:r>
            <a:br>
              <a:rPr lang="en-US" dirty="0"/>
            </a:br>
            <a:r>
              <a:rPr lang="en-US" dirty="0"/>
              <a:t>WILL GO HERE</a:t>
            </a:r>
          </a:p>
        </p:txBody>
      </p:sp>
      <p:sp>
        <p:nvSpPr>
          <p:cNvPr id="23" name="Content Placeholder 22">
            <a:extLst>
              <a:ext uri="{FF2B5EF4-FFF2-40B4-BE49-F238E27FC236}">
                <a16:creationId xmlns:a16="http://schemas.microsoft.com/office/drawing/2014/main" id="{C83E21C7-1201-DC4D-BED4-03E4F2B188D3}"/>
              </a:ext>
            </a:extLst>
          </p:cNvPr>
          <p:cNvSpPr>
            <a:spLocks noGrp="1"/>
          </p:cNvSpPr>
          <p:nvPr>
            <p:ph sz="quarter" idx="11" hasCustomPrompt="1"/>
          </p:nvPr>
        </p:nvSpPr>
        <p:spPr>
          <a:xfrm>
            <a:off x="1259240" y="3622158"/>
            <a:ext cx="4329790" cy="287958"/>
          </a:xfrm>
          <a:prstGeom prst="rect">
            <a:avLst/>
          </a:prstGeom>
        </p:spPr>
        <p:txBody>
          <a:bodyPr>
            <a:noAutofit/>
          </a:bodyPr>
          <a:lstStyle>
            <a:lvl1pPr marL="0" indent="0" algn="ctr">
              <a:buNone/>
              <a:defRPr sz="1503" b="0" i="0">
                <a:solidFill>
                  <a:schemeClr val="bg1"/>
                </a:solidFill>
                <a:latin typeface="DIN Medium" pitchFamily="2" charset="77"/>
              </a:defRPr>
            </a:lvl1pPr>
          </a:lstStyle>
          <a:p>
            <a:pPr lvl="0"/>
            <a:r>
              <a:rPr lang="en-US" dirty="0"/>
              <a:t>YOUR SUBHEAD GOES HERE</a:t>
            </a:r>
          </a:p>
        </p:txBody>
      </p:sp>
    </p:spTree>
    <p:extLst>
      <p:ext uri="{BB962C8B-B14F-4D97-AF65-F5344CB8AC3E}">
        <p14:creationId xmlns:p14="http://schemas.microsoft.com/office/powerpoint/2010/main" val="3444069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BCB30C3D-3668-D547-9032-9A97D6F673F1}"/>
              </a:ext>
            </a:extLst>
          </p:cNvPr>
          <p:cNvSpPr/>
          <p:nvPr userDrawn="1"/>
        </p:nvSpPr>
        <p:spPr>
          <a:xfrm>
            <a:off x="1" y="0"/>
            <a:ext cx="12192343" cy="5664452"/>
          </a:xfrm>
          <a:custGeom>
            <a:avLst/>
            <a:gdLst/>
            <a:ahLst/>
            <a:cxnLst/>
            <a:rect l="l" t="t" r="r" b="b"/>
            <a:pathLst>
              <a:path w="7159625" h="3594735">
                <a:moveTo>
                  <a:pt x="0" y="3594392"/>
                </a:moveTo>
                <a:lnTo>
                  <a:pt x="7159142" y="3594392"/>
                </a:lnTo>
                <a:lnTo>
                  <a:pt x="7159142" y="0"/>
                </a:lnTo>
                <a:lnTo>
                  <a:pt x="0" y="0"/>
                </a:lnTo>
                <a:lnTo>
                  <a:pt x="0" y="3594392"/>
                </a:lnTo>
                <a:close/>
              </a:path>
            </a:pathLst>
          </a:custGeom>
          <a:solidFill>
            <a:srgbClr val="A32A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 name="object 4">
            <a:extLst>
              <a:ext uri="{FF2B5EF4-FFF2-40B4-BE49-F238E27FC236}">
                <a16:creationId xmlns:a16="http://schemas.microsoft.com/office/drawing/2014/main" id="{E6B91E90-D840-D94E-B413-E85FDD7CDCAD}"/>
              </a:ext>
            </a:extLst>
          </p:cNvPr>
          <p:cNvSpPr/>
          <p:nvPr userDrawn="1"/>
        </p:nvSpPr>
        <p:spPr>
          <a:xfrm>
            <a:off x="1" y="5663976"/>
            <a:ext cx="12192343" cy="1194025"/>
          </a:xfrm>
          <a:custGeom>
            <a:avLst/>
            <a:gdLst/>
            <a:ahLst/>
            <a:cxnLst/>
            <a:rect l="l" t="t" r="r" b="b"/>
            <a:pathLst>
              <a:path w="7159625" h="862964">
                <a:moveTo>
                  <a:pt x="7159142" y="862355"/>
                </a:moveTo>
                <a:lnTo>
                  <a:pt x="0" y="862355"/>
                </a:lnTo>
                <a:lnTo>
                  <a:pt x="0" y="0"/>
                </a:lnTo>
                <a:lnTo>
                  <a:pt x="7159142" y="0"/>
                </a:lnTo>
                <a:lnTo>
                  <a:pt x="7159142" y="862355"/>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 name="object 7">
            <a:extLst>
              <a:ext uri="{FF2B5EF4-FFF2-40B4-BE49-F238E27FC236}">
                <a16:creationId xmlns:a16="http://schemas.microsoft.com/office/drawing/2014/main" id="{918D2FE6-78D6-394B-8E03-A2CBE4722755}"/>
              </a:ext>
            </a:extLst>
          </p:cNvPr>
          <p:cNvSpPr/>
          <p:nvPr userDrawn="1"/>
        </p:nvSpPr>
        <p:spPr>
          <a:xfrm>
            <a:off x="9129662" y="5065773"/>
            <a:ext cx="2364937" cy="680041"/>
          </a:xfrm>
          <a:custGeom>
            <a:avLst/>
            <a:gdLst/>
            <a:ahLst/>
            <a:cxnLst/>
            <a:rect l="l" t="t" r="r" b="b"/>
            <a:pathLst>
              <a:path w="1388745" h="491489">
                <a:moveTo>
                  <a:pt x="706793" y="0"/>
                </a:moveTo>
                <a:lnTo>
                  <a:pt x="0" y="491045"/>
                </a:lnTo>
                <a:lnTo>
                  <a:pt x="1388567" y="491045"/>
                </a:lnTo>
                <a:lnTo>
                  <a:pt x="706793"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pic>
        <p:nvPicPr>
          <p:cNvPr id="7" name="Picture 6">
            <a:extLst>
              <a:ext uri="{FF2B5EF4-FFF2-40B4-BE49-F238E27FC236}">
                <a16:creationId xmlns:a16="http://schemas.microsoft.com/office/drawing/2014/main" id="{887E3A3A-AE22-3D44-96D5-1DC8A1467F5D}"/>
              </a:ext>
            </a:extLst>
          </p:cNvPr>
          <p:cNvPicPr>
            <a:picLocks noChangeAspect="1"/>
          </p:cNvPicPr>
          <p:nvPr userDrawn="1"/>
        </p:nvPicPr>
        <p:blipFill>
          <a:blip r:embed="rId2"/>
          <a:stretch>
            <a:fillRect/>
          </a:stretch>
        </p:blipFill>
        <p:spPr>
          <a:xfrm>
            <a:off x="9546576" y="5446858"/>
            <a:ext cx="1788572" cy="948651"/>
          </a:xfrm>
          <a:prstGeom prst="rect">
            <a:avLst/>
          </a:prstGeom>
        </p:spPr>
      </p:pic>
      <p:sp>
        <p:nvSpPr>
          <p:cNvPr id="2" name="TextBox 1">
            <a:extLst>
              <a:ext uri="{FF2B5EF4-FFF2-40B4-BE49-F238E27FC236}">
                <a16:creationId xmlns:a16="http://schemas.microsoft.com/office/drawing/2014/main" id="{84E3B060-FC77-7A4B-9A52-EB4225DA3D0C}"/>
              </a:ext>
            </a:extLst>
          </p:cNvPr>
          <p:cNvSpPr txBox="1"/>
          <p:nvPr userDrawn="1"/>
        </p:nvSpPr>
        <p:spPr>
          <a:xfrm>
            <a:off x="4615190" y="2539839"/>
            <a:ext cx="2961620" cy="584775"/>
          </a:xfrm>
          <a:prstGeom prst="rect">
            <a:avLst/>
          </a:prstGeom>
          <a:noFill/>
        </p:spPr>
        <p:txBody>
          <a:bodyPr wrap="square" rtlCol="0">
            <a:spAutoFit/>
          </a:bodyPr>
          <a:lstStyle/>
          <a:p>
            <a:r>
              <a:rPr lang="en-US" sz="3200">
                <a:solidFill>
                  <a:schemeClr val="bg1"/>
                </a:solidFill>
                <a:latin typeface="DIN-Regular" pitchFamily="2" charset="77"/>
              </a:rPr>
              <a:t>THANK YOU</a:t>
            </a:r>
          </a:p>
        </p:txBody>
      </p:sp>
    </p:spTree>
    <p:extLst>
      <p:ext uri="{BB962C8B-B14F-4D97-AF65-F5344CB8AC3E}">
        <p14:creationId xmlns:p14="http://schemas.microsoft.com/office/powerpoint/2010/main" val="1361149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SERT GRAPH">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4642F88C-D0BC-F94B-89E7-8687D29B1F9D}"/>
              </a:ext>
            </a:extLst>
          </p:cNvPr>
          <p:cNvSpPr>
            <a:spLocks noGrp="1"/>
          </p:cNvSpPr>
          <p:nvPr>
            <p:ph type="chart" sz="quarter" idx="10" hasCustomPrompt="1"/>
          </p:nvPr>
        </p:nvSpPr>
        <p:spPr>
          <a:xfrm>
            <a:off x="1286821" y="1554270"/>
            <a:ext cx="9341338" cy="4330700"/>
          </a:xfrm>
          <a:prstGeom prst="rect">
            <a:avLst/>
          </a:prstGeom>
        </p:spPr>
        <p:txBody>
          <a:bodyPr anchor="ctr" anchorCtr="0"/>
          <a:lstStyle>
            <a:lvl1pPr marL="0" indent="0" algn="ctr">
              <a:buNone/>
              <a:defRPr sz="1000"/>
            </a:lvl1pPr>
          </a:lstStyle>
          <a:p>
            <a:r>
              <a:rPr lang="en-US"/>
              <a:t>CLICK TO INSERT GRAPH</a:t>
            </a:r>
          </a:p>
        </p:txBody>
      </p:sp>
    </p:spTree>
    <p:extLst>
      <p:ext uri="{BB962C8B-B14F-4D97-AF65-F5344CB8AC3E}">
        <p14:creationId xmlns:p14="http://schemas.microsoft.com/office/powerpoint/2010/main" val="2352129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 ONLY">
    <p:spTree>
      <p:nvGrpSpPr>
        <p:cNvPr id="1" name=""/>
        <p:cNvGrpSpPr/>
        <p:nvPr/>
      </p:nvGrpSpPr>
      <p:grpSpPr>
        <a:xfrm>
          <a:off x="0" y="0"/>
          <a:ext cx="0" cy="0"/>
          <a:chOff x="0" y="0"/>
          <a:chExt cx="0" cy="0"/>
        </a:xfrm>
      </p:grpSpPr>
      <p:sp>
        <p:nvSpPr>
          <p:cNvPr id="10" name="Slide Number Placeholder 8">
            <a:extLst>
              <a:ext uri="{FF2B5EF4-FFF2-40B4-BE49-F238E27FC236}">
                <a16:creationId xmlns:a16="http://schemas.microsoft.com/office/drawing/2014/main" id="{90D81D56-A43C-8440-821B-9DB91984D7DD}"/>
              </a:ext>
            </a:extLst>
          </p:cNvPr>
          <p:cNvSpPr txBox="1">
            <a:spLocks/>
          </p:cNvSpPr>
          <p:nvPr userDrawn="1"/>
        </p:nvSpPr>
        <p:spPr>
          <a:xfrm>
            <a:off x="1209662" y="6356353"/>
            <a:ext cx="473392" cy="365125"/>
          </a:xfrm>
          <a:prstGeom prst="rect">
            <a:avLst/>
          </a:prstGeom>
          <a:ln>
            <a:noFill/>
          </a:ln>
        </p:spPr>
        <p:txBody>
          <a:bodyPr/>
          <a:lstStyle>
            <a:defPPr>
              <a:defRPr lang="en-US"/>
            </a:defPPr>
            <a:lvl1pPr marL="0" algn="l" defTabSz="914400" rtl="0" eaLnBrk="1" latinLnBrk="0" hangingPunct="1">
              <a:defRPr sz="1000" kern="1200">
                <a:solidFill>
                  <a:schemeClr val="tx1"/>
                </a:solidFill>
                <a:latin typeface="DIN-Regular"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EF5EDB-5532-9D4A-8748-6257A1DB1255}" type="slidenum">
              <a:rPr lang="en-US" sz="1000" smtClean="0"/>
              <a:pPr/>
              <a:t>‹#›</a:t>
            </a:fld>
            <a:endParaRPr lang="en-US" sz="1000"/>
          </a:p>
        </p:txBody>
      </p:sp>
      <p:sp>
        <p:nvSpPr>
          <p:cNvPr id="11" name="object 89">
            <a:extLst>
              <a:ext uri="{FF2B5EF4-FFF2-40B4-BE49-F238E27FC236}">
                <a16:creationId xmlns:a16="http://schemas.microsoft.com/office/drawing/2014/main" id="{BD689748-A9EC-444A-9DD7-1B4389B74CCF}"/>
              </a:ext>
            </a:extLst>
          </p:cNvPr>
          <p:cNvSpPr txBox="1"/>
          <p:nvPr userDrawn="1"/>
        </p:nvSpPr>
        <p:spPr>
          <a:xfrm>
            <a:off x="1" y="0"/>
            <a:ext cx="10191169" cy="1114924"/>
          </a:xfrm>
          <a:prstGeom prst="rect">
            <a:avLst/>
          </a:prstGeom>
          <a:solidFill>
            <a:srgbClr val="A22929"/>
          </a:solidFill>
        </p:spPr>
        <p:txBody>
          <a:bodyPr vert="horz" wrap="square" lIns="0" tIns="110489" rIns="0" bIns="0" rtlCol="0" anchor="ctr">
            <a:noAutofit/>
          </a:bodyPr>
          <a:lstStyle/>
          <a:p>
            <a:pPr marL="793115">
              <a:lnSpc>
                <a:spcPct val="100000"/>
              </a:lnSpc>
              <a:spcBef>
                <a:spcPts val="869"/>
              </a:spcBef>
              <a:tabLst>
                <a:tab pos="1698625" algn="l"/>
                <a:tab pos="3335654" algn="l"/>
                <a:tab pos="4228465" algn="l"/>
              </a:tabLst>
            </a:pPr>
            <a:endParaRPr sz="1000">
              <a:latin typeface="DIN-Medium"/>
              <a:cs typeface="DIN-Medium"/>
            </a:endParaRPr>
          </a:p>
        </p:txBody>
      </p:sp>
      <p:pic>
        <p:nvPicPr>
          <p:cNvPr id="12" name="Picture 11">
            <a:extLst>
              <a:ext uri="{FF2B5EF4-FFF2-40B4-BE49-F238E27FC236}">
                <a16:creationId xmlns:a16="http://schemas.microsoft.com/office/drawing/2014/main" id="{F74221F2-7E6E-8641-8DE7-74722EFC35D5}"/>
              </a:ext>
            </a:extLst>
          </p:cNvPr>
          <p:cNvPicPr>
            <a:picLocks noChangeAspect="1"/>
          </p:cNvPicPr>
          <p:nvPr userDrawn="1"/>
        </p:nvPicPr>
        <p:blipFill>
          <a:blip r:embed="rId2"/>
          <a:stretch>
            <a:fillRect/>
          </a:stretch>
        </p:blipFill>
        <p:spPr>
          <a:xfrm>
            <a:off x="10484514" y="147154"/>
            <a:ext cx="1411130" cy="748457"/>
          </a:xfrm>
          <a:prstGeom prst="rect">
            <a:avLst/>
          </a:prstGeom>
        </p:spPr>
      </p:pic>
      <p:sp>
        <p:nvSpPr>
          <p:cNvPr id="13" name="Content Placeholder 13">
            <a:extLst>
              <a:ext uri="{FF2B5EF4-FFF2-40B4-BE49-F238E27FC236}">
                <a16:creationId xmlns:a16="http://schemas.microsoft.com/office/drawing/2014/main" id="{3868B8FB-867C-D84E-B511-2DE83823E507}"/>
              </a:ext>
            </a:extLst>
          </p:cNvPr>
          <p:cNvSpPr>
            <a:spLocks noGrp="1"/>
          </p:cNvSpPr>
          <p:nvPr>
            <p:ph sz="quarter" idx="14" hasCustomPrompt="1"/>
          </p:nvPr>
        </p:nvSpPr>
        <p:spPr>
          <a:xfrm>
            <a:off x="722996" y="256900"/>
            <a:ext cx="8708293" cy="414338"/>
          </a:xfrm>
          <a:prstGeom prst="rect">
            <a:avLst/>
          </a:prstGeom>
        </p:spPr>
        <p:txBody>
          <a:bodyPr>
            <a:noAutofit/>
          </a:bodyPr>
          <a:lstStyle>
            <a:lvl1pPr marL="0" indent="0">
              <a:buNone/>
              <a:defRPr sz="2000" b="1" i="0">
                <a:solidFill>
                  <a:schemeClr val="bg1"/>
                </a:solidFill>
                <a:latin typeface="DIN" pitchFamily="2" charset="77"/>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YOUR HEADLINE GOES HERE</a:t>
            </a:r>
          </a:p>
        </p:txBody>
      </p:sp>
      <p:sp>
        <p:nvSpPr>
          <p:cNvPr id="14" name="Text Placeholder 2">
            <a:extLst>
              <a:ext uri="{FF2B5EF4-FFF2-40B4-BE49-F238E27FC236}">
                <a16:creationId xmlns:a16="http://schemas.microsoft.com/office/drawing/2014/main" id="{DC2E2C2C-BB6A-184B-8150-CCC05D36908D}"/>
              </a:ext>
            </a:extLst>
          </p:cNvPr>
          <p:cNvSpPr>
            <a:spLocks noGrp="1"/>
          </p:cNvSpPr>
          <p:nvPr>
            <p:ph type="body" idx="13" hasCustomPrompt="1"/>
          </p:nvPr>
        </p:nvSpPr>
        <p:spPr>
          <a:xfrm>
            <a:off x="723478" y="702519"/>
            <a:ext cx="8707328" cy="216451"/>
          </a:xfrm>
          <a:prstGeom prst="rect">
            <a:avLst/>
          </a:prstGeom>
        </p:spPr>
        <p:txBody>
          <a:bodyPr>
            <a:normAutofit/>
          </a:bodyPr>
          <a:lstStyle>
            <a:lvl1pPr marL="0" indent="0" algn="l">
              <a:buNone/>
              <a:defRPr sz="1000" b="0" i="0">
                <a:solidFill>
                  <a:schemeClr val="bg1"/>
                </a:solidFill>
                <a:latin typeface="DIN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YOUR LONGER SUBHEAD GOES HERE</a:t>
            </a:r>
          </a:p>
        </p:txBody>
      </p:sp>
      <p:cxnSp>
        <p:nvCxnSpPr>
          <p:cNvPr id="15" name="Straight Connector 14">
            <a:extLst>
              <a:ext uri="{FF2B5EF4-FFF2-40B4-BE49-F238E27FC236}">
                <a16:creationId xmlns:a16="http://schemas.microsoft.com/office/drawing/2014/main" id="{9958749A-3024-A544-BECB-2327F74B0649}"/>
              </a:ext>
            </a:extLst>
          </p:cNvPr>
          <p:cNvCxnSpPr/>
          <p:nvPr userDrawn="1"/>
        </p:nvCxnSpPr>
        <p:spPr>
          <a:xfrm>
            <a:off x="1693193" y="6343136"/>
            <a:ext cx="0" cy="387179"/>
          </a:xfrm>
          <a:prstGeom prst="line">
            <a:avLst/>
          </a:prstGeom>
          <a:ln>
            <a:solidFill>
              <a:srgbClr val="A32A29"/>
            </a:solidFill>
          </a:ln>
        </p:spPr>
        <p:style>
          <a:lnRef idx="1">
            <a:schemeClr val="accent1"/>
          </a:lnRef>
          <a:fillRef idx="0">
            <a:schemeClr val="accent1"/>
          </a:fillRef>
          <a:effectRef idx="0">
            <a:schemeClr val="accent1"/>
          </a:effectRef>
          <a:fontRef idx="minor">
            <a:schemeClr val="tx1"/>
          </a:fontRef>
        </p:style>
      </p:cxnSp>
      <p:sp>
        <p:nvSpPr>
          <p:cNvPr id="17" name="Content Placeholder 16">
            <a:extLst>
              <a:ext uri="{FF2B5EF4-FFF2-40B4-BE49-F238E27FC236}">
                <a16:creationId xmlns:a16="http://schemas.microsoft.com/office/drawing/2014/main" id="{BED66158-39A8-ED4F-BFAD-83F66EA5BEDB}"/>
              </a:ext>
            </a:extLst>
          </p:cNvPr>
          <p:cNvSpPr>
            <a:spLocks noGrp="1"/>
          </p:cNvSpPr>
          <p:nvPr>
            <p:ph sz="quarter" idx="15" hasCustomPrompt="1"/>
          </p:nvPr>
        </p:nvSpPr>
        <p:spPr>
          <a:xfrm>
            <a:off x="722996" y="1681200"/>
            <a:ext cx="5049524" cy="3906000"/>
          </a:xfrm>
          <a:prstGeom prst="rect">
            <a:avLst/>
          </a:prstGeom>
        </p:spPr>
        <p:txBody>
          <a:bodyPr>
            <a:normAutofit/>
          </a:bodyPr>
          <a:lstStyle>
            <a:lvl1pPr marL="12700" marR="5080" indent="0" algn="just">
              <a:lnSpc>
                <a:spcPct val="100000"/>
              </a:lnSpc>
              <a:spcBef>
                <a:spcPts val="40"/>
              </a:spcBef>
              <a:buNone/>
              <a:defRPr sz="1000"/>
            </a:lvl1pPr>
            <a:lvl2pPr marL="457200" indent="0">
              <a:buNone/>
              <a:defRPr/>
            </a:lvl2pPr>
            <a:lvl3pPr marL="914400" indent="0">
              <a:buNone/>
              <a:defRPr/>
            </a:lvl3pPr>
            <a:lvl4pPr marL="1371600" indent="0">
              <a:buNone/>
              <a:defRPr/>
            </a:lvl4pPr>
            <a:lvl5pPr marL="1828800" indent="0">
              <a:buNone/>
              <a:defRPr/>
            </a:lvl5pPr>
          </a:lstStyle>
          <a:p>
            <a:pPr marL="12700" marR="5080" algn="just">
              <a:lnSpc>
                <a:spcPct val="100000"/>
              </a:lnSpc>
              <a:spcBef>
                <a:spcPts val="100"/>
              </a:spcBef>
            </a:pPr>
            <a:r>
              <a:rPr lang="en-US" sz="1000" spc="-5">
                <a:solidFill>
                  <a:srgbClr val="79776F"/>
                </a:solidFill>
                <a:latin typeface="Myriad Pro"/>
                <a:cs typeface="Myriad Pro"/>
              </a:rPr>
              <a:t>Lorem </a:t>
            </a:r>
            <a:r>
              <a:rPr lang="en-US" sz="1000">
                <a:solidFill>
                  <a:srgbClr val="79776F"/>
                </a:solidFill>
                <a:latin typeface="Myriad Pro"/>
                <a:cs typeface="Myriad Pro"/>
              </a:rPr>
              <a:t>ipsum dolor sit </a:t>
            </a:r>
            <a:r>
              <a:rPr lang="en-US" sz="1000" spc="-5" err="1">
                <a:solidFill>
                  <a:srgbClr val="79776F"/>
                </a:solidFill>
                <a:latin typeface="Myriad Pro"/>
                <a:cs typeface="Myriad Pro"/>
              </a:rPr>
              <a:t>amet</a:t>
            </a:r>
            <a:r>
              <a:rPr lang="en-US" sz="1000" spc="-5">
                <a:solidFill>
                  <a:srgbClr val="79776F"/>
                </a:solidFill>
                <a:latin typeface="Myriad Pro"/>
                <a:cs typeface="Myriad Pro"/>
              </a:rPr>
              <a:t>, </a:t>
            </a:r>
            <a:r>
              <a:rPr lang="en-US" sz="1000" err="1">
                <a:solidFill>
                  <a:srgbClr val="79776F"/>
                </a:solidFill>
                <a:latin typeface="Myriad Pro"/>
                <a:cs typeface="Myriad Pro"/>
              </a:rPr>
              <a:t>consectetuer</a:t>
            </a:r>
            <a:r>
              <a:rPr lang="en-US" sz="1000">
                <a:solidFill>
                  <a:srgbClr val="79776F"/>
                </a:solidFill>
                <a:latin typeface="Myriad Pro"/>
                <a:cs typeface="Myriad Pro"/>
              </a:rPr>
              <a:t> </a:t>
            </a:r>
            <a:r>
              <a:rPr lang="en-US" sz="1000" err="1">
                <a:solidFill>
                  <a:srgbClr val="79776F"/>
                </a:solidFill>
                <a:latin typeface="Myriad Pro"/>
                <a:cs typeface="Myriad Pro"/>
              </a:rPr>
              <a:t>adipisc</a:t>
            </a:r>
            <a:r>
              <a:rPr lang="en-US" sz="1000">
                <a:solidFill>
                  <a:srgbClr val="79776F"/>
                </a:solidFill>
                <a:latin typeface="Myriad Pro"/>
                <a:cs typeface="Myriad Pro"/>
              </a:rPr>
              <a:t>-  </a:t>
            </a:r>
            <a:r>
              <a:rPr lang="en-US" sz="1000" err="1">
                <a:solidFill>
                  <a:srgbClr val="79776F"/>
                </a:solidFill>
                <a:latin typeface="Myriad Pro"/>
                <a:cs typeface="Myriad Pro"/>
              </a:rPr>
              <a:t>ing</a:t>
            </a:r>
            <a:r>
              <a:rPr lang="en-US" sz="1000">
                <a:solidFill>
                  <a:srgbClr val="79776F"/>
                </a:solidFill>
                <a:latin typeface="Myriad Pro"/>
                <a:cs typeface="Myriad Pro"/>
              </a:rPr>
              <a:t> </a:t>
            </a:r>
            <a:r>
              <a:rPr lang="en-US" sz="1000" spc="-5" err="1">
                <a:solidFill>
                  <a:srgbClr val="79776F"/>
                </a:solidFill>
                <a:latin typeface="Myriad Pro"/>
                <a:cs typeface="Myriad Pro"/>
              </a:rPr>
              <a:t>elit</a:t>
            </a:r>
            <a:r>
              <a:rPr lang="en-US" sz="1000" spc="-5">
                <a:solidFill>
                  <a:srgbClr val="79776F"/>
                </a:solidFill>
                <a:latin typeface="Myriad Pro"/>
                <a:cs typeface="Myriad Pro"/>
              </a:rPr>
              <a:t>, </a:t>
            </a:r>
            <a:r>
              <a:rPr lang="en-US" sz="1000" err="1">
                <a:solidFill>
                  <a:srgbClr val="79776F"/>
                </a:solidFill>
                <a:latin typeface="Myriad Pro"/>
                <a:cs typeface="Myriad Pro"/>
              </a:rPr>
              <a:t>sed</a:t>
            </a:r>
            <a:r>
              <a:rPr lang="en-US" sz="1000">
                <a:solidFill>
                  <a:srgbClr val="79776F"/>
                </a:solidFill>
                <a:latin typeface="Myriad Pro"/>
                <a:cs typeface="Myriad Pro"/>
              </a:rPr>
              <a:t> </a:t>
            </a:r>
            <a:r>
              <a:rPr lang="en-US" sz="1000" err="1">
                <a:solidFill>
                  <a:srgbClr val="79776F"/>
                </a:solidFill>
                <a:latin typeface="Myriad Pro"/>
                <a:cs typeface="Myriad Pro"/>
              </a:rPr>
              <a:t>diam</a:t>
            </a:r>
            <a:r>
              <a:rPr lang="en-US" sz="1000">
                <a:solidFill>
                  <a:srgbClr val="79776F"/>
                </a:solidFill>
                <a:latin typeface="Myriad Pro"/>
                <a:cs typeface="Myriad Pro"/>
              </a:rPr>
              <a:t> </a:t>
            </a:r>
            <a:r>
              <a:rPr lang="en-US" sz="1000" spc="-5" err="1">
                <a:solidFill>
                  <a:srgbClr val="79776F"/>
                </a:solidFill>
                <a:latin typeface="Myriad Pro"/>
                <a:cs typeface="Myriad Pro"/>
              </a:rPr>
              <a:t>nonummy</a:t>
            </a:r>
            <a:r>
              <a:rPr lang="en-US" sz="1000" spc="-5">
                <a:solidFill>
                  <a:srgbClr val="79776F"/>
                </a:solidFill>
                <a:latin typeface="Myriad Pro"/>
                <a:cs typeface="Myriad Pro"/>
              </a:rPr>
              <a:t> </a:t>
            </a:r>
            <a:r>
              <a:rPr lang="en-US" sz="1000" err="1">
                <a:solidFill>
                  <a:srgbClr val="79776F"/>
                </a:solidFill>
                <a:latin typeface="Myriad Pro"/>
                <a:cs typeface="Myriad Pro"/>
              </a:rPr>
              <a:t>nibh</a:t>
            </a:r>
            <a:r>
              <a:rPr lang="en-US" sz="1000">
                <a:solidFill>
                  <a:srgbClr val="79776F"/>
                </a:solidFill>
                <a:latin typeface="Myriad Pro"/>
                <a:cs typeface="Myriad Pro"/>
              </a:rPr>
              <a:t> </a:t>
            </a:r>
            <a:r>
              <a:rPr lang="en-US" sz="1000" err="1">
                <a:solidFill>
                  <a:srgbClr val="79776F"/>
                </a:solidFill>
                <a:latin typeface="Myriad Pro"/>
                <a:cs typeface="Myriad Pro"/>
              </a:rPr>
              <a:t>euismod</a:t>
            </a:r>
            <a:r>
              <a:rPr lang="en-US" sz="1000">
                <a:solidFill>
                  <a:srgbClr val="79776F"/>
                </a:solidFill>
                <a:latin typeface="Myriad Pro"/>
                <a:cs typeface="Myriad Pro"/>
              </a:rPr>
              <a:t>  </a:t>
            </a:r>
            <a:r>
              <a:rPr lang="en-US" sz="1000" spc="-5" err="1">
                <a:solidFill>
                  <a:srgbClr val="79776F"/>
                </a:solidFill>
                <a:latin typeface="Myriad Pro"/>
                <a:cs typeface="Myriad Pro"/>
              </a:rPr>
              <a:t>tincidunt</a:t>
            </a:r>
            <a:r>
              <a:rPr lang="en-US" sz="1000" spc="-5">
                <a:solidFill>
                  <a:srgbClr val="79776F"/>
                </a:solidFill>
                <a:latin typeface="Myriad Pro"/>
                <a:cs typeface="Myriad Pro"/>
              </a:rPr>
              <a:t> </a:t>
            </a:r>
            <a:r>
              <a:rPr lang="en-US" sz="1000" err="1">
                <a:solidFill>
                  <a:srgbClr val="79776F"/>
                </a:solidFill>
                <a:latin typeface="Myriad Pro"/>
                <a:cs typeface="Myriad Pro"/>
              </a:rPr>
              <a:t>ut</a:t>
            </a:r>
            <a:r>
              <a:rPr lang="en-US" sz="1000">
                <a:solidFill>
                  <a:srgbClr val="79776F"/>
                </a:solidFill>
                <a:latin typeface="Myriad Pro"/>
                <a:cs typeface="Myriad Pro"/>
              </a:rPr>
              <a:t> </a:t>
            </a:r>
            <a:r>
              <a:rPr lang="en-US" sz="1000" spc="-5" err="1">
                <a:solidFill>
                  <a:srgbClr val="79776F"/>
                </a:solidFill>
                <a:latin typeface="Myriad Pro"/>
                <a:cs typeface="Myriad Pro"/>
              </a:rPr>
              <a:t>laoreet</a:t>
            </a:r>
            <a:r>
              <a:rPr lang="en-US" sz="1000" spc="-5">
                <a:solidFill>
                  <a:srgbClr val="79776F"/>
                </a:solidFill>
                <a:latin typeface="Myriad Pro"/>
                <a:cs typeface="Myriad Pro"/>
              </a:rPr>
              <a:t> dolore magna </a:t>
            </a:r>
            <a:r>
              <a:rPr lang="en-US" sz="1000" err="1">
                <a:solidFill>
                  <a:srgbClr val="79776F"/>
                </a:solidFill>
                <a:latin typeface="Myriad Pro"/>
                <a:cs typeface="Myriad Pro"/>
              </a:rPr>
              <a:t>aliquam</a:t>
            </a:r>
            <a:r>
              <a:rPr lang="en-US" sz="1000">
                <a:solidFill>
                  <a:srgbClr val="79776F"/>
                </a:solidFill>
                <a:latin typeface="Myriad Pro"/>
                <a:cs typeface="Myriad Pro"/>
              </a:rPr>
              <a:t> </a:t>
            </a:r>
            <a:r>
              <a:rPr lang="en-US" sz="1000" spc="-5" err="1">
                <a:solidFill>
                  <a:srgbClr val="79776F"/>
                </a:solidFill>
                <a:latin typeface="Myriad Pro"/>
                <a:cs typeface="Myriad Pro"/>
              </a:rPr>
              <a:t>erat</a:t>
            </a:r>
            <a:r>
              <a:rPr lang="en-US" sz="1000" spc="-5">
                <a:solidFill>
                  <a:srgbClr val="79776F"/>
                </a:solidFill>
                <a:latin typeface="Myriad Pro"/>
                <a:cs typeface="Myriad Pro"/>
              </a:rPr>
              <a:t>  </a:t>
            </a:r>
            <a:r>
              <a:rPr lang="en-US" sz="1000" spc="-5" err="1">
                <a:solidFill>
                  <a:srgbClr val="79776F"/>
                </a:solidFill>
                <a:latin typeface="Myriad Pro"/>
                <a:cs typeface="Myriad Pro"/>
              </a:rPr>
              <a:t>volutpat</a:t>
            </a:r>
            <a:r>
              <a:rPr lang="en-US" sz="1000" spc="-5">
                <a:solidFill>
                  <a:srgbClr val="79776F"/>
                </a:solidFill>
                <a:latin typeface="Myriad Pro"/>
                <a:cs typeface="Myriad Pro"/>
              </a:rPr>
              <a:t>. </a:t>
            </a:r>
            <a:r>
              <a:rPr lang="en-US" sz="1000">
                <a:solidFill>
                  <a:srgbClr val="79776F"/>
                </a:solidFill>
                <a:latin typeface="Myriad Pro"/>
                <a:cs typeface="Myriad Pro"/>
              </a:rPr>
              <a:t>Ut </a:t>
            </a:r>
            <a:r>
              <a:rPr lang="en-US" sz="1000" err="1">
                <a:solidFill>
                  <a:srgbClr val="79776F"/>
                </a:solidFill>
                <a:latin typeface="Myriad Pro"/>
                <a:cs typeface="Myriad Pro"/>
              </a:rPr>
              <a:t>wisi</a:t>
            </a:r>
            <a:r>
              <a:rPr lang="en-US" sz="1000">
                <a:solidFill>
                  <a:srgbClr val="79776F"/>
                </a:solidFill>
                <a:latin typeface="Myriad Pro"/>
                <a:cs typeface="Myriad Pro"/>
              </a:rPr>
              <a:t> </a:t>
            </a:r>
            <a:r>
              <a:rPr lang="en-US" sz="1000" err="1">
                <a:solidFill>
                  <a:srgbClr val="79776F"/>
                </a:solidFill>
                <a:latin typeface="Myriad Pro"/>
                <a:cs typeface="Myriad Pro"/>
              </a:rPr>
              <a:t>enim</a:t>
            </a:r>
            <a:r>
              <a:rPr lang="en-US" sz="1000">
                <a:solidFill>
                  <a:srgbClr val="79776F"/>
                </a:solidFill>
                <a:latin typeface="Myriad Pro"/>
                <a:cs typeface="Myriad Pro"/>
              </a:rPr>
              <a:t> ad minim </a:t>
            </a:r>
            <a:r>
              <a:rPr lang="en-US" sz="1000" spc="-5" err="1">
                <a:solidFill>
                  <a:srgbClr val="79776F"/>
                </a:solidFill>
                <a:latin typeface="Myriad Pro"/>
                <a:cs typeface="Myriad Pro"/>
              </a:rPr>
              <a:t>veniam</a:t>
            </a:r>
            <a:r>
              <a:rPr lang="en-US" sz="1000" spc="-5">
                <a:solidFill>
                  <a:srgbClr val="79776F"/>
                </a:solidFill>
                <a:latin typeface="Myriad Pro"/>
                <a:cs typeface="Myriad Pro"/>
              </a:rPr>
              <a:t>, </a:t>
            </a:r>
            <a:r>
              <a:rPr lang="en-US" sz="1000" err="1">
                <a:solidFill>
                  <a:srgbClr val="79776F"/>
                </a:solidFill>
                <a:latin typeface="Myriad Pro"/>
                <a:cs typeface="Myriad Pro"/>
              </a:rPr>
              <a:t>quis</a:t>
            </a:r>
            <a:r>
              <a:rPr lang="en-US" sz="1000">
                <a:solidFill>
                  <a:srgbClr val="79776F"/>
                </a:solidFill>
                <a:latin typeface="Myriad Pro"/>
                <a:cs typeface="Myriad Pro"/>
              </a:rPr>
              <a:t>  </a:t>
            </a:r>
            <a:r>
              <a:rPr lang="en-US" sz="1000" err="1">
                <a:solidFill>
                  <a:srgbClr val="79776F"/>
                </a:solidFill>
                <a:latin typeface="Myriad Pro"/>
                <a:cs typeface="Myriad Pro"/>
              </a:rPr>
              <a:t>nostrud</a:t>
            </a:r>
            <a:r>
              <a:rPr lang="en-US" sz="1000">
                <a:solidFill>
                  <a:srgbClr val="79776F"/>
                </a:solidFill>
                <a:latin typeface="Myriad Pro"/>
                <a:cs typeface="Myriad Pro"/>
              </a:rPr>
              <a:t> </a:t>
            </a:r>
            <a:r>
              <a:rPr lang="en-US" sz="1000" spc="-5" err="1">
                <a:solidFill>
                  <a:srgbClr val="79776F"/>
                </a:solidFill>
                <a:latin typeface="Myriad Pro"/>
                <a:cs typeface="Myriad Pro"/>
              </a:rPr>
              <a:t>exerci</a:t>
            </a:r>
            <a:r>
              <a:rPr lang="en-US" sz="1000" spc="-5">
                <a:solidFill>
                  <a:srgbClr val="79776F"/>
                </a:solidFill>
                <a:latin typeface="Myriad Pro"/>
                <a:cs typeface="Myriad Pro"/>
              </a:rPr>
              <a:t> </a:t>
            </a:r>
            <a:r>
              <a:rPr lang="en-US" sz="1000" spc="-5" err="1">
                <a:solidFill>
                  <a:srgbClr val="79776F"/>
                </a:solidFill>
                <a:latin typeface="Myriad Pro"/>
                <a:cs typeface="Myriad Pro"/>
              </a:rPr>
              <a:t>tation</a:t>
            </a:r>
            <a:r>
              <a:rPr lang="en-US" sz="1000" spc="-5">
                <a:solidFill>
                  <a:srgbClr val="79776F"/>
                </a:solidFill>
                <a:latin typeface="Myriad Pro"/>
                <a:cs typeface="Myriad Pro"/>
              </a:rPr>
              <a:t> </a:t>
            </a:r>
            <a:r>
              <a:rPr lang="en-US" sz="1000" spc="-5" err="1">
                <a:solidFill>
                  <a:srgbClr val="79776F"/>
                </a:solidFill>
                <a:latin typeface="Myriad Pro"/>
                <a:cs typeface="Myriad Pro"/>
              </a:rPr>
              <a:t>ullamcorper</a:t>
            </a:r>
            <a:r>
              <a:rPr lang="en-US" sz="1000" spc="-5">
                <a:solidFill>
                  <a:srgbClr val="79776F"/>
                </a:solidFill>
                <a:latin typeface="Myriad Pro"/>
                <a:cs typeface="Myriad Pro"/>
              </a:rPr>
              <a:t> </a:t>
            </a:r>
            <a:r>
              <a:rPr lang="en-US" sz="1000" err="1">
                <a:solidFill>
                  <a:srgbClr val="79776F"/>
                </a:solidFill>
                <a:latin typeface="Myriad Pro"/>
                <a:cs typeface="Myriad Pro"/>
              </a:rPr>
              <a:t>suscipit</a:t>
            </a:r>
            <a:r>
              <a:rPr lang="en-US" sz="1000">
                <a:solidFill>
                  <a:srgbClr val="79776F"/>
                </a:solidFill>
                <a:latin typeface="Myriad Pro"/>
                <a:cs typeface="Myriad Pro"/>
              </a:rPr>
              <a:t> </a:t>
            </a:r>
            <a:r>
              <a:rPr lang="en-US" sz="1000" err="1">
                <a:solidFill>
                  <a:srgbClr val="79776F"/>
                </a:solidFill>
                <a:latin typeface="Myriad Pro"/>
                <a:cs typeface="Myriad Pro"/>
              </a:rPr>
              <a:t>lobortis</a:t>
            </a:r>
            <a:r>
              <a:rPr lang="en-US" sz="1000">
                <a:solidFill>
                  <a:srgbClr val="79776F"/>
                </a:solidFill>
                <a:latin typeface="Myriad Pro"/>
                <a:cs typeface="Myriad Pro"/>
              </a:rPr>
              <a:t>  </a:t>
            </a:r>
            <a:r>
              <a:rPr lang="en-US" sz="1000" err="1">
                <a:solidFill>
                  <a:srgbClr val="79776F"/>
                </a:solidFill>
                <a:latin typeface="Myriad Pro"/>
                <a:cs typeface="Myriad Pro"/>
              </a:rPr>
              <a:t>nisl</a:t>
            </a:r>
            <a:r>
              <a:rPr lang="en-US" sz="1000">
                <a:solidFill>
                  <a:srgbClr val="79776F"/>
                </a:solidFill>
                <a:latin typeface="Myriad Pro"/>
                <a:cs typeface="Myriad Pro"/>
              </a:rPr>
              <a:t> </a:t>
            </a:r>
            <a:r>
              <a:rPr lang="en-US" sz="1000" err="1">
                <a:solidFill>
                  <a:srgbClr val="79776F"/>
                </a:solidFill>
                <a:latin typeface="Myriad Pro"/>
                <a:cs typeface="Myriad Pro"/>
              </a:rPr>
              <a:t>ut</a:t>
            </a:r>
            <a:r>
              <a:rPr lang="en-US" sz="1000">
                <a:solidFill>
                  <a:srgbClr val="79776F"/>
                </a:solidFill>
                <a:latin typeface="Myriad Pro"/>
                <a:cs typeface="Myriad Pro"/>
              </a:rPr>
              <a:t> </a:t>
            </a:r>
            <a:r>
              <a:rPr lang="en-US" sz="1000" err="1">
                <a:solidFill>
                  <a:srgbClr val="79776F"/>
                </a:solidFill>
                <a:latin typeface="Myriad Pro"/>
                <a:cs typeface="Myriad Pro"/>
              </a:rPr>
              <a:t>aliquip</a:t>
            </a:r>
            <a:r>
              <a:rPr lang="en-US" sz="1000">
                <a:solidFill>
                  <a:srgbClr val="79776F"/>
                </a:solidFill>
                <a:latin typeface="Myriad Pro"/>
                <a:cs typeface="Myriad Pro"/>
              </a:rPr>
              <a:t> </a:t>
            </a:r>
            <a:r>
              <a:rPr lang="en-US" sz="1000" spc="-5">
                <a:solidFill>
                  <a:srgbClr val="79776F"/>
                </a:solidFill>
                <a:latin typeface="Myriad Pro"/>
                <a:cs typeface="Myriad Pro"/>
              </a:rPr>
              <a:t>ex </a:t>
            </a:r>
            <a:r>
              <a:rPr lang="en-US" sz="1000" err="1">
                <a:solidFill>
                  <a:srgbClr val="79776F"/>
                </a:solidFill>
                <a:latin typeface="Myriad Pro"/>
                <a:cs typeface="Myriad Pro"/>
              </a:rPr>
              <a:t>ea</a:t>
            </a:r>
            <a:r>
              <a:rPr lang="en-US" sz="1000">
                <a:solidFill>
                  <a:srgbClr val="79776F"/>
                </a:solidFill>
                <a:latin typeface="Myriad Pro"/>
                <a:cs typeface="Myriad Pro"/>
              </a:rPr>
              <a:t> </a:t>
            </a:r>
            <a:r>
              <a:rPr lang="en-US" sz="1000" spc="-5" err="1">
                <a:solidFill>
                  <a:srgbClr val="79776F"/>
                </a:solidFill>
                <a:latin typeface="Myriad Pro"/>
                <a:cs typeface="Myriad Pro"/>
              </a:rPr>
              <a:t>commodo</a:t>
            </a:r>
            <a:r>
              <a:rPr lang="en-US" sz="1000" spc="-5">
                <a:solidFill>
                  <a:srgbClr val="79776F"/>
                </a:solidFill>
                <a:latin typeface="Myriad Pro"/>
                <a:cs typeface="Myriad Pro"/>
              </a:rPr>
              <a:t> </a:t>
            </a:r>
            <a:r>
              <a:rPr lang="en-US" sz="1000" spc="-5" err="1">
                <a:solidFill>
                  <a:srgbClr val="79776F"/>
                </a:solidFill>
                <a:latin typeface="Myriad Pro"/>
                <a:cs typeface="Myriad Pro"/>
              </a:rPr>
              <a:t>consequat</a:t>
            </a:r>
            <a:r>
              <a:rPr lang="en-US" sz="1000" spc="-5">
                <a:solidFill>
                  <a:srgbClr val="79776F"/>
                </a:solidFill>
                <a:latin typeface="Myriad Pro"/>
                <a:cs typeface="Myriad Pro"/>
              </a:rPr>
              <a:t>. </a:t>
            </a:r>
            <a:r>
              <a:rPr lang="en-US" sz="1000">
                <a:solidFill>
                  <a:srgbClr val="79776F"/>
                </a:solidFill>
                <a:latin typeface="Myriad Pro"/>
                <a:cs typeface="Myriad Pro"/>
              </a:rPr>
              <a:t>Duis  </a:t>
            </a:r>
            <a:r>
              <a:rPr lang="en-US" sz="1000" spc="-5" err="1">
                <a:solidFill>
                  <a:srgbClr val="79776F"/>
                </a:solidFill>
                <a:latin typeface="Myriad Pro"/>
                <a:cs typeface="Myriad Pro"/>
              </a:rPr>
              <a:t>autem</a:t>
            </a:r>
            <a:r>
              <a:rPr lang="en-US" sz="1000" spc="-5">
                <a:solidFill>
                  <a:srgbClr val="79776F"/>
                </a:solidFill>
                <a:latin typeface="Myriad Pro"/>
                <a:cs typeface="Myriad Pro"/>
              </a:rPr>
              <a:t> </a:t>
            </a:r>
            <a:r>
              <a:rPr lang="en-US" sz="1000" spc="-5" err="1">
                <a:solidFill>
                  <a:srgbClr val="79776F"/>
                </a:solidFill>
                <a:latin typeface="Myriad Pro"/>
                <a:cs typeface="Myriad Pro"/>
              </a:rPr>
              <a:t>vel</a:t>
            </a:r>
            <a:r>
              <a:rPr lang="en-US" sz="1000" spc="-5">
                <a:solidFill>
                  <a:srgbClr val="79776F"/>
                </a:solidFill>
                <a:latin typeface="Myriad Pro"/>
                <a:cs typeface="Myriad Pro"/>
              </a:rPr>
              <a:t> </a:t>
            </a:r>
            <a:r>
              <a:rPr lang="en-US" sz="1000" err="1">
                <a:solidFill>
                  <a:srgbClr val="79776F"/>
                </a:solidFill>
                <a:latin typeface="Myriad Pro"/>
                <a:cs typeface="Myriad Pro"/>
              </a:rPr>
              <a:t>eum</a:t>
            </a:r>
            <a:r>
              <a:rPr lang="en-US" sz="1000">
                <a:solidFill>
                  <a:srgbClr val="79776F"/>
                </a:solidFill>
                <a:latin typeface="Myriad Pro"/>
                <a:cs typeface="Myriad Pro"/>
              </a:rPr>
              <a:t> </a:t>
            </a:r>
            <a:r>
              <a:rPr lang="en-US" sz="1000" spc="-5" err="1">
                <a:solidFill>
                  <a:srgbClr val="79776F"/>
                </a:solidFill>
                <a:latin typeface="Myriad Pro"/>
                <a:cs typeface="Myriad Pro"/>
              </a:rPr>
              <a:t>iriure</a:t>
            </a:r>
            <a:r>
              <a:rPr lang="en-US" sz="1000" spc="-5">
                <a:solidFill>
                  <a:srgbClr val="79776F"/>
                </a:solidFill>
                <a:latin typeface="Myriad Pro"/>
                <a:cs typeface="Myriad Pro"/>
              </a:rPr>
              <a:t> </a:t>
            </a:r>
            <a:r>
              <a:rPr lang="en-US" sz="1000">
                <a:solidFill>
                  <a:srgbClr val="79776F"/>
                </a:solidFill>
                <a:latin typeface="Myriad Pro"/>
                <a:cs typeface="Myriad Pro"/>
              </a:rPr>
              <a:t>dolor in </a:t>
            </a:r>
            <a:r>
              <a:rPr lang="en-US" sz="1000" spc="-5" err="1">
                <a:solidFill>
                  <a:srgbClr val="79776F"/>
                </a:solidFill>
                <a:latin typeface="Myriad Pro"/>
                <a:cs typeface="Myriad Pro"/>
              </a:rPr>
              <a:t>hendrerit</a:t>
            </a:r>
            <a:r>
              <a:rPr lang="en-US" sz="1000" spc="-5">
                <a:solidFill>
                  <a:srgbClr val="79776F"/>
                </a:solidFill>
                <a:latin typeface="Myriad Pro"/>
                <a:cs typeface="Myriad Pro"/>
              </a:rPr>
              <a:t> </a:t>
            </a:r>
            <a:r>
              <a:rPr lang="en-US" sz="1000">
                <a:solidFill>
                  <a:srgbClr val="79776F"/>
                </a:solidFill>
                <a:latin typeface="Myriad Pro"/>
                <a:cs typeface="Myriad Pro"/>
              </a:rPr>
              <a:t>in  </a:t>
            </a:r>
            <a:r>
              <a:rPr lang="en-US" sz="1000" spc="-5" err="1">
                <a:solidFill>
                  <a:srgbClr val="79776F"/>
                </a:solidFill>
                <a:latin typeface="Myriad Pro"/>
                <a:cs typeface="Myriad Pro"/>
              </a:rPr>
              <a:t>vulputate</a:t>
            </a:r>
            <a:r>
              <a:rPr lang="en-US" sz="1000" spc="-5">
                <a:solidFill>
                  <a:srgbClr val="79776F"/>
                </a:solidFill>
                <a:latin typeface="Myriad Pro"/>
                <a:cs typeface="Myriad Pro"/>
              </a:rPr>
              <a:t> </a:t>
            </a:r>
            <a:r>
              <a:rPr lang="en-US" sz="1000" spc="-5" err="1">
                <a:solidFill>
                  <a:srgbClr val="79776F"/>
                </a:solidFill>
                <a:latin typeface="Myriad Pro"/>
                <a:cs typeface="Myriad Pro"/>
              </a:rPr>
              <a:t>velit</a:t>
            </a:r>
            <a:r>
              <a:rPr lang="en-US" sz="1000" spc="-5">
                <a:solidFill>
                  <a:srgbClr val="79776F"/>
                </a:solidFill>
                <a:latin typeface="Myriad Pro"/>
                <a:cs typeface="Myriad Pro"/>
              </a:rPr>
              <a:t> </a:t>
            </a:r>
            <a:r>
              <a:rPr lang="en-US" sz="1000" err="1">
                <a:solidFill>
                  <a:srgbClr val="79776F"/>
                </a:solidFill>
                <a:latin typeface="Myriad Pro"/>
                <a:cs typeface="Myriad Pro"/>
              </a:rPr>
              <a:t>esse</a:t>
            </a:r>
            <a:r>
              <a:rPr lang="en-US" sz="1000">
                <a:solidFill>
                  <a:srgbClr val="79776F"/>
                </a:solidFill>
                <a:latin typeface="Myriad Pro"/>
                <a:cs typeface="Myriad Pro"/>
              </a:rPr>
              <a:t> </a:t>
            </a:r>
            <a:r>
              <a:rPr lang="en-US" sz="1000" err="1">
                <a:solidFill>
                  <a:srgbClr val="79776F"/>
                </a:solidFill>
                <a:latin typeface="Myriad Pro"/>
                <a:cs typeface="Myriad Pro"/>
              </a:rPr>
              <a:t>molestie</a:t>
            </a:r>
            <a:r>
              <a:rPr lang="en-US" sz="1000">
                <a:solidFill>
                  <a:srgbClr val="79776F"/>
                </a:solidFill>
                <a:latin typeface="Myriad Pro"/>
                <a:cs typeface="Myriad Pro"/>
              </a:rPr>
              <a:t> </a:t>
            </a:r>
            <a:r>
              <a:rPr lang="en-US" sz="1000" spc="-5" err="1">
                <a:solidFill>
                  <a:srgbClr val="79776F"/>
                </a:solidFill>
                <a:latin typeface="Myriad Pro"/>
                <a:cs typeface="Myriad Pro"/>
              </a:rPr>
              <a:t>consequat</a:t>
            </a:r>
            <a:r>
              <a:rPr lang="en-US" sz="1000" spc="-5">
                <a:solidFill>
                  <a:srgbClr val="79776F"/>
                </a:solidFill>
                <a:latin typeface="Myriad Pro"/>
                <a:cs typeface="Myriad Pro"/>
              </a:rPr>
              <a:t>, </a:t>
            </a:r>
            <a:r>
              <a:rPr lang="en-US" sz="1000" spc="-5" err="1">
                <a:solidFill>
                  <a:srgbClr val="79776F"/>
                </a:solidFill>
                <a:latin typeface="Myriad Pro"/>
                <a:cs typeface="Myriad Pro"/>
              </a:rPr>
              <a:t>vel</a:t>
            </a:r>
            <a:r>
              <a:rPr lang="en-US" sz="1000" spc="-5">
                <a:solidFill>
                  <a:srgbClr val="79776F"/>
                </a:solidFill>
                <a:latin typeface="Myriad Pro"/>
                <a:cs typeface="Myriad Pro"/>
              </a:rPr>
              <a:t> </a:t>
            </a:r>
            <a:r>
              <a:rPr lang="en-US" sz="1000" err="1">
                <a:solidFill>
                  <a:srgbClr val="79776F"/>
                </a:solidFill>
                <a:latin typeface="Myriad Pro"/>
                <a:cs typeface="Myriad Pro"/>
              </a:rPr>
              <a:t>illum</a:t>
            </a:r>
            <a:r>
              <a:rPr lang="en-US" sz="1000">
                <a:solidFill>
                  <a:srgbClr val="79776F"/>
                </a:solidFill>
                <a:latin typeface="Myriad Pro"/>
                <a:cs typeface="Myriad Pro"/>
              </a:rPr>
              <a:t>  </a:t>
            </a:r>
            <a:r>
              <a:rPr lang="en-US" sz="1000" spc="-5">
                <a:solidFill>
                  <a:srgbClr val="79776F"/>
                </a:solidFill>
                <a:latin typeface="Myriad Pro"/>
                <a:cs typeface="Myriad Pro"/>
              </a:rPr>
              <a:t>dolore </a:t>
            </a:r>
            <a:r>
              <a:rPr lang="en-US" sz="1000" err="1">
                <a:solidFill>
                  <a:srgbClr val="79776F"/>
                </a:solidFill>
                <a:latin typeface="Myriad Pro"/>
                <a:cs typeface="Myriad Pro"/>
              </a:rPr>
              <a:t>eu</a:t>
            </a:r>
            <a:r>
              <a:rPr lang="en-US" sz="1000">
                <a:solidFill>
                  <a:srgbClr val="79776F"/>
                </a:solidFill>
                <a:latin typeface="Myriad Pro"/>
                <a:cs typeface="Myriad Pro"/>
              </a:rPr>
              <a:t> </a:t>
            </a:r>
            <a:r>
              <a:rPr lang="en-US" sz="1000" spc="-5" err="1">
                <a:solidFill>
                  <a:srgbClr val="79776F"/>
                </a:solidFill>
                <a:latin typeface="Myriad Pro"/>
                <a:cs typeface="Myriad Pro"/>
              </a:rPr>
              <a:t>feugiat</a:t>
            </a:r>
            <a:r>
              <a:rPr lang="en-US" sz="1000" spc="-5">
                <a:solidFill>
                  <a:srgbClr val="79776F"/>
                </a:solidFill>
                <a:latin typeface="Myriad Pro"/>
                <a:cs typeface="Myriad Pro"/>
              </a:rPr>
              <a:t> </a:t>
            </a:r>
            <a:r>
              <a:rPr lang="en-US" sz="1000" err="1">
                <a:solidFill>
                  <a:srgbClr val="79776F"/>
                </a:solidFill>
                <a:latin typeface="Myriad Pro"/>
                <a:cs typeface="Myriad Pro"/>
              </a:rPr>
              <a:t>nulla</a:t>
            </a:r>
            <a:r>
              <a:rPr lang="en-US" sz="1000">
                <a:solidFill>
                  <a:srgbClr val="79776F"/>
                </a:solidFill>
                <a:latin typeface="Myriad Pro"/>
                <a:cs typeface="Myriad Pro"/>
              </a:rPr>
              <a:t> </a:t>
            </a:r>
            <a:r>
              <a:rPr lang="en-US" sz="1000" err="1">
                <a:solidFill>
                  <a:srgbClr val="79776F"/>
                </a:solidFill>
                <a:latin typeface="Myriad Pro"/>
                <a:cs typeface="Myriad Pro"/>
              </a:rPr>
              <a:t>facilisis</a:t>
            </a:r>
            <a:r>
              <a:rPr lang="en-US" sz="1000">
                <a:solidFill>
                  <a:srgbClr val="79776F"/>
                </a:solidFill>
                <a:latin typeface="Myriad Pro"/>
                <a:cs typeface="Myriad Pro"/>
              </a:rPr>
              <a:t> </a:t>
            </a:r>
            <a:r>
              <a:rPr lang="en-US" sz="1000" spc="-5">
                <a:solidFill>
                  <a:srgbClr val="79776F"/>
                </a:solidFill>
                <a:latin typeface="Myriad Pro"/>
                <a:cs typeface="Myriad Pro"/>
              </a:rPr>
              <a:t>at </a:t>
            </a:r>
            <a:r>
              <a:rPr lang="en-US" sz="1000" spc="-5" err="1">
                <a:solidFill>
                  <a:srgbClr val="79776F"/>
                </a:solidFill>
                <a:latin typeface="Myriad Pro"/>
                <a:cs typeface="Myriad Pro"/>
              </a:rPr>
              <a:t>vero</a:t>
            </a:r>
            <a:r>
              <a:rPr lang="en-US" sz="1000" spc="-5">
                <a:solidFill>
                  <a:srgbClr val="79776F"/>
                </a:solidFill>
                <a:latin typeface="Myriad Pro"/>
                <a:cs typeface="Myriad Pro"/>
              </a:rPr>
              <a:t> </a:t>
            </a:r>
            <a:r>
              <a:rPr lang="en-US" sz="1000" spc="-5" err="1">
                <a:solidFill>
                  <a:srgbClr val="79776F"/>
                </a:solidFill>
                <a:latin typeface="Myriad Pro"/>
                <a:cs typeface="Myriad Pro"/>
              </a:rPr>
              <a:t>eros</a:t>
            </a:r>
            <a:r>
              <a:rPr lang="en-US" sz="1000" spc="-5">
                <a:solidFill>
                  <a:srgbClr val="79776F"/>
                </a:solidFill>
                <a:latin typeface="Myriad Pro"/>
                <a:cs typeface="Myriad Pro"/>
              </a:rPr>
              <a:t> </a:t>
            </a:r>
            <a:r>
              <a:rPr lang="en-US" sz="1000">
                <a:solidFill>
                  <a:srgbClr val="79776F"/>
                </a:solidFill>
                <a:latin typeface="Myriad Pro"/>
                <a:cs typeface="Myriad Pro"/>
              </a:rPr>
              <a:t>et  </a:t>
            </a:r>
            <a:r>
              <a:rPr lang="en-US" sz="1000" spc="-5" err="1">
                <a:solidFill>
                  <a:srgbClr val="79776F"/>
                </a:solidFill>
                <a:latin typeface="Myriad Pro"/>
                <a:cs typeface="Myriad Pro"/>
              </a:rPr>
              <a:t>accumsan</a:t>
            </a:r>
            <a:r>
              <a:rPr lang="en-US" sz="1000" spc="-5">
                <a:solidFill>
                  <a:srgbClr val="79776F"/>
                </a:solidFill>
                <a:latin typeface="Myriad Pro"/>
                <a:cs typeface="Myriad Pro"/>
              </a:rPr>
              <a:t> </a:t>
            </a:r>
            <a:r>
              <a:rPr lang="en-US" sz="1000">
                <a:solidFill>
                  <a:srgbClr val="79776F"/>
                </a:solidFill>
                <a:latin typeface="Myriad Pro"/>
                <a:cs typeface="Myriad Pro"/>
              </a:rPr>
              <a:t>et </a:t>
            </a:r>
            <a:r>
              <a:rPr lang="en-US" sz="1000" spc="-5" err="1">
                <a:solidFill>
                  <a:srgbClr val="79776F"/>
                </a:solidFill>
                <a:latin typeface="Myriad Pro"/>
                <a:cs typeface="Myriad Pro"/>
              </a:rPr>
              <a:t>iusto</a:t>
            </a:r>
            <a:r>
              <a:rPr lang="en-US" sz="1000" spc="-5">
                <a:solidFill>
                  <a:srgbClr val="79776F"/>
                </a:solidFill>
                <a:latin typeface="Myriad Pro"/>
                <a:cs typeface="Myriad Pro"/>
              </a:rPr>
              <a:t> </a:t>
            </a:r>
            <a:r>
              <a:rPr lang="en-US" sz="1000" err="1">
                <a:solidFill>
                  <a:srgbClr val="79776F"/>
                </a:solidFill>
                <a:latin typeface="Myriad Pro"/>
                <a:cs typeface="Myriad Pro"/>
              </a:rPr>
              <a:t>odio</a:t>
            </a:r>
            <a:r>
              <a:rPr lang="en-US" sz="1000">
                <a:solidFill>
                  <a:srgbClr val="79776F"/>
                </a:solidFill>
                <a:latin typeface="Myriad Pro"/>
                <a:cs typeface="Myriad Pro"/>
              </a:rPr>
              <a:t> </a:t>
            </a:r>
            <a:r>
              <a:rPr lang="en-US" sz="1000" spc="-5" err="1">
                <a:solidFill>
                  <a:srgbClr val="79776F"/>
                </a:solidFill>
                <a:latin typeface="Myriad Pro"/>
                <a:cs typeface="Myriad Pro"/>
              </a:rPr>
              <a:t>dignissim</a:t>
            </a:r>
            <a:r>
              <a:rPr lang="en-US" sz="1000" spc="-5">
                <a:solidFill>
                  <a:srgbClr val="79776F"/>
                </a:solidFill>
                <a:latin typeface="Myriad Pro"/>
                <a:cs typeface="Myriad Pro"/>
              </a:rPr>
              <a:t> </a:t>
            </a:r>
            <a:r>
              <a:rPr lang="en-US" sz="1000">
                <a:solidFill>
                  <a:srgbClr val="79776F"/>
                </a:solidFill>
                <a:latin typeface="Myriad Pro"/>
                <a:cs typeface="Myriad Pro"/>
              </a:rPr>
              <a:t>qui </a:t>
            </a:r>
            <a:r>
              <a:rPr lang="en-US" sz="1000" err="1">
                <a:solidFill>
                  <a:srgbClr val="79776F"/>
                </a:solidFill>
                <a:latin typeface="Myriad Pro"/>
                <a:cs typeface="Myriad Pro"/>
              </a:rPr>
              <a:t>blandit</a:t>
            </a:r>
            <a:r>
              <a:rPr lang="en-US" sz="1000" spc="20">
                <a:solidFill>
                  <a:srgbClr val="79776F"/>
                </a:solidFill>
                <a:latin typeface="Myriad Pro"/>
                <a:cs typeface="Myriad Pro"/>
              </a:rPr>
              <a:t> </a:t>
            </a:r>
            <a:r>
              <a:rPr lang="en-US" sz="1000" spc="-5" err="1">
                <a:solidFill>
                  <a:srgbClr val="79776F"/>
                </a:solidFill>
                <a:latin typeface="Myriad Pro"/>
                <a:cs typeface="Myriad Pro"/>
              </a:rPr>
              <a:t>prae</a:t>
            </a:r>
            <a:endParaRPr lang="en-US" sz="1000">
              <a:latin typeface="Myriad Pro"/>
              <a:cs typeface="Myriad Pro"/>
            </a:endParaRPr>
          </a:p>
          <a:p>
            <a:pPr>
              <a:lnSpc>
                <a:spcPct val="100000"/>
              </a:lnSpc>
              <a:spcBef>
                <a:spcPts val="40"/>
              </a:spcBef>
            </a:pPr>
            <a:endParaRPr lang="en-US" sz="1000">
              <a:latin typeface="Times New Roman"/>
              <a:cs typeface="Times New Roman"/>
            </a:endParaRPr>
          </a:p>
          <a:p>
            <a:pPr marL="12700" marR="5080" algn="just">
              <a:lnSpc>
                <a:spcPct val="100000"/>
              </a:lnSpc>
            </a:pPr>
            <a:r>
              <a:rPr lang="en-US" sz="1000" spc="-5">
                <a:solidFill>
                  <a:srgbClr val="79776F"/>
                </a:solidFill>
                <a:latin typeface="Myriad Pro"/>
                <a:cs typeface="Myriad Pro"/>
              </a:rPr>
              <a:t>Lorem </a:t>
            </a:r>
            <a:r>
              <a:rPr lang="en-US" sz="1000">
                <a:solidFill>
                  <a:srgbClr val="79776F"/>
                </a:solidFill>
                <a:latin typeface="Myriad Pro"/>
                <a:cs typeface="Myriad Pro"/>
              </a:rPr>
              <a:t>ipsum dolor sit </a:t>
            </a:r>
            <a:r>
              <a:rPr lang="en-US" sz="1000" spc="-5" err="1">
                <a:solidFill>
                  <a:srgbClr val="79776F"/>
                </a:solidFill>
                <a:latin typeface="Myriad Pro"/>
                <a:cs typeface="Myriad Pro"/>
              </a:rPr>
              <a:t>amet</a:t>
            </a:r>
            <a:r>
              <a:rPr lang="en-US" sz="1000" spc="-5">
                <a:solidFill>
                  <a:srgbClr val="79776F"/>
                </a:solidFill>
                <a:latin typeface="Myriad Pro"/>
                <a:cs typeface="Myriad Pro"/>
              </a:rPr>
              <a:t>, </a:t>
            </a:r>
            <a:r>
              <a:rPr lang="en-US" sz="1000" err="1">
                <a:solidFill>
                  <a:srgbClr val="79776F"/>
                </a:solidFill>
                <a:latin typeface="Myriad Pro"/>
                <a:cs typeface="Myriad Pro"/>
              </a:rPr>
              <a:t>consectetuer</a:t>
            </a:r>
            <a:r>
              <a:rPr lang="en-US" sz="1000">
                <a:solidFill>
                  <a:srgbClr val="79776F"/>
                </a:solidFill>
                <a:latin typeface="Myriad Pro"/>
                <a:cs typeface="Myriad Pro"/>
              </a:rPr>
              <a:t> </a:t>
            </a:r>
            <a:r>
              <a:rPr lang="en-US" sz="1000" err="1">
                <a:solidFill>
                  <a:srgbClr val="79776F"/>
                </a:solidFill>
                <a:latin typeface="Myriad Pro"/>
                <a:cs typeface="Myriad Pro"/>
              </a:rPr>
              <a:t>adipisc</a:t>
            </a:r>
            <a:r>
              <a:rPr lang="en-US" sz="1000">
                <a:solidFill>
                  <a:srgbClr val="79776F"/>
                </a:solidFill>
                <a:latin typeface="Myriad Pro"/>
                <a:cs typeface="Myriad Pro"/>
              </a:rPr>
              <a:t>-  </a:t>
            </a:r>
            <a:r>
              <a:rPr lang="en-US" sz="1000" err="1">
                <a:solidFill>
                  <a:srgbClr val="79776F"/>
                </a:solidFill>
                <a:latin typeface="Myriad Pro"/>
                <a:cs typeface="Myriad Pro"/>
              </a:rPr>
              <a:t>ing</a:t>
            </a:r>
            <a:r>
              <a:rPr lang="en-US" sz="1000">
                <a:solidFill>
                  <a:srgbClr val="79776F"/>
                </a:solidFill>
                <a:latin typeface="Myriad Pro"/>
                <a:cs typeface="Myriad Pro"/>
              </a:rPr>
              <a:t> </a:t>
            </a:r>
            <a:r>
              <a:rPr lang="en-US" sz="1000" spc="-5" err="1">
                <a:solidFill>
                  <a:srgbClr val="79776F"/>
                </a:solidFill>
                <a:latin typeface="Myriad Pro"/>
                <a:cs typeface="Myriad Pro"/>
              </a:rPr>
              <a:t>elit</a:t>
            </a:r>
            <a:r>
              <a:rPr lang="en-US" sz="1000" spc="-5">
                <a:solidFill>
                  <a:srgbClr val="79776F"/>
                </a:solidFill>
                <a:latin typeface="Myriad Pro"/>
                <a:cs typeface="Myriad Pro"/>
              </a:rPr>
              <a:t>, </a:t>
            </a:r>
            <a:r>
              <a:rPr lang="en-US" sz="1000" err="1">
                <a:solidFill>
                  <a:srgbClr val="79776F"/>
                </a:solidFill>
                <a:latin typeface="Myriad Pro"/>
                <a:cs typeface="Myriad Pro"/>
              </a:rPr>
              <a:t>sed</a:t>
            </a:r>
            <a:r>
              <a:rPr lang="en-US" sz="1000">
                <a:solidFill>
                  <a:srgbClr val="79776F"/>
                </a:solidFill>
                <a:latin typeface="Myriad Pro"/>
                <a:cs typeface="Myriad Pro"/>
              </a:rPr>
              <a:t> </a:t>
            </a:r>
            <a:r>
              <a:rPr lang="en-US" sz="1000" err="1">
                <a:solidFill>
                  <a:srgbClr val="79776F"/>
                </a:solidFill>
                <a:latin typeface="Myriad Pro"/>
                <a:cs typeface="Myriad Pro"/>
              </a:rPr>
              <a:t>diam</a:t>
            </a:r>
            <a:r>
              <a:rPr lang="en-US" sz="1000">
                <a:solidFill>
                  <a:srgbClr val="79776F"/>
                </a:solidFill>
                <a:latin typeface="Myriad Pro"/>
                <a:cs typeface="Myriad Pro"/>
              </a:rPr>
              <a:t> </a:t>
            </a:r>
            <a:r>
              <a:rPr lang="en-US" sz="1000" spc="-5" err="1">
                <a:solidFill>
                  <a:srgbClr val="79776F"/>
                </a:solidFill>
                <a:latin typeface="Myriad Pro"/>
                <a:cs typeface="Myriad Pro"/>
              </a:rPr>
              <a:t>nonummy</a:t>
            </a:r>
            <a:r>
              <a:rPr lang="en-US" sz="1000" spc="-5">
                <a:solidFill>
                  <a:srgbClr val="79776F"/>
                </a:solidFill>
                <a:latin typeface="Myriad Pro"/>
                <a:cs typeface="Myriad Pro"/>
              </a:rPr>
              <a:t> </a:t>
            </a:r>
            <a:r>
              <a:rPr lang="en-US" sz="1000" err="1">
                <a:solidFill>
                  <a:srgbClr val="79776F"/>
                </a:solidFill>
                <a:latin typeface="Myriad Pro"/>
                <a:cs typeface="Myriad Pro"/>
              </a:rPr>
              <a:t>nibh</a:t>
            </a:r>
            <a:r>
              <a:rPr lang="en-US" sz="1000">
                <a:solidFill>
                  <a:srgbClr val="79776F"/>
                </a:solidFill>
                <a:latin typeface="Myriad Pro"/>
                <a:cs typeface="Myriad Pro"/>
              </a:rPr>
              <a:t> </a:t>
            </a:r>
            <a:r>
              <a:rPr lang="en-US" sz="1000" err="1">
                <a:solidFill>
                  <a:srgbClr val="79776F"/>
                </a:solidFill>
                <a:latin typeface="Myriad Pro"/>
                <a:cs typeface="Myriad Pro"/>
              </a:rPr>
              <a:t>euismod</a:t>
            </a:r>
            <a:r>
              <a:rPr lang="en-US" sz="1000">
                <a:solidFill>
                  <a:srgbClr val="79776F"/>
                </a:solidFill>
                <a:latin typeface="Myriad Pro"/>
                <a:cs typeface="Myriad Pro"/>
              </a:rPr>
              <a:t>  </a:t>
            </a:r>
            <a:r>
              <a:rPr lang="en-US" sz="1000" spc="-5" err="1">
                <a:solidFill>
                  <a:srgbClr val="79776F"/>
                </a:solidFill>
                <a:latin typeface="Myriad Pro"/>
                <a:cs typeface="Myriad Pro"/>
              </a:rPr>
              <a:t>tincidunt</a:t>
            </a:r>
            <a:r>
              <a:rPr lang="en-US" sz="1000" spc="-5">
                <a:solidFill>
                  <a:srgbClr val="79776F"/>
                </a:solidFill>
                <a:latin typeface="Myriad Pro"/>
                <a:cs typeface="Myriad Pro"/>
              </a:rPr>
              <a:t> </a:t>
            </a:r>
            <a:r>
              <a:rPr lang="en-US" sz="1000" err="1">
                <a:solidFill>
                  <a:srgbClr val="79776F"/>
                </a:solidFill>
                <a:latin typeface="Myriad Pro"/>
                <a:cs typeface="Myriad Pro"/>
              </a:rPr>
              <a:t>ut</a:t>
            </a:r>
            <a:r>
              <a:rPr lang="en-US" sz="1000">
                <a:solidFill>
                  <a:srgbClr val="79776F"/>
                </a:solidFill>
                <a:latin typeface="Myriad Pro"/>
                <a:cs typeface="Myriad Pro"/>
              </a:rPr>
              <a:t> </a:t>
            </a:r>
            <a:r>
              <a:rPr lang="en-US" sz="1000" spc="-5" err="1">
                <a:solidFill>
                  <a:srgbClr val="79776F"/>
                </a:solidFill>
                <a:latin typeface="Myriad Pro"/>
                <a:cs typeface="Myriad Pro"/>
              </a:rPr>
              <a:t>laoreet</a:t>
            </a:r>
            <a:r>
              <a:rPr lang="en-US" sz="1000" spc="-5">
                <a:solidFill>
                  <a:srgbClr val="79776F"/>
                </a:solidFill>
                <a:latin typeface="Myriad Pro"/>
                <a:cs typeface="Myriad Pro"/>
              </a:rPr>
              <a:t> dolore magna </a:t>
            </a:r>
            <a:r>
              <a:rPr lang="en-US" sz="1000" err="1">
                <a:solidFill>
                  <a:srgbClr val="79776F"/>
                </a:solidFill>
                <a:latin typeface="Myriad Pro"/>
                <a:cs typeface="Myriad Pro"/>
              </a:rPr>
              <a:t>aliquam</a:t>
            </a:r>
            <a:r>
              <a:rPr lang="en-US" sz="1000">
                <a:solidFill>
                  <a:srgbClr val="79776F"/>
                </a:solidFill>
                <a:latin typeface="Myriad Pro"/>
                <a:cs typeface="Myriad Pro"/>
              </a:rPr>
              <a:t> </a:t>
            </a:r>
            <a:r>
              <a:rPr lang="en-US" sz="1000" spc="-5" err="1">
                <a:solidFill>
                  <a:srgbClr val="79776F"/>
                </a:solidFill>
                <a:latin typeface="Myriad Pro"/>
                <a:cs typeface="Myriad Pro"/>
              </a:rPr>
              <a:t>erat</a:t>
            </a:r>
            <a:r>
              <a:rPr lang="en-US" sz="1000" spc="-5">
                <a:solidFill>
                  <a:srgbClr val="79776F"/>
                </a:solidFill>
                <a:latin typeface="Myriad Pro"/>
                <a:cs typeface="Myriad Pro"/>
              </a:rPr>
              <a:t>  </a:t>
            </a:r>
            <a:r>
              <a:rPr lang="en-US" sz="1000" spc="-5" err="1">
                <a:solidFill>
                  <a:srgbClr val="79776F"/>
                </a:solidFill>
                <a:latin typeface="Myriad Pro"/>
                <a:cs typeface="Myriad Pro"/>
              </a:rPr>
              <a:t>volutpat</a:t>
            </a:r>
            <a:r>
              <a:rPr lang="en-US" sz="1000" spc="-5">
                <a:solidFill>
                  <a:srgbClr val="79776F"/>
                </a:solidFill>
                <a:latin typeface="Myriad Pro"/>
                <a:cs typeface="Myriad Pro"/>
              </a:rPr>
              <a:t>. </a:t>
            </a:r>
            <a:r>
              <a:rPr lang="en-US" sz="1000">
                <a:solidFill>
                  <a:srgbClr val="79776F"/>
                </a:solidFill>
                <a:latin typeface="Myriad Pro"/>
                <a:cs typeface="Myriad Pro"/>
              </a:rPr>
              <a:t>Ut </a:t>
            </a:r>
            <a:r>
              <a:rPr lang="en-US" sz="1000" err="1">
                <a:solidFill>
                  <a:srgbClr val="79776F"/>
                </a:solidFill>
                <a:latin typeface="Myriad Pro"/>
                <a:cs typeface="Myriad Pro"/>
              </a:rPr>
              <a:t>wisi</a:t>
            </a:r>
            <a:r>
              <a:rPr lang="en-US" sz="1000">
                <a:solidFill>
                  <a:srgbClr val="79776F"/>
                </a:solidFill>
                <a:latin typeface="Myriad Pro"/>
                <a:cs typeface="Myriad Pro"/>
              </a:rPr>
              <a:t> </a:t>
            </a:r>
            <a:r>
              <a:rPr lang="en-US" sz="1000" err="1">
                <a:solidFill>
                  <a:srgbClr val="79776F"/>
                </a:solidFill>
                <a:latin typeface="Myriad Pro"/>
                <a:cs typeface="Myriad Pro"/>
              </a:rPr>
              <a:t>enim</a:t>
            </a:r>
            <a:r>
              <a:rPr lang="en-US" sz="1000">
                <a:solidFill>
                  <a:srgbClr val="79776F"/>
                </a:solidFill>
                <a:latin typeface="Myriad Pro"/>
                <a:cs typeface="Myriad Pro"/>
              </a:rPr>
              <a:t> ad minim </a:t>
            </a:r>
            <a:r>
              <a:rPr lang="en-US" sz="1000" spc="-5" err="1">
                <a:solidFill>
                  <a:srgbClr val="79776F"/>
                </a:solidFill>
                <a:latin typeface="Myriad Pro"/>
                <a:cs typeface="Myriad Pro"/>
              </a:rPr>
              <a:t>veniam</a:t>
            </a:r>
            <a:r>
              <a:rPr lang="en-US" sz="1000" spc="-5">
                <a:solidFill>
                  <a:srgbClr val="79776F"/>
                </a:solidFill>
                <a:latin typeface="Myriad Pro"/>
                <a:cs typeface="Myriad Pro"/>
              </a:rPr>
              <a:t>, </a:t>
            </a:r>
            <a:r>
              <a:rPr lang="en-US" sz="1000" err="1">
                <a:solidFill>
                  <a:srgbClr val="79776F"/>
                </a:solidFill>
                <a:latin typeface="Myriad Pro"/>
                <a:cs typeface="Myriad Pro"/>
              </a:rPr>
              <a:t>quis</a:t>
            </a:r>
            <a:r>
              <a:rPr lang="en-US" sz="1000">
                <a:solidFill>
                  <a:srgbClr val="79776F"/>
                </a:solidFill>
                <a:latin typeface="Myriad Pro"/>
                <a:cs typeface="Myriad Pro"/>
              </a:rPr>
              <a:t>  </a:t>
            </a:r>
            <a:r>
              <a:rPr lang="en-US" sz="1000" err="1">
                <a:solidFill>
                  <a:srgbClr val="79776F"/>
                </a:solidFill>
                <a:latin typeface="Myriad Pro"/>
                <a:cs typeface="Myriad Pro"/>
              </a:rPr>
              <a:t>nostrud</a:t>
            </a:r>
            <a:r>
              <a:rPr lang="en-US" sz="1000">
                <a:solidFill>
                  <a:srgbClr val="79776F"/>
                </a:solidFill>
                <a:latin typeface="Myriad Pro"/>
                <a:cs typeface="Myriad Pro"/>
              </a:rPr>
              <a:t> </a:t>
            </a:r>
            <a:r>
              <a:rPr lang="en-US" sz="1000" spc="-5" err="1">
                <a:solidFill>
                  <a:srgbClr val="79776F"/>
                </a:solidFill>
                <a:latin typeface="Myriad Pro"/>
                <a:cs typeface="Myriad Pro"/>
              </a:rPr>
              <a:t>exerci</a:t>
            </a:r>
            <a:r>
              <a:rPr lang="en-US" sz="1000" spc="-5">
                <a:solidFill>
                  <a:srgbClr val="79776F"/>
                </a:solidFill>
                <a:latin typeface="Myriad Pro"/>
                <a:cs typeface="Myriad Pro"/>
              </a:rPr>
              <a:t> </a:t>
            </a:r>
            <a:r>
              <a:rPr lang="en-US" sz="1000" spc="-5" err="1">
                <a:solidFill>
                  <a:srgbClr val="79776F"/>
                </a:solidFill>
                <a:latin typeface="Myriad Pro"/>
                <a:cs typeface="Myriad Pro"/>
              </a:rPr>
              <a:t>tation</a:t>
            </a:r>
            <a:r>
              <a:rPr lang="en-US" sz="1000" spc="-5">
                <a:solidFill>
                  <a:srgbClr val="79776F"/>
                </a:solidFill>
                <a:latin typeface="Myriad Pro"/>
                <a:cs typeface="Myriad Pro"/>
              </a:rPr>
              <a:t> </a:t>
            </a:r>
            <a:r>
              <a:rPr lang="en-US" sz="1000" spc="-5" err="1">
                <a:solidFill>
                  <a:srgbClr val="79776F"/>
                </a:solidFill>
                <a:latin typeface="Myriad Pro"/>
                <a:cs typeface="Myriad Pro"/>
              </a:rPr>
              <a:t>ullamcorper</a:t>
            </a:r>
            <a:r>
              <a:rPr lang="en-US" sz="1000" spc="-5">
                <a:solidFill>
                  <a:srgbClr val="79776F"/>
                </a:solidFill>
                <a:latin typeface="Myriad Pro"/>
                <a:cs typeface="Myriad Pro"/>
              </a:rPr>
              <a:t> </a:t>
            </a:r>
            <a:r>
              <a:rPr lang="en-US" sz="1000" err="1">
                <a:solidFill>
                  <a:srgbClr val="79776F"/>
                </a:solidFill>
                <a:latin typeface="Myriad Pro"/>
                <a:cs typeface="Myriad Pro"/>
              </a:rPr>
              <a:t>suscipit</a:t>
            </a:r>
            <a:r>
              <a:rPr lang="en-US" sz="1000">
                <a:solidFill>
                  <a:srgbClr val="79776F"/>
                </a:solidFill>
                <a:latin typeface="Myriad Pro"/>
                <a:cs typeface="Myriad Pro"/>
              </a:rPr>
              <a:t> </a:t>
            </a:r>
            <a:r>
              <a:rPr lang="en-US" sz="1000" err="1">
                <a:solidFill>
                  <a:srgbClr val="79776F"/>
                </a:solidFill>
                <a:latin typeface="Myriad Pro"/>
                <a:cs typeface="Myriad Pro"/>
              </a:rPr>
              <a:t>lobortis</a:t>
            </a:r>
            <a:r>
              <a:rPr lang="en-US" sz="1000">
                <a:solidFill>
                  <a:srgbClr val="79776F"/>
                </a:solidFill>
                <a:latin typeface="Myriad Pro"/>
                <a:cs typeface="Myriad Pro"/>
              </a:rPr>
              <a:t>  </a:t>
            </a:r>
            <a:r>
              <a:rPr lang="en-US" sz="1000" err="1">
                <a:solidFill>
                  <a:srgbClr val="79776F"/>
                </a:solidFill>
                <a:latin typeface="Myriad Pro"/>
                <a:cs typeface="Myriad Pro"/>
              </a:rPr>
              <a:t>nisl</a:t>
            </a:r>
            <a:r>
              <a:rPr lang="en-US" sz="1000">
                <a:solidFill>
                  <a:srgbClr val="79776F"/>
                </a:solidFill>
                <a:latin typeface="Myriad Pro"/>
                <a:cs typeface="Myriad Pro"/>
              </a:rPr>
              <a:t> </a:t>
            </a:r>
            <a:r>
              <a:rPr lang="en-US" sz="1000" err="1">
                <a:solidFill>
                  <a:srgbClr val="79776F"/>
                </a:solidFill>
                <a:latin typeface="Myriad Pro"/>
                <a:cs typeface="Myriad Pro"/>
              </a:rPr>
              <a:t>ut</a:t>
            </a:r>
            <a:r>
              <a:rPr lang="en-US" sz="1000">
                <a:solidFill>
                  <a:srgbClr val="79776F"/>
                </a:solidFill>
                <a:latin typeface="Myriad Pro"/>
                <a:cs typeface="Myriad Pro"/>
              </a:rPr>
              <a:t> </a:t>
            </a:r>
            <a:r>
              <a:rPr lang="en-US" sz="1000" err="1">
                <a:solidFill>
                  <a:srgbClr val="79776F"/>
                </a:solidFill>
                <a:latin typeface="Myriad Pro"/>
                <a:cs typeface="Myriad Pro"/>
              </a:rPr>
              <a:t>aliquip</a:t>
            </a:r>
            <a:r>
              <a:rPr lang="en-US" sz="1000">
                <a:solidFill>
                  <a:srgbClr val="79776F"/>
                </a:solidFill>
                <a:latin typeface="Myriad Pro"/>
                <a:cs typeface="Myriad Pro"/>
              </a:rPr>
              <a:t> </a:t>
            </a:r>
            <a:r>
              <a:rPr lang="en-US" sz="1000" spc="-5">
                <a:solidFill>
                  <a:srgbClr val="79776F"/>
                </a:solidFill>
                <a:latin typeface="Myriad Pro"/>
                <a:cs typeface="Myriad Pro"/>
              </a:rPr>
              <a:t>ex </a:t>
            </a:r>
            <a:r>
              <a:rPr lang="en-US" sz="1000" err="1">
                <a:solidFill>
                  <a:srgbClr val="79776F"/>
                </a:solidFill>
                <a:latin typeface="Myriad Pro"/>
                <a:cs typeface="Myriad Pro"/>
              </a:rPr>
              <a:t>ea</a:t>
            </a:r>
            <a:r>
              <a:rPr lang="en-US" sz="1000">
                <a:solidFill>
                  <a:srgbClr val="79776F"/>
                </a:solidFill>
                <a:latin typeface="Myriad Pro"/>
                <a:cs typeface="Myriad Pro"/>
              </a:rPr>
              <a:t> </a:t>
            </a:r>
            <a:r>
              <a:rPr lang="en-US" sz="1000" spc="-5" err="1">
                <a:solidFill>
                  <a:srgbClr val="79776F"/>
                </a:solidFill>
                <a:latin typeface="Myriad Pro"/>
                <a:cs typeface="Myriad Pro"/>
              </a:rPr>
              <a:t>commodo</a:t>
            </a:r>
            <a:r>
              <a:rPr lang="en-US" sz="1000" spc="-5">
                <a:solidFill>
                  <a:srgbClr val="79776F"/>
                </a:solidFill>
                <a:latin typeface="Myriad Pro"/>
                <a:cs typeface="Myriad Pro"/>
              </a:rPr>
              <a:t> </a:t>
            </a:r>
            <a:r>
              <a:rPr lang="en-US" sz="1000" spc="-5" err="1">
                <a:solidFill>
                  <a:srgbClr val="79776F"/>
                </a:solidFill>
                <a:latin typeface="Myriad Pro"/>
                <a:cs typeface="Myriad Pro"/>
              </a:rPr>
              <a:t>consequat</a:t>
            </a:r>
            <a:r>
              <a:rPr lang="en-US" sz="1000" spc="-5">
                <a:solidFill>
                  <a:srgbClr val="79776F"/>
                </a:solidFill>
                <a:latin typeface="Myriad Pro"/>
                <a:cs typeface="Myriad Pro"/>
              </a:rPr>
              <a:t>. </a:t>
            </a:r>
            <a:r>
              <a:rPr lang="en-US" sz="1000">
                <a:solidFill>
                  <a:srgbClr val="79776F"/>
                </a:solidFill>
                <a:latin typeface="Myriad Pro"/>
                <a:cs typeface="Myriad Pro"/>
              </a:rPr>
              <a:t>Duis  </a:t>
            </a:r>
            <a:r>
              <a:rPr lang="en-US" sz="1000" spc="-5" err="1">
                <a:solidFill>
                  <a:srgbClr val="79776F"/>
                </a:solidFill>
                <a:latin typeface="Myriad Pro"/>
                <a:cs typeface="Myriad Pro"/>
              </a:rPr>
              <a:t>autem</a:t>
            </a:r>
            <a:r>
              <a:rPr lang="en-US" sz="1000" spc="-5">
                <a:solidFill>
                  <a:srgbClr val="79776F"/>
                </a:solidFill>
                <a:latin typeface="Myriad Pro"/>
                <a:cs typeface="Myriad Pro"/>
              </a:rPr>
              <a:t> </a:t>
            </a:r>
            <a:r>
              <a:rPr lang="en-US" sz="1000" spc="-5" err="1">
                <a:solidFill>
                  <a:srgbClr val="79776F"/>
                </a:solidFill>
                <a:latin typeface="Myriad Pro"/>
                <a:cs typeface="Myriad Pro"/>
              </a:rPr>
              <a:t>vel</a:t>
            </a:r>
            <a:r>
              <a:rPr lang="en-US" sz="1000" spc="-5">
                <a:solidFill>
                  <a:srgbClr val="79776F"/>
                </a:solidFill>
                <a:latin typeface="Myriad Pro"/>
                <a:cs typeface="Myriad Pro"/>
              </a:rPr>
              <a:t> </a:t>
            </a:r>
            <a:r>
              <a:rPr lang="en-US" sz="1000" err="1">
                <a:solidFill>
                  <a:srgbClr val="79776F"/>
                </a:solidFill>
                <a:latin typeface="Myriad Pro"/>
                <a:cs typeface="Myriad Pro"/>
              </a:rPr>
              <a:t>eum</a:t>
            </a:r>
            <a:r>
              <a:rPr lang="en-US" sz="1000">
                <a:solidFill>
                  <a:srgbClr val="79776F"/>
                </a:solidFill>
                <a:latin typeface="Myriad Pro"/>
                <a:cs typeface="Myriad Pro"/>
              </a:rPr>
              <a:t> </a:t>
            </a:r>
            <a:r>
              <a:rPr lang="en-US" sz="1000" spc="-5" err="1">
                <a:solidFill>
                  <a:srgbClr val="79776F"/>
                </a:solidFill>
                <a:latin typeface="Myriad Pro"/>
                <a:cs typeface="Myriad Pro"/>
              </a:rPr>
              <a:t>iriure</a:t>
            </a:r>
            <a:r>
              <a:rPr lang="en-US" sz="1000" spc="-5">
                <a:solidFill>
                  <a:srgbClr val="79776F"/>
                </a:solidFill>
                <a:latin typeface="Myriad Pro"/>
                <a:cs typeface="Myriad Pro"/>
              </a:rPr>
              <a:t> </a:t>
            </a:r>
            <a:r>
              <a:rPr lang="en-US" sz="1000">
                <a:solidFill>
                  <a:srgbClr val="79776F"/>
                </a:solidFill>
                <a:latin typeface="Myriad Pro"/>
                <a:cs typeface="Myriad Pro"/>
              </a:rPr>
              <a:t>dolor in </a:t>
            </a:r>
            <a:r>
              <a:rPr lang="en-US" sz="1000" spc="-5" err="1">
                <a:solidFill>
                  <a:srgbClr val="79776F"/>
                </a:solidFill>
                <a:latin typeface="Myriad Pro"/>
                <a:cs typeface="Myriad Pro"/>
              </a:rPr>
              <a:t>hendrerit</a:t>
            </a:r>
            <a:r>
              <a:rPr lang="en-US" sz="1000" spc="-5">
                <a:solidFill>
                  <a:srgbClr val="79776F"/>
                </a:solidFill>
                <a:latin typeface="Myriad Pro"/>
                <a:cs typeface="Myriad Pro"/>
              </a:rPr>
              <a:t> </a:t>
            </a:r>
            <a:r>
              <a:rPr lang="en-US" sz="1000">
                <a:solidFill>
                  <a:srgbClr val="79776F"/>
                </a:solidFill>
                <a:latin typeface="Myriad Pro"/>
                <a:cs typeface="Myriad Pro"/>
              </a:rPr>
              <a:t>in  </a:t>
            </a:r>
            <a:r>
              <a:rPr lang="en-US" sz="1000" spc="-5" err="1">
                <a:solidFill>
                  <a:srgbClr val="79776F"/>
                </a:solidFill>
                <a:latin typeface="Myriad Pro"/>
                <a:cs typeface="Myriad Pro"/>
              </a:rPr>
              <a:t>vulputate</a:t>
            </a:r>
            <a:r>
              <a:rPr lang="en-US" sz="1000" spc="-5">
                <a:solidFill>
                  <a:srgbClr val="79776F"/>
                </a:solidFill>
                <a:latin typeface="Myriad Pro"/>
                <a:cs typeface="Myriad Pro"/>
              </a:rPr>
              <a:t> </a:t>
            </a:r>
            <a:r>
              <a:rPr lang="en-US" sz="1000" spc="-5" err="1">
                <a:solidFill>
                  <a:srgbClr val="79776F"/>
                </a:solidFill>
                <a:latin typeface="Myriad Pro"/>
                <a:cs typeface="Myriad Pro"/>
              </a:rPr>
              <a:t>velit</a:t>
            </a:r>
            <a:r>
              <a:rPr lang="en-US" sz="1000" spc="-5">
                <a:solidFill>
                  <a:srgbClr val="79776F"/>
                </a:solidFill>
                <a:latin typeface="Myriad Pro"/>
                <a:cs typeface="Myriad Pro"/>
              </a:rPr>
              <a:t> </a:t>
            </a:r>
            <a:r>
              <a:rPr lang="en-US" sz="1000" err="1">
                <a:solidFill>
                  <a:srgbClr val="79776F"/>
                </a:solidFill>
                <a:latin typeface="Myriad Pro"/>
                <a:cs typeface="Myriad Pro"/>
              </a:rPr>
              <a:t>esse</a:t>
            </a:r>
            <a:r>
              <a:rPr lang="en-US" sz="1000">
                <a:solidFill>
                  <a:srgbClr val="79776F"/>
                </a:solidFill>
                <a:latin typeface="Myriad Pro"/>
                <a:cs typeface="Myriad Pro"/>
              </a:rPr>
              <a:t> </a:t>
            </a:r>
            <a:r>
              <a:rPr lang="en-US" sz="1000" err="1">
                <a:solidFill>
                  <a:srgbClr val="79776F"/>
                </a:solidFill>
                <a:latin typeface="Myriad Pro"/>
                <a:cs typeface="Myriad Pro"/>
              </a:rPr>
              <a:t>molestie</a:t>
            </a:r>
            <a:r>
              <a:rPr lang="en-US" sz="1000">
                <a:solidFill>
                  <a:srgbClr val="79776F"/>
                </a:solidFill>
                <a:latin typeface="Myriad Pro"/>
                <a:cs typeface="Myriad Pro"/>
              </a:rPr>
              <a:t> </a:t>
            </a:r>
            <a:r>
              <a:rPr lang="en-US" sz="1000" spc="-5" err="1">
                <a:solidFill>
                  <a:srgbClr val="79776F"/>
                </a:solidFill>
                <a:latin typeface="Myriad Pro"/>
                <a:cs typeface="Myriad Pro"/>
              </a:rPr>
              <a:t>consequat</a:t>
            </a:r>
            <a:r>
              <a:rPr lang="en-US" sz="1000" spc="-5">
                <a:solidFill>
                  <a:srgbClr val="79776F"/>
                </a:solidFill>
                <a:latin typeface="Myriad Pro"/>
                <a:cs typeface="Myriad Pro"/>
              </a:rPr>
              <a:t>, </a:t>
            </a:r>
            <a:r>
              <a:rPr lang="en-US" sz="1000" spc="-5" err="1">
                <a:solidFill>
                  <a:srgbClr val="79776F"/>
                </a:solidFill>
                <a:latin typeface="Myriad Pro"/>
                <a:cs typeface="Myriad Pro"/>
              </a:rPr>
              <a:t>vel</a:t>
            </a:r>
            <a:r>
              <a:rPr lang="en-US" sz="1000" spc="-5">
                <a:solidFill>
                  <a:srgbClr val="79776F"/>
                </a:solidFill>
                <a:latin typeface="Myriad Pro"/>
                <a:cs typeface="Myriad Pro"/>
              </a:rPr>
              <a:t> </a:t>
            </a:r>
            <a:r>
              <a:rPr lang="en-US" sz="1000" err="1">
                <a:solidFill>
                  <a:srgbClr val="79776F"/>
                </a:solidFill>
                <a:latin typeface="Myriad Pro"/>
                <a:cs typeface="Myriad Pro"/>
              </a:rPr>
              <a:t>illum</a:t>
            </a:r>
            <a:r>
              <a:rPr lang="en-US" sz="1000">
                <a:solidFill>
                  <a:srgbClr val="79776F"/>
                </a:solidFill>
                <a:latin typeface="Myriad Pro"/>
                <a:cs typeface="Myriad Pro"/>
              </a:rPr>
              <a:t>  </a:t>
            </a:r>
            <a:r>
              <a:rPr lang="en-US" sz="1000" spc="-5">
                <a:solidFill>
                  <a:srgbClr val="79776F"/>
                </a:solidFill>
                <a:latin typeface="Myriad Pro"/>
                <a:cs typeface="Myriad Pro"/>
              </a:rPr>
              <a:t>dolore </a:t>
            </a:r>
            <a:r>
              <a:rPr lang="en-US" sz="1000" err="1">
                <a:solidFill>
                  <a:srgbClr val="79776F"/>
                </a:solidFill>
                <a:latin typeface="Myriad Pro"/>
                <a:cs typeface="Myriad Pro"/>
              </a:rPr>
              <a:t>eu</a:t>
            </a:r>
            <a:r>
              <a:rPr lang="en-US" sz="1000">
                <a:solidFill>
                  <a:srgbClr val="79776F"/>
                </a:solidFill>
                <a:latin typeface="Myriad Pro"/>
                <a:cs typeface="Myriad Pro"/>
              </a:rPr>
              <a:t> </a:t>
            </a:r>
            <a:r>
              <a:rPr lang="en-US" sz="1000" spc="-5" err="1">
                <a:solidFill>
                  <a:srgbClr val="79776F"/>
                </a:solidFill>
                <a:latin typeface="Myriad Pro"/>
                <a:cs typeface="Myriad Pro"/>
              </a:rPr>
              <a:t>feugiat</a:t>
            </a:r>
            <a:r>
              <a:rPr lang="en-US" sz="1000" spc="-5">
                <a:solidFill>
                  <a:srgbClr val="79776F"/>
                </a:solidFill>
                <a:latin typeface="Myriad Pro"/>
                <a:cs typeface="Myriad Pro"/>
              </a:rPr>
              <a:t> </a:t>
            </a:r>
            <a:r>
              <a:rPr lang="en-US" sz="1000" err="1">
                <a:solidFill>
                  <a:srgbClr val="79776F"/>
                </a:solidFill>
                <a:latin typeface="Myriad Pro"/>
                <a:cs typeface="Myriad Pro"/>
              </a:rPr>
              <a:t>nulla</a:t>
            </a:r>
            <a:r>
              <a:rPr lang="en-US" sz="1000">
                <a:solidFill>
                  <a:srgbClr val="79776F"/>
                </a:solidFill>
                <a:latin typeface="Myriad Pro"/>
                <a:cs typeface="Myriad Pro"/>
              </a:rPr>
              <a:t> </a:t>
            </a:r>
            <a:r>
              <a:rPr lang="en-US" sz="1000" err="1">
                <a:solidFill>
                  <a:srgbClr val="79776F"/>
                </a:solidFill>
                <a:latin typeface="Myriad Pro"/>
                <a:cs typeface="Myriad Pro"/>
              </a:rPr>
              <a:t>facilisis</a:t>
            </a:r>
            <a:r>
              <a:rPr lang="en-US" sz="1000">
                <a:solidFill>
                  <a:srgbClr val="79776F"/>
                </a:solidFill>
                <a:latin typeface="Myriad Pro"/>
                <a:cs typeface="Myriad Pro"/>
              </a:rPr>
              <a:t> </a:t>
            </a:r>
            <a:r>
              <a:rPr lang="en-US" sz="1000" spc="-5">
                <a:solidFill>
                  <a:srgbClr val="79776F"/>
                </a:solidFill>
                <a:latin typeface="Myriad Pro"/>
                <a:cs typeface="Myriad Pro"/>
              </a:rPr>
              <a:t>at </a:t>
            </a:r>
            <a:r>
              <a:rPr lang="en-US" sz="1000" spc="-5" err="1">
                <a:solidFill>
                  <a:srgbClr val="79776F"/>
                </a:solidFill>
                <a:latin typeface="Myriad Pro"/>
                <a:cs typeface="Myriad Pro"/>
              </a:rPr>
              <a:t>vero</a:t>
            </a:r>
            <a:r>
              <a:rPr lang="en-US" sz="1000" spc="-5">
                <a:solidFill>
                  <a:srgbClr val="79776F"/>
                </a:solidFill>
                <a:latin typeface="Myriad Pro"/>
                <a:cs typeface="Myriad Pro"/>
              </a:rPr>
              <a:t> </a:t>
            </a:r>
            <a:r>
              <a:rPr lang="en-US" sz="1000" spc="-5" err="1">
                <a:solidFill>
                  <a:srgbClr val="79776F"/>
                </a:solidFill>
                <a:latin typeface="Myriad Pro"/>
                <a:cs typeface="Myriad Pro"/>
              </a:rPr>
              <a:t>eros</a:t>
            </a:r>
            <a:r>
              <a:rPr lang="en-US" sz="1000" spc="-5">
                <a:solidFill>
                  <a:srgbClr val="79776F"/>
                </a:solidFill>
                <a:latin typeface="Myriad Pro"/>
                <a:cs typeface="Myriad Pro"/>
              </a:rPr>
              <a:t> </a:t>
            </a:r>
            <a:r>
              <a:rPr lang="en-US" sz="1000">
                <a:solidFill>
                  <a:srgbClr val="79776F"/>
                </a:solidFill>
                <a:latin typeface="Myriad Pro"/>
                <a:cs typeface="Myriad Pro"/>
              </a:rPr>
              <a:t>et  </a:t>
            </a:r>
            <a:r>
              <a:rPr lang="en-US" sz="1000" spc="-5" err="1">
                <a:solidFill>
                  <a:srgbClr val="79776F"/>
                </a:solidFill>
                <a:latin typeface="Myriad Pro"/>
                <a:cs typeface="Myriad Pro"/>
              </a:rPr>
              <a:t>accumsan</a:t>
            </a:r>
            <a:r>
              <a:rPr lang="en-US" sz="1000" spc="-5">
                <a:solidFill>
                  <a:srgbClr val="79776F"/>
                </a:solidFill>
                <a:latin typeface="Myriad Pro"/>
                <a:cs typeface="Myriad Pro"/>
              </a:rPr>
              <a:t> </a:t>
            </a:r>
            <a:r>
              <a:rPr lang="en-US" sz="1000">
                <a:solidFill>
                  <a:srgbClr val="79776F"/>
                </a:solidFill>
                <a:latin typeface="Myriad Pro"/>
                <a:cs typeface="Myriad Pro"/>
              </a:rPr>
              <a:t>et </a:t>
            </a:r>
            <a:r>
              <a:rPr lang="en-US" sz="1000" spc="-5" err="1">
                <a:solidFill>
                  <a:srgbClr val="79776F"/>
                </a:solidFill>
                <a:latin typeface="Myriad Pro"/>
                <a:cs typeface="Myriad Pro"/>
              </a:rPr>
              <a:t>iusto</a:t>
            </a:r>
            <a:r>
              <a:rPr lang="en-US" sz="1000" spc="-5">
                <a:solidFill>
                  <a:srgbClr val="79776F"/>
                </a:solidFill>
                <a:latin typeface="Myriad Pro"/>
                <a:cs typeface="Myriad Pro"/>
              </a:rPr>
              <a:t> </a:t>
            </a:r>
            <a:r>
              <a:rPr lang="en-US" sz="1000" err="1">
                <a:solidFill>
                  <a:srgbClr val="79776F"/>
                </a:solidFill>
                <a:latin typeface="Myriad Pro"/>
                <a:cs typeface="Myriad Pro"/>
              </a:rPr>
              <a:t>odio</a:t>
            </a:r>
            <a:r>
              <a:rPr lang="en-US" sz="1000">
                <a:solidFill>
                  <a:srgbClr val="79776F"/>
                </a:solidFill>
                <a:latin typeface="Myriad Pro"/>
                <a:cs typeface="Myriad Pro"/>
              </a:rPr>
              <a:t> </a:t>
            </a:r>
            <a:r>
              <a:rPr lang="en-US" sz="1000" spc="-5" err="1">
                <a:solidFill>
                  <a:srgbClr val="79776F"/>
                </a:solidFill>
                <a:latin typeface="Myriad Pro"/>
                <a:cs typeface="Myriad Pro"/>
              </a:rPr>
              <a:t>dignissim</a:t>
            </a:r>
            <a:r>
              <a:rPr lang="en-US" sz="1000" spc="-5">
                <a:solidFill>
                  <a:srgbClr val="79776F"/>
                </a:solidFill>
                <a:latin typeface="Myriad Pro"/>
                <a:cs typeface="Myriad Pro"/>
              </a:rPr>
              <a:t> </a:t>
            </a:r>
            <a:r>
              <a:rPr lang="en-US" sz="1000">
                <a:solidFill>
                  <a:srgbClr val="79776F"/>
                </a:solidFill>
                <a:latin typeface="Myriad Pro"/>
                <a:cs typeface="Myriad Pro"/>
              </a:rPr>
              <a:t>qui </a:t>
            </a:r>
            <a:r>
              <a:rPr lang="en-US" sz="1000" err="1">
                <a:solidFill>
                  <a:srgbClr val="79776F"/>
                </a:solidFill>
                <a:latin typeface="Myriad Pro"/>
                <a:cs typeface="Myriad Pro"/>
              </a:rPr>
              <a:t>blandit</a:t>
            </a:r>
            <a:r>
              <a:rPr lang="en-US" sz="1000" spc="20">
                <a:solidFill>
                  <a:srgbClr val="79776F"/>
                </a:solidFill>
                <a:latin typeface="Myriad Pro"/>
                <a:cs typeface="Myriad Pro"/>
              </a:rPr>
              <a:t> </a:t>
            </a:r>
            <a:r>
              <a:rPr lang="en-US" sz="1000" spc="-5" err="1">
                <a:solidFill>
                  <a:srgbClr val="79776F"/>
                </a:solidFill>
                <a:latin typeface="Myriad Pro"/>
                <a:cs typeface="Myriad Pro"/>
              </a:rPr>
              <a:t>prae</a:t>
            </a:r>
            <a:endParaRPr lang="en-US" sz="1000">
              <a:latin typeface="Myriad Pro"/>
              <a:cs typeface="Myriad Pro"/>
            </a:endParaRPr>
          </a:p>
        </p:txBody>
      </p:sp>
      <p:sp>
        <p:nvSpPr>
          <p:cNvPr id="19" name="Content Placeholder 16">
            <a:extLst>
              <a:ext uri="{FF2B5EF4-FFF2-40B4-BE49-F238E27FC236}">
                <a16:creationId xmlns:a16="http://schemas.microsoft.com/office/drawing/2014/main" id="{E6589753-713A-BC4A-B134-00C31E8AE67E}"/>
              </a:ext>
            </a:extLst>
          </p:cNvPr>
          <p:cNvSpPr>
            <a:spLocks noGrp="1"/>
          </p:cNvSpPr>
          <p:nvPr>
            <p:ph sz="quarter" idx="16" hasCustomPrompt="1"/>
          </p:nvPr>
        </p:nvSpPr>
        <p:spPr>
          <a:xfrm>
            <a:off x="6070833" y="1681200"/>
            <a:ext cx="5049524" cy="3906000"/>
          </a:xfrm>
          <a:prstGeom prst="rect">
            <a:avLst/>
          </a:prstGeom>
        </p:spPr>
        <p:txBody>
          <a:bodyPr>
            <a:normAutofit/>
          </a:bodyPr>
          <a:lstStyle>
            <a:lvl1pPr marL="12700" marR="5080" indent="0" algn="just">
              <a:lnSpc>
                <a:spcPct val="100000"/>
              </a:lnSpc>
              <a:spcBef>
                <a:spcPts val="40"/>
              </a:spcBef>
              <a:buNone/>
              <a:defRPr sz="1000"/>
            </a:lvl1pPr>
            <a:lvl2pPr marL="457200" indent="0">
              <a:buNone/>
              <a:defRPr/>
            </a:lvl2pPr>
            <a:lvl3pPr marL="914400" indent="0">
              <a:buNone/>
              <a:defRPr/>
            </a:lvl3pPr>
            <a:lvl4pPr marL="1371600" indent="0">
              <a:buNone/>
              <a:defRPr/>
            </a:lvl4pPr>
            <a:lvl5pPr marL="1828800" indent="0">
              <a:buNone/>
              <a:defRPr/>
            </a:lvl5pPr>
          </a:lstStyle>
          <a:p>
            <a:pPr marL="12700" marR="5080" algn="just">
              <a:lnSpc>
                <a:spcPct val="100000"/>
              </a:lnSpc>
              <a:spcBef>
                <a:spcPts val="100"/>
              </a:spcBef>
            </a:pPr>
            <a:r>
              <a:rPr lang="en-US" sz="1000" spc="-5">
                <a:solidFill>
                  <a:srgbClr val="79776F"/>
                </a:solidFill>
                <a:latin typeface="Myriad Pro"/>
                <a:cs typeface="Myriad Pro"/>
              </a:rPr>
              <a:t>Lorem </a:t>
            </a:r>
            <a:r>
              <a:rPr lang="en-US" sz="1000">
                <a:solidFill>
                  <a:srgbClr val="79776F"/>
                </a:solidFill>
                <a:latin typeface="Myriad Pro"/>
                <a:cs typeface="Myriad Pro"/>
              </a:rPr>
              <a:t>ipsum dolor sit </a:t>
            </a:r>
            <a:r>
              <a:rPr lang="en-US" sz="1000" spc="-5" err="1">
                <a:solidFill>
                  <a:srgbClr val="79776F"/>
                </a:solidFill>
                <a:latin typeface="Myriad Pro"/>
                <a:cs typeface="Myriad Pro"/>
              </a:rPr>
              <a:t>amet</a:t>
            </a:r>
            <a:r>
              <a:rPr lang="en-US" sz="1000" spc="-5">
                <a:solidFill>
                  <a:srgbClr val="79776F"/>
                </a:solidFill>
                <a:latin typeface="Myriad Pro"/>
                <a:cs typeface="Myriad Pro"/>
              </a:rPr>
              <a:t>, </a:t>
            </a:r>
            <a:r>
              <a:rPr lang="en-US" sz="1000" err="1">
                <a:solidFill>
                  <a:srgbClr val="79776F"/>
                </a:solidFill>
                <a:latin typeface="Myriad Pro"/>
                <a:cs typeface="Myriad Pro"/>
              </a:rPr>
              <a:t>consectetuer</a:t>
            </a:r>
            <a:r>
              <a:rPr lang="en-US" sz="1000">
                <a:solidFill>
                  <a:srgbClr val="79776F"/>
                </a:solidFill>
                <a:latin typeface="Myriad Pro"/>
                <a:cs typeface="Myriad Pro"/>
              </a:rPr>
              <a:t> </a:t>
            </a:r>
            <a:r>
              <a:rPr lang="en-US" sz="1000" err="1">
                <a:solidFill>
                  <a:srgbClr val="79776F"/>
                </a:solidFill>
                <a:latin typeface="Myriad Pro"/>
                <a:cs typeface="Myriad Pro"/>
              </a:rPr>
              <a:t>adipisc</a:t>
            </a:r>
            <a:r>
              <a:rPr lang="en-US" sz="1000">
                <a:solidFill>
                  <a:srgbClr val="79776F"/>
                </a:solidFill>
                <a:latin typeface="Myriad Pro"/>
                <a:cs typeface="Myriad Pro"/>
              </a:rPr>
              <a:t>-  </a:t>
            </a:r>
            <a:r>
              <a:rPr lang="en-US" sz="1000" err="1">
                <a:solidFill>
                  <a:srgbClr val="79776F"/>
                </a:solidFill>
                <a:latin typeface="Myriad Pro"/>
                <a:cs typeface="Myriad Pro"/>
              </a:rPr>
              <a:t>ing</a:t>
            </a:r>
            <a:r>
              <a:rPr lang="en-US" sz="1000">
                <a:solidFill>
                  <a:srgbClr val="79776F"/>
                </a:solidFill>
                <a:latin typeface="Myriad Pro"/>
                <a:cs typeface="Myriad Pro"/>
              </a:rPr>
              <a:t> </a:t>
            </a:r>
            <a:r>
              <a:rPr lang="en-US" sz="1000" spc="-5" err="1">
                <a:solidFill>
                  <a:srgbClr val="79776F"/>
                </a:solidFill>
                <a:latin typeface="Myriad Pro"/>
                <a:cs typeface="Myriad Pro"/>
              </a:rPr>
              <a:t>elit</a:t>
            </a:r>
            <a:r>
              <a:rPr lang="en-US" sz="1000" spc="-5">
                <a:solidFill>
                  <a:srgbClr val="79776F"/>
                </a:solidFill>
                <a:latin typeface="Myriad Pro"/>
                <a:cs typeface="Myriad Pro"/>
              </a:rPr>
              <a:t>, </a:t>
            </a:r>
            <a:r>
              <a:rPr lang="en-US" sz="1000" err="1">
                <a:solidFill>
                  <a:srgbClr val="79776F"/>
                </a:solidFill>
                <a:latin typeface="Myriad Pro"/>
                <a:cs typeface="Myriad Pro"/>
              </a:rPr>
              <a:t>sed</a:t>
            </a:r>
            <a:r>
              <a:rPr lang="en-US" sz="1000">
                <a:solidFill>
                  <a:srgbClr val="79776F"/>
                </a:solidFill>
                <a:latin typeface="Myriad Pro"/>
                <a:cs typeface="Myriad Pro"/>
              </a:rPr>
              <a:t> </a:t>
            </a:r>
            <a:r>
              <a:rPr lang="en-US" sz="1000" err="1">
                <a:solidFill>
                  <a:srgbClr val="79776F"/>
                </a:solidFill>
                <a:latin typeface="Myriad Pro"/>
                <a:cs typeface="Myriad Pro"/>
              </a:rPr>
              <a:t>diam</a:t>
            </a:r>
            <a:r>
              <a:rPr lang="en-US" sz="1000">
                <a:solidFill>
                  <a:srgbClr val="79776F"/>
                </a:solidFill>
                <a:latin typeface="Myriad Pro"/>
                <a:cs typeface="Myriad Pro"/>
              </a:rPr>
              <a:t> </a:t>
            </a:r>
            <a:r>
              <a:rPr lang="en-US" sz="1000" spc="-5" err="1">
                <a:solidFill>
                  <a:srgbClr val="79776F"/>
                </a:solidFill>
                <a:latin typeface="Myriad Pro"/>
                <a:cs typeface="Myriad Pro"/>
              </a:rPr>
              <a:t>nonummy</a:t>
            </a:r>
            <a:r>
              <a:rPr lang="en-US" sz="1000" spc="-5">
                <a:solidFill>
                  <a:srgbClr val="79776F"/>
                </a:solidFill>
                <a:latin typeface="Myriad Pro"/>
                <a:cs typeface="Myriad Pro"/>
              </a:rPr>
              <a:t> </a:t>
            </a:r>
            <a:r>
              <a:rPr lang="en-US" sz="1000" err="1">
                <a:solidFill>
                  <a:srgbClr val="79776F"/>
                </a:solidFill>
                <a:latin typeface="Myriad Pro"/>
                <a:cs typeface="Myriad Pro"/>
              </a:rPr>
              <a:t>nibh</a:t>
            </a:r>
            <a:r>
              <a:rPr lang="en-US" sz="1000">
                <a:solidFill>
                  <a:srgbClr val="79776F"/>
                </a:solidFill>
                <a:latin typeface="Myriad Pro"/>
                <a:cs typeface="Myriad Pro"/>
              </a:rPr>
              <a:t> </a:t>
            </a:r>
            <a:r>
              <a:rPr lang="en-US" sz="1000" err="1">
                <a:solidFill>
                  <a:srgbClr val="79776F"/>
                </a:solidFill>
                <a:latin typeface="Myriad Pro"/>
                <a:cs typeface="Myriad Pro"/>
              </a:rPr>
              <a:t>euismod</a:t>
            </a:r>
            <a:r>
              <a:rPr lang="en-US" sz="1000">
                <a:solidFill>
                  <a:srgbClr val="79776F"/>
                </a:solidFill>
                <a:latin typeface="Myriad Pro"/>
                <a:cs typeface="Myriad Pro"/>
              </a:rPr>
              <a:t>  </a:t>
            </a:r>
            <a:r>
              <a:rPr lang="en-US" sz="1000" spc="-5" err="1">
                <a:solidFill>
                  <a:srgbClr val="79776F"/>
                </a:solidFill>
                <a:latin typeface="Myriad Pro"/>
                <a:cs typeface="Myriad Pro"/>
              </a:rPr>
              <a:t>tincidunt</a:t>
            </a:r>
            <a:r>
              <a:rPr lang="en-US" sz="1000" spc="-5">
                <a:solidFill>
                  <a:srgbClr val="79776F"/>
                </a:solidFill>
                <a:latin typeface="Myriad Pro"/>
                <a:cs typeface="Myriad Pro"/>
              </a:rPr>
              <a:t> </a:t>
            </a:r>
            <a:r>
              <a:rPr lang="en-US" sz="1000" err="1">
                <a:solidFill>
                  <a:srgbClr val="79776F"/>
                </a:solidFill>
                <a:latin typeface="Myriad Pro"/>
                <a:cs typeface="Myriad Pro"/>
              </a:rPr>
              <a:t>ut</a:t>
            </a:r>
            <a:r>
              <a:rPr lang="en-US" sz="1000">
                <a:solidFill>
                  <a:srgbClr val="79776F"/>
                </a:solidFill>
                <a:latin typeface="Myriad Pro"/>
                <a:cs typeface="Myriad Pro"/>
              </a:rPr>
              <a:t> </a:t>
            </a:r>
            <a:r>
              <a:rPr lang="en-US" sz="1000" spc="-5" err="1">
                <a:solidFill>
                  <a:srgbClr val="79776F"/>
                </a:solidFill>
                <a:latin typeface="Myriad Pro"/>
                <a:cs typeface="Myriad Pro"/>
              </a:rPr>
              <a:t>laoreet</a:t>
            </a:r>
            <a:r>
              <a:rPr lang="en-US" sz="1000" spc="-5">
                <a:solidFill>
                  <a:srgbClr val="79776F"/>
                </a:solidFill>
                <a:latin typeface="Myriad Pro"/>
                <a:cs typeface="Myriad Pro"/>
              </a:rPr>
              <a:t> dolore magna </a:t>
            </a:r>
            <a:r>
              <a:rPr lang="en-US" sz="1000" err="1">
                <a:solidFill>
                  <a:srgbClr val="79776F"/>
                </a:solidFill>
                <a:latin typeface="Myriad Pro"/>
                <a:cs typeface="Myriad Pro"/>
              </a:rPr>
              <a:t>aliquam</a:t>
            </a:r>
            <a:r>
              <a:rPr lang="en-US" sz="1000">
                <a:solidFill>
                  <a:srgbClr val="79776F"/>
                </a:solidFill>
                <a:latin typeface="Myriad Pro"/>
                <a:cs typeface="Myriad Pro"/>
              </a:rPr>
              <a:t> </a:t>
            </a:r>
            <a:r>
              <a:rPr lang="en-US" sz="1000" spc="-5" err="1">
                <a:solidFill>
                  <a:srgbClr val="79776F"/>
                </a:solidFill>
                <a:latin typeface="Myriad Pro"/>
                <a:cs typeface="Myriad Pro"/>
              </a:rPr>
              <a:t>erat</a:t>
            </a:r>
            <a:r>
              <a:rPr lang="en-US" sz="1000" spc="-5">
                <a:solidFill>
                  <a:srgbClr val="79776F"/>
                </a:solidFill>
                <a:latin typeface="Myriad Pro"/>
                <a:cs typeface="Myriad Pro"/>
              </a:rPr>
              <a:t>  </a:t>
            </a:r>
            <a:r>
              <a:rPr lang="en-US" sz="1000" spc="-5" err="1">
                <a:solidFill>
                  <a:srgbClr val="79776F"/>
                </a:solidFill>
                <a:latin typeface="Myriad Pro"/>
                <a:cs typeface="Myriad Pro"/>
              </a:rPr>
              <a:t>volutpat</a:t>
            </a:r>
            <a:r>
              <a:rPr lang="en-US" sz="1000" spc="-5">
                <a:solidFill>
                  <a:srgbClr val="79776F"/>
                </a:solidFill>
                <a:latin typeface="Myriad Pro"/>
                <a:cs typeface="Myriad Pro"/>
              </a:rPr>
              <a:t>. </a:t>
            </a:r>
            <a:r>
              <a:rPr lang="en-US" sz="1000">
                <a:solidFill>
                  <a:srgbClr val="79776F"/>
                </a:solidFill>
                <a:latin typeface="Myriad Pro"/>
                <a:cs typeface="Myriad Pro"/>
              </a:rPr>
              <a:t>Ut </a:t>
            </a:r>
            <a:r>
              <a:rPr lang="en-US" sz="1000" err="1">
                <a:solidFill>
                  <a:srgbClr val="79776F"/>
                </a:solidFill>
                <a:latin typeface="Myriad Pro"/>
                <a:cs typeface="Myriad Pro"/>
              </a:rPr>
              <a:t>wisi</a:t>
            </a:r>
            <a:r>
              <a:rPr lang="en-US" sz="1000">
                <a:solidFill>
                  <a:srgbClr val="79776F"/>
                </a:solidFill>
                <a:latin typeface="Myriad Pro"/>
                <a:cs typeface="Myriad Pro"/>
              </a:rPr>
              <a:t> </a:t>
            </a:r>
            <a:r>
              <a:rPr lang="en-US" sz="1000" err="1">
                <a:solidFill>
                  <a:srgbClr val="79776F"/>
                </a:solidFill>
                <a:latin typeface="Myriad Pro"/>
                <a:cs typeface="Myriad Pro"/>
              </a:rPr>
              <a:t>enim</a:t>
            </a:r>
            <a:r>
              <a:rPr lang="en-US" sz="1000">
                <a:solidFill>
                  <a:srgbClr val="79776F"/>
                </a:solidFill>
                <a:latin typeface="Myriad Pro"/>
                <a:cs typeface="Myriad Pro"/>
              </a:rPr>
              <a:t> ad minim </a:t>
            </a:r>
            <a:r>
              <a:rPr lang="en-US" sz="1000" spc="-5" err="1">
                <a:solidFill>
                  <a:srgbClr val="79776F"/>
                </a:solidFill>
                <a:latin typeface="Myriad Pro"/>
                <a:cs typeface="Myriad Pro"/>
              </a:rPr>
              <a:t>veniam</a:t>
            </a:r>
            <a:r>
              <a:rPr lang="en-US" sz="1000" spc="-5">
                <a:solidFill>
                  <a:srgbClr val="79776F"/>
                </a:solidFill>
                <a:latin typeface="Myriad Pro"/>
                <a:cs typeface="Myriad Pro"/>
              </a:rPr>
              <a:t>, </a:t>
            </a:r>
            <a:r>
              <a:rPr lang="en-US" sz="1000" err="1">
                <a:solidFill>
                  <a:srgbClr val="79776F"/>
                </a:solidFill>
                <a:latin typeface="Myriad Pro"/>
                <a:cs typeface="Myriad Pro"/>
              </a:rPr>
              <a:t>quis</a:t>
            </a:r>
            <a:r>
              <a:rPr lang="en-US" sz="1000">
                <a:solidFill>
                  <a:srgbClr val="79776F"/>
                </a:solidFill>
                <a:latin typeface="Myriad Pro"/>
                <a:cs typeface="Myriad Pro"/>
              </a:rPr>
              <a:t>  </a:t>
            </a:r>
            <a:r>
              <a:rPr lang="en-US" sz="1000" err="1">
                <a:solidFill>
                  <a:srgbClr val="79776F"/>
                </a:solidFill>
                <a:latin typeface="Myriad Pro"/>
                <a:cs typeface="Myriad Pro"/>
              </a:rPr>
              <a:t>nostrud</a:t>
            </a:r>
            <a:r>
              <a:rPr lang="en-US" sz="1000">
                <a:solidFill>
                  <a:srgbClr val="79776F"/>
                </a:solidFill>
                <a:latin typeface="Myriad Pro"/>
                <a:cs typeface="Myriad Pro"/>
              </a:rPr>
              <a:t> </a:t>
            </a:r>
            <a:r>
              <a:rPr lang="en-US" sz="1000" spc="-5" err="1">
                <a:solidFill>
                  <a:srgbClr val="79776F"/>
                </a:solidFill>
                <a:latin typeface="Myriad Pro"/>
                <a:cs typeface="Myriad Pro"/>
              </a:rPr>
              <a:t>exerci</a:t>
            </a:r>
            <a:r>
              <a:rPr lang="en-US" sz="1000" spc="-5">
                <a:solidFill>
                  <a:srgbClr val="79776F"/>
                </a:solidFill>
                <a:latin typeface="Myriad Pro"/>
                <a:cs typeface="Myriad Pro"/>
              </a:rPr>
              <a:t> </a:t>
            </a:r>
            <a:r>
              <a:rPr lang="en-US" sz="1000" spc="-5" err="1">
                <a:solidFill>
                  <a:srgbClr val="79776F"/>
                </a:solidFill>
                <a:latin typeface="Myriad Pro"/>
                <a:cs typeface="Myriad Pro"/>
              </a:rPr>
              <a:t>tation</a:t>
            </a:r>
            <a:r>
              <a:rPr lang="en-US" sz="1000" spc="-5">
                <a:solidFill>
                  <a:srgbClr val="79776F"/>
                </a:solidFill>
                <a:latin typeface="Myriad Pro"/>
                <a:cs typeface="Myriad Pro"/>
              </a:rPr>
              <a:t> </a:t>
            </a:r>
            <a:r>
              <a:rPr lang="en-US" sz="1000" spc="-5" err="1">
                <a:solidFill>
                  <a:srgbClr val="79776F"/>
                </a:solidFill>
                <a:latin typeface="Myriad Pro"/>
                <a:cs typeface="Myriad Pro"/>
              </a:rPr>
              <a:t>ullamcorper</a:t>
            </a:r>
            <a:r>
              <a:rPr lang="en-US" sz="1000" spc="-5">
                <a:solidFill>
                  <a:srgbClr val="79776F"/>
                </a:solidFill>
                <a:latin typeface="Myriad Pro"/>
                <a:cs typeface="Myriad Pro"/>
              </a:rPr>
              <a:t> </a:t>
            </a:r>
            <a:r>
              <a:rPr lang="en-US" sz="1000" err="1">
                <a:solidFill>
                  <a:srgbClr val="79776F"/>
                </a:solidFill>
                <a:latin typeface="Myriad Pro"/>
                <a:cs typeface="Myriad Pro"/>
              </a:rPr>
              <a:t>suscipit</a:t>
            </a:r>
            <a:r>
              <a:rPr lang="en-US" sz="1000">
                <a:solidFill>
                  <a:srgbClr val="79776F"/>
                </a:solidFill>
                <a:latin typeface="Myriad Pro"/>
                <a:cs typeface="Myriad Pro"/>
              </a:rPr>
              <a:t> </a:t>
            </a:r>
            <a:r>
              <a:rPr lang="en-US" sz="1000" err="1">
                <a:solidFill>
                  <a:srgbClr val="79776F"/>
                </a:solidFill>
                <a:latin typeface="Myriad Pro"/>
                <a:cs typeface="Myriad Pro"/>
              </a:rPr>
              <a:t>lobortis</a:t>
            </a:r>
            <a:r>
              <a:rPr lang="en-US" sz="1000">
                <a:solidFill>
                  <a:srgbClr val="79776F"/>
                </a:solidFill>
                <a:latin typeface="Myriad Pro"/>
                <a:cs typeface="Myriad Pro"/>
              </a:rPr>
              <a:t>  </a:t>
            </a:r>
            <a:r>
              <a:rPr lang="en-US" sz="1000" err="1">
                <a:solidFill>
                  <a:srgbClr val="79776F"/>
                </a:solidFill>
                <a:latin typeface="Myriad Pro"/>
                <a:cs typeface="Myriad Pro"/>
              </a:rPr>
              <a:t>nisl</a:t>
            </a:r>
            <a:r>
              <a:rPr lang="en-US" sz="1000">
                <a:solidFill>
                  <a:srgbClr val="79776F"/>
                </a:solidFill>
                <a:latin typeface="Myriad Pro"/>
                <a:cs typeface="Myriad Pro"/>
              </a:rPr>
              <a:t> </a:t>
            </a:r>
            <a:r>
              <a:rPr lang="en-US" sz="1000" err="1">
                <a:solidFill>
                  <a:srgbClr val="79776F"/>
                </a:solidFill>
                <a:latin typeface="Myriad Pro"/>
                <a:cs typeface="Myriad Pro"/>
              </a:rPr>
              <a:t>ut</a:t>
            </a:r>
            <a:r>
              <a:rPr lang="en-US" sz="1000">
                <a:solidFill>
                  <a:srgbClr val="79776F"/>
                </a:solidFill>
                <a:latin typeface="Myriad Pro"/>
                <a:cs typeface="Myriad Pro"/>
              </a:rPr>
              <a:t> </a:t>
            </a:r>
            <a:r>
              <a:rPr lang="en-US" sz="1000" err="1">
                <a:solidFill>
                  <a:srgbClr val="79776F"/>
                </a:solidFill>
                <a:latin typeface="Myriad Pro"/>
                <a:cs typeface="Myriad Pro"/>
              </a:rPr>
              <a:t>aliquip</a:t>
            </a:r>
            <a:r>
              <a:rPr lang="en-US" sz="1000">
                <a:solidFill>
                  <a:srgbClr val="79776F"/>
                </a:solidFill>
                <a:latin typeface="Myriad Pro"/>
                <a:cs typeface="Myriad Pro"/>
              </a:rPr>
              <a:t> </a:t>
            </a:r>
            <a:r>
              <a:rPr lang="en-US" sz="1000" spc="-5">
                <a:solidFill>
                  <a:srgbClr val="79776F"/>
                </a:solidFill>
                <a:latin typeface="Myriad Pro"/>
                <a:cs typeface="Myriad Pro"/>
              </a:rPr>
              <a:t>ex </a:t>
            </a:r>
            <a:r>
              <a:rPr lang="en-US" sz="1000" err="1">
                <a:solidFill>
                  <a:srgbClr val="79776F"/>
                </a:solidFill>
                <a:latin typeface="Myriad Pro"/>
                <a:cs typeface="Myriad Pro"/>
              </a:rPr>
              <a:t>ea</a:t>
            </a:r>
            <a:r>
              <a:rPr lang="en-US" sz="1000">
                <a:solidFill>
                  <a:srgbClr val="79776F"/>
                </a:solidFill>
                <a:latin typeface="Myriad Pro"/>
                <a:cs typeface="Myriad Pro"/>
              </a:rPr>
              <a:t> </a:t>
            </a:r>
            <a:r>
              <a:rPr lang="en-US" sz="1000" spc="-5" err="1">
                <a:solidFill>
                  <a:srgbClr val="79776F"/>
                </a:solidFill>
                <a:latin typeface="Myriad Pro"/>
                <a:cs typeface="Myriad Pro"/>
              </a:rPr>
              <a:t>commodo</a:t>
            </a:r>
            <a:r>
              <a:rPr lang="en-US" sz="1000" spc="-5">
                <a:solidFill>
                  <a:srgbClr val="79776F"/>
                </a:solidFill>
                <a:latin typeface="Myriad Pro"/>
                <a:cs typeface="Myriad Pro"/>
              </a:rPr>
              <a:t> </a:t>
            </a:r>
            <a:r>
              <a:rPr lang="en-US" sz="1000" spc="-5" err="1">
                <a:solidFill>
                  <a:srgbClr val="79776F"/>
                </a:solidFill>
                <a:latin typeface="Myriad Pro"/>
                <a:cs typeface="Myriad Pro"/>
              </a:rPr>
              <a:t>consequat</a:t>
            </a:r>
            <a:r>
              <a:rPr lang="en-US" sz="1000" spc="-5">
                <a:solidFill>
                  <a:srgbClr val="79776F"/>
                </a:solidFill>
                <a:latin typeface="Myriad Pro"/>
                <a:cs typeface="Myriad Pro"/>
              </a:rPr>
              <a:t>. </a:t>
            </a:r>
            <a:r>
              <a:rPr lang="en-US" sz="1000">
                <a:solidFill>
                  <a:srgbClr val="79776F"/>
                </a:solidFill>
                <a:latin typeface="Myriad Pro"/>
                <a:cs typeface="Myriad Pro"/>
              </a:rPr>
              <a:t>Duis  </a:t>
            </a:r>
            <a:r>
              <a:rPr lang="en-US" sz="1000" spc="-5" err="1">
                <a:solidFill>
                  <a:srgbClr val="79776F"/>
                </a:solidFill>
                <a:latin typeface="Myriad Pro"/>
                <a:cs typeface="Myriad Pro"/>
              </a:rPr>
              <a:t>autem</a:t>
            </a:r>
            <a:r>
              <a:rPr lang="en-US" sz="1000" spc="-5">
                <a:solidFill>
                  <a:srgbClr val="79776F"/>
                </a:solidFill>
                <a:latin typeface="Myriad Pro"/>
                <a:cs typeface="Myriad Pro"/>
              </a:rPr>
              <a:t> </a:t>
            </a:r>
            <a:r>
              <a:rPr lang="en-US" sz="1000" spc="-5" err="1">
                <a:solidFill>
                  <a:srgbClr val="79776F"/>
                </a:solidFill>
                <a:latin typeface="Myriad Pro"/>
                <a:cs typeface="Myriad Pro"/>
              </a:rPr>
              <a:t>vel</a:t>
            </a:r>
            <a:r>
              <a:rPr lang="en-US" sz="1000" spc="-5">
                <a:solidFill>
                  <a:srgbClr val="79776F"/>
                </a:solidFill>
                <a:latin typeface="Myriad Pro"/>
                <a:cs typeface="Myriad Pro"/>
              </a:rPr>
              <a:t> </a:t>
            </a:r>
            <a:r>
              <a:rPr lang="en-US" sz="1000" err="1">
                <a:solidFill>
                  <a:srgbClr val="79776F"/>
                </a:solidFill>
                <a:latin typeface="Myriad Pro"/>
                <a:cs typeface="Myriad Pro"/>
              </a:rPr>
              <a:t>eum</a:t>
            </a:r>
            <a:r>
              <a:rPr lang="en-US" sz="1000">
                <a:solidFill>
                  <a:srgbClr val="79776F"/>
                </a:solidFill>
                <a:latin typeface="Myriad Pro"/>
                <a:cs typeface="Myriad Pro"/>
              </a:rPr>
              <a:t> </a:t>
            </a:r>
            <a:r>
              <a:rPr lang="en-US" sz="1000" spc="-5" err="1">
                <a:solidFill>
                  <a:srgbClr val="79776F"/>
                </a:solidFill>
                <a:latin typeface="Myriad Pro"/>
                <a:cs typeface="Myriad Pro"/>
              </a:rPr>
              <a:t>iriure</a:t>
            </a:r>
            <a:r>
              <a:rPr lang="en-US" sz="1000" spc="-5">
                <a:solidFill>
                  <a:srgbClr val="79776F"/>
                </a:solidFill>
                <a:latin typeface="Myriad Pro"/>
                <a:cs typeface="Myriad Pro"/>
              </a:rPr>
              <a:t> </a:t>
            </a:r>
            <a:r>
              <a:rPr lang="en-US" sz="1000">
                <a:solidFill>
                  <a:srgbClr val="79776F"/>
                </a:solidFill>
                <a:latin typeface="Myriad Pro"/>
                <a:cs typeface="Myriad Pro"/>
              </a:rPr>
              <a:t>dolor in </a:t>
            </a:r>
            <a:r>
              <a:rPr lang="en-US" sz="1000" spc="-5" err="1">
                <a:solidFill>
                  <a:srgbClr val="79776F"/>
                </a:solidFill>
                <a:latin typeface="Myriad Pro"/>
                <a:cs typeface="Myriad Pro"/>
              </a:rPr>
              <a:t>hendrerit</a:t>
            </a:r>
            <a:r>
              <a:rPr lang="en-US" sz="1000" spc="-5">
                <a:solidFill>
                  <a:srgbClr val="79776F"/>
                </a:solidFill>
                <a:latin typeface="Myriad Pro"/>
                <a:cs typeface="Myriad Pro"/>
              </a:rPr>
              <a:t> </a:t>
            </a:r>
            <a:r>
              <a:rPr lang="en-US" sz="1000">
                <a:solidFill>
                  <a:srgbClr val="79776F"/>
                </a:solidFill>
                <a:latin typeface="Myriad Pro"/>
                <a:cs typeface="Myriad Pro"/>
              </a:rPr>
              <a:t>in  </a:t>
            </a:r>
            <a:r>
              <a:rPr lang="en-US" sz="1000" spc="-5" err="1">
                <a:solidFill>
                  <a:srgbClr val="79776F"/>
                </a:solidFill>
                <a:latin typeface="Myriad Pro"/>
                <a:cs typeface="Myriad Pro"/>
              </a:rPr>
              <a:t>vulputate</a:t>
            </a:r>
            <a:r>
              <a:rPr lang="en-US" sz="1000" spc="-5">
                <a:solidFill>
                  <a:srgbClr val="79776F"/>
                </a:solidFill>
                <a:latin typeface="Myriad Pro"/>
                <a:cs typeface="Myriad Pro"/>
              </a:rPr>
              <a:t> </a:t>
            </a:r>
            <a:r>
              <a:rPr lang="en-US" sz="1000" spc="-5" err="1">
                <a:solidFill>
                  <a:srgbClr val="79776F"/>
                </a:solidFill>
                <a:latin typeface="Myriad Pro"/>
                <a:cs typeface="Myriad Pro"/>
              </a:rPr>
              <a:t>velit</a:t>
            </a:r>
            <a:r>
              <a:rPr lang="en-US" sz="1000" spc="-5">
                <a:solidFill>
                  <a:srgbClr val="79776F"/>
                </a:solidFill>
                <a:latin typeface="Myriad Pro"/>
                <a:cs typeface="Myriad Pro"/>
              </a:rPr>
              <a:t> </a:t>
            </a:r>
            <a:r>
              <a:rPr lang="en-US" sz="1000" err="1">
                <a:solidFill>
                  <a:srgbClr val="79776F"/>
                </a:solidFill>
                <a:latin typeface="Myriad Pro"/>
                <a:cs typeface="Myriad Pro"/>
              </a:rPr>
              <a:t>esse</a:t>
            </a:r>
            <a:r>
              <a:rPr lang="en-US" sz="1000">
                <a:solidFill>
                  <a:srgbClr val="79776F"/>
                </a:solidFill>
                <a:latin typeface="Myriad Pro"/>
                <a:cs typeface="Myriad Pro"/>
              </a:rPr>
              <a:t> </a:t>
            </a:r>
            <a:r>
              <a:rPr lang="en-US" sz="1000" err="1">
                <a:solidFill>
                  <a:srgbClr val="79776F"/>
                </a:solidFill>
                <a:latin typeface="Myriad Pro"/>
                <a:cs typeface="Myriad Pro"/>
              </a:rPr>
              <a:t>molestie</a:t>
            </a:r>
            <a:r>
              <a:rPr lang="en-US" sz="1000">
                <a:solidFill>
                  <a:srgbClr val="79776F"/>
                </a:solidFill>
                <a:latin typeface="Myriad Pro"/>
                <a:cs typeface="Myriad Pro"/>
              </a:rPr>
              <a:t> </a:t>
            </a:r>
            <a:r>
              <a:rPr lang="en-US" sz="1000" spc="-5" err="1">
                <a:solidFill>
                  <a:srgbClr val="79776F"/>
                </a:solidFill>
                <a:latin typeface="Myriad Pro"/>
                <a:cs typeface="Myriad Pro"/>
              </a:rPr>
              <a:t>consequat</a:t>
            </a:r>
            <a:r>
              <a:rPr lang="en-US" sz="1000" spc="-5">
                <a:solidFill>
                  <a:srgbClr val="79776F"/>
                </a:solidFill>
                <a:latin typeface="Myriad Pro"/>
                <a:cs typeface="Myriad Pro"/>
              </a:rPr>
              <a:t>, </a:t>
            </a:r>
            <a:r>
              <a:rPr lang="en-US" sz="1000" spc="-5" err="1">
                <a:solidFill>
                  <a:srgbClr val="79776F"/>
                </a:solidFill>
                <a:latin typeface="Myriad Pro"/>
                <a:cs typeface="Myriad Pro"/>
              </a:rPr>
              <a:t>vel</a:t>
            </a:r>
            <a:r>
              <a:rPr lang="en-US" sz="1000" spc="-5">
                <a:solidFill>
                  <a:srgbClr val="79776F"/>
                </a:solidFill>
                <a:latin typeface="Myriad Pro"/>
                <a:cs typeface="Myriad Pro"/>
              </a:rPr>
              <a:t> </a:t>
            </a:r>
            <a:r>
              <a:rPr lang="en-US" sz="1000" err="1">
                <a:solidFill>
                  <a:srgbClr val="79776F"/>
                </a:solidFill>
                <a:latin typeface="Myriad Pro"/>
                <a:cs typeface="Myriad Pro"/>
              </a:rPr>
              <a:t>illum</a:t>
            </a:r>
            <a:r>
              <a:rPr lang="en-US" sz="1000">
                <a:solidFill>
                  <a:srgbClr val="79776F"/>
                </a:solidFill>
                <a:latin typeface="Myriad Pro"/>
                <a:cs typeface="Myriad Pro"/>
              </a:rPr>
              <a:t>  </a:t>
            </a:r>
            <a:r>
              <a:rPr lang="en-US" sz="1000" spc="-5">
                <a:solidFill>
                  <a:srgbClr val="79776F"/>
                </a:solidFill>
                <a:latin typeface="Myriad Pro"/>
                <a:cs typeface="Myriad Pro"/>
              </a:rPr>
              <a:t>dolore </a:t>
            </a:r>
            <a:r>
              <a:rPr lang="en-US" sz="1000" err="1">
                <a:solidFill>
                  <a:srgbClr val="79776F"/>
                </a:solidFill>
                <a:latin typeface="Myriad Pro"/>
                <a:cs typeface="Myriad Pro"/>
              </a:rPr>
              <a:t>eu</a:t>
            </a:r>
            <a:r>
              <a:rPr lang="en-US" sz="1000">
                <a:solidFill>
                  <a:srgbClr val="79776F"/>
                </a:solidFill>
                <a:latin typeface="Myriad Pro"/>
                <a:cs typeface="Myriad Pro"/>
              </a:rPr>
              <a:t> </a:t>
            </a:r>
            <a:r>
              <a:rPr lang="en-US" sz="1000" spc="-5" err="1">
                <a:solidFill>
                  <a:srgbClr val="79776F"/>
                </a:solidFill>
                <a:latin typeface="Myriad Pro"/>
                <a:cs typeface="Myriad Pro"/>
              </a:rPr>
              <a:t>feugiat</a:t>
            </a:r>
            <a:r>
              <a:rPr lang="en-US" sz="1000" spc="-5">
                <a:solidFill>
                  <a:srgbClr val="79776F"/>
                </a:solidFill>
                <a:latin typeface="Myriad Pro"/>
                <a:cs typeface="Myriad Pro"/>
              </a:rPr>
              <a:t> </a:t>
            </a:r>
            <a:r>
              <a:rPr lang="en-US" sz="1000" err="1">
                <a:solidFill>
                  <a:srgbClr val="79776F"/>
                </a:solidFill>
                <a:latin typeface="Myriad Pro"/>
                <a:cs typeface="Myriad Pro"/>
              </a:rPr>
              <a:t>nulla</a:t>
            </a:r>
            <a:r>
              <a:rPr lang="en-US" sz="1000">
                <a:solidFill>
                  <a:srgbClr val="79776F"/>
                </a:solidFill>
                <a:latin typeface="Myriad Pro"/>
                <a:cs typeface="Myriad Pro"/>
              </a:rPr>
              <a:t> </a:t>
            </a:r>
            <a:r>
              <a:rPr lang="en-US" sz="1000" err="1">
                <a:solidFill>
                  <a:srgbClr val="79776F"/>
                </a:solidFill>
                <a:latin typeface="Myriad Pro"/>
                <a:cs typeface="Myriad Pro"/>
              </a:rPr>
              <a:t>facilisis</a:t>
            </a:r>
            <a:r>
              <a:rPr lang="en-US" sz="1000">
                <a:solidFill>
                  <a:srgbClr val="79776F"/>
                </a:solidFill>
                <a:latin typeface="Myriad Pro"/>
                <a:cs typeface="Myriad Pro"/>
              </a:rPr>
              <a:t> </a:t>
            </a:r>
            <a:r>
              <a:rPr lang="en-US" sz="1000" spc="-5">
                <a:solidFill>
                  <a:srgbClr val="79776F"/>
                </a:solidFill>
                <a:latin typeface="Myriad Pro"/>
                <a:cs typeface="Myriad Pro"/>
              </a:rPr>
              <a:t>at </a:t>
            </a:r>
            <a:r>
              <a:rPr lang="en-US" sz="1000" spc="-5" err="1">
                <a:solidFill>
                  <a:srgbClr val="79776F"/>
                </a:solidFill>
                <a:latin typeface="Myriad Pro"/>
                <a:cs typeface="Myriad Pro"/>
              </a:rPr>
              <a:t>vero</a:t>
            </a:r>
            <a:r>
              <a:rPr lang="en-US" sz="1000" spc="-5">
                <a:solidFill>
                  <a:srgbClr val="79776F"/>
                </a:solidFill>
                <a:latin typeface="Myriad Pro"/>
                <a:cs typeface="Myriad Pro"/>
              </a:rPr>
              <a:t> </a:t>
            </a:r>
            <a:r>
              <a:rPr lang="en-US" sz="1000" spc="-5" err="1">
                <a:solidFill>
                  <a:srgbClr val="79776F"/>
                </a:solidFill>
                <a:latin typeface="Myriad Pro"/>
                <a:cs typeface="Myriad Pro"/>
              </a:rPr>
              <a:t>eros</a:t>
            </a:r>
            <a:r>
              <a:rPr lang="en-US" sz="1000" spc="-5">
                <a:solidFill>
                  <a:srgbClr val="79776F"/>
                </a:solidFill>
                <a:latin typeface="Myriad Pro"/>
                <a:cs typeface="Myriad Pro"/>
              </a:rPr>
              <a:t> </a:t>
            </a:r>
            <a:r>
              <a:rPr lang="en-US" sz="1000">
                <a:solidFill>
                  <a:srgbClr val="79776F"/>
                </a:solidFill>
                <a:latin typeface="Myriad Pro"/>
                <a:cs typeface="Myriad Pro"/>
              </a:rPr>
              <a:t>et  </a:t>
            </a:r>
            <a:r>
              <a:rPr lang="en-US" sz="1000" spc="-5" err="1">
                <a:solidFill>
                  <a:srgbClr val="79776F"/>
                </a:solidFill>
                <a:latin typeface="Myriad Pro"/>
                <a:cs typeface="Myriad Pro"/>
              </a:rPr>
              <a:t>accumsan</a:t>
            </a:r>
            <a:r>
              <a:rPr lang="en-US" sz="1000" spc="-5">
                <a:solidFill>
                  <a:srgbClr val="79776F"/>
                </a:solidFill>
                <a:latin typeface="Myriad Pro"/>
                <a:cs typeface="Myriad Pro"/>
              </a:rPr>
              <a:t> </a:t>
            </a:r>
            <a:r>
              <a:rPr lang="en-US" sz="1000">
                <a:solidFill>
                  <a:srgbClr val="79776F"/>
                </a:solidFill>
                <a:latin typeface="Myriad Pro"/>
                <a:cs typeface="Myriad Pro"/>
              </a:rPr>
              <a:t>et </a:t>
            </a:r>
            <a:r>
              <a:rPr lang="en-US" sz="1000" spc="-5" err="1">
                <a:solidFill>
                  <a:srgbClr val="79776F"/>
                </a:solidFill>
                <a:latin typeface="Myriad Pro"/>
                <a:cs typeface="Myriad Pro"/>
              </a:rPr>
              <a:t>iusto</a:t>
            </a:r>
            <a:r>
              <a:rPr lang="en-US" sz="1000" spc="-5">
                <a:solidFill>
                  <a:srgbClr val="79776F"/>
                </a:solidFill>
                <a:latin typeface="Myriad Pro"/>
                <a:cs typeface="Myriad Pro"/>
              </a:rPr>
              <a:t> </a:t>
            </a:r>
            <a:r>
              <a:rPr lang="en-US" sz="1000" err="1">
                <a:solidFill>
                  <a:srgbClr val="79776F"/>
                </a:solidFill>
                <a:latin typeface="Myriad Pro"/>
                <a:cs typeface="Myriad Pro"/>
              </a:rPr>
              <a:t>odio</a:t>
            </a:r>
            <a:r>
              <a:rPr lang="en-US" sz="1000">
                <a:solidFill>
                  <a:srgbClr val="79776F"/>
                </a:solidFill>
                <a:latin typeface="Myriad Pro"/>
                <a:cs typeface="Myriad Pro"/>
              </a:rPr>
              <a:t> </a:t>
            </a:r>
            <a:r>
              <a:rPr lang="en-US" sz="1000" spc="-5" err="1">
                <a:solidFill>
                  <a:srgbClr val="79776F"/>
                </a:solidFill>
                <a:latin typeface="Myriad Pro"/>
                <a:cs typeface="Myriad Pro"/>
              </a:rPr>
              <a:t>dignissim</a:t>
            </a:r>
            <a:r>
              <a:rPr lang="en-US" sz="1000" spc="-5">
                <a:solidFill>
                  <a:srgbClr val="79776F"/>
                </a:solidFill>
                <a:latin typeface="Myriad Pro"/>
                <a:cs typeface="Myriad Pro"/>
              </a:rPr>
              <a:t> </a:t>
            </a:r>
            <a:r>
              <a:rPr lang="en-US" sz="1000">
                <a:solidFill>
                  <a:srgbClr val="79776F"/>
                </a:solidFill>
                <a:latin typeface="Myriad Pro"/>
                <a:cs typeface="Myriad Pro"/>
              </a:rPr>
              <a:t>qui </a:t>
            </a:r>
            <a:r>
              <a:rPr lang="en-US" sz="1000" err="1">
                <a:solidFill>
                  <a:srgbClr val="79776F"/>
                </a:solidFill>
                <a:latin typeface="Myriad Pro"/>
                <a:cs typeface="Myriad Pro"/>
              </a:rPr>
              <a:t>blandit</a:t>
            </a:r>
            <a:r>
              <a:rPr lang="en-US" sz="1000" spc="20">
                <a:solidFill>
                  <a:srgbClr val="79776F"/>
                </a:solidFill>
                <a:latin typeface="Myriad Pro"/>
                <a:cs typeface="Myriad Pro"/>
              </a:rPr>
              <a:t> </a:t>
            </a:r>
            <a:r>
              <a:rPr lang="en-US" sz="1000" spc="-5" err="1">
                <a:solidFill>
                  <a:srgbClr val="79776F"/>
                </a:solidFill>
                <a:latin typeface="Myriad Pro"/>
                <a:cs typeface="Myriad Pro"/>
              </a:rPr>
              <a:t>prae</a:t>
            </a:r>
            <a:endParaRPr lang="en-US" sz="1000">
              <a:latin typeface="Myriad Pro"/>
              <a:cs typeface="Myriad Pro"/>
            </a:endParaRPr>
          </a:p>
          <a:p>
            <a:pPr>
              <a:lnSpc>
                <a:spcPct val="100000"/>
              </a:lnSpc>
              <a:spcBef>
                <a:spcPts val="40"/>
              </a:spcBef>
            </a:pPr>
            <a:endParaRPr lang="en-US" sz="1000">
              <a:latin typeface="Times New Roman"/>
              <a:cs typeface="Times New Roman"/>
            </a:endParaRPr>
          </a:p>
          <a:p>
            <a:pPr marL="12700" marR="5080" algn="just">
              <a:lnSpc>
                <a:spcPct val="100000"/>
              </a:lnSpc>
            </a:pPr>
            <a:r>
              <a:rPr lang="en-US" sz="1000" spc="-5">
                <a:solidFill>
                  <a:srgbClr val="79776F"/>
                </a:solidFill>
                <a:latin typeface="Myriad Pro"/>
                <a:cs typeface="Myriad Pro"/>
              </a:rPr>
              <a:t>Lorem </a:t>
            </a:r>
            <a:r>
              <a:rPr lang="en-US" sz="1000">
                <a:solidFill>
                  <a:srgbClr val="79776F"/>
                </a:solidFill>
                <a:latin typeface="Myriad Pro"/>
                <a:cs typeface="Myriad Pro"/>
              </a:rPr>
              <a:t>ipsum dolor sit </a:t>
            </a:r>
            <a:r>
              <a:rPr lang="en-US" sz="1000" spc="-5" err="1">
                <a:solidFill>
                  <a:srgbClr val="79776F"/>
                </a:solidFill>
                <a:latin typeface="Myriad Pro"/>
                <a:cs typeface="Myriad Pro"/>
              </a:rPr>
              <a:t>amet</a:t>
            </a:r>
            <a:r>
              <a:rPr lang="en-US" sz="1000" spc="-5">
                <a:solidFill>
                  <a:srgbClr val="79776F"/>
                </a:solidFill>
                <a:latin typeface="Myriad Pro"/>
                <a:cs typeface="Myriad Pro"/>
              </a:rPr>
              <a:t>, </a:t>
            </a:r>
            <a:r>
              <a:rPr lang="en-US" sz="1000" err="1">
                <a:solidFill>
                  <a:srgbClr val="79776F"/>
                </a:solidFill>
                <a:latin typeface="Myriad Pro"/>
                <a:cs typeface="Myriad Pro"/>
              </a:rPr>
              <a:t>consectetuer</a:t>
            </a:r>
            <a:r>
              <a:rPr lang="en-US" sz="1000">
                <a:solidFill>
                  <a:srgbClr val="79776F"/>
                </a:solidFill>
                <a:latin typeface="Myriad Pro"/>
                <a:cs typeface="Myriad Pro"/>
              </a:rPr>
              <a:t> </a:t>
            </a:r>
            <a:r>
              <a:rPr lang="en-US" sz="1000" err="1">
                <a:solidFill>
                  <a:srgbClr val="79776F"/>
                </a:solidFill>
                <a:latin typeface="Myriad Pro"/>
                <a:cs typeface="Myriad Pro"/>
              </a:rPr>
              <a:t>adipisc</a:t>
            </a:r>
            <a:r>
              <a:rPr lang="en-US" sz="1000">
                <a:solidFill>
                  <a:srgbClr val="79776F"/>
                </a:solidFill>
                <a:latin typeface="Myriad Pro"/>
                <a:cs typeface="Myriad Pro"/>
              </a:rPr>
              <a:t>-  </a:t>
            </a:r>
            <a:r>
              <a:rPr lang="en-US" sz="1000" err="1">
                <a:solidFill>
                  <a:srgbClr val="79776F"/>
                </a:solidFill>
                <a:latin typeface="Myriad Pro"/>
                <a:cs typeface="Myriad Pro"/>
              </a:rPr>
              <a:t>ing</a:t>
            </a:r>
            <a:r>
              <a:rPr lang="en-US" sz="1000">
                <a:solidFill>
                  <a:srgbClr val="79776F"/>
                </a:solidFill>
                <a:latin typeface="Myriad Pro"/>
                <a:cs typeface="Myriad Pro"/>
              </a:rPr>
              <a:t> </a:t>
            </a:r>
            <a:r>
              <a:rPr lang="en-US" sz="1000" spc="-5" err="1">
                <a:solidFill>
                  <a:srgbClr val="79776F"/>
                </a:solidFill>
                <a:latin typeface="Myriad Pro"/>
                <a:cs typeface="Myriad Pro"/>
              </a:rPr>
              <a:t>elit</a:t>
            </a:r>
            <a:r>
              <a:rPr lang="en-US" sz="1000" spc="-5">
                <a:solidFill>
                  <a:srgbClr val="79776F"/>
                </a:solidFill>
                <a:latin typeface="Myriad Pro"/>
                <a:cs typeface="Myriad Pro"/>
              </a:rPr>
              <a:t>, </a:t>
            </a:r>
            <a:r>
              <a:rPr lang="en-US" sz="1000" err="1">
                <a:solidFill>
                  <a:srgbClr val="79776F"/>
                </a:solidFill>
                <a:latin typeface="Myriad Pro"/>
                <a:cs typeface="Myriad Pro"/>
              </a:rPr>
              <a:t>sed</a:t>
            </a:r>
            <a:r>
              <a:rPr lang="en-US" sz="1000">
                <a:solidFill>
                  <a:srgbClr val="79776F"/>
                </a:solidFill>
                <a:latin typeface="Myriad Pro"/>
                <a:cs typeface="Myriad Pro"/>
              </a:rPr>
              <a:t> </a:t>
            </a:r>
            <a:r>
              <a:rPr lang="en-US" sz="1000" err="1">
                <a:solidFill>
                  <a:srgbClr val="79776F"/>
                </a:solidFill>
                <a:latin typeface="Myriad Pro"/>
                <a:cs typeface="Myriad Pro"/>
              </a:rPr>
              <a:t>diam</a:t>
            </a:r>
            <a:r>
              <a:rPr lang="en-US" sz="1000">
                <a:solidFill>
                  <a:srgbClr val="79776F"/>
                </a:solidFill>
                <a:latin typeface="Myriad Pro"/>
                <a:cs typeface="Myriad Pro"/>
              </a:rPr>
              <a:t> </a:t>
            </a:r>
            <a:r>
              <a:rPr lang="en-US" sz="1000" spc="-5" err="1">
                <a:solidFill>
                  <a:srgbClr val="79776F"/>
                </a:solidFill>
                <a:latin typeface="Myriad Pro"/>
                <a:cs typeface="Myriad Pro"/>
              </a:rPr>
              <a:t>nonummy</a:t>
            </a:r>
            <a:r>
              <a:rPr lang="en-US" sz="1000" spc="-5">
                <a:solidFill>
                  <a:srgbClr val="79776F"/>
                </a:solidFill>
                <a:latin typeface="Myriad Pro"/>
                <a:cs typeface="Myriad Pro"/>
              </a:rPr>
              <a:t> </a:t>
            </a:r>
            <a:r>
              <a:rPr lang="en-US" sz="1000" err="1">
                <a:solidFill>
                  <a:srgbClr val="79776F"/>
                </a:solidFill>
                <a:latin typeface="Myriad Pro"/>
                <a:cs typeface="Myriad Pro"/>
              </a:rPr>
              <a:t>nibh</a:t>
            </a:r>
            <a:r>
              <a:rPr lang="en-US" sz="1000">
                <a:solidFill>
                  <a:srgbClr val="79776F"/>
                </a:solidFill>
                <a:latin typeface="Myriad Pro"/>
                <a:cs typeface="Myriad Pro"/>
              </a:rPr>
              <a:t> </a:t>
            </a:r>
            <a:r>
              <a:rPr lang="en-US" sz="1000" err="1">
                <a:solidFill>
                  <a:srgbClr val="79776F"/>
                </a:solidFill>
                <a:latin typeface="Myriad Pro"/>
                <a:cs typeface="Myriad Pro"/>
              </a:rPr>
              <a:t>euismod</a:t>
            </a:r>
            <a:r>
              <a:rPr lang="en-US" sz="1000">
                <a:solidFill>
                  <a:srgbClr val="79776F"/>
                </a:solidFill>
                <a:latin typeface="Myriad Pro"/>
                <a:cs typeface="Myriad Pro"/>
              </a:rPr>
              <a:t>  </a:t>
            </a:r>
            <a:r>
              <a:rPr lang="en-US" sz="1000" spc="-5" err="1">
                <a:solidFill>
                  <a:srgbClr val="79776F"/>
                </a:solidFill>
                <a:latin typeface="Myriad Pro"/>
                <a:cs typeface="Myriad Pro"/>
              </a:rPr>
              <a:t>tincidunt</a:t>
            </a:r>
            <a:r>
              <a:rPr lang="en-US" sz="1000" spc="-5">
                <a:solidFill>
                  <a:srgbClr val="79776F"/>
                </a:solidFill>
                <a:latin typeface="Myriad Pro"/>
                <a:cs typeface="Myriad Pro"/>
              </a:rPr>
              <a:t> </a:t>
            </a:r>
            <a:r>
              <a:rPr lang="en-US" sz="1000" err="1">
                <a:solidFill>
                  <a:srgbClr val="79776F"/>
                </a:solidFill>
                <a:latin typeface="Myriad Pro"/>
                <a:cs typeface="Myriad Pro"/>
              </a:rPr>
              <a:t>ut</a:t>
            </a:r>
            <a:r>
              <a:rPr lang="en-US" sz="1000">
                <a:solidFill>
                  <a:srgbClr val="79776F"/>
                </a:solidFill>
                <a:latin typeface="Myriad Pro"/>
                <a:cs typeface="Myriad Pro"/>
              </a:rPr>
              <a:t> </a:t>
            </a:r>
            <a:r>
              <a:rPr lang="en-US" sz="1000" spc="-5" err="1">
                <a:solidFill>
                  <a:srgbClr val="79776F"/>
                </a:solidFill>
                <a:latin typeface="Myriad Pro"/>
                <a:cs typeface="Myriad Pro"/>
              </a:rPr>
              <a:t>laoreet</a:t>
            </a:r>
            <a:r>
              <a:rPr lang="en-US" sz="1000" spc="-5">
                <a:solidFill>
                  <a:srgbClr val="79776F"/>
                </a:solidFill>
                <a:latin typeface="Myriad Pro"/>
                <a:cs typeface="Myriad Pro"/>
              </a:rPr>
              <a:t> dolore magna </a:t>
            </a:r>
            <a:r>
              <a:rPr lang="en-US" sz="1000" err="1">
                <a:solidFill>
                  <a:srgbClr val="79776F"/>
                </a:solidFill>
                <a:latin typeface="Myriad Pro"/>
                <a:cs typeface="Myriad Pro"/>
              </a:rPr>
              <a:t>aliquam</a:t>
            </a:r>
            <a:r>
              <a:rPr lang="en-US" sz="1000">
                <a:solidFill>
                  <a:srgbClr val="79776F"/>
                </a:solidFill>
                <a:latin typeface="Myriad Pro"/>
                <a:cs typeface="Myriad Pro"/>
              </a:rPr>
              <a:t> </a:t>
            </a:r>
            <a:r>
              <a:rPr lang="en-US" sz="1000" spc="-5" err="1">
                <a:solidFill>
                  <a:srgbClr val="79776F"/>
                </a:solidFill>
                <a:latin typeface="Myriad Pro"/>
                <a:cs typeface="Myriad Pro"/>
              </a:rPr>
              <a:t>erat</a:t>
            </a:r>
            <a:r>
              <a:rPr lang="en-US" sz="1000" spc="-5">
                <a:solidFill>
                  <a:srgbClr val="79776F"/>
                </a:solidFill>
                <a:latin typeface="Myriad Pro"/>
                <a:cs typeface="Myriad Pro"/>
              </a:rPr>
              <a:t>  </a:t>
            </a:r>
            <a:r>
              <a:rPr lang="en-US" sz="1000" spc="-5" err="1">
                <a:solidFill>
                  <a:srgbClr val="79776F"/>
                </a:solidFill>
                <a:latin typeface="Myriad Pro"/>
                <a:cs typeface="Myriad Pro"/>
              </a:rPr>
              <a:t>volutpat</a:t>
            </a:r>
            <a:r>
              <a:rPr lang="en-US" sz="1000" spc="-5">
                <a:solidFill>
                  <a:srgbClr val="79776F"/>
                </a:solidFill>
                <a:latin typeface="Myriad Pro"/>
                <a:cs typeface="Myriad Pro"/>
              </a:rPr>
              <a:t>. </a:t>
            </a:r>
            <a:r>
              <a:rPr lang="en-US" sz="1000">
                <a:solidFill>
                  <a:srgbClr val="79776F"/>
                </a:solidFill>
                <a:latin typeface="Myriad Pro"/>
                <a:cs typeface="Myriad Pro"/>
              </a:rPr>
              <a:t>Ut </a:t>
            </a:r>
            <a:r>
              <a:rPr lang="en-US" sz="1000" err="1">
                <a:solidFill>
                  <a:srgbClr val="79776F"/>
                </a:solidFill>
                <a:latin typeface="Myriad Pro"/>
                <a:cs typeface="Myriad Pro"/>
              </a:rPr>
              <a:t>wisi</a:t>
            </a:r>
            <a:r>
              <a:rPr lang="en-US" sz="1000">
                <a:solidFill>
                  <a:srgbClr val="79776F"/>
                </a:solidFill>
                <a:latin typeface="Myriad Pro"/>
                <a:cs typeface="Myriad Pro"/>
              </a:rPr>
              <a:t> </a:t>
            </a:r>
            <a:r>
              <a:rPr lang="en-US" sz="1000" err="1">
                <a:solidFill>
                  <a:srgbClr val="79776F"/>
                </a:solidFill>
                <a:latin typeface="Myriad Pro"/>
                <a:cs typeface="Myriad Pro"/>
              </a:rPr>
              <a:t>enim</a:t>
            </a:r>
            <a:r>
              <a:rPr lang="en-US" sz="1000">
                <a:solidFill>
                  <a:srgbClr val="79776F"/>
                </a:solidFill>
                <a:latin typeface="Myriad Pro"/>
                <a:cs typeface="Myriad Pro"/>
              </a:rPr>
              <a:t> ad minim </a:t>
            </a:r>
            <a:r>
              <a:rPr lang="en-US" sz="1000" spc="-5" err="1">
                <a:solidFill>
                  <a:srgbClr val="79776F"/>
                </a:solidFill>
                <a:latin typeface="Myriad Pro"/>
                <a:cs typeface="Myriad Pro"/>
              </a:rPr>
              <a:t>veniam</a:t>
            </a:r>
            <a:r>
              <a:rPr lang="en-US" sz="1000" spc="-5">
                <a:solidFill>
                  <a:srgbClr val="79776F"/>
                </a:solidFill>
                <a:latin typeface="Myriad Pro"/>
                <a:cs typeface="Myriad Pro"/>
              </a:rPr>
              <a:t>, </a:t>
            </a:r>
            <a:r>
              <a:rPr lang="en-US" sz="1000" err="1">
                <a:solidFill>
                  <a:srgbClr val="79776F"/>
                </a:solidFill>
                <a:latin typeface="Myriad Pro"/>
                <a:cs typeface="Myriad Pro"/>
              </a:rPr>
              <a:t>quis</a:t>
            </a:r>
            <a:r>
              <a:rPr lang="en-US" sz="1000">
                <a:solidFill>
                  <a:srgbClr val="79776F"/>
                </a:solidFill>
                <a:latin typeface="Myriad Pro"/>
                <a:cs typeface="Myriad Pro"/>
              </a:rPr>
              <a:t>  </a:t>
            </a:r>
            <a:r>
              <a:rPr lang="en-US" sz="1000" err="1">
                <a:solidFill>
                  <a:srgbClr val="79776F"/>
                </a:solidFill>
                <a:latin typeface="Myriad Pro"/>
                <a:cs typeface="Myriad Pro"/>
              </a:rPr>
              <a:t>nostrud</a:t>
            </a:r>
            <a:r>
              <a:rPr lang="en-US" sz="1000">
                <a:solidFill>
                  <a:srgbClr val="79776F"/>
                </a:solidFill>
                <a:latin typeface="Myriad Pro"/>
                <a:cs typeface="Myriad Pro"/>
              </a:rPr>
              <a:t> </a:t>
            </a:r>
            <a:r>
              <a:rPr lang="en-US" sz="1000" spc="-5" err="1">
                <a:solidFill>
                  <a:srgbClr val="79776F"/>
                </a:solidFill>
                <a:latin typeface="Myriad Pro"/>
                <a:cs typeface="Myriad Pro"/>
              </a:rPr>
              <a:t>exerci</a:t>
            </a:r>
            <a:r>
              <a:rPr lang="en-US" sz="1000" spc="-5">
                <a:solidFill>
                  <a:srgbClr val="79776F"/>
                </a:solidFill>
                <a:latin typeface="Myriad Pro"/>
                <a:cs typeface="Myriad Pro"/>
              </a:rPr>
              <a:t> </a:t>
            </a:r>
            <a:r>
              <a:rPr lang="en-US" sz="1000" spc="-5" err="1">
                <a:solidFill>
                  <a:srgbClr val="79776F"/>
                </a:solidFill>
                <a:latin typeface="Myriad Pro"/>
                <a:cs typeface="Myriad Pro"/>
              </a:rPr>
              <a:t>tation</a:t>
            </a:r>
            <a:r>
              <a:rPr lang="en-US" sz="1000" spc="-5">
                <a:solidFill>
                  <a:srgbClr val="79776F"/>
                </a:solidFill>
                <a:latin typeface="Myriad Pro"/>
                <a:cs typeface="Myriad Pro"/>
              </a:rPr>
              <a:t> </a:t>
            </a:r>
            <a:r>
              <a:rPr lang="en-US" sz="1000" spc="-5" err="1">
                <a:solidFill>
                  <a:srgbClr val="79776F"/>
                </a:solidFill>
                <a:latin typeface="Myriad Pro"/>
                <a:cs typeface="Myriad Pro"/>
              </a:rPr>
              <a:t>ullamcorper</a:t>
            </a:r>
            <a:r>
              <a:rPr lang="en-US" sz="1000" spc="-5">
                <a:solidFill>
                  <a:srgbClr val="79776F"/>
                </a:solidFill>
                <a:latin typeface="Myriad Pro"/>
                <a:cs typeface="Myriad Pro"/>
              </a:rPr>
              <a:t> </a:t>
            </a:r>
            <a:r>
              <a:rPr lang="en-US" sz="1000" err="1">
                <a:solidFill>
                  <a:srgbClr val="79776F"/>
                </a:solidFill>
                <a:latin typeface="Myriad Pro"/>
                <a:cs typeface="Myriad Pro"/>
              </a:rPr>
              <a:t>suscipit</a:t>
            </a:r>
            <a:r>
              <a:rPr lang="en-US" sz="1000">
                <a:solidFill>
                  <a:srgbClr val="79776F"/>
                </a:solidFill>
                <a:latin typeface="Myriad Pro"/>
                <a:cs typeface="Myriad Pro"/>
              </a:rPr>
              <a:t> </a:t>
            </a:r>
            <a:r>
              <a:rPr lang="en-US" sz="1000" err="1">
                <a:solidFill>
                  <a:srgbClr val="79776F"/>
                </a:solidFill>
                <a:latin typeface="Myriad Pro"/>
                <a:cs typeface="Myriad Pro"/>
              </a:rPr>
              <a:t>lobortis</a:t>
            </a:r>
            <a:r>
              <a:rPr lang="en-US" sz="1000">
                <a:solidFill>
                  <a:srgbClr val="79776F"/>
                </a:solidFill>
                <a:latin typeface="Myriad Pro"/>
                <a:cs typeface="Myriad Pro"/>
              </a:rPr>
              <a:t>  </a:t>
            </a:r>
            <a:r>
              <a:rPr lang="en-US" sz="1000" err="1">
                <a:solidFill>
                  <a:srgbClr val="79776F"/>
                </a:solidFill>
                <a:latin typeface="Myriad Pro"/>
                <a:cs typeface="Myriad Pro"/>
              </a:rPr>
              <a:t>nisl</a:t>
            </a:r>
            <a:r>
              <a:rPr lang="en-US" sz="1000">
                <a:solidFill>
                  <a:srgbClr val="79776F"/>
                </a:solidFill>
                <a:latin typeface="Myriad Pro"/>
                <a:cs typeface="Myriad Pro"/>
              </a:rPr>
              <a:t> </a:t>
            </a:r>
            <a:r>
              <a:rPr lang="en-US" sz="1000" err="1">
                <a:solidFill>
                  <a:srgbClr val="79776F"/>
                </a:solidFill>
                <a:latin typeface="Myriad Pro"/>
                <a:cs typeface="Myriad Pro"/>
              </a:rPr>
              <a:t>ut</a:t>
            </a:r>
            <a:r>
              <a:rPr lang="en-US" sz="1000">
                <a:solidFill>
                  <a:srgbClr val="79776F"/>
                </a:solidFill>
                <a:latin typeface="Myriad Pro"/>
                <a:cs typeface="Myriad Pro"/>
              </a:rPr>
              <a:t> </a:t>
            </a:r>
            <a:r>
              <a:rPr lang="en-US" sz="1000" err="1">
                <a:solidFill>
                  <a:srgbClr val="79776F"/>
                </a:solidFill>
                <a:latin typeface="Myriad Pro"/>
                <a:cs typeface="Myriad Pro"/>
              </a:rPr>
              <a:t>aliquip</a:t>
            </a:r>
            <a:r>
              <a:rPr lang="en-US" sz="1000">
                <a:solidFill>
                  <a:srgbClr val="79776F"/>
                </a:solidFill>
                <a:latin typeface="Myriad Pro"/>
                <a:cs typeface="Myriad Pro"/>
              </a:rPr>
              <a:t> </a:t>
            </a:r>
            <a:r>
              <a:rPr lang="en-US" sz="1000" spc="-5">
                <a:solidFill>
                  <a:srgbClr val="79776F"/>
                </a:solidFill>
                <a:latin typeface="Myriad Pro"/>
                <a:cs typeface="Myriad Pro"/>
              </a:rPr>
              <a:t>ex </a:t>
            </a:r>
            <a:r>
              <a:rPr lang="en-US" sz="1000" err="1">
                <a:solidFill>
                  <a:srgbClr val="79776F"/>
                </a:solidFill>
                <a:latin typeface="Myriad Pro"/>
                <a:cs typeface="Myriad Pro"/>
              </a:rPr>
              <a:t>ea</a:t>
            </a:r>
            <a:r>
              <a:rPr lang="en-US" sz="1000">
                <a:solidFill>
                  <a:srgbClr val="79776F"/>
                </a:solidFill>
                <a:latin typeface="Myriad Pro"/>
                <a:cs typeface="Myriad Pro"/>
              </a:rPr>
              <a:t> </a:t>
            </a:r>
            <a:r>
              <a:rPr lang="en-US" sz="1000" spc="-5" err="1">
                <a:solidFill>
                  <a:srgbClr val="79776F"/>
                </a:solidFill>
                <a:latin typeface="Myriad Pro"/>
                <a:cs typeface="Myriad Pro"/>
              </a:rPr>
              <a:t>commodo</a:t>
            </a:r>
            <a:r>
              <a:rPr lang="en-US" sz="1000" spc="-5">
                <a:solidFill>
                  <a:srgbClr val="79776F"/>
                </a:solidFill>
                <a:latin typeface="Myriad Pro"/>
                <a:cs typeface="Myriad Pro"/>
              </a:rPr>
              <a:t> </a:t>
            </a:r>
            <a:r>
              <a:rPr lang="en-US" sz="1000" spc="-5" err="1">
                <a:solidFill>
                  <a:srgbClr val="79776F"/>
                </a:solidFill>
                <a:latin typeface="Myriad Pro"/>
                <a:cs typeface="Myriad Pro"/>
              </a:rPr>
              <a:t>consequat</a:t>
            </a:r>
            <a:r>
              <a:rPr lang="en-US" sz="1000" spc="-5">
                <a:solidFill>
                  <a:srgbClr val="79776F"/>
                </a:solidFill>
                <a:latin typeface="Myriad Pro"/>
                <a:cs typeface="Myriad Pro"/>
              </a:rPr>
              <a:t>. </a:t>
            </a:r>
            <a:r>
              <a:rPr lang="en-US" sz="1000">
                <a:solidFill>
                  <a:srgbClr val="79776F"/>
                </a:solidFill>
                <a:latin typeface="Myriad Pro"/>
                <a:cs typeface="Myriad Pro"/>
              </a:rPr>
              <a:t>Duis  </a:t>
            </a:r>
            <a:r>
              <a:rPr lang="en-US" sz="1000" spc="-5" err="1">
                <a:solidFill>
                  <a:srgbClr val="79776F"/>
                </a:solidFill>
                <a:latin typeface="Myriad Pro"/>
                <a:cs typeface="Myriad Pro"/>
              </a:rPr>
              <a:t>autem</a:t>
            </a:r>
            <a:r>
              <a:rPr lang="en-US" sz="1000" spc="-5">
                <a:solidFill>
                  <a:srgbClr val="79776F"/>
                </a:solidFill>
                <a:latin typeface="Myriad Pro"/>
                <a:cs typeface="Myriad Pro"/>
              </a:rPr>
              <a:t> </a:t>
            </a:r>
            <a:r>
              <a:rPr lang="en-US" sz="1000" spc="-5" err="1">
                <a:solidFill>
                  <a:srgbClr val="79776F"/>
                </a:solidFill>
                <a:latin typeface="Myriad Pro"/>
                <a:cs typeface="Myriad Pro"/>
              </a:rPr>
              <a:t>vel</a:t>
            </a:r>
            <a:r>
              <a:rPr lang="en-US" sz="1000" spc="-5">
                <a:solidFill>
                  <a:srgbClr val="79776F"/>
                </a:solidFill>
                <a:latin typeface="Myriad Pro"/>
                <a:cs typeface="Myriad Pro"/>
              </a:rPr>
              <a:t> </a:t>
            </a:r>
            <a:r>
              <a:rPr lang="en-US" sz="1000" err="1">
                <a:solidFill>
                  <a:srgbClr val="79776F"/>
                </a:solidFill>
                <a:latin typeface="Myriad Pro"/>
                <a:cs typeface="Myriad Pro"/>
              </a:rPr>
              <a:t>eum</a:t>
            </a:r>
            <a:r>
              <a:rPr lang="en-US" sz="1000">
                <a:solidFill>
                  <a:srgbClr val="79776F"/>
                </a:solidFill>
                <a:latin typeface="Myriad Pro"/>
                <a:cs typeface="Myriad Pro"/>
              </a:rPr>
              <a:t> </a:t>
            </a:r>
            <a:r>
              <a:rPr lang="en-US" sz="1000" spc="-5" err="1">
                <a:solidFill>
                  <a:srgbClr val="79776F"/>
                </a:solidFill>
                <a:latin typeface="Myriad Pro"/>
                <a:cs typeface="Myriad Pro"/>
              </a:rPr>
              <a:t>iriure</a:t>
            </a:r>
            <a:r>
              <a:rPr lang="en-US" sz="1000" spc="-5">
                <a:solidFill>
                  <a:srgbClr val="79776F"/>
                </a:solidFill>
                <a:latin typeface="Myriad Pro"/>
                <a:cs typeface="Myriad Pro"/>
              </a:rPr>
              <a:t> </a:t>
            </a:r>
            <a:r>
              <a:rPr lang="en-US" sz="1000">
                <a:solidFill>
                  <a:srgbClr val="79776F"/>
                </a:solidFill>
                <a:latin typeface="Myriad Pro"/>
                <a:cs typeface="Myriad Pro"/>
              </a:rPr>
              <a:t>dolor in </a:t>
            </a:r>
            <a:r>
              <a:rPr lang="en-US" sz="1000" spc="-5" err="1">
                <a:solidFill>
                  <a:srgbClr val="79776F"/>
                </a:solidFill>
                <a:latin typeface="Myriad Pro"/>
                <a:cs typeface="Myriad Pro"/>
              </a:rPr>
              <a:t>hendrerit</a:t>
            </a:r>
            <a:r>
              <a:rPr lang="en-US" sz="1000" spc="-5">
                <a:solidFill>
                  <a:srgbClr val="79776F"/>
                </a:solidFill>
                <a:latin typeface="Myriad Pro"/>
                <a:cs typeface="Myriad Pro"/>
              </a:rPr>
              <a:t> </a:t>
            </a:r>
            <a:r>
              <a:rPr lang="en-US" sz="1000">
                <a:solidFill>
                  <a:srgbClr val="79776F"/>
                </a:solidFill>
                <a:latin typeface="Myriad Pro"/>
                <a:cs typeface="Myriad Pro"/>
              </a:rPr>
              <a:t>in  </a:t>
            </a:r>
            <a:r>
              <a:rPr lang="en-US" sz="1000" spc="-5" err="1">
                <a:solidFill>
                  <a:srgbClr val="79776F"/>
                </a:solidFill>
                <a:latin typeface="Myriad Pro"/>
                <a:cs typeface="Myriad Pro"/>
              </a:rPr>
              <a:t>vulputate</a:t>
            </a:r>
            <a:r>
              <a:rPr lang="en-US" sz="1000" spc="-5">
                <a:solidFill>
                  <a:srgbClr val="79776F"/>
                </a:solidFill>
                <a:latin typeface="Myriad Pro"/>
                <a:cs typeface="Myriad Pro"/>
              </a:rPr>
              <a:t> </a:t>
            </a:r>
            <a:r>
              <a:rPr lang="en-US" sz="1000" spc="-5" err="1">
                <a:solidFill>
                  <a:srgbClr val="79776F"/>
                </a:solidFill>
                <a:latin typeface="Myriad Pro"/>
                <a:cs typeface="Myriad Pro"/>
              </a:rPr>
              <a:t>velit</a:t>
            </a:r>
            <a:r>
              <a:rPr lang="en-US" sz="1000" spc="-5">
                <a:solidFill>
                  <a:srgbClr val="79776F"/>
                </a:solidFill>
                <a:latin typeface="Myriad Pro"/>
                <a:cs typeface="Myriad Pro"/>
              </a:rPr>
              <a:t> </a:t>
            </a:r>
            <a:r>
              <a:rPr lang="en-US" sz="1000" err="1">
                <a:solidFill>
                  <a:srgbClr val="79776F"/>
                </a:solidFill>
                <a:latin typeface="Myriad Pro"/>
                <a:cs typeface="Myriad Pro"/>
              </a:rPr>
              <a:t>esse</a:t>
            </a:r>
            <a:r>
              <a:rPr lang="en-US" sz="1000">
                <a:solidFill>
                  <a:srgbClr val="79776F"/>
                </a:solidFill>
                <a:latin typeface="Myriad Pro"/>
                <a:cs typeface="Myriad Pro"/>
              </a:rPr>
              <a:t> </a:t>
            </a:r>
            <a:r>
              <a:rPr lang="en-US" sz="1000" err="1">
                <a:solidFill>
                  <a:srgbClr val="79776F"/>
                </a:solidFill>
                <a:latin typeface="Myriad Pro"/>
                <a:cs typeface="Myriad Pro"/>
              </a:rPr>
              <a:t>molestie</a:t>
            </a:r>
            <a:r>
              <a:rPr lang="en-US" sz="1000">
                <a:solidFill>
                  <a:srgbClr val="79776F"/>
                </a:solidFill>
                <a:latin typeface="Myriad Pro"/>
                <a:cs typeface="Myriad Pro"/>
              </a:rPr>
              <a:t> </a:t>
            </a:r>
            <a:r>
              <a:rPr lang="en-US" sz="1000" spc="-5" err="1">
                <a:solidFill>
                  <a:srgbClr val="79776F"/>
                </a:solidFill>
                <a:latin typeface="Myriad Pro"/>
                <a:cs typeface="Myriad Pro"/>
              </a:rPr>
              <a:t>consequat</a:t>
            </a:r>
            <a:r>
              <a:rPr lang="en-US" sz="1000" spc="-5">
                <a:solidFill>
                  <a:srgbClr val="79776F"/>
                </a:solidFill>
                <a:latin typeface="Myriad Pro"/>
                <a:cs typeface="Myriad Pro"/>
              </a:rPr>
              <a:t>, </a:t>
            </a:r>
            <a:r>
              <a:rPr lang="en-US" sz="1000" spc="-5" err="1">
                <a:solidFill>
                  <a:srgbClr val="79776F"/>
                </a:solidFill>
                <a:latin typeface="Myriad Pro"/>
                <a:cs typeface="Myriad Pro"/>
              </a:rPr>
              <a:t>vel</a:t>
            </a:r>
            <a:r>
              <a:rPr lang="en-US" sz="1000" spc="-5">
                <a:solidFill>
                  <a:srgbClr val="79776F"/>
                </a:solidFill>
                <a:latin typeface="Myriad Pro"/>
                <a:cs typeface="Myriad Pro"/>
              </a:rPr>
              <a:t> </a:t>
            </a:r>
            <a:r>
              <a:rPr lang="en-US" sz="1000" err="1">
                <a:solidFill>
                  <a:srgbClr val="79776F"/>
                </a:solidFill>
                <a:latin typeface="Myriad Pro"/>
                <a:cs typeface="Myriad Pro"/>
              </a:rPr>
              <a:t>illum</a:t>
            </a:r>
            <a:r>
              <a:rPr lang="en-US" sz="1000">
                <a:solidFill>
                  <a:srgbClr val="79776F"/>
                </a:solidFill>
                <a:latin typeface="Myriad Pro"/>
                <a:cs typeface="Myriad Pro"/>
              </a:rPr>
              <a:t>  </a:t>
            </a:r>
            <a:r>
              <a:rPr lang="en-US" sz="1000" spc="-5">
                <a:solidFill>
                  <a:srgbClr val="79776F"/>
                </a:solidFill>
                <a:latin typeface="Myriad Pro"/>
                <a:cs typeface="Myriad Pro"/>
              </a:rPr>
              <a:t>dolore </a:t>
            </a:r>
            <a:r>
              <a:rPr lang="en-US" sz="1000" err="1">
                <a:solidFill>
                  <a:srgbClr val="79776F"/>
                </a:solidFill>
                <a:latin typeface="Myriad Pro"/>
                <a:cs typeface="Myriad Pro"/>
              </a:rPr>
              <a:t>eu</a:t>
            </a:r>
            <a:r>
              <a:rPr lang="en-US" sz="1000">
                <a:solidFill>
                  <a:srgbClr val="79776F"/>
                </a:solidFill>
                <a:latin typeface="Myriad Pro"/>
                <a:cs typeface="Myriad Pro"/>
              </a:rPr>
              <a:t> </a:t>
            </a:r>
            <a:r>
              <a:rPr lang="en-US" sz="1000" spc="-5" err="1">
                <a:solidFill>
                  <a:srgbClr val="79776F"/>
                </a:solidFill>
                <a:latin typeface="Myriad Pro"/>
                <a:cs typeface="Myriad Pro"/>
              </a:rPr>
              <a:t>feugiat</a:t>
            </a:r>
            <a:r>
              <a:rPr lang="en-US" sz="1000" spc="-5">
                <a:solidFill>
                  <a:srgbClr val="79776F"/>
                </a:solidFill>
                <a:latin typeface="Myriad Pro"/>
                <a:cs typeface="Myriad Pro"/>
              </a:rPr>
              <a:t> </a:t>
            </a:r>
            <a:r>
              <a:rPr lang="en-US" sz="1000" err="1">
                <a:solidFill>
                  <a:srgbClr val="79776F"/>
                </a:solidFill>
                <a:latin typeface="Myriad Pro"/>
                <a:cs typeface="Myriad Pro"/>
              </a:rPr>
              <a:t>nulla</a:t>
            </a:r>
            <a:r>
              <a:rPr lang="en-US" sz="1000">
                <a:solidFill>
                  <a:srgbClr val="79776F"/>
                </a:solidFill>
                <a:latin typeface="Myriad Pro"/>
                <a:cs typeface="Myriad Pro"/>
              </a:rPr>
              <a:t> </a:t>
            </a:r>
            <a:r>
              <a:rPr lang="en-US" sz="1000" err="1">
                <a:solidFill>
                  <a:srgbClr val="79776F"/>
                </a:solidFill>
                <a:latin typeface="Myriad Pro"/>
                <a:cs typeface="Myriad Pro"/>
              </a:rPr>
              <a:t>facilisis</a:t>
            </a:r>
            <a:r>
              <a:rPr lang="en-US" sz="1000">
                <a:solidFill>
                  <a:srgbClr val="79776F"/>
                </a:solidFill>
                <a:latin typeface="Myriad Pro"/>
                <a:cs typeface="Myriad Pro"/>
              </a:rPr>
              <a:t> </a:t>
            </a:r>
            <a:r>
              <a:rPr lang="en-US" sz="1000" spc="-5">
                <a:solidFill>
                  <a:srgbClr val="79776F"/>
                </a:solidFill>
                <a:latin typeface="Myriad Pro"/>
                <a:cs typeface="Myriad Pro"/>
              </a:rPr>
              <a:t>at </a:t>
            </a:r>
            <a:r>
              <a:rPr lang="en-US" sz="1000" spc="-5" err="1">
                <a:solidFill>
                  <a:srgbClr val="79776F"/>
                </a:solidFill>
                <a:latin typeface="Myriad Pro"/>
                <a:cs typeface="Myriad Pro"/>
              </a:rPr>
              <a:t>vero</a:t>
            </a:r>
            <a:r>
              <a:rPr lang="en-US" sz="1000" spc="-5">
                <a:solidFill>
                  <a:srgbClr val="79776F"/>
                </a:solidFill>
                <a:latin typeface="Myriad Pro"/>
                <a:cs typeface="Myriad Pro"/>
              </a:rPr>
              <a:t> </a:t>
            </a:r>
            <a:r>
              <a:rPr lang="en-US" sz="1000" spc="-5" err="1">
                <a:solidFill>
                  <a:srgbClr val="79776F"/>
                </a:solidFill>
                <a:latin typeface="Myriad Pro"/>
                <a:cs typeface="Myriad Pro"/>
              </a:rPr>
              <a:t>eros</a:t>
            </a:r>
            <a:r>
              <a:rPr lang="en-US" sz="1000" spc="-5">
                <a:solidFill>
                  <a:srgbClr val="79776F"/>
                </a:solidFill>
                <a:latin typeface="Myriad Pro"/>
                <a:cs typeface="Myriad Pro"/>
              </a:rPr>
              <a:t> </a:t>
            </a:r>
            <a:r>
              <a:rPr lang="en-US" sz="1000">
                <a:solidFill>
                  <a:srgbClr val="79776F"/>
                </a:solidFill>
                <a:latin typeface="Myriad Pro"/>
                <a:cs typeface="Myriad Pro"/>
              </a:rPr>
              <a:t>et  </a:t>
            </a:r>
            <a:r>
              <a:rPr lang="en-US" sz="1000" spc="-5" err="1">
                <a:solidFill>
                  <a:srgbClr val="79776F"/>
                </a:solidFill>
                <a:latin typeface="Myriad Pro"/>
                <a:cs typeface="Myriad Pro"/>
              </a:rPr>
              <a:t>accumsan</a:t>
            </a:r>
            <a:r>
              <a:rPr lang="en-US" sz="1000" spc="-5">
                <a:solidFill>
                  <a:srgbClr val="79776F"/>
                </a:solidFill>
                <a:latin typeface="Myriad Pro"/>
                <a:cs typeface="Myriad Pro"/>
              </a:rPr>
              <a:t> </a:t>
            </a:r>
            <a:r>
              <a:rPr lang="en-US" sz="1000">
                <a:solidFill>
                  <a:srgbClr val="79776F"/>
                </a:solidFill>
                <a:latin typeface="Myriad Pro"/>
                <a:cs typeface="Myriad Pro"/>
              </a:rPr>
              <a:t>et </a:t>
            </a:r>
            <a:r>
              <a:rPr lang="en-US" sz="1000" spc="-5" err="1">
                <a:solidFill>
                  <a:srgbClr val="79776F"/>
                </a:solidFill>
                <a:latin typeface="Myriad Pro"/>
                <a:cs typeface="Myriad Pro"/>
              </a:rPr>
              <a:t>iusto</a:t>
            </a:r>
            <a:r>
              <a:rPr lang="en-US" sz="1000" spc="-5">
                <a:solidFill>
                  <a:srgbClr val="79776F"/>
                </a:solidFill>
                <a:latin typeface="Myriad Pro"/>
                <a:cs typeface="Myriad Pro"/>
              </a:rPr>
              <a:t> </a:t>
            </a:r>
            <a:r>
              <a:rPr lang="en-US" sz="1000" err="1">
                <a:solidFill>
                  <a:srgbClr val="79776F"/>
                </a:solidFill>
                <a:latin typeface="Myriad Pro"/>
                <a:cs typeface="Myriad Pro"/>
              </a:rPr>
              <a:t>odio</a:t>
            </a:r>
            <a:r>
              <a:rPr lang="en-US" sz="1000">
                <a:solidFill>
                  <a:srgbClr val="79776F"/>
                </a:solidFill>
                <a:latin typeface="Myriad Pro"/>
                <a:cs typeface="Myriad Pro"/>
              </a:rPr>
              <a:t> </a:t>
            </a:r>
            <a:r>
              <a:rPr lang="en-US" sz="1000" spc="-5" err="1">
                <a:solidFill>
                  <a:srgbClr val="79776F"/>
                </a:solidFill>
                <a:latin typeface="Myriad Pro"/>
                <a:cs typeface="Myriad Pro"/>
              </a:rPr>
              <a:t>dignissim</a:t>
            </a:r>
            <a:r>
              <a:rPr lang="en-US" sz="1000" spc="-5">
                <a:solidFill>
                  <a:srgbClr val="79776F"/>
                </a:solidFill>
                <a:latin typeface="Myriad Pro"/>
                <a:cs typeface="Myriad Pro"/>
              </a:rPr>
              <a:t> </a:t>
            </a:r>
            <a:r>
              <a:rPr lang="en-US" sz="1000">
                <a:solidFill>
                  <a:srgbClr val="79776F"/>
                </a:solidFill>
                <a:latin typeface="Myriad Pro"/>
                <a:cs typeface="Myriad Pro"/>
              </a:rPr>
              <a:t>qui </a:t>
            </a:r>
            <a:r>
              <a:rPr lang="en-US" sz="1000" err="1">
                <a:solidFill>
                  <a:srgbClr val="79776F"/>
                </a:solidFill>
                <a:latin typeface="Myriad Pro"/>
                <a:cs typeface="Myriad Pro"/>
              </a:rPr>
              <a:t>blandit</a:t>
            </a:r>
            <a:r>
              <a:rPr lang="en-US" sz="1000" spc="20">
                <a:solidFill>
                  <a:srgbClr val="79776F"/>
                </a:solidFill>
                <a:latin typeface="Myriad Pro"/>
                <a:cs typeface="Myriad Pro"/>
              </a:rPr>
              <a:t> </a:t>
            </a:r>
            <a:r>
              <a:rPr lang="en-US" sz="1000" spc="-5" err="1">
                <a:solidFill>
                  <a:srgbClr val="79776F"/>
                </a:solidFill>
                <a:latin typeface="Myriad Pro"/>
                <a:cs typeface="Myriad Pro"/>
              </a:rPr>
              <a:t>prae</a:t>
            </a:r>
            <a:endParaRPr lang="en-US" sz="1000">
              <a:latin typeface="Myriad Pro"/>
              <a:cs typeface="Myriad Pro"/>
            </a:endParaRPr>
          </a:p>
        </p:txBody>
      </p:sp>
    </p:spTree>
    <p:extLst>
      <p:ext uri="{BB962C8B-B14F-4D97-AF65-F5344CB8AC3E}">
        <p14:creationId xmlns:p14="http://schemas.microsoft.com/office/powerpoint/2010/main" val="3036923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CFB6CA7C-6734-EE43-B554-8309CE393AB8}"/>
              </a:ext>
            </a:extLst>
          </p:cNvPr>
          <p:cNvSpPr/>
          <p:nvPr userDrawn="1"/>
        </p:nvSpPr>
        <p:spPr>
          <a:xfrm>
            <a:off x="2" y="0"/>
            <a:ext cx="12192343" cy="5664452"/>
          </a:xfrm>
          <a:custGeom>
            <a:avLst/>
            <a:gdLst/>
            <a:ahLst/>
            <a:cxnLst/>
            <a:rect l="l" t="t" r="r" b="b"/>
            <a:pathLst>
              <a:path w="7159625" h="3594735">
                <a:moveTo>
                  <a:pt x="0" y="3594392"/>
                </a:moveTo>
                <a:lnTo>
                  <a:pt x="7159142" y="3594392"/>
                </a:lnTo>
                <a:lnTo>
                  <a:pt x="7159142" y="0"/>
                </a:lnTo>
                <a:lnTo>
                  <a:pt x="0" y="0"/>
                </a:lnTo>
                <a:lnTo>
                  <a:pt x="0" y="3594392"/>
                </a:lnTo>
                <a:close/>
              </a:path>
            </a:pathLst>
          </a:custGeom>
          <a:solidFill>
            <a:srgbClr val="A32A29"/>
          </a:solidFill>
        </p:spPr>
        <p:txBody>
          <a:bodyPr wrap="square" lIns="0" tIns="0" rIns="0" bIns="0" rtlCol="0"/>
          <a:lstStyle/>
          <a:p>
            <a:pPr marL="0" marR="0" lvl="0" indent="0" defTabSz="914363"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 name="Title 1"/>
          <p:cNvSpPr>
            <a:spLocks noGrp="1"/>
          </p:cNvSpPr>
          <p:nvPr>
            <p:ph type="ctrTitle" hasCustomPrompt="1"/>
          </p:nvPr>
        </p:nvSpPr>
        <p:spPr>
          <a:xfrm>
            <a:off x="2195127" y="2397913"/>
            <a:ext cx="7801751" cy="489739"/>
          </a:xfrm>
          <a:prstGeom prst="rect">
            <a:avLst/>
          </a:prstGeom>
        </p:spPr>
        <p:txBody>
          <a:bodyPr anchor="b"/>
          <a:lstStyle>
            <a:lvl1pPr algn="l">
              <a:lnSpc>
                <a:spcPct val="100000"/>
              </a:lnSpc>
              <a:defRPr sz="3200" b="1" i="0" spc="0">
                <a:solidFill>
                  <a:schemeClr val="bg1"/>
                </a:solidFill>
                <a:latin typeface="DIN" pitchFamily="2" charset="77"/>
              </a:defRPr>
            </a:lvl1pPr>
          </a:lstStyle>
          <a:p>
            <a:r>
              <a:rPr lang="en-US" dirty="0"/>
              <a:t>YOUR HEADLINE WILL SIT HERE</a:t>
            </a:r>
          </a:p>
        </p:txBody>
      </p:sp>
      <p:sp>
        <p:nvSpPr>
          <p:cNvPr id="3" name="Subtitle 2"/>
          <p:cNvSpPr>
            <a:spLocks noGrp="1"/>
          </p:cNvSpPr>
          <p:nvPr>
            <p:ph type="subTitle" idx="1" hasCustomPrompt="1"/>
          </p:nvPr>
        </p:nvSpPr>
        <p:spPr>
          <a:xfrm>
            <a:off x="4043492" y="2909880"/>
            <a:ext cx="3933494" cy="356187"/>
          </a:xfrm>
          <a:prstGeom prst="rect">
            <a:avLst/>
          </a:prstGeom>
        </p:spPr>
        <p:txBody>
          <a:bodyPr>
            <a:normAutofit/>
          </a:bodyPr>
          <a:lstStyle>
            <a:lvl1pPr marL="0" indent="0" algn="l">
              <a:buNone/>
              <a:defRPr sz="1850" b="0" i="0">
                <a:solidFill>
                  <a:schemeClr val="bg1"/>
                </a:solidFill>
                <a:latin typeface="DIN Medium" pitchFamily="2" charset="77"/>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dirty="0"/>
              <a:t>YOUR SUBHEAD GOES HERE</a:t>
            </a:r>
          </a:p>
        </p:txBody>
      </p:sp>
      <p:sp>
        <p:nvSpPr>
          <p:cNvPr id="8" name="object 4">
            <a:extLst>
              <a:ext uri="{FF2B5EF4-FFF2-40B4-BE49-F238E27FC236}">
                <a16:creationId xmlns:a16="http://schemas.microsoft.com/office/drawing/2014/main" id="{E1AF54BB-897E-B34A-92A6-D5F5758BBCA7}"/>
              </a:ext>
            </a:extLst>
          </p:cNvPr>
          <p:cNvSpPr/>
          <p:nvPr userDrawn="1"/>
        </p:nvSpPr>
        <p:spPr>
          <a:xfrm>
            <a:off x="2" y="5663977"/>
            <a:ext cx="12192343" cy="1194025"/>
          </a:xfrm>
          <a:custGeom>
            <a:avLst/>
            <a:gdLst/>
            <a:ahLst/>
            <a:cxnLst/>
            <a:rect l="l" t="t" r="r" b="b"/>
            <a:pathLst>
              <a:path w="7159625" h="862964">
                <a:moveTo>
                  <a:pt x="7159142" y="862355"/>
                </a:moveTo>
                <a:lnTo>
                  <a:pt x="0" y="862355"/>
                </a:lnTo>
                <a:lnTo>
                  <a:pt x="0" y="0"/>
                </a:lnTo>
                <a:lnTo>
                  <a:pt x="7159142" y="0"/>
                </a:lnTo>
                <a:lnTo>
                  <a:pt x="7159142" y="862355"/>
                </a:lnTo>
                <a:close/>
              </a:path>
            </a:pathLst>
          </a:custGeom>
          <a:solidFill>
            <a:srgbClr val="FFFFFF"/>
          </a:solidFill>
        </p:spPr>
        <p:txBody>
          <a:bodyPr wrap="square" lIns="0" tIns="0" rIns="0" bIns="0" rtlCol="0"/>
          <a:lstStyle/>
          <a:p>
            <a:pPr marL="0" marR="0" lvl="0" indent="0" defTabSz="914363"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 name="object 7">
            <a:extLst>
              <a:ext uri="{FF2B5EF4-FFF2-40B4-BE49-F238E27FC236}">
                <a16:creationId xmlns:a16="http://schemas.microsoft.com/office/drawing/2014/main" id="{FE381B8E-77FC-D047-84DA-A9212F9AD495}"/>
              </a:ext>
            </a:extLst>
          </p:cNvPr>
          <p:cNvSpPr/>
          <p:nvPr userDrawn="1"/>
        </p:nvSpPr>
        <p:spPr>
          <a:xfrm>
            <a:off x="9129662" y="5065774"/>
            <a:ext cx="2364937" cy="680041"/>
          </a:xfrm>
          <a:custGeom>
            <a:avLst/>
            <a:gdLst/>
            <a:ahLst/>
            <a:cxnLst/>
            <a:rect l="l" t="t" r="r" b="b"/>
            <a:pathLst>
              <a:path w="1388745" h="491489">
                <a:moveTo>
                  <a:pt x="706793" y="0"/>
                </a:moveTo>
                <a:lnTo>
                  <a:pt x="0" y="491045"/>
                </a:lnTo>
                <a:lnTo>
                  <a:pt x="1388567" y="491045"/>
                </a:lnTo>
                <a:lnTo>
                  <a:pt x="706793" y="0"/>
                </a:lnTo>
                <a:close/>
              </a:path>
            </a:pathLst>
          </a:custGeom>
          <a:solidFill>
            <a:srgbClr val="FFFFFF"/>
          </a:solidFill>
        </p:spPr>
        <p:txBody>
          <a:bodyPr wrap="square" lIns="0" tIns="0" rIns="0" bIns="0" rtlCol="0"/>
          <a:lstStyle/>
          <a:p>
            <a:pPr marL="0" marR="0" lvl="0" indent="0" defTabSz="914363"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pic>
        <p:nvPicPr>
          <p:cNvPr id="10" name="Picture 9">
            <a:extLst>
              <a:ext uri="{FF2B5EF4-FFF2-40B4-BE49-F238E27FC236}">
                <a16:creationId xmlns:a16="http://schemas.microsoft.com/office/drawing/2014/main" id="{8368A366-A561-B648-B070-1EE7C47AD6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46576" y="5446859"/>
            <a:ext cx="1788572" cy="948651"/>
          </a:xfrm>
          <a:prstGeom prst="rect">
            <a:avLst/>
          </a:prstGeom>
        </p:spPr>
      </p:pic>
    </p:spTree>
    <p:extLst>
      <p:ext uri="{BB962C8B-B14F-4D97-AF65-F5344CB8AC3E}">
        <p14:creationId xmlns:p14="http://schemas.microsoft.com/office/powerpoint/2010/main" val="15869214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72EBDA4-39F7-6E4A-8E95-6958569CA38B}"/>
              </a:ext>
            </a:extLst>
          </p:cNvPr>
          <p:cNvSpPr/>
          <p:nvPr userDrawn="1"/>
        </p:nvSpPr>
        <p:spPr>
          <a:xfrm>
            <a:off x="1" y="1"/>
            <a:ext cx="6848272" cy="6870621"/>
          </a:xfrm>
          <a:custGeom>
            <a:avLst/>
            <a:gdLst/>
            <a:ahLst/>
            <a:cxnLst/>
            <a:rect l="l" t="t" r="r" b="b"/>
            <a:pathLst>
              <a:path w="3599815" h="4445000">
                <a:moveTo>
                  <a:pt x="0" y="4444542"/>
                </a:moveTo>
                <a:lnTo>
                  <a:pt x="3599700" y="4444542"/>
                </a:lnTo>
                <a:lnTo>
                  <a:pt x="3599700" y="0"/>
                </a:lnTo>
                <a:lnTo>
                  <a:pt x="0" y="0"/>
                </a:lnTo>
                <a:lnTo>
                  <a:pt x="0" y="4444542"/>
                </a:lnTo>
                <a:close/>
              </a:path>
            </a:pathLst>
          </a:custGeom>
          <a:solidFill>
            <a:srgbClr val="A22929"/>
          </a:solidFill>
        </p:spPr>
        <p:txBody>
          <a:bodyPr wrap="square" lIns="0" tIns="0" rIns="0" bIns="0" rtlCol="0"/>
          <a:lstStyle/>
          <a:p>
            <a:pPr marL="0" marR="0" lvl="0" indent="0" defTabSz="914363"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 name="Title 1"/>
          <p:cNvSpPr>
            <a:spLocks noGrp="1"/>
          </p:cNvSpPr>
          <p:nvPr>
            <p:ph type="title" hasCustomPrompt="1"/>
          </p:nvPr>
        </p:nvSpPr>
        <p:spPr>
          <a:xfrm>
            <a:off x="1259240" y="2594116"/>
            <a:ext cx="4329790" cy="1028042"/>
          </a:xfrm>
          <a:prstGeom prst="rect">
            <a:avLst/>
          </a:prstGeom>
        </p:spPr>
        <p:txBody>
          <a:bodyPr/>
          <a:lstStyle>
            <a:lvl1pPr>
              <a:lnSpc>
                <a:spcPct val="100000"/>
              </a:lnSpc>
              <a:defRPr b="1" i="0">
                <a:solidFill>
                  <a:schemeClr val="bg1"/>
                </a:solidFill>
                <a:latin typeface="DIN" pitchFamily="2" charset="77"/>
              </a:defRPr>
            </a:lvl1pPr>
          </a:lstStyle>
          <a:p>
            <a:r>
              <a:rPr lang="en-US" dirty="0"/>
              <a:t>YOUR HEADLINE</a:t>
            </a:r>
            <a:br>
              <a:rPr lang="en-US" dirty="0"/>
            </a:br>
            <a:r>
              <a:rPr lang="en-US" dirty="0"/>
              <a:t>WILL GO HERE</a:t>
            </a:r>
          </a:p>
        </p:txBody>
      </p:sp>
      <p:sp>
        <p:nvSpPr>
          <p:cNvPr id="21" name="Picture Placeholder 20">
            <a:extLst>
              <a:ext uri="{FF2B5EF4-FFF2-40B4-BE49-F238E27FC236}">
                <a16:creationId xmlns:a16="http://schemas.microsoft.com/office/drawing/2014/main" id="{4C99CE0D-6B03-274F-B193-643C96C53D9A}"/>
              </a:ext>
            </a:extLst>
          </p:cNvPr>
          <p:cNvSpPr>
            <a:spLocks noGrp="1"/>
          </p:cNvSpPr>
          <p:nvPr>
            <p:ph type="pic" sz="quarter" idx="10" hasCustomPrompt="1"/>
          </p:nvPr>
        </p:nvSpPr>
        <p:spPr>
          <a:xfrm>
            <a:off x="6848272" y="0"/>
            <a:ext cx="5343727"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anchor="ctr" anchorCtr="0">
            <a:normAutofit/>
          </a:bodyPr>
          <a:lstStyle>
            <a:lvl1pPr marL="0" indent="0" algn="ctr">
              <a:lnSpc>
                <a:spcPct val="100000"/>
              </a:lnSpc>
              <a:buNone/>
              <a:defRPr sz="1000" b="0" i="0" spc="0">
                <a:solidFill>
                  <a:schemeClr val="bg1"/>
                </a:solidFill>
                <a:latin typeface="DIN Medium" pitchFamily="2" charset="77"/>
              </a:defRPr>
            </a:lvl1pPr>
          </a:lstStyle>
          <a:p>
            <a:r>
              <a:rPr lang="en-US" dirty="0"/>
              <a:t>CLICK TO PLACE IMAGE</a:t>
            </a:r>
          </a:p>
        </p:txBody>
      </p:sp>
      <p:sp>
        <p:nvSpPr>
          <p:cNvPr id="23" name="Content Placeholder 22">
            <a:extLst>
              <a:ext uri="{FF2B5EF4-FFF2-40B4-BE49-F238E27FC236}">
                <a16:creationId xmlns:a16="http://schemas.microsoft.com/office/drawing/2014/main" id="{C83E21C7-1201-DC4D-BED4-03E4F2B188D3}"/>
              </a:ext>
            </a:extLst>
          </p:cNvPr>
          <p:cNvSpPr>
            <a:spLocks noGrp="1"/>
          </p:cNvSpPr>
          <p:nvPr>
            <p:ph sz="quarter" idx="11" hasCustomPrompt="1"/>
          </p:nvPr>
        </p:nvSpPr>
        <p:spPr>
          <a:xfrm>
            <a:off x="1259240" y="3622158"/>
            <a:ext cx="4329790" cy="287958"/>
          </a:xfrm>
          <a:prstGeom prst="rect">
            <a:avLst/>
          </a:prstGeom>
        </p:spPr>
        <p:txBody>
          <a:bodyPr>
            <a:noAutofit/>
          </a:bodyPr>
          <a:lstStyle>
            <a:lvl1pPr marL="0" indent="0" algn="ctr">
              <a:buNone/>
              <a:defRPr sz="1850" b="0" i="0">
                <a:solidFill>
                  <a:schemeClr val="bg1"/>
                </a:solidFill>
                <a:latin typeface="DIN Medium" pitchFamily="2" charset="77"/>
              </a:defRPr>
            </a:lvl1pPr>
          </a:lstStyle>
          <a:p>
            <a:pPr lvl="0"/>
            <a:r>
              <a:rPr lang="en-US" dirty="0"/>
              <a:t>YOUR SUBHEAD GOES HERE</a:t>
            </a:r>
          </a:p>
        </p:txBody>
      </p:sp>
    </p:spTree>
    <p:extLst>
      <p:ext uri="{BB962C8B-B14F-4D97-AF65-F5344CB8AC3E}">
        <p14:creationId xmlns:p14="http://schemas.microsoft.com/office/powerpoint/2010/main" val="31955878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ULTIPLE IMAGES AND TEXT">
    <p:spTree>
      <p:nvGrpSpPr>
        <p:cNvPr id="1" name=""/>
        <p:cNvGrpSpPr/>
        <p:nvPr/>
      </p:nvGrpSpPr>
      <p:grpSpPr>
        <a:xfrm>
          <a:off x="0" y="0"/>
          <a:ext cx="0" cy="0"/>
          <a:chOff x="0" y="0"/>
          <a:chExt cx="0" cy="0"/>
        </a:xfrm>
      </p:grpSpPr>
      <p:sp>
        <p:nvSpPr>
          <p:cNvPr id="8" name="object 89">
            <a:extLst>
              <a:ext uri="{FF2B5EF4-FFF2-40B4-BE49-F238E27FC236}">
                <a16:creationId xmlns:a16="http://schemas.microsoft.com/office/drawing/2014/main" id="{E49743BE-A113-3042-B84C-FF8599DF6133}"/>
              </a:ext>
            </a:extLst>
          </p:cNvPr>
          <p:cNvSpPr txBox="1"/>
          <p:nvPr userDrawn="1"/>
        </p:nvSpPr>
        <p:spPr>
          <a:xfrm>
            <a:off x="2" y="-10160"/>
            <a:ext cx="10191169" cy="1114924"/>
          </a:xfrm>
          <a:prstGeom prst="rect">
            <a:avLst/>
          </a:prstGeom>
          <a:solidFill>
            <a:srgbClr val="A22929"/>
          </a:solidFill>
        </p:spPr>
        <p:txBody>
          <a:bodyPr vert="horz" wrap="square" lIns="0" tIns="110489" rIns="0" bIns="0" rtlCol="0" anchor="ctr">
            <a:noAutofit/>
          </a:bodyPr>
          <a:lstStyle/>
          <a:p>
            <a:pPr marL="793083">
              <a:lnSpc>
                <a:spcPct val="100000"/>
              </a:lnSpc>
              <a:spcBef>
                <a:spcPts val="869"/>
              </a:spcBef>
              <a:tabLst>
                <a:tab pos="1698557" algn="l"/>
                <a:tab pos="3335521" algn="l"/>
                <a:tab pos="4228296" algn="l"/>
              </a:tabLst>
            </a:pPr>
            <a:endParaRPr sz="1000" dirty="0">
              <a:latin typeface="DIN-Medium"/>
              <a:cs typeface="DIN-Medium"/>
            </a:endParaRPr>
          </a:p>
        </p:txBody>
      </p:sp>
      <p:pic>
        <p:nvPicPr>
          <p:cNvPr id="9" name="Picture 8">
            <a:extLst>
              <a:ext uri="{FF2B5EF4-FFF2-40B4-BE49-F238E27FC236}">
                <a16:creationId xmlns:a16="http://schemas.microsoft.com/office/drawing/2014/main" id="{178C22F3-534D-0B46-B856-2BBD660CAE0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84514" y="147155"/>
            <a:ext cx="1411130" cy="748457"/>
          </a:xfrm>
          <a:prstGeom prst="rect">
            <a:avLst/>
          </a:prstGeom>
        </p:spPr>
      </p:pic>
      <p:sp>
        <p:nvSpPr>
          <p:cNvPr id="13" name="Content Placeholder 12">
            <a:extLst>
              <a:ext uri="{FF2B5EF4-FFF2-40B4-BE49-F238E27FC236}">
                <a16:creationId xmlns:a16="http://schemas.microsoft.com/office/drawing/2014/main" id="{D45B8977-B9D3-8647-9187-59A98BA7E3DA}"/>
              </a:ext>
            </a:extLst>
          </p:cNvPr>
          <p:cNvSpPr>
            <a:spLocks noGrp="1"/>
          </p:cNvSpPr>
          <p:nvPr>
            <p:ph sz="quarter" idx="10"/>
          </p:nvPr>
        </p:nvSpPr>
        <p:spPr>
          <a:xfrm>
            <a:off x="723480" y="2076563"/>
            <a:ext cx="2915138" cy="1616481"/>
          </a:xfrm>
          <a:prstGeom prst="rect">
            <a:avLst/>
          </a:prstGeom>
        </p:spPr>
        <p:txBody>
          <a:bodyPr>
            <a:normAutofit/>
          </a:bodyPr>
          <a:lstStyle>
            <a:lvl1pPr marL="0" indent="0">
              <a:buNone/>
              <a:defRPr sz="1600"/>
            </a:lvl1pPr>
            <a:lvl2pPr marL="457182" indent="0" algn="l">
              <a:buFont typeface="Arial" panose="020B0604020202020204" pitchFamily="34" charset="0"/>
              <a:buNone/>
              <a:defRPr sz="1400">
                <a:solidFill>
                  <a:srgbClr val="B0B1B3"/>
                </a:solidFill>
              </a:defRPr>
            </a:lvl2pPr>
            <a:lvl3pPr marL="914363" indent="0">
              <a:buNone/>
              <a:defRPr sz="1050">
                <a:solidFill>
                  <a:srgbClr val="B0B1B3"/>
                </a:solidFill>
              </a:defRPr>
            </a:lvl3pPr>
            <a:lvl4pPr marL="1371545" indent="0">
              <a:buNone/>
              <a:defRPr sz="1000"/>
            </a:lvl4pPr>
            <a:lvl5pPr marL="1828727" indent="0">
              <a:buNone/>
              <a:defRPr sz="1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0E38A5FA-71C7-264D-980D-48EE1CA2FB23}"/>
              </a:ext>
            </a:extLst>
          </p:cNvPr>
          <p:cNvSpPr>
            <a:spLocks noGrp="1"/>
          </p:cNvSpPr>
          <p:nvPr>
            <p:ph sz="quarter" idx="11"/>
          </p:nvPr>
        </p:nvSpPr>
        <p:spPr>
          <a:xfrm>
            <a:off x="723480" y="4025865"/>
            <a:ext cx="2915138" cy="1616481"/>
          </a:xfrm>
          <a:prstGeom prst="rect">
            <a:avLst/>
          </a:prstGeom>
        </p:spPr>
        <p:txBody>
          <a:bodyPr>
            <a:normAutofit/>
          </a:bodyPr>
          <a:lstStyle>
            <a:lvl1pPr marL="0" indent="0">
              <a:buNone/>
              <a:defRPr sz="1600"/>
            </a:lvl1pPr>
            <a:lvl2pPr marL="457182" indent="0" algn="l">
              <a:buFont typeface="Arial" panose="020B0604020202020204" pitchFamily="34" charset="0"/>
              <a:buNone/>
              <a:defRPr sz="1400">
                <a:solidFill>
                  <a:srgbClr val="B0B1B3"/>
                </a:solidFill>
              </a:defRPr>
            </a:lvl2pPr>
            <a:lvl3pPr marL="914363" indent="0">
              <a:buNone/>
              <a:defRPr sz="1050">
                <a:solidFill>
                  <a:srgbClr val="B0B1B3"/>
                </a:solidFill>
              </a:defRPr>
            </a:lvl3pPr>
            <a:lvl4pPr marL="1371545" indent="0">
              <a:buNone/>
              <a:defRPr sz="1000"/>
            </a:lvl4pPr>
            <a:lvl5pPr marL="1828727" indent="0">
              <a:buNone/>
              <a:defRPr sz="1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2">
            <a:extLst>
              <a:ext uri="{FF2B5EF4-FFF2-40B4-BE49-F238E27FC236}">
                <a16:creationId xmlns:a16="http://schemas.microsoft.com/office/drawing/2014/main" id="{E0DB5D21-453F-9F47-AD89-D6FF2EF3AA42}"/>
              </a:ext>
            </a:extLst>
          </p:cNvPr>
          <p:cNvSpPr>
            <a:spLocks noGrp="1"/>
          </p:cNvSpPr>
          <p:nvPr>
            <p:ph sz="quarter" idx="12"/>
          </p:nvPr>
        </p:nvSpPr>
        <p:spPr>
          <a:xfrm>
            <a:off x="8156537" y="2076563"/>
            <a:ext cx="2915138" cy="1616481"/>
          </a:xfrm>
          <a:prstGeom prst="rect">
            <a:avLst/>
          </a:prstGeom>
        </p:spPr>
        <p:txBody>
          <a:bodyPr>
            <a:normAutofit/>
          </a:bodyPr>
          <a:lstStyle>
            <a:lvl1pPr marL="0" indent="0">
              <a:buNone/>
              <a:defRPr sz="1600"/>
            </a:lvl1pPr>
            <a:lvl2pPr marL="457182" indent="0" algn="l">
              <a:buFont typeface="Arial" panose="020B0604020202020204" pitchFamily="34" charset="0"/>
              <a:buNone/>
              <a:defRPr sz="1400">
                <a:solidFill>
                  <a:srgbClr val="B0B1B3"/>
                </a:solidFill>
              </a:defRPr>
            </a:lvl2pPr>
            <a:lvl3pPr marL="914363" indent="0">
              <a:buNone/>
              <a:defRPr sz="1050">
                <a:solidFill>
                  <a:srgbClr val="B0B1B3"/>
                </a:solidFill>
              </a:defRPr>
            </a:lvl3pPr>
            <a:lvl4pPr marL="1371545" indent="0">
              <a:buNone/>
              <a:defRPr sz="1000"/>
            </a:lvl4pPr>
            <a:lvl5pPr marL="1828727" indent="0">
              <a:buNone/>
              <a:defRPr sz="1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2">
            <a:extLst>
              <a:ext uri="{FF2B5EF4-FFF2-40B4-BE49-F238E27FC236}">
                <a16:creationId xmlns:a16="http://schemas.microsoft.com/office/drawing/2014/main" id="{87283B15-5003-5844-9608-4077116341A2}"/>
              </a:ext>
            </a:extLst>
          </p:cNvPr>
          <p:cNvSpPr>
            <a:spLocks noGrp="1"/>
          </p:cNvSpPr>
          <p:nvPr>
            <p:ph sz="quarter" idx="13"/>
          </p:nvPr>
        </p:nvSpPr>
        <p:spPr>
          <a:xfrm>
            <a:off x="8156537" y="4025865"/>
            <a:ext cx="2915138" cy="1616481"/>
          </a:xfrm>
          <a:prstGeom prst="rect">
            <a:avLst/>
          </a:prstGeom>
        </p:spPr>
        <p:txBody>
          <a:bodyPr>
            <a:normAutofit/>
          </a:bodyPr>
          <a:lstStyle>
            <a:lvl1pPr marL="0" indent="0">
              <a:buNone/>
              <a:defRPr sz="1600"/>
            </a:lvl1pPr>
            <a:lvl2pPr marL="457182" indent="0" algn="l">
              <a:buFont typeface="Arial" panose="020B0604020202020204" pitchFamily="34" charset="0"/>
              <a:buNone/>
              <a:defRPr sz="1400">
                <a:solidFill>
                  <a:srgbClr val="B0B1B3"/>
                </a:solidFill>
              </a:defRPr>
            </a:lvl2pPr>
            <a:lvl3pPr marL="914363" indent="0">
              <a:buNone/>
              <a:defRPr sz="1050">
                <a:solidFill>
                  <a:srgbClr val="B0B1B3"/>
                </a:solidFill>
              </a:defRPr>
            </a:lvl3pPr>
            <a:lvl4pPr marL="1371545" indent="0">
              <a:buNone/>
              <a:defRPr sz="1000"/>
            </a:lvl4pPr>
            <a:lvl5pPr marL="1828727" indent="0">
              <a:buNone/>
              <a:defRPr sz="1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object 32">
            <a:extLst>
              <a:ext uri="{FF2B5EF4-FFF2-40B4-BE49-F238E27FC236}">
                <a16:creationId xmlns:a16="http://schemas.microsoft.com/office/drawing/2014/main" id="{CB4BF31C-A4AD-E848-A217-B684DAA8321F}"/>
              </a:ext>
            </a:extLst>
          </p:cNvPr>
          <p:cNvSpPr/>
          <p:nvPr userDrawn="1"/>
        </p:nvSpPr>
        <p:spPr>
          <a:xfrm>
            <a:off x="3952662" y="1583308"/>
            <a:ext cx="3889833" cy="4644256"/>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00"/>
          </a:p>
        </p:txBody>
      </p:sp>
      <p:sp>
        <p:nvSpPr>
          <p:cNvPr id="19" name="Picture Placeholder 18">
            <a:extLst>
              <a:ext uri="{FF2B5EF4-FFF2-40B4-BE49-F238E27FC236}">
                <a16:creationId xmlns:a16="http://schemas.microsoft.com/office/drawing/2014/main" id="{C92B5B09-DEFD-FF48-8D38-C003634BC894}"/>
              </a:ext>
            </a:extLst>
          </p:cNvPr>
          <p:cNvSpPr>
            <a:spLocks noGrp="1"/>
          </p:cNvSpPr>
          <p:nvPr>
            <p:ph type="pic" sz="quarter" idx="14" hasCustomPrompt="1"/>
          </p:nvPr>
        </p:nvSpPr>
        <p:spPr>
          <a:xfrm>
            <a:off x="5923698" y="1582739"/>
            <a:ext cx="1919040" cy="2917825"/>
          </a:xfrm>
          <a:prstGeom prst="rect">
            <a:avLst/>
          </a:prstGeom>
          <a:solidFill>
            <a:srgbClr val="A2937E">
              <a:alpha val="70000"/>
            </a:srgbClr>
          </a:solidFill>
        </p:spPr>
        <p:txBody>
          <a:bodyPr anchor="ctr" anchorCtr="0">
            <a:normAutofit/>
          </a:bodyPr>
          <a:lstStyle>
            <a:lvl1pPr marL="0" indent="0" algn="ctr">
              <a:buNone/>
              <a:defRPr sz="900">
                <a:solidFill>
                  <a:schemeClr val="bg1"/>
                </a:solidFill>
              </a:defRPr>
            </a:lvl1pPr>
          </a:lstStyle>
          <a:p>
            <a:r>
              <a:rPr lang="en-US" dirty="0"/>
              <a:t>CLICK TO PLACE IMAGE</a:t>
            </a:r>
          </a:p>
        </p:txBody>
      </p:sp>
      <p:sp>
        <p:nvSpPr>
          <p:cNvPr id="20" name="Picture Placeholder 18">
            <a:extLst>
              <a:ext uri="{FF2B5EF4-FFF2-40B4-BE49-F238E27FC236}">
                <a16:creationId xmlns:a16="http://schemas.microsoft.com/office/drawing/2014/main" id="{9D315AFE-5AFB-F143-8EA7-6D4319089E6F}"/>
              </a:ext>
            </a:extLst>
          </p:cNvPr>
          <p:cNvSpPr>
            <a:spLocks noGrp="1"/>
          </p:cNvSpPr>
          <p:nvPr>
            <p:ph type="pic" sz="quarter" idx="15" hasCustomPrompt="1"/>
          </p:nvPr>
        </p:nvSpPr>
        <p:spPr>
          <a:xfrm>
            <a:off x="3952041" y="3730516"/>
            <a:ext cx="1919040" cy="2497049"/>
          </a:xfrm>
          <a:prstGeom prst="rect">
            <a:avLst/>
          </a:prstGeom>
          <a:solidFill>
            <a:schemeClr val="tx1">
              <a:alpha val="20000"/>
            </a:schemeClr>
          </a:solidFill>
        </p:spPr>
        <p:txBody>
          <a:bodyPr anchor="ctr" anchorCtr="0">
            <a:normAutofit/>
          </a:bodyPr>
          <a:lstStyle>
            <a:lvl1pPr marL="0" indent="0" algn="ctr">
              <a:buNone/>
              <a:defRPr sz="900">
                <a:solidFill>
                  <a:schemeClr val="bg1"/>
                </a:solidFill>
              </a:defRPr>
            </a:lvl1pPr>
          </a:lstStyle>
          <a:p>
            <a:r>
              <a:rPr lang="en-US" dirty="0"/>
              <a:t>CLICK TO PLACE IMAGE</a:t>
            </a:r>
          </a:p>
        </p:txBody>
      </p:sp>
      <p:sp>
        <p:nvSpPr>
          <p:cNvPr id="21" name="Rectangle 20">
            <a:extLst>
              <a:ext uri="{FF2B5EF4-FFF2-40B4-BE49-F238E27FC236}">
                <a16:creationId xmlns:a16="http://schemas.microsoft.com/office/drawing/2014/main" id="{513D612A-0C53-7748-A884-F690E78CA4F9}"/>
              </a:ext>
            </a:extLst>
          </p:cNvPr>
          <p:cNvSpPr/>
          <p:nvPr userDrawn="1"/>
        </p:nvSpPr>
        <p:spPr>
          <a:xfrm>
            <a:off x="5923699" y="4547778"/>
            <a:ext cx="1918795" cy="1679786"/>
          </a:xfrm>
          <a:prstGeom prst="rect">
            <a:avLst/>
          </a:prstGeom>
          <a:solidFill>
            <a:srgbClr val="A2937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A0460BEB-6B0F-9846-97D9-202F8B5EA384}"/>
              </a:ext>
            </a:extLst>
          </p:cNvPr>
          <p:cNvSpPr/>
          <p:nvPr userDrawn="1"/>
        </p:nvSpPr>
        <p:spPr>
          <a:xfrm>
            <a:off x="3948633" y="3142873"/>
            <a:ext cx="1918795" cy="550171"/>
          </a:xfrm>
          <a:prstGeom prst="rect">
            <a:avLst/>
          </a:prstGeom>
          <a:solidFill>
            <a:srgbClr val="A2937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Text Placeholder 2">
            <a:extLst>
              <a:ext uri="{FF2B5EF4-FFF2-40B4-BE49-F238E27FC236}">
                <a16:creationId xmlns:a16="http://schemas.microsoft.com/office/drawing/2014/main" id="{1A1DE7D6-904E-464B-AD4F-95DC3E0BBDF7}"/>
              </a:ext>
            </a:extLst>
          </p:cNvPr>
          <p:cNvSpPr>
            <a:spLocks noGrp="1"/>
          </p:cNvSpPr>
          <p:nvPr>
            <p:ph type="body" idx="16" hasCustomPrompt="1"/>
          </p:nvPr>
        </p:nvSpPr>
        <p:spPr>
          <a:xfrm>
            <a:off x="723478" y="702520"/>
            <a:ext cx="8707328" cy="216451"/>
          </a:xfrm>
          <a:prstGeom prst="rect">
            <a:avLst/>
          </a:prstGeom>
        </p:spPr>
        <p:txBody>
          <a:bodyPr>
            <a:normAutofit/>
          </a:bodyPr>
          <a:lstStyle>
            <a:lvl1pPr marL="0" indent="0" algn="l">
              <a:buNone/>
              <a:defRPr sz="1000" b="0" i="0">
                <a:solidFill>
                  <a:schemeClr val="bg1"/>
                </a:solidFill>
                <a:latin typeface="DIN Medium" pitchFamily="2" charset="77"/>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dirty="0"/>
              <a:t>YOUR LONGER SUBHEAD GOES HERE</a:t>
            </a:r>
          </a:p>
        </p:txBody>
      </p:sp>
      <p:sp>
        <p:nvSpPr>
          <p:cNvPr id="26" name="Content Placeholder 13">
            <a:extLst>
              <a:ext uri="{FF2B5EF4-FFF2-40B4-BE49-F238E27FC236}">
                <a16:creationId xmlns:a16="http://schemas.microsoft.com/office/drawing/2014/main" id="{53FA0D7F-9888-744F-B2BA-6D8957314F16}"/>
              </a:ext>
            </a:extLst>
          </p:cNvPr>
          <p:cNvSpPr>
            <a:spLocks noGrp="1"/>
          </p:cNvSpPr>
          <p:nvPr>
            <p:ph sz="quarter" idx="17" hasCustomPrompt="1"/>
          </p:nvPr>
        </p:nvSpPr>
        <p:spPr>
          <a:xfrm>
            <a:off x="722997" y="256900"/>
            <a:ext cx="8708293" cy="414338"/>
          </a:xfrm>
          <a:prstGeom prst="rect">
            <a:avLst/>
          </a:prstGeom>
        </p:spPr>
        <p:txBody>
          <a:bodyPr>
            <a:noAutofit/>
          </a:bodyPr>
          <a:lstStyle>
            <a:lvl1pPr marL="0" indent="0">
              <a:buNone/>
              <a:defRPr sz="2000" b="1" i="0">
                <a:solidFill>
                  <a:schemeClr val="bg1"/>
                </a:solidFill>
                <a:latin typeface="DIN" pitchFamily="2" charset="77"/>
              </a:defRPr>
            </a:lvl1pPr>
            <a:lvl2pPr marL="457182" indent="0">
              <a:buNone/>
              <a:defRPr sz="2000">
                <a:solidFill>
                  <a:schemeClr val="bg1"/>
                </a:solidFill>
              </a:defRPr>
            </a:lvl2pPr>
            <a:lvl3pPr marL="914363" indent="0">
              <a:buNone/>
              <a:defRPr sz="2000">
                <a:solidFill>
                  <a:schemeClr val="bg1"/>
                </a:solidFill>
              </a:defRPr>
            </a:lvl3pPr>
            <a:lvl4pPr marL="1371545" indent="0">
              <a:buNone/>
              <a:defRPr sz="2000">
                <a:solidFill>
                  <a:schemeClr val="bg1"/>
                </a:solidFill>
              </a:defRPr>
            </a:lvl4pPr>
            <a:lvl5pPr marL="1828727" indent="0">
              <a:buNone/>
              <a:defRPr sz="2000">
                <a:solidFill>
                  <a:schemeClr val="bg1"/>
                </a:solidFill>
              </a:defRPr>
            </a:lvl5pPr>
          </a:lstStyle>
          <a:p>
            <a:pPr lvl="0"/>
            <a:r>
              <a:rPr lang="en-US" dirty="0"/>
              <a:t>YOUR HEADLINE GOES HERE</a:t>
            </a:r>
          </a:p>
        </p:txBody>
      </p:sp>
    </p:spTree>
    <p:extLst>
      <p:ext uri="{BB962C8B-B14F-4D97-AF65-F5344CB8AC3E}">
        <p14:creationId xmlns:p14="http://schemas.microsoft.com/office/powerpoint/2010/main" val="847626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8" name="object 89">
            <a:extLst>
              <a:ext uri="{FF2B5EF4-FFF2-40B4-BE49-F238E27FC236}">
                <a16:creationId xmlns:a16="http://schemas.microsoft.com/office/drawing/2014/main" id="{BFD67D7E-4DE5-EB4E-80B9-2E89114C2518}"/>
              </a:ext>
            </a:extLst>
          </p:cNvPr>
          <p:cNvSpPr txBox="1"/>
          <p:nvPr userDrawn="1"/>
        </p:nvSpPr>
        <p:spPr>
          <a:xfrm>
            <a:off x="2" y="-10160"/>
            <a:ext cx="10191169" cy="1114924"/>
          </a:xfrm>
          <a:prstGeom prst="rect">
            <a:avLst/>
          </a:prstGeom>
          <a:solidFill>
            <a:srgbClr val="A22929"/>
          </a:solidFill>
        </p:spPr>
        <p:txBody>
          <a:bodyPr vert="horz" wrap="square" lIns="0" tIns="110489" rIns="0" bIns="0" rtlCol="0" anchor="ctr">
            <a:noAutofit/>
          </a:bodyPr>
          <a:lstStyle/>
          <a:p>
            <a:pPr marL="793083">
              <a:lnSpc>
                <a:spcPct val="100000"/>
              </a:lnSpc>
              <a:spcBef>
                <a:spcPts val="869"/>
              </a:spcBef>
              <a:tabLst>
                <a:tab pos="1698557" algn="l"/>
                <a:tab pos="3335521" algn="l"/>
                <a:tab pos="4228296" algn="l"/>
              </a:tabLst>
            </a:pPr>
            <a:endParaRPr sz="1000" dirty="0">
              <a:latin typeface="DIN-Medium"/>
              <a:cs typeface="DIN-Medium"/>
            </a:endParaRPr>
          </a:p>
        </p:txBody>
      </p:sp>
      <p:pic>
        <p:nvPicPr>
          <p:cNvPr id="9" name="Picture 8">
            <a:extLst>
              <a:ext uri="{FF2B5EF4-FFF2-40B4-BE49-F238E27FC236}">
                <a16:creationId xmlns:a16="http://schemas.microsoft.com/office/drawing/2014/main" id="{003478FA-C34F-1141-B1BE-445A3755F7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84514" y="147155"/>
            <a:ext cx="1411130" cy="748457"/>
          </a:xfrm>
          <a:prstGeom prst="rect">
            <a:avLst/>
          </a:prstGeom>
        </p:spPr>
      </p:pic>
      <p:sp>
        <p:nvSpPr>
          <p:cNvPr id="11" name="Text Placeholder 2">
            <a:extLst>
              <a:ext uri="{FF2B5EF4-FFF2-40B4-BE49-F238E27FC236}">
                <a16:creationId xmlns:a16="http://schemas.microsoft.com/office/drawing/2014/main" id="{345C5A77-14E4-6C43-8375-19A8A1723DB1}"/>
              </a:ext>
            </a:extLst>
          </p:cNvPr>
          <p:cNvSpPr>
            <a:spLocks noGrp="1"/>
          </p:cNvSpPr>
          <p:nvPr>
            <p:ph type="body" idx="13" hasCustomPrompt="1"/>
          </p:nvPr>
        </p:nvSpPr>
        <p:spPr>
          <a:xfrm>
            <a:off x="723478" y="702520"/>
            <a:ext cx="8707328" cy="216451"/>
          </a:xfrm>
          <a:prstGeom prst="rect">
            <a:avLst/>
          </a:prstGeom>
        </p:spPr>
        <p:txBody>
          <a:bodyPr>
            <a:normAutofit/>
          </a:bodyPr>
          <a:lstStyle>
            <a:lvl1pPr marL="0" indent="0" algn="l">
              <a:buNone/>
              <a:defRPr sz="1000" b="0" i="0">
                <a:solidFill>
                  <a:schemeClr val="bg1"/>
                </a:solidFill>
                <a:latin typeface="DIN Medium" pitchFamily="2" charset="77"/>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dirty="0"/>
              <a:t>YOUR LONGER SUBHEAD GOES HERE</a:t>
            </a:r>
          </a:p>
        </p:txBody>
      </p:sp>
      <p:sp>
        <p:nvSpPr>
          <p:cNvPr id="14" name="Content Placeholder 13">
            <a:extLst>
              <a:ext uri="{FF2B5EF4-FFF2-40B4-BE49-F238E27FC236}">
                <a16:creationId xmlns:a16="http://schemas.microsoft.com/office/drawing/2014/main" id="{6A44BA01-68D9-5B43-8F76-219F2CD310AC}"/>
              </a:ext>
            </a:extLst>
          </p:cNvPr>
          <p:cNvSpPr>
            <a:spLocks noGrp="1"/>
          </p:cNvSpPr>
          <p:nvPr>
            <p:ph sz="quarter" idx="14" hasCustomPrompt="1"/>
          </p:nvPr>
        </p:nvSpPr>
        <p:spPr>
          <a:xfrm>
            <a:off x="722997" y="256900"/>
            <a:ext cx="8708293" cy="414338"/>
          </a:xfrm>
          <a:prstGeom prst="rect">
            <a:avLst/>
          </a:prstGeom>
        </p:spPr>
        <p:txBody>
          <a:bodyPr>
            <a:noAutofit/>
          </a:bodyPr>
          <a:lstStyle>
            <a:lvl1pPr marL="0" indent="0">
              <a:buNone/>
              <a:defRPr sz="2000" b="1" i="0">
                <a:solidFill>
                  <a:schemeClr val="bg1"/>
                </a:solidFill>
                <a:latin typeface="DIN" pitchFamily="2" charset="77"/>
              </a:defRPr>
            </a:lvl1pPr>
            <a:lvl2pPr marL="457182" indent="0">
              <a:buNone/>
              <a:defRPr sz="2000">
                <a:solidFill>
                  <a:schemeClr val="bg1"/>
                </a:solidFill>
              </a:defRPr>
            </a:lvl2pPr>
            <a:lvl3pPr marL="914363" indent="0">
              <a:buNone/>
              <a:defRPr sz="2000">
                <a:solidFill>
                  <a:schemeClr val="bg1"/>
                </a:solidFill>
              </a:defRPr>
            </a:lvl3pPr>
            <a:lvl4pPr marL="1371545" indent="0">
              <a:buNone/>
              <a:defRPr sz="2000">
                <a:solidFill>
                  <a:schemeClr val="bg1"/>
                </a:solidFill>
              </a:defRPr>
            </a:lvl4pPr>
            <a:lvl5pPr marL="1828727" indent="0">
              <a:buNone/>
              <a:defRPr sz="2000">
                <a:solidFill>
                  <a:schemeClr val="bg1"/>
                </a:solidFill>
              </a:defRPr>
            </a:lvl5pPr>
          </a:lstStyle>
          <a:p>
            <a:pPr lvl="0"/>
            <a:r>
              <a:rPr lang="en-US" dirty="0"/>
              <a:t>YOUR HEADLINE GOES HERE</a:t>
            </a:r>
          </a:p>
        </p:txBody>
      </p:sp>
      <p:sp>
        <p:nvSpPr>
          <p:cNvPr id="18" name="Picture Placeholder 17">
            <a:extLst>
              <a:ext uri="{FF2B5EF4-FFF2-40B4-BE49-F238E27FC236}">
                <a16:creationId xmlns:a16="http://schemas.microsoft.com/office/drawing/2014/main" id="{652F517D-B29A-B34C-9045-7CBDEC623A6B}"/>
              </a:ext>
            </a:extLst>
          </p:cNvPr>
          <p:cNvSpPr>
            <a:spLocks noGrp="1"/>
          </p:cNvSpPr>
          <p:nvPr>
            <p:ph type="pic" sz="quarter" idx="15" hasCustomPrompt="1"/>
          </p:nvPr>
        </p:nvSpPr>
        <p:spPr>
          <a:xfrm>
            <a:off x="722997" y="1609163"/>
            <a:ext cx="5918201" cy="4489450"/>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p:spPr>
        <p:txBody>
          <a:bodyPr anchor="ctr" anchorCtr="0">
            <a:normAutofit/>
          </a:bodyPr>
          <a:lstStyle>
            <a:lvl1pPr marL="0" indent="0" algn="ctr">
              <a:buNone/>
              <a:defRPr sz="1000">
                <a:solidFill>
                  <a:schemeClr val="bg1"/>
                </a:solidFill>
              </a:defRPr>
            </a:lvl1pPr>
          </a:lstStyle>
          <a:p>
            <a:r>
              <a:rPr lang="en-US" dirty="0"/>
              <a:t>CLICK TO PLACE YOUR IMAGE HERE</a:t>
            </a:r>
          </a:p>
        </p:txBody>
      </p:sp>
      <p:sp>
        <p:nvSpPr>
          <p:cNvPr id="19" name="Content Placeholder 12">
            <a:extLst>
              <a:ext uri="{FF2B5EF4-FFF2-40B4-BE49-F238E27FC236}">
                <a16:creationId xmlns:a16="http://schemas.microsoft.com/office/drawing/2014/main" id="{486DCBD8-36EA-AE43-A054-0DD0C5158C96}"/>
              </a:ext>
            </a:extLst>
          </p:cNvPr>
          <p:cNvSpPr>
            <a:spLocks noGrp="1"/>
          </p:cNvSpPr>
          <p:nvPr>
            <p:ph sz="quarter" idx="10"/>
          </p:nvPr>
        </p:nvSpPr>
        <p:spPr>
          <a:xfrm>
            <a:off x="6932753" y="1609163"/>
            <a:ext cx="4022689" cy="2230632"/>
          </a:xfrm>
          <a:prstGeom prst="rect">
            <a:avLst/>
          </a:prstGeom>
        </p:spPr>
        <p:txBody>
          <a:bodyPr>
            <a:normAutofit/>
          </a:bodyPr>
          <a:lstStyle>
            <a:lvl1pPr marL="0" indent="0">
              <a:buNone/>
              <a:defRPr sz="1600"/>
            </a:lvl1pPr>
            <a:lvl2pPr marL="457182" indent="0" algn="l">
              <a:buFont typeface="Arial" panose="020B0604020202020204" pitchFamily="34" charset="0"/>
              <a:buNone/>
              <a:defRPr sz="1400">
                <a:solidFill>
                  <a:srgbClr val="B0B1B3"/>
                </a:solidFill>
              </a:defRPr>
            </a:lvl2pPr>
            <a:lvl3pPr marL="914363" indent="0">
              <a:buNone/>
              <a:defRPr sz="1050">
                <a:solidFill>
                  <a:srgbClr val="B0B1B3"/>
                </a:solidFill>
              </a:defRPr>
            </a:lvl3pPr>
            <a:lvl4pPr marL="1371545" indent="0">
              <a:buNone/>
              <a:defRPr sz="1000"/>
            </a:lvl4pPr>
            <a:lvl5pPr marL="1828727" indent="0">
              <a:buNone/>
              <a:defRPr sz="1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2">
            <a:extLst>
              <a:ext uri="{FF2B5EF4-FFF2-40B4-BE49-F238E27FC236}">
                <a16:creationId xmlns:a16="http://schemas.microsoft.com/office/drawing/2014/main" id="{F1D3F88B-2584-EE4A-B638-A32C716A03B8}"/>
              </a:ext>
            </a:extLst>
          </p:cNvPr>
          <p:cNvSpPr>
            <a:spLocks noGrp="1"/>
          </p:cNvSpPr>
          <p:nvPr>
            <p:ph sz="quarter" idx="11"/>
          </p:nvPr>
        </p:nvSpPr>
        <p:spPr>
          <a:xfrm>
            <a:off x="6932753" y="3867981"/>
            <a:ext cx="4022689" cy="2230632"/>
          </a:xfrm>
          <a:prstGeom prst="rect">
            <a:avLst/>
          </a:prstGeom>
        </p:spPr>
        <p:txBody>
          <a:bodyPr>
            <a:normAutofit/>
          </a:bodyPr>
          <a:lstStyle>
            <a:lvl1pPr marL="0" indent="0">
              <a:buNone/>
              <a:defRPr sz="1600"/>
            </a:lvl1pPr>
            <a:lvl2pPr marL="457182" indent="0" algn="l">
              <a:buFont typeface="Arial" panose="020B0604020202020204" pitchFamily="34" charset="0"/>
              <a:buNone/>
              <a:defRPr sz="1400">
                <a:solidFill>
                  <a:srgbClr val="B0B1B3"/>
                </a:solidFill>
              </a:defRPr>
            </a:lvl2pPr>
            <a:lvl3pPr marL="914363" indent="0">
              <a:buNone/>
              <a:defRPr sz="1050">
                <a:solidFill>
                  <a:srgbClr val="B0B1B3"/>
                </a:solidFill>
              </a:defRPr>
            </a:lvl3pPr>
            <a:lvl4pPr marL="1371545" indent="0">
              <a:buNone/>
              <a:defRPr sz="1000"/>
            </a:lvl4pPr>
            <a:lvl5pPr marL="1828727" indent="0">
              <a:buNone/>
              <a:defRPr sz="1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3474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IMAGES AND TEXT">
    <p:spTree>
      <p:nvGrpSpPr>
        <p:cNvPr id="1" name=""/>
        <p:cNvGrpSpPr/>
        <p:nvPr/>
      </p:nvGrpSpPr>
      <p:grpSpPr>
        <a:xfrm>
          <a:off x="0" y="0"/>
          <a:ext cx="0" cy="0"/>
          <a:chOff x="0" y="0"/>
          <a:chExt cx="0" cy="0"/>
        </a:xfrm>
      </p:grpSpPr>
      <p:sp>
        <p:nvSpPr>
          <p:cNvPr id="11" name="Slide Number Placeholder 8">
            <a:extLst>
              <a:ext uri="{FF2B5EF4-FFF2-40B4-BE49-F238E27FC236}">
                <a16:creationId xmlns:a16="http://schemas.microsoft.com/office/drawing/2014/main" id="{59067C4F-FE86-A248-A9E6-D06A3BF82848}"/>
              </a:ext>
            </a:extLst>
          </p:cNvPr>
          <p:cNvSpPr txBox="1">
            <a:spLocks/>
          </p:cNvSpPr>
          <p:nvPr userDrawn="1"/>
        </p:nvSpPr>
        <p:spPr>
          <a:xfrm>
            <a:off x="722996" y="6356353"/>
            <a:ext cx="473392" cy="365125"/>
          </a:xfrm>
          <a:prstGeom prst="rect">
            <a:avLst/>
          </a:prstGeom>
          <a:ln>
            <a:noFill/>
          </a:ln>
        </p:spPr>
        <p:txBody>
          <a:bodyPr/>
          <a:lstStyle>
            <a:defPPr>
              <a:defRPr lang="en-US"/>
            </a:defPPr>
            <a:lvl1pPr marL="0" algn="l" defTabSz="914400" rtl="0" eaLnBrk="1" latinLnBrk="0" hangingPunct="1">
              <a:defRPr sz="1000" kern="1200">
                <a:solidFill>
                  <a:schemeClr val="tx1"/>
                </a:solidFill>
                <a:latin typeface="DIN-Regular"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EF5EDB-5532-9D4A-8748-6257A1DB1255}" type="slidenum">
              <a:rPr lang="en-US" sz="1000" smtClean="0"/>
              <a:pPr/>
              <a:t>‹#›</a:t>
            </a:fld>
            <a:endParaRPr lang="en-US" sz="1000" dirty="0"/>
          </a:p>
        </p:txBody>
      </p:sp>
      <p:cxnSp>
        <p:nvCxnSpPr>
          <p:cNvPr id="12" name="Straight Connector 11">
            <a:extLst>
              <a:ext uri="{FF2B5EF4-FFF2-40B4-BE49-F238E27FC236}">
                <a16:creationId xmlns:a16="http://schemas.microsoft.com/office/drawing/2014/main" id="{3CB8B0A2-7418-9A48-9804-78F52FB7518D}"/>
              </a:ext>
            </a:extLst>
          </p:cNvPr>
          <p:cNvCxnSpPr/>
          <p:nvPr userDrawn="1"/>
        </p:nvCxnSpPr>
        <p:spPr>
          <a:xfrm>
            <a:off x="1216666" y="6343137"/>
            <a:ext cx="0" cy="387179"/>
          </a:xfrm>
          <a:prstGeom prst="line">
            <a:avLst/>
          </a:prstGeom>
          <a:ln>
            <a:solidFill>
              <a:srgbClr val="A32A29"/>
            </a:solidFill>
          </a:ln>
        </p:spPr>
        <p:style>
          <a:lnRef idx="1">
            <a:schemeClr val="accent1"/>
          </a:lnRef>
          <a:fillRef idx="0">
            <a:schemeClr val="accent1"/>
          </a:fillRef>
          <a:effectRef idx="0">
            <a:schemeClr val="accent1"/>
          </a:effectRef>
          <a:fontRef idx="minor">
            <a:schemeClr val="tx1"/>
          </a:fontRef>
        </p:style>
      </p:cxnSp>
      <p:sp>
        <p:nvSpPr>
          <p:cNvPr id="15" name="object 89">
            <a:extLst>
              <a:ext uri="{FF2B5EF4-FFF2-40B4-BE49-F238E27FC236}">
                <a16:creationId xmlns:a16="http://schemas.microsoft.com/office/drawing/2014/main" id="{106173EE-A4EF-1343-8AA2-9FBED28417FE}"/>
              </a:ext>
            </a:extLst>
          </p:cNvPr>
          <p:cNvSpPr txBox="1"/>
          <p:nvPr userDrawn="1"/>
        </p:nvSpPr>
        <p:spPr>
          <a:xfrm>
            <a:off x="2" y="1"/>
            <a:ext cx="10191169" cy="1114924"/>
          </a:xfrm>
          <a:prstGeom prst="rect">
            <a:avLst/>
          </a:prstGeom>
          <a:solidFill>
            <a:srgbClr val="A22929"/>
          </a:solidFill>
        </p:spPr>
        <p:txBody>
          <a:bodyPr vert="horz" wrap="square" lIns="0" tIns="110489" rIns="0" bIns="0" rtlCol="0" anchor="ctr">
            <a:noAutofit/>
          </a:bodyPr>
          <a:lstStyle/>
          <a:p>
            <a:pPr marL="793083">
              <a:lnSpc>
                <a:spcPct val="100000"/>
              </a:lnSpc>
              <a:spcBef>
                <a:spcPts val="869"/>
              </a:spcBef>
              <a:tabLst>
                <a:tab pos="1698557" algn="l"/>
                <a:tab pos="3335521" algn="l"/>
                <a:tab pos="4228296" algn="l"/>
              </a:tabLst>
            </a:pPr>
            <a:endParaRPr sz="1000" dirty="0">
              <a:latin typeface="DIN-Medium"/>
              <a:cs typeface="DIN-Medium"/>
            </a:endParaRPr>
          </a:p>
        </p:txBody>
      </p:sp>
      <p:pic>
        <p:nvPicPr>
          <p:cNvPr id="16" name="Picture 15">
            <a:extLst>
              <a:ext uri="{FF2B5EF4-FFF2-40B4-BE49-F238E27FC236}">
                <a16:creationId xmlns:a16="http://schemas.microsoft.com/office/drawing/2014/main" id="{E21F39D9-7DDD-2D42-991B-B9584B7FCE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84514" y="147155"/>
            <a:ext cx="1411130" cy="748457"/>
          </a:xfrm>
          <a:prstGeom prst="rect">
            <a:avLst/>
          </a:prstGeom>
        </p:spPr>
      </p:pic>
      <p:sp>
        <p:nvSpPr>
          <p:cNvPr id="17" name="Content Placeholder 13">
            <a:extLst>
              <a:ext uri="{FF2B5EF4-FFF2-40B4-BE49-F238E27FC236}">
                <a16:creationId xmlns:a16="http://schemas.microsoft.com/office/drawing/2014/main" id="{8C3FA989-A078-2547-AC0F-EBBCE1DBDC24}"/>
              </a:ext>
            </a:extLst>
          </p:cNvPr>
          <p:cNvSpPr>
            <a:spLocks noGrp="1"/>
          </p:cNvSpPr>
          <p:nvPr>
            <p:ph sz="quarter" idx="14" hasCustomPrompt="1"/>
          </p:nvPr>
        </p:nvSpPr>
        <p:spPr>
          <a:xfrm>
            <a:off x="722997" y="256900"/>
            <a:ext cx="8708293" cy="414338"/>
          </a:xfrm>
          <a:prstGeom prst="rect">
            <a:avLst/>
          </a:prstGeom>
        </p:spPr>
        <p:txBody>
          <a:bodyPr>
            <a:noAutofit/>
          </a:bodyPr>
          <a:lstStyle>
            <a:lvl1pPr marL="0" indent="0">
              <a:buNone/>
              <a:defRPr sz="2000" b="1" i="0">
                <a:solidFill>
                  <a:schemeClr val="bg1"/>
                </a:solidFill>
                <a:latin typeface="DIN" pitchFamily="2" charset="77"/>
              </a:defRPr>
            </a:lvl1pPr>
            <a:lvl2pPr marL="457182" indent="0">
              <a:buNone/>
              <a:defRPr sz="2000">
                <a:solidFill>
                  <a:schemeClr val="bg1"/>
                </a:solidFill>
              </a:defRPr>
            </a:lvl2pPr>
            <a:lvl3pPr marL="914363" indent="0">
              <a:buNone/>
              <a:defRPr sz="2000">
                <a:solidFill>
                  <a:schemeClr val="bg1"/>
                </a:solidFill>
              </a:defRPr>
            </a:lvl3pPr>
            <a:lvl4pPr marL="1371545" indent="0">
              <a:buNone/>
              <a:defRPr sz="2000">
                <a:solidFill>
                  <a:schemeClr val="bg1"/>
                </a:solidFill>
              </a:defRPr>
            </a:lvl4pPr>
            <a:lvl5pPr marL="1828727" indent="0">
              <a:buNone/>
              <a:defRPr sz="2000">
                <a:solidFill>
                  <a:schemeClr val="bg1"/>
                </a:solidFill>
              </a:defRPr>
            </a:lvl5pPr>
          </a:lstStyle>
          <a:p>
            <a:pPr lvl="0"/>
            <a:r>
              <a:rPr lang="en-US" dirty="0"/>
              <a:t>YOUR HEADLINE GOES HERE</a:t>
            </a:r>
          </a:p>
        </p:txBody>
      </p:sp>
      <p:sp>
        <p:nvSpPr>
          <p:cNvPr id="18" name="Text Placeholder 2">
            <a:extLst>
              <a:ext uri="{FF2B5EF4-FFF2-40B4-BE49-F238E27FC236}">
                <a16:creationId xmlns:a16="http://schemas.microsoft.com/office/drawing/2014/main" id="{75FD96FD-E0FD-C949-BD7B-B26B9F2C0B47}"/>
              </a:ext>
            </a:extLst>
          </p:cNvPr>
          <p:cNvSpPr>
            <a:spLocks noGrp="1"/>
          </p:cNvSpPr>
          <p:nvPr>
            <p:ph type="body" idx="13" hasCustomPrompt="1"/>
          </p:nvPr>
        </p:nvSpPr>
        <p:spPr>
          <a:xfrm>
            <a:off x="723478" y="702520"/>
            <a:ext cx="8707328" cy="216451"/>
          </a:xfrm>
          <a:prstGeom prst="rect">
            <a:avLst/>
          </a:prstGeom>
        </p:spPr>
        <p:txBody>
          <a:bodyPr>
            <a:normAutofit/>
          </a:bodyPr>
          <a:lstStyle>
            <a:lvl1pPr marL="0" indent="0" algn="l">
              <a:buNone/>
              <a:defRPr sz="1000" b="0" i="0">
                <a:solidFill>
                  <a:schemeClr val="bg1"/>
                </a:solidFill>
                <a:latin typeface="DIN Medium" pitchFamily="2" charset="77"/>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dirty="0"/>
              <a:t>YOUR LONGER SUBHEAD GOES HERE</a:t>
            </a:r>
          </a:p>
        </p:txBody>
      </p:sp>
      <p:sp>
        <p:nvSpPr>
          <p:cNvPr id="20" name="Picture Placeholder 19">
            <a:extLst>
              <a:ext uri="{FF2B5EF4-FFF2-40B4-BE49-F238E27FC236}">
                <a16:creationId xmlns:a16="http://schemas.microsoft.com/office/drawing/2014/main" id="{BA11D470-BBEC-7E4E-A138-8755AADFA370}"/>
              </a:ext>
            </a:extLst>
          </p:cNvPr>
          <p:cNvSpPr>
            <a:spLocks noGrp="1"/>
          </p:cNvSpPr>
          <p:nvPr>
            <p:ph type="pic" sz="quarter" idx="15"/>
          </p:nvPr>
        </p:nvSpPr>
        <p:spPr>
          <a:xfrm>
            <a:off x="1196388" y="1778400"/>
            <a:ext cx="3026215" cy="4305600"/>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p:spPr>
        <p:txBody>
          <a:bodyPr anchor="ctr" anchorCtr="0">
            <a:normAutofit/>
          </a:bodyPr>
          <a:lstStyle>
            <a:lvl1pPr marL="0" indent="0" algn="ctr">
              <a:buNone/>
              <a:defRPr sz="1000">
                <a:solidFill>
                  <a:schemeClr val="bg1"/>
                </a:solidFill>
              </a:defRPr>
            </a:lvl1pPr>
          </a:lstStyle>
          <a:p>
            <a:endParaRPr lang="en-US" dirty="0"/>
          </a:p>
          <a:p>
            <a:endParaRPr lang="en-US" dirty="0"/>
          </a:p>
          <a:p>
            <a:endParaRPr lang="en-US" dirty="0"/>
          </a:p>
          <a:p>
            <a:r>
              <a:rPr lang="en-US" dirty="0"/>
              <a:t>CLICK TO INSERT IMAGE</a:t>
            </a:r>
          </a:p>
        </p:txBody>
      </p:sp>
      <p:sp>
        <p:nvSpPr>
          <p:cNvPr id="21" name="Picture Placeholder 19">
            <a:extLst>
              <a:ext uri="{FF2B5EF4-FFF2-40B4-BE49-F238E27FC236}">
                <a16:creationId xmlns:a16="http://schemas.microsoft.com/office/drawing/2014/main" id="{495C582E-FD4B-3142-BE71-9925345E8F73}"/>
              </a:ext>
            </a:extLst>
          </p:cNvPr>
          <p:cNvSpPr>
            <a:spLocks noGrp="1"/>
          </p:cNvSpPr>
          <p:nvPr>
            <p:ph type="pic" sz="quarter" idx="16"/>
          </p:nvPr>
        </p:nvSpPr>
        <p:spPr>
          <a:xfrm>
            <a:off x="4501663" y="1778400"/>
            <a:ext cx="3026215" cy="4305600"/>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p:spPr>
        <p:txBody>
          <a:bodyPr anchor="ctr" anchorCtr="0">
            <a:normAutofit/>
          </a:bodyPr>
          <a:lstStyle>
            <a:lvl1pPr marL="0" indent="0" algn="ctr">
              <a:buNone/>
              <a:defRPr sz="1000">
                <a:solidFill>
                  <a:schemeClr val="bg1"/>
                </a:solidFill>
              </a:defRPr>
            </a:lvl1pPr>
          </a:lstStyle>
          <a:p>
            <a:endParaRPr lang="en-US" dirty="0"/>
          </a:p>
          <a:p>
            <a:endParaRPr lang="en-US" dirty="0"/>
          </a:p>
          <a:p>
            <a:endParaRPr lang="en-US" dirty="0"/>
          </a:p>
          <a:p>
            <a:r>
              <a:rPr lang="en-US" dirty="0"/>
              <a:t>CLICK TO INSERT IMAGE</a:t>
            </a:r>
          </a:p>
        </p:txBody>
      </p:sp>
      <p:sp>
        <p:nvSpPr>
          <p:cNvPr id="22" name="Content Placeholder 12">
            <a:extLst>
              <a:ext uri="{FF2B5EF4-FFF2-40B4-BE49-F238E27FC236}">
                <a16:creationId xmlns:a16="http://schemas.microsoft.com/office/drawing/2014/main" id="{AF5B1289-2265-A240-A783-396C66A3CB5C}"/>
              </a:ext>
            </a:extLst>
          </p:cNvPr>
          <p:cNvSpPr>
            <a:spLocks noGrp="1"/>
          </p:cNvSpPr>
          <p:nvPr>
            <p:ph sz="quarter" idx="10"/>
          </p:nvPr>
        </p:nvSpPr>
        <p:spPr>
          <a:xfrm>
            <a:off x="7791951" y="1778400"/>
            <a:ext cx="3265015" cy="4305600"/>
          </a:xfrm>
          <a:prstGeom prst="rect">
            <a:avLst/>
          </a:prstGeom>
        </p:spPr>
        <p:txBody>
          <a:bodyPr>
            <a:normAutofit/>
          </a:bodyPr>
          <a:lstStyle>
            <a:lvl1pPr marL="0" indent="0">
              <a:buNone/>
              <a:defRPr sz="1600"/>
            </a:lvl1pPr>
            <a:lvl2pPr marL="457182" indent="0" algn="l">
              <a:buFont typeface="Arial" panose="020B0604020202020204" pitchFamily="34" charset="0"/>
              <a:buNone/>
              <a:defRPr sz="1400">
                <a:solidFill>
                  <a:srgbClr val="B0B1B3"/>
                </a:solidFill>
              </a:defRPr>
            </a:lvl2pPr>
            <a:lvl3pPr marL="914363" indent="0">
              <a:buNone/>
              <a:defRPr sz="1050">
                <a:solidFill>
                  <a:srgbClr val="B0B1B3"/>
                </a:solidFill>
              </a:defRPr>
            </a:lvl3pPr>
            <a:lvl4pPr marL="1371545" indent="0">
              <a:buNone/>
              <a:defRPr sz="1000"/>
            </a:lvl4pPr>
            <a:lvl5pPr marL="1828727" indent="0">
              <a:buNone/>
              <a:defRPr sz="1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3582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6" name="Slide Number Placeholder 8">
            <a:extLst>
              <a:ext uri="{FF2B5EF4-FFF2-40B4-BE49-F238E27FC236}">
                <a16:creationId xmlns:a16="http://schemas.microsoft.com/office/drawing/2014/main" id="{33F62DAB-76D4-144E-BB06-273ED6D8484C}"/>
              </a:ext>
            </a:extLst>
          </p:cNvPr>
          <p:cNvSpPr txBox="1">
            <a:spLocks/>
          </p:cNvSpPr>
          <p:nvPr userDrawn="1"/>
        </p:nvSpPr>
        <p:spPr>
          <a:xfrm>
            <a:off x="1209662" y="6356353"/>
            <a:ext cx="473392" cy="365125"/>
          </a:xfrm>
          <a:prstGeom prst="rect">
            <a:avLst/>
          </a:prstGeom>
          <a:ln>
            <a:noFill/>
          </a:ln>
        </p:spPr>
        <p:txBody>
          <a:bodyPr/>
          <a:lstStyle>
            <a:defPPr>
              <a:defRPr lang="en-US"/>
            </a:defPPr>
            <a:lvl1pPr marL="0" algn="l" defTabSz="914400" rtl="0" eaLnBrk="1" latinLnBrk="0" hangingPunct="1">
              <a:defRPr sz="1000" kern="1200">
                <a:solidFill>
                  <a:schemeClr val="tx1"/>
                </a:solidFill>
                <a:latin typeface="DIN-Regular"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EF5EDB-5532-9D4A-8748-6257A1DB1255}" type="slidenum">
              <a:rPr lang="en-US" sz="1000" smtClean="0"/>
              <a:pPr/>
              <a:t>‹#›</a:t>
            </a:fld>
            <a:endParaRPr lang="en-US" sz="1000" dirty="0"/>
          </a:p>
        </p:txBody>
      </p:sp>
      <p:cxnSp>
        <p:nvCxnSpPr>
          <p:cNvPr id="7" name="Straight Connector 6">
            <a:extLst>
              <a:ext uri="{FF2B5EF4-FFF2-40B4-BE49-F238E27FC236}">
                <a16:creationId xmlns:a16="http://schemas.microsoft.com/office/drawing/2014/main" id="{F8205EE4-F6E7-8740-9AD4-8A4A5D25D8D4}"/>
              </a:ext>
            </a:extLst>
          </p:cNvPr>
          <p:cNvCxnSpPr/>
          <p:nvPr userDrawn="1"/>
        </p:nvCxnSpPr>
        <p:spPr>
          <a:xfrm>
            <a:off x="1693193" y="6343137"/>
            <a:ext cx="0" cy="387179"/>
          </a:xfrm>
          <a:prstGeom prst="line">
            <a:avLst/>
          </a:prstGeom>
          <a:ln>
            <a:solidFill>
              <a:srgbClr val="A32A29"/>
            </a:solidFill>
          </a:ln>
        </p:spPr>
        <p:style>
          <a:lnRef idx="1">
            <a:schemeClr val="accent1"/>
          </a:lnRef>
          <a:fillRef idx="0">
            <a:schemeClr val="accent1"/>
          </a:fillRef>
          <a:effectRef idx="0">
            <a:schemeClr val="accent1"/>
          </a:effectRef>
          <a:fontRef idx="minor">
            <a:schemeClr val="tx1"/>
          </a:fontRef>
        </p:style>
      </p:cxnSp>
      <p:sp>
        <p:nvSpPr>
          <p:cNvPr id="8" name="object 89">
            <a:extLst>
              <a:ext uri="{FF2B5EF4-FFF2-40B4-BE49-F238E27FC236}">
                <a16:creationId xmlns:a16="http://schemas.microsoft.com/office/drawing/2014/main" id="{77720A7A-3000-4E4F-BD6C-B3F0E736F8AE}"/>
              </a:ext>
            </a:extLst>
          </p:cNvPr>
          <p:cNvSpPr txBox="1"/>
          <p:nvPr userDrawn="1"/>
        </p:nvSpPr>
        <p:spPr>
          <a:xfrm>
            <a:off x="2" y="1"/>
            <a:ext cx="10191169" cy="1114924"/>
          </a:xfrm>
          <a:prstGeom prst="rect">
            <a:avLst/>
          </a:prstGeom>
          <a:solidFill>
            <a:srgbClr val="A22929"/>
          </a:solidFill>
        </p:spPr>
        <p:txBody>
          <a:bodyPr vert="horz" wrap="square" lIns="0" tIns="110489" rIns="0" bIns="0" rtlCol="0" anchor="ctr">
            <a:noAutofit/>
          </a:bodyPr>
          <a:lstStyle/>
          <a:p>
            <a:pPr marL="793083">
              <a:lnSpc>
                <a:spcPct val="100000"/>
              </a:lnSpc>
              <a:spcBef>
                <a:spcPts val="869"/>
              </a:spcBef>
              <a:tabLst>
                <a:tab pos="1698557" algn="l"/>
                <a:tab pos="3335521" algn="l"/>
                <a:tab pos="4228296" algn="l"/>
              </a:tabLst>
            </a:pPr>
            <a:endParaRPr sz="1000" dirty="0">
              <a:latin typeface="DIN-Medium"/>
              <a:cs typeface="DIN-Medium"/>
            </a:endParaRPr>
          </a:p>
        </p:txBody>
      </p:sp>
      <p:pic>
        <p:nvPicPr>
          <p:cNvPr id="9" name="Picture 8">
            <a:extLst>
              <a:ext uri="{FF2B5EF4-FFF2-40B4-BE49-F238E27FC236}">
                <a16:creationId xmlns:a16="http://schemas.microsoft.com/office/drawing/2014/main" id="{B3CECB0D-07ED-2B4F-B566-3C8E76EEAD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84514" y="147155"/>
            <a:ext cx="1411130" cy="748457"/>
          </a:xfrm>
          <a:prstGeom prst="rect">
            <a:avLst/>
          </a:prstGeom>
        </p:spPr>
      </p:pic>
      <p:sp>
        <p:nvSpPr>
          <p:cNvPr id="10" name="Content Placeholder 13">
            <a:extLst>
              <a:ext uri="{FF2B5EF4-FFF2-40B4-BE49-F238E27FC236}">
                <a16:creationId xmlns:a16="http://schemas.microsoft.com/office/drawing/2014/main" id="{64A41C5A-A62B-FF4B-BE7A-448F4E679161}"/>
              </a:ext>
            </a:extLst>
          </p:cNvPr>
          <p:cNvSpPr>
            <a:spLocks noGrp="1"/>
          </p:cNvSpPr>
          <p:nvPr>
            <p:ph sz="quarter" idx="14" hasCustomPrompt="1"/>
          </p:nvPr>
        </p:nvSpPr>
        <p:spPr>
          <a:xfrm>
            <a:off x="722997" y="256900"/>
            <a:ext cx="8708293" cy="414338"/>
          </a:xfrm>
          <a:prstGeom prst="rect">
            <a:avLst/>
          </a:prstGeom>
        </p:spPr>
        <p:txBody>
          <a:bodyPr>
            <a:noAutofit/>
          </a:bodyPr>
          <a:lstStyle>
            <a:lvl1pPr marL="0" indent="0">
              <a:buNone/>
              <a:defRPr sz="2000" b="1" i="0">
                <a:solidFill>
                  <a:schemeClr val="bg1"/>
                </a:solidFill>
                <a:latin typeface="DIN" pitchFamily="2" charset="77"/>
              </a:defRPr>
            </a:lvl1pPr>
            <a:lvl2pPr marL="457182" indent="0">
              <a:buNone/>
              <a:defRPr sz="2000">
                <a:solidFill>
                  <a:schemeClr val="bg1"/>
                </a:solidFill>
              </a:defRPr>
            </a:lvl2pPr>
            <a:lvl3pPr marL="914363" indent="0">
              <a:buNone/>
              <a:defRPr sz="2000">
                <a:solidFill>
                  <a:schemeClr val="bg1"/>
                </a:solidFill>
              </a:defRPr>
            </a:lvl3pPr>
            <a:lvl4pPr marL="1371545" indent="0">
              <a:buNone/>
              <a:defRPr sz="2000">
                <a:solidFill>
                  <a:schemeClr val="bg1"/>
                </a:solidFill>
              </a:defRPr>
            </a:lvl4pPr>
            <a:lvl5pPr marL="1828727" indent="0">
              <a:buNone/>
              <a:defRPr sz="2000">
                <a:solidFill>
                  <a:schemeClr val="bg1"/>
                </a:solidFill>
              </a:defRPr>
            </a:lvl5pPr>
          </a:lstStyle>
          <a:p>
            <a:pPr lvl="0"/>
            <a:r>
              <a:rPr lang="en-US" dirty="0"/>
              <a:t>YOUR HEADLINE GOES HERE</a:t>
            </a:r>
          </a:p>
        </p:txBody>
      </p:sp>
      <p:sp>
        <p:nvSpPr>
          <p:cNvPr id="12" name="Text Placeholder 2">
            <a:extLst>
              <a:ext uri="{FF2B5EF4-FFF2-40B4-BE49-F238E27FC236}">
                <a16:creationId xmlns:a16="http://schemas.microsoft.com/office/drawing/2014/main" id="{8E576E46-B6A7-DD4E-AA04-9F04A0E66BF2}"/>
              </a:ext>
            </a:extLst>
          </p:cNvPr>
          <p:cNvSpPr>
            <a:spLocks noGrp="1"/>
          </p:cNvSpPr>
          <p:nvPr>
            <p:ph type="body" idx="13" hasCustomPrompt="1"/>
          </p:nvPr>
        </p:nvSpPr>
        <p:spPr>
          <a:xfrm>
            <a:off x="723478" y="702520"/>
            <a:ext cx="8707328" cy="216451"/>
          </a:xfrm>
          <a:prstGeom prst="rect">
            <a:avLst/>
          </a:prstGeom>
        </p:spPr>
        <p:txBody>
          <a:bodyPr>
            <a:normAutofit/>
          </a:bodyPr>
          <a:lstStyle>
            <a:lvl1pPr marL="0" indent="0" algn="l">
              <a:buNone/>
              <a:defRPr sz="1000" b="0" i="0">
                <a:solidFill>
                  <a:schemeClr val="bg1"/>
                </a:solidFill>
                <a:latin typeface="DIN Medium" pitchFamily="2" charset="77"/>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dirty="0"/>
              <a:t>YOUR LONGER SUBHEAD GOES HERE</a:t>
            </a:r>
          </a:p>
        </p:txBody>
      </p:sp>
      <p:sp>
        <p:nvSpPr>
          <p:cNvPr id="14" name="Picture Placeholder 13">
            <a:extLst>
              <a:ext uri="{FF2B5EF4-FFF2-40B4-BE49-F238E27FC236}">
                <a16:creationId xmlns:a16="http://schemas.microsoft.com/office/drawing/2014/main" id="{CB494D70-468E-7E48-925C-54F2FDEB5346}"/>
              </a:ext>
            </a:extLst>
          </p:cNvPr>
          <p:cNvSpPr>
            <a:spLocks noGrp="1"/>
          </p:cNvSpPr>
          <p:nvPr>
            <p:ph type="pic" sz="quarter" idx="15"/>
          </p:nvPr>
        </p:nvSpPr>
        <p:spPr>
          <a:xfrm>
            <a:off x="1440000" y="1915200"/>
            <a:ext cx="9309046" cy="41796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chor="ctr" anchorCtr="0">
            <a:normAutofit/>
          </a:bodyPr>
          <a:lstStyle>
            <a:lvl1pPr marL="0" indent="0" algn="ctr">
              <a:buNone/>
              <a:defRPr sz="1000">
                <a:solidFill>
                  <a:schemeClr val="bg1"/>
                </a:solidFill>
              </a:defRPr>
            </a:lvl1pPr>
          </a:lstStyle>
          <a:p>
            <a:endParaRPr lang="en-US" dirty="0"/>
          </a:p>
          <a:p>
            <a:endParaRPr lang="en-US" dirty="0"/>
          </a:p>
          <a:p>
            <a:endParaRPr lang="en-US" dirty="0"/>
          </a:p>
          <a:p>
            <a:r>
              <a:rPr lang="en-US" dirty="0"/>
              <a:t>CLICK TO PLACE YOUR IMAGE</a:t>
            </a:r>
          </a:p>
        </p:txBody>
      </p:sp>
    </p:spTree>
    <p:extLst>
      <p:ext uri="{BB962C8B-B14F-4D97-AF65-F5344CB8AC3E}">
        <p14:creationId xmlns:p14="http://schemas.microsoft.com/office/powerpoint/2010/main" val="4249294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Slide Number Placeholder 8">
            <a:extLst>
              <a:ext uri="{FF2B5EF4-FFF2-40B4-BE49-F238E27FC236}">
                <a16:creationId xmlns:a16="http://schemas.microsoft.com/office/drawing/2014/main" id="{90D81D56-A43C-8440-821B-9DB91984D7DD}"/>
              </a:ext>
            </a:extLst>
          </p:cNvPr>
          <p:cNvSpPr txBox="1">
            <a:spLocks/>
          </p:cNvSpPr>
          <p:nvPr userDrawn="1"/>
        </p:nvSpPr>
        <p:spPr>
          <a:xfrm>
            <a:off x="1209662" y="6356353"/>
            <a:ext cx="473392" cy="365125"/>
          </a:xfrm>
          <a:prstGeom prst="rect">
            <a:avLst/>
          </a:prstGeom>
          <a:ln>
            <a:noFill/>
          </a:ln>
        </p:spPr>
        <p:txBody>
          <a:bodyPr/>
          <a:lstStyle>
            <a:defPPr>
              <a:defRPr lang="en-US"/>
            </a:defPPr>
            <a:lvl1pPr marL="0" algn="l" defTabSz="914400" rtl="0" eaLnBrk="1" latinLnBrk="0" hangingPunct="1">
              <a:defRPr sz="1000" kern="1200">
                <a:solidFill>
                  <a:schemeClr val="tx1"/>
                </a:solidFill>
                <a:latin typeface="DIN-Regular"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EF5EDB-5532-9D4A-8748-6257A1DB1255}" type="slidenum">
              <a:rPr lang="en-US" sz="1000" smtClean="0"/>
              <a:pPr/>
              <a:t>‹#›</a:t>
            </a:fld>
            <a:endParaRPr lang="en-US" sz="1000" dirty="0"/>
          </a:p>
        </p:txBody>
      </p:sp>
      <p:sp>
        <p:nvSpPr>
          <p:cNvPr id="11" name="object 89">
            <a:extLst>
              <a:ext uri="{FF2B5EF4-FFF2-40B4-BE49-F238E27FC236}">
                <a16:creationId xmlns:a16="http://schemas.microsoft.com/office/drawing/2014/main" id="{BD689748-A9EC-444A-9DD7-1B4389B74CCF}"/>
              </a:ext>
            </a:extLst>
          </p:cNvPr>
          <p:cNvSpPr txBox="1"/>
          <p:nvPr userDrawn="1"/>
        </p:nvSpPr>
        <p:spPr>
          <a:xfrm>
            <a:off x="2" y="1"/>
            <a:ext cx="10191169" cy="1114924"/>
          </a:xfrm>
          <a:prstGeom prst="rect">
            <a:avLst/>
          </a:prstGeom>
          <a:solidFill>
            <a:srgbClr val="A22929"/>
          </a:solidFill>
        </p:spPr>
        <p:txBody>
          <a:bodyPr vert="horz" wrap="square" lIns="0" tIns="110489" rIns="0" bIns="0" rtlCol="0" anchor="ctr">
            <a:noAutofit/>
          </a:bodyPr>
          <a:lstStyle/>
          <a:p>
            <a:pPr marL="793083">
              <a:lnSpc>
                <a:spcPct val="100000"/>
              </a:lnSpc>
              <a:spcBef>
                <a:spcPts val="869"/>
              </a:spcBef>
              <a:tabLst>
                <a:tab pos="1698557" algn="l"/>
                <a:tab pos="3335521" algn="l"/>
                <a:tab pos="4228296" algn="l"/>
              </a:tabLst>
            </a:pPr>
            <a:endParaRPr sz="1000" dirty="0">
              <a:latin typeface="DIN-Medium"/>
              <a:cs typeface="DIN-Medium"/>
            </a:endParaRPr>
          </a:p>
        </p:txBody>
      </p:sp>
      <p:pic>
        <p:nvPicPr>
          <p:cNvPr id="12" name="Picture 11">
            <a:extLst>
              <a:ext uri="{FF2B5EF4-FFF2-40B4-BE49-F238E27FC236}">
                <a16:creationId xmlns:a16="http://schemas.microsoft.com/office/drawing/2014/main" id="{F74221F2-7E6E-8641-8DE7-74722EFC35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84514" y="147155"/>
            <a:ext cx="1411130" cy="748457"/>
          </a:xfrm>
          <a:prstGeom prst="rect">
            <a:avLst/>
          </a:prstGeom>
        </p:spPr>
      </p:pic>
      <p:sp>
        <p:nvSpPr>
          <p:cNvPr id="13" name="Content Placeholder 13">
            <a:extLst>
              <a:ext uri="{FF2B5EF4-FFF2-40B4-BE49-F238E27FC236}">
                <a16:creationId xmlns:a16="http://schemas.microsoft.com/office/drawing/2014/main" id="{3868B8FB-867C-D84E-B511-2DE83823E507}"/>
              </a:ext>
            </a:extLst>
          </p:cNvPr>
          <p:cNvSpPr>
            <a:spLocks noGrp="1"/>
          </p:cNvSpPr>
          <p:nvPr>
            <p:ph sz="quarter" idx="14" hasCustomPrompt="1"/>
          </p:nvPr>
        </p:nvSpPr>
        <p:spPr>
          <a:xfrm>
            <a:off x="722997" y="256900"/>
            <a:ext cx="8708293" cy="414338"/>
          </a:xfrm>
          <a:prstGeom prst="rect">
            <a:avLst/>
          </a:prstGeom>
        </p:spPr>
        <p:txBody>
          <a:bodyPr>
            <a:noAutofit/>
          </a:bodyPr>
          <a:lstStyle>
            <a:lvl1pPr marL="0" indent="0">
              <a:buNone/>
              <a:defRPr sz="2000" b="1" i="0">
                <a:solidFill>
                  <a:schemeClr val="bg1"/>
                </a:solidFill>
                <a:latin typeface="DIN" pitchFamily="2" charset="77"/>
              </a:defRPr>
            </a:lvl1pPr>
            <a:lvl2pPr marL="457182" indent="0">
              <a:buNone/>
              <a:defRPr sz="2000">
                <a:solidFill>
                  <a:schemeClr val="bg1"/>
                </a:solidFill>
              </a:defRPr>
            </a:lvl2pPr>
            <a:lvl3pPr marL="914363" indent="0">
              <a:buNone/>
              <a:defRPr sz="2000">
                <a:solidFill>
                  <a:schemeClr val="bg1"/>
                </a:solidFill>
              </a:defRPr>
            </a:lvl3pPr>
            <a:lvl4pPr marL="1371545" indent="0">
              <a:buNone/>
              <a:defRPr sz="2000">
                <a:solidFill>
                  <a:schemeClr val="bg1"/>
                </a:solidFill>
              </a:defRPr>
            </a:lvl4pPr>
            <a:lvl5pPr marL="1828727" indent="0">
              <a:buNone/>
              <a:defRPr sz="2000">
                <a:solidFill>
                  <a:schemeClr val="bg1"/>
                </a:solidFill>
              </a:defRPr>
            </a:lvl5pPr>
          </a:lstStyle>
          <a:p>
            <a:pPr lvl="0"/>
            <a:r>
              <a:rPr lang="en-US" dirty="0"/>
              <a:t>YOUR HEADLINE GOES HERE</a:t>
            </a:r>
          </a:p>
        </p:txBody>
      </p:sp>
      <p:sp>
        <p:nvSpPr>
          <p:cNvPr id="14" name="Text Placeholder 2">
            <a:extLst>
              <a:ext uri="{FF2B5EF4-FFF2-40B4-BE49-F238E27FC236}">
                <a16:creationId xmlns:a16="http://schemas.microsoft.com/office/drawing/2014/main" id="{DC2E2C2C-BB6A-184B-8150-CCC05D36908D}"/>
              </a:ext>
            </a:extLst>
          </p:cNvPr>
          <p:cNvSpPr>
            <a:spLocks noGrp="1"/>
          </p:cNvSpPr>
          <p:nvPr>
            <p:ph type="body" idx="13" hasCustomPrompt="1"/>
          </p:nvPr>
        </p:nvSpPr>
        <p:spPr>
          <a:xfrm>
            <a:off x="723478" y="702520"/>
            <a:ext cx="8707328" cy="216451"/>
          </a:xfrm>
          <a:prstGeom prst="rect">
            <a:avLst/>
          </a:prstGeom>
        </p:spPr>
        <p:txBody>
          <a:bodyPr>
            <a:normAutofit/>
          </a:bodyPr>
          <a:lstStyle>
            <a:lvl1pPr marL="0" indent="0" algn="l">
              <a:buNone/>
              <a:defRPr sz="1000" b="0" i="0">
                <a:solidFill>
                  <a:schemeClr val="bg1"/>
                </a:solidFill>
                <a:latin typeface="DIN Medium" pitchFamily="2" charset="77"/>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dirty="0"/>
              <a:t>YOUR LONGER SUBHEAD GOES HERE</a:t>
            </a:r>
          </a:p>
        </p:txBody>
      </p:sp>
      <p:cxnSp>
        <p:nvCxnSpPr>
          <p:cNvPr id="15" name="Straight Connector 14">
            <a:extLst>
              <a:ext uri="{FF2B5EF4-FFF2-40B4-BE49-F238E27FC236}">
                <a16:creationId xmlns:a16="http://schemas.microsoft.com/office/drawing/2014/main" id="{9958749A-3024-A544-BECB-2327F74B0649}"/>
              </a:ext>
            </a:extLst>
          </p:cNvPr>
          <p:cNvCxnSpPr/>
          <p:nvPr userDrawn="1"/>
        </p:nvCxnSpPr>
        <p:spPr>
          <a:xfrm>
            <a:off x="1693193" y="6343137"/>
            <a:ext cx="0" cy="387179"/>
          </a:xfrm>
          <a:prstGeom prst="line">
            <a:avLst/>
          </a:prstGeom>
          <a:ln>
            <a:solidFill>
              <a:srgbClr val="A32A29"/>
            </a:solidFill>
          </a:ln>
        </p:spPr>
        <p:style>
          <a:lnRef idx="1">
            <a:schemeClr val="accent1"/>
          </a:lnRef>
          <a:fillRef idx="0">
            <a:schemeClr val="accent1"/>
          </a:fillRef>
          <a:effectRef idx="0">
            <a:schemeClr val="accent1"/>
          </a:effectRef>
          <a:fontRef idx="minor">
            <a:schemeClr val="tx1"/>
          </a:fontRef>
        </p:style>
      </p:cxnSp>
      <p:sp>
        <p:nvSpPr>
          <p:cNvPr id="17" name="Content Placeholder 16">
            <a:extLst>
              <a:ext uri="{FF2B5EF4-FFF2-40B4-BE49-F238E27FC236}">
                <a16:creationId xmlns:a16="http://schemas.microsoft.com/office/drawing/2014/main" id="{BED66158-39A8-ED4F-BFAD-83F66EA5BEDB}"/>
              </a:ext>
            </a:extLst>
          </p:cNvPr>
          <p:cNvSpPr>
            <a:spLocks noGrp="1"/>
          </p:cNvSpPr>
          <p:nvPr>
            <p:ph sz="quarter" idx="15" hasCustomPrompt="1"/>
          </p:nvPr>
        </p:nvSpPr>
        <p:spPr>
          <a:xfrm>
            <a:off x="722996" y="1681200"/>
            <a:ext cx="5049524" cy="3906000"/>
          </a:xfrm>
          <a:prstGeom prst="rect">
            <a:avLst/>
          </a:prstGeom>
        </p:spPr>
        <p:txBody>
          <a:bodyPr>
            <a:normAutofit/>
          </a:bodyPr>
          <a:lstStyle>
            <a:lvl1pPr marL="10583" marR="4233" indent="0" algn="just">
              <a:lnSpc>
                <a:spcPct val="100000"/>
              </a:lnSpc>
              <a:spcBef>
                <a:spcPts val="33"/>
              </a:spcBef>
              <a:buNone/>
              <a:defRPr sz="1000"/>
            </a:lvl1pPr>
            <a:lvl2pPr marL="457182" indent="0">
              <a:buNone/>
              <a:defRPr/>
            </a:lvl2pPr>
            <a:lvl3pPr marL="914363" indent="0">
              <a:buNone/>
              <a:defRPr/>
            </a:lvl3pPr>
            <a:lvl4pPr marL="1371545" indent="0">
              <a:buNone/>
              <a:defRPr/>
            </a:lvl4pPr>
            <a:lvl5pPr marL="1828727" indent="0">
              <a:buNone/>
              <a:defRPr/>
            </a:lvl5pPr>
          </a:lstStyle>
          <a:p>
            <a:pPr marL="12700" marR="5080" algn="just">
              <a:lnSpc>
                <a:spcPct val="100000"/>
              </a:lnSpc>
              <a:spcBef>
                <a:spcPts val="100"/>
              </a:spcBef>
            </a:pPr>
            <a:r>
              <a:rPr lang="en-US" sz="1000" spc="-5" dirty="0">
                <a:solidFill>
                  <a:srgbClr val="79776F"/>
                </a:solidFill>
                <a:latin typeface="Myriad Pro"/>
                <a:cs typeface="Myriad Pro"/>
              </a:rPr>
              <a:t>Lorem </a:t>
            </a:r>
            <a:r>
              <a:rPr lang="en-US" sz="1000" dirty="0">
                <a:solidFill>
                  <a:srgbClr val="79776F"/>
                </a:solidFill>
                <a:latin typeface="Myriad Pro"/>
                <a:cs typeface="Myriad Pro"/>
              </a:rPr>
              <a:t>ipsum dolor sit </a:t>
            </a:r>
            <a:r>
              <a:rPr lang="en-US" sz="1000" spc="-5" dirty="0" err="1">
                <a:solidFill>
                  <a:srgbClr val="79776F"/>
                </a:solidFill>
                <a:latin typeface="Myriad Pro"/>
                <a:cs typeface="Myriad Pro"/>
              </a:rPr>
              <a:t>amet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consectetuer</a:t>
            </a:r>
            <a:r>
              <a:rPr lang="en-US" sz="1000" dirty="0">
                <a:solidFill>
                  <a:srgbClr val="79776F"/>
                </a:solidFill>
                <a:latin typeface="Myriad Pro"/>
                <a:cs typeface="Myriad Pro"/>
              </a:rPr>
              <a:t> </a:t>
            </a:r>
            <a:r>
              <a:rPr lang="en-US" sz="1000" dirty="0" err="1">
                <a:solidFill>
                  <a:srgbClr val="79776F"/>
                </a:solidFill>
                <a:latin typeface="Myriad Pro"/>
                <a:cs typeface="Myriad Pro"/>
              </a:rPr>
              <a:t>adipisc</a:t>
            </a:r>
            <a:r>
              <a:rPr lang="en-US" sz="1000" dirty="0">
                <a:solidFill>
                  <a:srgbClr val="79776F"/>
                </a:solidFill>
                <a:latin typeface="Myriad Pro"/>
                <a:cs typeface="Myriad Pro"/>
              </a:rPr>
              <a:t>-  </a:t>
            </a:r>
            <a:r>
              <a:rPr lang="en-US" sz="1000" dirty="0" err="1">
                <a:solidFill>
                  <a:srgbClr val="79776F"/>
                </a:solidFill>
                <a:latin typeface="Myriad Pro"/>
                <a:cs typeface="Myriad Pro"/>
              </a:rPr>
              <a:t>ing</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sed</a:t>
            </a:r>
            <a:r>
              <a:rPr lang="en-US" sz="1000" dirty="0">
                <a:solidFill>
                  <a:srgbClr val="79776F"/>
                </a:solidFill>
                <a:latin typeface="Myriad Pro"/>
                <a:cs typeface="Myriad Pro"/>
              </a:rPr>
              <a:t> </a:t>
            </a:r>
            <a:r>
              <a:rPr lang="en-US" sz="1000" dirty="0" err="1">
                <a:solidFill>
                  <a:srgbClr val="79776F"/>
                </a:solidFill>
                <a:latin typeface="Myriad Pro"/>
                <a:cs typeface="Myriad Pro"/>
              </a:rPr>
              <a:t>diam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nonummy</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nibh</a:t>
            </a:r>
            <a:r>
              <a:rPr lang="en-US" sz="1000" dirty="0">
                <a:solidFill>
                  <a:srgbClr val="79776F"/>
                </a:solidFill>
                <a:latin typeface="Myriad Pro"/>
                <a:cs typeface="Myriad Pro"/>
              </a:rPr>
              <a:t> </a:t>
            </a:r>
            <a:r>
              <a:rPr lang="en-US" sz="1000" dirty="0" err="1">
                <a:solidFill>
                  <a:srgbClr val="79776F"/>
                </a:solidFill>
                <a:latin typeface="Myriad Pro"/>
                <a:cs typeface="Myriad Pro"/>
              </a:rPr>
              <a:t>euismod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tincidunt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spc="-5" dirty="0" err="1">
                <a:solidFill>
                  <a:srgbClr val="79776F"/>
                </a:solidFill>
                <a:latin typeface="Myriad Pro"/>
                <a:cs typeface="Myriad Pro"/>
              </a:rPr>
              <a:t>laoreet</a:t>
            </a:r>
            <a:r>
              <a:rPr lang="en-US" sz="1000" spc="-5" dirty="0">
                <a:solidFill>
                  <a:srgbClr val="79776F"/>
                </a:solidFill>
                <a:latin typeface="Myriad Pro"/>
                <a:cs typeface="Myriad Pro"/>
              </a:rPr>
              <a:t> dolore magna </a:t>
            </a:r>
            <a:r>
              <a:rPr lang="en-US" sz="1000" dirty="0" err="1">
                <a:solidFill>
                  <a:srgbClr val="79776F"/>
                </a:solidFill>
                <a:latin typeface="Myriad Pro"/>
                <a:cs typeface="Myriad Pro"/>
              </a:rPr>
              <a:t>aliquam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erat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volutpat</a:t>
            </a:r>
            <a:r>
              <a:rPr lang="en-US" sz="1000" spc="-5" dirty="0">
                <a:solidFill>
                  <a:srgbClr val="79776F"/>
                </a:solidFill>
                <a:latin typeface="Myriad Pro"/>
                <a:cs typeface="Myriad Pro"/>
              </a:rPr>
              <a:t>. </a:t>
            </a:r>
            <a:r>
              <a:rPr lang="en-US" sz="1000" dirty="0">
                <a:solidFill>
                  <a:srgbClr val="79776F"/>
                </a:solidFill>
                <a:latin typeface="Myriad Pro"/>
                <a:cs typeface="Myriad Pro"/>
              </a:rPr>
              <a:t>Ut </a:t>
            </a:r>
            <a:r>
              <a:rPr lang="en-US" sz="1000" dirty="0" err="1">
                <a:solidFill>
                  <a:srgbClr val="79776F"/>
                </a:solidFill>
                <a:latin typeface="Myriad Pro"/>
                <a:cs typeface="Myriad Pro"/>
              </a:rPr>
              <a:t>wisi</a:t>
            </a:r>
            <a:r>
              <a:rPr lang="en-US" sz="1000" dirty="0">
                <a:solidFill>
                  <a:srgbClr val="79776F"/>
                </a:solidFill>
                <a:latin typeface="Myriad Pro"/>
                <a:cs typeface="Myriad Pro"/>
              </a:rPr>
              <a:t> </a:t>
            </a:r>
            <a:r>
              <a:rPr lang="en-US" sz="1000" dirty="0" err="1">
                <a:solidFill>
                  <a:srgbClr val="79776F"/>
                </a:solidFill>
                <a:latin typeface="Myriad Pro"/>
                <a:cs typeface="Myriad Pro"/>
              </a:rPr>
              <a:t>enim</a:t>
            </a:r>
            <a:r>
              <a:rPr lang="en-US" sz="1000" dirty="0">
                <a:solidFill>
                  <a:srgbClr val="79776F"/>
                </a:solidFill>
                <a:latin typeface="Myriad Pro"/>
                <a:cs typeface="Myriad Pro"/>
              </a:rPr>
              <a:t> ad minim </a:t>
            </a:r>
            <a:r>
              <a:rPr lang="en-US" sz="1000" spc="-5" dirty="0" err="1">
                <a:solidFill>
                  <a:srgbClr val="79776F"/>
                </a:solidFill>
                <a:latin typeface="Myriad Pro"/>
                <a:cs typeface="Myriad Pro"/>
              </a:rPr>
              <a:t>veniam</a:t>
            </a:r>
            <a:r>
              <a:rPr lang="en-US" sz="1000" spc="-5" dirty="0">
                <a:solidFill>
                  <a:srgbClr val="79776F"/>
                </a:solidFill>
                <a:latin typeface="Myriad Pro"/>
                <a:cs typeface="Myriad Pro"/>
              </a:rPr>
              <a:t>, </a:t>
            </a:r>
            <a:r>
              <a:rPr lang="en-US" sz="1000" dirty="0" err="1">
                <a:solidFill>
                  <a:srgbClr val="79776F"/>
                </a:solidFill>
                <a:latin typeface="Myriad Pro"/>
                <a:cs typeface="Myriad Pro"/>
              </a:rPr>
              <a:t>quis</a:t>
            </a:r>
            <a:r>
              <a:rPr lang="en-US" sz="1000" dirty="0">
                <a:solidFill>
                  <a:srgbClr val="79776F"/>
                </a:solidFill>
                <a:latin typeface="Myriad Pro"/>
                <a:cs typeface="Myriad Pro"/>
              </a:rPr>
              <a:t>  </a:t>
            </a:r>
            <a:r>
              <a:rPr lang="en-US" sz="1000" dirty="0" err="1">
                <a:solidFill>
                  <a:srgbClr val="79776F"/>
                </a:solidFill>
                <a:latin typeface="Myriad Pro"/>
                <a:cs typeface="Myriad Pro"/>
              </a:rPr>
              <a:t>nostrud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exerci</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tation</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ullamcorper</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suscipit</a:t>
            </a:r>
            <a:r>
              <a:rPr lang="en-US" sz="1000" dirty="0">
                <a:solidFill>
                  <a:srgbClr val="79776F"/>
                </a:solidFill>
                <a:latin typeface="Myriad Pro"/>
                <a:cs typeface="Myriad Pro"/>
              </a:rPr>
              <a:t> </a:t>
            </a:r>
            <a:r>
              <a:rPr lang="en-US" sz="1000" dirty="0" err="1">
                <a:solidFill>
                  <a:srgbClr val="79776F"/>
                </a:solidFill>
                <a:latin typeface="Myriad Pro"/>
                <a:cs typeface="Myriad Pro"/>
              </a:rPr>
              <a:t>lobortis</a:t>
            </a:r>
            <a:r>
              <a:rPr lang="en-US" sz="1000" dirty="0">
                <a:solidFill>
                  <a:srgbClr val="79776F"/>
                </a:solidFill>
                <a:latin typeface="Myriad Pro"/>
                <a:cs typeface="Myriad Pro"/>
              </a:rPr>
              <a:t>  </a:t>
            </a:r>
            <a:r>
              <a:rPr lang="en-US" sz="1000" dirty="0" err="1">
                <a:solidFill>
                  <a:srgbClr val="79776F"/>
                </a:solidFill>
                <a:latin typeface="Myriad Pro"/>
                <a:cs typeface="Myriad Pro"/>
              </a:rPr>
              <a:t>nisl</a:t>
            </a:r>
            <a:r>
              <a:rPr lang="en-US" sz="1000"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dirty="0" err="1">
                <a:solidFill>
                  <a:srgbClr val="79776F"/>
                </a:solidFill>
                <a:latin typeface="Myriad Pro"/>
                <a:cs typeface="Myriad Pro"/>
              </a:rPr>
              <a:t>aliquip</a:t>
            </a:r>
            <a:r>
              <a:rPr lang="en-US" sz="1000" dirty="0">
                <a:solidFill>
                  <a:srgbClr val="79776F"/>
                </a:solidFill>
                <a:latin typeface="Myriad Pro"/>
                <a:cs typeface="Myriad Pro"/>
              </a:rPr>
              <a:t> </a:t>
            </a:r>
            <a:r>
              <a:rPr lang="en-US" sz="1000" spc="-5" dirty="0">
                <a:solidFill>
                  <a:srgbClr val="79776F"/>
                </a:solidFill>
                <a:latin typeface="Myriad Pro"/>
                <a:cs typeface="Myriad Pro"/>
              </a:rPr>
              <a:t>ex </a:t>
            </a:r>
            <a:r>
              <a:rPr lang="en-US" sz="1000" dirty="0" err="1">
                <a:solidFill>
                  <a:srgbClr val="79776F"/>
                </a:solidFill>
                <a:latin typeface="Myriad Pro"/>
                <a:cs typeface="Myriad Pro"/>
              </a:rPr>
              <a:t>ea</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commodo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dirty="0">
                <a:solidFill>
                  <a:srgbClr val="79776F"/>
                </a:solidFill>
                <a:latin typeface="Myriad Pro"/>
                <a:cs typeface="Myriad Pro"/>
              </a:rPr>
              <a:t>Duis  </a:t>
            </a:r>
            <a:r>
              <a:rPr lang="en-US" sz="1000" spc="-5" dirty="0" err="1">
                <a:solidFill>
                  <a:srgbClr val="79776F"/>
                </a:solidFill>
                <a:latin typeface="Myriad Pro"/>
                <a:cs typeface="Myriad Pro"/>
              </a:rPr>
              <a:t>autem</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eum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iriure</a:t>
            </a:r>
            <a:r>
              <a:rPr lang="en-US" sz="1000" spc="-5" dirty="0">
                <a:solidFill>
                  <a:srgbClr val="79776F"/>
                </a:solidFill>
                <a:latin typeface="Myriad Pro"/>
                <a:cs typeface="Myriad Pro"/>
              </a:rPr>
              <a:t> </a:t>
            </a:r>
            <a:r>
              <a:rPr lang="en-US" sz="1000" dirty="0">
                <a:solidFill>
                  <a:srgbClr val="79776F"/>
                </a:solidFill>
                <a:latin typeface="Myriad Pro"/>
                <a:cs typeface="Myriad Pro"/>
              </a:rPr>
              <a:t>dolor in </a:t>
            </a:r>
            <a:r>
              <a:rPr lang="en-US" sz="1000" spc="-5" dirty="0" err="1">
                <a:solidFill>
                  <a:srgbClr val="79776F"/>
                </a:solidFill>
                <a:latin typeface="Myriad Pro"/>
                <a:cs typeface="Myriad Pro"/>
              </a:rPr>
              <a:t>hendrerit</a:t>
            </a:r>
            <a:r>
              <a:rPr lang="en-US" sz="1000" spc="-5" dirty="0">
                <a:solidFill>
                  <a:srgbClr val="79776F"/>
                </a:solidFill>
                <a:latin typeface="Myriad Pro"/>
                <a:cs typeface="Myriad Pro"/>
              </a:rPr>
              <a:t> </a:t>
            </a:r>
            <a:r>
              <a:rPr lang="en-US" sz="1000" dirty="0">
                <a:solidFill>
                  <a:srgbClr val="79776F"/>
                </a:solidFill>
                <a:latin typeface="Myriad Pro"/>
                <a:cs typeface="Myriad Pro"/>
              </a:rPr>
              <a:t>in  </a:t>
            </a:r>
            <a:r>
              <a:rPr lang="en-US" sz="1000" spc="-5" dirty="0" err="1">
                <a:solidFill>
                  <a:srgbClr val="79776F"/>
                </a:solidFill>
                <a:latin typeface="Myriad Pro"/>
                <a:cs typeface="Myriad Pro"/>
              </a:rPr>
              <a:t>vulputate</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esse</a:t>
            </a:r>
            <a:r>
              <a:rPr lang="en-US" sz="1000" dirty="0">
                <a:solidFill>
                  <a:srgbClr val="79776F"/>
                </a:solidFill>
                <a:latin typeface="Myriad Pro"/>
                <a:cs typeface="Myriad Pro"/>
              </a:rPr>
              <a:t> </a:t>
            </a:r>
            <a:r>
              <a:rPr lang="en-US" sz="1000" dirty="0" err="1">
                <a:solidFill>
                  <a:srgbClr val="79776F"/>
                </a:solidFill>
                <a:latin typeface="Myriad Pro"/>
                <a:cs typeface="Myriad Pro"/>
              </a:rPr>
              <a:t>molestie</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illum</a:t>
            </a:r>
            <a:r>
              <a:rPr lang="en-US" sz="1000" dirty="0">
                <a:solidFill>
                  <a:srgbClr val="79776F"/>
                </a:solidFill>
                <a:latin typeface="Myriad Pro"/>
                <a:cs typeface="Myriad Pro"/>
              </a:rPr>
              <a:t>  </a:t>
            </a:r>
            <a:r>
              <a:rPr lang="en-US" sz="1000" spc="-5" dirty="0">
                <a:solidFill>
                  <a:srgbClr val="79776F"/>
                </a:solidFill>
                <a:latin typeface="Myriad Pro"/>
                <a:cs typeface="Myriad Pro"/>
              </a:rPr>
              <a:t>dolore </a:t>
            </a:r>
            <a:r>
              <a:rPr lang="en-US" sz="1000" dirty="0" err="1">
                <a:solidFill>
                  <a:srgbClr val="79776F"/>
                </a:solidFill>
                <a:latin typeface="Myriad Pro"/>
                <a:cs typeface="Myriad Pro"/>
              </a:rPr>
              <a:t>eu</a:t>
            </a:r>
            <a:r>
              <a:rPr lang="en-US" sz="1000" dirty="0">
                <a:solidFill>
                  <a:srgbClr val="79776F"/>
                </a:solidFill>
                <a:latin typeface="Myriad Pro"/>
                <a:cs typeface="Myriad Pro"/>
              </a:rPr>
              <a:t> </a:t>
            </a:r>
            <a:r>
              <a:rPr lang="en-US" sz="1000" spc="-5" dirty="0" err="1">
                <a:solidFill>
                  <a:srgbClr val="79776F"/>
                </a:solidFill>
                <a:latin typeface="Myriad Pro"/>
                <a:cs typeface="Myriad Pro"/>
              </a:rPr>
              <a:t>feugiat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nulla</a:t>
            </a:r>
            <a:r>
              <a:rPr lang="en-US" sz="1000" dirty="0">
                <a:solidFill>
                  <a:srgbClr val="79776F"/>
                </a:solidFill>
                <a:latin typeface="Myriad Pro"/>
                <a:cs typeface="Myriad Pro"/>
              </a:rPr>
              <a:t> </a:t>
            </a:r>
            <a:r>
              <a:rPr lang="en-US" sz="1000" dirty="0" err="1">
                <a:solidFill>
                  <a:srgbClr val="79776F"/>
                </a:solidFill>
                <a:latin typeface="Myriad Pro"/>
                <a:cs typeface="Myriad Pro"/>
              </a:rPr>
              <a:t>facilisis</a:t>
            </a:r>
            <a:r>
              <a:rPr lang="en-US" sz="1000" dirty="0">
                <a:solidFill>
                  <a:srgbClr val="79776F"/>
                </a:solidFill>
                <a:latin typeface="Myriad Pro"/>
                <a:cs typeface="Myriad Pro"/>
              </a:rPr>
              <a:t> </a:t>
            </a:r>
            <a:r>
              <a:rPr lang="en-US" sz="1000" spc="-5" dirty="0">
                <a:solidFill>
                  <a:srgbClr val="79776F"/>
                </a:solidFill>
                <a:latin typeface="Myriad Pro"/>
                <a:cs typeface="Myriad Pro"/>
              </a:rPr>
              <a:t>at </a:t>
            </a:r>
            <a:r>
              <a:rPr lang="en-US" sz="1000" spc="-5" dirty="0" err="1">
                <a:solidFill>
                  <a:srgbClr val="79776F"/>
                </a:solidFill>
                <a:latin typeface="Myriad Pro"/>
                <a:cs typeface="Myriad Pro"/>
              </a:rPr>
              <a:t>vero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eros</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accumsan</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iusto</a:t>
            </a:r>
            <a:r>
              <a:rPr lang="en-US" sz="1000" spc="-5" dirty="0">
                <a:solidFill>
                  <a:srgbClr val="79776F"/>
                </a:solidFill>
                <a:latin typeface="Myriad Pro"/>
                <a:cs typeface="Myriad Pro"/>
              </a:rPr>
              <a:t> </a:t>
            </a:r>
            <a:r>
              <a:rPr lang="en-US" sz="1000" dirty="0" err="1">
                <a:solidFill>
                  <a:srgbClr val="79776F"/>
                </a:solidFill>
                <a:latin typeface="Myriad Pro"/>
                <a:cs typeface="Myriad Pro"/>
              </a:rPr>
              <a:t>odio</a:t>
            </a:r>
            <a:r>
              <a:rPr lang="en-US" sz="1000" dirty="0">
                <a:solidFill>
                  <a:srgbClr val="79776F"/>
                </a:solidFill>
                <a:latin typeface="Myriad Pro"/>
                <a:cs typeface="Myriad Pro"/>
              </a:rPr>
              <a:t> </a:t>
            </a:r>
            <a:r>
              <a:rPr lang="en-US" sz="1000" spc="-5" dirty="0" err="1">
                <a:solidFill>
                  <a:srgbClr val="79776F"/>
                </a:solidFill>
                <a:latin typeface="Myriad Pro"/>
                <a:cs typeface="Myriad Pro"/>
              </a:rPr>
              <a:t>dignissim</a:t>
            </a:r>
            <a:r>
              <a:rPr lang="en-US" sz="1000" spc="-5" dirty="0">
                <a:solidFill>
                  <a:srgbClr val="79776F"/>
                </a:solidFill>
                <a:latin typeface="Myriad Pro"/>
                <a:cs typeface="Myriad Pro"/>
              </a:rPr>
              <a:t> </a:t>
            </a:r>
            <a:r>
              <a:rPr lang="en-US" sz="1000" dirty="0">
                <a:solidFill>
                  <a:srgbClr val="79776F"/>
                </a:solidFill>
                <a:latin typeface="Myriad Pro"/>
                <a:cs typeface="Myriad Pro"/>
              </a:rPr>
              <a:t>qui </a:t>
            </a:r>
            <a:r>
              <a:rPr lang="en-US" sz="1000" dirty="0" err="1">
                <a:solidFill>
                  <a:srgbClr val="79776F"/>
                </a:solidFill>
                <a:latin typeface="Myriad Pro"/>
                <a:cs typeface="Myriad Pro"/>
              </a:rPr>
              <a:t>blandit</a:t>
            </a:r>
            <a:r>
              <a:rPr lang="en-US" sz="1000" spc="20" dirty="0">
                <a:solidFill>
                  <a:srgbClr val="79776F"/>
                </a:solidFill>
                <a:latin typeface="Myriad Pro"/>
                <a:cs typeface="Myriad Pro"/>
              </a:rPr>
              <a:t> </a:t>
            </a:r>
            <a:r>
              <a:rPr lang="en-US" sz="1000" spc="-5" dirty="0" err="1">
                <a:solidFill>
                  <a:srgbClr val="79776F"/>
                </a:solidFill>
                <a:latin typeface="Myriad Pro"/>
                <a:cs typeface="Myriad Pro"/>
              </a:rPr>
              <a:t>prae</a:t>
            </a:r>
            <a:endParaRPr lang="en-US" sz="1000" dirty="0">
              <a:latin typeface="Myriad Pro"/>
              <a:cs typeface="Myriad Pro"/>
            </a:endParaRPr>
          </a:p>
          <a:p>
            <a:pPr>
              <a:lnSpc>
                <a:spcPct val="100000"/>
              </a:lnSpc>
              <a:spcBef>
                <a:spcPts val="40"/>
              </a:spcBef>
            </a:pPr>
            <a:endParaRPr lang="en-US" sz="1000" dirty="0">
              <a:latin typeface="Times New Roman"/>
              <a:cs typeface="Times New Roman"/>
            </a:endParaRPr>
          </a:p>
          <a:p>
            <a:pPr marL="12700" marR="5080" algn="just">
              <a:lnSpc>
                <a:spcPct val="100000"/>
              </a:lnSpc>
            </a:pPr>
            <a:r>
              <a:rPr lang="en-US" sz="1000" spc="-5" dirty="0">
                <a:solidFill>
                  <a:srgbClr val="79776F"/>
                </a:solidFill>
                <a:latin typeface="Myriad Pro"/>
                <a:cs typeface="Myriad Pro"/>
              </a:rPr>
              <a:t>Lorem </a:t>
            </a:r>
            <a:r>
              <a:rPr lang="en-US" sz="1000" dirty="0">
                <a:solidFill>
                  <a:srgbClr val="79776F"/>
                </a:solidFill>
                <a:latin typeface="Myriad Pro"/>
                <a:cs typeface="Myriad Pro"/>
              </a:rPr>
              <a:t>ipsum dolor sit </a:t>
            </a:r>
            <a:r>
              <a:rPr lang="en-US" sz="1000" spc="-5" dirty="0" err="1">
                <a:solidFill>
                  <a:srgbClr val="79776F"/>
                </a:solidFill>
                <a:latin typeface="Myriad Pro"/>
                <a:cs typeface="Myriad Pro"/>
              </a:rPr>
              <a:t>amet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consectetuer</a:t>
            </a:r>
            <a:r>
              <a:rPr lang="en-US" sz="1000" dirty="0">
                <a:solidFill>
                  <a:srgbClr val="79776F"/>
                </a:solidFill>
                <a:latin typeface="Myriad Pro"/>
                <a:cs typeface="Myriad Pro"/>
              </a:rPr>
              <a:t> </a:t>
            </a:r>
            <a:r>
              <a:rPr lang="en-US" sz="1000" dirty="0" err="1">
                <a:solidFill>
                  <a:srgbClr val="79776F"/>
                </a:solidFill>
                <a:latin typeface="Myriad Pro"/>
                <a:cs typeface="Myriad Pro"/>
              </a:rPr>
              <a:t>adipisc</a:t>
            </a:r>
            <a:r>
              <a:rPr lang="en-US" sz="1000" dirty="0">
                <a:solidFill>
                  <a:srgbClr val="79776F"/>
                </a:solidFill>
                <a:latin typeface="Myriad Pro"/>
                <a:cs typeface="Myriad Pro"/>
              </a:rPr>
              <a:t>-  </a:t>
            </a:r>
            <a:r>
              <a:rPr lang="en-US" sz="1000" dirty="0" err="1">
                <a:solidFill>
                  <a:srgbClr val="79776F"/>
                </a:solidFill>
                <a:latin typeface="Myriad Pro"/>
                <a:cs typeface="Myriad Pro"/>
              </a:rPr>
              <a:t>ing</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sed</a:t>
            </a:r>
            <a:r>
              <a:rPr lang="en-US" sz="1000" dirty="0">
                <a:solidFill>
                  <a:srgbClr val="79776F"/>
                </a:solidFill>
                <a:latin typeface="Myriad Pro"/>
                <a:cs typeface="Myriad Pro"/>
              </a:rPr>
              <a:t> </a:t>
            </a:r>
            <a:r>
              <a:rPr lang="en-US" sz="1000" dirty="0" err="1">
                <a:solidFill>
                  <a:srgbClr val="79776F"/>
                </a:solidFill>
                <a:latin typeface="Myriad Pro"/>
                <a:cs typeface="Myriad Pro"/>
              </a:rPr>
              <a:t>diam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nonummy</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nibh</a:t>
            </a:r>
            <a:r>
              <a:rPr lang="en-US" sz="1000" dirty="0">
                <a:solidFill>
                  <a:srgbClr val="79776F"/>
                </a:solidFill>
                <a:latin typeface="Myriad Pro"/>
                <a:cs typeface="Myriad Pro"/>
              </a:rPr>
              <a:t> </a:t>
            </a:r>
            <a:r>
              <a:rPr lang="en-US" sz="1000" dirty="0" err="1">
                <a:solidFill>
                  <a:srgbClr val="79776F"/>
                </a:solidFill>
                <a:latin typeface="Myriad Pro"/>
                <a:cs typeface="Myriad Pro"/>
              </a:rPr>
              <a:t>euismod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tincidunt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spc="-5" dirty="0" err="1">
                <a:solidFill>
                  <a:srgbClr val="79776F"/>
                </a:solidFill>
                <a:latin typeface="Myriad Pro"/>
                <a:cs typeface="Myriad Pro"/>
              </a:rPr>
              <a:t>laoreet</a:t>
            </a:r>
            <a:r>
              <a:rPr lang="en-US" sz="1000" spc="-5" dirty="0">
                <a:solidFill>
                  <a:srgbClr val="79776F"/>
                </a:solidFill>
                <a:latin typeface="Myriad Pro"/>
                <a:cs typeface="Myriad Pro"/>
              </a:rPr>
              <a:t> dolore magna </a:t>
            </a:r>
            <a:r>
              <a:rPr lang="en-US" sz="1000" dirty="0" err="1">
                <a:solidFill>
                  <a:srgbClr val="79776F"/>
                </a:solidFill>
                <a:latin typeface="Myriad Pro"/>
                <a:cs typeface="Myriad Pro"/>
              </a:rPr>
              <a:t>aliquam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erat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volutpat</a:t>
            </a:r>
            <a:r>
              <a:rPr lang="en-US" sz="1000" spc="-5" dirty="0">
                <a:solidFill>
                  <a:srgbClr val="79776F"/>
                </a:solidFill>
                <a:latin typeface="Myriad Pro"/>
                <a:cs typeface="Myriad Pro"/>
              </a:rPr>
              <a:t>. </a:t>
            </a:r>
            <a:r>
              <a:rPr lang="en-US" sz="1000" dirty="0">
                <a:solidFill>
                  <a:srgbClr val="79776F"/>
                </a:solidFill>
                <a:latin typeface="Myriad Pro"/>
                <a:cs typeface="Myriad Pro"/>
              </a:rPr>
              <a:t>Ut </a:t>
            </a:r>
            <a:r>
              <a:rPr lang="en-US" sz="1000" dirty="0" err="1">
                <a:solidFill>
                  <a:srgbClr val="79776F"/>
                </a:solidFill>
                <a:latin typeface="Myriad Pro"/>
                <a:cs typeface="Myriad Pro"/>
              </a:rPr>
              <a:t>wisi</a:t>
            </a:r>
            <a:r>
              <a:rPr lang="en-US" sz="1000" dirty="0">
                <a:solidFill>
                  <a:srgbClr val="79776F"/>
                </a:solidFill>
                <a:latin typeface="Myriad Pro"/>
                <a:cs typeface="Myriad Pro"/>
              </a:rPr>
              <a:t> </a:t>
            </a:r>
            <a:r>
              <a:rPr lang="en-US" sz="1000" dirty="0" err="1">
                <a:solidFill>
                  <a:srgbClr val="79776F"/>
                </a:solidFill>
                <a:latin typeface="Myriad Pro"/>
                <a:cs typeface="Myriad Pro"/>
              </a:rPr>
              <a:t>enim</a:t>
            </a:r>
            <a:r>
              <a:rPr lang="en-US" sz="1000" dirty="0">
                <a:solidFill>
                  <a:srgbClr val="79776F"/>
                </a:solidFill>
                <a:latin typeface="Myriad Pro"/>
                <a:cs typeface="Myriad Pro"/>
              </a:rPr>
              <a:t> ad minim </a:t>
            </a:r>
            <a:r>
              <a:rPr lang="en-US" sz="1000" spc="-5" dirty="0" err="1">
                <a:solidFill>
                  <a:srgbClr val="79776F"/>
                </a:solidFill>
                <a:latin typeface="Myriad Pro"/>
                <a:cs typeface="Myriad Pro"/>
              </a:rPr>
              <a:t>veniam</a:t>
            </a:r>
            <a:r>
              <a:rPr lang="en-US" sz="1000" spc="-5" dirty="0">
                <a:solidFill>
                  <a:srgbClr val="79776F"/>
                </a:solidFill>
                <a:latin typeface="Myriad Pro"/>
                <a:cs typeface="Myriad Pro"/>
              </a:rPr>
              <a:t>, </a:t>
            </a:r>
            <a:r>
              <a:rPr lang="en-US" sz="1000" dirty="0" err="1">
                <a:solidFill>
                  <a:srgbClr val="79776F"/>
                </a:solidFill>
                <a:latin typeface="Myriad Pro"/>
                <a:cs typeface="Myriad Pro"/>
              </a:rPr>
              <a:t>quis</a:t>
            </a:r>
            <a:r>
              <a:rPr lang="en-US" sz="1000" dirty="0">
                <a:solidFill>
                  <a:srgbClr val="79776F"/>
                </a:solidFill>
                <a:latin typeface="Myriad Pro"/>
                <a:cs typeface="Myriad Pro"/>
              </a:rPr>
              <a:t>  </a:t>
            </a:r>
            <a:r>
              <a:rPr lang="en-US" sz="1000" dirty="0" err="1">
                <a:solidFill>
                  <a:srgbClr val="79776F"/>
                </a:solidFill>
                <a:latin typeface="Myriad Pro"/>
                <a:cs typeface="Myriad Pro"/>
              </a:rPr>
              <a:t>nostrud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exerci</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tation</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ullamcorper</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suscipit</a:t>
            </a:r>
            <a:r>
              <a:rPr lang="en-US" sz="1000" dirty="0">
                <a:solidFill>
                  <a:srgbClr val="79776F"/>
                </a:solidFill>
                <a:latin typeface="Myriad Pro"/>
                <a:cs typeface="Myriad Pro"/>
              </a:rPr>
              <a:t> </a:t>
            </a:r>
            <a:r>
              <a:rPr lang="en-US" sz="1000" dirty="0" err="1">
                <a:solidFill>
                  <a:srgbClr val="79776F"/>
                </a:solidFill>
                <a:latin typeface="Myriad Pro"/>
                <a:cs typeface="Myriad Pro"/>
              </a:rPr>
              <a:t>lobortis</a:t>
            </a:r>
            <a:r>
              <a:rPr lang="en-US" sz="1000" dirty="0">
                <a:solidFill>
                  <a:srgbClr val="79776F"/>
                </a:solidFill>
                <a:latin typeface="Myriad Pro"/>
                <a:cs typeface="Myriad Pro"/>
              </a:rPr>
              <a:t>  </a:t>
            </a:r>
            <a:r>
              <a:rPr lang="en-US" sz="1000" dirty="0" err="1">
                <a:solidFill>
                  <a:srgbClr val="79776F"/>
                </a:solidFill>
                <a:latin typeface="Myriad Pro"/>
                <a:cs typeface="Myriad Pro"/>
              </a:rPr>
              <a:t>nisl</a:t>
            </a:r>
            <a:r>
              <a:rPr lang="en-US" sz="1000"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dirty="0" err="1">
                <a:solidFill>
                  <a:srgbClr val="79776F"/>
                </a:solidFill>
                <a:latin typeface="Myriad Pro"/>
                <a:cs typeface="Myriad Pro"/>
              </a:rPr>
              <a:t>aliquip</a:t>
            </a:r>
            <a:r>
              <a:rPr lang="en-US" sz="1000" dirty="0">
                <a:solidFill>
                  <a:srgbClr val="79776F"/>
                </a:solidFill>
                <a:latin typeface="Myriad Pro"/>
                <a:cs typeface="Myriad Pro"/>
              </a:rPr>
              <a:t> </a:t>
            </a:r>
            <a:r>
              <a:rPr lang="en-US" sz="1000" spc="-5" dirty="0">
                <a:solidFill>
                  <a:srgbClr val="79776F"/>
                </a:solidFill>
                <a:latin typeface="Myriad Pro"/>
                <a:cs typeface="Myriad Pro"/>
              </a:rPr>
              <a:t>ex </a:t>
            </a:r>
            <a:r>
              <a:rPr lang="en-US" sz="1000" dirty="0" err="1">
                <a:solidFill>
                  <a:srgbClr val="79776F"/>
                </a:solidFill>
                <a:latin typeface="Myriad Pro"/>
                <a:cs typeface="Myriad Pro"/>
              </a:rPr>
              <a:t>ea</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commodo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dirty="0">
                <a:solidFill>
                  <a:srgbClr val="79776F"/>
                </a:solidFill>
                <a:latin typeface="Myriad Pro"/>
                <a:cs typeface="Myriad Pro"/>
              </a:rPr>
              <a:t>Duis  </a:t>
            </a:r>
            <a:r>
              <a:rPr lang="en-US" sz="1000" spc="-5" dirty="0" err="1">
                <a:solidFill>
                  <a:srgbClr val="79776F"/>
                </a:solidFill>
                <a:latin typeface="Myriad Pro"/>
                <a:cs typeface="Myriad Pro"/>
              </a:rPr>
              <a:t>autem</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eum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iriure</a:t>
            </a:r>
            <a:r>
              <a:rPr lang="en-US" sz="1000" spc="-5" dirty="0">
                <a:solidFill>
                  <a:srgbClr val="79776F"/>
                </a:solidFill>
                <a:latin typeface="Myriad Pro"/>
                <a:cs typeface="Myriad Pro"/>
              </a:rPr>
              <a:t> </a:t>
            </a:r>
            <a:r>
              <a:rPr lang="en-US" sz="1000" dirty="0">
                <a:solidFill>
                  <a:srgbClr val="79776F"/>
                </a:solidFill>
                <a:latin typeface="Myriad Pro"/>
                <a:cs typeface="Myriad Pro"/>
              </a:rPr>
              <a:t>dolor in </a:t>
            </a:r>
            <a:r>
              <a:rPr lang="en-US" sz="1000" spc="-5" dirty="0" err="1">
                <a:solidFill>
                  <a:srgbClr val="79776F"/>
                </a:solidFill>
                <a:latin typeface="Myriad Pro"/>
                <a:cs typeface="Myriad Pro"/>
              </a:rPr>
              <a:t>hendrerit</a:t>
            </a:r>
            <a:r>
              <a:rPr lang="en-US" sz="1000" spc="-5" dirty="0">
                <a:solidFill>
                  <a:srgbClr val="79776F"/>
                </a:solidFill>
                <a:latin typeface="Myriad Pro"/>
                <a:cs typeface="Myriad Pro"/>
              </a:rPr>
              <a:t> </a:t>
            </a:r>
            <a:r>
              <a:rPr lang="en-US" sz="1000" dirty="0">
                <a:solidFill>
                  <a:srgbClr val="79776F"/>
                </a:solidFill>
                <a:latin typeface="Myriad Pro"/>
                <a:cs typeface="Myriad Pro"/>
              </a:rPr>
              <a:t>in  </a:t>
            </a:r>
            <a:r>
              <a:rPr lang="en-US" sz="1000" spc="-5" dirty="0" err="1">
                <a:solidFill>
                  <a:srgbClr val="79776F"/>
                </a:solidFill>
                <a:latin typeface="Myriad Pro"/>
                <a:cs typeface="Myriad Pro"/>
              </a:rPr>
              <a:t>vulputate</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esse</a:t>
            </a:r>
            <a:r>
              <a:rPr lang="en-US" sz="1000" dirty="0">
                <a:solidFill>
                  <a:srgbClr val="79776F"/>
                </a:solidFill>
                <a:latin typeface="Myriad Pro"/>
                <a:cs typeface="Myriad Pro"/>
              </a:rPr>
              <a:t> </a:t>
            </a:r>
            <a:r>
              <a:rPr lang="en-US" sz="1000" dirty="0" err="1">
                <a:solidFill>
                  <a:srgbClr val="79776F"/>
                </a:solidFill>
                <a:latin typeface="Myriad Pro"/>
                <a:cs typeface="Myriad Pro"/>
              </a:rPr>
              <a:t>molestie</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illum</a:t>
            </a:r>
            <a:r>
              <a:rPr lang="en-US" sz="1000" dirty="0">
                <a:solidFill>
                  <a:srgbClr val="79776F"/>
                </a:solidFill>
                <a:latin typeface="Myriad Pro"/>
                <a:cs typeface="Myriad Pro"/>
              </a:rPr>
              <a:t>  </a:t>
            </a:r>
            <a:r>
              <a:rPr lang="en-US" sz="1000" spc="-5" dirty="0">
                <a:solidFill>
                  <a:srgbClr val="79776F"/>
                </a:solidFill>
                <a:latin typeface="Myriad Pro"/>
                <a:cs typeface="Myriad Pro"/>
              </a:rPr>
              <a:t>dolore </a:t>
            </a:r>
            <a:r>
              <a:rPr lang="en-US" sz="1000" dirty="0" err="1">
                <a:solidFill>
                  <a:srgbClr val="79776F"/>
                </a:solidFill>
                <a:latin typeface="Myriad Pro"/>
                <a:cs typeface="Myriad Pro"/>
              </a:rPr>
              <a:t>eu</a:t>
            </a:r>
            <a:r>
              <a:rPr lang="en-US" sz="1000" dirty="0">
                <a:solidFill>
                  <a:srgbClr val="79776F"/>
                </a:solidFill>
                <a:latin typeface="Myriad Pro"/>
                <a:cs typeface="Myriad Pro"/>
              </a:rPr>
              <a:t> </a:t>
            </a:r>
            <a:r>
              <a:rPr lang="en-US" sz="1000" spc="-5" dirty="0" err="1">
                <a:solidFill>
                  <a:srgbClr val="79776F"/>
                </a:solidFill>
                <a:latin typeface="Myriad Pro"/>
                <a:cs typeface="Myriad Pro"/>
              </a:rPr>
              <a:t>feugiat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nulla</a:t>
            </a:r>
            <a:r>
              <a:rPr lang="en-US" sz="1000" dirty="0">
                <a:solidFill>
                  <a:srgbClr val="79776F"/>
                </a:solidFill>
                <a:latin typeface="Myriad Pro"/>
                <a:cs typeface="Myriad Pro"/>
              </a:rPr>
              <a:t> </a:t>
            </a:r>
            <a:r>
              <a:rPr lang="en-US" sz="1000" dirty="0" err="1">
                <a:solidFill>
                  <a:srgbClr val="79776F"/>
                </a:solidFill>
                <a:latin typeface="Myriad Pro"/>
                <a:cs typeface="Myriad Pro"/>
              </a:rPr>
              <a:t>facilisis</a:t>
            </a:r>
            <a:r>
              <a:rPr lang="en-US" sz="1000" dirty="0">
                <a:solidFill>
                  <a:srgbClr val="79776F"/>
                </a:solidFill>
                <a:latin typeface="Myriad Pro"/>
                <a:cs typeface="Myriad Pro"/>
              </a:rPr>
              <a:t> </a:t>
            </a:r>
            <a:r>
              <a:rPr lang="en-US" sz="1000" spc="-5" dirty="0">
                <a:solidFill>
                  <a:srgbClr val="79776F"/>
                </a:solidFill>
                <a:latin typeface="Myriad Pro"/>
                <a:cs typeface="Myriad Pro"/>
              </a:rPr>
              <a:t>at </a:t>
            </a:r>
            <a:r>
              <a:rPr lang="en-US" sz="1000" spc="-5" dirty="0" err="1">
                <a:solidFill>
                  <a:srgbClr val="79776F"/>
                </a:solidFill>
                <a:latin typeface="Myriad Pro"/>
                <a:cs typeface="Myriad Pro"/>
              </a:rPr>
              <a:t>vero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eros</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accumsan</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iusto</a:t>
            </a:r>
            <a:r>
              <a:rPr lang="en-US" sz="1000" spc="-5" dirty="0">
                <a:solidFill>
                  <a:srgbClr val="79776F"/>
                </a:solidFill>
                <a:latin typeface="Myriad Pro"/>
                <a:cs typeface="Myriad Pro"/>
              </a:rPr>
              <a:t> </a:t>
            </a:r>
            <a:r>
              <a:rPr lang="en-US" sz="1000" dirty="0" err="1">
                <a:solidFill>
                  <a:srgbClr val="79776F"/>
                </a:solidFill>
                <a:latin typeface="Myriad Pro"/>
                <a:cs typeface="Myriad Pro"/>
              </a:rPr>
              <a:t>odio</a:t>
            </a:r>
            <a:r>
              <a:rPr lang="en-US" sz="1000" dirty="0">
                <a:solidFill>
                  <a:srgbClr val="79776F"/>
                </a:solidFill>
                <a:latin typeface="Myriad Pro"/>
                <a:cs typeface="Myriad Pro"/>
              </a:rPr>
              <a:t> </a:t>
            </a:r>
            <a:r>
              <a:rPr lang="en-US" sz="1000" spc="-5" dirty="0" err="1">
                <a:solidFill>
                  <a:srgbClr val="79776F"/>
                </a:solidFill>
                <a:latin typeface="Myriad Pro"/>
                <a:cs typeface="Myriad Pro"/>
              </a:rPr>
              <a:t>dignissim</a:t>
            </a:r>
            <a:r>
              <a:rPr lang="en-US" sz="1000" spc="-5" dirty="0">
                <a:solidFill>
                  <a:srgbClr val="79776F"/>
                </a:solidFill>
                <a:latin typeface="Myriad Pro"/>
                <a:cs typeface="Myriad Pro"/>
              </a:rPr>
              <a:t> </a:t>
            </a:r>
            <a:r>
              <a:rPr lang="en-US" sz="1000" dirty="0">
                <a:solidFill>
                  <a:srgbClr val="79776F"/>
                </a:solidFill>
                <a:latin typeface="Myriad Pro"/>
                <a:cs typeface="Myriad Pro"/>
              </a:rPr>
              <a:t>qui </a:t>
            </a:r>
            <a:r>
              <a:rPr lang="en-US" sz="1000" dirty="0" err="1">
                <a:solidFill>
                  <a:srgbClr val="79776F"/>
                </a:solidFill>
                <a:latin typeface="Myriad Pro"/>
                <a:cs typeface="Myriad Pro"/>
              </a:rPr>
              <a:t>blandit</a:t>
            </a:r>
            <a:r>
              <a:rPr lang="en-US" sz="1000" spc="20" dirty="0">
                <a:solidFill>
                  <a:srgbClr val="79776F"/>
                </a:solidFill>
                <a:latin typeface="Myriad Pro"/>
                <a:cs typeface="Myriad Pro"/>
              </a:rPr>
              <a:t> </a:t>
            </a:r>
            <a:r>
              <a:rPr lang="en-US" sz="1000" spc="-5" dirty="0" err="1">
                <a:solidFill>
                  <a:srgbClr val="79776F"/>
                </a:solidFill>
                <a:latin typeface="Myriad Pro"/>
                <a:cs typeface="Myriad Pro"/>
              </a:rPr>
              <a:t>prae</a:t>
            </a:r>
            <a:endParaRPr lang="en-US" sz="1000" dirty="0">
              <a:latin typeface="Myriad Pro"/>
              <a:cs typeface="Myriad Pro"/>
            </a:endParaRPr>
          </a:p>
        </p:txBody>
      </p:sp>
      <p:sp>
        <p:nvSpPr>
          <p:cNvPr id="19" name="Content Placeholder 16">
            <a:extLst>
              <a:ext uri="{FF2B5EF4-FFF2-40B4-BE49-F238E27FC236}">
                <a16:creationId xmlns:a16="http://schemas.microsoft.com/office/drawing/2014/main" id="{E6589753-713A-BC4A-B134-00C31E8AE67E}"/>
              </a:ext>
            </a:extLst>
          </p:cNvPr>
          <p:cNvSpPr>
            <a:spLocks noGrp="1"/>
          </p:cNvSpPr>
          <p:nvPr>
            <p:ph sz="quarter" idx="16" hasCustomPrompt="1"/>
          </p:nvPr>
        </p:nvSpPr>
        <p:spPr>
          <a:xfrm>
            <a:off x="6070834" y="1681200"/>
            <a:ext cx="5049524" cy="3906000"/>
          </a:xfrm>
          <a:prstGeom prst="rect">
            <a:avLst/>
          </a:prstGeom>
        </p:spPr>
        <p:txBody>
          <a:bodyPr>
            <a:normAutofit/>
          </a:bodyPr>
          <a:lstStyle>
            <a:lvl1pPr marL="10583" marR="4233" indent="0" algn="just">
              <a:lnSpc>
                <a:spcPct val="100000"/>
              </a:lnSpc>
              <a:spcBef>
                <a:spcPts val="33"/>
              </a:spcBef>
              <a:buNone/>
              <a:defRPr sz="1000"/>
            </a:lvl1pPr>
            <a:lvl2pPr marL="457182" indent="0">
              <a:buNone/>
              <a:defRPr/>
            </a:lvl2pPr>
            <a:lvl3pPr marL="914363" indent="0">
              <a:buNone/>
              <a:defRPr/>
            </a:lvl3pPr>
            <a:lvl4pPr marL="1371545" indent="0">
              <a:buNone/>
              <a:defRPr/>
            </a:lvl4pPr>
            <a:lvl5pPr marL="1828727" indent="0">
              <a:buNone/>
              <a:defRPr/>
            </a:lvl5pPr>
          </a:lstStyle>
          <a:p>
            <a:pPr marL="12700" marR="5080" algn="just">
              <a:lnSpc>
                <a:spcPct val="100000"/>
              </a:lnSpc>
              <a:spcBef>
                <a:spcPts val="100"/>
              </a:spcBef>
            </a:pPr>
            <a:r>
              <a:rPr lang="en-US" sz="1000" spc="-5" dirty="0">
                <a:solidFill>
                  <a:srgbClr val="79776F"/>
                </a:solidFill>
                <a:latin typeface="Myriad Pro"/>
                <a:cs typeface="Myriad Pro"/>
              </a:rPr>
              <a:t>Lorem </a:t>
            </a:r>
            <a:r>
              <a:rPr lang="en-US" sz="1000" dirty="0">
                <a:solidFill>
                  <a:srgbClr val="79776F"/>
                </a:solidFill>
                <a:latin typeface="Myriad Pro"/>
                <a:cs typeface="Myriad Pro"/>
              </a:rPr>
              <a:t>ipsum dolor sit </a:t>
            </a:r>
            <a:r>
              <a:rPr lang="en-US" sz="1000" spc="-5" dirty="0" err="1">
                <a:solidFill>
                  <a:srgbClr val="79776F"/>
                </a:solidFill>
                <a:latin typeface="Myriad Pro"/>
                <a:cs typeface="Myriad Pro"/>
              </a:rPr>
              <a:t>amet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consectetuer</a:t>
            </a:r>
            <a:r>
              <a:rPr lang="en-US" sz="1000" dirty="0">
                <a:solidFill>
                  <a:srgbClr val="79776F"/>
                </a:solidFill>
                <a:latin typeface="Myriad Pro"/>
                <a:cs typeface="Myriad Pro"/>
              </a:rPr>
              <a:t> </a:t>
            </a:r>
            <a:r>
              <a:rPr lang="en-US" sz="1000" dirty="0" err="1">
                <a:solidFill>
                  <a:srgbClr val="79776F"/>
                </a:solidFill>
                <a:latin typeface="Myriad Pro"/>
                <a:cs typeface="Myriad Pro"/>
              </a:rPr>
              <a:t>adipisc</a:t>
            </a:r>
            <a:r>
              <a:rPr lang="en-US" sz="1000" dirty="0">
                <a:solidFill>
                  <a:srgbClr val="79776F"/>
                </a:solidFill>
                <a:latin typeface="Myriad Pro"/>
                <a:cs typeface="Myriad Pro"/>
              </a:rPr>
              <a:t>-  </a:t>
            </a:r>
            <a:r>
              <a:rPr lang="en-US" sz="1000" dirty="0" err="1">
                <a:solidFill>
                  <a:srgbClr val="79776F"/>
                </a:solidFill>
                <a:latin typeface="Myriad Pro"/>
                <a:cs typeface="Myriad Pro"/>
              </a:rPr>
              <a:t>ing</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sed</a:t>
            </a:r>
            <a:r>
              <a:rPr lang="en-US" sz="1000" dirty="0">
                <a:solidFill>
                  <a:srgbClr val="79776F"/>
                </a:solidFill>
                <a:latin typeface="Myriad Pro"/>
                <a:cs typeface="Myriad Pro"/>
              </a:rPr>
              <a:t> </a:t>
            </a:r>
            <a:r>
              <a:rPr lang="en-US" sz="1000" dirty="0" err="1">
                <a:solidFill>
                  <a:srgbClr val="79776F"/>
                </a:solidFill>
                <a:latin typeface="Myriad Pro"/>
                <a:cs typeface="Myriad Pro"/>
              </a:rPr>
              <a:t>diam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nonummy</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nibh</a:t>
            </a:r>
            <a:r>
              <a:rPr lang="en-US" sz="1000" dirty="0">
                <a:solidFill>
                  <a:srgbClr val="79776F"/>
                </a:solidFill>
                <a:latin typeface="Myriad Pro"/>
                <a:cs typeface="Myriad Pro"/>
              </a:rPr>
              <a:t> </a:t>
            </a:r>
            <a:r>
              <a:rPr lang="en-US" sz="1000" dirty="0" err="1">
                <a:solidFill>
                  <a:srgbClr val="79776F"/>
                </a:solidFill>
                <a:latin typeface="Myriad Pro"/>
                <a:cs typeface="Myriad Pro"/>
              </a:rPr>
              <a:t>euismod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tincidunt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spc="-5" dirty="0" err="1">
                <a:solidFill>
                  <a:srgbClr val="79776F"/>
                </a:solidFill>
                <a:latin typeface="Myriad Pro"/>
                <a:cs typeface="Myriad Pro"/>
              </a:rPr>
              <a:t>laoreet</a:t>
            </a:r>
            <a:r>
              <a:rPr lang="en-US" sz="1000" spc="-5" dirty="0">
                <a:solidFill>
                  <a:srgbClr val="79776F"/>
                </a:solidFill>
                <a:latin typeface="Myriad Pro"/>
                <a:cs typeface="Myriad Pro"/>
              </a:rPr>
              <a:t> dolore magna </a:t>
            </a:r>
            <a:r>
              <a:rPr lang="en-US" sz="1000" dirty="0" err="1">
                <a:solidFill>
                  <a:srgbClr val="79776F"/>
                </a:solidFill>
                <a:latin typeface="Myriad Pro"/>
                <a:cs typeface="Myriad Pro"/>
              </a:rPr>
              <a:t>aliquam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erat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volutpat</a:t>
            </a:r>
            <a:r>
              <a:rPr lang="en-US" sz="1000" spc="-5" dirty="0">
                <a:solidFill>
                  <a:srgbClr val="79776F"/>
                </a:solidFill>
                <a:latin typeface="Myriad Pro"/>
                <a:cs typeface="Myriad Pro"/>
              </a:rPr>
              <a:t>. </a:t>
            </a:r>
            <a:r>
              <a:rPr lang="en-US" sz="1000" dirty="0">
                <a:solidFill>
                  <a:srgbClr val="79776F"/>
                </a:solidFill>
                <a:latin typeface="Myriad Pro"/>
                <a:cs typeface="Myriad Pro"/>
              </a:rPr>
              <a:t>Ut </a:t>
            </a:r>
            <a:r>
              <a:rPr lang="en-US" sz="1000" dirty="0" err="1">
                <a:solidFill>
                  <a:srgbClr val="79776F"/>
                </a:solidFill>
                <a:latin typeface="Myriad Pro"/>
                <a:cs typeface="Myriad Pro"/>
              </a:rPr>
              <a:t>wisi</a:t>
            </a:r>
            <a:r>
              <a:rPr lang="en-US" sz="1000" dirty="0">
                <a:solidFill>
                  <a:srgbClr val="79776F"/>
                </a:solidFill>
                <a:latin typeface="Myriad Pro"/>
                <a:cs typeface="Myriad Pro"/>
              </a:rPr>
              <a:t> </a:t>
            </a:r>
            <a:r>
              <a:rPr lang="en-US" sz="1000" dirty="0" err="1">
                <a:solidFill>
                  <a:srgbClr val="79776F"/>
                </a:solidFill>
                <a:latin typeface="Myriad Pro"/>
                <a:cs typeface="Myriad Pro"/>
              </a:rPr>
              <a:t>enim</a:t>
            </a:r>
            <a:r>
              <a:rPr lang="en-US" sz="1000" dirty="0">
                <a:solidFill>
                  <a:srgbClr val="79776F"/>
                </a:solidFill>
                <a:latin typeface="Myriad Pro"/>
                <a:cs typeface="Myriad Pro"/>
              </a:rPr>
              <a:t> ad minim </a:t>
            </a:r>
            <a:r>
              <a:rPr lang="en-US" sz="1000" spc="-5" dirty="0" err="1">
                <a:solidFill>
                  <a:srgbClr val="79776F"/>
                </a:solidFill>
                <a:latin typeface="Myriad Pro"/>
                <a:cs typeface="Myriad Pro"/>
              </a:rPr>
              <a:t>veniam</a:t>
            </a:r>
            <a:r>
              <a:rPr lang="en-US" sz="1000" spc="-5" dirty="0">
                <a:solidFill>
                  <a:srgbClr val="79776F"/>
                </a:solidFill>
                <a:latin typeface="Myriad Pro"/>
                <a:cs typeface="Myriad Pro"/>
              </a:rPr>
              <a:t>, </a:t>
            </a:r>
            <a:r>
              <a:rPr lang="en-US" sz="1000" dirty="0" err="1">
                <a:solidFill>
                  <a:srgbClr val="79776F"/>
                </a:solidFill>
                <a:latin typeface="Myriad Pro"/>
                <a:cs typeface="Myriad Pro"/>
              </a:rPr>
              <a:t>quis</a:t>
            </a:r>
            <a:r>
              <a:rPr lang="en-US" sz="1000" dirty="0">
                <a:solidFill>
                  <a:srgbClr val="79776F"/>
                </a:solidFill>
                <a:latin typeface="Myriad Pro"/>
                <a:cs typeface="Myriad Pro"/>
              </a:rPr>
              <a:t>  </a:t>
            </a:r>
            <a:r>
              <a:rPr lang="en-US" sz="1000" dirty="0" err="1">
                <a:solidFill>
                  <a:srgbClr val="79776F"/>
                </a:solidFill>
                <a:latin typeface="Myriad Pro"/>
                <a:cs typeface="Myriad Pro"/>
              </a:rPr>
              <a:t>nostrud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exerci</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tation</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ullamcorper</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suscipit</a:t>
            </a:r>
            <a:r>
              <a:rPr lang="en-US" sz="1000" dirty="0">
                <a:solidFill>
                  <a:srgbClr val="79776F"/>
                </a:solidFill>
                <a:latin typeface="Myriad Pro"/>
                <a:cs typeface="Myriad Pro"/>
              </a:rPr>
              <a:t> </a:t>
            </a:r>
            <a:r>
              <a:rPr lang="en-US" sz="1000" dirty="0" err="1">
                <a:solidFill>
                  <a:srgbClr val="79776F"/>
                </a:solidFill>
                <a:latin typeface="Myriad Pro"/>
                <a:cs typeface="Myriad Pro"/>
              </a:rPr>
              <a:t>lobortis</a:t>
            </a:r>
            <a:r>
              <a:rPr lang="en-US" sz="1000" dirty="0">
                <a:solidFill>
                  <a:srgbClr val="79776F"/>
                </a:solidFill>
                <a:latin typeface="Myriad Pro"/>
                <a:cs typeface="Myriad Pro"/>
              </a:rPr>
              <a:t>  </a:t>
            </a:r>
            <a:r>
              <a:rPr lang="en-US" sz="1000" dirty="0" err="1">
                <a:solidFill>
                  <a:srgbClr val="79776F"/>
                </a:solidFill>
                <a:latin typeface="Myriad Pro"/>
                <a:cs typeface="Myriad Pro"/>
              </a:rPr>
              <a:t>nisl</a:t>
            </a:r>
            <a:r>
              <a:rPr lang="en-US" sz="1000"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dirty="0" err="1">
                <a:solidFill>
                  <a:srgbClr val="79776F"/>
                </a:solidFill>
                <a:latin typeface="Myriad Pro"/>
                <a:cs typeface="Myriad Pro"/>
              </a:rPr>
              <a:t>aliquip</a:t>
            </a:r>
            <a:r>
              <a:rPr lang="en-US" sz="1000" dirty="0">
                <a:solidFill>
                  <a:srgbClr val="79776F"/>
                </a:solidFill>
                <a:latin typeface="Myriad Pro"/>
                <a:cs typeface="Myriad Pro"/>
              </a:rPr>
              <a:t> </a:t>
            </a:r>
            <a:r>
              <a:rPr lang="en-US" sz="1000" spc="-5" dirty="0">
                <a:solidFill>
                  <a:srgbClr val="79776F"/>
                </a:solidFill>
                <a:latin typeface="Myriad Pro"/>
                <a:cs typeface="Myriad Pro"/>
              </a:rPr>
              <a:t>ex </a:t>
            </a:r>
            <a:r>
              <a:rPr lang="en-US" sz="1000" dirty="0" err="1">
                <a:solidFill>
                  <a:srgbClr val="79776F"/>
                </a:solidFill>
                <a:latin typeface="Myriad Pro"/>
                <a:cs typeface="Myriad Pro"/>
              </a:rPr>
              <a:t>ea</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commodo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dirty="0">
                <a:solidFill>
                  <a:srgbClr val="79776F"/>
                </a:solidFill>
                <a:latin typeface="Myriad Pro"/>
                <a:cs typeface="Myriad Pro"/>
              </a:rPr>
              <a:t>Duis  </a:t>
            </a:r>
            <a:r>
              <a:rPr lang="en-US" sz="1000" spc="-5" dirty="0" err="1">
                <a:solidFill>
                  <a:srgbClr val="79776F"/>
                </a:solidFill>
                <a:latin typeface="Myriad Pro"/>
                <a:cs typeface="Myriad Pro"/>
              </a:rPr>
              <a:t>autem</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eum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iriure</a:t>
            </a:r>
            <a:r>
              <a:rPr lang="en-US" sz="1000" spc="-5" dirty="0">
                <a:solidFill>
                  <a:srgbClr val="79776F"/>
                </a:solidFill>
                <a:latin typeface="Myriad Pro"/>
                <a:cs typeface="Myriad Pro"/>
              </a:rPr>
              <a:t> </a:t>
            </a:r>
            <a:r>
              <a:rPr lang="en-US" sz="1000" dirty="0">
                <a:solidFill>
                  <a:srgbClr val="79776F"/>
                </a:solidFill>
                <a:latin typeface="Myriad Pro"/>
                <a:cs typeface="Myriad Pro"/>
              </a:rPr>
              <a:t>dolor in </a:t>
            </a:r>
            <a:r>
              <a:rPr lang="en-US" sz="1000" spc="-5" dirty="0" err="1">
                <a:solidFill>
                  <a:srgbClr val="79776F"/>
                </a:solidFill>
                <a:latin typeface="Myriad Pro"/>
                <a:cs typeface="Myriad Pro"/>
              </a:rPr>
              <a:t>hendrerit</a:t>
            </a:r>
            <a:r>
              <a:rPr lang="en-US" sz="1000" spc="-5" dirty="0">
                <a:solidFill>
                  <a:srgbClr val="79776F"/>
                </a:solidFill>
                <a:latin typeface="Myriad Pro"/>
                <a:cs typeface="Myriad Pro"/>
              </a:rPr>
              <a:t> </a:t>
            </a:r>
            <a:r>
              <a:rPr lang="en-US" sz="1000" dirty="0">
                <a:solidFill>
                  <a:srgbClr val="79776F"/>
                </a:solidFill>
                <a:latin typeface="Myriad Pro"/>
                <a:cs typeface="Myriad Pro"/>
              </a:rPr>
              <a:t>in  </a:t>
            </a:r>
            <a:r>
              <a:rPr lang="en-US" sz="1000" spc="-5" dirty="0" err="1">
                <a:solidFill>
                  <a:srgbClr val="79776F"/>
                </a:solidFill>
                <a:latin typeface="Myriad Pro"/>
                <a:cs typeface="Myriad Pro"/>
              </a:rPr>
              <a:t>vulputate</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esse</a:t>
            </a:r>
            <a:r>
              <a:rPr lang="en-US" sz="1000" dirty="0">
                <a:solidFill>
                  <a:srgbClr val="79776F"/>
                </a:solidFill>
                <a:latin typeface="Myriad Pro"/>
                <a:cs typeface="Myriad Pro"/>
              </a:rPr>
              <a:t> </a:t>
            </a:r>
            <a:r>
              <a:rPr lang="en-US" sz="1000" dirty="0" err="1">
                <a:solidFill>
                  <a:srgbClr val="79776F"/>
                </a:solidFill>
                <a:latin typeface="Myriad Pro"/>
                <a:cs typeface="Myriad Pro"/>
              </a:rPr>
              <a:t>molestie</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illum</a:t>
            </a:r>
            <a:r>
              <a:rPr lang="en-US" sz="1000" dirty="0">
                <a:solidFill>
                  <a:srgbClr val="79776F"/>
                </a:solidFill>
                <a:latin typeface="Myriad Pro"/>
                <a:cs typeface="Myriad Pro"/>
              </a:rPr>
              <a:t>  </a:t>
            </a:r>
            <a:r>
              <a:rPr lang="en-US" sz="1000" spc="-5" dirty="0">
                <a:solidFill>
                  <a:srgbClr val="79776F"/>
                </a:solidFill>
                <a:latin typeface="Myriad Pro"/>
                <a:cs typeface="Myriad Pro"/>
              </a:rPr>
              <a:t>dolore </a:t>
            </a:r>
            <a:r>
              <a:rPr lang="en-US" sz="1000" dirty="0" err="1">
                <a:solidFill>
                  <a:srgbClr val="79776F"/>
                </a:solidFill>
                <a:latin typeface="Myriad Pro"/>
                <a:cs typeface="Myriad Pro"/>
              </a:rPr>
              <a:t>eu</a:t>
            </a:r>
            <a:r>
              <a:rPr lang="en-US" sz="1000" dirty="0">
                <a:solidFill>
                  <a:srgbClr val="79776F"/>
                </a:solidFill>
                <a:latin typeface="Myriad Pro"/>
                <a:cs typeface="Myriad Pro"/>
              </a:rPr>
              <a:t> </a:t>
            </a:r>
            <a:r>
              <a:rPr lang="en-US" sz="1000" spc="-5" dirty="0" err="1">
                <a:solidFill>
                  <a:srgbClr val="79776F"/>
                </a:solidFill>
                <a:latin typeface="Myriad Pro"/>
                <a:cs typeface="Myriad Pro"/>
              </a:rPr>
              <a:t>feugiat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nulla</a:t>
            </a:r>
            <a:r>
              <a:rPr lang="en-US" sz="1000" dirty="0">
                <a:solidFill>
                  <a:srgbClr val="79776F"/>
                </a:solidFill>
                <a:latin typeface="Myriad Pro"/>
                <a:cs typeface="Myriad Pro"/>
              </a:rPr>
              <a:t> </a:t>
            </a:r>
            <a:r>
              <a:rPr lang="en-US" sz="1000" dirty="0" err="1">
                <a:solidFill>
                  <a:srgbClr val="79776F"/>
                </a:solidFill>
                <a:latin typeface="Myriad Pro"/>
                <a:cs typeface="Myriad Pro"/>
              </a:rPr>
              <a:t>facilisis</a:t>
            </a:r>
            <a:r>
              <a:rPr lang="en-US" sz="1000" dirty="0">
                <a:solidFill>
                  <a:srgbClr val="79776F"/>
                </a:solidFill>
                <a:latin typeface="Myriad Pro"/>
                <a:cs typeface="Myriad Pro"/>
              </a:rPr>
              <a:t> </a:t>
            </a:r>
            <a:r>
              <a:rPr lang="en-US" sz="1000" spc="-5" dirty="0">
                <a:solidFill>
                  <a:srgbClr val="79776F"/>
                </a:solidFill>
                <a:latin typeface="Myriad Pro"/>
                <a:cs typeface="Myriad Pro"/>
              </a:rPr>
              <a:t>at </a:t>
            </a:r>
            <a:r>
              <a:rPr lang="en-US" sz="1000" spc="-5" dirty="0" err="1">
                <a:solidFill>
                  <a:srgbClr val="79776F"/>
                </a:solidFill>
                <a:latin typeface="Myriad Pro"/>
                <a:cs typeface="Myriad Pro"/>
              </a:rPr>
              <a:t>vero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eros</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accumsan</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iusto</a:t>
            </a:r>
            <a:r>
              <a:rPr lang="en-US" sz="1000" spc="-5" dirty="0">
                <a:solidFill>
                  <a:srgbClr val="79776F"/>
                </a:solidFill>
                <a:latin typeface="Myriad Pro"/>
                <a:cs typeface="Myriad Pro"/>
              </a:rPr>
              <a:t> </a:t>
            </a:r>
            <a:r>
              <a:rPr lang="en-US" sz="1000" dirty="0" err="1">
                <a:solidFill>
                  <a:srgbClr val="79776F"/>
                </a:solidFill>
                <a:latin typeface="Myriad Pro"/>
                <a:cs typeface="Myriad Pro"/>
              </a:rPr>
              <a:t>odio</a:t>
            </a:r>
            <a:r>
              <a:rPr lang="en-US" sz="1000" dirty="0">
                <a:solidFill>
                  <a:srgbClr val="79776F"/>
                </a:solidFill>
                <a:latin typeface="Myriad Pro"/>
                <a:cs typeface="Myriad Pro"/>
              </a:rPr>
              <a:t> </a:t>
            </a:r>
            <a:r>
              <a:rPr lang="en-US" sz="1000" spc="-5" dirty="0" err="1">
                <a:solidFill>
                  <a:srgbClr val="79776F"/>
                </a:solidFill>
                <a:latin typeface="Myriad Pro"/>
                <a:cs typeface="Myriad Pro"/>
              </a:rPr>
              <a:t>dignissim</a:t>
            </a:r>
            <a:r>
              <a:rPr lang="en-US" sz="1000" spc="-5" dirty="0">
                <a:solidFill>
                  <a:srgbClr val="79776F"/>
                </a:solidFill>
                <a:latin typeface="Myriad Pro"/>
                <a:cs typeface="Myriad Pro"/>
              </a:rPr>
              <a:t> </a:t>
            </a:r>
            <a:r>
              <a:rPr lang="en-US" sz="1000" dirty="0">
                <a:solidFill>
                  <a:srgbClr val="79776F"/>
                </a:solidFill>
                <a:latin typeface="Myriad Pro"/>
                <a:cs typeface="Myriad Pro"/>
              </a:rPr>
              <a:t>qui </a:t>
            </a:r>
            <a:r>
              <a:rPr lang="en-US" sz="1000" dirty="0" err="1">
                <a:solidFill>
                  <a:srgbClr val="79776F"/>
                </a:solidFill>
                <a:latin typeface="Myriad Pro"/>
                <a:cs typeface="Myriad Pro"/>
              </a:rPr>
              <a:t>blandit</a:t>
            </a:r>
            <a:r>
              <a:rPr lang="en-US" sz="1000" spc="20" dirty="0">
                <a:solidFill>
                  <a:srgbClr val="79776F"/>
                </a:solidFill>
                <a:latin typeface="Myriad Pro"/>
                <a:cs typeface="Myriad Pro"/>
              </a:rPr>
              <a:t> </a:t>
            </a:r>
            <a:r>
              <a:rPr lang="en-US" sz="1000" spc="-5" dirty="0" err="1">
                <a:solidFill>
                  <a:srgbClr val="79776F"/>
                </a:solidFill>
                <a:latin typeface="Myriad Pro"/>
                <a:cs typeface="Myriad Pro"/>
              </a:rPr>
              <a:t>prae</a:t>
            </a:r>
            <a:endParaRPr lang="en-US" sz="1000" dirty="0">
              <a:latin typeface="Myriad Pro"/>
              <a:cs typeface="Myriad Pro"/>
            </a:endParaRPr>
          </a:p>
          <a:p>
            <a:pPr>
              <a:lnSpc>
                <a:spcPct val="100000"/>
              </a:lnSpc>
              <a:spcBef>
                <a:spcPts val="40"/>
              </a:spcBef>
            </a:pPr>
            <a:endParaRPr lang="en-US" sz="1000" dirty="0">
              <a:latin typeface="Times New Roman"/>
              <a:cs typeface="Times New Roman"/>
            </a:endParaRPr>
          </a:p>
          <a:p>
            <a:pPr marL="12700" marR="5080" algn="just">
              <a:lnSpc>
                <a:spcPct val="100000"/>
              </a:lnSpc>
            </a:pPr>
            <a:r>
              <a:rPr lang="en-US" sz="1000" spc="-5" dirty="0">
                <a:solidFill>
                  <a:srgbClr val="79776F"/>
                </a:solidFill>
                <a:latin typeface="Myriad Pro"/>
                <a:cs typeface="Myriad Pro"/>
              </a:rPr>
              <a:t>Lorem </a:t>
            </a:r>
            <a:r>
              <a:rPr lang="en-US" sz="1000" dirty="0">
                <a:solidFill>
                  <a:srgbClr val="79776F"/>
                </a:solidFill>
                <a:latin typeface="Myriad Pro"/>
                <a:cs typeface="Myriad Pro"/>
              </a:rPr>
              <a:t>ipsum dolor sit </a:t>
            </a:r>
            <a:r>
              <a:rPr lang="en-US" sz="1000" spc="-5" dirty="0" err="1">
                <a:solidFill>
                  <a:srgbClr val="79776F"/>
                </a:solidFill>
                <a:latin typeface="Myriad Pro"/>
                <a:cs typeface="Myriad Pro"/>
              </a:rPr>
              <a:t>amet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consectetuer</a:t>
            </a:r>
            <a:r>
              <a:rPr lang="en-US" sz="1000" dirty="0">
                <a:solidFill>
                  <a:srgbClr val="79776F"/>
                </a:solidFill>
                <a:latin typeface="Myriad Pro"/>
                <a:cs typeface="Myriad Pro"/>
              </a:rPr>
              <a:t> </a:t>
            </a:r>
            <a:r>
              <a:rPr lang="en-US" sz="1000" dirty="0" err="1">
                <a:solidFill>
                  <a:srgbClr val="79776F"/>
                </a:solidFill>
                <a:latin typeface="Myriad Pro"/>
                <a:cs typeface="Myriad Pro"/>
              </a:rPr>
              <a:t>adipisc</a:t>
            </a:r>
            <a:r>
              <a:rPr lang="en-US" sz="1000" dirty="0">
                <a:solidFill>
                  <a:srgbClr val="79776F"/>
                </a:solidFill>
                <a:latin typeface="Myriad Pro"/>
                <a:cs typeface="Myriad Pro"/>
              </a:rPr>
              <a:t>-  </a:t>
            </a:r>
            <a:r>
              <a:rPr lang="en-US" sz="1000" dirty="0" err="1">
                <a:solidFill>
                  <a:srgbClr val="79776F"/>
                </a:solidFill>
                <a:latin typeface="Myriad Pro"/>
                <a:cs typeface="Myriad Pro"/>
              </a:rPr>
              <a:t>ing</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sed</a:t>
            </a:r>
            <a:r>
              <a:rPr lang="en-US" sz="1000" dirty="0">
                <a:solidFill>
                  <a:srgbClr val="79776F"/>
                </a:solidFill>
                <a:latin typeface="Myriad Pro"/>
                <a:cs typeface="Myriad Pro"/>
              </a:rPr>
              <a:t> </a:t>
            </a:r>
            <a:r>
              <a:rPr lang="en-US" sz="1000" dirty="0" err="1">
                <a:solidFill>
                  <a:srgbClr val="79776F"/>
                </a:solidFill>
                <a:latin typeface="Myriad Pro"/>
                <a:cs typeface="Myriad Pro"/>
              </a:rPr>
              <a:t>diam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nonummy</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nibh</a:t>
            </a:r>
            <a:r>
              <a:rPr lang="en-US" sz="1000" dirty="0">
                <a:solidFill>
                  <a:srgbClr val="79776F"/>
                </a:solidFill>
                <a:latin typeface="Myriad Pro"/>
                <a:cs typeface="Myriad Pro"/>
              </a:rPr>
              <a:t> </a:t>
            </a:r>
            <a:r>
              <a:rPr lang="en-US" sz="1000" dirty="0" err="1">
                <a:solidFill>
                  <a:srgbClr val="79776F"/>
                </a:solidFill>
                <a:latin typeface="Myriad Pro"/>
                <a:cs typeface="Myriad Pro"/>
              </a:rPr>
              <a:t>euismod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tincidunt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spc="-5" dirty="0" err="1">
                <a:solidFill>
                  <a:srgbClr val="79776F"/>
                </a:solidFill>
                <a:latin typeface="Myriad Pro"/>
                <a:cs typeface="Myriad Pro"/>
              </a:rPr>
              <a:t>laoreet</a:t>
            </a:r>
            <a:r>
              <a:rPr lang="en-US" sz="1000" spc="-5" dirty="0">
                <a:solidFill>
                  <a:srgbClr val="79776F"/>
                </a:solidFill>
                <a:latin typeface="Myriad Pro"/>
                <a:cs typeface="Myriad Pro"/>
              </a:rPr>
              <a:t> dolore magna </a:t>
            </a:r>
            <a:r>
              <a:rPr lang="en-US" sz="1000" dirty="0" err="1">
                <a:solidFill>
                  <a:srgbClr val="79776F"/>
                </a:solidFill>
                <a:latin typeface="Myriad Pro"/>
                <a:cs typeface="Myriad Pro"/>
              </a:rPr>
              <a:t>aliquam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erat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volutpat</a:t>
            </a:r>
            <a:r>
              <a:rPr lang="en-US" sz="1000" spc="-5" dirty="0">
                <a:solidFill>
                  <a:srgbClr val="79776F"/>
                </a:solidFill>
                <a:latin typeface="Myriad Pro"/>
                <a:cs typeface="Myriad Pro"/>
              </a:rPr>
              <a:t>. </a:t>
            </a:r>
            <a:r>
              <a:rPr lang="en-US" sz="1000" dirty="0">
                <a:solidFill>
                  <a:srgbClr val="79776F"/>
                </a:solidFill>
                <a:latin typeface="Myriad Pro"/>
                <a:cs typeface="Myriad Pro"/>
              </a:rPr>
              <a:t>Ut </a:t>
            </a:r>
            <a:r>
              <a:rPr lang="en-US" sz="1000" dirty="0" err="1">
                <a:solidFill>
                  <a:srgbClr val="79776F"/>
                </a:solidFill>
                <a:latin typeface="Myriad Pro"/>
                <a:cs typeface="Myriad Pro"/>
              </a:rPr>
              <a:t>wisi</a:t>
            </a:r>
            <a:r>
              <a:rPr lang="en-US" sz="1000" dirty="0">
                <a:solidFill>
                  <a:srgbClr val="79776F"/>
                </a:solidFill>
                <a:latin typeface="Myriad Pro"/>
                <a:cs typeface="Myriad Pro"/>
              </a:rPr>
              <a:t> </a:t>
            </a:r>
            <a:r>
              <a:rPr lang="en-US" sz="1000" dirty="0" err="1">
                <a:solidFill>
                  <a:srgbClr val="79776F"/>
                </a:solidFill>
                <a:latin typeface="Myriad Pro"/>
                <a:cs typeface="Myriad Pro"/>
              </a:rPr>
              <a:t>enim</a:t>
            </a:r>
            <a:r>
              <a:rPr lang="en-US" sz="1000" dirty="0">
                <a:solidFill>
                  <a:srgbClr val="79776F"/>
                </a:solidFill>
                <a:latin typeface="Myriad Pro"/>
                <a:cs typeface="Myriad Pro"/>
              </a:rPr>
              <a:t> ad minim </a:t>
            </a:r>
            <a:r>
              <a:rPr lang="en-US" sz="1000" spc="-5" dirty="0" err="1">
                <a:solidFill>
                  <a:srgbClr val="79776F"/>
                </a:solidFill>
                <a:latin typeface="Myriad Pro"/>
                <a:cs typeface="Myriad Pro"/>
              </a:rPr>
              <a:t>veniam</a:t>
            </a:r>
            <a:r>
              <a:rPr lang="en-US" sz="1000" spc="-5" dirty="0">
                <a:solidFill>
                  <a:srgbClr val="79776F"/>
                </a:solidFill>
                <a:latin typeface="Myriad Pro"/>
                <a:cs typeface="Myriad Pro"/>
              </a:rPr>
              <a:t>, </a:t>
            </a:r>
            <a:r>
              <a:rPr lang="en-US" sz="1000" dirty="0" err="1">
                <a:solidFill>
                  <a:srgbClr val="79776F"/>
                </a:solidFill>
                <a:latin typeface="Myriad Pro"/>
                <a:cs typeface="Myriad Pro"/>
              </a:rPr>
              <a:t>quis</a:t>
            </a:r>
            <a:r>
              <a:rPr lang="en-US" sz="1000" dirty="0">
                <a:solidFill>
                  <a:srgbClr val="79776F"/>
                </a:solidFill>
                <a:latin typeface="Myriad Pro"/>
                <a:cs typeface="Myriad Pro"/>
              </a:rPr>
              <a:t>  </a:t>
            </a:r>
            <a:r>
              <a:rPr lang="en-US" sz="1000" dirty="0" err="1">
                <a:solidFill>
                  <a:srgbClr val="79776F"/>
                </a:solidFill>
                <a:latin typeface="Myriad Pro"/>
                <a:cs typeface="Myriad Pro"/>
              </a:rPr>
              <a:t>nostrud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exerci</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tation</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ullamcorper</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suscipit</a:t>
            </a:r>
            <a:r>
              <a:rPr lang="en-US" sz="1000" dirty="0">
                <a:solidFill>
                  <a:srgbClr val="79776F"/>
                </a:solidFill>
                <a:latin typeface="Myriad Pro"/>
                <a:cs typeface="Myriad Pro"/>
              </a:rPr>
              <a:t> </a:t>
            </a:r>
            <a:r>
              <a:rPr lang="en-US" sz="1000" dirty="0" err="1">
                <a:solidFill>
                  <a:srgbClr val="79776F"/>
                </a:solidFill>
                <a:latin typeface="Myriad Pro"/>
                <a:cs typeface="Myriad Pro"/>
              </a:rPr>
              <a:t>lobortis</a:t>
            </a:r>
            <a:r>
              <a:rPr lang="en-US" sz="1000" dirty="0">
                <a:solidFill>
                  <a:srgbClr val="79776F"/>
                </a:solidFill>
                <a:latin typeface="Myriad Pro"/>
                <a:cs typeface="Myriad Pro"/>
              </a:rPr>
              <a:t>  </a:t>
            </a:r>
            <a:r>
              <a:rPr lang="en-US" sz="1000" dirty="0" err="1">
                <a:solidFill>
                  <a:srgbClr val="79776F"/>
                </a:solidFill>
                <a:latin typeface="Myriad Pro"/>
                <a:cs typeface="Myriad Pro"/>
              </a:rPr>
              <a:t>nisl</a:t>
            </a:r>
            <a:r>
              <a:rPr lang="en-US" sz="1000"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dirty="0" err="1">
                <a:solidFill>
                  <a:srgbClr val="79776F"/>
                </a:solidFill>
                <a:latin typeface="Myriad Pro"/>
                <a:cs typeface="Myriad Pro"/>
              </a:rPr>
              <a:t>aliquip</a:t>
            </a:r>
            <a:r>
              <a:rPr lang="en-US" sz="1000" dirty="0">
                <a:solidFill>
                  <a:srgbClr val="79776F"/>
                </a:solidFill>
                <a:latin typeface="Myriad Pro"/>
                <a:cs typeface="Myriad Pro"/>
              </a:rPr>
              <a:t> </a:t>
            </a:r>
            <a:r>
              <a:rPr lang="en-US" sz="1000" spc="-5" dirty="0">
                <a:solidFill>
                  <a:srgbClr val="79776F"/>
                </a:solidFill>
                <a:latin typeface="Myriad Pro"/>
                <a:cs typeface="Myriad Pro"/>
              </a:rPr>
              <a:t>ex </a:t>
            </a:r>
            <a:r>
              <a:rPr lang="en-US" sz="1000" dirty="0" err="1">
                <a:solidFill>
                  <a:srgbClr val="79776F"/>
                </a:solidFill>
                <a:latin typeface="Myriad Pro"/>
                <a:cs typeface="Myriad Pro"/>
              </a:rPr>
              <a:t>ea</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commodo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dirty="0">
                <a:solidFill>
                  <a:srgbClr val="79776F"/>
                </a:solidFill>
                <a:latin typeface="Myriad Pro"/>
                <a:cs typeface="Myriad Pro"/>
              </a:rPr>
              <a:t>Duis  </a:t>
            </a:r>
            <a:r>
              <a:rPr lang="en-US" sz="1000" spc="-5" dirty="0" err="1">
                <a:solidFill>
                  <a:srgbClr val="79776F"/>
                </a:solidFill>
                <a:latin typeface="Myriad Pro"/>
                <a:cs typeface="Myriad Pro"/>
              </a:rPr>
              <a:t>autem</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eum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iriure</a:t>
            </a:r>
            <a:r>
              <a:rPr lang="en-US" sz="1000" spc="-5" dirty="0">
                <a:solidFill>
                  <a:srgbClr val="79776F"/>
                </a:solidFill>
                <a:latin typeface="Myriad Pro"/>
                <a:cs typeface="Myriad Pro"/>
              </a:rPr>
              <a:t> </a:t>
            </a:r>
            <a:r>
              <a:rPr lang="en-US" sz="1000" dirty="0">
                <a:solidFill>
                  <a:srgbClr val="79776F"/>
                </a:solidFill>
                <a:latin typeface="Myriad Pro"/>
                <a:cs typeface="Myriad Pro"/>
              </a:rPr>
              <a:t>dolor in </a:t>
            </a:r>
            <a:r>
              <a:rPr lang="en-US" sz="1000" spc="-5" dirty="0" err="1">
                <a:solidFill>
                  <a:srgbClr val="79776F"/>
                </a:solidFill>
                <a:latin typeface="Myriad Pro"/>
                <a:cs typeface="Myriad Pro"/>
              </a:rPr>
              <a:t>hendrerit</a:t>
            </a:r>
            <a:r>
              <a:rPr lang="en-US" sz="1000" spc="-5" dirty="0">
                <a:solidFill>
                  <a:srgbClr val="79776F"/>
                </a:solidFill>
                <a:latin typeface="Myriad Pro"/>
                <a:cs typeface="Myriad Pro"/>
              </a:rPr>
              <a:t> </a:t>
            </a:r>
            <a:r>
              <a:rPr lang="en-US" sz="1000" dirty="0">
                <a:solidFill>
                  <a:srgbClr val="79776F"/>
                </a:solidFill>
                <a:latin typeface="Myriad Pro"/>
                <a:cs typeface="Myriad Pro"/>
              </a:rPr>
              <a:t>in  </a:t>
            </a:r>
            <a:r>
              <a:rPr lang="en-US" sz="1000" spc="-5" dirty="0" err="1">
                <a:solidFill>
                  <a:srgbClr val="79776F"/>
                </a:solidFill>
                <a:latin typeface="Myriad Pro"/>
                <a:cs typeface="Myriad Pro"/>
              </a:rPr>
              <a:t>vulputate</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esse</a:t>
            </a:r>
            <a:r>
              <a:rPr lang="en-US" sz="1000" dirty="0">
                <a:solidFill>
                  <a:srgbClr val="79776F"/>
                </a:solidFill>
                <a:latin typeface="Myriad Pro"/>
                <a:cs typeface="Myriad Pro"/>
              </a:rPr>
              <a:t> </a:t>
            </a:r>
            <a:r>
              <a:rPr lang="en-US" sz="1000" dirty="0" err="1">
                <a:solidFill>
                  <a:srgbClr val="79776F"/>
                </a:solidFill>
                <a:latin typeface="Myriad Pro"/>
                <a:cs typeface="Myriad Pro"/>
              </a:rPr>
              <a:t>molestie</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illum</a:t>
            </a:r>
            <a:r>
              <a:rPr lang="en-US" sz="1000" dirty="0">
                <a:solidFill>
                  <a:srgbClr val="79776F"/>
                </a:solidFill>
                <a:latin typeface="Myriad Pro"/>
                <a:cs typeface="Myriad Pro"/>
              </a:rPr>
              <a:t>  </a:t>
            </a:r>
            <a:r>
              <a:rPr lang="en-US" sz="1000" spc="-5" dirty="0">
                <a:solidFill>
                  <a:srgbClr val="79776F"/>
                </a:solidFill>
                <a:latin typeface="Myriad Pro"/>
                <a:cs typeface="Myriad Pro"/>
              </a:rPr>
              <a:t>dolore </a:t>
            </a:r>
            <a:r>
              <a:rPr lang="en-US" sz="1000" dirty="0" err="1">
                <a:solidFill>
                  <a:srgbClr val="79776F"/>
                </a:solidFill>
                <a:latin typeface="Myriad Pro"/>
                <a:cs typeface="Myriad Pro"/>
              </a:rPr>
              <a:t>eu</a:t>
            </a:r>
            <a:r>
              <a:rPr lang="en-US" sz="1000" dirty="0">
                <a:solidFill>
                  <a:srgbClr val="79776F"/>
                </a:solidFill>
                <a:latin typeface="Myriad Pro"/>
                <a:cs typeface="Myriad Pro"/>
              </a:rPr>
              <a:t> </a:t>
            </a:r>
            <a:r>
              <a:rPr lang="en-US" sz="1000" spc="-5" dirty="0" err="1">
                <a:solidFill>
                  <a:srgbClr val="79776F"/>
                </a:solidFill>
                <a:latin typeface="Myriad Pro"/>
                <a:cs typeface="Myriad Pro"/>
              </a:rPr>
              <a:t>feugiat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nulla</a:t>
            </a:r>
            <a:r>
              <a:rPr lang="en-US" sz="1000" dirty="0">
                <a:solidFill>
                  <a:srgbClr val="79776F"/>
                </a:solidFill>
                <a:latin typeface="Myriad Pro"/>
                <a:cs typeface="Myriad Pro"/>
              </a:rPr>
              <a:t> </a:t>
            </a:r>
            <a:r>
              <a:rPr lang="en-US" sz="1000" dirty="0" err="1">
                <a:solidFill>
                  <a:srgbClr val="79776F"/>
                </a:solidFill>
                <a:latin typeface="Myriad Pro"/>
                <a:cs typeface="Myriad Pro"/>
              </a:rPr>
              <a:t>facilisis</a:t>
            </a:r>
            <a:r>
              <a:rPr lang="en-US" sz="1000" dirty="0">
                <a:solidFill>
                  <a:srgbClr val="79776F"/>
                </a:solidFill>
                <a:latin typeface="Myriad Pro"/>
                <a:cs typeface="Myriad Pro"/>
              </a:rPr>
              <a:t> </a:t>
            </a:r>
            <a:r>
              <a:rPr lang="en-US" sz="1000" spc="-5" dirty="0">
                <a:solidFill>
                  <a:srgbClr val="79776F"/>
                </a:solidFill>
                <a:latin typeface="Myriad Pro"/>
                <a:cs typeface="Myriad Pro"/>
              </a:rPr>
              <a:t>at </a:t>
            </a:r>
            <a:r>
              <a:rPr lang="en-US" sz="1000" spc="-5" dirty="0" err="1">
                <a:solidFill>
                  <a:srgbClr val="79776F"/>
                </a:solidFill>
                <a:latin typeface="Myriad Pro"/>
                <a:cs typeface="Myriad Pro"/>
              </a:rPr>
              <a:t>vero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eros</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accumsan</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iusto</a:t>
            </a:r>
            <a:r>
              <a:rPr lang="en-US" sz="1000" spc="-5" dirty="0">
                <a:solidFill>
                  <a:srgbClr val="79776F"/>
                </a:solidFill>
                <a:latin typeface="Myriad Pro"/>
                <a:cs typeface="Myriad Pro"/>
              </a:rPr>
              <a:t> </a:t>
            </a:r>
            <a:r>
              <a:rPr lang="en-US" sz="1000" dirty="0" err="1">
                <a:solidFill>
                  <a:srgbClr val="79776F"/>
                </a:solidFill>
                <a:latin typeface="Myriad Pro"/>
                <a:cs typeface="Myriad Pro"/>
              </a:rPr>
              <a:t>odio</a:t>
            </a:r>
            <a:r>
              <a:rPr lang="en-US" sz="1000" dirty="0">
                <a:solidFill>
                  <a:srgbClr val="79776F"/>
                </a:solidFill>
                <a:latin typeface="Myriad Pro"/>
                <a:cs typeface="Myriad Pro"/>
              </a:rPr>
              <a:t> </a:t>
            </a:r>
            <a:r>
              <a:rPr lang="en-US" sz="1000" spc="-5" dirty="0" err="1">
                <a:solidFill>
                  <a:srgbClr val="79776F"/>
                </a:solidFill>
                <a:latin typeface="Myriad Pro"/>
                <a:cs typeface="Myriad Pro"/>
              </a:rPr>
              <a:t>dignissim</a:t>
            </a:r>
            <a:r>
              <a:rPr lang="en-US" sz="1000" spc="-5" dirty="0">
                <a:solidFill>
                  <a:srgbClr val="79776F"/>
                </a:solidFill>
                <a:latin typeface="Myriad Pro"/>
                <a:cs typeface="Myriad Pro"/>
              </a:rPr>
              <a:t> </a:t>
            </a:r>
            <a:r>
              <a:rPr lang="en-US" sz="1000" dirty="0">
                <a:solidFill>
                  <a:srgbClr val="79776F"/>
                </a:solidFill>
                <a:latin typeface="Myriad Pro"/>
                <a:cs typeface="Myriad Pro"/>
              </a:rPr>
              <a:t>qui </a:t>
            </a:r>
            <a:r>
              <a:rPr lang="en-US" sz="1000" dirty="0" err="1">
                <a:solidFill>
                  <a:srgbClr val="79776F"/>
                </a:solidFill>
                <a:latin typeface="Myriad Pro"/>
                <a:cs typeface="Myriad Pro"/>
              </a:rPr>
              <a:t>blandit</a:t>
            </a:r>
            <a:r>
              <a:rPr lang="en-US" sz="1000" spc="20" dirty="0">
                <a:solidFill>
                  <a:srgbClr val="79776F"/>
                </a:solidFill>
                <a:latin typeface="Myriad Pro"/>
                <a:cs typeface="Myriad Pro"/>
              </a:rPr>
              <a:t> </a:t>
            </a:r>
            <a:r>
              <a:rPr lang="en-US" sz="1000" spc="-5" dirty="0" err="1">
                <a:solidFill>
                  <a:srgbClr val="79776F"/>
                </a:solidFill>
                <a:latin typeface="Myriad Pro"/>
                <a:cs typeface="Myriad Pro"/>
              </a:rPr>
              <a:t>prae</a:t>
            </a:r>
            <a:endParaRPr lang="en-US" sz="1000" dirty="0">
              <a:latin typeface="Myriad Pro"/>
              <a:cs typeface="Myriad Pro"/>
            </a:endParaRPr>
          </a:p>
        </p:txBody>
      </p:sp>
    </p:spTree>
    <p:extLst>
      <p:ext uri="{BB962C8B-B14F-4D97-AF65-F5344CB8AC3E}">
        <p14:creationId xmlns:p14="http://schemas.microsoft.com/office/powerpoint/2010/main" val="2335683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ULTIPLE IMAGES AND TEXT">
    <p:spTree>
      <p:nvGrpSpPr>
        <p:cNvPr id="1" name=""/>
        <p:cNvGrpSpPr/>
        <p:nvPr/>
      </p:nvGrpSpPr>
      <p:grpSpPr>
        <a:xfrm>
          <a:off x="0" y="0"/>
          <a:ext cx="0" cy="0"/>
          <a:chOff x="0" y="0"/>
          <a:chExt cx="0" cy="0"/>
        </a:xfrm>
      </p:grpSpPr>
      <p:sp>
        <p:nvSpPr>
          <p:cNvPr id="8" name="object 89">
            <a:extLst>
              <a:ext uri="{FF2B5EF4-FFF2-40B4-BE49-F238E27FC236}">
                <a16:creationId xmlns:a16="http://schemas.microsoft.com/office/drawing/2014/main" id="{E49743BE-A113-3042-B84C-FF8599DF6133}"/>
              </a:ext>
            </a:extLst>
          </p:cNvPr>
          <p:cNvSpPr txBox="1"/>
          <p:nvPr userDrawn="1"/>
        </p:nvSpPr>
        <p:spPr>
          <a:xfrm>
            <a:off x="2" y="-10160"/>
            <a:ext cx="10191169" cy="1114924"/>
          </a:xfrm>
          <a:prstGeom prst="rect">
            <a:avLst/>
          </a:prstGeom>
          <a:solidFill>
            <a:srgbClr val="A22929"/>
          </a:solidFill>
        </p:spPr>
        <p:txBody>
          <a:bodyPr vert="horz" wrap="square" lIns="0" tIns="89772" rIns="0" bIns="0" rtlCol="0" anchor="ctr">
            <a:noAutofit/>
          </a:bodyPr>
          <a:lstStyle/>
          <a:p>
            <a:pPr marL="644406">
              <a:spcBef>
                <a:spcPts val="706"/>
              </a:spcBef>
              <a:tabLst>
                <a:tab pos="1380133" algn="l"/>
                <a:tab pos="2710219" algn="l"/>
                <a:tab pos="3435628" algn="l"/>
              </a:tabLst>
            </a:pPr>
            <a:endParaRPr sz="813" dirty="0">
              <a:solidFill>
                <a:prstClr val="black"/>
              </a:solidFill>
              <a:latin typeface="DIN-Medium"/>
              <a:cs typeface="DIN-Medium"/>
            </a:endParaRPr>
          </a:p>
        </p:txBody>
      </p:sp>
      <p:pic>
        <p:nvPicPr>
          <p:cNvPr id="9" name="Picture 8">
            <a:extLst>
              <a:ext uri="{FF2B5EF4-FFF2-40B4-BE49-F238E27FC236}">
                <a16:creationId xmlns:a16="http://schemas.microsoft.com/office/drawing/2014/main" id="{178C22F3-534D-0B46-B856-2BBD660CAE01}"/>
              </a:ext>
            </a:extLst>
          </p:cNvPr>
          <p:cNvPicPr>
            <a:picLocks noChangeAspect="1"/>
          </p:cNvPicPr>
          <p:nvPr userDrawn="1"/>
        </p:nvPicPr>
        <p:blipFill>
          <a:blip r:embed="rId2"/>
          <a:stretch>
            <a:fillRect/>
          </a:stretch>
        </p:blipFill>
        <p:spPr>
          <a:xfrm>
            <a:off x="10484515" y="147154"/>
            <a:ext cx="1411130" cy="748457"/>
          </a:xfrm>
          <a:prstGeom prst="rect">
            <a:avLst/>
          </a:prstGeom>
        </p:spPr>
      </p:pic>
      <p:sp>
        <p:nvSpPr>
          <p:cNvPr id="13" name="Content Placeholder 12">
            <a:extLst>
              <a:ext uri="{FF2B5EF4-FFF2-40B4-BE49-F238E27FC236}">
                <a16:creationId xmlns:a16="http://schemas.microsoft.com/office/drawing/2014/main" id="{D45B8977-B9D3-8647-9187-59A98BA7E3DA}"/>
              </a:ext>
            </a:extLst>
          </p:cNvPr>
          <p:cNvSpPr>
            <a:spLocks noGrp="1"/>
          </p:cNvSpPr>
          <p:nvPr>
            <p:ph sz="quarter" idx="10"/>
          </p:nvPr>
        </p:nvSpPr>
        <p:spPr>
          <a:xfrm>
            <a:off x="723480" y="2076564"/>
            <a:ext cx="2915138" cy="1616481"/>
          </a:xfrm>
          <a:prstGeom prst="rect">
            <a:avLst/>
          </a:prstGeom>
        </p:spPr>
        <p:txBody>
          <a:bodyPr>
            <a:normAutofit/>
          </a:bodyPr>
          <a:lstStyle>
            <a:lvl1pPr marL="0" indent="0">
              <a:buNone/>
              <a:defRPr sz="1300"/>
            </a:lvl1pPr>
            <a:lvl2pPr marL="371475" indent="0" algn="l">
              <a:buFont typeface="Arial" panose="020B0604020202020204" pitchFamily="34" charset="0"/>
              <a:buNone/>
              <a:defRPr sz="1138">
                <a:solidFill>
                  <a:srgbClr val="B0B1B3"/>
                </a:solidFill>
              </a:defRPr>
            </a:lvl2pPr>
            <a:lvl3pPr marL="742950" indent="0">
              <a:buNone/>
              <a:defRPr sz="853">
                <a:solidFill>
                  <a:srgbClr val="B0B1B3"/>
                </a:solidFill>
              </a:defRPr>
            </a:lvl3pPr>
            <a:lvl4pPr marL="1114425" indent="0">
              <a:buNone/>
              <a:defRPr sz="813"/>
            </a:lvl4pPr>
            <a:lvl5pPr marL="1485900" indent="0">
              <a:buNone/>
              <a:defRPr sz="813"/>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0E38A5FA-71C7-264D-980D-48EE1CA2FB23}"/>
              </a:ext>
            </a:extLst>
          </p:cNvPr>
          <p:cNvSpPr>
            <a:spLocks noGrp="1"/>
          </p:cNvSpPr>
          <p:nvPr>
            <p:ph sz="quarter" idx="11"/>
          </p:nvPr>
        </p:nvSpPr>
        <p:spPr>
          <a:xfrm>
            <a:off x="723480" y="4025866"/>
            <a:ext cx="2915138" cy="1616481"/>
          </a:xfrm>
          <a:prstGeom prst="rect">
            <a:avLst/>
          </a:prstGeom>
        </p:spPr>
        <p:txBody>
          <a:bodyPr>
            <a:normAutofit/>
          </a:bodyPr>
          <a:lstStyle>
            <a:lvl1pPr marL="0" indent="0">
              <a:buNone/>
              <a:defRPr sz="1300"/>
            </a:lvl1pPr>
            <a:lvl2pPr marL="371475" indent="0" algn="l">
              <a:buFont typeface="Arial" panose="020B0604020202020204" pitchFamily="34" charset="0"/>
              <a:buNone/>
              <a:defRPr sz="1138">
                <a:solidFill>
                  <a:srgbClr val="B0B1B3"/>
                </a:solidFill>
              </a:defRPr>
            </a:lvl2pPr>
            <a:lvl3pPr marL="742950" indent="0">
              <a:buNone/>
              <a:defRPr sz="853">
                <a:solidFill>
                  <a:srgbClr val="B0B1B3"/>
                </a:solidFill>
              </a:defRPr>
            </a:lvl3pPr>
            <a:lvl4pPr marL="1114425" indent="0">
              <a:buNone/>
              <a:defRPr sz="813"/>
            </a:lvl4pPr>
            <a:lvl5pPr marL="1485900" indent="0">
              <a:buNone/>
              <a:defRPr sz="813"/>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2">
            <a:extLst>
              <a:ext uri="{FF2B5EF4-FFF2-40B4-BE49-F238E27FC236}">
                <a16:creationId xmlns:a16="http://schemas.microsoft.com/office/drawing/2014/main" id="{E0DB5D21-453F-9F47-AD89-D6FF2EF3AA42}"/>
              </a:ext>
            </a:extLst>
          </p:cNvPr>
          <p:cNvSpPr>
            <a:spLocks noGrp="1"/>
          </p:cNvSpPr>
          <p:nvPr>
            <p:ph sz="quarter" idx="12"/>
          </p:nvPr>
        </p:nvSpPr>
        <p:spPr>
          <a:xfrm>
            <a:off x="8156537" y="2076564"/>
            <a:ext cx="2915138" cy="1616481"/>
          </a:xfrm>
          <a:prstGeom prst="rect">
            <a:avLst/>
          </a:prstGeom>
        </p:spPr>
        <p:txBody>
          <a:bodyPr>
            <a:normAutofit/>
          </a:bodyPr>
          <a:lstStyle>
            <a:lvl1pPr marL="0" indent="0">
              <a:buNone/>
              <a:defRPr sz="1300"/>
            </a:lvl1pPr>
            <a:lvl2pPr marL="371475" indent="0" algn="l">
              <a:buFont typeface="Arial" panose="020B0604020202020204" pitchFamily="34" charset="0"/>
              <a:buNone/>
              <a:defRPr sz="1138">
                <a:solidFill>
                  <a:srgbClr val="B0B1B3"/>
                </a:solidFill>
              </a:defRPr>
            </a:lvl2pPr>
            <a:lvl3pPr marL="742950" indent="0">
              <a:buNone/>
              <a:defRPr sz="853">
                <a:solidFill>
                  <a:srgbClr val="B0B1B3"/>
                </a:solidFill>
              </a:defRPr>
            </a:lvl3pPr>
            <a:lvl4pPr marL="1114425" indent="0">
              <a:buNone/>
              <a:defRPr sz="813"/>
            </a:lvl4pPr>
            <a:lvl5pPr marL="1485900" indent="0">
              <a:buNone/>
              <a:defRPr sz="813"/>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2">
            <a:extLst>
              <a:ext uri="{FF2B5EF4-FFF2-40B4-BE49-F238E27FC236}">
                <a16:creationId xmlns:a16="http://schemas.microsoft.com/office/drawing/2014/main" id="{87283B15-5003-5844-9608-4077116341A2}"/>
              </a:ext>
            </a:extLst>
          </p:cNvPr>
          <p:cNvSpPr>
            <a:spLocks noGrp="1"/>
          </p:cNvSpPr>
          <p:nvPr>
            <p:ph sz="quarter" idx="13"/>
          </p:nvPr>
        </p:nvSpPr>
        <p:spPr>
          <a:xfrm>
            <a:off x="8156537" y="4025866"/>
            <a:ext cx="2915138" cy="1616481"/>
          </a:xfrm>
          <a:prstGeom prst="rect">
            <a:avLst/>
          </a:prstGeom>
        </p:spPr>
        <p:txBody>
          <a:bodyPr>
            <a:normAutofit/>
          </a:bodyPr>
          <a:lstStyle>
            <a:lvl1pPr marL="0" indent="0">
              <a:buNone/>
              <a:defRPr sz="1300"/>
            </a:lvl1pPr>
            <a:lvl2pPr marL="371475" indent="0" algn="l">
              <a:buFont typeface="Arial" panose="020B0604020202020204" pitchFamily="34" charset="0"/>
              <a:buNone/>
              <a:defRPr sz="1138">
                <a:solidFill>
                  <a:srgbClr val="B0B1B3"/>
                </a:solidFill>
              </a:defRPr>
            </a:lvl2pPr>
            <a:lvl3pPr marL="742950" indent="0">
              <a:buNone/>
              <a:defRPr sz="853">
                <a:solidFill>
                  <a:srgbClr val="B0B1B3"/>
                </a:solidFill>
              </a:defRPr>
            </a:lvl3pPr>
            <a:lvl4pPr marL="1114425" indent="0">
              <a:buNone/>
              <a:defRPr sz="813"/>
            </a:lvl4pPr>
            <a:lvl5pPr marL="1485900" indent="0">
              <a:buNone/>
              <a:defRPr sz="813"/>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
            <a:extLst>
              <a:ext uri="{FF2B5EF4-FFF2-40B4-BE49-F238E27FC236}">
                <a16:creationId xmlns:a16="http://schemas.microsoft.com/office/drawing/2014/main" id="{1A1DE7D6-904E-464B-AD4F-95DC3E0BBDF7}"/>
              </a:ext>
            </a:extLst>
          </p:cNvPr>
          <p:cNvSpPr>
            <a:spLocks noGrp="1"/>
          </p:cNvSpPr>
          <p:nvPr>
            <p:ph type="body" idx="16" hasCustomPrompt="1"/>
          </p:nvPr>
        </p:nvSpPr>
        <p:spPr>
          <a:xfrm>
            <a:off x="723478" y="702521"/>
            <a:ext cx="8707328" cy="216451"/>
          </a:xfrm>
          <a:prstGeom prst="rect">
            <a:avLst/>
          </a:prstGeom>
        </p:spPr>
        <p:txBody>
          <a:bodyPr>
            <a:normAutofit/>
          </a:bodyPr>
          <a:lstStyle>
            <a:lvl1pPr marL="0" indent="0" algn="l">
              <a:buNone/>
              <a:defRPr sz="813" b="0" i="0">
                <a:solidFill>
                  <a:schemeClr val="bg1"/>
                </a:solidFill>
                <a:latin typeface="DIN Medium" pitchFamily="2" charset="77"/>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dirty="0"/>
              <a:t>YOUR LONGER SUBHEAD GOES HERE</a:t>
            </a:r>
          </a:p>
        </p:txBody>
      </p:sp>
      <p:sp>
        <p:nvSpPr>
          <p:cNvPr id="26" name="Content Placeholder 13">
            <a:extLst>
              <a:ext uri="{FF2B5EF4-FFF2-40B4-BE49-F238E27FC236}">
                <a16:creationId xmlns:a16="http://schemas.microsoft.com/office/drawing/2014/main" id="{53FA0D7F-9888-744F-B2BA-6D8957314F16}"/>
              </a:ext>
            </a:extLst>
          </p:cNvPr>
          <p:cNvSpPr>
            <a:spLocks noGrp="1"/>
          </p:cNvSpPr>
          <p:nvPr>
            <p:ph sz="quarter" idx="17" hasCustomPrompt="1"/>
          </p:nvPr>
        </p:nvSpPr>
        <p:spPr>
          <a:xfrm>
            <a:off x="722997" y="256900"/>
            <a:ext cx="8708293" cy="414338"/>
          </a:xfrm>
          <a:prstGeom prst="rect">
            <a:avLst/>
          </a:prstGeom>
        </p:spPr>
        <p:txBody>
          <a:bodyPr>
            <a:noAutofit/>
          </a:bodyPr>
          <a:lstStyle>
            <a:lvl1pPr marL="0" indent="0">
              <a:buNone/>
              <a:defRPr sz="1625" b="1" i="0">
                <a:solidFill>
                  <a:schemeClr val="bg1"/>
                </a:solidFill>
                <a:latin typeface="DIN" pitchFamily="2" charset="77"/>
              </a:defRPr>
            </a:lvl1pPr>
            <a:lvl2pPr marL="371475" indent="0">
              <a:buNone/>
              <a:defRPr sz="1625">
                <a:solidFill>
                  <a:schemeClr val="bg1"/>
                </a:solidFill>
              </a:defRPr>
            </a:lvl2pPr>
            <a:lvl3pPr marL="742950" indent="0">
              <a:buNone/>
              <a:defRPr sz="1625">
                <a:solidFill>
                  <a:schemeClr val="bg1"/>
                </a:solidFill>
              </a:defRPr>
            </a:lvl3pPr>
            <a:lvl4pPr marL="1114425" indent="0">
              <a:buNone/>
              <a:defRPr sz="1625">
                <a:solidFill>
                  <a:schemeClr val="bg1"/>
                </a:solidFill>
              </a:defRPr>
            </a:lvl4pPr>
            <a:lvl5pPr marL="1485900" indent="0">
              <a:buNone/>
              <a:defRPr sz="1625">
                <a:solidFill>
                  <a:schemeClr val="bg1"/>
                </a:solidFill>
              </a:defRPr>
            </a:lvl5pPr>
          </a:lstStyle>
          <a:p>
            <a:pPr lvl="0"/>
            <a:r>
              <a:rPr lang="en-US" dirty="0"/>
              <a:t>YOUR HEADLINE GOES HERE</a:t>
            </a:r>
          </a:p>
        </p:txBody>
      </p:sp>
    </p:spTree>
    <p:extLst>
      <p:ext uri="{BB962C8B-B14F-4D97-AF65-F5344CB8AC3E}">
        <p14:creationId xmlns:p14="http://schemas.microsoft.com/office/powerpoint/2010/main" val="4712216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ACTS">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BCB30C3D-3668-D547-9032-9A97D6F673F1}"/>
              </a:ext>
            </a:extLst>
          </p:cNvPr>
          <p:cNvSpPr/>
          <p:nvPr userDrawn="1"/>
        </p:nvSpPr>
        <p:spPr>
          <a:xfrm>
            <a:off x="2" y="0"/>
            <a:ext cx="12192343" cy="5664452"/>
          </a:xfrm>
          <a:custGeom>
            <a:avLst/>
            <a:gdLst/>
            <a:ahLst/>
            <a:cxnLst/>
            <a:rect l="l" t="t" r="r" b="b"/>
            <a:pathLst>
              <a:path w="7159625" h="3594735">
                <a:moveTo>
                  <a:pt x="0" y="3594392"/>
                </a:moveTo>
                <a:lnTo>
                  <a:pt x="7159142" y="3594392"/>
                </a:lnTo>
                <a:lnTo>
                  <a:pt x="7159142" y="0"/>
                </a:lnTo>
                <a:lnTo>
                  <a:pt x="0" y="0"/>
                </a:lnTo>
                <a:lnTo>
                  <a:pt x="0" y="3594392"/>
                </a:lnTo>
                <a:close/>
              </a:path>
            </a:pathLst>
          </a:custGeom>
          <a:solidFill>
            <a:srgbClr val="A32A29"/>
          </a:solidFill>
        </p:spPr>
        <p:txBody>
          <a:bodyPr wrap="square" lIns="0" tIns="0" rIns="0" bIns="0" rtlCol="0"/>
          <a:lstStyle/>
          <a:p>
            <a:pPr marL="0" marR="0" lvl="0" indent="0" defTabSz="914363"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 name="object 4">
            <a:extLst>
              <a:ext uri="{FF2B5EF4-FFF2-40B4-BE49-F238E27FC236}">
                <a16:creationId xmlns:a16="http://schemas.microsoft.com/office/drawing/2014/main" id="{E6B91E90-D840-D94E-B413-E85FDD7CDCAD}"/>
              </a:ext>
            </a:extLst>
          </p:cNvPr>
          <p:cNvSpPr/>
          <p:nvPr userDrawn="1"/>
        </p:nvSpPr>
        <p:spPr>
          <a:xfrm>
            <a:off x="2" y="5663977"/>
            <a:ext cx="12192343" cy="1194025"/>
          </a:xfrm>
          <a:custGeom>
            <a:avLst/>
            <a:gdLst/>
            <a:ahLst/>
            <a:cxnLst/>
            <a:rect l="l" t="t" r="r" b="b"/>
            <a:pathLst>
              <a:path w="7159625" h="862964">
                <a:moveTo>
                  <a:pt x="7159142" y="862355"/>
                </a:moveTo>
                <a:lnTo>
                  <a:pt x="0" y="862355"/>
                </a:lnTo>
                <a:lnTo>
                  <a:pt x="0" y="0"/>
                </a:lnTo>
                <a:lnTo>
                  <a:pt x="7159142" y="0"/>
                </a:lnTo>
                <a:lnTo>
                  <a:pt x="7159142" y="862355"/>
                </a:lnTo>
                <a:close/>
              </a:path>
            </a:pathLst>
          </a:custGeom>
          <a:solidFill>
            <a:srgbClr val="FFFFFF"/>
          </a:solidFill>
        </p:spPr>
        <p:txBody>
          <a:bodyPr wrap="square" lIns="0" tIns="0" rIns="0" bIns="0" rtlCol="0"/>
          <a:lstStyle/>
          <a:p>
            <a:pPr marL="0" marR="0" lvl="0" indent="0" defTabSz="914363"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 name="object 7">
            <a:extLst>
              <a:ext uri="{FF2B5EF4-FFF2-40B4-BE49-F238E27FC236}">
                <a16:creationId xmlns:a16="http://schemas.microsoft.com/office/drawing/2014/main" id="{918D2FE6-78D6-394B-8E03-A2CBE4722755}"/>
              </a:ext>
            </a:extLst>
          </p:cNvPr>
          <p:cNvSpPr/>
          <p:nvPr userDrawn="1"/>
        </p:nvSpPr>
        <p:spPr>
          <a:xfrm>
            <a:off x="9129662" y="5065774"/>
            <a:ext cx="2364937" cy="680041"/>
          </a:xfrm>
          <a:custGeom>
            <a:avLst/>
            <a:gdLst/>
            <a:ahLst/>
            <a:cxnLst/>
            <a:rect l="l" t="t" r="r" b="b"/>
            <a:pathLst>
              <a:path w="1388745" h="491489">
                <a:moveTo>
                  <a:pt x="706793" y="0"/>
                </a:moveTo>
                <a:lnTo>
                  <a:pt x="0" y="491045"/>
                </a:lnTo>
                <a:lnTo>
                  <a:pt x="1388567" y="491045"/>
                </a:lnTo>
                <a:lnTo>
                  <a:pt x="706793" y="0"/>
                </a:lnTo>
                <a:close/>
              </a:path>
            </a:pathLst>
          </a:custGeom>
          <a:solidFill>
            <a:srgbClr val="FFFFFF"/>
          </a:solidFill>
        </p:spPr>
        <p:txBody>
          <a:bodyPr wrap="square" lIns="0" tIns="0" rIns="0" bIns="0" rtlCol="0"/>
          <a:lstStyle/>
          <a:p>
            <a:pPr marL="0" marR="0" lvl="0" indent="0" defTabSz="914363"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pic>
        <p:nvPicPr>
          <p:cNvPr id="7" name="Picture 6">
            <a:extLst>
              <a:ext uri="{FF2B5EF4-FFF2-40B4-BE49-F238E27FC236}">
                <a16:creationId xmlns:a16="http://schemas.microsoft.com/office/drawing/2014/main" id="{887E3A3A-AE22-3D44-96D5-1DC8A1467F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46576" y="5446859"/>
            <a:ext cx="1788572" cy="948651"/>
          </a:xfrm>
          <a:prstGeom prst="rect">
            <a:avLst/>
          </a:prstGeom>
        </p:spPr>
      </p:pic>
      <p:sp>
        <p:nvSpPr>
          <p:cNvPr id="12" name="TextBox 11">
            <a:extLst>
              <a:ext uri="{FF2B5EF4-FFF2-40B4-BE49-F238E27FC236}">
                <a16:creationId xmlns:a16="http://schemas.microsoft.com/office/drawing/2014/main" id="{6242570E-E11B-924C-A283-E5F51CC82C13}"/>
              </a:ext>
            </a:extLst>
          </p:cNvPr>
          <p:cNvSpPr txBox="1"/>
          <p:nvPr userDrawn="1"/>
        </p:nvSpPr>
        <p:spPr>
          <a:xfrm>
            <a:off x="3487819" y="1509383"/>
            <a:ext cx="5533998" cy="2644250"/>
          </a:xfrm>
          <a:prstGeom prst="rect">
            <a:avLst/>
          </a:prstGeom>
          <a:noFill/>
        </p:spPr>
        <p:txBody>
          <a:bodyPr wrap="square" rtlCol="0">
            <a:spAutoFit/>
          </a:bodyPr>
          <a:lstStyle/>
          <a:p>
            <a:pPr lvl="0" algn="ctr">
              <a:lnSpc>
                <a:spcPct val="150000"/>
              </a:lnSpc>
            </a:pPr>
            <a:r>
              <a:rPr lang="en-US" sz="1400" dirty="0">
                <a:solidFill>
                  <a:schemeClr val="bg1"/>
                </a:solidFill>
              </a:rPr>
              <a:t>EQUITY CENTRE</a:t>
            </a:r>
          </a:p>
          <a:p>
            <a:pPr marL="0" indent="0" algn="ctr">
              <a:lnSpc>
                <a:spcPct val="150000"/>
              </a:lnSpc>
              <a:buNone/>
            </a:pPr>
            <a:r>
              <a:rPr lang="en-US" sz="1400" dirty="0">
                <a:solidFill>
                  <a:schemeClr val="bg1"/>
                </a:solidFill>
                <a:latin typeface="DIN-Regular" pitchFamily="2" charset="77"/>
              </a:rPr>
              <a:t>9th Floor, Hospital Road, Upper Hill </a:t>
            </a:r>
          </a:p>
          <a:p>
            <a:pPr marL="0" indent="0" algn="ctr">
              <a:lnSpc>
                <a:spcPct val="150000"/>
              </a:lnSpc>
              <a:buNone/>
            </a:pPr>
            <a:r>
              <a:rPr lang="en-US" sz="1400" dirty="0">
                <a:solidFill>
                  <a:schemeClr val="bg1"/>
                </a:solidFill>
                <a:latin typeface="DIN-Regular" pitchFamily="2" charset="77"/>
              </a:rPr>
              <a:t>P.O. Box 75104 - Nairobi </a:t>
            </a:r>
          </a:p>
          <a:p>
            <a:pPr marL="0" indent="0" algn="ctr">
              <a:lnSpc>
                <a:spcPct val="150000"/>
              </a:lnSpc>
              <a:buNone/>
            </a:pPr>
            <a:r>
              <a:rPr lang="en-US" sz="1400" dirty="0">
                <a:solidFill>
                  <a:schemeClr val="bg1"/>
                </a:solidFill>
                <a:latin typeface="DIN-Regular" pitchFamily="2" charset="77"/>
              </a:rPr>
              <a:t> Tel: 0763 063 000</a:t>
            </a:r>
          </a:p>
          <a:p>
            <a:pPr marL="0" indent="0" algn="ctr">
              <a:lnSpc>
                <a:spcPct val="150000"/>
              </a:lnSpc>
              <a:buNone/>
            </a:pPr>
            <a:r>
              <a:rPr lang="en-US" sz="1400" dirty="0">
                <a:solidFill>
                  <a:schemeClr val="bg1"/>
                </a:solidFill>
                <a:latin typeface="DIN-Regular" pitchFamily="2" charset="77"/>
              </a:rPr>
              <a:t>Fax: +254 020 273 7276  </a:t>
            </a:r>
          </a:p>
          <a:p>
            <a:pPr marL="0" indent="0" algn="ctr">
              <a:lnSpc>
                <a:spcPct val="150000"/>
              </a:lnSpc>
              <a:buNone/>
            </a:pPr>
            <a:r>
              <a:rPr lang="en-US" sz="1400" dirty="0">
                <a:solidFill>
                  <a:schemeClr val="bg1"/>
                </a:solidFill>
                <a:latin typeface="DIN-Regular" pitchFamily="2" charset="77"/>
              </a:rPr>
              <a:t>Email: </a:t>
            </a:r>
            <a:r>
              <a:rPr lang="en-US" sz="1400" dirty="0" err="1">
                <a:solidFill>
                  <a:schemeClr val="bg1"/>
                </a:solidFill>
                <a:latin typeface="DIN-Regular" pitchFamily="2" charset="77"/>
              </a:rPr>
              <a:t>Info@equitygroupholdings.com</a:t>
            </a:r>
            <a:r>
              <a:rPr lang="en-US" sz="1400" dirty="0">
                <a:solidFill>
                  <a:schemeClr val="bg1"/>
                </a:solidFill>
                <a:latin typeface="DIN-Regular" pitchFamily="2" charset="77"/>
              </a:rPr>
              <a:t> </a:t>
            </a:r>
          </a:p>
          <a:p>
            <a:pPr marL="0" indent="0" algn="ctr">
              <a:lnSpc>
                <a:spcPct val="150000"/>
              </a:lnSpc>
              <a:buNone/>
            </a:pPr>
            <a:r>
              <a:rPr lang="en-US" sz="1400" dirty="0">
                <a:solidFill>
                  <a:schemeClr val="bg1"/>
                </a:solidFill>
                <a:latin typeface="DIN-Regular" pitchFamily="2" charset="77"/>
              </a:rPr>
              <a:t>Web: </a:t>
            </a:r>
            <a:r>
              <a:rPr lang="en-US" sz="1400" dirty="0" err="1">
                <a:solidFill>
                  <a:schemeClr val="bg1"/>
                </a:solidFill>
                <a:latin typeface="DIN-Regular" pitchFamily="2" charset="77"/>
              </a:rPr>
              <a:t>ke.equitybankgroup.com</a:t>
            </a:r>
            <a:endParaRPr lang="en-US" sz="1400" dirty="0">
              <a:solidFill>
                <a:schemeClr val="bg1"/>
              </a:solidFill>
              <a:latin typeface="DIN-Regular" pitchFamily="2" charset="77"/>
            </a:endParaRPr>
          </a:p>
          <a:p>
            <a:pPr marL="0" indent="0" algn="ctr">
              <a:lnSpc>
                <a:spcPct val="150000"/>
              </a:lnSpc>
              <a:buNone/>
            </a:pPr>
            <a:r>
              <a:rPr lang="en-US" sz="1400" dirty="0">
                <a:solidFill>
                  <a:schemeClr val="bg1"/>
                </a:solidFill>
                <a:latin typeface="DIN-Regular" pitchFamily="2" charset="77"/>
              </a:rPr>
              <a:t>@</a:t>
            </a:r>
            <a:r>
              <a:rPr lang="en-US" sz="1400" dirty="0" err="1">
                <a:solidFill>
                  <a:schemeClr val="bg1"/>
                </a:solidFill>
                <a:latin typeface="DIN-Regular" pitchFamily="2" charset="77"/>
              </a:rPr>
              <a:t>KeEquitybank</a:t>
            </a:r>
            <a:r>
              <a:rPr lang="en-US" sz="1400" dirty="0">
                <a:solidFill>
                  <a:schemeClr val="bg1"/>
                </a:solidFill>
                <a:latin typeface="DIN-Regular" pitchFamily="2" charset="77"/>
              </a:rPr>
              <a:t>         @</a:t>
            </a:r>
            <a:r>
              <a:rPr lang="en-US" sz="1400" dirty="0" err="1">
                <a:solidFill>
                  <a:schemeClr val="bg1"/>
                </a:solidFill>
                <a:latin typeface="DIN-Regular" pitchFamily="2" charset="77"/>
              </a:rPr>
              <a:t>KeEquitybank</a:t>
            </a:r>
            <a:endParaRPr lang="en-US" sz="1400" dirty="0">
              <a:solidFill>
                <a:schemeClr val="bg1"/>
              </a:solidFill>
            </a:endParaRPr>
          </a:p>
        </p:txBody>
      </p:sp>
      <p:pic>
        <p:nvPicPr>
          <p:cNvPr id="10" name="Picture 9">
            <a:extLst>
              <a:ext uri="{FF2B5EF4-FFF2-40B4-BE49-F238E27FC236}">
                <a16:creationId xmlns:a16="http://schemas.microsoft.com/office/drawing/2014/main" id="{61FB21FF-9F1B-BD49-BB7A-5C3C7238F0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17542" y="3907028"/>
            <a:ext cx="161514" cy="126543"/>
          </a:xfrm>
          <a:prstGeom prst="rect">
            <a:avLst/>
          </a:prstGeom>
        </p:spPr>
      </p:pic>
      <p:pic>
        <p:nvPicPr>
          <p:cNvPr id="11" name="Picture 10">
            <a:extLst>
              <a:ext uri="{FF2B5EF4-FFF2-40B4-BE49-F238E27FC236}">
                <a16:creationId xmlns:a16="http://schemas.microsoft.com/office/drawing/2014/main" id="{35105A49-2B14-CD4F-B801-27AC0116672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285629" y="3907028"/>
            <a:ext cx="161514" cy="126543"/>
          </a:xfrm>
          <a:prstGeom prst="rect">
            <a:avLst/>
          </a:prstGeom>
        </p:spPr>
      </p:pic>
    </p:spTree>
    <p:extLst>
      <p:ext uri="{BB962C8B-B14F-4D97-AF65-F5344CB8AC3E}">
        <p14:creationId xmlns:p14="http://schemas.microsoft.com/office/powerpoint/2010/main" val="3158984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BCB30C3D-3668-D547-9032-9A97D6F673F1}"/>
              </a:ext>
            </a:extLst>
          </p:cNvPr>
          <p:cNvSpPr/>
          <p:nvPr userDrawn="1"/>
        </p:nvSpPr>
        <p:spPr>
          <a:xfrm>
            <a:off x="2" y="0"/>
            <a:ext cx="12192343" cy="5664452"/>
          </a:xfrm>
          <a:custGeom>
            <a:avLst/>
            <a:gdLst/>
            <a:ahLst/>
            <a:cxnLst/>
            <a:rect l="l" t="t" r="r" b="b"/>
            <a:pathLst>
              <a:path w="7159625" h="3594735">
                <a:moveTo>
                  <a:pt x="0" y="3594392"/>
                </a:moveTo>
                <a:lnTo>
                  <a:pt x="7159142" y="3594392"/>
                </a:lnTo>
                <a:lnTo>
                  <a:pt x="7159142" y="0"/>
                </a:lnTo>
                <a:lnTo>
                  <a:pt x="0" y="0"/>
                </a:lnTo>
                <a:lnTo>
                  <a:pt x="0" y="3594392"/>
                </a:lnTo>
                <a:close/>
              </a:path>
            </a:pathLst>
          </a:custGeom>
          <a:solidFill>
            <a:srgbClr val="A32A29"/>
          </a:solidFill>
        </p:spPr>
        <p:txBody>
          <a:bodyPr wrap="square" lIns="0" tIns="0" rIns="0" bIns="0" rtlCol="0"/>
          <a:lstStyle/>
          <a:p>
            <a:pPr marL="0" marR="0" lvl="0" indent="0" defTabSz="914363"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 name="object 4">
            <a:extLst>
              <a:ext uri="{FF2B5EF4-FFF2-40B4-BE49-F238E27FC236}">
                <a16:creationId xmlns:a16="http://schemas.microsoft.com/office/drawing/2014/main" id="{E6B91E90-D840-D94E-B413-E85FDD7CDCAD}"/>
              </a:ext>
            </a:extLst>
          </p:cNvPr>
          <p:cNvSpPr/>
          <p:nvPr userDrawn="1"/>
        </p:nvSpPr>
        <p:spPr>
          <a:xfrm>
            <a:off x="2" y="5663977"/>
            <a:ext cx="12192343" cy="1194025"/>
          </a:xfrm>
          <a:custGeom>
            <a:avLst/>
            <a:gdLst/>
            <a:ahLst/>
            <a:cxnLst/>
            <a:rect l="l" t="t" r="r" b="b"/>
            <a:pathLst>
              <a:path w="7159625" h="862964">
                <a:moveTo>
                  <a:pt x="7159142" y="862355"/>
                </a:moveTo>
                <a:lnTo>
                  <a:pt x="0" y="862355"/>
                </a:lnTo>
                <a:lnTo>
                  <a:pt x="0" y="0"/>
                </a:lnTo>
                <a:lnTo>
                  <a:pt x="7159142" y="0"/>
                </a:lnTo>
                <a:lnTo>
                  <a:pt x="7159142" y="862355"/>
                </a:lnTo>
                <a:close/>
              </a:path>
            </a:pathLst>
          </a:custGeom>
          <a:solidFill>
            <a:srgbClr val="FFFFFF"/>
          </a:solidFill>
        </p:spPr>
        <p:txBody>
          <a:bodyPr wrap="square" lIns="0" tIns="0" rIns="0" bIns="0" rtlCol="0"/>
          <a:lstStyle/>
          <a:p>
            <a:pPr marL="0" marR="0" lvl="0" indent="0" defTabSz="914363"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 name="object 7">
            <a:extLst>
              <a:ext uri="{FF2B5EF4-FFF2-40B4-BE49-F238E27FC236}">
                <a16:creationId xmlns:a16="http://schemas.microsoft.com/office/drawing/2014/main" id="{918D2FE6-78D6-394B-8E03-A2CBE4722755}"/>
              </a:ext>
            </a:extLst>
          </p:cNvPr>
          <p:cNvSpPr/>
          <p:nvPr userDrawn="1"/>
        </p:nvSpPr>
        <p:spPr>
          <a:xfrm>
            <a:off x="9129662" y="5065774"/>
            <a:ext cx="2364937" cy="680041"/>
          </a:xfrm>
          <a:custGeom>
            <a:avLst/>
            <a:gdLst/>
            <a:ahLst/>
            <a:cxnLst/>
            <a:rect l="l" t="t" r="r" b="b"/>
            <a:pathLst>
              <a:path w="1388745" h="491489">
                <a:moveTo>
                  <a:pt x="706793" y="0"/>
                </a:moveTo>
                <a:lnTo>
                  <a:pt x="0" y="491045"/>
                </a:lnTo>
                <a:lnTo>
                  <a:pt x="1388567" y="491045"/>
                </a:lnTo>
                <a:lnTo>
                  <a:pt x="706793" y="0"/>
                </a:lnTo>
                <a:close/>
              </a:path>
            </a:pathLst>
          </a:custGeom>
          <a:solidFill>
            <a:srgbClr val="FFFFFF"/>
          </a:solidFill>
        </p:spPr>
        <p:txBody>
          <a:bodyPr wrap="square" lIns="0" tIns="0" rIns="0" bIns="0" rtlCol="0"/>
          <a:lstStyle/>
          <a:p>
            <a:pPr marL="0" marR="0" lvl="0" indent="0" defTabSz="914363"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pic>
        <p:nvPicPr>
          <p:cNvPr id="7" name="Picture 6">
            <a:extLst>
              <a:ext uri="{FF2B5EF4-FFF2-40B4-BE49-F238E27FC236}">
                <a16:creationId xmlns:a16="http://schemas.microsoft.com/office/drawing/2014/main" id="{887E3A3A-AE22-3D44-96D5-1DC8A1467F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46576" y="5446859"/>
            <a:ext cx="1788572" cy="948651"/>
          </a:xfrm>
          <a:prstGeom prst="rect">
            <a:avLst/>
          </a:prstGeom>
        </p:spPr>
      </p:pic>
      <p:sp>
        <p:nvSpPr>
          <p:cNvPr id="2" name="TextBox 1">
            <a:extLst>
              <a:ext uri="{FF2B5EF4-FFF2-40B4-BE49-F238E27FC236}">
                <a16:creationId xmlns:a16="http://schemas.microsoft.com/office/drawing/2014/main" id="{84E3B060-FC77-7A4B-9A52-EB4225DA3D0C}"/>
              </a:ext>
            </a:extLst>
          </p:cNvPr>
          <p:cNvSpPr txBox="1"/>
          <p:nvPr userDrawn="1"/>
        </p:nvSpPr>
        <p:spPr>
          <a:xfrm>
            <a:off x="4615190" y="2539839"/>
            <a:ext cx="2961620" cy="584775"/>
          </a:xfrm>
          <a:prstGeom prst="rect">
            <a:avLst/>
          </a:prstGeom>
          <a:noFill/>
        </p:spPr>
        <p:txBody>
          <a:bodyPr wrap="square" rtlCol="0">
            <a:spAutoFit/>
          </a:bodyPr>
          <a:lstStyle/>
          <a:p>
            <a:r>
              <a:rPr lang="en-US" sz="3200" dirty="0">
                <a:solidFill>
                  <a:schemeClr val="bg1"/>
                </a:solidFill>
                <a:latin typeface="DIN-Regular" pitchFamily="2" charset="77"/>
              </a:rPr>
              <a:t>THANK YOU</a:t>
            </a:r>
          </a:p>
        </p:txBody>
      </p:sp>
    </p:spTree>
    <p:extLst>
      <p:ext uri="{BB962C8B-B14F-4D97-AF65-F5344CB8AC3E}">
        <p14:creationId xmlns:p14="http://schemas.microsoft.com/office/powerpoint/2010/main" val="3825411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SERT GRAPH">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4642F88C-D0BC-F94B-89E7-8687D29B1F9D}"/>
              </a:ext>
            </a:extLst>
          </p:cNvPr>
          <p:cNvSpPr>
            <a:spLocks noGrp="1"/>
          </p:cNvSpPr>
          <p:nvPr>
            <p:ph type="chart" sz="quarter" idx="10" hasCustomPrompt="1"/>
          </p:nvPr>
        </p:nvSpPr>
        <p:spPr>
          <a:xfrm>
            <a:off x="1286821" y="1554270"/>
            <a:ext cx="9341338" cy="4330700"/>
          </a:xfrm>
          <a:prstGeom prst="rect">
            <a:avLst/>
          </a:prstGeom>
        </p:spPr>
        <p:txBody>
          <a:bodyPr anchor="ctr" anchorCtr="0"/>
          <a:lstStyle>
            <a:lvl1pPr marL="0" indent="0" algn="ctr">
              <a:buNone/>
              <a:defRPr sz="1000"/>
            </a:lvl1pPr>
          </a:lstStyle>
          <a:p>
            <a:r>
              <a:rPr lang="en-US" dirty="0"/>
              <a:t>CLICK TO INSERT GRAPH</a:t>
            </a:r>
          </a:p>
        </p:txBody>
      </p:sp>
    </p:spTree>
    <p:extLst>
      <p:ext uri="{BB962C8B-B14F-4D97-AF65-F5344CB8AC3E}">
        <p14:creationId xmlns:p14="http://schemas.microsoft.com/office/powerpoint/2010/main" val="30496447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6959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IMAGE ONLY">
    <p:spTree>
      <p:nvGrpSpPr>
        <p:cNvPr id="1" name=""/>
        <p:cNvGrpSpPr/>
        <p:nvPr/>
      </p:nvGrpSpPr>
      <p:grpSpPr>
        <a:xfrm>
          <a:off x="0" y="0"/>
          <a:ext cx="0" cy="0"/>
          <a:chOff x="0" y="0"/>
          <a:chExt cx="0" cy="0"/>
        </a:xfrm>
      </p:grpSpPr>
      <p:sp>
        <p:nvSpPr>
          <p:cNvPr id="6" name="Slide Number Placeholder 8">
            <a:extLst>
              <a:ext uri="{FF2B5EF4-FFF2-40B4-BE49-F238E27FC236}">
                <a16:creationId xmlns:a16="http://schemas.microsoft.com/office/drawing/2014/main" id="{33F62DAB-76D4-144E-BB06-273ED6D8484C}"/>
              </a:ext>
            </a:extLst>
          </p:cNvPr>
          <p:cNvSpPr txBox="1">
            <a:spLocks/>
          </p:cNvSpPr>
          <p:nvPr userDrawn="1"/>
        </p:nvSpPr>
        <p:spPr>
          <a:xfrm>
            <a:off x="1209662" y="6356356"/>
            <a:ext cx="473392" cy="365125"/>
          </a:xfrm>
          <a:prstGeom prst="rect">
            <a:avLst/>
          </a:prstGeom>
          <a:ln>
            <a:noFill/>
          </a:ln>
        </p:spPr>
        <p:txBody>
          <a:bodyPr/>
          <a:lstStyle>
            <a:defPPr>
              <a:defRPr lang="en-US"/>
            </a:defPPr>
            <a:lvl1pPr marL="0" algn="l" defTabSz="914400" rtl="0" eaLnBrk="1" latinLnBrk="0" hangingPunct="1">
              <a:defRPr sz="1000" kern="1200">
                <a:solidFill>
                  <a:schemeClr val="tx1"/>
                </a:solidFill>
                <a:latin typeface="DIN-Regular"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EF5EDB-5532-9D4A-8748-6257A1DB1255}" type="slidenum">
              <a:rPr lang="en-US" sz="813" smtClean="0"/>
              <a:pPr/>
              <a:t>‹#›</a:t>
            </a:fld>
            <a:endParaRPr lang="en-US" sz="813"/>
          </a:p>
        </p:txBody>
      </p:sp>
      <p:cxnSp>
        <p:nvCxnSpPr>
          <p:cNvPr id="7" name="Straight Connector 6">
            <a:extLst>
              <a:ext uri="{FF2B5EF4-FFF2-40B4-BE49-F238E27FC236}">
                <a16:creationId xmlns:a16="http://schemas.microsoft.com/office/drawing/2014/main" id="{F8205EE4-F6E7-8740-9AD4-8A4A5D25D8D4}"/>
              </a:ext>
            </a:extLst>
          </p:cNvPr>
          <p:cNvCxnSpPr/>
          <p:nvPr userDrawn="1"/>
        </p:nvCxnSpPr>
        <p:spPr>
          <a:xfrm>
            <a:off x="1693193" y="6343139"/>
            <a:ext cx="0" cy="387179"/>
          </a:xfrm>
          <a:prstGeom prst="line">
            <a:avLst/>
          </a:prstGeom>
          <a:ln>
            <a:solidFill>
              <a:srgbClr val="A32A29"/>
            </a:solidFill>
          </a:ln>
        </p:spPr>
        <p:style>
          <a:lnRef idx="1">
            <a:schemeClr val="accent1"/>
          </a:lnRef>
          <a:fillRef idx="0">
            <a:schemeClr val="accent1"/>
          </a:fillRef>
          <a:effectRef idx="0">
            <a:schemeClr val="accent1"/>
          </a:effectRef>
          <a:fontRef idx="minor">
            <a:schemeClr val="tx1"/>
          </a:fontRef>
        </p:style>
      </p:cxnSp>
      <p:sp>
        <p:nvSpPr>
          <p:cNvPr id="8" name="object 89">
            <a:extLst>
              <a:ext uri="{FF2B5EF4-FFF2-40B4-BE49-F238E27FC236}">
                <a16:creationId xmlns:a16="http://schemas.microsoft.com/office/drawing/2014/main" id="{77720A7A-3000-4E4F-BD6C-B3F0E736F8AE}"/>
              </a:ext>
            </a:extLst>
          </p:cNvPr>
          <p:cNvSpPr txBox="1"/>
          <p:nvPr userDrawn="1"/>
        </p:nvSpPr>
        <p:spPr>
          <a:xfrm>
            <a:off x="3" y="1"/>
            <a:ext cx="10191169" cy="1114924"/>
          </a:xfrm>
          <a:prstGeom prst="rect">
            <a:avLst/>
          </a:prstGeom>
          <a:solidFill>
            <a:srgbClr val="A22929"/>
          </a:solidFill>
        </p:spPr>
        <p:txBody>
          <a:bodyPr vert="horz" wrap="square" lIns="0" tIns="89772" rIns="0" bIns="0" rtlCol="0" anchor="ctr">
            <a:noAutofit/>
          </a:bodyPr>
          <a:lstStyle/>
          <a:p>
            <a:pPr marL="644380">
              <a:lnSpc>
                <a:spcPct val="100000"/>
              </a:lnSpc>
              <a:spcBef>
                <a:spcPts val="706"/>
              </a:spcBef>
              <a:tabLst>
                <a:tab pos="1380078" algn="l"/>
                <a:tab pos="2710111" algn="l"/>
                <a:tab pos="3435491" algn="l"/>
              </a:tabLst>
            </a:pPr>
            <a:endParaRPr sz="813">
              <a:latin typeface="DIN-Medium"/>
              <a:cs typeface="DIN-Medium"/>
            </a:endParaRPr>
          </a:p>
        </p:txBody>
      </p:sp>
      <p:pic>
        <p:nvPicPr>
          <p:cNvPr id="9" name="Picture 8">
            <a:extLst>
              <a:ext uri="{FF2B5EF4-FFF2-40B4-BE49-F238E27FC236}">
                <a16:creationId xmlns:a16="http://schemas.microsoft.com/office/drawing/2014/main" id="{B3CECB0D-07ED-2B4F-B566-3C8E76EEAD1E}"/>
              </a:ext>
            </a:extLst>
          </p:cNvPr>
          <p:cNvPicPr>
            <a:picLocks noChangeAspect="1"/>
          </p:cNvPicPr>
          <p:nvPr userDrawn="1"/>
        </p:nvPicPr>
        <p:blipFill>
          <a:blip r:embed="rId2"/>
          <a:stretch>
            <a:fillRect/>
          </a:stretch>
        </p:blipFill>
        <p:spPr>
          <a:xfrm>
            <a:off x="10484515" y="147155"/>
            <a:ext cx="1411130" cy="748457"/>
          </a:xfrm>
          <a:prstGeom prst="rect">
            <a:avLst/>
          </a:prstGeom>
        </p:spPr>
      </p:pic>
      <p:sp>
        <p:nvSpPr>
          <p:cNvPr id="10" name="Content Placeholder 13">
            <a:extLst>
              <a:ext uri="{FF2B5EF4-FFF2-40B4-BE49-F238E27FC236}">
                <a16:creationId xmlns:a16="http://schemas.microsoft.com/office/drawing/2014/main" id="{64A41C5A-A62B-FF4B-BE7A-448F4E679161}"/>
              </a:ext>
            </a:extLst>
          </p:cNvPr>
          <p:cNvSpPr>
            <a:spLocks noGrp="1"/>
          </p:cNvSpPr>
          <p:nvPr>
            <p:ph sz="quarter" idx="14" hasCustomPrompt="1"/>
          </p:nvPr>
        </p:nvSpPr>
        <p:spPr>
          <a:xfrm>
            <a:off x="722998" y="256900"/>
            <a:ext cx="8708293" cy="414338"/>
          </a:xfrm>
          <a:prstGeom prst="rect">
            <a:avLst/>
          </a:prstGeom>
        </p:spPr>
        <p:txBody>
          <a:bodyPr>
            <a:noAutofit/>
          </a:bodyPr>
          <a:lstStyle>
            <a:lvl1pPr marL="0" indent="0">
              <a:buNone/>
              <a:defRPr sz="1625" b="1" i="0">
                <a:solidFill>
                  <a:schemeClr val="bg1"/>
                </a:solidFill>
                <a:latin typeface="DIN" pitchFamily="2" charset="77"/>
              </a:defRPr>
            </a:lvl1pPr>
            <a:lvl2pPr marL="371460" indent="0">
              <a:buNone/>
              <a:defRPr sz="1625">
                <a:solidFill>
                  <a:schemeClr val="bg1"/>
                </a:solidFill>
              </a:defRPr>
            </a:lvl2pPr>
            <a:lvl3pPr marL="742920" indent="0">
              <a:buNone/>
              <a:defRPr sz="1625">
                <a:solidFill>
                  <a:schemeClr val="bg1"/>
                </a:solidFill>
              </a:defRPr>
            </a:lvl3pPr>
            <a:lvl4pPr marL="1114380" indent="0">
              <a:buNone/>
              <a:defRPr sz="1625">
                <a:solidFill>
                  <a:schemeClr val="bg1"/>
                </a:solidFill>
              </a:defRPr>
            </a:lvl4pPr>
            <a:lvl5pPr marL="1485841" indent="0">
              <a:buNone/>
              <a:defRPr sz="1625">
                <a:solidFill>
                  <a:schemeClr val="bg1"/>
                </a:solidFill>
              </a:defRPr>
            </a:lvl5pPr>
          </a:lstStyle>
          <a:p>
            <a:pPr lvl="0"/>
            <a:r>
              <a:rPr lang="en-US"/>
              <a:t>YOUR HEADLINE GOES HERE</a:t>
            </a:r>
          </a:p>
        </p:txBody>
      </p:sp>
      <p:sp>
        <p:nvSpPr>
          <p:cNvPr id="12" name="Text Placeholder 2">
            <a:extLst>
              <a:ext uri="{FF2B5EF4-FFF2-40B4-BE49-F238E27FC236}">
                <a16:creationId xmlns:a16="http://schemas.microsoft.com/office/drawing/2014/main" id="{8E576E46-B6A7-DD4E-AA04-9F04A0E66BF2}"/>
              </a:ext>
            </a:extLst>
          </p:cNvPr>
          <p:cNvSpPr>
            <a:spLocks noGrp="1"/>
          </p:cNvSpPr>
          <p:nvPr>
            <p:ph type="body" idx="13" hasCustomPrompt="1"/>
          </p:nvPr>
        </p:nvSpPr>
        <p:spPr>
          <a:xfrm>
            <a:off x="723478" y="702522"/>
            <a:ext cx="8707328" cy="216451"/>
          </a:xfrm>
          <a:prstGeom prst="rect">
            <a:avLst/>
          </a:prstGeom>
        </p:spPr>
        <p:txBody>
          <a:bodyPr>
            <a:normAutofit/>
          </a:bodyPr>
          <a:lstStyle>
            <a:lvl1pPr marL="0" indent="0" algn="l">
              <a:buNone/>
              <a:defRPr sz="813" b="0" i="0">
                <a:solidFill>
                  <a:schemeClr val="bg1"/>
                </a:solidFill>
                <a:latin typeface="DIN Medium" pitchFamily="2" charset="77"/>
              </a:defRPr>
            </a:lvl1pPr>
            <a:lvl2pPr marL="371460" indent="0">
              <a:buNone/>
              <a:defRPr sz="1625">
                <a:solidFill>
                  <a:schemeClr val="tx1">
                    <a:tint val="75000"/>
                  </a:schemeClr>
                </a:solidFill>
              </a:defRPr>
            </a:lvl2pPr>
            <a:lvl3pPr marL="742920" indent="0">
              <a:buNone/>
              <a:defRPr sz="1463">
                <a:solidFill>
                  <a:schemeClr val="tx1">
                    <a:tint val="75000"/>
                  </a:schemeClr>
                </a:solidFill>
              </a:defRPr>
            </a:lvl3pPr>
            <a:lvl4pPr marL="1114380" indent="0">
              <a:buNone/>
              <a:defRPr sz="1300">
                <a:solidFill>
                  <a:schemeClr val="tx1">
                    <a:tint val="75000"/>
                  </a:schemeClr>
                </a:solidFill>
              </a:defRPr>
            </a:lvl4pPr>
            <a:lvl5pPr marL="1485841" indent="0">
              <a:buNone/>
              <a:defRPr sz="1300">
                <a:solidFill>
                  <a:schemeClr val="tx1">
                    <a:tint val="75000"/>
                  </a:schemeClr>
                </a:solidFill>
              </a:defRPr>
            </a:lvl5pPr>
            <a:lvl6pPr marL="1857301" indent="0">
              <a:buNone/>
              <a:defRPr sz="1300">
                <a:solidFill>
                  <a:schemeClr val="tx1">
                    <a:tint val="75000"/>
                  </a:schemeClr>
                </a:solidFill>
              </a:defRPr>
            </a:lvl6pPr>
            <a:lvl7pPr marL="2228761" indent="0">
              <a:buNone/>
              <a:defRPr sz="1300">
                <a:solidFill>
                  <a:schemeClr val="tx1">
                    <a:tint val="75000"/>
                  </a:schemeClr>
                </a:solidFill>
              </a:defRPr>
            </a:lvl7pPr>
            <a:lvl8pPr marL="2600221" indent="0">
              <a:buNone/>
              <a:defRPr sz="1300">
                <a:solidFill>
                  <a:schemeClr val="tx1">
                    <a:tint val="75000"/>
                  </a:schemeClr>
                </a:solidFill>
              </a:defRPr>
            </a:lvl8pPr>
            <a:lvl9pPr marL="2971681" indent="0">
              <a:buNone/>
              <a:defRPr sz="1300">
                <a:solidFill>
                  <a:schemeClr val="tx1">
                    <a:tint val="75000"/>
                  </a:schemeClr>
                </a:solidFill>
              </a:defRPr>
            </a:lvl9pPr>
          </a:lstStyle>
          <a:p>
            <a:pPr lvl="0"/>
            <a:r>
              <a:rPr lang="en-US"/>
              <a:t>YOUR LONGER SUBHEAD GOES HERE</a:t>
            </a:r>
          </a:p>
        </p:txBody>
      </p:sp>
      <p:sp>
        <p:nvSpPr>
          <p:cNvPr id="14" name="Picture Placeholder 13">
            <a:extLst>
              <a:ext uri="{FF2B5EF4-FFF2-40B4-BE49-F238E27FC236}">
                <a16:creationId xmlns:a16="http://schemas.microsoft.com/office/drawing/2014/main" id="{CB494D70-468E-7E48-925C-54F2FDEB5346}"/>
              </a:ext>
            </a:extLst>
          </p:cNvPr>
          <p:cNvSpPr>
            <a:spLocks noGrp="1"/>
          </p:cNvSpPr>
          <p:nvPr>
            <p:ph type="pic" sz="quarter" idx="15"/>
          </p:nvPr>
        </p:nvSpPr>
        <p:spPr>
          <a:xfrm>
            <a:off x="1440000" y="1915200"/>
            <a:ext cx="9309046" cy="4179600"/>
          </a:xfrm>
          <a:prstGeom prst="rect">
            <a:avLst/>
          </a:prstGeom>
          <a:blipFill>
            <a:blip r:embed="rId3"/>
            <a:stretch>
              <a:fillRect/>
            </a:stretch>
          </a:blipFill>
        </p:spPr>
        <p:txBody>
          <a:bodyPr anchor="ctr" anchorCtr="0">
            <a:normAutofit/>
          </a:bodyPr>
          <a:lstStyle>
            <a:lvl1pPr marL="0" indent="0" algn="ctr">
              <a:buNone/>
              <a:defRPr sz="813">
                <a:solidFill>
                  <a:schemeClr val="bg1"/>
                </a:solidFill>
              </a:defRPr>
            </a:lvl1pPr>
          </a:lstStyle>
          <a:p>
            <a:endParaRPr lang="en-US"/>
          </a:p>
          <a:p>
            <a:endParaRPr lang="en-US"/>
          </a:p>
          <a:p>
            <a:endParaRPr lang="en-US"/>
          </a:p>
          <a:p>
            <a:r>
              <a:rPr lang="en-US"/>
              <a:t>CLICK TO PLACE YOUR IMAGE</a:t>
            </a:r>
          </a:p>
        </p:txBody>
      </p:sp>
    </p:spTree>
    <p:extLst>
      <p:ext uri="{BB962C8B-B14F-4D97-AF65-F5344CB8AC3E}">
        <p14:creationId xmlns:p14="http://schemas.microsoft.com/office/powerpoint/2010/main" val="15739089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IMAGE ONLY">
    <p:spTree>
      <p:nvGrpSpPr>
        <p:cNvPr id="1" name=""/>
        <p:cNvGrpSpPr/>
        <p:nvPr/>
      </p:nvGrpSpPr>
      <p:grpSpPr>
        <a:xfrm>
          <a:off x="0" y="0"/>
          <a:ext cx="0" cy="0"/>
          <a:chOff x="0" y="0"/>
          <a:chExt cx="0" cy="0"/>
        </a:xfrm>
      </p:grpSpPr>
      <p:sp>
        <p:nvSpPr>
          <p:cNvPr id="6" name="Slide Number Placeholder 8">
            <a:extLst>
              <a:ext uri="{FF2B5EF4-FFF2-40B4-BE49-F238E27FC236}">
                <a16:creationId xmlns:a16="http://schemas.microsoft.com/office/drawing/2014/main" id="{33F62DAB-76D4-144E-BB06-273ED6D8484C}"/>
              </a:ext>
            </a:extLst>
          </p:cNvPr>
          <p:cNvSpPr txBox="1">
            <a:spLocks/>
          </p:cNvSpPr>
          <p:nvPr userDrawn="1"/>
        </p:nvSpPr>
        <p:spPr>
          <a:xfrm>
            <a:off x="1209662" y="6356354"/>
            <a:ext cx="473392" cy="365125"/>
          </a:xfrm>
          <a:prstGeom prst="rect">
            <a:avLst/>
          </a:prstGeom>
          <a:ln>
            <a:noFill/>
          </a:ln>
        </p:spPr>
        <p:txBody>
          <a:bodyPr/>
          <a:lstStyle>
            <a:defPPr>
              <a:defRPr lang="en-US"/>
            </a:defPPr>
            <a:lvl1pPr marL="0" algn="l" defTabSz="914400" rtl="0" eaLnBrk="1" latinLnBrk="0" hangingPunct="1">
              <a:defRPr sz="1000" kern="1200">
                <a:solidFill>
                  <a:schemeClr val="tx1"/>
                </a:solidFill>
                <a:latin typeface="DIN-Regular"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EF5EDB-5532-9D4A-8748-6257A1DB1255}" type="slidenum">
              <a:rPr lang="en-US" sz="813" smtClean="0"/>
              <a:pPr/>
              <a:t>‹#›</a:t>
            </a:fld>
            <a:endParaRPr lang="en-US" sz="813"/>
          </a:p>
        </p:txBody>
      </p:sp>
      <p:cxnSp>
        <p:nvCxnSpPr>
          <p:cNvPr id="7" name="Straight Connector 6">
            <a:extLst>
              <a:ext uri="{FF2B5EF4-FFF2-40B4-BE49-F238E27FC236}">
                <a16:creationId xmlns:a16="http://schemas.microsoft.com/office/drawing/2014/main" id="{F8205EE4-F6E7-8740-9AD4-8A4A5D25D8D4}"/>
              </a:ext>
            </a:extLst>
          </p:cNvPr>
          <p:cNvCxnSpPr/>
          <p:nvPr userDrawn="1"/>
        </p:nvCxnSpPr>
        <p:spPr>
          <a:xfrm>
            <a:off x="1693193" y="6343139"/>
            <a:ext cx="0" cy="387179"/>
          </a:xfrm>
          <a:prstGeom prst="line">
            <a:avLst/>
          </a:prstGeom>
          <a:ln>
            <a:solidFill>
              <a:srgbClr val="A32A29"/>
            </a:solidFill>
          </a:ln>
        </p:spPr>
        <p:style>
          <a:lnRef idx="1">
            <a:schemeClr val="accent1"/>
          </a:lnRef>
          <a:fillRef idx="0">
            <a:schemeClr val="accent1"/>
          </a:fillRef>
          <a:effectRef idx="0">
            <a:schemeClr val="accent1"/>
          </a:effectRef>
          <a:fontRef idx="minor">
            <a:schemeClr val="tx1"/>
          </a:fontRef>
        </p:style>
      </p:cxnSp>
      <p:sp>
        <p:nvSpPr>
          <p:cNvPr id="8" name="object 89">
            <a:extLst>
              <a:ext uri="{FF2B5EF4-FFF2-40B4-BE49-F238E27FC236}">
                <a16:creationId xmlns:a16="http://schemas.microsoft.com/office/drawing/2014/main" id="{77720A7A-3000-4E4F-BD6C-B3F0E736F8AE}"/>
              </a:ext>
            </a:extLst>
          </p:cNvPr>
          <p:cNvSpPr txBox="1"/>
          <p:nvPr userDrawn="1"/>
        </p:nvSpPr>
        <p:spPr>
          <a:xfrm>
            <a:off x="3" y="1"/>
            <a:ext cx="10191169" cy="1114924"/>
          </a:xfrm>
          <a:prstGeom prst="rect">
            <a:avLst/>
          </a:prstGeom>
          <a:solidFill>
            <a:srgbClr val="A22929"/>
          </a:solidFill>
        </p:spPr>
        <p:txBody>
          <a:bodyPr vert="horz" wrap="square" lIns="0" tIns="89772" rIns="0" bIns="0" rtlCol="0" anchor="ctr">
            <a:noAutofit/>
          </a:bodyPr>
          <a:lstStyle/>
          <a:p>
            <a:pPr marL="644395">
              <a:lnSpc>
                <a:spcPct val="100000"/>
              </a:lnSpc>
              <a:spcBef>
                <a:spcPts val="706"/>
              </a:spcBef>
              <a:tabLst>
                <a:tab pos="1380111" algn="l"/>
                <a:tab pos="2710176" algn="l"/>
                <a:tab pos="3435573" algn="l"/>
              </a:tabLst>
            </a:pPr>
            <a:endParaRPr sz="813">
              <a:latin typeface="DIN-Medium"/>
              <a:cs typeface="DIN-Medium"/>
            </a:endParaRPr>
          </a:p>
        </p:txBody>
      </p:sp>
      <p:pic>
        <p:nvPicPr>
          <p:cNvPr id="9" name="Picture 8">
            <a:extLst>
              <a:ext uri="{FF2B5EF4-FFF2-40B4-BE49-F238E27FC236}">
                <a16:creationId xmlns:a16="http://schemas.microsoft.com/office/drawing/2014/main" id="{B3CECB0D-07ED-2B4F-B566-3C8E76EEAD1E}"/>
              </a:ext>
            </a:extLst>
          </p:cNvPr>
          <p:cNvPicPr>
            <a:picLocks noChangeAspect="1"/>
          </p:cNvPicPr>
          <p:nvPr userDrawn="1"/>
        </p:nvPicPr>
        <p:blipFill>
          <a:blip r:embed="rId2"/>
          <a:stretch>
            <a:fillRect/>
          </a:stretch>
        </p:blipFill>
        <p:spPr>
          <a:xfrm>
            <a:off x="10484515" y="147155"/>
            <a:ext cx="1411129" cy="748457"/>
          </a:xfrm>
          <a:prstGeom prst="rect">
            <a:avLst/>
          </a:prstGeom>
        </p:spPr>
      </p:pic>
      <p:sp>
        <p:nvSpPr>
          <p:cNvPr id="10" name="Content Placeholder 13">
            <a:extLst>
              <a:ext uri="{FF2B5EF4-FFF2-40B4-BE49-F238E27FC236}">
                <a16:creationId xmlns:a16="http://schemas.microsoft.com/office/drawing/2014/main" id="{64A41C5A-A62B-FF4B-BE7A-448F4E679161}"/>
              </a:ext>
            </a:extLst>
          </p:cNvPr>
          <p:cNvSpPr>
            <a:spLocks noGrp="1"/>
          </p:cNvSpPr>
          <p:nvPr>
            <p:ph sz="quarter" idx="14" hasCustomPrompt="1"/>
          </p:nvPr>
        </p:nvSpPr>
        <p:spPr>
          <a:xfrm>
            <a:off x="722998" y="256900"/>
            <a:ext cx="8708293" cy="414338"/>
          </a:xfrm>
          <a:prstGeom prst="rect">
            <a:avLst/>
          </a:prstGeom>
        </p:spPr>
        <p:txBody>
          <a:bodyPr>
            <a:noAutofit/>
          </a:bodyPr>
          <a:lstStyle>
            <a:lvl1pPr marL="0" indent="0">
              <a:buNone/>
              <a:defRPr sz="1625" b="1" i="0">
                <a:solidFill>
                  <a:schemeClr val="bg1"/>
                </a:solidFill>
                <a:latin typeface="DIN" pitchFamily="2" charset="77"/>
              </a:defRPr>
            </a:lvl1pPr>
            <a:lvl2pPr marL="371469" indent="0">
              <a:buNone/>
              <a:defRPr sz="1625">
                <a:solidFill>
                  <a:schemeClr val="bg1"/>
                </a:solidFill>
              </a:defRPr>
            </a:lvl2pPr>
            <a:lvl3pPr marL="742939" indent="0">
              <a:buNone/>
              <a:defRPr sz="1625">
                <a:solidFill>
                  <a:schemeClr val="bg1"/>
                </a:solidFill>
              </a:defRPr>
            </a:lvl3pPr>
            <a:lvl4pPr marL="1114407" indent="0">
              <a:buNone/>
              <a:defRPr sz="1625">
                <a:solidFill>
                  <a:schemeClr val="bg1"/>
                </a:solidFill>
              </a:defRPr>
            </a:lvl4pPr>
            <a:lvl5pPr marL="1485876" indent="0">
              <a:buNone/>
              <a:defRPr sz="1625">
                <a:solidFill>
                  <a:schemeClr val="bg1"/>
                </a:solidFill>
              </a:defRPr>
            </a:lvl5pPr>
          </a:lstStyle>
          <a:p>
            <a:pPr lvl="0"/>
            <a:r>
              <a:rPr lang="en-US"/>
              <a:t>YOUR HEADLINE GOES HERE</a:t>
            </a:r>
          </a:p>
        </p:txBody>
      </p:sp>
      <p:sp>
        <p:nvSpPr>
          <p:cNvPr id="12" name="Text Placeholder 2">
            <a:extLst>
              <a:ext uri="{FF2B5EF4-FFF2-40B4-BE49-F238E27FC236}">
                <a16:creationId xmlns:a16="http://schemas.microsoft.com/office/drawing/2014/main" id="{8E576E46-B6A7-DD4E-AA04-9F04A0E66BF2}"/>
              </a:ext>
            </a:extLst>
          </p:cNvPr>
          <p:cNvSpPr>
            <a:spLocks noGrp="1"/>
          </p:cNvSpPr>
          <p:nvPr>
            <p:ph type="body" idx="13" hasCustomPrompt="1"/>
          </p:nvPr>
        </p:nvSpPr>
        <p:spPr>
          <a:xfrm>
            <a:off x="723479" y="702522"/>
            <a:ext cx="8707328" cy="216451"/>
          </a:xfrm>
          <a:prstGeom prst="rect">
            <a:avLst/>
          </a:prstGeom>
        </p:spPr>
        <p:txBody>
          <a:bodyPr>
            <a:normAutofit/>
          </a:bodyPr>
          <a:lstStyle>
            <a:lvl1pPr marL="0" indent="0" algn="l">
              <a:buNone/>
              <a:defRPr sz="813" b="0" i="0">
                <a:solidFill>
                  <a:schemeClr val="bg1"/>
                </a:solidFill>
                <a:latin typeface="DIN Medium" pitchFamily="2" charset="77"/>
              </a:defRPr>
            </a:lvl1pPr>
            <a:lvl2pPr marL="371469" indent="0">
              <a:buNone/>
              <a:defRPr sz="1625">
                <a:solidFill>
                  <a:schemeClr val="tx1">
                    <a:tint val="75000"/>
                  </a:schemeClr>
                </a:solidFill>
              </a:defRPr>
            </a:lvl2pPr>
            <a:lvl3pPr marL="742939" indent="0">
              <a:buNone/>
              <a:defRPr sz="1463">
                <a:solidFill>
                  <a:schemeClr val="tx1">
                    <a:tint val="75000"/>
                  </a:schemeClr>
                </a:solidFill>
              </a:defRPr>
            </a:lvl3pPr>
            <a:lvl4pPr marL="1114407" indent="0">
              <a:buNone/>
              <a:defRPr sz="1300">
                <a:solidFill>
                  <a:schemeClr val="tx1">
                    <a:tint val="75000"/>
                  </a:schemeClr>
                </a:solidFill>
              </a:defRPr>
            </a:lvl4pPr>
            <a:lvl5pPr marL="1485876" indent="0">
              <a:buNone/>
              <a:defRPr sz="1300">
                <a:solidFill>
                  <a:schemeClr val="tx1">
                    <a:tint val="75000"/>
                  </a:schemeClr>
                </a:solidFill>
              </a:defRPr>
            </a:lvl5pPr>
            <a:lvl6pPr marL="1857346" indent="0">
              <a:buNone/>
              <a:defRPr sz="1300">
                <a:solidFill>
                  <a:schemeClr val="tx1">
                    <a:tint val="75000"/>
                  </a:schemeClr>
                </a:solidFill>
              </a:defRPr>
            </a:lvl6pPr>
            <a:lvl7pPr marL="2228815" indent="0">
              <a:buNone/>
              <a:defRPr sz="1300">
                <a:solidFill>
                  <a:schemeClr val="tx1">
                    <a:tint val="75000"/>
                  </a:schemeClr>
                </a:solidFill>
              </a:defRPr>
            </a:lvl7pPr>
            <a:lvl8pPr marL="2600283" indent="0">
              <a:buNone/>
              <a:defRPr sz="1300">
                <a:solidFill>
                  <a:schemeClr val="tx1">
                    <a:tint val="75000"/>
                  </a:schemeClr>
                </a:solidFill>
              </a:defRPr>
            </a:lvl8pPr>
            <a:lvl9pPr marL="2971752" indent="0">
              <a:buNone/>
              <a:defRPr sz="1300">
                <a:solidFill>
                  <a:schemeClr val="tx1">
                    <a:tint val="75000"/>
                  </a:schemeClr>
                </a:solidFill>
              </a:defRPr>
            </a:lvl9pPr>
          </a:lstStyle>
          <a:p>
            <a:pPr lvl="0"/>
            <a:r>
              <a:rPr lang="en-US"/>
              <a:t>YOUR LONGER SUBHEAD GOES HERE</a:t>
            </a:r>
          </a:p>
        </p:txBody>
      </p:sp>
    </p:spTree>
    <p:extLst>
      <p:ext uri="{BB962C8B-B14F-4D97-AF65-F5344CB8AC3E}">
        <p14:creationId xmlns:p14="http://schemas.microsoft.com/office/powerpoint/2010/main" val="21253610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IMAGE">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72EBDA4-39F7-6E4A-8E95-6958569CA38B}"/>
              </a:ext>
            </a:extLst>
          </p:cNvPr>
          <p:cNvSpPr/>
          <p:nvPr userDrawn="1"/>
        </p:nvSpPr>
        <p:spPr>
          <a:xfrm>
            <a:off x="2" y="1"/>
            <a:ext cx="6848272" cy="6870621"/>
          </a:xfrm>
          <a:custGeom>
            <a:avLst/>
            <a:gdLst/>
            <a:ahLst/>
            <a:cxnLst/>
            <a:rect l="l" t="t" r="r" b="b"/>
            <a:pathLst>
              <a:path w="3599815" h="4445000">
                <a:moveTo>
                  <a:pt x="0" y="4444542"/>
                </a:moveTo>
                <a:lnTo>
                  <a:pt x="3599700" y="4444542"/>
                </a:lnTo>
                <a:lnTo>
                  <a:pt x="3599700" y="0"/>
                </a:lnTo>
                <a:lnTo>
                  <a:pt x="0" y="0"/>
                </a:lnTo>
                <a:lnTo>
                  <a:pt x="0" y="4444542"/>
                </a:lnTo>
                <a:close/>
              </a:path>
            </a:pathLst>
          </a:custGeom>
          <a:solidFill>
            <a:srgbClr val="A22929"/>
          </a:solidFill>
        </p:spPr>
        <p:txBody>
          <a:bodyPr wrap="square" lIns="0" tIns="0" rIns="0" bIns="0" rtlCol="0"/>
          <a:lstStyle/>
          <a:p>
            <a:pPr marL="0" marR="0" lvl="0" indent="0" defTabSz="742939" eaLnBrk="1" fontAlgn="auto" latinLnBrk="0" hangingPunct="1">
              <a:lnSpc>
                <a:spcPct val="100000"/>
              </a:lnSpc>
              <a:spcBef>
                <a:spcPts val="0"/>
              </a:spcBef>
              <a:spcAft>
                <a:spcPts val="0"/>
              </a:spcAft>
              <a:buClrTx/>
              <a:buSzTx/>
              <a:buFontTx/>
              <a:buNone/>
              <a:tabLst/>
              <a:defRPr/>
            </a:pPr>
            <a:endParaRPr kumimoji="0" sz="1463" b="0" i="0" u="none" strike="noStrike" kern="0" cap="none" spc="0" normalizeH="0" baseline="0" noProof="0">
              <a:ln>
                <a:noFill/>
              </a:ln>
              <a:solidFill>
                <a:prstClr val="black"/>
              </a:solidFill>
              <a:effectLst/>
              <a:uLnTx/>
              <a:uFillTx/>
            </a:endParaRPr>
          </a:p>
        </p:txBody>
      </p:sp>
      <p:sp>
        <p:nvSpPr>
          <p:cNvPr id="2" name="Title 1"/>
          <p:cNvSpPr>
            <a:spLocks noGrp="1"/>
          </p:cNvSpPr>
          <p:nvPr>
            <p:ph type="title" hasCustomPrompt="1"/>
          </p:nvPr>
        </p:nvSpPr>
        <p:spPr>
          <a:xfrm>
            <a:off x="1259242" y="2594116"/>
            <a:ext cx="4329790" cy="1028042"/>
          </a:xfrm>
          <a:prstGeom prst="rect">
            <a:avLst/>
          </a:prstGeom>
        </p:spPr>
        <p:txBody>
          <a:bodyPr/>
          <a:lstStyle>
            <a:lvl1pPr>
              <a:lnSpc>
                <a:spcPct val="100000"/>
              </a:lnSpc>
              <a:defRPr b="1" i="0">
                <a:solidFill>
                  <a:schemeClr val="bg1"/>
                </a:solidFill>
                <a:latin typeface="DIN" pitchFamily="2" charset="77"/>
              </a:defRPr>
            </a:lvl1pPr>
          </a:lstStyle>
          <a:p>
            <a:r>
              <a:rPr lang="en-US"/>
              <a:t>YOUR HEADLINE</a:t>
            </a:r>
            <a:br>
              <a:rPr lang="en-US"/>
            </a:br>
            <a:r>
              <a:rPr lang="en-US"/>
              <a:t>WILL GO HERE</a:t>
            </a:r>
          </a:p>
        </p:txBody>
      </p:sp>
      <p:sp>
        <p:nvSpPr>
          <p:cNvPr id="23" name="Content Placeholder 22">
            <a:extLst>
              <a:ext uri="{FF2B5EF4-FFF2-40B4-BE49-F238E27FC236}">
                <a16:creationId xmlns:a16="http://schemas.microsoft.com/office/drawing/2014/main" id="{C83E21C7-1201-DC4D-BED4-03E4F2B188D3}"/>
              </a:ext>
            </a:extLst>
          </p:cNvPr>
          <p:cNvSpPr>
            <a:spLocks noGrp="1"/>
          </p:cNvSpPr>
          <p:nvPr>
            <p:ph sz="quarter" idx="11" hasCustomPrompt="1"/>
          </p:nvPr>
        </p:nvSpPr>
        <p:spPr>
          <a:xfrm>
            <a:off x="1259242" y="3622158"/>
            <a:ext cx="4329790" cy="287958"/>
          </a:xfrm>
          <a:prstGeom prst="rect">
            <a:avLst/>
          </a:prstGeom>
        </p:spPr>
        <p:txBody>
          <a:bodyPr>
            <a:noAutofit/>
          </a:bodyPr>
          <a:lstStyle>
            <a:lvl1pPr marL="0" indent="0" algn="ctr">
              <a:buNone/>
              <a:defRPr sz="1503" b="0" i="0">
                <a:solidFill>
                  <a:schemeClr val="bg1"/>
                </a:solidFill>
                <a:latin typeface="DIN Medium" pitchFamily="2" charset="77"/>
              </a:defRPr>
            </a:lvl1pPr>
          </a:lstStyle>
          <a:p>
            <a:pPr lvl="0"/>
            <a:r>
              <a:rPr lang="en-US"/>
              <a:t>YOUR SUBHEAD GOES HERE</a:t>
            </a:r>
          </a:p>
        </p:txBody>
      </p:sp>
    </p:spTree>
    <p:extLst>
      <p:ext uri="{BB962C8B-B14F-4D97-AF65-F5344CB8AC3E}">
        <p14:creationId xmlns:p14="http://schemas.microsoft.com/office/powerpoint/2010/main" val="8777002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IMAGE ONLY">
    <p:spTree>
      <p:nvGrpSpPr>
        <p:cNvPr id="1" name=""/>
        <p:cNvGrpSpPr/>
        <p:nvPr/>
      </p:nvGrpSpPr>
      <p:grpSpPr>
        <a:xfrm>
          <a:off x="0" y="0"/>
          <a:ext cx="0" cy="0"/>
          <a:chOff x="0" y="0"/>
          <a:chExt cx="0" cy="0"/>
        </a:xfrm>
      </p:grpSpPr>
      <p:sp>
        <p:nvSpPr>
          <p:cNvPr id="6" name="Slide Number Placeholder 8">
            <a:extLst>
              <a:ext uri="{FF2B5EF4-FFF2-40B4-BE49-F238E27FC236}">
                <a16:creationId xmlns:a16="http://schemas.microsoft.com/office/drawing/2014/main" id="{33F62DAB-76D4-144E-BB06-273ED6D8484C}"/>
              </a:ext>
            </a:extLst>
          </p:cNvPr>
          <p:cNvSpPr txBox="1">
            <a:spLocks/>
          </p:cNvSpPr>
          <p:nvPr userDrawn="1"/>
        </p:nvSpPr>
        <p:spPr>
          <a:xfrm>
            <a:off x="1209663" y="6356353"/>
            <a:ext cx="473392" cy="365125"/>
          </a:xfrm>
          <a:prstGeom prst="rect">
            <a:avLst/>
          </a:prstGeom>
          <a:ln>
            <a:noFill/>
          </a:ln>
        </p:spPr>
        <p:txBody>
          <a:bodyPr/>
          <a:lstStyle>
            <a:defPPr>
              <a:defRPr lang="en-US"/>
            </a:defPPr>
            <a:lvl1pPr marL="0" algn="l" defTabSz="914400" rtl="0" eaLnBrk="1" latinLnBrk="0" hangingPunct="1">
              <a:defRPr sz="1000" kern="1200">
                <a:solidFill>
                  <a:schemeClr val="tx1"/>
                </a:solidFill>
                <a:latin typeface="DIN-Regular"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EF5EDB-5532-9D4A-8748-6257A1DB1255}" type="slidenum">
              <a:rPr lang="en-US" sz="812" smtClean="0"/>
              <a:pPr/>
              <a:t>‹#›</a:t>
            </a:fld>
            <a:endParaRPr lang="en-US" sz="812"/>
          </a:p>
        </p:txBody>
      </p:sp>
      <p:cxnSp>
        <p:nvCxnSpPr>
          <p:cNvPr id="7" name="Straight Connector 6">
            <a:extLst>
              <a:ext uri="{FF2B5EF4-FFF2-40B4-BE49-F238E27FC236}">
                <a16:creationId xmlns:a16="http://schemas.microsoft.com/office/drawing/2014/main" id="{F8205EE4-F6E7-8740-9AD4-8A4A5D25D8D4}"/>
              </a:ext>
            </a:extLst>
          </p:cNvPr>
          <p:cNvCxnSpPr/>
          <p:nvPr userDrawn="1"/>
        </p:nvCxnSpPr>
        <p:spPr>
          <a:xfrm>
            <a:off x="1693193" y="6343138"/>
            <a:ext cx="0" cy="387179"/>
          </a:xfrm>
          <a:prstGeom prst="line">
            <a:avLst/>
          </a:prstGeom>
          <a:ln>
            <a:solidFill>
              <a:srgbClr val="A32A29"/>
            </a:solidFill>
          </a:ln>
        </p:spPr>
        <p:style>
          <a:lnRef idx="1">
            <a:schemeClr val="accent1"/>
          </a:lnRef>
          <a:fillRef idx="0">
            <a:schemeClr val="accent1"/>
          </a:fillRef>
          <a:effectRef idx="0">
            <a:schemeClr val="accent1"/>
          </a:effectRef>
          <a:fontRef idx="minor">
            <a:schemeClr val="tx1"/>
          </a:fontRef>
        </p:style>
      </p:cxnSp>
      <p:sp>
        <p:nvSpPr>
          <p:cNvPr id="8" name="object 89">
            <a:extLst>
              <a:ext uri="{FF2B5EF4-FFF2-40B4-BE49-F238E27FC236}">
                <a16:creationId xmlns:a16="http://schemas.microsoft.com/office/drawing/2014/main" id="{77720A7A-3000-4E4F-BD6C-B3F0E736F8AE}"/>
              </a:ext>
            </a:extLst>
          </p:cNvPr>
          <p:cNvSpPr txBox="1"/>
          <p:nvPr userDrawn="1"/>
        </p:nvSpPr>
        <p:spPr>
          <a:xfrm>
            <a:off x="3" y="1"/>
            <a:ext cx="10191169" cy="1114924"/>
          </a:xfrm>
          <a:prstGeom prst="rect">
            <a:avLst/>
          </a:prstGeom>
          <a:solidFill>
            <a:srgbClr val="A22929"/>
          </a:solidFill>
        </p:spPr>
        <p:txBody>
          <a:bodyPr vert="horz" wrap="square" lIns="0" tIns="89772" rIns="0" bIns="0" rtlCol="0" anchor="ctr">
            <a:noAutofit/>
          </a:bodyPr>
          <a:lstStyle/>
          <a:p>
            <a:pPr marL="644350">
              <a:lnSpc>
                <a:spcPct val="100000"/>
              </a:lnSpc>
              <a:spcBef>
                <a:spcPts val="706"/>
              </a:spcBef>
              <a:tabLst>
                <a:tab pos="1380015" algn="l"/>
                <a:tab pos="2709987" algn="l"/>
                <a:tab pos="3435333" algn="l"/>
              </a:tabLst>
            </a:pPr>
            <a:endParaRPr sz="812">
              <a:latin typeface="DIN-Medium"/>
              <a:cs typeface="DIN-Medium"/>
            </a:endParaRPr>
          </a:p>
        </p:txBody>
      </p:sp>
      <p:pic>
        <p:nvPicPr>
          <p:cNvPr id="9" name="Picture 8">
            <a:extLst>
              <a:ext uri="{FF2B5EF4-FFF2-40B4-BE49-F238E27FC236}">
                <a16:creationId xmlns:a16="http://schemas.microsoft.com/office/drawing/2014/main" id="{B3CECB0D-07ED-2B4F-B566-3C8E76EEAD1E}"/>
              </a:ext>
            </a:extLst>
          </p:cNvPr>
          <p:cNvPicPr>
            <a:picLocks noChangeAspect="1"/>
          </p:cNvPicPr>
          <p:nvPr userDrawn="1"/>
        </p:nvPicPr>
        <p:blipFill>
          <a:blip r:embed="rId2"/>
          <a:stretch>
            <a:fillRect/>
          </a:stretch>
        </p:blipFill>
        <p:spPr>
          <a:xfrm>
            <a:off x="10484514" y="147155"/>
            <a:ext cx="1411130" cy="748457"/>
          </a:xfrm>
          <a:prstGeom prst="rect">
            <a:avLst/>
          </a:prstGeom>
        </p:spPr>
      </p:pic>
      <p:sp>
        <p:nvSpPr>
          <p:cNvPr id="10" name="Content Placeholder 13">
            <a:extLst>
              <a:ext uri="{FF2B5EF4-FFF2-40B4-BE49-F238E27FC236}">
                <a16:creationId xmlns:a16="http://schemas.microsoft.com/office/drawing/2014/main" id="{64A41C5A-A62B-FF4B-BE7A-448F4E679161}"/>
              </a:ext>
            </a:extLst>
          </p:cNvPr>
          <p:cNvSpPr>
            <a:spLocks noGrp="1"/>
          </p:cNvSpPr>
          <p:nvPr>
            <p:ph sz="quarter" idx="14" hasCustomPrompt="1"/>
          </p:nvPr>
        </p:nvSpPr>
        <p:spPr>
          <a:xfrm>
            <a:off x="722997" y="256900"/>
            <a:ext cx="8708293" cy="414338"/>
          </a:xfrm>
          <a:prstGeom prst="rect">
            <a:avLst/>
          </a:prstGeom>
        </p:spPr>
        <p:txBody>
          <a:bodyPr>
            <a:noAutofit/>
          </a:bodyPr>
          <a:lstStyle>
            <a:lvl1pPr marL="0" indent="0">
              <a:buNone/>
              <a:defRPr sz="1625" b="1" i="0">
                <a:solidFill>
                  <a:schemeClr val="bg1"/>
                </a:solidFill>
                <a:latin typeface="DIN" pitchFamily="2" charset="77"/>
              </a:defRPr>
            </a:lvl1pPr>
            <a:lvl2pPr marL="371443" indent="0">
              <a:buNone/>
              <a:defRPr sz="1625">
                <a:solidFill>
                  <a:schemeClr val="bg1"/>
                </a:solidFill>
              </a:defRPr>
            </a:lvl2pPr>
            <a:lvl3pPr marL="742886" indent="0">
              <a:buNone/>
              <a:defRPr sz="1625">
                <a:solidFill>
                  <a:schemeClr val="bg1"/>
                </a:solidFill>
              </a:defRPr>
            </a:lvl3pPr>
            <a:lvl4pPr marL="1114330" indent="0">
              <a:buNone/>
              <a:defRPr sz="1625">
                <a:solidFill>
                  <a:schemeClr val="bg1"/>
                </a:solidFill>
              </a:defRPr>
            </a:lvl4pPr>
            <a:lvl5pPr marL="1485772" indent="0">
              <a:buNone/>
              <a:defRPr sz="1625">
                <a:solidFill>
                  <a:schemeClr val="bg1"/>
                </a:solidFill>
              </a:defRPr>
            </a:lvl5pPr>
          </a:lstStyle>
          <a:p>
            <a:pPr lvl="0"/>
            <a:r>
              <a:rPr lang="en-US"/>
              <a:t>YOUR HEADLINE GOES HERE</a:t>
            </a:r>
          </a:p>
        </p:txBody>
      </p:sp>
      <p:sp>
        <p:nvSpPr>
          <p:cNvPr id="12" name="Text Placeholder 2">
            <a:extLst>
              <a:ext uri="{FF2B5EF4-FFF2-40B4-BE49-F238E27FC236}">
                <a16:creationId xmlns:a16="http://schemas.microsoft.com/office/drawing/2014/main" id="{8E576E46-B6A7-DD4E-AA04-9F04A0E66BF2}"/>
              </a:ext>
            </a:extLst>
          </p:cNvPr>
          <p:cNvSpPr>
            <a:spLocks noGrp="1"/>
          </p:cNvSpPr>
          <p:nvPr>
            <p:ph type="body" idx="13" hasCustomPrompt="1"/>
          </p:nvPr>
        </p:nvSpPr>
        <p:spPr>
          <a:xfrm>
            <a:off x="723478" y="702521"/>
            <a:ext cx="8707328" cy="216451"/>
          </a:xfrm>
          <a:prstGeom prst="rect">
            <a:avLst/>
          </a:prstGeom>
        </p:spPr>
        <p:txBody>
          <a:bodyPr>
            <a:normAutofit/>
          </a:bodyPr>
          <a:lstStyle>
            <a:lvl1pPr marL="0" indent="0" algn="l">
              <a:buNone/>
              <a:defRPr sz="812" b="0" i="0">
                <a:solidFill>
                  <a:schemeClr val="bg1"/>
                </a:solidFill>
                <a:latin typeface="DIN Medium" pitchFamily="2" charset="77"/>
              </a:defRPr>
            </a:lvl1pPr>
            <a:lvl2pPr marL="371443" indent="0">
              <a:buNone/>
              <a:defRPr sz="1625">
                <a:solidFill>
                  <a:schemeClr val="tx1">
                    <a:tint val="75000"/>
                  </a:schemeClr>
                </a:solidFill>
              </a:defRPr>
            </a:lvl2pPr>
            <a:lvl3pPr marL="742886" indent="0">
              <a:buNone/>
              <a:defRPr sz="1462">
                <a:solidFill>
                  <a:schemeClr val="tx1">
                    <a:tint val="75000"/>
                  </a:schemeClr>
                </a:solidFill>
              </a:defRPr>
            </a:lvl3pPr>
            <a:lvl4pPr marL="1114330" indent="0">
              <a:buNone/>
              <a:defRPr sz="1300">
                <a:solidFill>
                  <a:schemeClr val="tx1">
                    <a:tint val="75000"/>
                  </a:schemeClr>
                </a:solidFill>
              </a:defRPr>
            </a:lvl4pPr>
            <a:lvl5pPr marL="1485772" indent="0">
              <a:buNone/>
              <a:defRPr sz="1300">
                <a:solidFill>
                  <a:schemeClr val="tx1">
                    <a:tint val="75000"/>
                  </a:schemeClr>
                </a:solidFill>
              </a:defRPr>
            </a:lvl5pPr>
            <a:lvl6pPr marL="1857216" indent="0">
              <a:buNone/>
              <a:defRPr sz="1300">
                <a:solidFill>
                  <a:schemeClr val="tx1">
                    <a:tint val="75000"/>
                  </a:schemeClr>
                </a:solidFill>
              </a:defRPr>
            </a:lvl6pPr>
            <a:lvl7pPr marL="2228659" indent="0">
              <a:buNone/>
              <a:defRPr sz="1300">
                <a:solidFill>
                  <a:schemeClr val="tx1">
                    <a:tint val="75000"/>
                  </a:schemeClr>
                </a:solidFill>
              </a:defRPr>
            </a:lvl7pPr>
            <a:lvl8pPr marL="2600102" indent="0">
              <a:buNone/>
              <a:defRPr sz="1300">
                <a:solidFill>
                  <a:schemeClr val="tx1">
                    <a:tint val="75000"/>
                  </a:schemeClr>
                </a:solidFill>
              </a:defRPr>
            </a:lvl8pPr>
            <a:lvl9pPr marL="2971545" indent="0">
              <a:buNone/>
              <a:defRPr sz="1300">
                <a:solidFill>
                  <a:schemeClr val="tx1">
                    <a:tint val="75000"/>
                  </a:schemeClr>
                </a:solidFill>
              </a:defRPr>
            </a:lvl9pPr>
          </a:lstStyle>
          <a:p>
            <a:pPr lvl="0"/>
            <a:r>
              <a:rPr lang="en-US"/>
              <a:t>YOUR LONGER SUBHEAD GOES HERE</a:t>
            </a:r>
          </a:p>
        </p:txBody>
      </p:sp>
    </p:spTree>
    <p:extLst>
      <p:ext uri="{BB962C8B-B14F-4D97-AF65-F5344CB8AC3E}">
        <p14:creationId xmlns:p14="http://schemas.microsoft.com/office/powerpoint/2010/main" val="20390859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AND IMAGE">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72EBDA4-39F7-6E4A-8E95-6958569CA38B}"/>
              </a:ext>
            </a:extLst>
          </p:cNvPr>
          <p:cNvSpPr/>
          <p:nvPr userDrawn="1"/>
        </p:nvSpPr>
        <p:spPr>
          <a:xfrm>
            <a:off x="2" y="1"/>
            <a:ext cx="6848272" cy="6870621"/>
          </a:xfrm>
          <a:custGeom>
            <a:avLst/>
            <a:gdLst/>
            <a:ahLst/>
            <a:cxnLst/>
            <a:rect l="l" t="t" r="r" b="b"/>
            <a:pathLst>
              <a:path w="3599815" h="4445000">
                <a:moveTo>
                  <a:pt x="0" y="4444542"/>
                </a:moveTo>
                <a:lnTo>
                  <a:pt x="3599700" y="4444542"/>
                </a:lnTo>
                <a:lnTo>
                  <a:pt x="3599700" y="0"/>
                </a:lnTo>
                <a:lnTo>
                  <a:pt x="0" y="0"/>
                </a:lnTo>
                <a:lnTo>
                  <a:pt x="0" y="4444542"/>
                </a:lnTo>
                <a:close/>
              </a:path>
            </a:pathLst>
          </a:custGeom>
          <a:solidFill>
            <a:srgbClr val="A22929"/>
          </a:solidFill>
        </p:spPr>
        <p:txBody>
          <a:bodyPr wrap="square" lIns="0" tIns="0" rIns="0" bIns="0" rtlCol="0"/>
          <a:lstStyle/>
          <a:p>
            <a:pPr marL="0" marR="0" lvl="0" indent="0" defTabSz="742886" eaLnBrk="1" fontAlgn="auto" latinLnBrk="0" hangingPunct="1">
              <a:lnSpc>
                <a:spcPct val="100000"/>
              </a:lnSpc>
              <a:spcBef>
                <a:spcPts val="0"/>
              </a:spcBef>
              <a:spcAft>
                <a:spcPts val="0"/>
              </a:spcAft>
              <a:buClrTx/>
              <a:buSzTx/>
              <a:buFontTx/>
              <a:buNone/>
              <a:tabLst/>
              <a:defRPr/>
            </a:pPr>
            <a:endParaRPr kumimoji="0" sz="1462" b="0" i="0" u="none" strike="noStrike" kern="0" cap="none" spc="0" normalizeH="0" baseline="0" noProof="0">
              <a:ln>
                <a:noFill/>
              </a:ln>
              <a:solidFill>
                <a:prstClr val="black"/>
              </a:solidFill>
              <a:effectLst/>
              <a:uLnTx/>
              <a:uFillTx/>
            </a:endParaRPr>
          </a:p>
        </p:txBody>
      </p:sp>
      <p:sp>
        <p:nvSpPr>
          <p:cNvPr id="2" name="Title 1"/>
          <p:cNvSpPr>
            <a:spLocks noGrp="1"/>
          </p:cNvSpPr>
          <p:nvPr>
            <p:ph type="title" hasCustomPrompt="1"/>
          </p:nvPr>
        </p:nvSpPr>
        <p:spPr>
          <a:xfrm>
            <a:off x="1259240" y="2594116"/>
            <a:ext cx="4329790" cy="1028042"/>
          </a:xfrm>
          <a:prstGeom prst="rect">
            <a:avLst/>
          </a:prstGeom>
        </p:spPr>
        <p:txBody>
          <a:bodyPr/>
          <a:lstStyle>
            <a:lvl1pPr>
              <a:lnSpc>
                <a:spcPct val="100000"/>
              </a:lnSpc>
              <a:defRPr b="1" i="0">
                <a:solidFill>
                  <a:schemeClr val="bg1"/>
                </a:solidFill>
                <a:latin typeface="DIN" pitchFamily="2" charset="77"/>
              </a:defRPr>
            </a:lvl1pPr>
          </a:lstStyle>
          <a:p>
            <a:r>
              <a:rPr lang="en-US"/>
              <a:t>YOUR HEADLINE</a:t>
            </a:r>
            <a:br>
              <a:rPr lang="en-US"/>
            </a:br>
            <a:r>
              <a:rPr lang="en-US"/>
              <a:t>WILL GO HERE</a:t>
            </a:r>
          </a:p>
        </p:txBody>
      </p:sp>
      <p:sp>
        <p:nvSpPr>
          <p:cNvPr id="23" name="Content Placeholder 22">
            <a:extLst>
              <a:ext uri="{FF2B5EF4-FFF2-40B4-BE49-F238E27FC236}">
                <a16:creationId xmlns:a16="http://schemas.microsoft.com/office/drawing/2014/main" id="{C83E21C7-1201-DC4D-BED4-03E4F2B188D3}"/>
              </a:ext>
            </a:extLst>
          </p:cNvPr>
          <p:cNvSpPr>
            <a:spLocks noGrp="1"/>
          </p:cNvSpPr>
          <p:nvPr>
            <p:ph sz="quarter" idx="11" hasCustomPrompt="1"/>
          </p:nvPr>
        </p:nvSpPr>
        <p:spPr>
          <a:xfrm>
            <a:off x="1259240" y="3622158"/>
            <a:ext cx="4329790" cy="287958"/>
          </a:xfrm>
          <a:prstGeom prst="rect">
            <a:avLst/>
          </a:prstGeom>
        </p:spPr>
        <p:txBody>
          <a:bodyPr>
            <a:noAutofit/>
          </a:bodyPr>
          <a:lstStyle>
            <a:lvl1pPr marL="0" indent="0" algn="ctr">
              <a:buNone/>
              <a:defRPr sz="1503" b="0" i="0">
                <a:solidFill>
                  <a:schemeClr val="bg1"/>
                </a:solidFill>
                <a:latin typeface="DIN Medium" pitchFamily="2" charset="77"/>
              </a:defRPr>
            </a:lvl1pPr>
          </a:lstStyle>
          <a:p>
            <a:pPr lvl="0"/>
            <a:r>
              <a:rPr lang="en-US"/>
              <a:t>YOUR SUBHEAD GOES HERE</a:t>
            </a:r>
          </a:p>
        </p:txBody>
      </p:sp>
    </p:spTree>
    <p:extLst>
      <p:ext uri="{BB962C8B-B14F-4D97-AF65-F5344CB8AC3E}">
        <p14:creationId xmlns:p14="http://schemas.microsoft.com/office/powerpoint/2010/main" val="37816699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4308A-D23E-4239-A05D-8E9C93775D4D}"/>
              </a:ext>
            </a:extLst>
          </p:cNvPr>
          <p:cNvSpPr>
            <a:spLocks noGrp="1"/>
          </p:cNvSpPr>
          <p:nvPr>
            <p:ph type="ctrTitle"/>
          </p:nvPr>
        </p:nvSpPr>
        <p:spPr>
          <a:xfrm>
            <a:off x="1524000" y="1122363"/>
            <a:ext cx="9144000" cy="2387600"/>
          </a:xfrm>
        </p:spPr>
        <p:txBody>
          <a:bodyPr anchor="b"/>
          <a:lstStyle>
            <a:lvl1pPr algn="ctr">
              <a:defRPr sz="4875"/>
            </a:lvl1pPr>
          </a:lstStyle>
          <a:p>
            <a:r>
              <a:rPr lang="en-US"/>
              <a:t>Click to edit Master title style</a:t>
            </a:r>
          </a:p>
        </p:txBody>
      </p:sp>
      <p:sp>
        <p:nvSpPr>
          <p:cNvPr id="3" name="Subtitle 2">
            <a:extLst>
              <a:ext uri="{FF2B5EF4-FFF2-40B4-BE49-F238E27FC236}">
                <a16:creationId xmlns:a16="http://schemas.microsoft.com/office/drawing/2014/main" id="{3BE4B39D-8445-4ABF-9CF9-120A32EFD2FB}"/>
              </a:ext>
            </a:extLst>
          </p:cNvPr>
          <p:cNvSpPr>
            <a:spLocks noGrp="1"/>
          </p:cNvSpPr>
          <p:nvPr>
            <p:ph type="subTitle" idx="1"/>
          </p:nvPr>
        </p:nvSpPr>
        <p:spPr>
          <a:xfrm>
            <a:off x="1524000" y="3602038"/>
            <a:ext cx="91440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p>
        </p:txBody>
      </p:sp>
      <p:sp>
        <p:nvSpPr>
          <p:cNvPr id="4" name="Date Placeholder 3">
            <a:extLst>
              <a:ext uri="{FF2B5EF4-FFF2-40B4-BE49-F238E27FC236}">
                <a16:creationId xmlns:a16="http://schemas.microsoft.com/office/drawing/2014/main" id="{42F0C4CE-8668-435A-949D-4D946CAC4BB5}"/>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5" name="Footer Placeholder 4">
            <a:extLst>
              <a:ext uri="{FF2B5EF4-FFF2-40B4-BE49-F238E27FC236}">
                <a16:creationId xmlns:a16="http://schemas.microsoft.com/office/drawing/2014/main" id="{5707A935-22AD-4785-BAC9-BB25FC811A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6BB99-A115-4E06-A327-05C424B4E854}"/>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3906364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8" name="object 89">
            <a:extLst>
              <a:ext uri="{FF2B5EF4-FFF2-40B4-BE49-F238E27FC236}">
                <a16:creationId xmlns:a16="http://schemas.microsoft.com/office/drawing/2014/main" id="{BFD67D7E-4DE5-EB4E-80B9-2E89114C2518}"/>
              </a:ext>
            </a:extLst>
          </p:cNvPr>
          <p:cNvSpPr txBox="1"/>
          <p:nvPr userDrawn="1"/>
        </p:nvSpPr>
        <p:spPr>
          <a:xfrm>
            <a:off x="2" y="-10160"/>
            <a:ext cx="10191169" cy="1114924"/>
          </a:xfrm>
          <a:prstGeom prst="rect">
            <a:avLst/>
          </a:prstGeom>
          <a:solidFill>
            <a:srgbClr val="A22929"/>
          </a:solidFill>
        </p:spPr>
        <p:txBody>
          <a:bodyPr vert="horz" wrap="square" lIns="0" tIns="89772" rIns="0" bIns="0" rtlCol="0" anchor="ctr">
            <a:noAutofit/>
          </a:bodyPr>
          <a:lstStyle/>
          <a:p>
            <a:pPr marL="644406">
              <a:spcBef>
                <a:spcPts val="706"/>
              </a:spcBef>
              <a:tabLst>
                <a:tab pos="1380133" algn="l"/>
                <a:tab pos="2710219" algn="l"/>
                <a:tab pos="3435628" algn="l"/>
              </a:tabLst>
            </a:pPr>
            <a:endParaRPr sz="813" dirty="0">
              <a:solidFill>
                <a:prstClr val="black"/>
              </a:solidFill>
              <a:latin typeface="DIN-Medium"/>
              <a:cs typeface="DIN-Medium"/>
            </a:endParaRPr>
          </a:p>
        </p:txBody>
      </p:sp>
      <p:pic>
        <p:nvPicPr>
          <p:cNvPr id="9" name="Picture 8">
            <a:extLst>
              <a:ext uri="{FF2B5EF4-FFF2-40B4-BE49-F238E27FC236}">
                <a16:creationId xmlns:a16="http://schemas.microsoft.com/office/drawing/2014/main" id="{003478FA-C34F-1141-B1BE-445A3755F75E}"/>
              </a:ext>
            </a:extLst>
          </p:cNvPr>
          <p:cNvPicPr>
            <a:picLocks noChangeAspect="1"/>
          </p:cNvPicPr>
          <p:nvPr userDrawn="1"/>
        </p:nvPicPr>
        <p:blipFill>
          <a:blip r:embed="rId2"/>
          <a:stretch>
            <a:fillRect/>
          </a:stretch>
        </p:blipFill>
        <p:spPr>
          <a:xfrm>
            <a:off x="10484515" y="147154"/>
            <a:ext cx="1411130" cy="748457"/>
          </a:xfrm>
          <a:prstGeom prst="rect">
            <a:avLst/>
          </a:prstGeom>
        </p:spPr>
      </p:pic>
      <p:sp>
        <p:nvSpPr>
          <p:cNvPr id="11" name="Text Placeholder 2">
            <a:extLst>
              <a:ext uri="{FF2B5EF4-FFF2-40B4-BE49-F238E27FC236}">
                <a16:creationId xmlns:a16="http://schemas.microsoft.com/office/drawing/2014/main" id="{345C5A77-14E4-6C43-8375-19A8A1723DB1}"/>
              </a:ext>
            </a:extLst>
          </p:cNvPr>
          <p:cNvSpPr>
            <a:spLocks noGrp="1"/>
          </p:cNvSpPr>
          <p:nvPr>
            <p:ph type="body" idx="13" hasCustomPrompt="1"/>
          </p:nvPr>
        </p:nvSpPr>
        <p:spPr>
          <a:xfrm>
            <a:off x="723478" y="702521"/>
            <a:ext cx="8707328" cy="216451"/>
          </a:xfrm>
          <a:prstGeom prst="rect">
            <a:avLst/>
          </a:prstGeom>
        </p:spPr>
        <p:txBody>
          <a:bodyPr>
            <a:normAutofit/>
          </a:bodyPr>
          <a:lstStyle>
            <a:lvl1pPr marL="0" indent="0" algn="l">
              <a:buNone/>
              <a:defRPr sz="813" b="0" i="0">
                <a:solidFill>
                  <a:schemeClr val="bg1"/>
                </a:solidFill>
                <a:latin typeface="DIN Medium" pitchFamily="2" charset="77"/>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dirty="0"/>
              <a:t>YOUR LONGER SUBHEAD GOES HERE</a:t>
            </a:r>
          </a:p>
        </p:txBody>
      </p:sp>
      <p:sp>
        <p:nvSpPr>
          <p:cNvPr id="14" name="Content Placeholder 13">
            <a:extLst>
              <a:ext uri="{FF2B5EF4-FFF2-40B4-BE49-F238E27FC236}">
                <a16:creationId xmlns:a16="http://schemas.microsoft.com/office/drawing/2014/main" id="{6A44BA01-68D9-5B43-8F76-219F2CD310AC}"/>
              </a:ext>
            </a:extLst>
          </p:cNvPr>
          <p:cNvSpPr>
            <a:spLocks noGrp="1"/>
          </p:cNvSpPr>
          <p:nvPr>
            <p:ph sz="quarter" idx="14" hasCustomPrompt="1"/>
          </p:nvPr>
        </p:nvSpPr>
        <p:spPr>
          <a:xfrm>
            <a:off x="722997" y="256900"/>
            <a:ext cx="8708293" cy="414338"/>
          </a:xfrm>
          <a:prstGeom prst="rect">
            <a:avLst/>
          </a:prstGeom>
        </p:spPr>
        <p:txBody>
          <a:bodyPr>
            <a:noAutofit/>
          </a:bodyPr>
          <a:lstStyle>
            <a:lvl1pPr marL="0" indent="0">
              <a:buNone/>
              <a:defRPr sz="1625" b="1" i="0">
                <a:solidFill>
                  <a:schemeClr val="bg1"/>
                </a:solidFill>
                <a:latin typeface="DIN" pitchFamily="2" charset="77"/>
              </a:defRPr>
            </a:lvl1pPr>
            <a:lvl2pPr marL="371475" indent="0">
              <a:buNone/>
              <a:defRPr sz="1625">
                <a:solidFill>
                  <a:schemeClr val="bg1"/>
                </a:solidFill>
              </a:defRPr>
            </a:lvl2pPr>
            <a:lvl3pPr marL="742950" indent="0">
              <a:buNone/>
              <a:defRPr sz="1625">
                <a:solidFill>
                  <a:schemeClr val="bg1"/>
                </a:solidFill>
              </a:defRPr>
            </a:lvl3pPr>
            <a:lvl4pPr marL="1114425" indent="0">
              <a:buNone/>
              <a:defRPr sz="1625">
                <a:solidFill>
                  <a:schemeClr val="bg1"/>
                </a:solidFill>
              </a:defRPr>
            </a:lvl4pPr>
            <a:lvl5pPr marL="1485900" indent="0">
              <a:buNone/>
              <a:defRPr sz="1625">
                <a:solidFill>
                  <a:schemeClr val="bg1"/>
                </a:solidFill>
              </a:defRPr>
            </a:lvl5pPr>
          </a:lstStyle>
          <a:p>
            <a:pPr lvl="0"/>
            <a:r>
              <a:rPr lang="en-US" dirty="0"/>
              <a:t>YOUR HEADLINE GOES HERE</a:t>
            </a:r>
          </a:p>
        </p:txBody>
      </p:sp>
      <p:sp>
        <p:nvSpPr>
          <p:cNvPr id="19" name="Content Placeholder 12">
            <a:extLst>
              <a:ext uri="{FF2B5EF4-FFF2-40B4-BE49-F238E27FC236}">
                <a16:creationId xmlns:a16="http://schemas.microsoft.com/office/drawing/2014/main" id="{486DCBD8-36EA-AE43-A054-0DD0C5158C96}"/>
              </a:ext>
            </a:extLst>
          </p:cNvPr>
          <p:cNvSpPr>
            <a:spLocks noGrp="1"/>
          </p:cNvSpPr>
          <p:nvPr>
            <p:ph sz="quarter" idx="10"/>
          </p:nvPr>
        </p:nvSpPr>
        <p:spPr>
          <a:xfrm>
            <a:off x="6932753" y="1609163"/>
            <a:ext cx="4022689" cy="2230632"/>
          </a:xfrm>
          <a:prstGeom prst="rect">
            <a:avLst/>
          </a:prstGeom>
        </p:spPr>
        <p:txBody>
          <a:bodyPr>
            <a:normAutofit/>
          </a:bodyPr>
          <a:lstStyle>
            <a:lvl1pPr marL="0" indent="0">
              <a:buNone/>
              <a:defRPr sz="1300"/>
            </a:lvl1pPr>
            <a:lvl2pPr marL="371475" indent="0" algn="l">
              <a:buFont typeface="Arial" panose="020B0604020202020204" pitchFamily="34" charset="0"/>
              <a:buNone/>
              <a:defRPr sz="1138">
                <a:solidFill>
                  <a:srgbClr val="B0B1B3"/>
                </a:solidFill>
              </a:defRPr>
            </a:lvl2pPr>
            <a:lvl3pPr marL="742950" indent="0">
              <a:buNone/>
              <a:defRPr sz="853">
                <a:solidFill>
                  <a:srgbClr val="B0B1B3"/>
                </a:solidFill>
              </a:defRPr>
            </a:lvl3pPr>
            <a:lvl4pPr marL="1114425" indent="0">
              <a:buNone/>
              <a:defRPr sz="813"/>
            </a:lvl4pPr>
            <a:lvl5pPr marL="1485900" indent="0">
              <a:buNone/>
              <a:defRPr sz="813"/>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2">
            <a:extLst>
              <a:ext uri="{FF2B5EF4-FFF2-40B4-BE49-F238E27FC236}">
                <a16:creationId xmlns:a16="http://schemas.microsoft.com/office/drawing/2014/main" id="{F1D3F88B-2584-EE4A-B638-A32C716A03B8}"/>
              </a:ext>
            </a:extLst>
          </p:cNvPr>
          <p:cNvSpPr>
            <a:spLocks noGrp="1"/>
          </p:cNvSpPr>
          <p:nvPr>
            <p:ph sz="quarter" idx="11"/>
          </p:nvPr>
        </p:nvSpPr>
        <p:spPr>
          <a:xfrm>
            <a:off x="6932753" y="3867981"/>
            <a:ext cx="4022689" cy="2230632"/>
          </a:xfrm>
          <a:prstGeom prst="rect">
            <a:avLst/>
          </a:prstGeom>
        </p:spPr>
        <p:txBody>
          <a:bodyPr>
            <a:normAutofit/>
          </a:bodyPr>
          <a:lstStyle>
            <a:lvl1pPr marL="0" indent="0">
              <a:buNone/>
              <a:defRPr sz="1300"/>
            </a:lvl1pPr>
            <a:lvl2pPr marL="371475" indent="0" algn="l">
              <a:buFont typeface="Arial" panose="020B0604020202020204" pitchFamily="34" charset="0"/>
              <a:buNone/>
              <a:defRPr sz="1138">
                <a:solidFill>
                  <a:srgbClr val="B0B1B3"/>
                </a:solidFill>
              </a:defRPr>
            </a:lvl2pPr>
            <a:lvl3pPr marL="742950" indent="0">
              <a:buNone/>
              <a:defRPr sz="853">
                <a:solidFill>
                  <a:srgbClr val="B0B1B3"/>
                </a:solidFill>
              </a:defRPr>
            </a:lvl3pPr>
            <a:lvl4pPr marL="1114425" indent="0">
              <a:buNone/>
              <a:defRPr sz="813"/>
            </a:lvl4pPr>
            <a:lvl5pPr marL="1485900" indent="0">
              <a:buNone/>
              <a:defRPr sz="813"/>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52757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3968D-F26D-4FCC-9582-EFF9C2F60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99CC58-2241-4C31-AA5C-DBED4848C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833F47-A3E0-44B2-A151-F755D0A35BE8}"/>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5" name="Footer Placeholder 4">
            <a:extLst>
              <a:ext uri="{FF2B5EF4-FFF2-40B4-BE49-F238E27FC236}">
                <a16:creationId xmlns:a16="http://schemas.microsoft.com/office/drawing/2014/main" id="{07B341A6-1C8A-4721-9559-9FCD0606FA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81DCF-B20D-44CA-A65D-181A1C3068B8}"/>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3861693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071EA-DE0C-461E-A27C-58ACA315C031}"/>
              </a:ext>
            </a:extLst>
          </p:cNvPr>
          <p:cNvSpPr>
            <a:spLocks noGrp="1"/>
          </p:cNvSpPr>
          <p:nvPr>
            <p:ph type="title"/>
          </p:nvPr>
        </p:nvSpPr>
        <p:spPr>
          <a:xfrm>
            <a:off x="831850" y="1709740"/>
            <a:ext cx="10515600" cy="2852737"/>
          </a:xfrm>
        </p:spPr>
        <p:txBody>
          <a:bodyPr anchor="b"/>
          <a:lstStyle>
            <a:lvl1pPr>
              <a:defRPr sz="4875"/>
            </a:lvl1pPr>
          </a:lstStyle>
          <a:p>
            <a:r>
              <a:rPr lang="en-US"/>
              <a:t>Click to edit Master title style</a:t>
            </a:r>
          </a:p>
        </p:txBody>
      </p:sp>
      <p:sp>
        <p:nvSpPr>
          <p:cNvPr id="3" name="Text Placeholder 2">
            <a:extLst>
              <a:ext uri="{FF2B5EF4-FFF2-40B4-BE49-F238E27FC236}">
                <a16:creationId xmlns:a16="http://schemas.microsoft.com/office/drawing/2014/main" id="{A3382F9F-CCAE-4BE5-8FE1-898EBDB428F7}"/>
              </a:ext>
            </a:extLst>
          </p:cNvPr>
          <p:cNvSpPr>
            <a:spLocks noGrp="1"/>
          </p:cNvSpPr>
          <p:nvPr>
            <p:ph type="body" idx="1"/>
          </p:nvPr>
        </p:nvSpPr>
        <p:spPr>
          <a:xfrm>
            <a:off x="831850" y="4589465"/>
            <a:ext cx="10515600"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825FF9-8564-4B00-A416-49D4D6F828FC}"/>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5" name="Footer Placeholder 4">
            <a:extLst>
              <a:ext uri="{FF2B5EF4-FFF2-40B4-BE49-F238E27FC236}">
                <a16:creationId xmlns:a16="http://schemas.microsoft.com/office/drawing/2014/main" id="{E4916156-F9A2-4234-BB1A-3F6B0AC5F7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B5CCD0-81AE-46CF-A9AA-951EEF82422E}"/>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25401882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99B9E-115C-4910-B6FA-7EA49631BA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56E9D6-ADF7-4C60-92EB-C07BD72A924F}"/>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58C286-9246-416C-A0C8-636CD7C177FF}"/>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F80543-903F-4214-BA2D-460200651FB7}"/>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6" name="Footer Placeholder 5">
            <a:extLst>
              <a:ext uri="{FF2B5EF4-FFF2-40B4-BE49-F238E27FC236}">
                <a16:creationId xmlns:a16="http://schemas.microsoft.com/office/drawing/2014/main" id="{0FAF4E75-0334-4F01-AB11-20C049831B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1B0055-1CDD-40D4-9304-F14B918054B1}"/>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1800286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E923C-32C9-4855-B82E-F75BFA3B165F}"/>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72C478-E1B8-4133-995A-0F5B70583EAD}"/>
              </a:ext>
            </a:extLst>
          </p:cNvPr>
          <p:cNvSpPr>
            <a:spLocks noGrp="1"/>
          </p:cNvSpPr>
          <p:nvPr>
            <p:ph type="body" idx="1"/>
          </p:nvPr>
        </p:nvSpPr>
        <p:spPr>
          <a:xfrm>
            <a:off x="839788" y="1681163"/>
            <a:ext cx="5157787"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Click to edit Master text styles</a:t>
            </a:r>
          </a:p>
        </p:txBody>
      </p:sp>
      <p:sp>
        <p:nvSpPr>
          <p:cNvPr id="4" name="Content Placeholder 3">
            <a:extLst>
              <a:ext uri="{FF2B5EF4-FFF2-40B4-BE49-F238E27FC236}">
                <a16:creationId xmlns:a16="http://schemas.microsoft.com/office/drawing/2014/main" id="{D50E2CDF-2164-4025-96AF-B039972D5B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4ED647-4116-4140-922F-C159C0866D62}"/>
              </a:ext>
            </a:extLst>
          </p:cNvPr>
          <p:cNvSpPr>
            <a:spLocks noGrp="1"/>
          </p:cNvSpPr>
          <p:nvPr>
            <p:ph type="body" sz="quarter" idx="3"/>
          </p:nvPr>
        </p:nvSpPr>
        <p:spPr>
          <a:xfrm>
            <a:off x="6172200" y="1681163"/>
            <a:ext cx="5183188"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Click to edit Master text styles</a:t>
            </a:r>
          </a:p>
        </p:txBody>
      </p:sp>
      <p:sp>
        <p:nvSpPr>
          <p:cNvPr id="6" name="Content Placeholder 5">
            <a:extLst>
              <a:ext uri="{FF2B5EF4-FFF2-40B4-BE49-F238E27FC236}">
                <a16:creationId xmlns:a16="http://schemas.microsoft.com/office/drawing/2014/main" id="{755BE256-B299-4B42-AA0E-039E6A6121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6AE006-F4D2-40D2-A81D-E66C9EF5BD1C}"/>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8" name="Footer Placeholder 7">
            <a:extLst>
              <a:ext uri="{FF2B5EF4-FFF2-40B4-BE49-F238E27FC236}">
                <a16:creationId xmlns:a16="http://schemas.microsoft.com/office/drawing/2014/main" id="{11478D1D-0579-43CD-8A9B-6D568FF5B2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B8D7AD-6150-424A-9BF2-A000D6CDC56B}"/>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19086150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35C9A-3C60-44C6-8E71-6FF5C82437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D1E83D-F4E5-4A2B-A71E-101E7D010A4F}"/>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4" name="Footer Placeholder 3">
            <a:extLst>
              <a:ext uri="{FF2B5EF4-FFF2-40B4-BE49-F238E27FC236}">
                <a16:creationId xmlns:a16="http://schemas.microsoft.com/office/drawing/2014/main" id="{A5140186-34F0-4140-B702-AE089688D2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FAFFDD-B7F7-4A86-9E00-853B10647562}"/>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5576090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9DC692-B0A1-415D-9AE2-0CFF07AB1578}"/>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3" name="Footer Placeholder 2">
            <a:extLst>
              <a:ext uri="{FF2B5EF4-FFF2-40B4-BE49-F238E27FC236}">
                <a16:creationId xmlns:a16="http://schemas.microsoft.com/office/drawing/2014/main" id="{3C26049E-445B-4EFA-BC11-A3E48ECB45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65F727-EA7A-477D-9ED4-A87D42C97869}"/>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32162495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CACD-CF4C-48A5-8951-9FBA41F16FB1}"/>
              </a:ext>
            </a:extLst>
          </p:cNvPr>
          <p:cNvSpPr>
            <a:spLocks noGrp="1"/>
          </p:cNvSpPr>
          <p:nvPr>
            <p:ph type="title"/>
          </p:nvPr>
        </p:nvSpPr>
        <p:spPr>
          <a:xfrm>
            <a:off x="839789" y="457200"/>
            <a:ext cx="3932238" cy="1600200"/>
          </a:xfrm>
        </p:spPr>
        <p:txBody>
          <a:bodyPr anchor="b"/>
          <a:lstStyle>
            <a:lvl1pPr>
              <a:defRPr sz="2600"/>
            </a:lvl1pPr>
          </a:lstStyle>
          <a:p>
            <a:r>
              <a:rPr lang="en-US"/>
              <a:t>Click to edit Master title style</a:t>
            </a:r>
          </a:p>
        </p:txBody>
      </p:sp>
      <p:sp>
        <p:nvSpPr>
          <p:cNvPr id="3" name="Content Placeholder 2">
            <a:extLst>
              <a:ext uri="{FF2B5EF4-FFF2-40B4-BE49-F238E27FC236}">
                <a16:creationId xmlns:a16="http://schemas.microsoft.com/office/drawing/2014/main" id="{BEF91306-AB29-4A95-B32D-51A63B7BE5BA}"/>
              </a:ext>
            </a:extLst>
          </p:cNvPr>
          <p:cNvSpPr>
            <a:spLocks noGrp="1"/>
          </p:cNvSpPr>
          <p:nvPr>
            <p:ph idx="1"/>
          </p:nvPr>
        </p:nvSpPr>
        <p:spPr>
          <a:xfrm>
            <a:off x="5183188" y="987427"/>
            <a:ext cx="6172201"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1F4D5B-8C5B-4F47-8E00-AC1FD1BFFB07}"/>
              </a:ext>
            </a:extLst>
          </p:cNvPr>
          <p:cNvSpPr>
            <a:spLocks noGrp="1"/>
          </p:cNvSpPr>
          <p:nvPr>
            <p:ph type="body" sz="half" idx="2"/>
          </p:nvPr>
        </p:nvSpPr>
        <p:spPr>
          <a:xfrm>
            <a:off x="839789" y="2057400"/>
            <a:ext cx="3932238"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Click to edit Master text styles</a:t>
            </a:r>
          </a:p>
        </p:txBody>
      </p:sp>
      <p:sp>
        <p:nvSpPr>
          <p:cNvPr id="5" name="Date Placeholder 4">
            <a:extLst>
              <a:ext uri="{FF2B5EF4-FFF2-40B4-BE49-F238E27FC236}">
                <a16:creationId xmlns:a16="http://schemas.microsoft.com/office/drawing/2014/main" id="{18BD93B1-017B-47EF-B355-55680EE6BF30}"/>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6" name="Footer Placeholder 5">
            <a:extLst>
              <a:ext uri="{FF2B5EF4-FFF2-40B4-BE49-F238E27FC236}">
                <a16:creationId xmlns:a16="http://schemas.microsoft.com/office/drawing/2014/main" id="{419218F7-B612-4CB0-BC61-71FD944D2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074FEA-5E44-4391-A9C7-F1BEA7C3C9DA}"/>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16614018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C9349-34EC-4EC0-A04C-24B7F8320163}"/>
              </a:ext>
            </a:extLst>
          </p:cNvPr>
          <p:cNvSpPr>
            <a:spLocks noGrp="1"/>
          </p:cNvSpPr>
          <p:nvPr>
            <p:ph type="title"/>
          </p:nvPr>
        </p:nvSpPr>
        <p:spPr>
          <a:xfrm>
            <a:off x="839789" y="457200"/>
            <a:ext cx="3932238" cy="1600200"/>
          </a:xfrm>
        </p:spPr>
        <p:txBody>
          <a:bodyPr anchor="b"/>
          <a:lstStyle>
            <a:lvl1pPr>
              <a:defRPr sz="2600"/>
            </a:lvl1pPr>
          </a:lstStyle>
          <a:p>
            <a:r>
              <a:rPr lang="en-US"/>
              <a:t>Click to edit Master title style</a:t>
            </a:r>
          </a:p>
        </p:txBody>
      </p:sp>
      <p:sp>
        <p:nvSpPr>
          <p:cNvPr id="3" name="Picture Placeholder 2">
            <a:extLst>
              <a:ext uri="{FF2B5EF4-FFF2-40B4-BE49-F238E27FC236}">
                <a16:creationId xmlns:a16="http://schemas.microsoft.com/office/drawing/2014/main" id="{5060C0F9-0C2D-44F2-AC91-8553E620E7E0}"/>
              </a:ext>
            </a:extLst>
          </p:cNvPr>
          <p:cNvSpPr>
            <a:spLocks noGrp="1"/>
          </p:cNvSpPr>
          <p:nvPr>
            <p:ph type="pic" idx="1"/>
          </p:nvPr>
        </p:nvSpPr>
        <p:spPr>
          <a:xfrm>
            <a:off x="5183188" y="987427"/>
            <a:ext cx="6172201"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lang="en-US"/>
          </a:p>
        </p:txBody>
      </p:sp>
      <p:sp>
        <p:nvSpPr>
          <p:cNvPr id="4" name="Text Placeholder 3">
            <a:extLst>
              <a:ext uri="{FF2B5EF4-FFF2-40B4-BE49-F238E27FC236}">
                <a16:creationId xmlns:a16="http://schemas.microsoft.com/office/drawing/2014/main" id="{3C6E1C1C-64D5-48E0-8DEF-B90CAD1BEA9D}"/>
              </a:ext>
            </a:extLst>
          </p:cNvPr>
          <p:cNvSpPr>
            <a:spLocks noGrp="1"/>
          </p:cNvSpPr>
          <p:nvPr>
            <p:ph type="body" sz="half" idx="2"/>
          </p:nvPr>
        </p:nvSpPr>
        <p:spPr>
          <a:xfrm>
            <a:off x="839789" y="2057400"/>
            <a:ext cx="3932238"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Click to edit Master text styles</a:t>
            </a:r>
          </a:p>
        </p:txBody>
      </p:sp>
      <p:sp>
        <p:nvSpPr>
          <p:cNvPr id="5" name="Date Placeholder 4">
            <a:extLst>
              <a:ext uri="{FF2B5EF4-FFF2-40B4-BE49-F238E27FC236}">
                <a16:creationId xmlns:a16="http://schemas.microsoft.com/office/drawing/2014/main" id="{353C7592-7632-491F-8C89-82BB5D911C91}"/>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6" name="Footer Placeholder 5">
            <a:extLst>
              <a:ext uri="{FF2B5EF4-FFF2-40B4-BE49-F238E27FC236}">
                <a16:creationId xmlns:a16="http://schemas.microsoft.com/office/drawing/2014/main" id="{70DEAEFD-220A-4AFF-A9A9-3C3FAA5C15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652A6D-3D63-4D2D-9CEC-5A7B6018736D}"/>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33491975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A6346-C8F0-4F9A-B781-16ACB4EA64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56D341-AA66-4E07-81DF-2C22A0F3E9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9096D-92B6-4911-8092-C3D626389165}"/>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5" name="Footer Placeholder 4">
            <a:extLst>
              <a:ext uri="{FF2B5EF4-FFF2-40B4-BE49-F238E27FC236}">
                <a16:creationId xmlns:a16="http://schemas.microsoft.com/office/drawing/2014/main" id="{6FC0B1B9-771E-466C-B839-4CFEBEB3CF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1236B2-427E-4A5F-882D-534960A7E8DC}"/>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21541943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62CE14-33B8-43CC-A494-522CB50576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7EF532-5F40-44E7-8C60-8FE60D80F1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32188C-DFA6-4BF2-9A71-8C9115D3EA3E}"/>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5" name="Footer Placeholder 4">
            <a:extLst>
              <a:ext uri="{FF2B5EF4-FFF2-40B4-BE49-F238E27FC236}">
                <a16:creationId xmlns:a16="http://schemas.microsoft.com/office/drawing/2014/main" id="{68581D5D-8754-414D-8F29-BEA2D4BCE9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43B1D3-E095-4681-B80E-F365CC052E25}"/>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222230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IMAGES AND TEXT">
    <p:spTree>
      <p:nvGrpSpPr>
        <p:cNvPr id="1" name=""/>
        <p:cNvGrpSpPr/>
        <p:nvPr/>
      </p:nvGrpSpPr>
      <p:grpSpPr>
        <a:xfrm>
          <a:off x="0" y="0"/>
          <a:ext cx="0" cy="0"/>
          <a:chOff x="0" y="0"/>
          <a:chExt cx="0" cy="0"/>
        </a:xfrm>
      </p:grpSpPr>
      <p:sp>
        <p:nvSpPr>
          <p:cNvPr id="11" name="Slide Number Placeholder 8">
            <a:extLst>
              <a:ext uri="{FF2B5EF4-FFF2-40B4-BE49-F238E27FC236}">
                <a16:creationId xmlns:a16="http://schemas.microsoft.com/office/drawing/2014/main" id="{59067C4F-FE86-A248-A9E6-D06A3BF82848}"/>
              </a:ext>
            </a:extLst>
          </p:cNvPr>
          <p:cNvSpPr txBox="1">
            <a:spLocks/>
          </p:cNvSpPr>
          <p:nvPr userDrawn="1"/>
        </p:nvSpPr>
        <p:spPr>
          <a:xfrm>
            <a:off x="722996" y="6356355"/>
            <a:ext cx="473392" cy="365125"/>
          </a:xfrm>
          <a:prstGeom prst="rect">
            <a:avLst/>
          </a:prstGeom>
          <a:ln>
            <a:noFill/>
          </a:ln>
        </p:spPr>
        <p:txBody>
          <a:bodyPr/>
          <a:lstStyle>
            <a:defPPr>
              <a:defRPr lang="en-US"/>
            </a:defPPr>
            <a:lvl1pPr marL="0" algn="l" defTabSz="914400" rtl="0" eaLnBrk="1" latinLnBrk="0" hangingPunct="1">
              <a:defRPr sz="1000" kern="1200">
                <a:solidFill>
                  <a:schemeClr val="tx1"/>
                </a:solidFill>
                <a:latin typeface="DIN-Regular"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EF5EDB-5532-9D4A-8748-6257A1DB1255}" type="slidenum">
              <a:rPr lang="en-US" sz="813" smtClean="0">
                <a:solidFill>
                  <a:prstClr val="black"/>
                </a:solidFill>
              </a:rPr>
              <a:pPr/>
              <a:t>‹#›</a:t>
            </a:fld>
            <a:endParaRPr lang="en-US" sz="813" dirty="0">
              <a:solidFill>
                <a:prstClr val="black"/>
              </a:solidFill>
            </a:endParaRPr>
          </a:p>
        </p:txBody>
      </p:sp>
      <p:cxnSp>
        <p:nvCxnSpPr>
          <p:cNvPr id="12" name="Straight Connector 11">
            <a:extLst>
              <a:ext uri="{FF2B5EF4-FFF2-40B4-BE49-F238E27FC236}">
                <a16:creationId xmlns:a16="http://schemas.microsoft.com/office/drawing/2014/main" id="{3CB8B0A2-7418-9A48-9804-78F52FB7518D}"/>
              </a:ext>
            </a:extLst>
          </p:cNvPr>
          <p:cNvCxnSpPr/>
          <p:nvPr userDrawn="1"/>
        </p:nvCxnSpPr>
        <p:spPr>
          <a:xfrm>
            <a:off x="1216666" y="6343138"/>
            <a:ext cx="0" cy="387179"/>
          </a:xfrm>
          <a:prstGeom prst="line">
            <a:avLst/>
          </a:prstGeom>
          <a:ln>
            <a:solidFill>
              <a:srgbClr val="A32A29"/>
            </a:solidFill>
          </a:ln>
        </p:spPr>
        <p:style>
          <a:lnRef idx="1">
            <a:schemeClr val="accent1"/>
          </a:lnRef>
          <a:fillRef idx="0">
            <a:schemeClr val="accent1"/>
          </a:fillRef>
          <a:effectRef idx="0">
            <a:schemeClr val="accent1"/>
          </a:effectRef>
          <a:fontRef idx="minor">
            <a:schemeClr val="tx1"/>
          </a:fontRef>
        </p:style>
      </p:cxnSp>
      <p:sp>
        <p:nvSpPr>
          <p:cNvPr id="15" name="object 89">
            <a:extLst>
              <a:ext uri="{FF2B5EF4-FFF2-40B4-BE49-F238E27FC236}">
                <a16:creationId xmlns:a16="http://schemas.microsoft.com/office/drawing/2014/main" id="{106173EE-A4EF-1343-8AA2-9FBED28417FE}"/>
              </a:ext>
            </a:extLst>
          </p:cNvPr>
          <p:cNvSpPr txBox="1"/>
          <p:nvPr userDrawn="1"/>
        </p:nvSpPr>
        <p:spPr>
          <a:xfrm>
            <a:off x="2" y="0"/>
            <a:ext cx="10191169" cy="1114924"/>
          </a:xfrm>
          <a:prstGeom prst="rect">
            <a:avLst/>
          </a:prstGeom>
          <a:solidFill>
            <a:srgbClr val="A22929"/>
          </a:solidFill>
        </p:spPr>
        <p:txBody>
          <a:bodyPr vert="horz" wrap="square" lIns="0" tIns="89772" rIns="0" bIns="0" rtlCol="0" anchor="ctr">
            <a:noAutofit/>
          </a:bodyPr>
          <a:lstStyle/>
          <a:p>
            <a:pPr marL="644406">
              <a:spcBef>
                <a:spcPts val="706"/>
              </a:spcBef>
              <a:tabLst>
                <a:tab pos="1380133" algn="l"/>
                <a:tab pos="2710219" algn="l"/>
                <a:tab pos="3435628" algn="l"/>
              </a:tabLst>
            </a:pPr>
            <a:endParaRPr sz="813" dirty="0">
              <a:solidFill>
                <a:prstClr val="black"/>
              </a:solidFill>
              <a:latin typeface="DIN-Medium"/>
              <a:cs typeface="DIN-Medium"/>
            </a:endParaRPr>
          </a:p>
        </p:txBody>
      </p:sp>
      <p:pic>
        <p:nvPicPr>
          <p:cNvPr id="16" name="Picture 15">
            <a:extLst>
              <a:ext uri="{FF2B5EF4-FFF2-40B4-BE49-F238E27FC236}">
                <a16:creationId xmlns:a16="http://schemas.microsoft.com/office/drawing/2014/main" id="{E21F39D9-7DDD-2D42-991B-B9584B7FCEE3}"/>
              </a:ext>
            </a:extLst>
          </p:cNvPr>
          <p:cNvPicPr>
            <a:picLocks noChangeAspect="1"/>
          </p:cNvPicPr>
          <p:nvPr userDrawn="1"/>
        </p:nvPicPr>
        <p:blipFill>
          <a:blip r:embed="rId2"/>
          <a:stretch>
            <a:fillRect/>
          </a:stretch>
        </p:blipFill>
        <p:spPr>
          <a:xfrm>
            <a:off x="10484515" y="147154"/>
            <a:ext cx="1411130" cy="748457"/>
          </a:xfrm>
          <a:prstGeom prst="rect">
            <a:avLst/>
          </a:prstGeom>
        </p:spPr>
      </p:pic>
      <p:sp>
        <p:nvSpPr>
          <p:cNvPr id="17" name="Content Placeholder 13">
            <a:extLst>
              <a:ext uri="{FF2B5EF4-FFF2-40B4-BE49-F238E27FC236}">
                <a16:creationId xmlns:a16="http://schemas.microsoft.com/office/drawing/2014/main" id="{8C3FA989-A078-2547-AC0F-EBBCE1DBDC24}"/>
              </a:ext>
            </a:extLst>
          </p:cNvPr>
          <p:cNvSpPr>
            <a:spLocks noGrp="1"/>
          </p:cNvSpPr>
          <p:nvPr>
            <p:ph sz="quarter" idx="14" hasCustomPrompt="1"/>
          </p:nvPr>
        </p:nvSpPr>
        <p:spPr>
          <a:xfrm>
            <a:off x="722997" y="256900"/>
            <a:ext cx="8708293" cy="414338"/>
          </a:xfrm>
          <a:prstGeom prst="rect">
            <a:avLst/>
          </a:prstGeom>
        </p:spPr>
        <p:txBody>
          <a:bodyPr>
            <a:noAutofit/>
          </a:bodyPr>
          <a:lstStyle>
            <a:lvl1pPr marL="0" indent="0">
              <a:buNone/>
              <a:defRPr sz="1625" b="1" i="0">
                <a:solidFill>
                  <a:schemeClr val="bg1"/>
                </a:solidFill>
                <a:latin typeface="DIN" pitchFamily="2" charset="77"/>
              </a:defRPr>
            </a:lvl1pPr>
            <a:lvl2pPr marL="371475" indent="0">
              <a:buNone/>
              <a:defRPr sz="1625">
                <a:solidFill>
                  <a:schemeClr val="bg1"/>
                </a:solidFill>
              </a:defRPr>
            </a:lvl2pPr>
            <a:lvl3pPr marL="742950" indent="0">
              <a:buNone/>
              <a:defRPr sz="1625">
                <a:solidFill>
                  <a:schemeClr val="bg1"/>
                </a:solidFill>
              </a:defRPr>
            </a:lvl3pPr>
            <a:lvl4pPr marL="1114425" indent="0">
              <a:buNone/>
              <a:defRPr sz="1625">
                <a:solidFill>
                  <a:schemeClr val="bg1"/>
                </a:solidFill>
              </a:defRPr>
            </a:lvl4pPr>
            <a:lvl5pPr marL="1485900" indent="0">
              <a:buNone/>
              <a:defRPr sz="1625">
                <a:solidFill>
                  <a:schemeClr val="bg1"/>
                </a:solidFill>
              </a:defRPr>
            </a:lvl5pPr>
          </a:lstStyle>
          <a:p>
            <a:pPr lvl="0"/>
            <a:r>
              <a:rPr lang="en-US" dirty="0"/>
              <a:t>YOUR HEADLINE GOES HERE</a:t>
            </a:r>
          </a:p>
        </p:txBody>
      </p:sp>
      <p:sp>
        <p:nvSpPr>
          <p:cNvPr id="18" name="Text Placeholder 2">
            <a:extLst>
              <a:ext uri="{FF2B5EF4-FFF2-40B4-BE49-F238E27FC236}">
                <a16:creationId xmlns:a16="http://schemas.microsoft.com/office/drawing/2014/main" id="{75FD96FD-E0FD-C949-BD7B-B26B9F2C0B47}"/>
              </a:ext>
            </a:extLst>
          </p:cNvPr>
          <p:cNvSpPr>
            <a:spLocks noGrp="1"/>
          </p:cNvSpPr>
          <p:nvPr>
            <p:ph type="body" idx="13" hasCustomPrompt="1"/>
          </p:nvPr>
        </p:nvSpPr>
        <p:spPr>
          <a:xfrm>
            <a:off x="723478" y="702521"/>
            <a:ext cx="8707328" cy="216451"/>
          </a:xfrm>
          <a:prstGeom prst="rect">
            <a:avLst/>
          </a:prstGeom>
        </p:spPr>
        <p:txBody>
          <a:bodyPr>
            <a:normAutofit/>
          </a:bodyPr>
          <a:lstStyle>
            <a:lvl1pPr marL="0" indent="0" algn="l">
              <a:buNone/>
              <a:defRPr sz="813" b="0" i="0">
                <a:solidFill>
                  <a:schemeClr val="bg1"/>
                </a:solidFill>
                <a:latin typeface="DIN Medium" pitchFamily="2" charset="77"/>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dirty="0"/>
              <a:t>YOUR LONGER SUBHEAD GOES HERE</a:t>
            </a:r>
          </a:p>
        </p:txBody>
      </p:sp>
      <p:sp>
        <p:nvSpPr>
          <p:cNvPr id="22" name="Content Placeholder 12">
            <a:extLst>
              <a:ext uri="{FF2B5EF4-FFF2-40B4-BE49-F238E27FC236}">
                <a16:creationId xmlns:a16="http://schemas.microsoft.com/office/drawing/2014/main" id="{AF5B1289-2265-A240-A783-396C66A3CB5C}"/>
              </a:ext>
            </a:extLst>
          </p:cNvPr>
          <p:cNvSpPr>
            <a:spLocks noGrp="1"/>
          </p:cNvSpPr>
          <p:nvPr>
            <p:ph sz="quarter" idx="10"/>
          </p:nvPr>
        </p:nvSpPr>
        <p:spPr>
          <a:xfrm>
            <a:off x="7791952" y="1778400"/>
            <a:ext cx="3265015" cy="4305600"/>
          </a:xfrm>
          <a:prstGeom prst="rect">
            <a:avLst/>
          </a:prstGeom>
        </p:spPr>
        <p:txBody>
          <a:bodyPr>
            <a:normAutofit/>
          </a:bodyPr>
          <a:lstStyle>
            <a:lvl1pPr marL="0" indent="0">
              <a:buNone/>
              <a:defRPr sz="1300"/>
            </a:lvl1pPr>
            <a:lvl2pPr marL="371475" indent="0" algn="l">
              <a:buFont typeface="Arial" panose="020B0604020202020204" pitchFamily="34" charset="0"/>
              <a:buNone/>
              <a:defRPr sz="1138">
                <a:solidFill>
                  <a:srgbClr val="B0B1B3"/>
                </a:solidFill>
              </a:defRPr>
            </a:lvl2pPr>
            <a:lvl3pPr marL="742950" indent="0">
              <a:buNone/>
              <a:defRPr sz="853">
                <a:solidFill>
                  <a:srgbClr val="B0B1B3"/>
                </a:solidFill>
              </a:defRPr>
            </a:lvl3pPr>
            <a:lvl4pPr marL="1114425" indent="0">
              <a:buNone/>
              <a:defRPr sz="813"/>
            </a:lvl4pPr>
            <a:lvl5pPr marL="1485900" indent="0">
              <a:buNone/>
              <a:defRPr sz="813"/>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4884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EXT ONLY">
    <p:spTree>
      <p:nvGrpSpPr>
        <p:cNvPr id="1" name=""/>
        <p:cNvGrpSpPr/>
        <p:nvPr/>
      </p:nvGrpSpPr>
      <p:grpSpPr>
        <a:xfrm>
          <a:off x="0" y="0"/>
          <a:ext cx="0" cy="0"/>
          <a:chOff x="0" y="0"/>
          <a:chExt cx="0" cy="0"/>
        </a:xfrm>
      </p:grpSpPr>
      <p:sp>
        <p:nvSpPr>
          <p:cNvPr id="13" name="Content Placeholder 13">
            <a:extLst>
              <a:ext uri="{FF2B5EF4-FFF2-40B4-BE49-F238E27FC236}">
                <a16:creationId xmlns:a16="http://schemas.microsoft.com/office/drawing/2014/main" id="{3868B8FB-867C-D84E-B511-2DE83823E507}"/>
              </a:ext>
            </a:extLst>
          </p:cNvPr>
          <p:cNvSpPr>
            <a:spLocks noGrp="1"/>
          </p:cNvSpPr>
          <p:nvPr>
            <p:ph sz="quarter" idx="14" hasCustomPrompt="1"/>
          </p:nvPr>
        </p:nvSpPr>
        <p:spPr>
          <a:xfrm>
            <a:off x="722996" y="256900"/>
            <a:ext cx="8708293" cy="414338"/>
          </a:xfrm>
          <a:prstGeom prst="rect">
            <a:avLst/>
          </a:prstGeom>
        </p:spPr>
        <p:txBody>
          <a:bodyPr>
            <a:noAutofit/>
          </a:bodyPr>
          <a:lstStyle>
            <a:lvl1pPr marL="0" indent="0">
              <a:buNone/>
              <a:defRPr sz="2000" b="1" i="0">
                <a:solidFill>
                  <a:schemeClr val="bg1"/>
                </a:solidFill>
                <a:latin typeface="DIN" pitchFamily="2" charset="77"/>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YOUR HEADLINE GOES HERE</a:t>
            </a:r>
          </a:p>
        </p:txBody>
      </p:sp>
      <p:sp>
        <p:nvSpPr>
          <p:cNvPr id="14" name="Text Placeholder 2">
            <a:extLst>
              <a:ext uri="{FF2B5EF4-FFF2-40B4-BE49-F238E27FC236}">
                <a16:creationId xmlns:a16="http://schemas.microsoft.com/office/drawing/2014/main" id="{DC2E2C2C-BB6A-184B-8150-CCC05D36908D}"/>
              </a:ext>
            </a:extLst>
          </p:cNvPr>
          <p:cNvSpPr>
            <a:spLocks noGrp="1"/>
          </p:cNvSpPr>
          <p:nvPr>
            <p:ph type="body" idx="13" hasCustomPrompt="1"/>
          </p:nvPr>
        </p:nvSpPr>
        <p:spPr>
          <a:xfrm>
            <a:off x="723478" y="702519"/>
            <a:ext cx="8707328" cy="216451"/>
          </a:xfrm>
          <a:prstGeom prst="rect">
            <a:avLst/>
          </a:prstGeom>
        </p:spPr>
        <p:txBody>
          <a:bodyPr>
            <a:normAutofit/>
          </a:bodyPr>
          <a:lstStyle>
            <a:lvl1pPr marL="0" indent="0" algn="l">
              <a:buNone/>
              <a:defRPr sz="1000" b="0" i="0">
                <a:solidFill>
                  <a:schemeClr val="bg1"/>
                </a:solidFill>
                <a:latin typeface="DIN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YOUR LONGER SUBHEAD GOES HERE</a:t>
            </a:r>
          </a:p>
        </p:txBody>
      </p:sp>
      <p:sp>
        <p:nvSpPr>
          <p:cNvPr id="17" name="Content Placeholder 16">
            <a:extLst>
              <a:ext uri="{FF2B5EF4-FFF2-40B4-BE49-F238E27FC236}">
                <a16:creationId xmlns:a16="http://schemas.microsoft.com/office/drawing/2014/main" id="{BED66158-39A8-ED4F-BFAD-83F66EA5BEDB}"/>
              </a:ext>
            </a:extLst>
          </p:cNvPr>
          <p:cNvSpPr>
            <a:spLocks noGrp="1"/>
          </p:cNvSpPr>
          <p:nvPr>
            <p:ph sz="quarter" idx="15" hasCustomPrompt="1"/>
          </p:nvPr>
        </p:nvSpPr>
        <p:spPr>
          <a:xfrm>
            <a:off x="722996" y="1681200"/>
            <a:ext cx="5049524" cy="3906000"/>
          </a:xfrm>
          <a:prstGeom prst="rect">
            <a:avLst/>
          </a:prstGeom>
        </p:spPr>
        <p:txBody>
          <a:bodyPr>
            <a:normAutofit/>
          </a:bodyPr>
          <a:lstStyle>
            <a:lvl1pPr marL="12700" marR="5080" indent="0" algn="just">
              <a:lnSpc>
                <a:spcPct val="100000"/>
              </a:lnSpc>
              <a:spcBef>
                <a:spcPts val="40"/>
              </a:spcBef>
              <a:buNone/>
              <a:defRPr sz="1000"/>
            </a:lvl1pPr>
            <a:lvl2pPr marL="457200" indent="0">
              <a:buNone/>
              <a:defRPr/>
            </a:lvl2pPr>
            <a:lvl3pPr marL="914400" indent="0">
              <a:buNone/>
              <a:defRPr/>
            </a:lvl3pPr>
            <a:lvl4pPr marL="1371600" indent="0">
              <a:buNone/>
              <a:defRPr/>
            </a:lvl4pPr>
            <a:lvl5pPr marL="1828800" indent="0">
              <a:buNone/>
              <a:defRPr/>
            </a:lvl5pPr>
          </a:lstStyle>
          <a:p>
            <a:pPr marL="12700" marR="5080" algn="just">
              <a:lnSpc>
                <a:spcPct val="100000"/>
              </a:lnSpc>
              <a:spcBef>
                <a:spcPts val="100"/>
              </a:spcBef>
            </a:pPr>
            <a:r>
              <a:rPr lang="en-US" sz="1000" spc="-5" dirty="0">
                <a:solidFill>
                  <a:srgbClr val="79776F"/>
                </a:solidFill>
                <a:latin typeface="Myriad Pro"/>
                <a:cs typeface="Myriad Pro"/>
              </a:rPr>
              <a:t>Lorem </a:t>
            </a:r>
            <a:r>
              <a:rPr lang="en-US" sz="1000" dirty="0">
                <a:solidFill>
                  <a:srgbClr val="79776F"/>
                </a:solidFill>
                <a:latin typeface="Myriad Pro"/>
                <a:cs typeface="Myriad Pro"/>
              </a:rPr>
              <a:t>ipsum dolor sit </a:t>
            </a:r>
            <a:r>
              <a:rPr lang="en-US" sz="1000" spc="-5" dirty="0" err="1">
                <a:solidFill>
                  <a:srgbClr val="79776F"/>
                </a:solidFill>
                <a:latin typeface="Myriad Pro"/>
                <a:cs typeface="Myriad Pro"/>
              </a:rPr>
              <a:t>amet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consectetuer</a:t>
            </a:r>
            <a:r>
              <a:rPr lang="en-US" sz="1000" dirty="0">
                <a:solidFill>
                  <a:srgbClr val="79776F"/>
                </a:solidFill>
                <a:latin typeface="Myriad Pro"/>
                <a:cs typeface="Myriad Pro"/>
              </a:rPr>
              <a:t> </a:t>
            </a:r>
            <a:r>
              <a:rPr lang="en-US" sz="1000" dirty="0" err="1">
                <a:solidFill>
                  <a:srgbClr val="79776F"/>
                </a:solidFill>
                <a:latin typeface="Myriad Pro"/>
                <a:cs typeface="Myriad Pro"/>
              </a:rPr>
              <a:t>adipisc</a:t>
            </a:r>
            <a:r>
              <a:rPr lang="en-US" sz="1000" dirty="0">
                <a:solidFill>
                  <a:srgbClr val="79776F"/>
                </a:solidFill>
                <a:latin typeface="Myriad Pro"/>
                <a:cs typeface="Myriad Pro"/>
              </a:rPr>
              <a:t>-  </a:t>
            </a:r>
            <a:r>
              <a:rPr lang="en-US" sz="1000" dirty="0" err="1">
                <a:solidFill>
                  <a:srgbClr val="79776F"/>
                </a:solidFill>
                <a:latin typeface="Myriad Pro"/>
                <a:cs typeface="Myriad Pro"/>
              </a:rPr>
              <a:t>ing</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sed</a:t>
            </a:r>
            <a:r>
              <a:rPr lang="en-US" sz="1000" dirty="0">
                <a:solidFill>
                  <a:srgbClr val="79776F"/>
                </a:solidFill>
                <a:latin typeface="Myriad Pro"/>
                <a:cs typeface="Myriad Pro"/>
              </a:rPr>
              <a:t> </a:t>
            </a:r>
            <a:r>
              <a:rPr lang="en-US" sz="1000" dirty="0" err="1">
                <a:solidFill>
                  <a:srgbClr val="79776F"/>
                </a:solidFill>
                <a:latin typeface="Myriad Pro"/>
                <a:cs typeface="Myriad Pro"/>
              </a:rPr>
              <a:t>diam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nonummy</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nibh</a:t>
            </a:r>
            <a:r>
              <a:rPr lang="en-US" sz="1000" dirty="0">
                <a:solidFill>
                  <a:srgbClr val="79776F"/>
                </a:solidFill>
                <a:latin typeface="Myriad Pro"/>
                <a:cs typeface="Myriad Pro"/>
              </a:rPr>
              <a:t> </a:t>
            </a:r>
            <a:r>
              <a:rPr lang="en-US" sz="1000" dirty="0" err="1">
                <a:solidFill>
                  <a:srgbClr val="79776F"/>
                </a:solidFill>
                <a:latin typeface="Myriad Pro"/>
                <a:cs typeface="Myriad Pro"/>
              </a:rPr>
              <a:t>euismod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tincidunt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spc="-5" dirty="0" err="1">
                <a:solidFill>
                  <a:srgbClr val="79776F"/>
                </a:solidFill>
                <a:latin typeface="Myriad Pro"/>
                <a:cs typeface="Myriad Pro"/>
              </a:rPr>
              <a:t>laoreet</a:t>
            </a:r>
            <a:r>
              <a:rPr lang="en-US" sz="1000" spc="-5" dirty="0">
                <a:solidFill>
                  <a:srgbClr val="79776F"/>
                </a:solidFill>
                <a:latin typeface="Myriad Pro"/>
                <a:cs typeface="Myriad Pro"/>
              </a:rPr>
              <a:t> dolore magna </a:t>
            </a:r>
            <a:r>
              <a:rPr lang="en-US" sz="1000" dirty="0" err="1">
                <a:solidFill>
                  <a:srgbClr val="79776F"/>
                </a:solidFill>
                <a:latin typeface="Myriad Pro"/>
                <a:cs typeface="Myriad Pro"/>
              </a:rPr>
              <a:t>aliquam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erat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volutpat</a:t>
            </a:r>
            <a:r>
              <a:rPr lang="en-US" sz="1000" spc="-5" dirty="0">
                <a:solidFill>
                  <a:srgbClr val="79776F"/>
                </a:solidFill>
                <a:latin typeface="Myriad Pro"/>
                <a:cs typeface="Myriad Pro"/>
              </a:rPr>
              <a:t>. </a:t>
            </a:r>
            <a:r>
              <a:rPr lang="en-US" sz="1000" dirty="0">
                <a:solidFill>
                  <a:srgbClr val="79776F"/>
                </a:solidFill>
                <a:latin typeface="Myriad Pro"/>
                <a:cs typeface="Myriad Pro"/>
              </a:rPr>
              <a:t>Ut </a:t>
            </a:r>
            <a:r>
              <a:rPr lang="en-US" sz="1000" dirty="0" err="1">
                <a:solidFill>
                  <a:srgbClr val="79776F"/>
                </a:solidFill>
                <a:latin typeface="Myriad Pro"/>
                <a:cs typeface="Myriad Pro"/>
              </a:rPr>
              <a:t>wisi</a:t>
            </a:r>
            <a:r>
              <a:rPr lang="en-US" sz="1000" dirty="0">
                <a:solidFill>
                  <a:srgbClr val="79776F"/>
                </a:solidFill>
                <a:latin typeface="Myriad Pro"/>
                <a:cs typeface="Myriad Pro"/>
              </a:rPr>
              <a:t> </a:t>
            </a:r>
            <a:r>
              <a:rPr lang="en-US" sz="1000" dirty="0" err="1">
                <a:solidFill>
                  <a:srgbClr val="79776F"/>
                </a:solidFill>
                <a:latin typeface="Myriad Pro"/>
                <a:cs typeface="Myriad Pro"/>
              </a:rPr>
              <a:t>enim</a:t>
            </a:r>
            <a:r>
              <a:rPr lang="en-US" sz="1000" dirty="0">
                <a:solidFill>
                  <a:srgbClr val="79776F"/>
                </a:solidFill>
                <a:latin typeface="Myriad Pro"/>
                <a:cs typeface="Myriad Pro"/>
              </a:rPr>
              <a:t> ad minim </a:t>
            </a:r>
            <a:r>
              <a:rPr lang="en-US" sz="1000" spc="-5" dirty="0" err="1">
                <a:solidFill>
                  <a:srgbClr val="79776F"/>
                </a:solidFill>
                <a:latin typeface="Myriad Pro"/>
                <a:cs typeface="Myriad Pro"/>
              </a:rPr>
              <a:t>veniam</a:t>
            </a:r>
            <a:r>
              <a:rPr lang="en-US" sz="1000" spc="-5" dirty="0">
                <a:solidFill>
                  <a:srgbClr val="79776F"/>
                </a:solidFill>
                <a:latin typeface="Myriad Pro"/>
                <a:cs typeface="Myriad Pro"/>
              </a:rPr>
              <a:t>, </a:t>
            </a:r>
            <a:r>
              <a:rPr lang="en-US" sz="1000" dirty="0" err="1">
                <a:solidFill>
                  <a:srgbClr val="79776F"/>
                </a:solidFill>
                <a:latin typeface="Myriad Pro"/>
                <a:cs typeface="Myriad Pro"/>
              </a:rPr>
              <a:t>quis</a:t>
            </a:r>
            <a:r>
              <a:rPr lang="en-US" sz="1000" dirty="0">
                <a:solidFill>
                  <a:srgbClr val="79776F"/>
                </a:solidFill>
                <a:latin typeface="Myriad Pro"/>
                <a:cs typeface="Myriad Pro"/>
              </a:rPr>
              <a:t>  </a:t>
            </a:r>
            <a:r>
              <a:rPr lang="en-US" sz="1000" dirty="0" err="1">
                <a:solidFill>
                  <a:srgbClr val="79776F"/>
                </a:solidFill>
                <a:latin typeface="Myriad Pro"/>
                <a:cs typeface="Myriad Pro"/>
              </a:rPr>
              <a:t>nostrud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exerci</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tation</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ullamcorper</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suscipit</a:t>
            </a:r>
            <a:r>
              <a:rPr lang="en-US" sz="1000" dirty="0">
                <a:solidFill>
                  <a:srgbClr val="79776F"/>
                </a:solidFill>
                <a:latin typeface="Myriad Pro"/>
                <a:cs typeface="Myriad Pro"/>
              </a:rPr>
              <a:t> </a:t>
            </a:r>
            <a:r>
              <a:rPr lang="en-US" sz="1000" dirty="0" err="1">
                <a:solidFill>
                  <a:srgbClr val="79776F"/>
                </a:solidFill>
                <a:latin typeface="Myriad Pro"/>
                <a:cs typeface="Myriad Pro"/>
              </a:rPr>
              <a:t>lobortis</a:t>
            </a:r>
            <a:r>
              <a:rPr lang="en-US" sz="1000" dirty="0">
                <a:solidFill>
                  <a:srgbClr val="79776F"/>
                </a:solidFill>
                <a:latin typeface="Myriad Pro"/>
                <a:cs typeface="Myriad Pro"/>
              </a:rPr>
              <a:t>  </a:t>
            </a:r>
            <a:r>
              <a:rPr lang="en-US" sz="1000" dirty="0" err="1">
                <a:solidFill>
                  <a:srgbClr val="79776F"/>
                </a:solidFill>
                <a:latin typeface="Myriad Pro"/>
                <a:cs typeface="Myriad Pro"/>
              </a:rPr>
              <a:t>nisl</a:t>
            </a:r>
            <a:r>
              <a:rPr lang="en-US" sz="1000"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dirty="0" err="1">
                <a:solidFill>
                  <a:srgbClr val="79776F"/>
                </a:solidFill>
                <a:latin typeface="Myriad Pro"/>
                <a:cs typeface="Myriad Pro"/>
              </a:rPr>
              <a:t>aliquip</a:t>
            </a:r>
            <a:r>
              <a:rPr lang="en-US" sz="1000" dirty="0">
                <a:solidFill>
                  <a:srgbClr val="79776F"/>
                </a:solidFill>
                <a:latin typeface="Myriad Pro"/>
                <a:cs typeface="Myriad Pro"/>
              </a:rPr>
              <a:t> </a:t>
            </a:r>
            <a:r>
              <a:rPr lang="en-US" sz="1000" spc="-5" dirty="0">
                <a:solidFill>
                  <a:srgbClr val="79776F"/>
                </a:solidFill>
                <a:latin typeface="Myriad Pro"/>
                <a:cs typeface="Myriad Pro"/>
              </a:rPr>
              <a:t>ex </a:t>
            </a:r>
            <a:r>
              <a:rPr lang="en-US" sz="1000" dirty="0" err="1">
                <a:solidFill>
                  <a:srgbClr val="79776F"/>
                </a:solidFill>
                <a:latin typeface="Myriad Pro"/>
                <a:cs typeface="Myriad Pro"/>
              </a:rPr>
              <a:t>ea</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commodo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dirty="0">
                <a:solidFill>
                  <a:srgbClr val="79776F"/>
                </a:solidFill>
                <a:latin typeface="Myriad Pro"/>
                <a:cs typeface="Myriad Pro"/>
              </a:rPr>
              <a:t>Duis  </a:t>
            </a:r>
            <a:r>
              <a:rPr lang="en-US" sz="1000" spc="-5" dirty="0" err="1">
                <a:solidFill>
                  <a:srgbClr val="79776F"/>
                </a:solidFill>
                <a:latin typeface="Myriad Pro"/>
                <a:cs typeface="Myriad Pro"/>
              </a:rPr>
              <a:t>autem</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eum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iriure</a:t>
            </a:r>
            <a:r>
              <a:rPr lang="en-US" sz="1000" spc="-5" dirty="0">
                <a:solidFill>
                  <a:srgbClr val="79776F"/>
                </a:solidFill>
                <a:latin typeface="Myriad Pro"/>
                <a:cs typeface="Myriad Pro"/>
              </a:rPr>
              <a:t> </a:t>
            </a:r>
            <a:r>
              <a:rPr lang="en-US" sz="1000" dirty="0">
                <a:solidFill>
                  <a:srgbClr val="79776F"/>
                </a:solidFill>
                <a:latin typeface="Myriad Pro"/>
                <a:cs typeface="Myriad Pro"/>
              </a:rPr>
              <a:t>dolor in </a:t>
            </a:r>
            <a:r>
              <a:rPr lang="en-US" sz="1000" spc="-5" dirty="0" err="1">
                <a:solidFill>
                  <a:srgbClr val="79776F"/>
                </a:solidFill>
                <a:latin typeface="Myriad Pro"/>
                <a:cs typeface="Myriad Pro"/>
              </a:rPr>
              <a:t>hendrerit</a:t>
            </a:r>
            <a:r>
              <a:rPr lang="en-US" sz="1000" spc="-5" dirty="0">
                <a:solidFill>
                  <a:srgbClr val="79776F"/>
                </a:solidFill>
                <a:latin typeface="Myriad Pro"/>
                <a:cs typeface="Myriad Pro"/>
              </a:rPr>
              <a:t> </a:t>
            </a:r>
            <a:r>
              <a:rPr lang="en-US" sz="1000" dirty="0">
                <a:solidFill>
                  <a:srgbClr val="79776F"/>
                </a:solidFill>
                <a:latin typeface="Myriad Pro"/>
                <a:cs typeface="Myriad Pro"/>
              </a:rPr>
              <a:t>in  </a:t>
            </a:r>
            <a:r>
              <a:rPr lang="en-US" sz="1000" spc="-5" dirty="0" err="1">
                <a:solidFill>
                  <a:srgbClr val="79776F"/>
                </a:solidFill>
                <a:latin typeface="Myriad Pro"/>
                <a:cs typeface="Myriad Pro"/>
              </a:rPr>
              <a:t>vulputate</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esse</a:t>
            </a:r>
            <a:r>
              <a:rPr lang="en-US" sz="1000" dirty="0">
                <a:solidFill>
                  <a:srgbClr val="79776F"/>
                </a:solidFill>
                <a:latin typeface="Myriad Pro"/>
                <a:cs typeface="Myriad Pro"/>
              </a:rPr>
              <a:t> </a:t>
            </a:r>
            <a:r>
              <a:rPr lang="en-US" sz="1000" dirty="0" err="1">
                <a:solidFill>
                  <a:srgbClr val="79776F"/>
                </a:solidFill>
                <a:latin typeface="Myriad Pro"/>
                <a:cs typeface="Myriad Pro"/>
              </a:rPr>
              <a:t>molestie</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illum</a:t>
            </a:r>
            <a:r>
              <a:rPr lang="en-US" sz="1000" dirty="0">
                <a:solidFill>
                  <a:srgbClr val="79776F"/>
                </a:solidFill>
                <a:latin typeface="Myriad Pro"/>
                <a:cs typeface="Myriad Pro"/>
              </a:rPr>
              <a:t>  </a:t>
            </a:r>
            <a:r>
              <a:rPr lang="en-US" sz="1000" spc="-5" dirty="0">
                <a:solidFill>
                  <a:srgbClr val="79776F"/>
                </a:solidFill>
                <a:latin typeface="Myriad Pro"/>
                <a:cs typeface="Myriad Pro"/>
              </a:rPr>
              <a:t>dolore </a:t>
            </a:r>
            <a:r>
              <a:rPr lang="en-US" sz="1000" dirty="0" err="1">
                <a:solidFill>
                  <a:srgbClr val="79776F"/>
                </a:solidFill>
                <a:latin typeface="Myriad Pro"/>
                <a:cs typeface="Myriad Pro"/>
              </a:rPr>
              <a:t>eu</a:t>
            </a:r>
            <a:r>
              <a:rPr lang="en-US" sz="1000" dirty="0">
                <a:solidFill>
                  <a:srgbClr val="79776F"/>
                </a:solidFill>
                <a:latin typeface="Myriad Pro"/>
                <a:cs typeface="Myriad Pro"/>
              </a:rPr>
              <a:t> </a:t>
            </a:r>
            <a:r>
              <a:rPr lang="en-US" sz="1000" spc="-5" dirty="0" err="1">
                <a:solidFill>
                  <a:srgbClr val="79776F"/>
                </a:solidFill>
                <a:latin typeface="Myriad Pro"/>
                <a:cs typeface="Myriad Pro"/>
              </a:rPr>
              <a:t>feugiat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nulla</a:t>
            </a:r>
            <a:r>
              <a:rPr lang="en-US" sz="1000" dirty="0">
                <a:solidFill>
                  <a:srgbClr val="79776F"/>
                </a:solidFill>
                <a:latin typeface="Myriad Pro"/>
                <a:cs typeface="Myriad Pro"/>
              </a:rPr>
              <a:t> </a:t>
            </a:r>
            <a:r>
              <a:rPr lang="en-US" sz="1000" dirty="0" err="1">
                <a:solidFill>
                  <a:srgbClr val="79776F"/>
                </a:solidFill>
                <a:latin typeface="Myriad Pro"/>
                <a:cs typeface="Myriad Pro"/>
              </a:rPr>
              <a:t>facilisis</a:t>
            </a:r>
            <a:r>
              <a:rPr lang="en-US" sz="1000" dirty="0">
                <a:solidFill>
                  <a:srgbClr val="79776F"/>
                </a:solidFill>
                <a:latin typeface="Myriad Pro"/>
                <a:cs typeface="Myriad Pro"/>
              </a:rPr>
              <a:t> </a:t>
            </a:r>
            <a:r>
              <a:rPr lang="en-US" sz="1000" spc="-5" dirty="0">
                <a:solidFill>
                  <a:srgbClr val="79776F"/>
                </a:solidFill>
                <a:latin typeface="Myriad Pro"/>
                <a:cs typeface="Myriad Pro"/>
              </a:rPr>
              <a:t>at </a:t>
            </a:r>
            <a:r>
              <a:rPr lang="en-US" sz="1000" spc="-5" dirty="0" err="1">
                <a:solidFill>
                  <a:srgbClr val="79776F"/>
                </a:solidFill>
                <a:latin typeface="Myriad Pro"/>
                <a:cs typeface="Myriad Pro"/>
              </a:rPr>
              <a:t>vero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eros</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accumsan</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iusto</a:t>
            </a:r>
            <a:r>
              <a:rPr lang="en-US" sz="1000" spc="-5" dirty="0">
                <a:solidFill>
                  <a:srgbClr val="79776F"/>
                </a:solidFill>
                <a:latin typeface="Myriad Pro"/>
                <a:cs typeface="Myriad Pro"/>
              </a:rPr>
              <a:t> </a:t>
            </a:r>
            <a:r>
              <a:rPr lang="en-US" sz="1000" dirty="0" err="1">
                <a:solidFill>
                  <a:srgbClr val="79776F"/>
                </a:solidFill>
                <a:latin typeface="Myriad Pro"/>
                <a:cs typeface="Myriad Pro"/>
              </a:rPr>
              <a:t>odio</a:t>
            </a:r>
            <a:r>
              <a:rPr lang="en-US" sz="1000" dirty="0">
                <a:solidFill>
                  <a:srgbClr val="79776F"/>
                </a:solidFill>
                <a:latin typeface="Myriad Pro"/>
                <a:cs typeface="Myriad Pro"/>
              </a:rPr>
              <a:t> </a:t>
            </a:r>
            <a:r>
              <a:rPr lang="en-US" sz="1000" spc="-5" dirty="0" err="1">
                <a:solidFill>
                  <a:srgbClr val="79776F"/>
                </a:solidFill>
                <a:latin typeface="Myriad Pro"/>
                <a:cs typeface="Myriad Pro"/>
              </a:rPr>
              <a:t>dignissim</a:t>
            </a:r>
            <a:r>
              <a:rPr lang="en-US" sz="1000" spc="-5" dirty="0">
                <a:solidFill>
                  <a:srgbClr val="79776F"/>
                </a:solidFill>
                <a:latin typeface="Myriad Pro"/>
                <a:cs typeface="Myriad Pro"/>
              </a:rPr>
              <a:t> </a:t>
            </a:r>
            <a:r>
              <a:rPr lang="en-US" sz="1000" dirty="0">
                <a:solidFill>
                  <a:srgbClr val="79776F"/>
                </a:solidFill>
                <a:latin typeface="Myriad Pro"/>
                <a:cs typeface="Myriad Pro"/>
              </a:rPr>
              <a:t>qui </a:t>
            </a:r>
            <a:r>
              <a:rPr lang="en-US" sz="1000" dirty="0" err="1">
                <a:solidFill>
                  <a:srgbClr val="79776F"/>
                </a:solidFill>
                <a:latin typeface="Myriad Pro"/>
                <a:cs typeface="Myriad Pro"/>
              </a:rPr>
              <a:t>blandit</a:t>
            </a:r>
            <a:r>
              <a:rPr lang="en-US" sz="1000" spc="20" dirty="0">
                <a:solidFill>
                  <a:srgbClr val="79776F"/>
                </a:solidFill>
                <a:latin typeface="Myriad Pro"/>
                <a:cs typeface="Myriad Pro"/>
              </a:rPr>
              <a:t> </a:t>
            </a:r>
            <a:r>
              <a:rPr lang="en-US" sz="1000" spc="-5" dirty="0" err="1">
                <a:solidFill>
                  <a:srgbClr val="79776F"/>
                </a:solidFill>
                <a:latin typeface="Myriad Pro"/>
                <a:cs typeface="Myriad Pro"/>
              </a:rPr>
              <a:t>prae</a:t>
            </a:r>
            <a:endParaRPr lang="en-US" sz="1000" dirty="0">
              <a:latin typeface="Myriad Pro"/>
              <a:cs typeface="Myriad Pro"/>
            </a:endParaRPr>
          </a:p>
          <a:p>
            <a:pPr>
              <a:lnSpc>
                <a:spcPct val="100000"/>
              </a:lnSpc>
              <a:spcBef>
                <a:spcPts val="40"/>
              </a:spcBef>
            </a:pPr>
            <a:endParaRPr lang="en-US" sz="1000" dirty="0">
              <a:latin typeface="Times New Roman"/>
              <a:cs typeface="Times New Roman"/>
            </a:endParaRPr>
          </a:p>
          <a:p>
            <a:pPr marL="12700" marR="5080" algn="just">
              <a:lnSpc>
                <a:spcPct val="100000"/>
              </a:lnSpc>
            </a:pPr>
            <a:r>
              <a:rPr lang="en-US" sz="1000" spc="-5" dirty="0">
                <a:solidFill>
                  <a:srgbClr val="79776F"/>
                </a:solidFill>
                <a:latin typeface="Myriad Pro"/>
                <a:cs typeface="Myriad Pro"/>
              </a:rPr>
              <a:t>Lorem </a:t>
            </a:r>
            <a:r>
              <a:rPr lang="en-US" sz="1000" dirty="0">
                <a:solidFill>
                  <a:srgbClr val="79776F"/>
                </a:solidFill>
                <a:latin typeface="Myriad Pro"/>
                <a:cs typeface="Myriad Pro"/>
              </a:rPr>
              <a:t>ipsum dolor sit </a:t>
            </a:r>
            <a:r>
              <a:rPr lang="en-US" sz="1000" spc="-5" dirty="0" err="1">
                <a:solidFill>
                  <a:srgbClr val="79776F"/>
                </a:solidFill>
                <a:latin typeface="Myriad Pro"/>
                <a:cs typeface="Myriad Pro"/>
              </a:rPr>
              <a:t>amet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consectetuer</a:t>
            </a:r>
            <a:r>
              <a:rPr lang="en-US" sz="1000" dirty="0">
                <a:solidFill>
                  <a:srgbClr val="79776F"/>
                </a:solidFill>
                <a:latin typeface="Myriad Pro"/>
                <a:cs typeface="Myriad Pro"/>
              </a:rPr>
              <a:t> </a:t>
            </a:r>
            <a:r>
              <a:rPr lang="en-US" sz="1000" dirty="0" err="1">
                <a:solidFill>
                  <a:srgbClr val="79776F"/>
                </a:solidFill>
                <a:latin typeface="Myriad Pro"/>
                <a:cs typeface="Myriad Pro"/>
              </a:rPr>
              <a:t>adipisc</a:t>
            </a:r>
            <a:r>
              <a:rPr lang="en-US" sz="1000" dirty="0">
                <a:solidFill>
                  <a:srgbClr val="79776F"/>
                </a:solidFill>
                <a:latin typeface="Myriad Pro"/>
                <a:cs typeface="Myriad Pro"/>
              </a:rPr>
              <a:t>-  </a:t>
            </a:r>
            <a:r>
              <a:rPr lang="en-US" sz="1000" dirty="0" err="1">
                <a:solidFill>
                  <a:srgbClr val="79776F"/>
                </a:solidFill>
                <a:latin typeface="Myriad Pro"/>
                <a:cs typeface="Myriad Pro"/>
              </a:rPr>
              <a:t>ing</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sed</a:t>
            </a:r>
            <a:r>
              <a:rPr lang="en-US" sz="1000" dirty="0">
                <a:solidFill>
                  <a:srgbClr val="79776F"/>
                </a:solidFill>
                <a:latin typeface="Myriad Pro"/>
                <a:cs typeface="Myriad Pro"/>
              </a:rPr>
              <a:t> </a:t>
            </a:r>
            <a:r>
              <a:rPr lang="en-US" sz="1000" dirty="0" err="1">
                <a:solidFill>
                  <a:srgbClr val="79776F"/>
                </a:solidFill>
                <a:latin typeface="Myriad Pro"/>
                <a:cs typeface="Myriad Pro"/>
              </a:rPr>
              <a:t>diam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nonummy</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nibh</a:t>
            </a:r>
            <a:r>
              <a:rPr lang="en-US" sz="1000" dirty="0">
                <a:solidFill>
                  <a:srgbClr val="79776F"/>
                </a:solidFill>
                <a:latin typeface="Myriad Pro"/>
                <a:cs typeface="Myriad Pro"/>
              </a:rPr>
              <a:t> </a:t>
            </a:r>
            <a:r>
              <a:rPr lang="en-US" sz="1000" dirty="0" err="1">
                <a:solidFill>
                  <a:srgbClr val="79776F"/>
                </a:solidFill>
                <a:latin typeface="Myriad Pro"/>
                <a:cs typeface="Myriad Pro"/>
              </a:rPr>
              <a:t>euismod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tincidunt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spc="-5" dirty="0" err="1">
                <a:solidFill>
                  <a:srgbClr val="79776F"/>
                </a:solidFill>
                <a:latin typeface="Myriad Pro"/>
                <a:cs typeface="Myriad Pro"/>
              </a:rPr>
              <a:t>laoreet</a:t>
            </a:r>
            <a:r>
              <a:rPr lang="en-US" sz="1000" spc="-5" dirty="0">
                <a:solidFill>
                  <a:srgbClr val="79776F"/>
                </a:solidFill>
                <a:latin typeface="Myriad Pro"/>
                <a:cs typeface="Myriad Pro"/>
              </a:rPr>
              <a:t> dolore magna </a:t>
            </a:r>
            <a:r>
              <a:rPr lang="en-US" sz="1000" dirty="0" err="1">
                <a:solidFill>
                  <a:srgbClr val="79776F"/>
                </a:solidFill>
                <a:latin typeface="Myriad Pro"/>
                <a:cs typeface="Myriad Pro"/>
              </a:rPr>
              <a:t>aliquam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erat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volutpat</a:t>
            </a:r>
            <a:r>
              <a:rPr lang="en-US" sz="1000" spc="-5" dirty="0">
                <a:solidFill>
                  <a:srgbClr val="79776F"/>
                </a:solidFill>
                <a:latin typeface="Myriad Pro"/>
                <a:cs typeface="Myriad Pro"/>
              </a:rPr>
              <a:t>. </a:t>
            </a:r>
            <a:r>
              <a:rPr lang="en-US" sz="1000" dirty="0">
                <a:solidFill>
                  <a:srgbClr val="79776F"/>
                </a:solidFill>
                <a:latin typeface="Myriad Pro"/>
                <a:cs typeface="Myriad Pro"/>
              </a:rPr>
              <a:t>Ut </a:t>
            </a:r>
            <a:r>
              <a:rPr lang="en-US" sz="1000" dirty="0" err="1">
                <a:solidFill>
                  <a:srgbClr val="79776F"/>
                </a:solidFill>
                <a:latin typeface="Myriad Pro"/>
                <a:cs typeface="Myriad Pro"/>
              </a:rPr>
              <a:t>wisi</a:t>
            </a:r>
            <a:r>
              <a:rPr lang="en-US" sz="1000" dirty="0">
                <a:solidFill>
                  <a:srgbClr val="79776F"/>
                </a:solidFill>
                <a:latin typeface="Myriad Pro"/>
                <a:cs typeface="Myriad Pro"/>
              </a:rPr>
              <a:t> </a:t>
            </a:r>
            <a:r>
              <a:rPr lang="en-US" sz="1000" dirty="0" err="1">
                <a:solidFill>
                  <a:srgbClr val="79776F"/>
                </a:solidFill>
                <a:latin typeface="Myriad Pro"/>
                <a:cs typeface="Myriad Pro"/>
              </a:rPr>
              <a:t>enim</a:t>
            </a:r>
            <a:r>
              <a:rPr lang="en-US" sz="1000" dirty="0">
                <a:solidFill>
                  <a:srgbClr val="79776F"/>
                </a:solidFill>
                <a:latin typeface="Myriad Pro"/>
                <a:cs typeface="Myriad Pro"/>
              </a:rPr>
              <a:t> ad minim </a:t>
            </a:r>
            <a:r>
              <a:rPr lang="en-US" sz="1000" spc="-5" dirty="0" err="1">
                <a:solidFill>
                  <a:srgbClr val="79776F"/>
                </a:solidFill>
                <a:latin typeface="Myriad Pro"/>
                <a:cs typeface="Myriad Pro"/>
              </a:rPr>
              <a:t>veniam</a:t>
            </a:r>
            <a:r>
              <a:rPr lang="en-US" sz="1000" spc="-5" dirty="0">
                <a:solidFill>
                  <a:srgbClr val="79776F"/>
                </a:solidFill>
                <a:latin typeface="Myriad Pro"/>
                <a:cs typeface="Myriad Pro"/>
              </a:rPr>
              <a:t>, </a:t>
            </a:r>
            <a:r>
              <a:rPr lang="en-US" sz="1000" dirty="0" err="1">
                <a:solidFill>
                  <a:srgbClr val="79776F"/>
                </a:solidFill>
                <a:latin typeface="Myriad Pro"/>
                <a:cs typeface="Myriad Pro"/>
              </a:rPr>
              <a:t>quis</a:t>
            </a:r>
            <a:r>
              <a:rPr lang="en-US" sz="1000" dirty="0">
                <a:solidFill>
                  <a:srgbClr val="79776F"/>
                </a:solidFill>
                <a:latin typeface="Myriad Pro"/>
                <a:cs typeface="Myriad Pro"/>
              </a:rPr>
              <a:t>  </a:t>
            </a:r>
            <a:r>
              <a:rPr lang="en-US" sz="1000" dirty="0" err="1">
                <a:solidFill>
                  <a:srgbClr val="79776F"/>
                </a:solidFill>
                <a:latin typeface="Myriad Pro"/>
                <a:cs typeface="Myriad Pro"/>
              </a:rPr>
              <a:t>nostrud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exerci</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tation</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ullamcorper</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suscipit</a:t>
            </a:r>
            <a:r>
              <a:rPr lang="en-US" sz="1000" dirty="0">
                <a:solidFill>
                  <a:srgbClr val="79776F"/>
                </a:solidFill>
                <a:latin typeface="Myriad Pro"/>
                <a:cs typeface="Myriad Pro"/>
              </a:rPr>
              <a:t> </a:t>
            </a:r>
            <a:r>
              <a:rPr lang="en-US" sz="1000" dirty="0" err="1">
                <a:solidFill>
                  <a:srgbClr val="79776F"/>
                </a:solidFill>
                <a:latin typeface="Myriad Pro"/>
                <a:cs typeface="Myriad Pro"/>
              </a:rPr>
              <a:t>lobortis</a:t>
            </a:r>
            <a:r>
              <a:rPr lang="en-US" sz="1000" dirty="0">
                <a:solidFill>
                  <a:srgbClr val="79776F"/>
                </a:solidFill>
                <a:latin typeface="Myriad Pro"/>
                <a:cs typeface="Myriad Pro"/>
              </a:rPr>
              <a:t>  </a:t>
            </a:r>
            <a:r>
              <a:rPr lang="en-US" sz="1000" dirty="0" err="1">
                <a:solidFill>
                  <a:srgbClr val="79776F"/>
                </a:solidFill>
                <a:latin typeface="Myriad Pro"/>
                <a:cs typeface="Myriad Pro"/>
              </a:rPr>
              <a:t>nisl</a:t>
            </a:r>
            <a:r>
              <a:rPr lang="en-US" sz="1000"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dirty="0" err="1">
                <a:solidFill>
                  <a:srgbClr val="79776F"/>
                </a:solidFill>
                <a:latin typeface="Myriad Pro"/>
                <a:cs typeface="Myriad Pro"/>
              </a:rPr>
              <a:t>aliquip</a:t>
            </a:r>
            <a:r>
              <a:rPr lang="en-US" sz="1000" dirty="0">
                <a:solidFill>
                  <a:srgbClr val="79776F"/>
                </a:solidFill>
                <a:latin typeface="Myriad Pro"/>
                <a:cs typeface="Myriad Pro"/>
              </a:rPr>
              <a:t> </a:t>
            </a:r>
            <a:r>
              <a:rPr lang="en-US" sz="1000" spc="-5" dirty="0">
                <a:solidFill>
                  <a:srgbClr val="79776F"/>
                </a:solidFill>
                <a:latin typeface="Myriad Pro"/>
                <a:cs typeface="Myriad Pro"/>
              </a:rPr>
              <a:t>ex </a:t>
            </a:r>
            <a:r>
              <a:rPr lang="en-US" sz="1000" dirty="0" err="1">
                <a:solidFill>
                  <a:srgbClr val="79776F"/>
                </a:solidFill>
                <a:latin typeface="Myriad Pro"/>
                <a:cs typeface="Myriad Pro"/>
              </a:rPr>
              <a:t>ea</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commodo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dirty="0">
                <a:solidFill>
                  <a:srgbClr val="79776F"/>
                </a:solidFill>
                <a:latin typeface="Myriad Pro"/>
                <a:cs typeface="Myriad Pro"/>
              </a:rPr>
              <a:t>Duis  </a:t>
            </a:r>
            <a:r>
              <a:rPr lang="en-US" sz="1000" spc="-5" dirty="0" err="1">
                <a:solidFill>
                  <a:srgbClr val="79776F"/>
                </a:solidFill>
                <a:latin typeface="Myriad Pro"/>
                <a:cs typeface="Myriad Pro"/>
              </a:rPr>
              <a:t>autem</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eum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iriure</a:t>
            </a:r>
            <a:r>
              <a:rPr lang="en-US" sz="1000" spc="-5" dirty="0">
                <a:solidFill>
                  <a:srgbClr val="79776F"/>
                </a:solidFill>
                <a:latin typeface="Myriad Pro"/>
                <a:cs typeface="Myriad Pro"/>
              </a:rPr>
              <a:t> </a:t>
            </a:r>
            <a:r>
              <a:rPr lang="en-US" sz="1000" dirty="0">
                <a:solidFill>
                  <a:srgbClr val="79776F"/>
                </a:solidFill>
                <a:latin typeface="Myriad Pro"/>
                <a:cs typeface="Myriad Pro"/>
              </a:rPr>
              <a:t>dolor in </a:t>
            </a:r>
            <a:r>
              <a:rPr lang="en-US" sz="1000" spc="-5" dirty="0" err="1">
                <a:solidFill>
                  <a:srgbClr val="79776F"/>
                </a:solidFill>
                <a:latin typeface="Myriad Pro"/>
                <a:cs typeface="Myriad Pro"/>
              </a:rPr>
              <a:t>hendrerit</a:t>
            </a:r>
            <a:r>
              <a:rPr lang="en-US" sz="1000" spc="-5" dirty="0">
                <a:solidFill>
                  <a:srgbClr val="79776F"/>
                </a:solidFill>
                <a:latin typeface="Myriad Pro"/>
                <a:cs typeface="Myriad Pro"/>
              </a:rPr>
              <a:t> </a:t>
            </a:r>
            <a:r>
              <a:rPr lang="en-US" sz="1000" dirty="0">
                <a:solidFill>
                  <a:srgbClr val="79776F"/>
                </a:solidFill>
                <a:latin typeface="Myriad Pro"/>
                <a:cs typeface="Myriad Pro"/>
              </a:rPr>
              <a:t>in  </a:t>
            </a:r>
            <a:r>
              <a:rPr lang="en-US" sz="1000" spc="-5" dirty="0" err="1">
                <a:solidFill>
                  <a:srgbClr val="79776F"/>
                </a:solidFill>
                <a:latin typeface="Myriad Pro"/>
                <a:cs typeface="Myriad Pro"/>
              </a:rPr>
              <a:t>vulputate</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esse</a:t>
            </a:r>
            <a:r>
              <a:rPr lang="en-US" sz="1000" dirty="0">
                <a:solidFill>
                  <a:srgbClr val="79776F"/>
                </a:solidFill>
                <a:latin typeface="Myriad Pro"/>
                <a:cs typeface="Myriad Pro"/>
              </a:rPr>
              <a:t> </a:t>
            </a:r>
            <a:r>
              <a:rPr lang="en-US" sz="1000" dirty="0" err="1">
                <a:solidFill>
                  <a:srgbClr val="79776F"/>
                </a:solidFill>
                <a:latin typeface="Myriad Pro"/>
                <a:cs typeface="Myriad Pro"/>
              </a:rPr>
              <a:t>molestie</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illum</a:t>
            </a:r>
            <a:r>
              <a:rPr lang="en-US" sz="1000" dirty="0">
                <a:solidFill>
                  <a:srgbClr val="79776F"/>
                </a:solidFill>
                <a:latin typeface="Myriad Pro"/>
                <a:cs typeface="Myriad Pro"/>
              </a:rPr>
              <a:t>  </a:t>
            </a:r>
            <a:r>
              <a:rPr lang="en-US" sz="1000" spc="-5" dirty="0">
                <a:solidFill>
                  <a:srgbClr val="79776F"/>
                </a:solidFill>
                <a:latin typeface="Myriad Pro"/>
                <a:cs typeface="Myriad Pro"/>
              </a:rPr>
              <a:t>dolore </a:t>
            </a:r>
            <a:r>
              <a:rPr lang="en-US" sz="1000" dirty="0" err="1">
                <a:solidFill>
                  <a:srgbClr val="79776F"/>
                </a:solidFill>
                <a:latin typeface="Myriad Pro"/>
                <a:cs typeface="Myriad Pro"/>
              </a:rPr>
              <a:t>eu</a:t>
            </a:r>
            <a:r>
              <a:rPr lang="en-US" sz="1000" dirty="0">
                <a:solidFill>
                  <a:srgbClr val="79776F"/>
                </a:solidFill>
                <a:latin typeface="Myriad Pro"/>
                <a:cs typeface="Myriad Pro"/>
              </a:rPr>
              <a:t> </a:t>
            </a:r>
            <a:r>
              <a:rPr lang="en-US" sz="1000" spc="-5" dirty="0" err="1">
                <a:solidFill>
                  <a:srgbClr val="79776F"/>
                </a:solidFill>
                <a:latin typeface="Myriad Pro"/>
                <a:cs typeface="Myriad Pro"/>
              </a:rPr>
              <a:t>feugiat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nulla</a:t>
            </a:r>
            <a:r>
              <a:rPr lang="en-US" sz="1000" dirty="0">
                <a:solidFill>
                  <a:srgbClr val="79776F"/>
                </a:solidFill>
                <a:latin typeface="Myriad Pro"/>
                <a:cs typeface="Myriad Pro"/>
              </a:rPr>
              <a:t> </a:t>
            </a:r>
            <a:r>
              <a:rPr lang="en-US" sz="1000" dirty="0" err="1">
                <a:solidFill>
                  <a:srgbClr val="79776F"/>
                </a:solidFill>
                <a:latin typeface="Myriad Pro"/>
                <a:cs typeface="Myriad Pro"/>
              </a:rPr>
              <a:t>facilisis</a:t>
            </a:r>
            <a:r>
              <a:rPr lang="en-US" sz="1000" dirty="0">
                <a:solidFill>
                  <a:srgbClr val="79776F"/>
                </a:solidFill>
                <a:latin typeface="Myriad Pro"/>
                <a:cs typeface="Myriad Pro"/>
              </a:rPr>
              <a:t> </a:t>
            </a:r>
            <a:r>
              <a:rPr lang="en-US" sz="1000" spc="-5" dirty="0">
                <a:solidFill>
                  <a:srgbClr val="79776F"/>
                </a:solidFill>
                <a:latin typeface="Myriad Pro"/>
                <a:cs typeface="Myriad Pro"/>
              </a:rPr>
              <a:t>at </a:t>
            </a:r>
            <a:r>
              <a:rPr lang="en-US" sz="1000" spc="-5" dirty="0" err="1">
                <a:solidFill>
                  <a:srgbClr val="79776F"/>
                </a:solidFill>
                <a:latin typeface="Myriad Pro"/>
                <a:cs typeface="Myriad Pro"/>
              </a:rPr>
              <a:t>vero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eros</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accumsan</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iusto</a:t>
            </a:r>
            <a:r>
              <a:rPr lang="en-US" sz="1000" spc="-5" dirty="0">
                <a:solidFill>
                  <a:srgbClr val="79776F"/>
                </a:solidFill>
                <a:latin typeface="Myriad Pro"/>
                <a:cs typeface="Myriad Pro"/>
              </a:rPr>
              <a:t> </a:t>
            </a:r>
            <a:r>
              <a:rPr lang="en-US" sz="1000" dirty="0" err="1">
                <a:solidFill>
                  <a:srgbClr val="79776F"/>
                </a:solidFill>
                <a:latin typeface="Myriad Pro"/>
                <a:cs typeface="Myriad Pro"/>
              </a:rPr>
              <a:t>odio</a:t>
            </a:r>
            <a:r>
              <a:rPr lang="en-US" sz="1000" dirty="0">
                <a:solidFill>
                  <a:srgbClr val="79776F"/>
                </a:solidFill>
                <a:latin typeface="Myriad Pro"/>
                <a:cs typeface="Myriad Pro"/>
              </a:rPr>
              <a:t> </a:t>
            </a:r>
            <a:r>
              <a:rPr lang="en-US" sz="1000" spc="-5" dirty="0" err="1">
                <a:solidFill>
                  <a:srgbClr val="79776F"/>
                </a:solidFill>
                <a:latin typeface="Myriad Pro"/>
                <a:cs typeface="Myriad Pro"/>
              </a:rPr>
              <a:t>dignissim</a:t>
            </a:r>
            <a:r>
              <a:rPr lang="en-US" sz="1000" spc="-5" dirty="0">
                <a:solidFill>
                  <a:srgbClr val="79776F"/>
                </a:solidFill>
                <a:latin typeface="Myriad Pro"/>
                <a:cs typeface="Myriad Pro"/>
              </a:rPr>
              <a:t> </a:t>
            </a:r>
            <a:r>
              <a:rPr lang="en-US" sz="1000" dirty="0">
                <a:solidFill>
                  <a:srgbClr val="79776F"/>
                </a:solidFill>
                <a:latin typeface="Myriad Pro"/>
                <a:cs typeface="Myriad Pro"/>
              </a:rPr>
              <a:t>qui </a:t>
            </a:r>
            <a:r>
              <a:rPr lang="en-US" sz="1000" dirty="0" err="1">
                <a:solidFill>
                  <a:srgbClr val="79776F"/>
                </a:solidFill>
                <a:latin typeface="Myriad Pro"/>
                <a:cs typeface="Myriad Pro"/>
              </a:rPr>
              <a:t>blandit</a:t>
            </a:r>
            <a:r>
              <a:rPr lang="en-US" sz="1000" spc="20" dirty="0">
                <a:solidFill>
                  <a:srgbClr val="79776F"/>
                </a:solidFill>
                <a:latin typeface="Myriad Pro"/>
                <a:cs typeface="Myriad Pro"/>
              </a:rPr>
              <a:t> </a:t>
            </a:r>
            <a:r>
              <a:rPr lang="en-US" sz="1000" spc="-5" dirty="0" err="1">
                <a:solidFill>
                  <a:srgbClr val="79776F"/>
                </a:solidFill>
                <a:latin typeface="Myriad Pro"/>
                <a:cs typeface="Myriad Pro"/>
              </a:rPr>
              <a:t>prae</a:t>
            </a:r>
            <a:endParaRPr lang="en-US" sz="1000" dirty="0">
              <a:latin typeface="Myriad Pro"/>
              <a:cs typeface="Myriad Pro"/>
            </a:endParaRPr>
          </a:p>
        </p:txBody>
      </p:sp>
      <p:sp>
        <p:nvSpPr>
          <p:cNvPr id="19" name="Content Placeholder 16">
            <a:extLst>
              <a:ext uri="{FF2B5EF4-FFF2-40B4-BE49-F238E27FC236}">
                <a16:creationId xmlns:a16="http://schemas.microsoft.com/office/drawing/2014/main" id="{E6589753-713A-BC4A-B134-00C31E8AE67E}"/>
              </a:ext>
            </a:extLst>
          </p:cNvPr>
          <p:cNvSpPr>
            <a:spLocks noGrp="1"/>
          </p:cNvSpPr>
          <p:nvPr>
            <p:ph sz="quarter" idx="16" hasCustomPrompt="1"/>
          </p:nvPr>
        </p:nvSpPr>
        <p:spPr>
          <a:xfrm>
            <a:off x="6070833" y="1681200"/>
            <a:ext cx="5049524" cy="3906000"/>
          </a:xfrm>
          <a:prstGeom prst="rect">
            <a:avLst/>
          </a:prstGeom>
        </p:spPr>
        <p:txBody>
          <a:bodyPr>
            <a:normAutofit/>
          </a:bodyPr>
          <a:lstStyle>
            <a:lvl1pPr marL="12700" marR="5080" indent="0" algn="just">
              <a:lnSpc>
                <a:spcPct val="100000"/>
              </a:lnSpc>
              <a:spcBef>
                <a:spcPts val="40"/>
              </a:spcBef>
              <a:buNone/>
              <a:defRPr sz="1000"/>
            </a:lvl1pPr>
            <a:lvl2pPr marL="457200" indent="0">
              <a:buNone/>
              <a:defRPr/>
            </a:lvl2pPr>
            <a:lvl3pPr marL="914400" indent="0">
              <a:buNone/>
              <a:defRPr/>
            </a:lvl3pPr>
            <a:lvl4pPr marL="1371600" indent="0">
              <a:buNone/>
              <a:defRPr/>
            </a:lvl4pPr>
            <a:lvl5pPr marL="1828800" indent="0">
              <a:buNone/>
              <a:defRPr/>
            </a:lvl5pPr>
          </a:lstStyle>
          <a:p>
            <a:pPr marL="12700" marR="5080" algn="just">
              <a:lnSpc>
                <a:spcPct val="100000"/>
              </a:lnSpc>
              <a:spcBef>
                <a:spcPts val="100"/>
              </a:spcBef>
            </a:pPr>
            <a:r>
              <a:rPr lang="en-US" sz="1000" spc="-5" dirty="0">
                <a:solidFill>
                  <a:srgbClr val="79776F"/>
                </a:solidFill>
                <a:latin typeface="Myriad Pro"/>
                <a:cs typeface="Myriad Pro"/>
              </a:rPr>
              <a:t>Lorem </a:t>
            </a:r>
            <a:r>
              <a:rPr lang="en-US" sz="1000" dirty="0">
                <a:solidFill>
                  <a:srgbClr val="79776F"/>
                </a:solidFill>
                <a:latin typeface="Myriad Pro"/>
                <a:cs typeface="Myriad Pro"/>
              </a:rPr>
              <a:t>ipsum dolor sit </a:t>
            </a:r>
            <a:r>
              <a:rPr lang="en-US" sz="1000" spc="-5" dirty="0" err="1">
                <a:solidFill>
                  <a:srgbClr val="79776F"/>
                </a:solidFill>
                <a:latin typeface="Myriad Pro"/>
                <a:cs typeface="Myriad Pro"/>
              </a:rPr>
              <a:t>amet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consectetuer</a:t>
            </a:r>
            <a:r>
              <a:rPr lang="en-US" sz="1000" dirty="0">
                <a:solidFill>
                  <a:srgbClr val="79776F"/>
                </a:solidFill>
                <a:latin typeface="Myriad Pro"/>
                <a:cs typeface="Myriad Pro"/>
              </a:rPr>
              <a:t> </a:t>
            </a:r>
            <a:r>
              <a:rPr lang="en-US" sz="1000" dirty="0" err="1">
                <a:solidFill>
                  <a:srgbClr val="79776F"/>
                </a:solidFill>
                <a:latin typeface="Myriad Pro"/>
                <a:cs typeface="Myriad Pro"/>
              </a:rPr>
              <a:t>adipisc</a:t>
            </a:r>
            <a:r>
              <a:rPr lang="en-US" sz="1000" dirty="0">
                <a:solidFill>
                  <a:srgbClr val="79776F"/>
                </a:solidFill>
                <a:latin typeface="Myriad Pro"/>
                <a:cs typeface="Myriad Pro"/>
              </a:rPr>
              <a:t>-  </a:t>
            </a:r>
            <a:r>
              <a:rPr lang="en-US" sz="1000" dirty="0" err="1">
                <a:solidFill>
                  <a:srgbClr val="79776F"/>
                </a:solidFill>
                <a:latin typeface="Myriad Pro"/>
                <a:cs typeface="Myriad Pro"/>
              </a:rPr>
              <a:t>ing</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sed</a:t>
            </a:r>
            <a:r>
              <a:rPr lang="en-US" sz="1000" dirty="0">
                <a:solidFill>
                  <a:srgbClr val="79776F"/>
                </a:solidFill>
                <a:latin typeface="Myriad Pro"/>
                <a:cs typeface="Myriad Pro"/>
              </a:rPr>
              <a:t> </a:t>
            </a:r>
            <a:r>
              <a:rPr lang="en-US" sz="1000" dirty="0" err="1">
                <a:solidFill>
                  <a:srgbClr val="79776F"/>
                </a:solidFill>
                <a:latin typeface="Myriad Pro"/>
                <a:cs typeface="Myriad Pro"/>
              </a:rPr>
              <a:t>diam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nonummy</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nibh</a:t>
            </a:r>
            <a:r>
              <a:rPr lang="en-US" sz="1000" dirty="0">
                <a:solidFill>
                  <a:srgbClr val="79776F"/>
                </a:solidFill>
                <a:latin typeface="Myriad Pro"/>
                <a:cs typeface="Myriad Pro"/>
              </a:rPr>
              <a:t> </a:t>
            </a:r>
            <a:r>
              <a:rPr lang="en-US" sz="1000" dirty="0" err="1">
                <a:solidFill>
                  <a:srgbClr val="79776F"/>
                </a:solidFill>
                <a:latin typeface="Myriad Pro"/>
                <a:cs typeface="Myriad Pro"/>
              </a:rPr>
              <a:t>euismod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tincidunt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spc="-5" dirty="0" err="1">
                <a:solidFill>
                  <a:srgbClr val="79776F"/>
                </a:solidFill>
                <a:latin typeface="Myriad Pro"/>
                <a:cs typeface="Myriad Pro"/>
              </a:rPr>
              <a:t>laoreet</a:t>
            </a:r>
            <a:r>
              <a:rPr lang="en-US" sz="1000" spc="-5" dirty="0">
                <a:solidFill>
                  <a:srgbClr val="79776F"/>
                </a:solidFill>
                <a:latin typeface="Myriad Pro"/>
                <a:cs typeface="Myriad Pro"/>
              </a:rPr>
              <a:t> dolore magna </a:t>
            </a:r>
            <a:r>
              <a:rPr lang="en-US" sz="1000" dirty="0" err="1">
                <a:solidFill>
                  <a:srgbClr val="79776F"/>
                </a:solidFill>
                <a:latin typeface="Myriad Pro"/>
                <a:cs typeface="Myriad Pro"/>
              </a:rPr>
              <a:t>aliquam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erat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volutpat</a:t>
            </a:r>
            <a:r>
              <a:rPr lang="en-US" sz="1000" spc="-5" dirty="0">
                <a:solidFill>
                  <a:srgbClr val="79776F"/>
                </a:solidFill>
                <a:latin typeface="Myriad Pro"/>
                <a:cs typeface="Myriad Pro"/>
              </a:rPr>
              <a:t>. </a:t>
            </a:r>
            <a:r>
              <a:rPr lang="en-US" sz="1000" dirty="0">
                <a:solidFill>
                  <a:srgbClr val="79776F"/>
                </a:solidFill>
                <a:latin typeface="Myriad Pro"/>
                <a:cs typeface="Myriad Pro"/>
              </a:rPr>
              <a:t>Ut </a:t>
            </a:r>
            <a:r>
              <a:rPr lang="en-US" sz="1000" dirty="0" err="1">
                <a:solidFill>
                  <a:srgbClr val="79776F"/>
                </a:solidFill>
                <a:latin typeface="Myriad Pro"/>
                <a:cs typeface="Myriad Pro"/>
              </a:rPr>
              <a:t>wisi</a:t>
            </a:r>
            <a:r>
              <a:rPr lang="en-US" sz="1000" dirty="0">
                <a:solidFill>
                  <a:srgbClr val="79776F"/>
                </a:solidFill>
                <a:latin typeface="Myriad Pro"/>
                <a:cs typeface="Myriad Pro"/>
              </a:rPr>
              <a:t> </a:t>
            </a:r>
            <a:r>
              <a:rPr lang="en-US" sz="1000" dirty="0" err="1">
                <a:solidFill>
                  <a:srgbClr val="79776F"/>
                </a:solidFill>
                <a:latin typeface="Myriad Pro"/>
                <a:cs typeface="Myriad Pro"/>
              </a:rPr>
              <a:t>enim</a:t>
            </a:r>
            <a:r>
              <a:rPr lang="en-US" sz="1000" dirty="0">
                <a:solidFill>
                  <a:srgbClr val="79776F"/>
                </a:solidFill>
                <a:latin typeface="Myriad Pro"/>
                <a:cs typeface="Myriad Pro"/>
              </a:rPr>
              <a:t> ad minim </a:t>
            </a:r>
            <a:r>
              <a:rPr lang="en-US" sz="1000" spc="-5" dirty="0" err="1">
                <a:solidFill>
                  <a:srgbClr val="79776F"/>
                </a:solidFill>
                <a:latin typeface="Myriad Pro"/>
                <a:cs typeface="Myriad Pro"/>
              </a:rPr>
              <a:t>veniam</a:t>
            </a:r>
            <a:r>
              <a:rPr lang="en-US" sz="1000" spc="-5" dirty="0">
                <a:solidFill>
                  <a:srgbClr val="79776F"/>
                </a:solidFill>
                <a:latin typeface="Myriad Pro"/>
                <a:cs typeface="Myriad Pro"/>
              </a:rPr>
              <a:t>, </a:t>
            </a:r>
            <a:r>
              <a:rPr lang="en-US" sz="1000" dirty="0" err="1">
                <a:solidFill>
                  <a:srgbClr val="79776F"/>
                </a:solidFill>
                <a:latin typeface="Myriad Pro"/>
                <a:cs typeface="Myriad Pro"/>
              </a:rPr>
              <a:t>quis</a:t>
            </a:r>
            <a:r>
              <a:rPr lang="en-US" sz="1000" dirty="0">
                <a:solidFill>
                  <a:srgbClr val="79776F"/>
                </a:solidFill>
                <a:latin typeface="Myriad Pro"/>
                <a:cs typeface="Myriad Pro"/>
              </a:rPr>
              <a:t>  </a:t>
            </a:r>
            <a:r>
              <a:rPr lang="en-US" sz="1000" dirty="0" err="1">
                <a:solidFill>
                  <a:srgbClr val="79776F"/>
                </a:solidFill>
                <a:latin typeface="Myriad Pro"/>
                <a:cs typeface="Myriad Pro"/>
              </a:rPr>
              <a:t>nostrud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exerci</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tation</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ullamcorper</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suscipit</a:t>
            </a:r>
            <a:r>
              <a:rPr lang="en-US" sz="1000" dirty="0">
                <a:solidFill>
                  <a:srgbClr val="79776F"/>
                </a:solidFill>
                <a:latin typeface="Myriad Pro"/>
                <a:cs typeface="Myriad Pro"/>
              </a:rPr>
              <a:t> </a:t>
            </a:r>
            <a:r>
              <a:rPr lang="en-US" sz="1000" dirty="0" err="1">
                <a:solidFill>
                  <a:srgbClr val="79776F"/>
                </a:solidFill>
                <a:latin typeface="Myriad Pro"/>
                <a:cs typeface="Myriad Pro"/>
              </a:rPr>
              <a:t>lobortis</a:t>
            </a:r>
            <a:r>
              <a:rPr lang="en-US" sz="1000" dirty="0">
                <a:solidFill>
                  <a:srgbClr val="79776F"/>
                </a:solidFill>
                <a:latin typeface="Myriad Pro"/>
                <a:cs typeface="Myriad Pro"/>
              </a:rPr>
              <a:t>  </a:t>
            </a:r>
            <a:r>
              <a:rPr lang="en-US" sz="1000" dirty="0" err="1">
                <a:solidFill>
                  <a:srgbClr val="79776F"/>
                </a:solidFill>
                <a:latin typeface="Myriad Pro"/>
                <a:cs typeface="Myriad Pro"/>
              </a:rPr>
              <a:t>nisl</a:t>
            </a:r>
            <a:r>
              <a:rPr lang="en-US" sz="1000"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dirty="0" err="1">
                <a:solidFill>
                  <a:srgbClr val="79776F"/>
                </a:solidFill>
                <a:latin typeface="Myriad Pro"/>
                <a:cs typeface="Myriad Pro"/>
              </a:rPr>
              <a:t>aliquip</a:t>
            </a:r>
            <a:r>
              <a:rPr lang="en-US" sz="1000" dirty="0">
                <a:solidFill>
                  <a:srgbClr val="79776F"/>
                </a:solidFill>
                <a:latin typeface="Myriad Pro"/>
                <a:cs typeface="Myriad Pro"/>
              </a:rPr>
              <a:t> </a:t>
            </a:r>
            <a:r>
              <a:rPr lang="en-US" sz="1000" spc="-5" dirty="0">
                <a:solidFill>
                  <a:srgbClr val="79776F"/>
                </a:solidFill>
                <a:latin typeface="Myriad Pro"/>
                <a:cs typeface="Myriad Pro"/>
              </a:rPr>
              <a:t>ex </a:t>
            </a:r>
            <a:r>
              <a:rPr lang="en-US" sz="1000" dirty="0" err="1">
                <a:solidFill>
                  <a:srgbClr val="79776F"/>
                </a:solidFill>
                <a:latin typeface="Myriad Pro"/>
                <a:cs typeface="Myriad Pro"/>
              </a:rPr>
              <a:t>ea</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commodo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dirty="0">
                <a:solidFill>
                  <a:srgbClr val="79776F"/>
                </a:solidFill>
                <a:latin typeface="Myriad Pro"/>
                <a:cs typeface="Myriad Pro"/>
              </a:rPr>
              <a:t>Duis  </a:t>
            </a:r>
            <a:r>
              <a:rPr lang="en-US" sz="1000" spc="-5" dirty="0" err="1">
                <a:solidFill>
                  <a:srgbClr val="79776F"/>
                </a:solidFill>
                <a:latin typeface="Myriad Pro"/>
                <a:cs typeface="Myriad Pro"/>
              </a:rPr>
              <a:t>autem</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eum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iriure</a:t>
            </a:r>
            <a:r>
              <a:rPr lang="en-US" sz="1000" spc="-5" dirty="0">
                <a:solidFill>
                  <a:srgbClr val="79776F"/>
                </a:solidFill>
                <a:latin typeface="Myriad Pro"/>
                <a:cs typeface="Myriad Pro"/>
              </a:rPr>
              <a:t> </a:t>
            </a:r>
            <a:r>
              <a:rPr lang="en-US" sz="1000" dirty="0">
                <a:solidFill>
                  <a:srgbClr val="79776F"/>
                </a:solidFill>
                <a:latin typeface="Myriad Pro"/>
                <a:cs typeface="Myriad Pro"/>
              </a:rPr>
              <a:t>dolor in </a:t>
            </a:r>
            <a:r>
              <a:rPr lang="en-US" sz="1000" spc="-5" dirty="0" err="1">
                <a:solidFill>
                  <a:srgbClr val="79776F"/>
                </a:solidFill>
                <a:latin typeface="Myriad Pro"/>
                <a:cs typeface="Myriad Pro"/>
              </a:rPr>
              <a:t>hendrerit</a:t>
            </a:r>
            <a:r>
              <a:rPr lang="en-US" sz="1000" spc="-5" dirty="0">
                <a:solidFill>
                  <a:srgbClr val="79776F"/>
                </a:solidFill>
                <a:latin typeface="Myriad Pro"/>
                <a:cs typeface="Myriad Pro"/>
              </a:rPr>
              <a:t> </a:t>
            </a:r>
            <a:r>
              <a:rPr lang="en-US" sz="1000" dirty="0">
                <a:solidFill>
                  <a:srgbClr val="79776F"/>
                </a:solidFill>
                <a:latin typeface="Myriad Pro"/>
                <a:cs typeface="Myriad Pro"/>
              </a:rPr>
              <a:t>in  </a:t>
            </a:r>
            <a:r>
              <a:rPr lang="en-US" sz="1000" spc="-5" dirty="0" err="1">
                <a:solidFill>
                  <a:srgbClr val="79776F"/>
                </a:solidFill>
                <a:latin typeface="Myriad Pro"/>
                <a:cs typeface="Myriad Pro"/>
              </a:rPr>
              <a:t>vulputate</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esse</a:t>
            </a:r>
            <a:r>
              <a:rPr lang="en-US" sz="1000" dirty="0">
                <a:solidFill>
                  <a:srgbClr val="79776F"/>
                </a:solidFill>
                <a:latin typeface="Myriad Pro"/>
                <a:cs typeface="Myriad Pro"/>
              </a:rPr>
              <a:t> </a:t>
            </a:r>
            <a:r>
              <a:rPr lang="en-US" sz="1000" dirty="0" err="1">
                <a:solidFill>
                  <a:srgbClr val="79776F"/>
                </a:solidFill>
                <a:latin typeface="Myriad Pro"/>
                <a:cs typeface="Myriad Pro"/>
              </a:rPr>
              <a:t>molestie</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illum</a:t>
            </a:r>
            <a:r>
              <a:rPr lang="en-US" sz="1000" dirty="0">
                <a:solidFill>
                  <a:srgbClr val="79776F"/>
                </a:solidFill>
                <a:latin typeface="Myriad Pro"/>
                <a:cs typeface="Myriad Pro"/>
              </a:rPr>
              <a:t>  </a:t>
            </a:r>
            <a:r>
              <a:rPr lang="en-US" sz="1000" spc="-5" dirty="0">
                <a:solidFill>
                  <a:srgbClr val="79776F"/>
                </a:solidFill>
                <a:latin typeface="Myriad Pro"/>
                <a:cs typeface="Myriad Pro"/>
              </a:rPr>
              <a:t>dolore </a:t>
            </a:r>
            <a:r>
              <a:rPr lang="en-US" sz="1000" dirty="0" err="1">
                <a:solidFill>
                  <a:srgbClr val="79776F"/>
                </a:solidFill>
                <a:latin typeface="Myriad Pro"/>
                <a:cs typeface="Myriad Pro"/>
              </a:rPr>
              <a:t>eu</a:t>
            </a:r>
            <a:r>
              <a:rPr lang="en-US" sz="1000" dirty="0">
                <a:solidFill>
                  <a:srgbClr val="79776F"/>
                </a:solidFill>
                <a:latin typeface="Myriad Pro"/>
                <a:cs typeface="Myriad Pro"/>
              </a:rPr>
              <a:t> </a:t>
            </a:r>
            <a:r>
              <a:rPr lang="en-US" sz="1000" spc="-5" dirty="0" err="1">
                <a:solidFill>
                  <a:srgbClr val="79776F"/>
                </a:solidFill>
                <a:latin typeface="Myriad Pro"/>
                <a:cs typeface="Myriad Pro"/>
              </a:rPr>
              <a:t>feugiat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nulla</a:t>
            </a:r>
            <a:r>
              <a:rPr lang="en-US" sz="1000" dirty="0">
                <a:solidFill>
                  <a:srgbClr val="79776F"/>
                </a:solidFill>
                <a:latin typeface="Myriad Pro"/>
                <a:cs typeface="Myriad Pro"/>
              </a:rPr>
              <a:t> </a:t>
            </a:r>
            <a:r>
              <a:rPr lang="en-US" sz="1000" dirty="0" err="1">
                <a:solidFill>
                  <a:srgbClr val="79776F"/>
                </a:solidFill>
                <a:latin typeface="Myriad Pro"/>
                <a:cs typeface="Myriad Pro"/>
              </a:rPr>
              <a:t>facilisis</a:t>
            </a:r>
            <a:r>
              <a:rPr lang="en-US" sz="1000" dirty="0">
                <a:solidFill>
                  <a:srgbClr val="79776F"/>
                </a:solidFill>
                <a:latin typeface="Myriad Pro"/>
                <a:cs typeface="Myriad Pro"/>
              </a:rPr>
              <a:t> </a:t>
            </a:r>
            <a:r>
              <a:rPr lang="en-US" sz="1000" spc="-5" dirty="0">
                <a:solidFill>
                  <a:srgbClr val="79776F"/>
                </a:solidFill>
                <a:latin typeface="Myriad Pro"/>
                <a:cs typeface="Myriad Pro"/>
              </a:rPr>
              <a:t>at </a:t>
            </a:r>
            <a:r>
              <a:rPr lang="en-US" sz="1000" spc="-5" dirty="0" err="1">
                <a:solidFill>
                  <a:srgbClr val="79776F"/>
                </a:solidFill>
                <a:latin typeface="Myriad Pro"/>
                <a:cs typeface="Myriad Pro"/>
              </a:rPr>
              <a:t>vero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eros</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accumsan</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iusto</a:t>
            </a:r>
            <a:r>
              <a:rPr lang="en-US" sz="1000" spc="-5" dirty="0">
                <a:solidFill>
                  <a:srgbClr val="79776F"/>
                </a:solidFill>
                <a:latin typeface="Myriad Pro"/>
                <a:cs typeface="Myriad Pro"/>
              </a:rPr>
              <a:t> </a:t>
            </a:r>
            <a:r>
              <a:rPr lang="en-US" sz="1000" dirty="0" err="1">
                <a:solidFill>
                  <a:srgbClr val="79776F"/>
                </a:solidFill>
                <a:latin typeface="Myriad Pro"/>
                <a:cs typeface="Myriad Pro"/>
              </a:rPr>
              <a:t>odio</a:t>
            </a:r>
            <a:r>
              <a:rPr lang="en-US" sz="1000" dirty="0">
                <a:solidFill>
                  <a:srgbClr val="79776F"/>
                </a:solidFill>
                <a:latin typeface="Myriad Pro"/>
                <a:cs typeface="Myriad Pro"/>
              </a:rPr>
              <a:t> </a:t>
            </a:r>
            <a:r>
              <a:rPr lang="en-US" sz="1000" spc="-5" dirty="0" err="1">
                <a:solidFill>
                  <a:srgbClr val="79776F"/>
                </a:solidFill>
                <a:latin typeface="Myriad Pro"/>
                <a:cs typeface="Myriad Pro"/>
              </a:rPr>
              <a:t>dignissim</a:t>
            </a:r>
            <a:r>
              <a:rPr lang="en-US" sz="1000" spc="-5" dirty="0">
                <a:solidFill>
                  <a:srgbClr val="79776F"/>
                </a:solidFill>
                <a:latin typeface="Myriad Pro"/>
                <a:cs typeface="Myriad Pro"/>
              </a:rPr>
              <a:t> </a:t>
            </a:r>
            <a:r>
              <a:rPr lang="en-US" sz="1000" dirty="0">
                <a:solidFill>
                  <a:srgbClr val="79776F"/>
                </a:solidFill>
                <a:latin typeface="Myriad Pro"/>
                <a:cs typeface="Myriad Pro"/>
              </a:rPr>
              <a:t>qui </a:t>
            </a:r>
            <a:r>
              <a:rPr lang="en-US" sz="1000" dirty="0" err="1">
                <a:solidFill>
                  <a:srgbClr val="79776F"/>
                </a:solidFill>
                <a:latin typeface="Myriad Pro"/>
                <a:cs typeface="Myriad Pro"/>
              </a:rPr>
              <a:t>blandit</a:t>
            </a:r>
            <a:r>
              <a:rPr lang="en-US" sz="1000" spc="20" dirty="0">
                <a:solidFill>
                  <a:srgbClr val="79776F"/>
                </a:solidFill>
                <a:latin typeface="Myriad Pro"/>
                <a:cs typeface="Myriad Pro"/>
              </a:rPr>
              <a:t> </a:t>
            </a:r>
            <a:r>
              <a:rPr lang="en-US" sz="1000" spc="-5" dirty="0" err="1">
                <a:solidFill>
                  <a:srgbClr val="79776F"/>
                </a:solidFill>
                <a:latin typeface="Myriad Pro"/>
                <a:cs typeface="Myriad Pro"/>
              </a:rPr>
              <a:t>prae</a:t>
            </a:r>
            <a:endParaRPr lang="en-US" sz="1000" dirty="0">
              <a:latin typeface="Myriad Pro"/>
              <a:cs typeface="Myriad Pro"/>
            </a:endParaRPr>
          </a:p>
          <a:p>
            <a:pPr>
              <a:lnSpc>
                <a:spcPct val="100000"/>
              </a:lnSpc>
              <a:spcBef>
                <a:spcPts val="40"/>
              </a:spcBef>
            </a:pPr>
            <a:endParaRPr lang="en-US" sz="1000" dirty="0">
              <a:latin typeface="Times New Roman"/>
              <a:cs typeface="Times New Roman"/>
            </a:endParaRPr>
          </a:p>
          <a:p>
            <a:pPr marL="12700" marR="5080" algn="just">
              <a:lnSpc>
                <a:spcPct val="100000"/>
              </a:lnSpc>
            </a:pPr>
            <a:r>
              <a:rPr lang="en-US" sz="1000" spc="-5" dirty="0">
                <a:solidFill>
                  <a:srgbClr val="79776F"/>
                </a:solidFill>
                <a:latin typeface="Myriad Pro"/>
                <a:cs typeface="Myriad Pro"/>
              </a:rPr>
              <a:t>Lorem </a:t>
            </a:r>
            <a:r>
              <a:rPr lang="en-US" sz="1000" dirty="0">
                <a:solidFill>
                  <a:srgbClr val="79776F"/>
                </a:solidFill>
                <a:latin typeface="Myriad Pro"/>
                <a:cs typeface="Myriad Pro"/>
              </a:rPr>
              <a:t>ipsum dolor sit </a:t>
            </a:r>
            <a:r>
              <a:rPr lang="en-US" sz="1000" spc="-5" dirty="0" err="1">
                <a:solidFill>
                  <a:srgbClr val="79776F"/>
                </a:solidFill>
                <a:latin typeface="Myriad Pro"/>
                <a:cs typeface="Myriad Pro"/>
              </a:rPr>
              <a:t>amet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consectetuer</a:t>
            </a:r>
            <a:r>
              <a:rPr lang="en-US" sz="1000" dirty="0">
                <a:solidFill>
                  <a:srgbClr val="79776F"/>
                </a:solidFill>
                <a:latin typeface="Myriad Pro"/>
                <a:cs typeface="Myriad Pro"/>
              </a:rPr>
              <a:t> </a:t>
            </a:r>
            <a:r>
              <a:rPr lang="en-US" sz="1000" dirty="0" err="1">
                <a:solidFill>
                  <a:srgbClr val="79776F"/>
                </a:solidFill>
                <a:latin typeface="Myriad Pro"/>
                <a:cs typeface="Myriad Pro"/>
              </a:rPr>
              <a:t>adipisc</a:t>
            </a:r>
            <a:r>
              <a:rPr lang="en-US" sz="1000" dirty="0">
                <a:solidFill>
                  <a:srgbClr val="79776F"/>
                </a:solidFill>
                <a:latin typeface="Myriad Pro"/>
                <a:cs typeface="Myriad Pro"/>
              </a:rPr>
              <a:t>-  </a:t>
            </a:r>
            <a:r>
              <a:rPr lang="en-US" sz="1000" dirty="0" err="1">
                <a:solidFill>
                  <a:srgbClr val="79776F"/>
                </a:solidFill>
                <a:latin typeface="Myriad Pro"/>
                <a:cs typeface="Myriad Pro"/>
              </a:rPr>
              <a:t>ing</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sed</a:t>
            </a:r>
            <a:r>
              <a:rPr lang="en-US" sz="1000" dirty="0">
                <a:solidFill>
                  <a:srgbClr val="79776F"/>
                </a:solidFill>
                <a:latin typeface="Myriad Pro"/>
                <a:cs typeface="Myriad Pro"/>
              </a:rPr>
              <a:t> </a:t>
            </a:r>
            <a:r>
              <a:rPr lang="en-US" sz="1000" dirty="0" err="1">
                <a:solidFill>
                  <a:srgbClr val="79776F"/>
                </a:solidFill>
                <a:latin typeface="Myriad Pro"/>
                <a:cs typeface="Myriad Pro"/>
              </a:rPr>
              <a:t>diam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nonummy</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nibh</a:t>
            </a:r>
            <a:r>
              <a:rPr lang="en-US" sz="1000" dirty="0">
                <a:solidFill>
                  <a:srgbClr val="79776F"/>
                </a:solidFill>
                <a:latin typeface="Myriad Pro"/>
                <a:cs typeface="Myriad Pro"/>
              </a:rPr>
              <a:t> </a:t>
            </a:r>
            <a:r>
              <a:rPr lang="en-US" sz="1000" dirty="0" err="1">
                <a:solidFill>
                  <a:srgbClr val="79776F"/>
                </a:solidFill>
                <a:latin typeface="Myriad Pro"/>
                <a:cs typeface="Myriad Pro"/>
              </a:rPr>
              <a:t>euismod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tincidunt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spc="-5" dirty="0" err="1">
                <a:solidFill>
                  <a:srgbClr val="79776F"/>
                </a:solidFill>
                <a:latin typeface="Myriad Pro"/>
                <a:cs typeface="Myriad Pro"/>
              </a:rPr>
              <a:t>laoreet</a:t>
            </a:r>
            <a:r>
              <a:rPr lang="en-US" sz="1000" spc="-5" dirty="0">
                <a:solidFill>
                  <a:srgbClr val="79776F"/>
                </a:solidFill>
                <a:latin typeface="Myriad Pro"/>
                <a:cs typeface="Myriad Pro"/>
              </a:rPr>
              <a:t> dolore magna </a:t>
            </a:r>
            <a:r>
              <a:rPr lang="en-US" sz="1000" dirty="0" err="1">
                <a:solidFill>
                  <a:srgbClr val="79776F"/>
                </a:solidFill>
                <a:latin typeface="Myriad Pro"/>
                <a:cs typeface="Myriad Pro"/>
              </a:rPr>
              <a:t>aliquam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erat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volutpat</a:t>
            </a:r>
            <a:r>
              <a:rPr lang="en-US" sz="1000" spc="-5" dirty="0">
                <a:solidFill>
                  <a:srgbClr val="79776F"/>
                </a:solidFill>
                <a:latin typeface="Myriad Pro"/>
                <a:cs typeface="Myriad Pro"/>
              </a:rPr>
              <a:t>. </a:t>
            </a:r>
            <a:r>
              <a:rPr lang="en-US" sz="1000" dirty="0">
                <a:solidFill>
                  <a:srgbClr val="79776F"/>
                </a:solidFill>
                <a:latin typeface="Myriad Pro"/>
                <a:cs typeface="Myriad Pro"/>
              </a:rPr>
              <a:t>Ut </a:t>
            </a:r>
            <a:r>
              <a:rPr lang="en-US" sz="1000" dirty="0" err="1">
                <a:solidFill>
                  <a:srgbClr val="79776F"/>
                </a:solidFill>
                <a:latin typeface="Myriad Pro"/>
                <a:cs typeface="Myriad Pro"/>
              </a:rPr>
              <a:t>wisi</a:t>
            </a:r>
            <a:r>
              <a:rPr lang="en-US" sz="1000" dirty="0">
                <a:solidFill>
                  <a:srgbClr val="79776F"/>
                </a:solidFill>
                <a:latin typeface="Myriad Pro"/>
                <a:cs typeface="Myriad Pro"/>
              </a:rPr>
              <a:t> </a:t>
            </a:r>
            <a:r>
              <a:rPr lang="en-US" sz="1000" dirty="0" err="1">
                <a:solidFill>
                  <a:srgbClr val="79776F"/>
                </a:solidFill>
                <a:latin typeface="Myriad Pro"/>
                <a:cs typeface="Myriad Pro"/>
              </a:rPr>
              <a:t>enim</a:t>
            </a:r>
            <a:r>
              <a:rPr lang="en-US" sz="1000" dirty="0">
                <a:solidFill>
                  <a:srgbClr val="79776F"/>
                </a:solidFill>
                <a:latin typeface="Myriad Pro"/>
                <a:cs typeface="Myriad Pro"/>
              </a:rPr>
              <a:t> ad minim </a:t>
            </a:r>
            <a:r>
              <a:rPr lang="en-US" sz="1000" spc="-5" dirty="0" err="1">
                <a:solidFill>
                  <a:srgbClr val="79776F"/>
                </a:solidFill>
                <a:latin typeface="Myriad Pro"/>
                <a:cs typeface="Myriad Pro"/>
              </a:rPr>
              <a:t>veniam</a:t>
            </a:r>
            <a:r>
              <a:rPr lang="en-US" sz="1000" spc="-5" dirty="0">
                <a:solidFill>
                  <a:srgbClr val="79776F"/>
                </a:solidFill>
                <a:latin typeface="Myriad Pro"/>
                <a:cs typeface="Myriad Pro"/>
              </a:rPr>
              <a:t>, </a:t>
            </a:r>
            <a:r>
              <a:rPr lang="en-US" sz="1000" dirty="0" err="1">
                <a:solidFill>
                  <a:srgbClr val="79776F"/>
                </a:solidFill>
                <a:latin typeface="Myriad Pro"/>
                <a:cs typeface="Myriad Pro"/>
              </a:rPr>
              <a:t>quis</a:t>
            </a:r>
            <a:r>
              <a:rPr lang="en-US" sz="1000" dirty="0">
                <a:solidFill>
                  <a:srgbClr val="79776F"/>
                </a:solidFill>
                <a:latin typeface="Myriad Pro"/>
                <a:cs typeface="Myriad Pro"/>
              </a:rPr>
              <a:t>  </a:t>
            </a:r>
            <a:r>
              <a:rPr lang="en-US" sz="1000" dirty="0" err="1">
                <a:solidFill>
                  <a:srgbClr val="79776F"/>
                </a:solidFill>
                <a:latin typeface="Myriad Pro"/>
                <a:cs typeface="Myriad Pro"/>
              </a:rPr>
              <a:t>nostrud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exerci</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tation</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ullamcorper</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suscipit</a:t>
            </a:r>
            <a:r>
              <a:rPr lang="en-US" sz="1000" dirty="0">
                <a:solidFill>
                  <a:srgbClr val="79776F"/>
                </a:solidFill>
                <a:latin typeface="Myriad Pro"/>
                <a:cs typeface="Myriad Pro"/>
              </a:rPr>
              <a:t> </a:t>
            </a:r>
            <a:r>
              <a:rPr lang="en-US" sz="1000" dirty="0" err="1">
                <a:solidFill>
                  <a:srgbClr val="79776F"/>
                </a:solidFill>
                <a:latin typeface="Myriad Pro"/>
                <a:cs typeface="Myriad Pro"/>
              </a:rPr>
              <a:t>lobortis</a:t>
            </a:r>
            <a:r>
              <a:rPr lang="en-US" sz="1000" dirty="0">
                <a:solidFill>
                  <a:srgbClr val="79776F"/>
                </a:solidFill>
                <a:latin typeface="Myriad Pro"/>
                <a:cs typeface="Myriad Pro"/>
              </a:rPr>
              <a:t>  </a:t>
            </a:r>
            <a:r>
              <a:rPr lang="en-US" sz="1000" dirty="0" err="1">
                <a:solidFill>
                  <a:srgbClr val="79776F"/>
                </a:solidFill>
                <a:latin typeface="Myriad Pro"/>
                <a:cs typeface="Myriad Pro"/>
              </a:rPr>
              <a:t>nisl</a:t>
            </a:r>
            <a:r>
              <a:rPr lang="en-US" sz="1000"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dirty="0" err="1">
                <a:solidFill>
                  <a:srgbClr val="79776F"/>
                </a:solidFill>
                <a:latin typeface="Myriad Pro"/>
                <a:cs typeface="Myriad Pro"/>
              </a:rPr>
              <a:t>aliquip</a:t>
            </a:r>
            <a:r>
              <a:rPr lang="en-US" sz="1000" dirty="0">
                <a:solidFill>
                  <a:srgbClr val="79776F"/>
                </a:solidFill>
                <a:latin typeface="Myriad Pro"/>
                <a:cs typeface="Myriad Pro"/>
              </a:rPr>
              <a:t> </a:t>
            </a:r>
            <a:r>
              <a:rPr lang="en-US" sz="1000" spc="-5" dirty="0">
                <a:solidFill>
                  <a:srgbClr val="79776F"/>
                </a:solidFill>
                <a:latin typeface="Myriad Pro"/>
                <a:cs typeface="Myriad Pro"/>
              </a:rPr>
              <a:t>ex </a:t>
            </a:r>
            <a:r>
              <a:rPr lang="en-US" sz="1000" dirty="0" err="1">
                <a:solidFill>
                  <a:srgbClr val="79776F"/>
                </a:solidFill>
                <a:latin typeface="Myriad Pro"/>
                <a:cs typeface="Myriad Pro"/>
              </a:rPr>
              <a:t>ea</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commodo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dirty="0">
                <a:solidFill>
                  <a:srgbClr val="79776F"/>
                </a:solidFill>
                <a:latin typeface="Myriad Pro"/>
                <a:cs typeface="Myriad Pro"/>
              </a:rPr>
              <a:t>Duis  </a:t>
            </a:r>
            <a:r>
              <a:rPr lang="en-US" sz="1000" spc="-5" dirty="0" err="1">
                <a:solidFill>
                  <a:srgbClr val="79776F"/>
                </a:solidFill>
                <a:latin typeface="Myriad Pro"/>
                <a:cs typeface="Myriad Pro"/>
              </a:rPr>
              <a:t>autem</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eum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iriure</a:t>
            </a:r>
            <a:r>
              <a:rPr lang="en-US" sz="1000" spc="-5" dirty="0">
                <a:solidFill>
                  <a:srgbClr val="79776F"/>
                </a:solidFill>
                <a:latin typeface="Myriad Pro"/>
                <a:cs typeface="Myriad Pro"/>
              </a:rPr>
              <a:t> </a:t>
            </a:r>
            <a:r>
              <a:rPr lang="en-US" sz="1000" dirty="0">
                <a:solidFill>
                  <a:srgbClr val="79776F"/>
                </a:solidFill>
                <a:latin typeface="Myriad Pro"/>
                <a:cs typeface="Myriad Pro"/>
              </a:rPr>
              <a:t>dolor in </a:t>
            </a:r>
            <a:r>
              <a:rPr lang="en-US" sz="1000" spc="-5" dirty="0" err="1">
                <a:solidFill>
                  <a:srgbClr val="79776F"/>
                </a:solidFill>
                <a:latin typeface="Myriad Pro"/>
                <a:cs typeface="Myriad Pro"/>
              </a:rPr>
              <a:t>hendrerit</a:t>
            </a:r>
            <a:r>
              <a:rPr lang="en-US" sz="1000" spc="-5" dirty="0">
                <a:solidFill>
                  <a:srgbClr val="79776F"/>
                </a:solidFill>
                <a:latin typeface="Myriad Pro"/>
                <a:cs typeface="Myriad Pro"/>
              </a:rPr>
              <a:t> </a:t>
            </a:r>
            <a:r>
              <a:rPr lang="en-US" sz="1000" dirty="0">
                <a:solidFill>
                  <a:srgbClr val="79776F"/>
                </a:solidFill>
                <a:latin typeface="Myriad Pro"/>
                <a:cs typeface="Myriad Pro"/>
              </a:rPr>
              <a:t>in  </a:t>
            </a:r>
            <a:r>
              <a:rPr lang="en-US" sz="1000" spc="-5" dirty="0" err="1">
                <a:solidFill>
                  <a:srgbClr val="79776F"/>
                </a:solidFill>
                <a:latin typeface="Myriad Pro"/>
                <a:cs typeface="Myriad Pro"/>
              </a:rPr>
              <a:t>vulputate</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esse</a:t>
            </a:r>
            <a:r>
              <a:rPr lang="en-US" sz="1000" dirty="0">
                <a:solidFill>
                  <a:srgbClr val="79776F"/>
                </a:solidFill>
                <a:latin typeface="Myriad Pro"/>
                <a:cs typeface="Myriad Pro"/>
              </a:rPr>
              <a:t> </a:t>
            </a:r>
            <a:r>
              <a:rPr lang="en-US" sz="1000" dirty="0" err="1">
                <a:solidFill>
                  <a:srgbClr val="79776F"/>
                </a:solidFill>
                <a:latin typeface="Myriad Pro"/>
                <a:cs typeface="Myriad Pro"/>
              </a:rPr>
              <a:t>molestie</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illum</a:t>
            </a:r>
            <a:r>
              <a:rPr lang="en-US" sz="1000" dirty="0">
                <a:solidFill>
                  <a:srgbClr val="79776F"/>
                </a:solidFill>
                <a:latin typeface="Myriad Pro"/>
                <a:cs typeface="Myriad Pro"/>
              </a:rPr>
              <a:t>  </a:t>
            </a:r>
            <a:r>
              <a:rPr lang="en-US" sz="1000" spc="-5" dirty="0">
                <a:solidFill>
                  <a:srgbClr val="79776F"/>
                </a:solidFill>
                <a:latin typeface="Myriad Pro"/>
                <a:cs typeface="Myriad Pro"/>
              </a:rPr>
              <a:t>dolore </a:t>
            </a:r>
            <a:r>
              <a:rPr lang="en-US" sz="1000" dirty="0" err="1">
                <a:solidFill>
                  <a:srgbClr val="79776F"/>
                </a:solidFill>
                <a:latin typeface="Myriad Pro"/>
                <a:cs typeface="Myriad Pro"/>
              </a:rPr>
              <a:t>eu</a:t>
            </a:r>
            <a:r>
              <a:rPr lang="en-US" sz="1000" dirty="0">
                <a:solidFill>
                  <a:srgbClr val="79776F"/>
                </a:solidFill>
                <a:latin typeface="Myriad Pro"/>
                <a:cs typeface="Myriad Pro"/>
              </a:rPr>
              <a:t> </a:t>
            </a:r>
            <a:r>
              <a:rPr lang="en-US" sz="1000" spc="-5" dirty="0" err="1">
                <a:solidFill>
                  <a:srgbClr val="79776F"/>
                </a:solidFill>
                <a:latin typeface="Myriad Pro"/>
                <a:cs typeface="Myriad Pro"/>
              </a:rPr>
              <a:t>feugiat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nulla</a:t>
            </a:r>
            <a:r>
              <a:rPr lang="en-US" sz="1000" dirty="0">
                <a:solidFill>
                  <a:srgbClr val="79776F"/>
                </a:solidFill>
                <a:latin typeface="Myriad Pro"/>
                <a:cs typeface="Myriad Pro"/>
              </a:rPr>
              <a:t> </a:t>
            </a:r>
            <a:r>
              <a:rPr lang="en-US" sz="1000" dirty="0" err="1">
                <a:solidFill>
                  <a:srgbClr val="79776F"/>
                </a:solidFill>
                <a:latin typeface="Myriad Pro"/>
                <a:cs typeface="Myriad Pro"/>
              </a:rPr>
              <a:t>facilisis</a:t>
            </a:r>
            <a:r>
              <a:rPr lang="en-US" sz="1000" dirty="0">
                <a:solidFill>
                  <a:srgbClr val="79776F"/>
                </a:solidFill>
                <a:latin typeface="Myriad Pro"/>
                <a:cs typeface="Myriad Pro"/>
              </a:rPr>
              <a:t> </a:t>
            </a:r>
            <a:r>
              <a:rPr lang="en-US" sz="1000" spc="-5" dirty="0">
                <a:solidFill>
                  <a:srgbClr val="79776F"/>
                </a:solidFill>
                <a:latin typeface="Myriad Pro"/>
                <a:cs typeface="Myriad Pro"/>
              </a:rPr>
              <a:t>at </a:t>
            </a:r>
            <a:r>
              <a:rPr lang="en-US" sz="1000" spc="-5" dirty="0" err="1">
                <a:solidFill>
                  <a:srgbClr val="79776F"/>
                </a:solidFill>
                <a:latin typeface="Myriad Pro"/>
                <a:cs typeface="Myriad Pro"/>
              </a:rPr>
              <a:t>vero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eros</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accumsan</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iusto</a:t>
            </a:r>
            <a:r>
              <a:rPr lang="en-US" sz="1000" spc="-5" dirty="0">
                <a:solidFill>
                  <a:srgbClr val="79776F"/>
                </a:solidFill>
                <a:latin typeface="Myriad Pro"/>
                <a:cs typeface="Myriad Pro"/>
              </a:rPr>
              <a:t> </a:t>
            </a:r>
            <a:r>
              <a:rPr lang="en-US" sz="1000" dirty="0" err="1">
                <a:solidFill>
                  <a:srgbClr val="79776F"/>
                </a:solidFill>
                <a:latin typeface="Myriad Pro"/>
                <a:cs typeface="Myriad Pro"/>
              </a:rPr>
              <a:t>odio</a:t>
            </a:r>
            <a:r>
              <a:rPr lang="en-US" sz="1000" dirty="0">
                <a:solidFill>
                  <a:srgbClr val="79776F"/>
                </a:solidFill>
                <a:latin typeface="Myriad Pro"/>
                <a:cs typeface="Myriad Pro"/>
              </a:rPr>
              <a:t> </a:t>
            </a:r>
            <a:r>
              <a:rPr lang="en-US" sz="1000" spc="-5" dirty="0" err="1">
                <a:solidFill>
                  <a:srgbClr val="79776F"/>
                </a:solidFill>
                <a:latin typeface="Myriad Pro"/>
                <a:cs typeface="Myriad Pro"/>
              </a:rPr>
              <a:t>dignissim</a:t>
            </a:r>
            <a:r>
              <a:rPr lang="en-US" sz="1000" spc="-5" dirty="0">
                <a:solidFill>
                  <a:srgbClr val="79776F"/>
                </a:solidFill>
                <a:latin typeface="Myriad Pro"/>
                <a:cs typeface="Myriad Pro"/>
              </a:rPr>
              <a:t> </a:t>
            </a:r>
            <a:r>
              <a:rPr lang="en-US" sz="1000" dirty="0">
                <a:solidFill>
                  <a:srgbClr val="79776F"/>
                </a:solidFill>
                <a:latin typeface="Myriad Pro"/>
                <a:cs typeface="Myriad Pro"/>
              </a:rPr>
              <a:t>qui </a:t>
            </a:r>
            <a:r>
              <a:rPr lang="en-US" sz="1000" dirty="0" err="1">
                <a:solidFill>
                  <a:srgbClr val="79776F"/>
                </a:solidFill>
                <a:latin typeface="Myriad Pro"/>
                <a:cs typeface="Myriad Pro"/>
              </a:rPr>
              <a:t>blandit</a:t>
            </a:r>
            <a:r>
              <a:rPr lang="en-US" sz="1000" spc="20" dirty="0">
                <a:solidFill>
                  <a:srgbClr val="79776F"/>
                </a:solidFill>
                <a:latin typeface="Myriad Pro"/>
                <a:cs typeface="Myriad Pro"/>
              </a:rPr>
              <a:t> </a:t>
            </a:r>
            <a:r>
              <a:rPr lang="en-US" sz="1000" spc="-5" dirty="0" err="1">
                <a:solidFill>
                  <a:srgbClr val="79776F"/>
                </a:solidFill>
                <a:latin typeface="Myriad Pro"/>
                <a:cs typeface="Myriad Pro"/>
              </a:rPr>
              <a:t>prae</a:t>
            </a:r>
            <a:endParaRPr lang="en-US" sz="1000" dirty="0">
              <a:latin typeface="Myriad Pro"/>
              <a:cs typeface="Myriad Pro"/>
            </a:endParaRPr>
          </a:p>
        </p:txBody>
      </p:sp>
      <p:sp>
        <p:nvSpPr>
          <p:cNvPr id="16" name="Slide Number Placeholder 8">
            <a:extLst>
              <a:ext uri="{FF2B5EF4-FFF2-40B4-BE49-F238E27FC236}">
                <a16:creationId xmlns:a16="http://schemas.microsoft.com/office/drawing/2014/main" id="{E73B1F6F-A20D-4E78-BB6C-E6E442790C8E}"/>
              </a:ext>
            </a:extLst>
          </p:cNvPr>
          <p:cNvSpPr txBox="1">
            <a:spLocks/>
          </p:cNvSpPr>
          <p:nvPr userDrawn="1"/>
        </p:nvSpPr>
        <p:spPr>
          <a:xfrm>
            <a:off x="1209662" y="6356353"/>
            <a:ext cx="473392" cy="365125"/>
          </a:xfrm>
          <a:prstGeom prst="rect">
            <a:avLst/>
          </a:prstGeom>
          <a:ln>
            <a:noFill/>
          </a:ln>
        </p:spPr>
        <p:txBody>
          <a:bodyPr/>
          <a:lstStyle>
            <a:defPPr>
              <a:defRPr lang="en-US"/>
            </a:defPPr>
            <a:lvl1pPr marL="0" algn="l" defTabSz="914400" rtl="0" eaLnBrk="1" latinLnBrk="0" hangingPunct="1">
              <a:defRPr sz="1000" kern="1200">
                <a:solidFill>
                  <a:schemeClr val="tx1"/>
                </a:solidFill>
                <a:latin typeface="DIN-Regular"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EF5EDB-5532-9D4A-8748-6257A1DB1255}" type="slidenum">
              <a:rPr lang="en-US" sz="1000" smtClean="0"/>
              <a:pPr/>
              <a:t>‹#›</a:t>
            </a:fld>
            <a:endParaRPr lang="en-US" sz="1000" dirty="0"/>
          </a:p>
        </p:txBody>
      </p:sp>
      <p:sp>
        <p:nvSpPr>
          <p:cNvPr id="18" name="object 89">
            <a:extLst>
              <a:ext uri="{FF2B5EF4-FFF2-40B4-BE49-F238E27FC236}">
                <a16:creationId xmlns:a16="http://schemas.microsoft.com/office/drawing/2014/main" id="{C0356865-61DF-40D1-8FF9-5DE7A74BE08B}"/>
              </a:ext>
            </a:extLst>
          </p:cNvPr>
          <p:cNvSpPr txBox="1"/>
          <p:nvPr userDrawn="1"/>
        </p:nvSpPr>
        <p:spPr>
          <a:xfrm>
            <a:off x="1" y="0"/>
            <a:ext cx="10191169" cy="1114924"/>
          </a:xfrm>
          <a:prstGeom prst="rect">
            <a:avLst/>
          </a:prstGeom>
          <a:solidFill>
            <a:srgbClr val="A22929"/>
          </a:solidFill>
        </p:spPr>
        <p:txBody>
          <a:bodyPr vert="horz" wrap="square" lIns="0" tIns="110489" rIns="0" bIns="0" rtlCol="0" anchor="ctr">
            <a:noAutofit/>
          </a:bodyPr>
          <a:lstStyle/>
          <a:p>
            <a:pPr marL="793115">
              <a:lnSpc>
                <a:spcPct val="100000"/>
              </a:lnSpc>
              <a:spcBef>
                <a:spcPts val="869"/>
              </a:spcBef>
              <a:tabLst>
                <a:tab pos="1698625" algn="l"/>
                <a:tab pos="3335654" algn="l"/>
                <a:tab pos="4228465" algn="l"/>
              </a:tabLst>
            </a:pPr>
            <a:endParaRPr sz="1000" dirty="0">
              <a:latin typeface="DIN-Medium"/>
              <a:cs typeface="DIN-Medium"/>
            </a:endParaRPr>
          </a:p>
        </p:txBody>
      </p:sp>
      <p:pic>
        <p:nvPicPr>
          <p:cNvPr id="20" name="Picture 19">
            <a:extLst>
              <a:ext uri="{FF2B5EF4-FFF2-40B4-BE49-F238E27FC236}">
                <a16:creationId xmlns:a16="http://schemas.microsoft.com/office/drawing/2014/main" id="{26546210-565A-4298-A273-6B9DF89FBDA6}"/>
              </a:ext>
            </a:extLst>
          </p:cNvPr>
          <p:cNvPicPr>
            <a:picLocks noChangeAspect="1"/>
          </p:cNvPicPr>
          <p:nvPr userDrawn="1"/>
        </p:nvPicPr>
        <p:blipFill>
          <a:blip r:embed="rId2"/>
          <a:stretch>
            <a:fillRect/>
          </a:stretch>
        </p:blipFill>
        <p:spPr>
          <a:xfrm>
            <a:off x="10484514" y="147154"/>
            <a:ext cx="1411130" cy="748457"/>
          </a:xfrm>
          <a:prstGeom prst="rect">
            <a:avLst/>
          </a:prstGeom>
        </p:spPr>
      </p:pic>
      <p:cxnSp>
        <p:nvCxnSpPr>
          <p:cNvPr id="21" name="Straight Connector 20">
            <a:extLst>
              <a:ext uri="{FF2B5EF4-FFF2-40B4-BE49-F238E27FC236}">
                <a16:creationId xmlns:a16="http://schemas.microsoft.com/office/drawing/2014/main" id="{9DD79330-09A1-4FDE-8DEF-A661457A5814}"/>
              </a:ext>
            </a:extLst>
          </p:cNvPr>
          <p:cNvCxnSpPr/>
          <p:nvPr userDrawn="1"/>
        </p:nvCxnSpPr>
        <p:spPr>
          <a:xfrm>
            <a:off x="1693193" y="6343136"/>
            <a:ext cx="0" cy="387179"/>
          </a:xfrm>
          <a:prstGeom prst="line">
            <a:avLst/>
          </a:prstGeom>
          <a:ln>
            <a:solidFill>
              <a:srgbClr val="A32A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717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4308A-D23E-4239-A05D-8E9C93775D4D}"/>
              </a:ext>
            </a:extLst>
          </p:cNvPr>
          <p:cNvSpPr>
            <a:spLocks noGrp="1"/>
          </p:cNvSpPr>
          <p:nvPr>
            <p:ph type="ctrTitle"/>
          </p:nvPr>
        </p:nvSpPr>
        <p:spPr>
          <a:xfrm>
            <a:off x="1524000" y="1122363"/>
            <a:ext cx="9144000" cy="2387600"/>
          </a:xfrm>
        </p:spPr>
        <p:txBody>
          <a:bodyPr anchor="b"/>
          <a:lstStyle>
            <a:lvl1pPr algn="ctr">
              <a:defRPr sz="4875"/>
            </a:lvl1pPr>
          </a:lstStyle>
          <a:p>
            <a:r>
              <a:rPr lang="en-US"/>
              <a:t>Click to edit Master title style</a:t>
            </a:r>
          </a:p>
        </p:txBody>
      </p:sp>
      <p:sp>
        <p:nvSpPr>
          <p:cNvPr id="3" name="Subtitle 2">
            <a:extLst>
              <a:ext uri="{FF2B5EF4-FFF2-40B4-BE49-F238E27FC236}">
                <a16:creationId xmlns:a16="http://schemas.microsoft.com/office/drawing/2014/main" id="{3BE4B39D-8445-4ABF-9CF9-120A32EFD2FB}"/>
              </a:ext>
            </a:extLst>
          </p:cNvPr>
          <p:cNvSpPr>
            <a:spLocks noGrp="1"/>
          </p:cNvSpPr>
          <p:nvPr>
            <p:ph type="subTitle" idx="1"/>
          </p:nvPr>
        </p:nvSpPr>
        <p:spPr>
          <a:xfrm>
            <a:off x="1524000" y="3602038"/>
            <a:ext cx="91440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p>
        </p:txBody>
      </p:sp>
      <p:sp>
        <p:nvSpPr>
          <p:cNvPr id="4" name="Date Placeholder 3">
            <a:extLst>
              <a:ext uri="{FF2B5EF4-FFF2-40B4-BE49-F238E27FC236}">
                <a16:creationId xmlns:a16="http://schemas.microsoft.com/office/drawing/2014/main" id="{42F0C4CE-8668-435A-949D-4D946CAC4BB5}"/>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5" name="Footer Placeholder 4">
            <a:extLst>
              <a:ext uri="{FF2B5EF4-FFF2-40B4-BE49-F238E27FC236}">
                <a16:creationId xmlns:a16="http://schemas.microsoft.com/office/drawing/2014/main" id="{5707A935-22AD-4785-BAC9-BB25FC811A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6BB99-A115-4E06-A327-05C424B4E854}"/>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2063003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3968D-F26D-4FCC-9582-EFF9C2F60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99CC58-2241-4C31-AA5C-DBED4848C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833F47-A3E0-44B2-A151-F755D0A35BE8}"/>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5" name="Footer Placeholder 4">
            <a:extLst>
              <a:ext uri="{FF2B5EF4-FFF2-40B4-BE49-F238E27FC236}">
                <a16:creationId xmlns:a16="http://schemas.microsoft.com/office/drawing/2014/main" id="{07B341A6-1C8A-4721-9559-9FCD0606FA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81DCF-B20D-44CA-A65D-181A1C3068B8}"/>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8979814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071EA-DE0C-461E-A27C-58ACA315C031}"/>
              </a:ext>
            </a:extLst>
          </p:cNvPr>
          <p:cNvSpPr>
            <a:spLocks noGrp="1"/>
          </p:cNvSpPr>
          <p:nvPr>
            <p:ph type="title"/>
          </p:nvPr>
        </p:nvSpPr>
        <p:spPr>
          <a:xfrm>
            <a:off x="831850" y="1709740"/>
            <a:ext cx="10515600" cy="2852737"/>
          </a:xfrm>
        </p:spPr>
        <p:txBody>
          <a:bodyPr anchor="b"/>
          <a:lstStyle>
            <a:lvl1pPr>
              <a:defRPr sz="4875"/>
            </a:lvl1pPr>
          </a:lstStyle>
          <a:p>
            <a:r>
              <a:rPr lang="en-US"/>
              <a:t>Click to edit Master title style</a:t>
            </a:r>
          </a:p>
        </p:txBody>
      </p:sp>
      <p:sp>
        <p:nvSpPr>
          <p:cNvPr id="3" name="Text Placeholder 2">
            <a:extLst>
              <a:ext uri="{FF2B5EF4-FFF2-40B4-BE49-F238E27FC236}">
                <a16:creationId xmlns:a16="http://schemas.microsoft.com/office/drawing/2014/main" id="{A3382F9F-CCAE-4BE5-8FE1-898EBDB428F7}"/>
              </a:ext>
            </a:extLst>
          </p:cNvPr>
          <p:cNvSpPr>
            <a:spLocks noGrp="1"/>
          </p:cNvSpPr>
          <p:nvPr>
            <p:ph type="body" idx="1"/>
          </p:nvPr>
        </p:nvSpPr>
        <p:spPr>
          <a:xfrm>
            <a:off x="831850" y="4589465"/>
            <a:ext cx="10515600"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825FF9-8564-4B00-A416-49D4D6F828FC}"/>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5" name="Footer Placeholder 4">
            <a:extLst>
              <a:ext uri="{FF2B5EF4-FFF2-40B4-BE49-F238E27FC236}">
                <a16:creationId xmlns:a16="http://schemas.microsoft.com/office/drawing/2014/main" id="{E4916156-F9A2-4234-BB1A-3F6B0AC5F7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B5CCD0-81AE-46CF-A9AA-951EEF82422E}"/>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11148469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99B9E-115C-4910-B6FA-7EA49631BA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56E9D6-ADF7-4C60-92EB-C07BD72A924F}"/>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58C286-9246-416C-A0C8-636CD7C177FF}"/>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F80543-903F-4214-BA2D-460200651FB7}"/>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6" name="Footer Placeholder 5">
            <a:extLst>
              <a:ext uri="{FF2B5EF4-FFF2-40B4-BE49-F238E27FC236}">
                <a16:creationId xmlns:a16="http://schemas.microsoft.com/office/drawing/2014/main" id="{0FAF4E75-0334-4F01-AB11-20C049831B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1B0055-1CDD-40D4-9304-F14B918054B1}"/>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28034562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E923C-32C9-4855-B82E-F75BFA3B165F}"/>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72C478-E1B8-4133-995A-0F5B70583EAD}"/>
              </a:ext>
            </a:extLst>
          </p:cNvPr>
          <p:cNvSpPr>
            <a:spLocks noGrp="1"/>
          </p:cNvSpPr>
          <p:nvPr>
            <p:ph type="body" idx="1"/>
          </p:nvPr>
        </p:nvSpPr>
        <p:spPr>
          <a:xfrm>
            <a:off x="839788" y="1681163"/>
            <a:ext cx="5157787"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Click to edit Master text styles</a:t>
            </a:r>
          </a:p>
        </p:txBody>
      </p:sp>
      <p:sp>
        <p:nvSpPr>
          <p:cNvPr id="4" name="Content Placeholder 3">
            <a:extLst>
              <a:ext uri="{FF2B5EF4-FFF2-40B4-BE49-F238E27FC236}">
                <a16:creationId xmlns:a16="http://schemas.microsoft.com/office/drawing/2014/main" id="{D50E2CDF-2164-4025-96AF-B039972D5B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4ED647-4116-4140-922F-C159C0866D62}"/>
              </a:ext>
            </a:extLst>
          </p:cNvPr>
          <p:cNvSpPr>
            <a:spLocks noGrp="1"/>
          </p:cNvSpPr>
          <p:nvPr>
            <p:ph type="body" sz="quarter" idx="3"/>
          </p:nvPr>
        </p:nvSpPr>
        <p:spPr>
          <a:xfrm>
            <a:off x="6172200" y="1681163"/>
            <a:ext cx="5183188"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Click to edit Master text styles</a:t>
            </a:r>
          </a:p>
        </p:txBody>
      </p:sp>
      <p:sp>
        <p:nvSpPr>
          <p:cNvPr id="6" name="Content Placeholder 5">
            <a:extLst>
              <a:ext uri="{FF2B5EF4-FFF2-40B4-BE49-F238E27FC236}">
                <a16:creationId xmlns:a16="http://schemas.microsoft.com/office/drawing/2014/main" id="{755BE256-B299-4B42-AA0E-039E6A6121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6AE006-F4D2-40D2-A81D-E66C9EF5BD1C}"/>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8" name="Footer Placeholder 7">
            <a:extLst>
              <a:ext uri="{FF2B5EF4-FFF2-40B4-BE49-F238E27FC236}">
                <a16:creationId xmlns:a16="http://schemas.microsoft.com/office/drawing/2014/main" id="{11478D1D-0579-43CD-8A9B-6D568FF5B2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B8D7AD-6150-424A-9BF2-A000D6CDC56B}"/>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8379046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35C9A-3C60-44C6-8E71-6FF5C82437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D1E83D-F4E5-4A2B-A71E-101E7D010A4F}"/>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4" name="Footer Placeholder 3">
            <a:extLst>
              <a:ext uri="{FF2B5EF4-FFF2-40B4-BE49-F238E27FC236}">
                <a16:creationId xmlns:a16="http://schemas.microsoft.com/office/drawing/2014/main" id="{A5140186-34F0-4140-B702-AE089688D2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FAFFDD-B7F7-4A86-9E00-853B10647562}"/>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238282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9DC692-B0A1-415D-9AE2-0CFF07AB1578}"/>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3" name="Footer Placeholder 2">
            <a:extLst>
              <a:ext uri="{FF2B5EF4-FFF2-40B4-BE49-F238E27FC236}">
                <a16:creationId xmlns:a16="http://schemas.microsoft.com/office/drawing/2014/main" id="{3C26049E-445B-4EFA-BC11-A3E48ECB45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65F727-EA7A-477D-9ED4-A87D42C97869}"/>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38784593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CACD-CF4C-48A5-8951-9FBA41F16FB1}"/>
              </a:ext>
            </a:extLst>
          </p:cNvPr>
          <p:cNvSpPr>
            <a:spLocks noGrp="1"/>
          </p:cNvSpPr>
          <p:nvPr>
            <p:ph type="title"/>
          </p:nvPr>
        </p:nvSpPr>
        <p:spPr>
          <a:xfrm>
            <a:off x="839789" y="457200"/>
            <a:ext cx="3932238" cy="1600200"/>
          </a:xfrm>
        </p:spPr>
        <p:txBody>
          <a:bodyPr anchor="b"/>
          <a:lstStyle>
            <a:lvl1pPr>
              <a:defRPr sz="2600"/>
            </a:lvl1pPr>
          </a:lstStyle>
          <a:p>
            <a:r>
              <a:rPr lang="en-US"/>
              <a:t>Click to edit Master title style</a:t>
            </a:r>
          </a:p>
        </p:txBody>
      </p:sp>
      <p:sp>
        <p:nvSpPr>
          <p:cNvPr id="3" name="Content Placeholder 2">
            <a:extLst>
              <a:ext uri="{FF2B5EF4-FFF2-40B4-BE49-F238E27FC236}">
                <a16:creationId xmlns:a16="http://schemas.microsoft.com/office/drawing/2014/main" id="{BEF91306-AB29-4A95-B32D-51A63B7BE5BA}"/>
              </a:ext>
            </a:extLst>
          </p:cNvPr>
          <p:cNvSpPr>
            <a:spLocks noGrp="1"/>
          </p:cNvSpPr>
          <p:nvPr>
            <p:ph idx="1"/>
          </p:nvPr>
        </p:nvSpPr>
        <p:spPr>
          <a:xfrm>
            <a:off x="5183188" y="987427"/>
            <a:ext cx="6172201"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1F4D5B-8C5B-4F47-8E00-AC1FD1BFFB07}"/>
              </a:ext>
            </a:extLst>
          </p:cNvPr>
          <p:cNvSpPr>
            <a:spLocks noGrp="1"/>
          </p:cNvSpPr>
          <p:nvPr>
            <p:ph type="body" sz="half" idx="2"/>
          </p:nvPr>
        </p:nvSpPr>
        <p:spPr>
          <a:xfrm>
            <a:off x="839789" y="2057400"/>
            <a:ext cx="3932238"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Click to edit Master text styles</a:t>
            </a:r>
          </a:p>
        </p:txBody>
      </p:sp>
      <p:sp>
        <p:nvSpPr>
          <p:cNvPr id="5" name="Date Placeholder 4">
            <a:extLst>
              <a:ext uri="{FF2B5EF4-FFF2-40B4-BE49-F238E27FC236}">
                <a16:creationId xmlns:a16="http://schemas.microsoft.com/office/drawing/2014/main" id="{18BD93B1-017B-47EF-B355-55680EE6BF30}"/>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6" name="Footer Placeholder 5">
            <a:extLst>
              <a:ext uri="{FF2B5EF4-FFF2-40B4-BE49-F238E27FC236}">
                <a16:creationId xmlns:a16="http://schemas.microsoft.com/office/drawing/2014/main" id="{419218F7-B612-4CB0-BC61-71FD944D2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074FEA-5E44-4391-A9C7-F1BEA7C3C9DA}"/>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34762703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C9349-34EC-4EC0-A04C-24B7F8320163}"/>
              </a:ext>
            </a:extLst>
          </p:cNvPr>
          <p:cNvSpPr>
            <a:spLocks noGrp="1"/>
          </p:cNvSpPr>
          <p:nvPr>
            <p:ph type="title"/>
          </p:nvPr>
        </p:nvSpPr>
        <p:spPr>
          <a:xfrm>
            <a:off x="839789" y="457200"/>
            <a:ext cx="3932238" cy="1600200"/>
          </a:xfrm>
        </p:spPr>
        <p:txBody>
          <a:bodyPr anchor="b"/>
          <a:lstStyle>
            <a:lvl1pPr>
              <a:defRPr sz="2600"/>
            </a:lvl1pPr>
          </a:lstStyle>
          <a:p>
            <a:r>
              <a:rPr lang="en-US"/>
              <a:t>Click to edit Master title style</a:t>
            </a:r>
          </a:p>
        </p:txBody>
      </p:sp>
      <p:sp>
        <p:nvSpPr>
          <p:cNvPr id="3" name="Picture Placeholder 2">
            <a:extLst>
              <a:ext uri="{FF2B5EF4-FFF2-40B4-BE49-F238E27FC236}">
                <a16:creationId xmlns:a16="http://schemas.microsoft.com/office/drawing/2014/main" id="{5060C0F9-0C2D-44F2-AC91-8553E620E7E0}"/>
              </a:ext>
            </a:extLst>
          </p:cNvPr>
          <p:cNvSpPr>
            <a:spLocks noGrp="1"/>
          </p:cNvSpPr>
          <p:nvPr>
            <p:ph type="pic" idx="1"/>
          </p:nvPr>
        </p:nvSpPr>
        <p:spPr>
          <a:xfrm>
            <a:off x="5183188" y="987427"/>
            <a:ext cx="6172201"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lang="en-US"/>
          </a:p>
        </p:txBody>
      </p:sp>
      <p:sp>
        <p:nvSpPr>
          <p:cNvPr id="4" name="Text Placeholder 3">
            <a:extLst>
              <a:ext uri="{FF2B5EF4-FFF2-40B4-BE49-F238E27FC236}">
                <a16:creationId xmlns:a16="http://schemas.microsoft.com/office/drawing/2014/main" id="{3C6E1C1C-64D5-48E0-8DEF-B90CAD1BEA9D}"/>
              </a:ext>
            </a:extLst>
          </p:cNvPr>
          <p:cNvSpPr>
            <a:spLocks noGrp="1"/>
          </p:cNvSpPr>
          <p:nvPr>
            <p:ph type="body" sz="half" idx="2"/>
          </p:nvPr>
        </p:nvSpPr>
        <p:spPr>
          <a:xfrm>
            <a:off x="839789" y="2057400"/>
            <a:ext cx="3932238"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Click to edit Master text styles</a:t>
            </a:r>
          </a:p>
        </p:txBody>
      </p:sp>
      <p:sp>
        <p:nvSpPr>
          <p:cNvPr id="5" name="Date Placeholder 4">
            <a:extLst>
              <a:ext uri="{FF2B5EF4-FFF2-40B4-BE49-F238E27FC236}">
                <a16:creationId xmlns:a16="http://schemas.microsoft.com/office/drawing/2014/main" id="{353C7592-7632-491F-8C89-82BB5D911C91}"/>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6" name="Footer Placeholder 5">
            <a:extLst>
              <a:ext uri="{FF2B5EF4-FFF2-40B4-BE49-F238E27FC236}">
                <a16:creationId xmlns:a16="http://schemas.microsoft.com/office/drawing/2014/main" id="{70DEAEFD-220A-4AFF-A9A9-3C3FAA5C15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652A6D-3D63-4D2D-9CEC-5A7B6018736D}"/>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567041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6" name="Slide Number Placeholder 8">
            <a:extLst>
              <a:ext uri="{FF2B5EF4-FFF2-40B4-BE49-F238E27FC236}">
                <a16:creationId xmlns:a16="http://schemas.microsoft.com/office/drawing/2014/main" id="{33F62DAB-76D4-144E-BB06-273ED6D8484C}"/>
              </a:ext>
            </a:extLst>
          </p:cNvPr>
          <p:cNvSpPr txBox="1">
            <a:spLocks/>
          </p:cNvSpPr>
          <p:nvPr userDrawn="1"/>
        </p:nvSpPr>
        <p:spPr>
          <a:xfrm>
            <a:off x="1209662" y="6356355"/>
            <a:ext cx="473392" cy="365125"/>
          </a:xfrm>
          <a:prstGeom prst="rect">
            <a:avLst/>
          </a:prstGeom>
          <a:ln>
            <a:noFill/>
          </a:ln>
        </p:spPr>
        <p:txBody>
          <a:bodyPr/>
          <a:lstStyle>
            <a:defPPr>
              <a:defRPr lang="en-US"/>
            </a:defPPr>
            <a:lvl1pPr marL="0" algn="l" defTabSz="914400" rtl="0" eaLnBrk="1" latinLnBrk="0" hangingPunct="1">
              <a:defRPr sz="1000" kern="1200">
                <a:solidFill>
                  <a:schemeClr val="tx1"/>
                </a:solidFill>
                <a:latin typeface="DIN-Regular"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EF5EDB-5532-9D4A-8748-6257A1DB1255}" type="slidenum">
              <a:rPr lang="en-US" sz="813" smtClean="0">
                <a:solidFill>
                  <a:prstClr val="black"/>
                </a:solidFill>
              </a:rPr>
              <a:pPr/>
              <a:t>‹#›</a:t>
            </a:fld>
            <a:endParaRPr lang="en-US" sz="813" dirty="0">
              <a:solidFill>
                <a:prstClr val="black"/>
              </a:solidFill>
            </a:endParaRPr>
          </a:p>
        </p:txBody>
      </p:sp>
      <p:cxnSp>
        <p:nvCxnSpPr>
          <p:cNvPr id="7" name="Straight Connector 6">
            <a:extLst>
              <a:ext uri="{FF2B5EF4-FFF2-40B4-BE49-F238E27FC236}">
                <a16:creationId xmlns:a16="http://schemas.microsoft.com/office/drawing/2014/main" id="{F8205EE4-F6E7-8740-9AD4-8A4A5D25D8D4}"/>
              </a:ext>
            </a:extLst>
          </p:cNvPr>
          <p:cNvCxnSpPr/>
          <p:nvPr userDrawn="1"/>
        </p:nvCxnSpPr>
        <p:spPr>
          <a:xfrm>
            <a:off x="1693193" y="6343138"/>
            <a:ext cx="0" cy="387179"/>
          </a:xfrm>
          <a:prstGeom prst="line">
            <a:avLst/>
          </a:prstGeom>
          <a:ln>
            <a:solidFill>
              <a:srgbClr val="A32A29"/>
            </a:solidFill>
          </a:ln>
        </p:spPr>
        <p:style>
          <a:lnRef idx="1">
            <a:schemeClr val="accent1"/>
          </a:lnRef>
          <a:fillRef idx="0">
            <a:schemeClr val="accent1"/>
          </a:fillRef>
          <a:effectRef idx="0">
            <a:schemeClr val="accent1"/>
          </a:effectRef>
          <a:fontRef idx="minor">
            <a:schemeClr val="tx1"/>
          </a:fontRef>
        </p:style>
      </p:cxnSp>
      <p:sp>
        <p:nvSpPr>
          <p:cNvPr id="8" name="object 89">
            <a:extLst>
              <a:ext uri="{FF2B5EF4-FFF2-40B4-BE49-F238E27FC236}">
                <a16:creationId xmlns:a16="http://schemas.microsoft.com/office/drawing/2014/main" id="{77720A7A-3000-4E4F-BD6C-B3F0E736F8AE}"/>
              </a:ext>
            </a:extLst>
          </p:cNvPr>
          <p:cNvSpPr txBox="1"/>
          <p:nvPr userDrawn="1"/>
        </p:nvSpPr>
        <p:spPr>
          <a:xfrm>
            <a:off x="2" y="0"/>
            <a:ext cx="10191169" cy="1114924"/>
          </a:xfrm>
          <a:prstGeom prst="rect">
            <a:avLst/>
          </a:prstGeom>
          <a:solidFill>
            <a:srgbClr val="A22929"/>
          </a:solidFill>
        </p:spPr>
        <p:txBody>
          <a:bodyPr vert="horz" wrap="square" lIns="0" tIns="89772" rIns="0" bIns="0" rtlCol="0" anchor="ctr">
            <a:noAutofit/>
          </a:bodyPr>
          <a:lstStyle/>
          <a:p>
            <a:pPr marL="644406">
              <a:spcBef>
                <a:spcPts val="706"/>
              </a:spcBef>
              <a:tabLst>
                <a:tab pos="1380133" algn="l"/>
                <a:tab pos="2710219" algn="l"/>
                <a:tab pos="3435628" algn="l"/>
              </a:tabLst>
            </a:pPr>
            <a:endParaRPr sz="813" dirty="0">
              <a:solidFill>
                <a:prstClr val="black"/>
              </a:solidFill>
              <a:latin typeface="DIN-Medium"/>
              <a:cs typeface="DIN-Medium"/>
            </a:endParaRPr>
          </a:p>
        </p:txBody>
      </p:sp>
      <p:pic>
        <p:nvPicPr>
          <p:cNvPr id="9" name="Picture 8">
            <a:extLst>
              <a:ext uri="{FF2B5EF4-FFF2-40B4-BE49-F238E27FC236}">
                <a16:creationId xmlns:a16="http://schemas.microsoft.com/office/drawing/2014/main" id="{B3CECB0D-07ED-2B4F-B566-3C8E76EEAD1E}"/>
              </a:ext>
            </a:extLst>
          </p:cNvPr>
          <p:cNvPicPr>
            <a:picLocks noChangeAspect="1"/>
          </p:cNvPicPr>
          <p:nvPr userDrawn="1"/>
        </p:nvPicPr>
        <p:blipFill>
          <a:blip r:embed="rId2"/>
          <a:stretch>
            <a:fillRect/>
          </a:stretch>
        </p:blipFill>
        <p:spPr>
          <a:xfrm>
            <a:off x="10484515" y="147154"/>
            <a:ext cx="1411130" cy="748457"/>
          </a:xfrm>
          <a:prstGeom prst="rect">
            <a:avLst/>
          </a:prstGeom>
        </p:spPr>
      </p:pic>
      <p:sp>
        <p:nvSpPr>
          <p:cNvPr id="10" name="Content Placeholder 13">
            <a:extLst>
              <a:ext uri="{FF2B5EF4-FFF2-40B4-BE49-F238E27FC236}">
                <a16:creationId xmlns:a16="http://schemas.microsoft.com/office/drawing/2014/main" id="{64A41C5A-A62B-FF4B-BE7A-448F4E679161}"/>
              </a:ext>
            </a:extLst>
          </p:cNvPr>
          <p:cNvSpPr>
            <a:spLocks noGrp="1"/>
          </p:cNvSpPr>
          <p:nvPr>
            <p:ph sz="quarter" idx="14" hasCustomPrompt="1"/>
          </p:nvPr>
        </p:nvSpPr>
        <p:spPr>
          <a:xfrm>
            <a:off x="722997" y="256900"/>
            <a:ext cx="8708293" cy="414338"/>
          </a:xfrm>
          <a:prstGeom prst="rect">
            <a:avLst/>
          </a:prstGeom>
        </p:spPr>
        <p:txBody>
          <a:bodyPr>
            <a:noAutofit/>
          </a:bodyPr>
          <a:lstStyle>
            <a:lvl1pPr marL="0" indent="0">
              <a:buNone/>
              <a:defRPr sz="1625" b="1" i="0">
                <a:solidFill>
                  <a:schemeClr val="bg1"/>
                </a:solidFill>
                <a:latin typeface="DIN" pitchFamily="2" charset="77"/>
              </a:defRPr>
            </a:lvl1pPr>
            <a:lvl2pPr marL="371475" indent="0">
              <a:buNone/>
              <a:defRPr sz="1625">
                <a:solidFill>
                  <a:schemeClr val="bg1"/>
                </a:solidFill>
              </a:defRPr>
            </a:lvl2pPr>
            <a:lvl3pPr marL="742950" indent="0">
              <a:buNone/>
              <a:defRPr sz="1625">
                <a:solidFill>
                  <a:schemeClr val="bg1"/>
                </a:solidFill>
              </a:defRPr>
            </a:lvl3pPr>
            <a:lvl4pPr marL="1114425" indent="0">
              <a:buNone/>
              <a:defRPr sz="1625">
                <a:solidFill>
                  <a:schemeClr val="bg1"/>
                </a:solidFill>
              </a:defRPr>
            </a:lvl4pPr>
            <a:lvl5pPr marL="1485900" indent="0">
              <a:buNone/>
              <a:defRPr sz="1625">
                <a:solidFill>
                  <a:schemeClr val="bg1"/>
                </a:solidFill>
              </a:defRPr>
            </a:lvl5pPr>
          </a:lstStyle>
          <a:p>
            <a:pPr lvl="0"/>
            <a:r>
              <a:rPr lang="en-US" dirty="0"/>
              <a:t>YOUR HEADLINE GOES HERE</a:t>
            </a:r>
          </a:p>
        </p:txBody>
      </p:sp>
      <p:sp>
        <p:nvSpPr>
          <p:cNvPr id="12" name="Text Placeholder 2">
            <a:extLst>
              <a:ext uri="{FF2B5EF4-FFF2-40B4-BE49-F238E27FC236}">
                <a16:creationId xmlns:a16="http://schemas.microsoft.com/office/drawing/2014/main" id="{8E576E46-B6A7-DD4E-AA04-9F04A0E66BF2}"/>
              </a:ext>
            </a:extLst>
          </p:cNvPr>
          <p:cNvSpPr>
            <a:spLocks noGrp="1"/>
          </p:cNvSpPr>
          <p:nvPr>
            <p:ph type="body" idx="13" hasCustomPrompt="1"/>
          </p:nvPr>
        </p:nvSpPr>
        <p:spPr>
          <a:xfrm>
            <a:off x="723478" y="702521"/>
            <a:ext cx="8707328" cy="216451"/>
          </a:xfrm>
          <a:prstGeom prst="rect">
            <a:avLst/>
          </a:prstGeom>
        </p:spPr>
        <p:txBody>
          <a:bodyPr>
            <a:normAutofit/>
          </a:bodyPr>
          <a:lstStyle>
            <a:lvl1pPr marL="0" indent="0" algn="l">
              <a:buNone/>
              <a:defRPr sz="813" b="0" i="0">
                <a:solidFill>
                  <a:schemeClr val="bg1"/>
                </a:solidFill>
                <a:latin typeface="DIN Medium" pitchFamily="2" charset="77"/>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dirty="0"/>
              <a:t>YOUR LONGER SUBHEAD GOES HERE</a:t>
            </a:r>
          </a:p>
        </p:txBody>
      </p:sp>
    </p:spTree>
    <p:extLst>
      <p:ext uri="{BB962C8B-B14F-4D97-AF65-F5344CB8AC3E}">
        <p14:creationId xmlns:p14="http://schemas.microsoft.com/office/powerpoint/2010/main" val="39188005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A6346-C8F0-4F9A-B781-16ACB4EA64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56D341-AA66-4E07-81DF-2C22A0F3E9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9096D-92B6-4911-8092-C3D626389165}"/>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5" name="Footer Placeholder 4">
            <a:extLst>
              <a:ext uri="{FF2B5EF4-FFF2-40B4-BE49-F238E27FC236}">
                <a16:creationId xmlns:a16="http://schemas.microsoft.com/office/drawing/2014/main" id="{6FC0B1B9-771E-466C-B839-4CFEBEB3CF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1236B2-427E-4A5F-882D-534960A7E8DC}"/>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8477928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62CE14-33B8-43CC-A494-522CB50576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7EF532-5F40-44E7-8C60-8FE60D80F1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32188C-DFA6-4BF2-9A71-8C9115D3EA3E}"/>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5" name="Footer Placeholder 4">
            <a:extLst>
              <a:ext uri="{FF2B5EF4-FFF2-40B4-BE49-F238E27FC236}">
                <a16:creationId xmlns:a16="http://schemas.microsoft.com/office/drawing/2014/main" id="{68581D5D-8754-414D-8F29-BEA2D4BCE9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43B1D3-E095-4681-B80E-F365CC052E25}"/>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38476651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TEXT ONLY">
    <p:spTree>
      <p:nvGrpSpPr>
        <p:cNvPr id="1" name=""/>
        <p:cNvGrpSpPr/>
        <p:nvPr/>
      </p:nvGrpSpPr>
      <p:grpSpPr>
        <a:xfrm>
          <a:off x="0" y="0"/>
          <a:ext cx="0" cy="0"/>
          <a:chOff x="0" y="0"/>
          <a:chExt cx="0" cy="0"/>
        </a:xfrm>
      </p:grpSpPr>
      <p:sp>
        <p:nvSpPr>
          <p:cNvPr id="13" name="Content Placeholder 13">
            <a:extLst>
              <a:ext uri="{FF2B5EF4-FFF2-40B4-BE49-F238E27FC236}">
                <a16:creationId xmlns:a16="http://schemas.microsoft.com/office/drawing/2014/main" id="{3868B8FB-867C-D84E-B511-2DE83823E507}"/>
              </a:ext>
            </a:extLst>
          </p:cNvPr>
          <p:cNvSpPr>
            <a:spLocks noGrp="1"/>
          </p:cNvSpPr>
          <p:nvPr>
            <p:ph sz="quarter" idx="14" hasCustomPrompt="1"/>
          </p:nvPr>
        </p:nvSpPr>
        <p:spPr>
          <a:xfrm>
            <a:off x="722996" y="256900"/>
            <a:ext cx="8708293" cy="414338"/>
          </a:xfrm>
          <a:prstGeom prst="rect">
            <a:avLst/>
          </a:prstGeom>
        </p:spPr>
        <p:txBody>
          <a:bodyPr>
            <a:noAutofit/>
          </a:bodyPr>
          <a:lstStyle>
            <a:lvl1pPr marL="0" indent="0">
              <a:buNone/>
              <a:defRPr sz="2000" b="1" i="0">
                <a:solidFill>
                  <a:schemeClr val="bg1"/>
                </a:solidFill>
                <a:latin typeface="DIN" pitchFamily="2" charset="77"/>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YOUR HEADLINE GOES HERE</a:t>
            </a:r>
          </a:p>
        </p:txBody>
      </p:sp>
      <p:sp>
        <p:nvSpPr>
          <p:cNvPr id="14" name="Text Placeholder 2">
            <a:extLst>
              <a:ext uri="{FF2B5EF4-FFF2-40B4-BE49-F238E27FC236}">
                <a16:creationId xmlns:a16="http://schemas.microsoft.com/office/drawing/2014/main" id="{DC2E2C2C-BB6A-184B-8150-CCC05D36908D}"/>
              </a:ext>
            </a:extLst>
          </p:cNvPr>
          <p:cNvSpPr>
            <a:spLocks noGrp="1"/>
          </p:cNvSpPr>
          <p:nvPr>
            <p:ph type="body" idx="13" hasCustomPrompt="1"/>
          </p:nvPr>
        </p:nvSpPr>
        <p:spPr>
          <a:xfrm>
            <a:off x="723478" y="702519"/>
            <a:ext cx="8707328" cy="216451"/>
          </a:xfrm>
          <a:prstGeom prst="rect">
            <a:avLst/>
          </a:prstGeom>
        </p:spPr>
        <p:txBody>
          <a:bodyPr>
            <a:normAutofit/>
          </a:bodyPr>
          <a:lstStyle>
            <a:lvl1pPr marL="0" indent="0" algn="l">
              <a:buNone/>
              <a:defRPr sz="1000" b="0" i="0">
                <a:solidFill>
                  <a:schemeClr val="bg1"/>
                </a:solidFill>
                <a:latin typeface="DIN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YOUR LONGER SUBHEAD GOES HERE</a:t>
            </a:r>
          </a:p>
        </p:txBody>
      </p:sp>
      <p:sp>
        <p:nvSpPr>
          <p:cNvPr id="17" name="Content Placeholder 16">
            <a:extLst>
              <a:ext uri="{FF2B5EF4-FFF2-40B4-BE49-F238E27FC236}">
                <a16:creationId xmlns:a16="http://schemas.microsoft.com/office/drawing/2014/main" id="{BED66158-39A8-ED4F-BFAD-83F66EA5BEDB}"/>
              </a:ext>
            </a:extLst>
          </p:cNvPr>
          <p:cNvSpPr>
            <a:spLocks noGrp="1"/>
          </p:cNvSpPr>
          <p:nvPr>
            <p:ph sz="quarter" idx="15" hasCustomPrompt="1"/>
          </p:nvPr>
        </p:nvSpPr>
        <p:spPr>
          <a:xfrm>
            <a:off x="722996" y="1681200"/>
            <a:ext cx="5049524" cy="3906000"/>
          </a:xfrm>
          <a:prstGeom prst="rect">
            <a:avLst/>
          </a:prstGeom>
        </p:spPr>
        <p:txBody>
          <a:bodyPr>
            <a:normAutofit/>
          </a:bodyPr>
          <a:lstStyle>
            <a:lvl1pPr marL="12700" marR="5080" indent="0" algn="just">
              <a:lnSpc>
                <a:spcPct val="100000"/>
              </a:lnSpc>
              <a:spcBef>
                <a:spcPts val="40"/>
              </a:spcBef>
              <a:buNone/>
              <a:defRPr sz="1000"/>
            </a:lvl1pPr>
            <a:lvl2pPr marL="457200" indent="0">
              <a:buNone/>
              <a:defRPr/>
            </a:lvl2pPr>
            <a:lvl3pPr marL="914400" indent="0">
              <a:buNone/>
              <a:defRPr/>
            </a:lvl3pPr>
            <a:lvl4pPr marL="1371600" indent="0">
              <a:buNone/>
              <a:defRPr/>
            </a:lvl4pPr>
            <a:lvl5pPr marL="1828800" indent="0">
              <a:buNone/>
              <a:defRPr/>
            </a:lvl5pPr>
          </a:lstStyle>
          <a:p>
            <a:pPr marL="12700" marR="5080" algn="just">
              <a:lnSpc>
                <a:spcPct val="100000"/>
              </a:lnSpc>
              <a:spcBef>
                <a:spcPts val="100"/>
              </a:spcBef>
            </a:pPr>
            <a:r>
              <a:rPr lang="en-US" sz="1000" spc="-5" dirty="0">
                <a:solidFill>
                  <a:srgbClr val="79776F"/>
                </a:solidFill>
                <a:latin typeface="Myriad Pro"/>
                <a:cs typeface="Myriad Pro"/>
              </a:rPr>
              <a:t>Lorem </a:t>
            </a:r>
            <a:r>
              <a:rPr lang="en-US" sz="1000" dirty="0">
                <a:solidFill>
                  <a:srgbClr val="79776F"/>
                </a:solidFill>
                <a:latin typeface="Myriad Pro"/>
                <a:cs typeface="Myriad Pro"/>
              </a:rPr>
              <a:t>ipsum dolor sit </a:t>
            </a:r>
            <a:r>
              <a:rPr lang="en-US" sz="1000" spc="-5" dirty="0" err="1">
                <a:solidFill>
                  <a:srgbClr val="79776F"/>
                </a:solidFill>
                <a:latin typeface="Myriad Pro"/>
                <a:cs typeface="Myriad Pro"/>
              </a:rPr>
              <a:t>amet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consectetuer</a:t>
            </a:r>
            <a:r>
              <a:rPr lang="en-US" sz="1000" dirty="0">
                <a:solidFill>
                  <a:srgbClr val="79776F"/>
                </a:solidFill>
                <a:latin typeface="Myriad Pro"/>
                <a:cs typeface="Myriad Pro"/>
              </a:rPr>
              <a:t> </a:t>
            </a:r>
            <a:r>
              <a:rPr lang="en-US" sz="1000" dirty="0" err="1">
                <a:solidFill>
                  <a:srgbClr val="79776F"/>
                </a:solidFill>
                <a:latin typeface="Myriad Pro"/>
                <a:cs typeface="Myriad Pro"/>
              </a:rPr>
              <a:t>adipisc</a:t>
            </a:r>
            <a:r>
              <a:rPr lang="en-US" sz="1000" dirty="0">
                <a:solidFill>
                  <a:srgbClr val="79776F"/>
                </a:solidFill>
                <a:latin typeface="Myriad Pro"/>
                <a:cs typeface="Myriad Pro"/>
              </a:rPr>
              <a:t>-  </a:t>
            </a:r>
            <a:r>
              <a:rPr lang="en-US" sz="1000" dirty="0" err="1">
                <a:solidFill>
                  <a:srgbClr val="79776F"/>
                </a:solidFill>
                <a:latin typeface="Myriad Pro"/>
                <a:cs typeface="Myriad Pro"/>
              </a:rPr>
              <a:t>ing</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sed</a:t>
            </a:r>
            <a:r>
              <a:rPr lang="en-US" sz="1000" dirty="0">
                <a:solidFill>
                  <a:srgbClr val="79776F"/>
                </a:solidFill>
                <a:latin typeface="Myriad Pro"/>
                <a:cs typeface="Myriad Pro"/>
              </a:rPr>
              <a:t> </a:t>
            </a:r>
            <a:r>
              <a:rPr lang="en-US" sz="1000" dirty="0" err="1">
                <a:solidFill>
                  <a:srgbClr val="79776F"/>
                </a:solidFill>
                <a:latin typeface="Myriad Pro"/>
                <a:cs typeface="Myriad Pro"/>
              </a:rPr>
              <a:t>diam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nonummy</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nibh</a:t>
            </a:r>
            <a:r>
              <a:rPr lang="en-US" sz="1000" dirty="0">
                <a:solidFill>
                  <a:srgbClr val="79776F"/>
                </a:solidFill>
                <a:latin typeface="Myriad Pro"/>
                <a:cs typeface="Myriad Pro"/>
              </a:rPr>
              <a:t> </a:t>
            </a:r>
            <a:r>
              <a:rPr lang="en-US" sz="1000" dirty="0" err="1">
                <a:solidFill>
                  <a:srgbClr val="79776F"/>
                </a:solidFill>
                <a:latin typeface="Myriad Pro"/>
                <a:cs typeface="Myriad Pro"/>
              </a:rPr>
              <a:t>euismod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tincidunt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spc="-5" dirty="0" err="1">
                <a:solidFill>
                  <a:srgbClr val="79776F"/>
                </a:solidFill>
                <a:latin typeface="Myriad Pro"/>
                <a:cs typeface="Myriad Pro"/>
              </a:rPr>
              <a:t>laoreet</a:t>
            </a:r>
            <a:r>
              <a:rPr lang="en-US" sz="1000" spc="-5" dirty="0">
                <a:solidFill>
                  <a:srgbClr val="79776F"/>
                </a:solidFill>
                <a:latin typeface="Myriad Pro"/>
                <a:cs typeface="Myriad Pro"/>
              </a:rPr>
              <a:t> dolore magna </a:t>
            </a:r>
            <a:r>
              <a:rPr lang="en-US" sz="1000" dirty="0" err="1">
                <a:solidFill>
                  <a:srgbClr val="79776F"/>
                </a:solidFill>
                <a:latin typeface="Myriad Pro"/>
                <a:cs typeface="Myriad Pro"/>
              </a:rPr>
              <a:t>aliquam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erat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volutpat</a:t>
            </a:r>
            <a:r>
              <a:rPr lang="en-US" sz="1000" spc="-5" dirty="0">
                <a:solidFill>
                  <a:srgbClr val="79776F"/>
                </a:solidFill>
                <a:latin typeface="Myriad Pro"/>
                <a:cs typeface="Myriad Pro"/>
              </a:rPr>
              <a:t>. </a:t>
            </a:r>
            <a:r>
              <a:rPr lang="en-US" sz="1000" dirty="0">
                <a:solidFill>
                  <a:srgbClr val="79776F"/>
                </a:solidFill>
                <a:latin typeface="Myriad Pro"/>
                <a:cs typeface="Myriad Pro"/>
              </a:rPr>
              <a:t>Ut </a:t>
            </a:r>
            <a:r>
              <a:rPr lang="en-US" sz="1000" dirty="0" err="1">
                <a:solidFill>
                  <a:srgbClr val="79776F"/>
                </a:solidFill>
                <a:latin typeface="Myriad Pro"/>
                <a:cs typeface="Myriad Pro"/>
              </a:rPr>
              <a:t>wisi</a:t>
            </a:r>
            <a:r>
              <a:rPr lang="en-US" sz="1000" dirty="0">
                <a:solidFill>
                  <a:srgbClr val="79776F"/>
                </a:solidFill>
                <a:latin typeface="Myriad Pro"/>
                <a:cs typeface="Myriad Pro"/>
              </a:rPr>
              <a:t> </a:t>
            </a:r>
            <a:r>
              <a:rPr lang="en-US" sz="1000" dirty="0" err="1">
                <a:solidFill>
                  <a:srgbClr val="79776F"/>
                </a:solidFill>
                <a:latin typeface="Myriad Pro"/>
                <a:cs typeface="Myriad Pro"/>
              </a:rPr>
              <a:t>enim</a:t>
            </a:r>
            <a:r>
              <a:rPr lang="en-US" sz="1000" dirty="0">
                <a:solidFill>
                  <a:srgbClr val="79776F"/>
                </a:solidFill>
                <a:latin typeface="Myriad Pro"/>
                <a:cs typeface="Myriad Pro"/>
              </a:rPr>
              <a:t> ad minim </a:t>
            </a:r>
            <a:r>
              <a:rPr lang="en-US" sz="1000" spc="-5" dirty="0" err="1">
                <a:solidFill>
                  <a:srgbClr val="79776F"/>
                </a:solidFill>
                <a:latin typeface="Myriad Pro"/>
                <a:cs typeface="Myriad Pro"/>
              </a:rPr>
              <a:t>veniam</a:t>
            </a:r>
            <a:r>
              <a:rPr lang="en-US" sz="1000" spc="-5" dirty="0">
                <a:solidFill>
                  <a:srgbClr val="79776F"/>
                </a:solidFill>
                <a:latin typeface="Myriad Pro"/>
                <a:cs typeface="Myriad Pro"/>
              </a:rPr>
              <a:t>, </a:t>
            </a:r>
            <a:r>
              <a:rPr lang="en-US" sz="1000" dirty="0" err="1">
                <a:solidFill>
                  <a:srgbClr val="79776F"/>
                </a:solidFill>
                <a:latin typeface="Myriad Pro"/>
                <a:cs typeface="Myriad Pro"/>
              </a:rPr>
              <a:t>quis</a:t>
            </a:r>
            <a:r>
              <a:rPr lang="en-US" sz="1000" dirty="0">
                <a:solidFill>
                  <a:srgbClr val="79776F"/>
                </a:solidFill>
                <a:latin typeface="Myriad Pro"/>
                <a:cs typeface="Myriad Pro"/>
              </a:rPr>
              <a:t>  </a:t>
            </a:r>
            <a:r>
              <a:rPr lang="en-US" sz="1000" dirty="0" err="1">
                <a:solidFill>
                  <a:srgbClr val="79776F"/>
                </a:solidFill>
                <a:latin typeface="Myriad Pro"/>
                <a:cs typeface="Myriad Pro"/>
              </a:rPr>
              <a:t>nostrud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exerci</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tation</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ullamcorper</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suscipit</a:t>
            </a:r>
            <a:r>
              <a:rPr lang="en-US" sz="1000" dirty="0">
                <a:solidFill>
                  <a:srgbClr val="79776F"/>
                </a:solidFill>
                <a:latin typeface="Myriad Pro"/>
                <a:cs typeface="Myriad Pro"/>
              </a:rPr>
              <a:t> </a:t>
            </a:r>
            <a:r>
              <a:rPr lang="en-US" sz="1000" dirty="0" err="1">
                <a:solidFill>
                  <a:srgbClr val="79776F"/>
                </a:solidFill>
                <a:latin typeface="Myriad Pro"/>
                <a:cs typeface="Myriad Pro"/>
              </a:rPr>
              <a:t>lobortis</a:t>
            </a:r>
            <a:r>
              <a:rPr lang="en-US" sz="1000" dirty="0">
                <a:solidFill>
                  <a:srgbClr val="79776F"/>
                </a:solidFill>
                <a:latin typeface="Myriad Pro"/>
                <a:cs typeface="Myriad Pro"/>
              </a:rPr>
              <a:t>  </a:t>
            </a:r>
            <a:r>
              <a:rPr lang="en-US" sz="1000" dirty="0" err="1">
                <a:solidFill>
                  <a:srgbClr val="79776F"/>
                </a:solidFill>
                <a:latin typeface="Myriad Pro"/>
                <a:cs typeface="Myriad Pro"/>
              </a:rPr>
              <a:t>nisl</a:t>
            </a:r>
            <a:r>
              <a:rPr lang="en-US" sz="1000"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dirty="0" err="1">
                <a:solidFill>
                  <a:srgbClr val="79776F"/>
                </a:solidFill>
                <a:latin typeface="Myriad Pro"/>
                <a:cs typeface="Myriad Pro"/>
              </a:rPr>
              <a:t>aliquip</a:t>
            </a:r>
            <a:r>
              <a:rPr lang="en-US" sz="1000" dirty="0">
                <a:solidFill>
                  <a:srgbClr val="79776F"/>
                </a:solidFill>
                <a:latin typeface="Myriad Pro"/>
                <a:cs typeface="Myriad Pro"/>
              </a:rPr>
              <a:t> </a:t>
            </a:r>
            <a:r>
              <a:rPr lang="en-US" sz="1000" spc="-5" dirty="0">
                <a:solidFill>
                  <a:srgbClr val="79776F"/>
                </a:solidFill>
                <a:latin typeface="Myriad Pro"/>
                <a:cs typeface="Myriad Pro"/>
              </a:rPr>
              <a:t>ex </a:t>
            </a:r>
            <a:r>
              <a:rPr lang="en-US" sz="1000" dirty="0" err="1">
                <a:solidFill>
                  <a:srgbClr val="79776F"/>
                </a:solidFill>
                <a:latin typeface="Myriad Pro"/>
                <a:cs typeface="Myriad Pro"/>
              </a:rPr>
              <a:t>ea</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commodo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dirty="0">
                <a:solidFill>
                  <a:srgbClr val="79776F"/>
                </a:solidFill>
                <a:latin typeface="Myriad Pro"/>
                <a:cs typeface="Myriad Pro"/>
              </a:rPr>
              <a:t>Duis  </a:t>
            </a:r>
            <a:r>
              <a:rPr lang="en-US" sz="1000" spc="-5" dirty="0" err="1">
                <a:solidFill>
                  <a:srgbClr val="79776F"/>
                </a:solidFill>
                <a:latin typeface="Myriad Pro"/>
                <a:cs typeface="Myriad Pro"/>
              </a:rPr>
              <a:t>autem</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eum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iriure</a:t>
            </a:r>
            <a:r>
              <a:rPr lang="en-US" sz="1000" spc="-5" dirty="0">
                <a:solidFill>
                  <a:srgbClr val="79776F"/>
                </a:solidFill>
                <a:latin typeface="Myriad Pro"/>
                <a:cs typeface="Myriad Pro"/>
              </a:rPr>
              <a:t> </a:t>
            </a:r>
            <a:r>
              <a:rPr lang="en-US" sz="1000" dirty="0">
                <a:solidFill>
                  <a:srgbClr val="79776F"/>
                </a:solidFill>
                <a:latin typeface="Myriad Pro"/>
                <a:cs typeface="Myriad Pro"/>
              </a:rPr>
              <a:t>dolor in </a:t>
            </a:r>
            <a:r>
              <a:rPr lang="en-US" sz="1000" spc="-5" dirty="0" err="1">
                <a:solidFill>
                  <a:srgbClr val="79776F"/>
                </a:solidFill>
                <a:latin typeface="Myriad Pro"/>
                <a:cs typeface="Myriad Pro"/>
              </a:rPr>
              <a:t>hendrerit</a:t>
            </a:r>
            <a:r>
              <a:rPr lang="en-US" sz="1000" spc="-5" dirty="0">
                <a:solidFill>
                  <a:srgbClr val="79776F"/>
                </a:solidFill>
                <a:latin typeface="Myriad Pro"/>
                <a:cs typeface="Myriad Pro"/>
              </a:rPr>
              <a:t> </a:t>
            </a:r>
            <a:r>
              <a:rPr lang="en-US" sz="1000" dirty="0">
                <a:solidFill>
                  <a:srgbClr val="79776F"/>
                </a:solidFill>
                <a:latin typeface="Myriad Pro"/>
                <a:cs typeface="Myriad Pro"/>
              </a:rPr>
              <a:t>in  </a:t>
            </a:r>
            <a:r>
              <a:rPr lang="en-US" sz="1000" spc="-5" dirty="0" err="1">
                <a:solidFill>
                  <a:srgbClr val="79776F"/>
                </a:solidFill>
                <a:latin typeface="Myriad Pro"/>
                <a:cs typeface="Myriad Pro"/>
              </a:rPr>
              <a:t>vulputate</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esse</a:t>
            </a:r>
            <a:r>
              <a:rPr lang="en-US" sz="1000" dirty="0">
                <a:solidFill>
                  <a:srgbClr val="79776F"/>
                </a:solidFill>
                <a:latin typeface="Myriad Pro"/>
                <a:cs typeface="Myriad Pro"/>
              </a:rPr>
              <a:t> </a:t>
            </a:r>
            <a:r>
              <a:rPr lang="en-US" sz="1000" dirty="0" err="1">
                <a:solidFill>
                  <a:srgbClr val="79776F"/>
                </a:solidFill>
                <a:latin typeface="Myriad Pro"/>
                <a:cs typeface="Myriad Pro"/>
              </a:rPr>
              <a:t>molestie</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illum</a:t>
            </a:r>
            <a:r>
              <a:rPr lang="en-US" sz="1000" dirty="0">
                <a:solidFill>
                  <a:srgbClr val="79776F"/>
                </a:solidFill>
                <a:latin typeface="Myriad Pro"/>
                <a:cs typeface="Myriad Pro"/>
              </a:rPr>
              <a:t>  </a:t>
            </a:r>
            <a:r>
              <a:rPr lang="en-US" sz="1000" spc="-5" dirty="0">
                <a:solidFill>
                  <a:srgbClr val="79776F"/>
                </a:solidFill>
                <a:latin typeface="Myriad Pro"/>
                <a:cs typeface="Myriad Pro"/>
              </a:rPr>
              <a:t>dolore </a:t>
            </a:r>
            <a:r>
              <a:rPr lang="en-US" sz="1000" dirty="0" err="1">
                <a:solidFill>
                  <a:srgbClr val="79776F"/>
                </a:solidFill>
                <a:latin typeface="Myriad Pro"/>
                <a:cs typeface="Myriad Pro"/>
              </a:rPr>
              <a:t>eu</a:t>
            </a:r>
            <a:r>
              <a:rPr lang="en-US" sz="1000" dirty="0">
                <a:solidFill>
                  <a:srgbClr val="79776F"/>
                </a:solidFill>
                <a:latin typeface="Myriad Pro"/>
                <a:cs typeface="Myriad Pro"/>
              </a:rPr>
              <a:t> </a:t>
            </a:r>
            <a:r>
              <a:rPr lang="en-US" sz="1000" spc="-5" dirty="0" err="1">
                <a:solidFill>
                  <a:srgbClr val="79776F"/>
                </a:solidFill>
                <a:latin typeface="Myriad Pro"/>
                <a:cs typeface="Myriad Pro"/>
              </a:rPr>
              <a:t>feugiat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nulla</a:t>
            </a:r>
            <a:r>
              <a:rPr lang="en-US" sz="1000" dirty="0">
                <a:solidFill>
                  <a:srgbClr val="79776F"/>
                </a:solidFill>
                <a:latin typeface="Myriad Pro"/>
                <a:cs typeface="Myriad Pro"/>
              </a:rPr>
              <a:t> </a:t>
            </a:r>
            <a:r>
              <a:rPr lang="en-US" sz="1000" dirty="0" err="1">
                <a:solidFill>
                  <a:srgbClr val="79776F"/>
                </a:solidFill>
                <a:latin typeface="Myriad Pro"/>
                <a:cs typeface="Myriad Pro"/>
              </a:rPr>
              <a:t>facilisis</a:t>
            </a:r>
            <a:r>
              <a:rPr lang="en-US" sz="1000" dirty="0">
                <a:solidFill>
                  <a:srgbClr val="79776F"/>
                </a:solidFill>
                <a:latin typeface="Myriad Pro"/>
                <a:cs typeface="Myriad Pro"/>
              </a:rPr>
              <a:t> </a:t>
            </a:r>
            <a:r>
              <a:rPr lang="en-US" sz="1000" spc="-5" dirty="0">
                <a:solidFill>
                  <a:srgbClr val="79776F"/>
                </a:solidFill>
                <a:latin typeface="Myriad Pro"/>
                <a:cs typeface="Myriad Pro"/>
              </a:rPr>
              <a:t>at </a:t>
            </a:r>
            <a:r>
              <a:rPr lang="en-US" sz="1000" spc="-5" dirty="0" err="1">
                <a:solidFill>
                  <a:srgbClr val="79776F"/>
                </a:solidFill>
                <a:latin typeface="Myriad Pro"/>
                <a:cs typeface="Myriad Pro"/>
              </a:rPr>
              <a:t>vero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eros</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accumsan</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iusto</a:t>
            </a:r>
            <a:r>
              <a:rPr lang="en-US" sz="1000" spc="-5" dirty="0">
                <a:solidFill>
                  <a:srgbClr val="79776F"/>
                </a:solidFill>
                <a:latin typeface="Myriad Pro"/>
                <a:cs typeface="Myriad Pro"/>
              </a:rPr>
              <a:t> </a:t>
            </a:r>
            <a:r>
              <a:rPr lang="en-US" sz="1000" dirty="0" err="1">
                <a:solidFill>
                  <a:srgbClr val="79776F"/>
                </a:solidFill>
                <a:latin typeface="Myriad Pro"/>
                <a:cs typeface="Myriad Pro"/>
              </a:rPr>
              <a:t>odio</a:t>
            </a:r>
            <a:r>
              <a:rPr lang="en-US" sz="1000" dirty="0">
                <a:solidFill>
                  <a:srgbClr val="79776F"/>
                </a:solidFill>
                <a:latin typeface="Myriad Pro"/>
                <a:cs typeface="Myriad Pro"/>
              </a:rPr>
              <a:t> </a:t>
            </a:r>
            <a:r>
              <a:rPr lang="en-US" sz="1000" spc="-5" dirty="0" err="1">
                <a:solidFill>
                  <a:srgbClr val="79776F"/>
                </a:solidFill>
                <a:latin typeface="Myriad Pro"/>
                <a:cs typeface="Myriad Pro"/>
              </a:rPr>
              <a:t>dignissim</a:t>
            </a:r>
            <a:r>
              <a:rPr lang="en-US" sz="1000" spc="-5" dirty="0">
                <a:solidFill>
                  <a:srgbClr val="79776F"/>
                </a:solidFill>
                <a:latin typeface="Myriad Pro"/>
                <a:cs typeface="Myriad Pro"/>
              </a:rPr>
              <a:t> </a:t>
            </a:r>
            <a:r>
              <a:rPr lang="en-US" sz="1000" dirty="0">
                <a:solidFill>
                  <a:srgbClr val="79776F"/>
                </a:solidFill>
                <a:latin typeface="Myriad Pro"/>
                <a:cs typeface="Myriad Pro"/>
              </a:rPr>
              <a:t>qui </a:t>
            </a:r>
            <a:r>
              <a:rPr lang="en-US" sz="1000" dirty="0" err="1">
                <a:solidFill>
                  <a:srgbClr val="79776F"/>
                </a:solidFill>
                <a:latin typeface="Myriad Pro"/>
                <a:cs typeface="Myriad Pro"/>
              </a:rPr>
              <a:t>blandit</a:t>
            </a:r>
            <a:r>
              <a:rPr lang="en-US" sz="1000" spc="20" dirty="0">
                <a:solidFill>
                  <a:srgbClr val="79776F"/>
                </a:solidFill>
                <a:latin typeface="Myriad Pro"/>
                <a:cs typeface="Myriad Pro"/>
              </a:rPr>
              <a:t> </a:t>
            </a:r>
            <a:r>
              <a:rPr lang="en-US" sz="1000" spc="-5" dirty="0" err="1">
                <a:solidFill>
                  <a:srgbClr val="79776F"/>
                </a:solidFill>
                <a:latin typeface="Myriad Pro"/>
                <a:cs typeface="Myriad Pro"/>
              </a:rPr>
              <a:t>prae</a:t>
            </a:r>
            <a:endParaRPr lang="en-US" sz="1000" dirty="0">
              <a:latin typeface="Myriad Pro"/>
              <a:cs typeface="Myriad Pro"/>
            </a:endParaRPr>
          </a:p>
          <a:p>
            <a:pPr>
              <a:lnSpc>
                <a:spcPct val="100000"/>
              </a:lnSpc>
              <a:spcBef>
                <a:spcPts val="40"/>
              </a:spcBef>
            </a:pPr>
            <a:endParaRPr lang="en-US" sz="1000" dirty="0">
              <a:latin typeface="Times New Roman"/>
              <a:cs typeface="Times New Roman"/>
            </a:endParaRPr>
          </a:p>
          <a:p>
            <a:pPr marL="12700" marR="5080" algn="just">
              <a:lnSpc>
                <a:spcPct val="100000"/>
              </a:lnSpc>
            </a:pPr>
            <a:r>
              <a:rPr lang="en-US" sz="1000" spc="-5" dirty="0">
                <a:solidFill>
                  <a:srgbClr val="79776F"/>
                </a:solidFill>
                <a:latin typeface="Myriad Pro"/>
                <a:cs typeface="Myriad Pro"/>
              </a:rPr>
              <a:t>Lorem </a:t>
            </a:r>
            <a:r>
              <a:rPr lang="en-US" sz="1000" dirty="0">
                <a:solidFill>
                  <a:srgbClr val="79776F"/>
                </a:solidFill>
                <a:latin typeface="Myriad Pro"/>
                <a:cs typeface="Myriad Pro"/>
              </a:rPr>
              <a:t>ipsum dolor sit </a:t>
            </a:r>
            <a:r>
              <a:rPr lang="en-US" sz="1000" spc="-5" dirty="0" err="1">
                <a:solidFill>
                  <a:srgbClr val="79776F"/>
                </a:solidFill>
                <a:latin typeface="Myriad Pro"/>
                <a:cs typeface="Myriad Pro"/>
              </a:rPr>
              <a:t>amet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consectetuer</a:t>
            </a:r>
            <a:r>
              <a:rPr lang="en-US" sz="1000" dirty="0">
                <a:solidFill>
                  <a:srgbClr val="79776F"/>
                </a:solidFill>
                <a:latin typeface="Myriad Pro"/>
                <a:cs typeface="Myriad Pro"/>
              </a:rPr>
              <a:t> </a:t>
            </a:r>
            <a:r>
              <a:rPr lang="en-US" sz="1000" dirty="0" err="1">
                <a:solidFill>
                  <a:srgbClr val="79776F"/>
                </a:solidFill>
                <a:latin typeface="Myriad Pro"/>
                <a:cs typeface="Myriad Pro"/>
              </a:rPr>
              <a:t>adipisc</a:t>
            </a:r>
            <a:r>
              <a:rPr lang="en-US" sz="1000" dirty="0">
                <a:solidFill>
                  <a:srgbClr val="79776F"/>
                </a:solidFill>
                <a:latin typeface="Myriad Pro"/>
                <a:cs typeface="Myriad Pro"/>
              </a:rPr>
              <a:t>-  </a:t>
            </a:r>
            <a:r>
              <a:rPr lang="en-US" sz="1000" dirty="0" err="1">
                <a:solidFill>
                  <a:srgbClr val="79776F"/>
                </a:solidFill>
                <a:latin typeface="Myriad Pro"/>
                <a:cs typeface="Myriad Pro"/>
              </a:rPr>
              <a:t>ing</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sed</a:t>
            </a:r>
            <a:r>
              <a:rPr lang="en-US" sz="1000" dirty="0">
                <a:solidFill>
                  <a:srgbClr val="79776F"/>
                </a:solidFill>
                <a:latin typeface="Myriad Pro"/>
                <a:cs typeface="Myriad Pro"/>
              </a:rPr>
              <a:t> </a:t>
            </a:r>
            <a:r>
              <a:rPr lang="en-US" sz="1000" dirty="0" err="1">
                <a:solidFill>
                  <a:srgbClr val="79776F"/>
                </a:solidFill>
                <a:latin typeface="Myriad Pro"/>
                <a:cs typeface="Myriad Pro"/>
              </a:rPr>
              <a:t>diam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nonummy</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nibh</a:t>
            </a:r>
            <a:r>
              <a:rPr lang="en-US" sz="1000" dirty="0">
                <a:solidFill>
                  <a:srgbClr val="79776F"/>
                </a:solidFill>
                <a:latin typeface="Myriad Pro"/>
                <a:cs typeface="Myriad Pro"/>
              </a:rPr>
              <a:t> </a:t>
            </a:r>
            <a:r>
              <a:rPr lang="en-US" sz="1000" dirty="0" err="1">
                <a:solidFill>
                  <a:srgbClr val="79776F"/>
                </a:solidFill>
                <a:latin typeface="Myriad Pro"/>
                <a:cs typeface="Myriad Pro"/>
              </a:rPr>
              <a:t>euismod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tincidunt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spc="-5" dirty="0" err="1">
                <a:solidFill>
                  <a:srgbClr val="79776F"/>
                </a:solidFill>
                <a:latin typeface="Myriad Pro"/>
                <a:cs typeface="Myriad Pro"/>
              </a:rPr>
              <a:t>laoreet</a:t>
            </a:r>
            <a:r>
              <a:rPr lang="en-US" sz="1000" spc="-5" dirty="0">
                <a:solidFill>
                  <a:srgbClr val="79776F"/>
                </a:solidFill>
                <a:latin typeface="Myriad Pro"/>
                <a:cs typeface="Myriad Pro"/>
              </a:rPr>
              <a:t> dolore magna </a:t>
            </a:r>
            <a:r>
              <a:rPr lang="en-US" sz="1000" dirty="0" err="1">
                <a:solidFill>
                  <a:srgbClr val="79776F"/>
                </a:solidFill>
                <a:latin typeface="Myriad Pro"/>
                <a:cs typeface="Myriad Pro"/>
              </a:rPr>
              <a:t>aliquam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erat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volutpat</a:t>
            </a:r>
            <a:r>
              <a:rPr lang="en-US" sz="1000" spc="-5" dirty="0">
                <a:solidFill>
                  <a:srgbClr val="79776F"/>
                </a:solidFill>
                <a:latin typeface="Myriad Pro"/>
                <a:cs typeface="Myriad Pro"/>
              </a:rPr>
              <a:t>. </a:t>
            </a:r>
            <a:r>
              <a:rPr lang="en-US" sz="1000" dirty="0">
                <a:solidFill>
                  <a:srgbClr val="79776F"/>
                </a:solidFill>
                <a:latin typeface="Myriad Pro"/>
                <a:cs typeface="Myriad Pro"/>
              </a:rPr>
              <a:t>Ut </a:t>
            </a:r>
            <a:r>
              <a:rPr lang="en-US" sz="1000" dirty="0" err="1">
                <a:solidFill>
                  <a:srgbClr val="79776F"/>
                </a:solidFill>
                <a:latin typeface="Myriad Pro"/>
                <a:cs typeface="Myriad Pro"/>
              </a:rPr>
              <a:t>wisi</a:t>
            </a:r>
            <a:r>
              <a:rPr lang="en-US" sz="1000" dirty="0">
                <a:solidFill>
                  <a:srgbClr val="79776F"/>
                </a:solidFill>
                <a:latin typeface="Myriad Pro"/>
                <a:cs typeface="Myriad Pro"/>
              </a:rPr>
              <a:t> </a:t>
            </a:r>
            <a:r>
              <a:rPr lang="en-US" sz="1000" dirty="0" err="1">
                <a:solidFill>
                  <a:srgbClr val="79776F"/>
                </a:solidFill>
                <a:latin typeface="Myriad Pro"/>
                <a:cs typeface="Myriad Pro"/>
              </a:rPr>
              <a:t>enim</a:t>
            </a:r>
            <a:r>
              <a:rPr lang="en-US" sz="1000" dirty="0">
                <a:solidFill>
                  <a:srgbClr val="79776F"/>
                </a:solidFill>
                <a:latin typeface="Myriad Pro"/>
                <a:cs typeface="Myriad Pro"/>
              </a:rPr>
              <a:t> ad minim </a:t>
            </a:r>
            <a:r>
              <a:rPr lang="en-US" sz="1000" spc="-5" dirty="0" err="1">
                <a:solidFill>
                  <a:srgbClr val="79776F"/>
                </a:solidFill>
                <a:latin typeface="Myriad Pro"/>
                <a:cs typeface="Myriad Pro"/>
              </a:rPr>
              <a:t>veniam</a:t>
            </a:r>
            <a:r>
              <a:rPr lang="en-US" sz="1000" spc="-5" dirty="0">
                <a:solidFill>
                  <a:srgbClr val="79776F"/>
                </a:solidFill>
                <a:latin typeface="Myriad Pro"/>
                <a:cs typeface="Myriad Pro"/>
              </a:rPr>
              <a:t>, </a:t>
            </a:r>
            <a:r>
              <a:rPr lang="en-US" sz="1000" dirty="0" err="1">
                <a:solidFill>
                  <a:srgbClr val="79776F"/>
                </a:solidFill>
                <a:latin typeface="Myriad Pro"/>
                <a:cs typeface="Myriad Pro"/>
              </a:rPr>
              <a:t>quis</a:t>
            </a:r>
            <a:r>
              <a:rPr lang="en-US" sz="1000" dirty="0">
                <a:solidFill>
                  <a:srgbClr val="79776F"/>
                </a:solidFill>
                <a:latin typeface="Myriad Pro"/>
                <a:cs typeface="Myriad Pro"/>
              </a:rPr>
              <a:t>  </a:t>
            </a:r>
            <a:r>
              <a:rPr lang="en-US" sz="1000" dirty="0" err="1">
                <a:solidFill>
                  <a:srgbClr val="79776F"/>
                </a:solidFill>
                <a:latin typeface="Myriad Pro"/>
                <a:cs typeface="Myriad Pro"/>
              </a:rPr>
              <a:t>nostrud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exerci</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tation</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ullamcorper</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suscipit</a:t>
            </a:r>
            <a:r>
              <a:rPr lang="en-US" sz="1000" dirty="0">
                <a:solidFill>
                  <a:srgbClr val="79776F"/>
                </a:solidFill>
                <a:latin typeface="Myriad Pro"/>
                <a:cs typeface="Myriad Pro"/>
              </a:rPr>
              <a:t> </a:t>
            </a:r>
            <a:r>
              <a:rPr lang="en-US" sz="1000" dirty="0" err="1">
                <a:solidFill>
                  <a:srgbClr val="79776F"/>
                </a:solidFill>
                <a:latin typeface="Myriad Pro"/>
                <a:cs typeface="Myriad Pro"/>
              </a:rPr>
              <a:t>lobortis</a:t>
            </a:r>
            <a:r>
              <a:rPr lang="en-US" sz="1000" dirty="0">
                <a:solidFill>
                  <a:srgbClr val="79776F"/>
                </a:solidFill>
                <a:latin typeface="Myriad Pro"/>
                <a:cs typeface="Myriad Pro"/>
              </a:rPr>
              <a:t>  </a:t>
            </a:r>
            <a:r>
              <a:rPr lang="en-US" sz="1000" dirty="0" err="1">
                <a:solidFill>
                  <a:srgbClr val="79776F"/>
                </a:solidFill>
                <a:latin typeface="Myriad Pro"/>
                <a:cs typeface="Myriad Pro"/>
              </a:rPr>
              <a:t>nisl</a:t>
            </a:r>
            <a:r>
              <a:rPr lang="en-US" sz="1000"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dirty="0" err="1">
                <a:solidFill>
                  <a:srgbClr val="79776F"/>
                </a:solidFill>
                <a:latin typeface="Myriad Pro"/>
                <a:cs typeface="Myriad Pro"/>
              </a:rPr>
              <a:t>aliquip</a:t>
            </a:r>
            <a:r>
              <a:rPr lang="en-US" sz="1000" dirty="0">
                <a:solidFill>
                  <a:srgbClr val="79776F"/>
                </a:solidFill>
                <a:latin typeface="Myriad Pro"/>
                <a:cs typeface="Myriad Pro"/>
              </a:rPr>
              <a:t> </a:t>
            </a:r>
            <a:r>
              <a:rPr lang="en-US" sz="1000" spc="-5" dirty="0">
                <a:solidFill>
                  <a:srgbClr val="79776F"/>
                </a:solidFill>
                <a:latin typeface="Myriad Pro"/>
                <a:cs typeface="Myriad Pro"/>
              </a:rPr>
              <a:t>ex </a:t>
            </a:r>
            <a:r>
              <a:rPr lang="en-US" sz="1000" dirty="0" err="1">
                <a:solidFill>
                  <a:srgbClr val="79776F"/>
                </a:solidFill>
                <a:latin typeface="Myriad Pro"/>
                <a:cs typeface="Myriad Pro"/>
              </a:rPr>
              <a:t>ea</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commodo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dirty="0">
                <a:solidFill>
                  <a:srgbClr val="79776F"/>
                </a:solidFill>
                <a:latin typeface="Myriad Pro"/>
                <a:cs typeface="Myriad Pro"/>
              </a:rPr>
              <a:t>Duis  </a:t>
            </a:r>
            <a:r>
              <a:rPr lang="en-US" sz="1000" spc="-5" dirty="0" err="1">
                <a:solidFill>
                  <a:srgbClr val="79776F"/>
                </a:solidFill>
                <a:latin typeface="Myriad Pro"/>
                <a:cs typeface="Myriad Pro"/>
              </a:rPr>
              <a:t>autem</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eum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iriure</a:t>
            </a:r>
            <a:r>
              <a:rPr lang="en-US" sz="1000" spc="-5" dirty="0">
                <a:solidFill>
                  <a:srgbClr val="79776F"/>
                </a:solidFill>
                <a:latin typeface="Myriad Pro"/>
                <a:cs typeface="Myriad Pro"/>
              </a:rPr>
              <a:t> </a:t>
            </a:r>
            <a:r>
              <a:rPr lang="en-US" sz="1000" dirty="0">
                <a:solidFill>
                  <a:srgbClr val="79776F"/>
                </a:solidFill>
                <a:latin typeface="Myriad Pro"/>
                <a:cs typeface="Myriad Pro"/>
              </a:rPr>
              <a:t>dolor in </a:t>
            </a:r>
            <a:r>
              <a:rPr lang="en-US" sz="1000" spc="-5" dirty="0" err="1">
                <a:solidFill>
                  <a:srgbClr val="79776F"/>
                </a:solidFill>
                <a:latin typeface="Myriad Pro"/>
                <a:cs typeface="Myriad Pro"/>
              </a:rPr>
              <a:t>hendrerit</a:t>
            </a:r>
            <a:r>
              <a:rPr lang="en-US" sz="1000" spc="-5" dirty="0">
                <a:solidFill>
                  <a:srgbClr val="79776F"/>
                </a:solidFill>
                <a:latin typeface="Myriad Pro"/>
                <a:cs typeface="Myriad Pro"/>
              </a:rPr>
              <a:t> </a:t>
            </a:r>
            <a:r>
              <a:rPr lang="en-US" sz="1000" dirty="0">
                <a:solidFill>
                  <a:srgbClr val="79776F"/>
                </a:solidFill>
                <a:latin typeface="Myriad Pro"/>
                <a:cs typeface="Myriad Pro"/>
              </a:rPr>
              <a:t>in  </a:t>
            </a:r>
            <a:r>
              <a:rPr lang="en-US" sz="1000" spc="-5" dirty="0" err="1">
                <a:solidFill>
                  <a:srgbClr val="79776F"/>
                </a:solidFill>
                <a:latin typeface="Myriad Pro"/>
                <a:cs typeface="Myriad Pro"/>
              </a:rPr>
              <a:t>vulputate</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esse</a:t>
            </a:r>
            <a:r>
              <a:rPr lang="en-US" sz="1000" dirty="0">
                <a:solidFill>
                  <a:srgbClr val="79776F"/>
                </a:solidFill>
                <a:latin typeface="Myriad Pro"/>
                <a:cs typeface="Myriad Pro"/>
              </a:rPr>
              <a:t> </a:t>
            </a:r>
            <a:r>
              <a:rPr lang="en-US" sz="1000" dirty="0" err="1">
                <a:solidFill>
                  <a:srgbClr val="79776F"/>
                </a:solidFill>
                <a:latin typeface="Myriad Pro"/>
                <a:cs typeface="Myriad Pro"/>
              </a:rPr>
              <a:t>molestie</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illum</a:t>
            </a:r>
            <a:r>
              <a:rPr lang="en-US" sz="1000" dirty="0">
                <a:solidFill>
                  <a:srgbClr val="79776F"/>
                </a:solidFill>
                <a:latin typeface="Myriad Pro"/>
                <a:cs typeface="Myriad Pro"/>
              </a:rPr>
              <a:t>  </a:t>
            </a:r>
            <a:r>
              <a:rPr lang="en-US" sz="1000" spc="-5" dirty="0">
                <a:solidFill>
                  <a:srgbClr val="79776F"/>
                </a:solidFill>
                <a:latin typeface="Myriad Pro"/>
                <a:cs typeface="Myriad Pro"/>
              </a:rPr>
              <a:t>dolore </a:t>
            </a:r>
            <a:r>
              <a:rPr lang="en-US" sz="1000" dirty="0" err="1">
                <a:solidFill>
                  <a:srgbClr val="79776F"/>
                </a:solidFill>
                <a:latin typeface="Myriad Pro"/>
                <a:cs typeface="Myriad Pro"/>
              </a:rPr>
              <a:t>eu</a:t>
            </a:r>
            <a:r>
              <a:rPr lang="en-US" sz="1000" dirty="0">
                <a:solidFill>
                  <a:srgbClr val="79776F"/>
                </a:solidFill>
                <a:latin typeface="Myriad Pro"/>
                <a:cs typeface="Myriad Pro"/>
              </a:rPr>
              <a:t> </a:t>
            </a:r>
            <a:r>
              <a:rPr lang="en-US" sz="1000" spc="-5" dirty="0" err="1">
                <a:solidFill>
                  <a:srgbClr val="79776F"/>
                </a:solidFill>
                <a:latin typeface="Myriad Pro"/>
                <a:cs typeface="Myriad Pro"/>
              </a:rPr>
              <a:t>feugiat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nulla</a:t>
            </a:r>
            <a:r>
              <a:rPr lang="en-US" sz="1000" dirty="0">
                <a:solidFill>
                  <a:srgbClr val="79776F"/>
                </a:solidFill>
                <a:latin typeface="Myriad Pro"/>
                <a:cs typeface="Myriad Pro"/>
              </a:rPr>
              <a:t> </a:t>
            </a:r>
            <a:r>
              <a:rPr lang="en-US" sz="1000" dirty="0" err="1">
                <a:solidFill>
                  <a:srgbClr val="79776F"/>
                </a:solidFill>
                <a:latin typeface="Myriad Pro"/>
                <a:cs typeface="Myriad Pro"/>
              </a:rPr>
              <a:t>facilisis</a:t>
            </a:r>
            <a:r>
              <a:rPr lang="en-US" sz="1000" dirty="0">
                <a:solidFill>
                  <a:srgbClr val="79776F"/>
                </a:solidFill>
                <a:latin typeface="Myriad Pro"/>
                <a:cs typeface="Myriad Pro"/>
              </a:rPr>
              <a:t> </a:t>
            </a:r>
            <a:r>
              <a:rPr lang="en-US" sz="1000" spc="-5" dirty="0">
                <a:solidFill>
                  <a:srgbClr val="79776F"/>
                </a:solidFill>
                <a:latin typeface="Myriad Pro"/>
                <a:cs typeface="Myriad Pro"/>
              </a:rPr>
              <a:t>at </a:t>
            </a:r>
            <a:r>
              <a:rPr lang="en-US" sz="1000" spc="-5" dirty="0" err="1">
                <a:solidFill>
                  <a:srgbClr val="79776F"/>
                </a:solidFill>
                <a:latin typeface="Myriad Pro"/>
                <a:cs typeface="Myriad Pro"/>
              </a:rPr>
              <a:t>vero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eros</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accumsan</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iusto</a:t>
            </a:r>
            <a:r>
              <a:rPr lang="en-US" sz="1000" spc="-5" dirty="0">
                <a:solidFill>
                  <a:srgbClr val="79776F"/>
                </a:solidFill>
                <a:latin typeface="Myriad Pro"/>
                <a:cs typeface="Myriad Pro"/>
              </a:rPr>
              <a:t> </a:t>
            </a:r>
            <a:r>
              <a:rPr lang="en-US" sz="1000" dirty="0" err="1">
                <a:solidFill>
                  <a:srgbClr val="79776F"/>
                </a:solidFill>
                <a:latin typeface="Myriad Pro"/>
                <a:cs typeface="Myriad Pro"/>
              </a:rPr>
              <a:t>odio</a:t>
            </a:r>
            <a:r>
              <a:rPr lang="en-US" sz="1000" dirty="0">
                <a:solidFill>
                  <a:srgbClr val="79776F"/>
                </a:solidFill>
                <a:latin typeface="Myriad Pro"/>
                <a:cs typeface="Myriad Pro"/>
              </a:rPr>
              <a:t> </a:t>
            </a:r>
            <a:r>
              <a:rPr lang="en-US" sz="1000" spc="-5" dirty="0" err="1">
                <a:solidFill>
                  <a:srgbClr val="79776F"/>
                </a:solidFill>
                <a:latin typeface="Myriad Pro"/>
                <a:cs typeface="Myriad Pro"/>
              </a:rPr>
              <a:t>dignissim</a:t>
            </a:r>
            <a:r>
              <a:rPr lang="en-US" sz="1000" spc="-5" dirty="0">
                <a:solidFill>
                  <a:srgbClr val="79776F"/>
                </a:solidFill>
                <a:latin typeface="Myriad Pro"/>
                <a:cs typeface="Myriad Pro"/>
              </a:rPr>
              <a:t> </a:t>
            </a:r>
            <a:r>
              <a:rPr lang="en-US" sz="1000" dirty="0">
                <a:solidFill>
                  <a:srgbClr val="79776F"/>
                </a:solidFill>
                <a:latin typeface="Myriad Pro"/>
                <a:cs typeface="Myriad Pro"/>
              </a:rPr>
              <a:t>qui </a:t>
            </a:r>
            <a:r>
              <a:rPr lang="en-US" sz="1000" dirty="0" err="1">
                <a:solidFill>
                  <a:srgbClr val="79776F"/>
                </a:solidFill>
                <a:latin typeface="Myriad Pro"/>
                <a:cs typeface="Myriad Pro"/>
              </a:rPr>
              <a:t>blandit</a:t>
            </a:r>
            <a:r>
              <a:rPr lang="en-US" sz="1000" spc="20" dirty="0">
                <a:solidFill>
                  <a:srgbClr val="79776F"/>
                </a:solidFill>
                <a:latin typeface="Myriad Pro"/>
                <a:cs typeface="Myriad Pro"/>
              </a:rPr>
              <a:t> </a:t>
            </a:r>
            <a:r>
              <a:rPr lang="en-US" sz="1000" spc="-5" dirty="0" err="1">
                <a:solidFill>
                  <a:srgbClr val="79776F"/>
                </a:solidFill>
                <a:latin typeface="Myriad Pro"/>
                <a:cs typeface="Myriad Pro"/>
              </a:rPr>
              <a:t>prae</a:t>
            </a:r>
            <a:endParaRPr lang="en-US" sz="1000" dirty="0">
              <a:latin typeface="Myriad Pro"/>
              <a:cs typeface="Myriad Pro"/>
            </a:endParaRPr>
          </a:p>
        </p:txBody>
      </p:sp>
      <p:sp>
        <p:nvSpPr>
          <p:cNvPr id="19" name="Content Placeholder 16">
            <a:extLst>
              <a:ext uri="{FF2B5EF4-FFF2-40B4-BE49-F238E27FC236}">
                <a16:creationId xmlns:a16="http://schemas.microsoft.com/office/drawing/2014/main" id="{E6589753-713A-BC4A-B134-00C31E8AE67E}"/>
              </a:ext>
            </a:extLst>
          </p:cNvPr>
          <p:cNvSpPr>
            <a:spLocks noGrp="1"/>
          </p:cNvSpPr>
          <p:nvPr>
            <p:ph sz="quarter" idx="16" hasCustomPrompt="1"/>
          </p:nvPr>
        </p:nvSpPr>
        <p:spPr>
          <a:xfrm>
            <a:off x="6070833" y="1681200"/>
            <a:ext cx="5049524" cy="3906000"/>
          </a:xfrm>
          <a:prstGeom prst="rect">
            <a:avLst/>
          </a:prstGeom>
        </p:spPr>
        <p:txBody>
          <a:bodyPr>
            <a:normAutofit/>
          </a:bodyPr>
          <a:lstStyle>
            <a:lvl1pPr marL="12700" marR="5080" indent="0" algn="just">
              <a:lnSpc>
                <a:spcPct val="100000"/>
              </a:lnSpc>
              <a:spcBef>
                <a:spcPts val="40"/>
              </a:spcBef>
              <a:buNone/>
              <a:defRPr sz="1000"/>
            </a:lvl1pPr>
            <a:lvl2pPr marL="457200" indent="0">
              <a:buNone/>
              <a:defRPr/>
            </a:lvl2pPr>
            <a:lvl3pPr marL="914400" indent="0">
              <a:buNone/>
              <a:defRPr/>
            </a:lvl3pPr>
            <a:lvl4pPr marL="1371600" indent="0">
              <a:buNone/>
              <a:defRPr/>
            </a:lvl4pPr>
            <a:lvl5pPr marL="1828800" indent="0">
              <a:buNone/>
              <a:defRPr/>
            </a:lvl5pPr>
          </a:lstStyle>
          <a:p>
            <a:pPr marL="12700" marR="5080" algn="just">
              <a:lnSpc>
                <a:spcPct val="100000"/>
              </a:lnSpc>
              <a:spcBef>
                <a:spcPts val="100"/>
              </a:spcBef>
            </a:pPr>
            <a:r>
              <a:rPr lang="en-US" sz="1000" spc="-5" dirty="0">
                <a:solidFill>
                  <a:srgbClr val="79776F"/>
                </a:solidFill>
                <a:latin typeface="Myriad Pro"/>
                <a:cs typeface="Myriad Pro"/>
              </a:rPr>
              <a:t>Lorem </a:t>
            </a:r>
            <a:r>
              <a:rPr lang="en-US" sz="1000" dirty="0">
                <a:solidFill>
                  <a:srgbClr val="79776F"/>
                </a:solidFill>
                <a:latin typeface="Myriad Pro"/>
                <a:cs typeface="Myriad Pro"/>
              </a:rPr>
              <a:t>ipsum dolor sit </a:t>
            </a:r>
            <a:r>
              <a:rPr lang="en-US" sz="1000" spc="-5" dirty="0" err="1">
                <a:solidFill>
                  <a:srgbClr val="79776F"/>
                </a:solidFill>
                <a:latin typeface="Myriad Pro"/>
                <a:cs typeface="Myriad Pro"/>
              </a:rPr>
              <a:t>amet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consectetuer</a:t>
            </a:r>
            <a:r>
              <a:rPr lang="en-US" sz="1000" dirty="0">
                <a:solidFill>
                  <a:srgbClr val="79776F"/>
                </a:solidFill>
                <a:latin typeface="Myriad Pro"/>
                <a:cs typeface="Myriad Pro"/>
              </a:rPr>
              <a:t> </a:t>
            </a:r>
            <a:r>
              <a:rPr lang="en-US" sz="1000" dirty="0" err="1">
                <a:solidFill>
                  <a:srgbClr val="79776F"/>
                </a:solidFill>
                <a:latin typeface="Myriad Pro"/>
                <a:cs typeface="Myriad Pro"/>
              </a:rPr>
              <a:t>adipisc</a:t>
            </a:r>
            <a:r>
              <a:rPr lang="en-US" sz="1000" dirty="0">
                <a:solidFill>
                  <a:srgbClr val="79776F"/>
                </a:solidFill>
                <a:latin typeface="Myriad Pro"/>
                <a:cs typeface="Myriad Pro"/>
              </a:rPr>
              <a:t>-  </a:t>
            </a:r>
            <a:r>
              <a:rPr lang="en-US" sz="1000" dirty="0" err="1">
                <a:solidFill>
                  <a:srgbClr val="79776F"/>
                </a:solidFill>
                <a:latin typeface="Myriad Pro"/>
                <a:cs typeface="Myriad Pro"/>
              </a:rPr>
              <a:t>ing</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sed</a:t>
            </a:r>
            <a:r>
              <a:rPr lang="en-US" sz="1000" dirty="0">
                <a:solidFill>
                  <a:srgbClr val="79776F"/>
                </a:solidFill>
                <a:latin typeface="Myriad Pro"/>
                <a:cs typeface="Myriad Pro"/>
              </a:rPr>
              <a:t> </a:t>
            </a:r>
            <a:r>
              <a:rPr lang="en-US" sz="1000" dirty="0" err="1">
                <a:solidFill>
                  <a:srgbClr val="79776F"/>
                </a:solidFill>
                <a:latin typeface="Myriad Pro"/>
                <a:cs typeface="Myriad Pro"/>
              </a:rPr>
              <a:t>diam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nonummy</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nibh</a:t>
            </a:r>
            <a:r>
              <a:rPr lang="en-US" sz="1000" dirty="0">
                <a:solidFill>
                  <a:srgbClr val="79776F"/>
                </a:solidFill>
                <a:latin typeface="Myriad Pro"/>
                <a:cs typeface="Myriad Pro"/>
              </a:rPr>
              <a:t> </a:t>
            </a:r>
            <a:r>
              <a:rPr lang="en-US" sz="1000" dirty="0" err="1">
                <a:solidFill>
                  <a:srgbClr val="79776F"/>
                </a:solidFill>
                <a:latin typeface="Myriad Pro"/>
                <a:cs typeface="Myriad Pro"/>
              </a:rPr>
              <a:t>euismod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tincidunt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spc="-5" dirty="0" err="1">
                <a:solidFill>
                  <a:srgbClr val="79776F"/>
                </a:solidFill>
                <a:latin typeface="Myriad Pro"/>
                <a:cs typeface="Myriad Pro"/>
              </a:rPr>
              <a:t>laoreet</a:t>
            </a:r>
            <a:r>
              <a:rPr lang="en-US" sz="1000" spc="-5" dirty="0">
                <a:solidFill>
                  <a:srgbClr val="79776F"/>
                </a:solidFill>
                <a:latin typeface="Myriad Pro"/>
                <a:cs typeface="Myriad Pro"/>
              </a:rPr>
              <a:t> dolore magna </a:t>
            </a:r>
            <a:r>
              <a:rPr lang="en-US" sz="1000" dirty="0" err="1">
                <a:solidFill>
                  <a:srgbClr val="79776F"/>
                </a:solidFill>
                <a:latin typeface="Myriad Pro"/>
                <a:cs typeface="Myriad Pro"/>
              </a:rPr>
              <a:t>aliquam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erat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volutpat</a:t>
            </a:r>
            <a:r>
              <a:rPr lang="en-US" sz="1000" spc="-5" dirty="0">
                <a:solidFill>
                  <a:srgbClr val="79776F"/>
                </a:solidFill>
                <a:latin typeface="Myriad Pro"/>
                <a:cs typeface="Myriad Pro"/>
              </a:rPr>
              <a:t>. </a:t>
            </a:r>
            <a:r>
              <a:rPr lang="en-US" sz="1000" dirty="0">
                <a:solidFill>
                  <a:srgbClr val="79776F"/>
                </a:solidFill>
                <a:latin typeface="Myriad Pro"/>
                <a:cs typeface="Myriad Pro"/>
              </a:rPr>
              <a:t>Ut </a:t>
            </a:r>
            <a:r>
              <a:rPr lang="en-US" sz="1000" dirty="0" err="1">
                <a:solidFill>
                  <a:srgbClr val="79776F"/>
                </a:solidFill>
                <a:latin typeface="Myriad Pro"/>
                <a:cs typeface="Myriad Pro"/>
              </a:rPr>
              <a:t>wisi</a:t>
            </a:r>
            <a:r>
              <a:rPr lang="en-US" sz="1000" dirty="0">
                <a:solidFill>
                  <a:srgbClr val="79776F"/>
                </a:solidFill>
                <a:latin typeface="Myriad Pro"/>
                <a:cs typeface="Myriad Pro"/>
              </a:rPr>
              <a:t> </a:t>
            </a:r>
            <a:r>
              <a:rPr lang="en-US" sz="1000" dirty="0" err="1">
                <a:solidFill>
                  <a:srgbClr val="79776F"/>
                </a:solidFill>
                <a:latin typeface="Myriad Pro"/>
                <a:cs typeface="Myriad Pro"/>
              </a:rPr>
              <a:t>enim</a:t>
            </a:r>
            <a:r>
              <a:rPr lang="en-US" sz="1000" dirty="0">
                <a:solidFill>
                  <a:srgbClr val="79776F"/>
                </a:solidFill>
                <a:latin typeface="Myriad Pro"/>
                <a:cs typeface="Myriad Pro"/>
              </a:rPr>
              <a:t> ad minim </a:t>
            </a:r>
            <a:r>
              <a:rPr lang="en-US" sz="1000" spc="-5" dirty="0" err="1">
                <a:solidFill>
                  <a:srgbClr val="79776F"/>
                </a:solidFill>
                <a:latin typeface="Myriad Pro"/>
                <a:cs typeface="Myriad Pro"/>
              </a:rPr>
              <a:t>veniam</a:t>
            </a:r>
            <a:r>
              <a:rPr lang="en-US" sz="1000" spc="-5" dirty="0">
                <a:solidFill>
                  <a:srgbClr val="79776F"/>
                </a:solidFill>
                <a:latin typeface="Myriad Pro"/>
                <a:cs typeface="Myriad Pro"/>
              </a:rPr>
              <a:t>, </a:t>
            </a:r>
            <a:r>
              <a:rPr lang="en-US" sz="1000" dirty="0" err="1">
                <a:solidFill>
                  <a:srgbClr val="79776F"/>
                </a:solidFill>
                <a:latin typeface="Myriad Pro"/>
                <a:cs typeface="Myriad Pro"/>
              </a:rPr>
              <a:t>quis</a:t>
            </a:r>
            <a:r>
              <a:rPr lang="en-US" sz="1000" dirty="0">
                <a:solidFill>
                  <a:srgbClr val="79776F"/>
                </a:solidFill>
                <a:latin typeface="Myriad Pro"/>
                <a:cs typeface="Myriad Pro"/>
              </a:rPr>
              <a:t>  </a:t>
            </a:r>
            <a:r>
              <a:rPr lang="en-US" sz="1000" dirty="0" err="1">
                <a:solidFill>
                  <a:srgbClr val="79776F"/>
                </a:solidFill>
                <a:latin typeface="Myriad Pro"/>
                <a:cs typeface="Myriad Pro"/>
              </a:rPr>
              <a:t>nostrud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exerci</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tation</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ullamcorper</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suscipit</a:t>
            </a:r>
            <a:r>
              <a:rPr lang="en-US" sz="1000" dirty="0">
                <a:solidFill>
                  <a:srgbClr val="79776F"/>
                </a:solidFill>
                <a:latin typeface="Myriad Pro"/>
                <a:cs typeface="Myriad Pro"/>
              </a:rPr>
              <a:t> </a:t>
            </a:r>
            <a:r>
              <a:rPr lang="en-US" sz="1000" dirty="0" err="1">
                <a:solidFill>
                  <a:srgbClr val="79776F"/>
                </a:solidFill>
                <a:latin typeface="Myriad Pro"/>
                <a:cs typeface="Myriad Pro"/>
              </a:rPr>
              <a:t>lobortis</a:t>
            </a:r>
            <a:r>
              <a:rPr lang="en-US" sz="1000" dirty="0">
                <a:solidFill>
                  <a:srgbClr val="79776F"/>
                </a:solidFill>
                <a:latin typeface="Myriad Pro"/>
                <a:cs typeface="Myriad Pro"/>
              </a:rPr>
              <a:t>  </a:t>
            </a:r>
            <a:r>
              <a:rPr lang="en-US" sz="1000" dirty="0" err="1">
                <a:solidFill>
                  <a:srgbClr val="79776F"/>
                </a:solidFill>
                <a:latin typeface="Myriad Pro"/>
                <a:cs typeface="Myriad Pro"/>
              </a:rPr>
              <a:t>nisl</a:t>
            </a:r>
            <a:r>
              <a:rPr lang="en-US" sz="1000"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dirty="0" err="1">
                <a:solidFill>
                  <a:srgbClr val="79776F"/>
                </a:solidFill>
                <a:latin typeface="Myriad Pro"/>
                <a:cs typeface="Myriad Pro"/>
              </a:rPr>
              <a:t>aliquip</a:t>
            </a:r>
            <a:r>
              <a:rPr lang="en-US" sz="1000" dirty="0">
                <a:solidFill>
                  <a:srgbClr val="79776F"/>
                </a:solidFill>
                <a:latin typeface="Myriad Pro"/>
                <a:cs typeface="Myriad Pro"/>
              </a:rPr>
              <a:t> </a:t>
            </a:r>
            <a:r>
              <a:rPr lang="en-US" sz="1000" spc="-5" dirty="0">
                <a:solidFill>
                  <a:srgbClr val="79776F"/>
                </a:solidFill>
                <a:latin typeface="Myriad Pro"/>
                <a:cs typeface="Myriad Pro"/>
              </a:rPr>
              <a:t>ex </a:t>
            </a:r>
            <a:r>
              <a:rPr lang="en-US" sz="1000" dirty="0" err="1">
                <a:solidFill>
                  <a:srgbClr val="79776F"/>
                </a:solidFill>
                <a:latin typeface="Myriad Pro"/>
                <a:cs typeface="Myriad Pro"/>
              </a:rPr>
              <a:t>ea</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commodo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dirty="0">
                <a:solidFill>
                  <a:srgbClr val="79776F"/>
                </a:solidFill>
                <a:latin typeface="Myriad Pro"/>
                <a:cs typeface="Myriad Pro"/>
              </a:rPr>
              <a:t>Duis  </a:t>
            </a:r>
            <a:r>
              <a:rPr lang="en-US" sz="1000" spc="-5" dirty="0" err="1">
                <a:solidFill>
                  <a:srgbClr val="79776F"/>
                </a:solidFill>
                <a:latin typeface="Myriad Pro"/>
                <a:cs typeface="Myriad Pro"/>
              </a:rPr>
              <a:t>autem</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eum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iriure</a:t>
            </a:r>
            <a:r>
              <a:rPr lang="en-US" sz="1000" spc="-5" dirty="0">
                <a:solidFill>
                  <a:srgbClr val="79776F"/>
                </a:solidFill>
                <a:latin typeface="Myriad Pro"/>
                <a:cs typeface="Myriad Pro"/>
              </a:rPr>
              <a:t> </a:t>
            </a:r>
            <a:r>
              <a:rPr lang="en-US" sz="1000" dirty="0">
                <a:solidFill>
                  <a:srgbClr val="79776F"/>
                </a:solidFill>
                <a:latin typeface="Myriad Pro"/>
                <a:cs typeface="Myriad Pro"/>
              </a:rPr>
              <a:t>dolor in </a:t>
            </a:r>
            <a:r>
              <a:rPr lang="en-US" sz="1000" spc="-5" dirty="0" err="1">
                <a:solidFill>
                  <a:srgbClr val="79776F"/>
                </a:solidFill>
                <a:latin typeface="Myriad Pro"/>
                <a:cs typeface="Myriad Pro"/>
              </a:rPr>
              <a:t>hendrerit</a:t>
            </a:r>
            <a:r>
              <a:rPr lang="en-US" sz="1000" spc="-5" dirty="0">
                <a:solidFill>
                  <a:srgbClr val="79776F"/>
                </a:solidFill>
                <a:latin typeface="Myriad Pro"/>
                <a:cs typeface="Myriad Pro"/>
              </a:rPr>
              <a:t> </a:t>
            </a:r>
            <a:r>
              <a:rPr lang="en-US" sz="1000" dirty="0">
                <a:solidFill>
                  <a:srgbClr val="79776F"/>
                </a:solidFill>
                <a:latin typeface="Myriad Pro"/>
                <a:cs typeface="Myriad Pro"/>
              </a:rPr>
              <a:t>in  </a:t>
            </a:r>
            <a:r>
              <a:rPr lang="en-US" sz="1000" spc="-5" dirty="0" err="1">
                <a:solidFill>
                  <a:srgbClr val="79776F"/>
                </a:solidFill>
                <a:latin typeface="Myriad Pro"/>
                <a:cs typeface="Myriad Pro"/>
              </a:rPr>
              <a:t>vulputate</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esse</a:t>
            </a:r>
            <a:r>
              <a:rPr lang="en-US" sz="1000" dirty="0">
                <a:solidFill>
                  <a:srgbClr val="79776F"/>
                </a:solidFill>
                <a:latin typeface="Myriad Pro"/>
                <a:cs typeface="Myriad Pro"/>
              </a:rPr>
              <a:t> </a:t>
            </a:r>
            <a:r>
              <a:rPr lang="en-US" sz="1000" dirty="0" err="1">
                <a:solidFill>
                  <a:srgbClr val="79776F"/>
                </a:solidFill>
                <a:latin typeface="Myriad Pro"/>
                <a:cs typeface="Myriad Pro"/>
              </a:rPr>
              <a:t>molestie</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illum</a:t>
            </a:r>
            <a:r>
              <a:rPr lang="en-US" sz="1000" dirty="0">
                <a:solidFill>
                  <a:srgbClr val="79776F"/>
                </a:solidFill>
                <a:latin typeface="Myriad Pro"/>
                <a:cs typeface="Myriad Pro"/>
              </a:rPr>
              <a:t>  </a:t>
            </a:r>
            <a:r>
              <a:rPr lang="en-US" sz="1000" spc="-5" dirty="0">
                <a:solidFill>
                  <a:srgbClr val="79776F"/>
                </a:solidFill>
                <a:latin typeface="Myriad Pro"/>
                <a:cs typeface="Myriad Pro"/>
              </a:rPr>
              <a:t>dolore </a:t>
            </a:r>
            <a:r>
              <a:rPr lang="en-US" sz="1000" dirty="0" err="1">
                <a:solidFill>
                  <a:srgbClr val="79776F"/>
                </a:solidFill>
                <a:latin typeface="Myriad Pro"/>
                <a:cs typeface="Myriad Pro"/>
              </a:rPr>
              <a:t>eu</a:t>
            </a:r>
            <a:r>
              <a:rPr lang="en-US" sz="1000" dirty="0">
                <a:solidFill>
                  <a:srgbClr val="79776F"/>
                </a:solidFill>
                <a:latin typeface="Myriad Pro"/>
                <a:cs typeface="Myriad Pro"/>
              </a:rPr>
              <a:t> </a:t>
            </a:r>
            <a:r>
              <a:rPr lang="en-US" sz="1000" spc="-5" dirty="0" err="1">
                <a:solidFill>
                  <a:srgbClr val="79776F"/>
                </a:solidFill>
                <a:latin typeface="Myriad Pro"/>
                <a:cs typeface="Myriad Pro"/>
              </a:rPr>
              <a:t>feugiat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nulla</a:t>
            </a:r>
            <a:r>
              <a:rPr lang="en-US" sz="1000" dirty="0">
                <a:solidFill>
                  <a:srgbClr val="79776F"/>
                </a:solidFill>
                <a:latin typeface="Myriad Pro"/>
                <a:cs typeface="Myriad Pro"/>
              </a:rPr>
              <a:t> </a:t>
            </a:r>
            <a:r>
              <a:rPr lang="en-US" sz="1000" dirty="0" err="1">
                <a:solidFill>
                  <a:srgbClr val="79776F"/>
                </a:solidFill>
                <a:latin typeface="Myriad Pro"/>
                <a:cs typeface="Myriad Pro"/>
              </a:rPr>
              <a:t>facilisis</a:t>
            </a:r>
            <a:r>
              <a:rPr lang="en-US" sz="1000" dirty="0">
                <a:solidFill>
                  <a:srgbClr val="79776F"/>
                </a:solidFill>
                <a:latin typeface="Myriad Pro"/>
                <a:cs typeface="Myriad Pro"/>
              </a:rPr>
              <a:t> </a:t>
            </a:r>
            <a:r>
              <a:rPr lang="en-US" sz="1000" spc="-5" dirty="0">
                <a:solidFill>
                  <a:srgbClr val="79776F"/>
                </a:solidFill>
                <a:latin typeface="Myriad Pro"/>
                <a:cs typeface="Myriad Pro"/>
              </a:rPr>
              <a:t>at </a:t>
            </a:r>
            <a:r>
              <a:rPr lang="en-US" sz="1000" spc="-5" dirty="0" err="1">
                <a:solidFill>
                  <a:srgbClr val="79776F"/>
                </a:solidFill>
                <a:latin typeface="Myriad Pro"/>
                <a:cs typeface="Myriad Pro"/>
              </a:rPr>
              <a:t>vero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eros</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accumsan</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iusto</a:t>
            </a:r>
            <a:r>
              <a:rPr lang="en-US" sz="1000" spc="-5" dirty="0">
                <a:solidFill>
                  <a:srgbClr val="79776F"/>
                </a:solidFill>
                <a:latin typeface="Myriad Pro"/>
                <a:cs typeface="Myriad Pro"/>
              </a:rPr>
              <a:t> </a:t>
            </a:r>
            <a:r>
              <a:rPr lang="en-US" sz="1000" dirty="0" err="1">
                <a:solidFill>
                  <a:srgbClr val="79776F"/>
                </a:solidFill>
                <a:latin typeface="Myriad Pro"/>
                <a:cs typeface="Myriad Pro"/>
              </a:rPr>
              <a:t>odio</a:t>
            </a:r>
            <a:r>
              <a:rPr lang="en-US" sz="1000" dirty="0">
                <a:solidFill>
                  <a:srgbClr val="79776F"/>
                </a:solidFill>
                <a:latin typeface="Myriad Pro"/>
                <a:cs typeface="Myriad Pro"/>
              </a:rPr>
              <a:t> </a:t>
            </a:r>
            <a:r>
              <a:rPr lang="en-US" sz="1000" spc="-5" dirty="0" err="1">
                <a:solidFill>
                  <a:srgbClr val="79776F"/>
                </a:solidFill>
                <a:latin typeface="Myriad Pro"/>
                <a:cs typeface="Myriad Pro"/>
              </a:rPr>
              <a:t>dignissim</a:t>
            </a:r>
            <a:r>
              <a:rPr lang="en-US" sz="1000" spc="-5" dirty="0">
                <a:solidFill>
                  <a:srgbClr val="79776F"/>
                </a:solidFill>
                <a:latin typeface="Myriad Pro"/>
                <a:cs typeface="Myriad Pro"/>
              </a:rPr>
              <a:t> </a:t>
            </a:r>
            <a:r>
              <a:rPr lang="en-US" sz="1000" dirty="0">
                <a:solidFill>
                  <a:srgbClr val="79776F"/>
                </a:solidFill>
                <a:latin typeface="Myriad Pro"/>
                <a:cs typeface="Myriad Pro"/>
              </a:rPr>
              <a:t>qui </a:t>
            </a:r>
            <a:r>
              <a:rPr lang="en-US" sz="1000" dirty="0" err="1">
                <a:solidFill>
                  <a:srgbClr val="79776F"/>
                </a:solidFill>
                <a:latin typeface="Myriad Pro"/>
                <a:cs typeface="Myriad Pro"/>
              </a:rPr>
              <a:t>blandit</a:t>
            </a:r>
            <a:r>
              <a:rPr lang="en-US" sz="1000" spc="20" dirty="0">
                <a:solidFill>
                  <a:srgbClr val="79776F"/>
                </a:solidFill>
                <a:latin typeface="Myriad Pro"/>
                <a:cs typeface="Myriad Pro"/>
              </a:rPr>
              <a:t> </a:t>
            </a:r>
            <a:r>
              <a:rPr lang="en-US" sz="1000" spc="-5" dirty="0" err="1">
                <a:solidFill>
                  <a:srgbClr val="79776F"/>
                </a:solidFill>
                <a:latin typeface="Myriad Pro"/>
                <a:cs typeface="Myriad Pro"/>
              </a:rPr>
              <a:t>prae</a:t>
            </a:r>
            <a:endParaRPr lang="en-US" sz="1000" dirty="0">
              <a:latin typeface="Myriad Pro"/>
              <a:cs typeface="Myriad Pro"/>
            </a:endParaRPr>
          </a:p>
          <a:p>
            <a:pPr>
              <a:lnSpc>
                <a:spcPct val="100000"/>
              </a:lnSpc>
              <a:spcBef>
                <a:spcPts val="40"/>
              </a:spcBef>
            </a:pPr>
            <a:endParaRPr lang="en-US" sz="1000" dirty="0">
              <a:latin typeface="Times New Roman"/>
              <a:cs typeface="Times New Roman"/>
            </a:endParaRPr>
          </a:p>
          <a:p>
            <a:pPr marL="12700" marR="5080" algn="just">
              <a:lnSpc>
                <a:spcPct val="100000"/>
              </a:lnSpc>
            </a:pPr>
            <a:r>
              <a:rPr lang="en-US" sz="1000" spc="-5" dirty="0">
                <a:solidFill>
                  <a:srgbClr val="79776F"/>
                </a:solidFill>
                <a:latin typeface="Myriad Pro"/>
                <a:cs typeface="Myriad Pro"/>
              </a:rPr>
              <a:t>Lorem </a:t>
            </a:r>
            <a:r>
              <a:rPr lang="en-US" sz="1000" dirty="0">
                <a:solidFill>
                  <a:srgbClr val="79776F"/>
                </a:solidFill>
                <a:latin typeface="Myriad Pro"/>
                <a:cs typeface="Myriad Pro"/>
              </a:rPr>
              <a:t>ipsum dolor sit </a:t>
            </a:r>
            <a:r>
              <a:rPr lang="en-US" sz="1000" spc="-5" dirty="0" err="1">
                <a:solidFill>
                  <a:srgbClr val="79776F"/>
                </a:solidFill>
                <a:latin typeface="Myriad Pro"/>
                <a:cs typeface="Myriad Pro"/>
              </a:rPr>
              <a:t>amet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consectetuer</a:t>
            </a:r>
            <a:r>
              <a:rPr lang="en-US" sz="1000" dirty="0">
                <a:solidFill>
                  <a:srgbClr val="79776F"/>
                </a:solidFill>
                <a:latin typeface="Myriad Pro"/>
                <a:cs typeface="Myriad Pro"/>
              </a:rPr>
              <a:t> </a:t>
            </a:r>
            <a:r>
              <a:rPr lang="en-US" sz="1000" dirty="0" err="1">
                <a:solidFill>
                  <a:srgbClr val="79776F"/>
                </a:solidFill>
                <a:latin typeface="Myriad Pro"/>
                <a:cs typeface="Myriad Pro"/>
              </a:rPr>
              <a:t>adipisc</a:t>
            </a:r>
            <a:r>
              <a:rPr lang="en-US" sz="1000" dirty="0">
                <a:solidFill>
                  <a:srgbClr val="79776F"/>
                </a:solidFill>
                <a:latin typeface="Myriad Pro"/>
                <a:cs typeface="Myriad Pro"/>
              </a:rPr>
              <a:t>-  </a:t>
            </a:r>
            <a:r>
              <a:rPr lang="en-US" sz="1000" dirty="0" err="1">
                <a:solidFill>
                  <a:srgbClr val="79776F"/>
                </a:solidFill>
                <a:latin typeface="Myriad Pro"/>
                <a:cs typeface="Myriad Pro"/>
              </a:rPr>
              <a:t>ing</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sed</a:t>
            </a:r>
            <a:r>
              <a:rPr lang="en-US" sz="1000" dirty="0">
                <a:solidFill>
                  <a:srgbClr val="79776F"/>
                </a:solidFill>
                <a:latin typeface="Myriad Pro"/>
                <a:cs typeface="Myriad Pro"/>
              </a:rPr>
              <a:t> </a:t>
            </a:r>
            <a:r>
              <a:rPr lang="en-US" sz="1000" dirty="0" err="1">
                <a:solidFill>
                  <a:srgbClr val="79776F"/>
                </a:solidFill>
                <a:latin typeface="Myriad Pro"/>
                <a:cs typeface="Myriad Pro"/>
              </a:rPr>
              <a:t>diam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nonummy</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nibh</a:t>
            </a:r>
            <a:r>
              <a:rPr lang="en-US" sz="1000" dirty="0">
                <a:solidFill>
                  <a:srgbClr val="79776F"/>
                </a:solidFill>
                <a:latin typeface="Myriad Pro"/>
                <a:cs typeface="Myriad Pro"/>
              </a:rPr>
              <a:t> </a:t>
            </a:r>
            <a:r>
              <a:rPr lang="en-US" sz="1000" dirty="0" err="1">
                <a:solidFill>
                  <a:srgbClr val="79776F"/>
                </a:solidFill>
                <a:latin typeface="Myriad Pro"/>
                <a:cs typeface="Myriad Pro"/>
              </a:rPr>
              <a:t>euismod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tincidunt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spc="-5" dirty="0" err="1">
                <a:solidFill>
                  <a:srgbClr val="79776F"/>
                </a:solidFill>
                <a:latin typeface="Myriad Pro"/>
                <a:cs typeface="Myriad Pro"/>
              </a:rPr>
              <a:t>laoreet</a:t>
            </a:r>
            <a:r>
              <a:rPr lang="en-US" sz="1000" spc="-5" dirty="0">
                <a:solidFill>
                  <a:srgbClr val="79776F"/>
                </a:solidFill>
                <a:latin typeface="Myriad Pro"/>
                <a:cs typeface="Myriad Pro"/>
              </a:rPr>
              <a:t> dolore magna </a:t>
            </a:r>
            <a:r>
              <a:rPr lang="en-US" sz="1000" dirty="0" err="1">
                <a:solidFill>
                  <a:srgbClr val="79776F"/>
                </a:solidFill>
                <a:latin typeface="Myriad Pro"/>
                <a:cs typeface="Myriad Pro"/>
              </a:rPr>
              <a:t>aliquam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erat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volutpat</a:t>
            </a:r>
            <a:r>
              <a:rPr lang="en-US" sz="1000" spc="-5" dirty="0">
                <a:solidFill>
                  <a:srgbClr val="79776F"/>
                </a:solidFill>
                <a:latin typeface="Myriad Pro"/>
                <a:cs typeface="Myriad Pro"/>
              </a:rPr>
              <a:t>. </a:t>
            </a:r>
            <a:r>
              <a:rPr lang="en-US" sz="1000" dirty="0">
                <a:solidFill>
                  <a:srgbClr val="79776F"/>
                </a:solidFill>
                <a:latin typeface="Myriad Pro"/>
                <a:cs typeface="Myriad Pro"/>
              </a:rPr>
              <a:t>Ut </a:t>
            </a:r>
            <a:r>
              <a:rPr lang="en-US" sz="1000" dirty="0" err="1">
                <a:solidFill>
                  <a:srgbClr val="79776F"/>
                </a:solidFill>
                <a:latin typeface="Myriad Pro"/>
                <a:cs typeface="Myriad Pro"/>
              </a:rPr>
              <a:t>wisi</a:t>
            </a:r>
            <a:r>
              <a:rPr lang="en-US" sz="1000" dirty="0">
                <a:solidFill>
                  <a:srgbClr val="79776F"/>
                </a:solidFill>
                <a:latin typeface="Myriad Pro"/>
                <a:cs typeface="Myriad Pro"/>
              </a:rPr>
              <a:t> </a:t>
            </a:r>
            <a:r>
              <a:rPr lang="en-US" sz="1000" dirty="0" err="1">
                <a:solidFill>
                  <a:srgbClr val="79776F"/>
                </a:solidFill>
                <a:latin typeface="Myriad Pro"/>
                <a:cs typeface="Myriad Pro"/>
              </a:rPr>
              <a:t>enim</a:t>
            </a:r>
            <a:r>
              <a:rPr lang="en-US" sz="1000" dirty="0">
                <a:solidFill>
                  <a:srgbClr val="79776F"/>
                </a:solidFill>
                <a:latin typeface="Myriad Pro"/>
                <a:cs typeface="Myriad Pro"/>
              </a:rPr>
              <a:t> ad minim </a:t>
            </a:r>
            <a:r>
              <a:rPr lang="en-US" sz="1000" spc="-5" dirty="0" err="1">
                <a:solidFill>
                  <a:srgbClr val="79776F"/>
                </a:solidFill>
                <a:latin typeface="Myriad Pro"/>
                <a:cs typeface="Myriad Pro"/>
              </a:rPr>
              <a:t>veniam</a:t>
            </a:r>
            <a:r>
              <a:rPr lang="en-US" sz="1000" spc="-5" dirty="0">
                <a:solidFill>
                  <a:srgbClr val="79776F"/>
                </a:solidFill>
                <a:latin typeface="Myriad Pro"/>
                <a:cs typeface="Myriad Pro"/>
              </a:rPr>
              <a:t>, </a:t>
            </a:r>
            <a:r>
              <a:rPr lang="en-US" sz="1000" dirty="0" err="1">
                <a:solidFill>
                  <a:srgbClr val="79776F"/>
                </a:solidFill>
                <a:latin typeface="Myriad Pro"/>
                <a:cs typeface="Myriad Pro"/>
              </a:rPr>
              <a:t>quis</a:t>
            </a:r>
            <a:r>
              <a:rPr lang="en-US" sz="1000" dirty="0">
                <a:solidFill>
                  <a:srgbClr val="79776F"/>
                </a:solidFill>
                <a:latin typeface="Myriad Pro"/>
                <a:cs typeface="Myriad Pro"/>
              </a:rPr>
              <a:t>  </a:t>
            </a:r>
            <a:r>
              <a:rPr lang="en-US" sz="1000" dirty="0" err="1">
                <a:solidFill>
                  <a:srgbClr val="79776F"/>
                </a:solidFill>
                <a:latin typeface="Myriad Pro"/>
                <a:cs typeface="Myriad Pro"/>
              </a:rPr>
              <a:t>nostrud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exerci</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tation</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ullamcorper</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suscipit</a:t>
            </a:r>
            <a:r>
              <a:rPr lang="en-US" sz="1000" dirty="0">
                <a:solidFill>
                  <a:srgbClr val="79776F"/>
                </a:solidFill>
                <a:latin typeface="Myriad Pro"/>
                <a:cs typeface="Myriad Pro"/>
              </a:rPr>
              <a:t> </a:t>
            </a:r>
            <a:r>
              <a:rPr lang="en-US" sz="1000" dirty="0" err="1">
                <a:solidFill>
                  <a:srgbClr val="79776F"/>
                </a:solidFill>
                <a:latin typeface="Myriad Pro"/>
                <a:cs typeface="Myriad Pro"/>
              </a:rPr>
              <a:t>lobortis</a:t>
            </a:r>
            <a:r>
              <a:rPr lang="en-US" sz="1000" dirty="0">
                <a:solidFill>
                  <a:srgbClr val="79776F"/>
                </a:solidFill>
                <a:latin typeface="Myriad Pro"/>
                <a:cs typeface="Myriad Pro"/>
              </a:rPr>
              <a:t>  </a:t>
            </a:r>
            <a:r>
              <a:rPr lang="en-US" sz="1000" dirty="0" err="1">
                <a:solidFill>
                  <a:srgbClr val="79776F"/>
                </a:solidFill>
                <a:latin typeface="Myriad Pro"/>
                <a:cs typeface="Myriad Pro"/>
              </a:rPr>
              <a:t>nisl</a:t>
            </a:r>
            <a:r>
              <a:rPr lang="en-US" sz="1000"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dirty="0" err="1">
                <a:solidFill>
                  <a:srgbClr val="79776F"/>
                </a:solidFill>
                <a:latin typeface="Myriad Pro"/>
                <a:cs typeface="Myriad Pro"/>
              </a:rPr>
              <a:t>aliquip</a:t>
            </a:r>
            <a:r>
              <a:rPr lang="en-US" sz="1000" dirty="0">
                <a:solidFill>
                  <a:srgbClr val="79776F"/>
                </a:solidFill>
                <a:latin typeface="Myriad Pro"/>
                <a:cs typeface="Myriad Pro"/>
              </a:rPr>
              <a:t> </a:t>
            </a:r>
            <a:r>
              <a:rPr lang="en-US" sz="1000" spc="-5" dirty="0">
                <a:solidFill>
                  <a:srgbClr val="79776F"/>
                </a:solidFill>
                <a:latin typeface="Myriad Pro"/>
                <a:cs typeface="Myriad Pro"/>
              </a:rPr>
              <a:t>ex </a:t>
            </a:r>
            <a:r>
              <a:rPr lang="en-US" sz="1000" dirty="0" err="1">
                <a:solidFill>
                  <a:srgbClr val="79776F"/>
                </a:solidFill>
                <a:latin typeface="Myriad Pro"/>
                <a:cs typeface="Myriad Pro"/>
              </a:rPr>
              <a:t>ea</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commodo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dirty="0">
                <a:solidFill>
                  <a:srgbClr val="79776F"/>
                </a:solidFill>
                <a:latin typeface="Myriad Pro"/>
                <a:cs typeface="Myriad Pro"/>
              </a:rPr>
              <a:t>Duis  </a:t>
            </a:r>
            <a:r>
              <a:rPr lang="en-US" sz="1000" spc="-5" dirty="0" err="1">
                <a:solidFill>
                  <a:srgbClr val="79776F"/>
                </a:solidFill>
                <a:latin typeface="Myriad Pro"/>
                <a:cs typeface="Myriad Pro"/>
              </a:rPr>
              <a:t>autem</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eum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iriure</a:t>
            </a:r>
            <a:r>
              <a:rPr lang="en-US" sz="1000" spc="-5" dirty="0">
                <a:solidFill>
                  <a:srgbClr val="79776F"/>
                </a:solidFill>
                <a:latin typeface="Myriad Pro"/>
                <a:cs typeface="Myriad Pro"/>
              </a:rPr>
              <a:t> </a:t>
            </a:r>
            <a:r>
              <a:rPr lang="en-US" sz="1000" dirty="0">
                <a:solidFill>
                  <a:srgbClr val="79776F"/>
                </a:solidFill>
                <a:latin typeface="Myriad Pro"/>
                <a:cs typeface="Myriad Pro"/>
              </a:rPr>
              <a:t>dolor in </a:t>
            </a:r>
            <a:r>
              <a:rPr lang="en-US" sz="1000" spc="-5" dirty="0" err="1">
                <a:solidFill>
                  <a:srgbClr val="79776F"/>
                </a:solidFill>
                <a:latin typeface="Myriad Pro"/>
                <a:cs typeface="Myriad Pro"/>
              </a:rPr>
              <a:t>hendrerit</a:t>
            </a:r>
            <a:r>
              <a:rPr lang="en-US" sz="1000" spc="-5" dirty="0">
                <a:solidFill>
                  <a:srgbClr val="79776F"/>
                </a:solidFill>
                <a:latin typeface="Myriad Pro"/>
                <a:cs typeface="Myriad Pro"/>
              </a:rPr>
              <a:t> </a:t>
            </a:r>
            <a:r>
              <a:rPr lang="en-US" sz="1000" dirty="0">
                <a:solidFill>
                  <a:srgbClr val="79776F"/>
                </a:solidFill>
                <a:latin typeface="Myriad Pro"/>
                <a:cs typeface="Myriad Pro"/>
              </a:rPr>
              <a:t>in  </a:t>
            </a:r>
            <a:r>
              <a:rPr lang="en-US" sz="1000" spc="-5" dirty="0" err="1">
                <a:solidFill>
                  <a:srgbClr val="79776F"/>
                </a:solidFill>
                <a:latin typeface="Myriad Pro"/>
                <a:cs typeface="Myriad Pro"/>
              </a:rPr>
              <a:t>vulputate</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esse</a:t>
            </a:r>
            <a:r>
              <a:rPr lang="en-US" sz="1000" dirty="0">
                <a:solidFill>
                  <a:srgbClr val="79776F"/>
                </a:solidFill>
                <a:latin typeface="Myriad Pro"/>
                <a:cs typeface="Myriad Pro"/>
              </a:rPr>
              <a:t> </a:t>
            </a:r>
            <a:r>
              <a:rPr lang="en-US" sz="1000" dirty="0" err="1">
                <a:solidFill>
                  <a:srgbClr val="79776F"/>
                </a:solidFill>
                <a:latin typeface="Myriad Pro"/>
                <a:cs typeface="Myriad Pro"/>
              </a:rPr>
              <a:t>molestie</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illum</a:t>
            </a:r>
            <a:r>
              <a:rPr lang="en-US" sz="1000" dirty="0">
                <a:solidFill>
                  <a:srgbClr val="79776F"/>
                </a:solidFill>
                <a:latin typeface="Myriad Pro"/>
                <a:cs typeface="Myriad Pro"/>
              </a:rPr>
              <a:t>  </a:t>
            </a:r>
            <a:r>
              <a:rPr lang="en-US" sz="1000" spc="-5" dirty="0">
                <a:solidFill>
                  <a:srgbClr val="79776F"/>
                </a:solidFill>
                <a:latin typeface="Myriad Pro"/>
                <a:cs typeface="Myriad Pro"/>
              </a:rPr>
              <a:t>dolore </a:t>
            </a:r>
            <a:r>
              <a:rPr lang="en-US" sz="1000" dirty="0" err="1">
                <a:solidFill>
                  <a:srgbClr val="79776F"/>
                </a:solidFill>
                <a:latin typeface="Myriad Pro"/>
                <a:cs typeface="Myriad Pro"/>
              </a:rPr>
              <a:t>eu</a:t>
            </a:r>
            <a:r>
              <a:rPr lang="en-US" sz="1000" dirty="0">
                <a:solidFill>
                  <a:srgbClr val="79776F"/>
                </a:solidFill>
                <a:latin typeface="Myriad Pro"/>
                <a:cs typeface="Myriad Pro"/>
              </a:rPr>
              <a:t> </a:t>
            </a:r>
            <a:r>
              <a:rPr lang="en-US" sz="1000" spc="-5" dirty="0" err="1">
                <a:solidFill>
                  <a:srgbClr val="79776F"/>
                </a:solidFill>
                <a:latin typeface="Myriad Pro"/>
                <a:cs typeface="Myriad Pro"/>
              </a:rPr>
              <a:t>feugiat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nulla</a:t>
            </a:r>
            <a:r>
              <a:rPr lang="en-US" sz="1000" dirty="0">
                <a:solidFill>
                  <a:srgbClr val="79776F"/>
                </a:solidFill>
                <a:latin typeface="Myriad Pro"/>
                <a:cs typeface="Myriad Pro"/>
              </a:rPr>
              <a:t> </a:t>
            </a:r>
            <a:r>
              <a:rPr lang="en-US" sz="1000" dirty="0" err="1">
                <a:solidFill>
                  <a:srgbClr val="79776F"/>
                </a:solidFill>
                <a:latin typeface="Myriad Pro"/>
                <a:cs typeface="Myriad Pro"/>
              </a:rPr>
              <a:t>facilisis</a:t>
            </a:r>
            <a:r>
              <a:rPr lang="en-US" sz="1000" dirty="0">
                <a:solidFill>
                  <a:srgbClr val="79776F"/>
                </a:solidFill>
                <a:latin typeface="Myriad Pro"/>
                <a:cs typeface="Myriad Pro"/>
              </a:rPr>
              <a:t> </a:t>
            </a:r>
            <a:r>
              <a:rPr lang="en-US" sz="1000" spc="-5" dirty="0">
                <a:solidFill>
                  <a:srgbClr val="79776F"/>
                </a:solidFill>
                <a:latin typeface="Myriad Pro"/>
                <a:cs typeface="Myriad Pro"/>
              </a:rPr>
              <a:t>at </a:t>
            </a:r>
            <a:r>
              <a:rPr lang="en-US" sz="1000" spc="-5" dirty="0" err="1">
                <a:solidFill>
                  <a:srgbClr val="79776F"/>
                </a:solidFill>
                <a:latin typeface="Myriad Pro"/>
                <a:cs typeface="Myriad Pro"/>
              </a:rPr>
              <a:t>vero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eros</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accumsan</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iusto</a:t>
            </a:r>
            <a:r>
              <a:rPr lang="en-US" sz="1000" spc="-5" dirty="0">
                <a:solidFill>
                  <a:srgbClr val="79776F"/>
                </a:solidFill>
                <a:latin typeface="Myriad Pro"/>
                <a:cs typeface="Myriad Pro"/>
              </a:rPr>
              <a:t> </a:t>
            </a:r>
            <a:r>
              <a:rPr lang="en-US" sz="1000" dirty="0" err="1">
                <a:solidFill>
                  <a:srgbClr val="79776F"/>
                </a:solidFill>
                <a:latin typeface="Myriad Pro"/>
                <a:cs typeface="Myriad Pro"/>
              </a:rPr>
              <a:t>odio</a:t>
            </a:r>
            <a:r>
              <a:rPr lang="en-US" sz="1000" dirty="0">
                <a:solidFill>
                  <a:srgbClr val="79776F"/>
                </a:solidFill>
                <a:latin typeface="Myriad Pro"/>
                <a:cs typeface="Myriad Pro"/>
              </a:rPr>
              <a:t> </a:t>
            </a:r>
            <a:r>
              <a:rPr lang="en-US" sz="1000" spc="-5" dirty="0" err="1">
                <a:solidFill>
                  <a:srgbClr val="79776F"/>
                </a:solidFill>
                <a:latin typeface="Myriad Pro"/>
                <a:cs typeface="Myriad Pro"/>
              </a:rPr>
              <a:t>dignissim</a:t>
            </a:r>
            <a:r>
              <a:rPr lang="en-US" sz="1000" spc="-5" dirty="0">
                <a:solidFill>
                  <a:srgbClr val="79776F"/>
                </a:solidFill>
                <a:latin typeface="Myriad Pro"/>
                <a:cs typeface="Myriad Pro"/>
              </a:rPr>
              <a:t> </a:t>
            </a:r>
            <a:r>
              <a:rPr lang="en-US" sz="1000" dirty="0">
                <a:solidFill>
                  <a:srgbClr val="79776F"/>
                </a:solidFill>
                <a:latin typeface="Myriad Pro"/>
                <a:cs typeface="Myriad Pro"/>
              </a:rPr>
              <a:t>qui </a:t>
            </a:r>
            <a:r>
              <a:rPr lang="en-US" sz="1000" dirty="0" err="1">
                <a:solidFill>
                  <a:srgbClr val="79776F"/>
                </a:solidFill>
                <a:latin typeface="Myriad Pro"/>
                <a:cs typeface="Myriad Pro"/>
              </a:rPr>
              <a:t>blandit</a:t>
            </a:r>
            <a:r>
              <a:rPr lang="en-US" sz="1000" spc="20" dirty="0">
                <a:solidFill>
                  <a:srgbClr val="79776F"/>
                </a:solidFill>
                <a:latin typeface="Myriad Pro"/>
                <a:cs typeface="Myriad Pro"/>
              </a:rPr>
              <a:t> </a:t>
            </a:r>
            <a:r>
              <a:rPr lang="en-US" sz="1000" spc="-5" dirty="0" err="1">
                <a:solidFill>
                  <a:srgbClr val="79776F"/>
                </a:solidFill>
                <a:latin typeface="Myriad Pro"/>
                <a:cs typeface="Myriad Pro"/>
              </a:rPr>
              <a:t>prae</a:t>
            </a:r>
            <a:endParaRPr lang="en-US" sz="1000" dirty="0">
              <a:latin typeface="Myriad Pro"/>
              <a:cs typeface="Myriad Pro"/>
            </a:endParaRPr>
          </a:p>
        </p:txBody>
      </p:sp>
      <p:sp>
        <p:nvSpPr>
          <p:cNvPr id="16" name="Slide Number Placeholder 8">
            <a:extLst>
              <a:ext uri="{FF2B5EF4-FFF2-40B4-BE49-F238E27FC236}">
                <a16:creationId xmlns:a16="http://schemas.microsoft.com/office/drawing/2014/main" id="{E73B1F6F-A20D-4E78-BB6C-E6E442790C8E}"/>
              </a:ext>
            </a:extLst>
          </p:cNvPr>
          <p:cNvSpPr txBox="1">
            <a:spLocks/>
          </p:cNvSpPr>
          <p:nvPr userDrawn="1"/>
        </p:nvSpPr>
        <p:spPr>
          <a:xfrm>
            <a:off x="1209662" y="6356353"/>
            <a:ext cx="473392" cy="365125"/>
          </a:xfrm>
          <a:prstGeom prst="rect">
            <a:avLst/>
          </a:prstGeom>
          <a:ln>
            <a:noFill/>
          </a:ln>
        </p:spPr>
        <p:txBody>
          <a:bodyPr/>
          <a:lstStyle>
            <a:defPPr>
              <a:defRPr lang="en-US"/>
            </a:defPPr>
            <a:lvl1pPr marL="0" algn="l" defTabSz="914400" rtl="0" eaLnBrk="1" latinLnBrk="0" hangingPunct="1">
              <a:defRPr sz="1000" kern="1200">
                <a:solidFill>
                  <a:schemeClr val="tx1"/>
                </a:solidFill>
                <a:latin typeface="DIN-Regular"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EF5EDB-5532-9D4A-8748-6257A1DB1255}" type="slidenum">
              <a:rPr lang="en-US" sz="1000" smtClean="0"/>
              <a:pPr/>
              <a:t>‹#›</a:t>
            </a:fld>
            <a:endParaRPr lang="en-US" sz="1000" dirty="0"/>
          </a:p>
        </p:txBody>
      </p:sp>
      <p:sp>
        <p:nvSpPr>
          <p:cNvPr id="18" name="object 89">
            <a:extLst>
              <a:ext uri="{FF2B5EF4-FFF2-40B4-BE49-F238E27FC236}">
                <a16:creationId xmlns:a16="http://schemas.microsoft.com/office/drawing/2014/main" id="{C0356865-61DF-40D1-8FF9-5DE7A74BE08B}"/>
              </a:ext>
            </a:extLst>
          </p:cNvPr>
          <p:cNvSpPr txBox="1"/>
          <p:nvPr userDrawn="1"/>
        </p:nvSpPr>
        <p:spPr>
          <a:xfrm>
            <a:off x="1" y="0"/>
            <a:ext cx="10191169" cy="1114924"/>
          </a:xfrm>
          <a:prstGeom prst="rect">
            <a:avLst/>
          </a:prstGeom>
          <a:solidFill>
            <a:srgbClr val="A22929"/>
          </a:solidFill>
        </p:spPr>
        <p:txBody>
          <a:bodyPr vert="horz" wrap="square" lIns="0" tIns="110489" rIns="0" bIns="0" rtlCol="0" anchor="ctr">
            <a:noAutofit/>
          </a:bodyPr>
          <a:lstStyle/>
          <a:p>
            <a:pPr marL="793115">
              <a:lnSpc>
                <a:spcPct val="100000"/>
              </a:lnSpc>
              <a:spcBef>
                <a:spcPts val="869"/>
              </a:spcBef>
              <a:tabLst>
                <a:tab pos="1698625" algn="l"/>
                <a:tab pos="3335654" algn="l"/>
                <a:tab pos="4228465" algn="l"/>
              </a:tabLst>
            </a:pPr>
            <a:endParaRPr sz="1000" dirty="0">
              <a:latin typeface="DIN-Medium"/>
              <a:cs typeface="DIN-Medium"/>
            </a:endParaRPr>
          </a:p>
        </p:txBody>
      </p:sp>
      <p:pic>
        <p:nvPicPr>
          <p:cNvPr id="20" name="Picture 19">
            <a:extLst>
              <a:ext uri="{FF2B5EF4-FFF2-40B4-BE49-F238E27FC236}">
                <a16:creationId xmlns:a16="http://schemas.microsoft.com/office/drawing/2014/main" id="{26546210-565A-4298-A273-6B9DF89FBDA6}"/>
              </a:ext>
            </a:extLst>
          </p:cNvPr>
          <p:cNvPicPr>
            <a:picLocks noChangeAspect="1"/>
          </p:cNvPicPr>
          <p:nvPr userDrawn="1"/>
        </p:nvPicPr>
        <p:blipFill>
          <a:blip r:embed="rId2"/>
          <a:stretch>
            <a:fillRect/>
          </a:stretch>
        </p:blipFill>
        <p:spPr>
          <a:xfrm>
            <a:off x="10484514" y="147154"/>
            <a:ext cx="1411130" cy="748457"/>
          </a:xfrm>
          <a:prstGeom prst="rect">
            <a:avLst/>
          </a:prstGeom>
        </p:spPr>
      </p:pic>
      <p:cxnSp>
        <p:nvCxnSpPr>
          <p:cNvPr id="21" name="Straight Connector 20">
            <a:extLst>
              <a:ext uri="{FF2B5EF4-FFF2-40B4-BE49-F238E27FC236}">
                <a16:creationId xmlns:a16="http://schemas.microsoft.com/office/drawing/2014/main" id="{9DD79330-09A1-4FDE-8DEF-A661457A5814}"/>
              </a:ext>
            </a:extLst>
          </p:cNvPr>
          <p:cNvCxnSpPr/>
          <p:nvPr userDrawn="1"/>
        </p:nvCxnSpPr>
        <p:spPr>
          <a:xfrm>
            <a:off x="1693193" y="6343136"/>
            <a:ext cx="0" cy="387179"/>
          </a:xfrm>
          <a:prstGeom prst="line">
            <a:avLst/>
          </a:prstGeom>
          <a:ln>
            <a:solidFill>
              <a:srgbClr val="A32A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99555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4308A-D23E-4239-A05D-8E9C93775D4D}"/>
              </a:ext>
            </a:extLst>
          </p:cNvPr>
          <p:cNvSpPr>
            <a:spLocks noGrp="1"/>
          </p:cNvSpPr>
          <p:nvPr>
            <p:ph type="ctrTitle"/>
          </p:nvPr>
        </p:nvSpPr>
        <p:spPr>
          <a:xfrm>
            <a:off x="1524000" y="1122363"/>
            <a:ext cx="9144000" cy="2387600"/>
          </a:xfrm>
        </p:spPr>
        <p:txBody>
          <a:bodyPr anchor="b"/>
          <a:lstStyle>
            <a:lvl1pPr algn="ctr">
              <a:defRPr sz="4875"/>
            </a:lvl1pPr>
          </a:lstStyle>
          <a:p>
            <a:r>
              <a:rPr lang="en-US"/>
              <a:t>Click to edit Master title style</a:t>
            </a:r>
          </a:p>
        </p:txBody>
      </p:sp>
      <p:sp>
        <p:nvSpPr>
          <p:cNvPr id="3" name="Subtitle 2">
            <a:extLst>
              <a:ext uri="{FF2B5EF4-FFF2-40B4-BE49-F238E27FC236}">
                <a16:creationId xmlns:a16="http://schemas.microsoft.com/office/drawing/2014/main" id="{3BE4B39D-8445-4ABF-9CF9-120A32EFD2FB}"/>
              </a:ext>
            </a:extLst>
          </p:cNvPr>
          <p:cNvSpPr>
            <a:spLocks noGrp="1"/>
          </p:cNvSpPr>
          <p:nvPr>
            <p:ph type="subTitle" idx="1"/>
          </p:nvPr>
        </p:nvSpPr>
        <p:spPr>
          <a:xfrm>
            <a:off x="1524000" y="3602038"/>
            <a:ext cx="91440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p>
        </p:txBody>
      </p:sp>
      <p:sp>
        <p:nvSpPr>
          <p:cNvPr id="4" name="Date Placeholder 3">
            <a:extLst>
              <a:ext uri="{FF2B5EF4-FFF2-40B4-BE49-F238E27FC236}">
                <a16:creationId xmlns:a16="http://schemas.microsoft.com/office/drawing/2014/main" id="{42F0C4CE-8668-435A-949D-4D946CAC4BB5}"/>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5" name="Footer Placeholder 4">
            <a:extLst>
              <a:ext uri="{FF2B5EF4-FFF2-40B4-BE49-F238E27FC236}">
                <a16:creationId xmlns:a16="http://schemas.microsoft.com/office/drawing/2014/main" id="{5707A935-22AD-4785-BAC9-BB25FC811A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6BB99-A115-4E06-A327-05C424B4E854}"/>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9907324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3968D-F26D-4FCC-9582-EFF9C2F60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99CC58-2241-4C31-AA5C-DBED4848C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833F47-A3E0-44B2-A151-F755D0A35BE8}"/>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5" name="Footer Placeholder 4">
            <a:extLst>
              <a:ext uri="{FF2B5EF4-FFF2-40B4-BE49-F238E27FC236}">
                <a16:creationId xmlns:a16="http://schemas.microsoft.com/office/drawing/2014/main" id="{07B341A6-1C8A-4721-9559-9FCD0606FA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81DCF-B20D-44CA-A65D-181A1C3068B8}"/>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16464946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071EA-DE0C-461E-A27C-58ACA315C031}"/>
              </a:ext>
            </a:extLst>
          </p:cNvPr>
          <p:cNvSpPr>
            <a:spLocks noGrp="1"/>
          </p:cNvSpPr>
          <p:nvPr>
            <p:ph type="title"/>
          </p:nvPr>
        </p:nvSpPr>
        <p:spPr>
          <a:xfrm>
            <a:off x="831850" y="1709740"/>
            <a:ext cx="10515600" cy="2852737"/>
          </a:xfrm>
        </p:spPr>
        <p:txBody>
          <a:bodyPr anchor="b"/>
          <a:lstStyle>
            <a:lvl1pPr>
              <a:defRPr sz="4875"/>
            </a:lvl1pPr>
          </a:lstStyle>
          <a:p>
            <a:r>
              <a:rPr lang="en-US"/>
              <a:t>Click to edit Master title style</a:t>
            </a:r>
          </a:p>
        </p:txBody>
      </p:sp>
      <p:sp>
        <p:nvSpPr>
          <p:cNvPr id="3" name="Text Placeholder 2">
            <a:extLst>
              <a:ext uri="{FF2B5EF4-FFF2-40B4-BE49-F238E27FC236}">
                <a16:creationId xmlns:a16="http://schemas.microsoft.com/office/drawing/2014/main" id="{A3382F9F-CCAE-4BE5-8FE1-898EBDB428F7}"/>
              </a:ext>
            </a:extLst>
          </p:cNvPr>
          <p:cNvSpPr>
            <a:spLocks noGrp="1"/>
          </p:cNvSpPr>
          <p:nvPr>
            <p:ph type="body" idx="1"/>
          </p:nvPr>
        </p:nvSpPr>
        <p:spPr>
          <a:xfrm>
            <a:off x="831850" y="4589465"/>
            <a:ext cx="10515600"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825FF9-8564-4B00-A416-49D4D6F828FC}"/>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5" name="Footer Placeholder 4">
            <a:extLst>
              <a:ext uri="{FF2B5EF4-FFF2-40B4-BE49-F238E27FC236}">
                <a16:creationId xmlns:a16="http://schemas.microsoft.com/office/drawing/2014/main" id="{E4916156-F9A2-4234-BB1A-3F6B0AC5F7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B5CCD0-81AE-46CF-A9AA-951EEF82422E}"/>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6318025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99B9E-115C-4910-B6FA-7EA49631BA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56E9D6-ADF7-4C60-92EB-C07BD72A924F}"/>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58C286-9246-416C-A0C8-636CD7C177FF}"/>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F80543-903F-4214-BA2D-460200651FB7}"/>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6" name="Footer Placeholder 5">
            <a:extLst>
              <a:ext uri="{FF2B5EF4-FFF2-40B4-BE49-F238E27FC236}">
                <a16:creationId xmlns:a16="http://schemas.microsoft.com/office/drawing/2014/main" id="{0FAF4E75-0334-4F01-AB11-20C049831B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1B0055-1CDD-40D4-9304-F14B918054B1}"/>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14704450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E923C-32C9-4855-B82E-F75BFA3B165F}"/>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72C478-E1B8-4133-995A-0F5B70583EAD}"/>
              </a:ext>
            </a:extLst>
          </p:cNvPr>
          <p:cNvSpPr>
            <a:spLocks noGrp="1"/>
          </p:cNvSpPr>
          <p:nvPr>
            <p:ph type="body" idx="1"/>
          </p:nvPr>
        </p:nvSpPr>
        <p:spPr>
          <a:xfrm>
            <a:off x="839788" y="1681163"/>
            <a:ext cx="5157787"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Click to edit Master text styles</a:t>
            </a:r>
          </a:p>
        </p:txBody>
      </p:sp>
      <p:sp>
        <p:nvSpPr>
          <p:cNvPr id="4" name="Content Placeholder 3">
            <a:extLst>
              <a:ext uri="{FF2B5EF4-FFF2-40B4-BE49-F238E27FC236}">
                <a16:creationId xmlns:a16="http://schemas.microsoft.com/office/drawing/2014/main" id="{D50E2CDF-2164-4025-96AF-B039972D5B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4ED647-4116-4140-922F-C159C0866D62}"/>
              </a:ext>
            </a:extLst>
          </p:cNvPr>
          <p:cNvSpPr>
            <a:spLocks noGrp="1"/>
          </p:cNvSpPr>
          <p:nvPr>
            <p:ph type="body" sz="quarter" idx="3"/>
          </p:nvPr>
        </p:nvSpPr>
        <p:spPr>
          <a:xfrm>
            <a:off x="6172200" y="1681163"/>
            <a:ext cx="5183188"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Click to edit Master text styles</a:t>
            </a:r>
          </a:p>
        </p:txBody>
      </p:sp>
      <p:sp>
        <p:nvSpPr>
          <p:cNvPr id="6" name="Content Placeholder 5">
            <a:extLst>
              <a:ext uri="{FF2B5EF4-FFF2-40B4-BE49-F238E27FC236}">
                <a16:creationId xmlns:a16="http://schemas.microsoft.com/office/drawing/2014/main" id="{755BE256-B299-4B42-AA0E-039E6A6121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6AE006-F4D2-40D2-A81D-E66C9EF5BD1C}"/>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8" name="Footer Placeholder 7">
            <a:extLst>
              <a:ext uri="{FF2B5EF4-FFF2-40B4-BE49-F238E27FC236}">
                <a16:creationId xmlns:a16="http://schemas.microsoft.com/office/drawing/2014/main" id="{11478D1D-0579-43CD-8A9B-6D568FF5B2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B8D7AD-6150-424A-9BF2-A000D6CDC56B}"/>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16117227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35C9A-3C60-44C6-8E71-6FF5C82437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D1E83D-F4E5-4A2B-A71E-101E7D010A4F}"/>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4" name="Footer Placeholder 3">
            <a:extLst>
              <a:ext uri="{FF2B5EF4-FFF2-40B4-BE49-F238E27FC236}">
                <a16:creationId xmlns:a16="http://schemas.microsoft.com/office/drawing/2014/main" id="{A5140186-34F0-4140-B702-AE089688D2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FAFFDD-B7F7-4A86-9E00-853B10647562}"/>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29605297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9DC692-B0A1-415D-9AE2-0CFF07AB1578}"/>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3" name="Footer Placeholder 2">
            <a:extLst>
              <a:ext uri="{FF2B5EF4-FFF2-40B4-BE49-F238E27FC236}">
                <a16:creationId xmlns:a16="http://schemas.microsoft.com/office/drawing/2014/main" id="{3C26049E-445B-4EFA-BC11-A3E48ECB45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65F727-EA7A-477D-9ED4-A87D42C97869}"/>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4034330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0" name="Slide Number Placeholder 8">
            <a:extLst>
              <a:ext uri="{FF2B5EF4-FFF2-40B4-BE49-F238E27FC236}">
                <a16:creationId xmlns:a16="http://schemas.microsoft.com/office/drawing/2014/main" id="{90D81D56-A43C-8440-821B-9DB91984D7DD}"/>
              </a:ext>
            </a:extLst>
          </p:cNvPr>
          <p:cNvSpPr txBox="1">
            <a:spLocks/>
          </p:cNvSpPr>
          <p:nvPr userDrawn="1"/>
        </p:nvSpPr>
        <p:spPr>
          <a:xfrm>
            <a:off x="1209662" y="6356355"/>
            <a:ext cx="473392" cy="365125"/>
          </a:xfrm>
          <a:prstGeom prst="rect">
            <a:avLst/>
          </a:prstGeom>
          <a:ln>
            <a:noFill/>
          </a:ln>
        </p:spPr>
        <p:txBody>
          <a:bodyPr/>
          <a:lstStyle>
            <a:defPPr>
              <a:defRPr lang="en-US"/>
            </a:defPPr>
            <a:lvl1pPr marL="0" algn="l" defTabSz="914400" rtl="0" eaLnBrk="1" latinLnBrk="0" hangingPunct="1">
              <a:defRPr sz="1000" kern="1200">
                <a:solidFill>
                  <a:schemeClr val="tx1"/>
                </a:solidFill>
                <a:latin typeface="DIN-Regular"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EF5EDB-5532-9D4A-8748-6257A1DB1255}" type="slidenum">
              <a:rPr lang="en-US" sz="813" smtClean="0">
                <a:solidFill>
                  <a:prstClr val="black"/>
                </a:solidFill>
              </a:rPr>
              <a:pPr/>
              <a:t>‹#›</a:t>
            </a:fld>
            <a:endParaRPr lang="en-US" sz="813" dirty="0">
              <a:solidFill>
                <a:prstClr val="black"/>
              </a:solidFill>
            </a:endParaRPr>
          </a:p>
        </p:txBody>
      </p:sp>
      <p:sp>
        <p:nvSpPr>
          <p:cNvPr id="11" name="object 89">
            <a:extLst>
              <a:ext uri="{FF2B5EF4-FFF2-40B4-BE49-F238E27FC236}">
                <a16:creationId xmlns:a16="http://schemas.microsoft.com/office/drawing/2014/main" id="{BD689748-A9EC-444A-9DD7-1B4389B74CCF}"/>
              </a:ext>
            </a:extLst>
          </p:cNvPr>
          <p:cNvSpPr txBox="1"/>
          <p:nvPr userDrawn="1"/>
        </p:nvSpPr>
        <p:spPr>
          <a:xfrm>
            <a:off x="2" y="0"/>
            <a:ext cx="10191169" cy="1114924"/>
          </a:xfrm>
          <a:prstGeom prst="rect">
            <a:avLst/>
          </a:prstGeom>
          <a:solidFill>
            <a:srgbClr val="A22929"/>
          </a:solidFill>
        </p:spPr>
        <p:txBody>
          <a:bodyPr vert="horz" wrap="square" lIns="0" tIns="89772" rIns="0" bIns="0" rtlCol="0" anchor="ctr">
            <a:noAutofit/>
          </a:bodyPr>
          <a:lstStyle/>
          <a:p>
            <a:pPr marL="644406">
              <a:spcBef>
                <a:spcPts val="706"/>
              </a:spcBef>
              <a:tabLst>
                <a:tab pos="1380133" algn="l"/>
                <a:tab pos="2710219" algn="l"/>
                <a:tab pos="3435628" algn="l"/>
              </a:tabLst>
            </a:pPr>
            <a:endParaRPr sz="813" dirty="0">
              <a:solidFill>
                <a:prstClr val="black"/>
              </a:solidFill>
              <a:latin typeface="DIN-Medium"/>
              <a:cs typeface="DIN-Medium"/>
            </a:endParaRPr>
          </a:p>
        </p:txBody>
      </p:sp>
      <p:pic>
        <p:nvPicPr>
          <p:cNvPr id="12" name="Picture 11">
            <a:extLst>
              <a:ext uri="{FF2B5EF4-FFF2-40B4-BE49-F238E27FC236}">
                <a16:creationId xmlns:a16="http://schemas.microsoft.com/office/drawing/2014/main" id="{F74221F2-7E6E-8641-8DE7-74722EFC35D5}"/>
              </a:ext>
            </a:extLst>
          </p:cNvPr>
          <p:cNvPicPr>
            <a:picLocks noChangeAspect="1"/>
          </p:cNvPicPr>
          <p:nvPr userDrawn="1"/>
        </p:nvPicPr>
        <p:blipFill>
          <a:blip r:embed="rId2"/>
          <a:stretch>
            <a:fillRect/>
          </a:stretch>
        </p:blipFill>
        <p:spPr>
          <a:xfrm>
            <a:off x="10484515" y="147154"/>
            <a:ext cx="1411130" cy="748457"/>
          </a:xfrm>
          <a:prstGeom prst="rect">
            <a:avLst/>
          </a:prstGeom>
        </p:spPr>
      </p:pic>
      <p:sp>
        <p:nvSpPr>
          <p:cNvPr id="13" name="Content Placeholder 13">
            <a:extLst>
              <a:ext uri="{FF2B5EF4-FFF2-40B4-BE49-F238E27FC236}">
                <a16:creationId xmlns:a16="http://schemas.microsoft.com/office/drawing/2014/main" id="{3868B8FB-867C-D84E-B511-2DE83823E507}"/>
              </a:ext>
            </a:extLst>
          </p:cNvPr>
          <p:cNvSpPr>
            <a:spLocks noGrp="1"/>
          </p:cNvSpPr>
          <p:nvPr>
            <p:ph sz="quarter" idx="14" hasCustomPrompt="1"/>
          </p:nvPr>
        </p:nvSpPr>
        <p:spPr>
          <a:xfrm>
            <a:off x="722997" y="256900"/>
            <a:ext cx="8708293" cy="414338"/>
          </a:xfrm>
          <a:prstGeom prst="rect">
            <a:avLst/>
          </a:prstGeom>
        </p:spPr>
        <p:txBody>
          <a:bodyPr>
            <a:noAutofit/>
          </a:bodyPr>
          <a:lstStyle>
            <a:lvl1pPr marL="0" indent="0">
              <a:buNone/>
              <a:defRPr sz="1625" b="1" i="0">
                <a:solidFill>
                  <a:schemeClr val="bg1"/>
                </a:solidFill>
                <a:latin typeface="DIN" pitchFamily="2" charset="77"/>
              </a:defRPr>
            </a:lvl1pPr>
            <a:lvl2pPr marL="371475" indent="0">
              <a:buNone/>
              <a:defRPr sz="1625">
                <a:solidFill>
                  <a:schemeClr val="bg1"/>
                </a:solidFill>
              </a:defRPr>
            </a:lvl2pPr>
            <a:lvl3pPr marL="742950" indent="0">
              <a:buNone/>
              <a:defRPr sz="1625">
                <a:solidFill>
                  <a:schemeClr val="bg1"/>
                </a:solidFill>
              </a:defRPr>
            </a:lvl3pPr>
            <a:lvl4pPr marL="1114425" indent="0">
              <a:buNone/>
              <a:defRPr sz="1625">
                <a:solidFill>
                  <a:schemeClr val="bg1"/>
                </a:solidFill>
              </a:defRPr>
            </a:lvl4pPr>
            <a:lvl5pPr marL="1485900" indent="0">
              <a:buNone/>
              <a:defRPr sz="1625">
                <a:solidFill>
                  <a:schemeClr val="bg1"/>
                </a:solidFill>
              </a:defRPr>
            </a:lvl5pPr>
          </a:lstStyle>
          <a:p>
            <a:pPr lvl="0"/>
            <a:r>
              <a:rPr lang="en-US" dirty="0"/>
              <a:t>YOUR HEADLINE GOES HERE</a:t>
            </a:r>
          </a:p>
        </p:txBody>
      </p:sp>
      <p:sp>
        <p:nvSpPr>
          <p:cNvPr id="14" name="Text Placeholder 2">
            <a:extLst>
              <a:ext uri="{FF2B5EF4-FFF2-40B4-BE49-F238E27FC236}">
                <a16:creationId xmlns:a16="http://schemas.microsoft.com/office/drawing/2014/main" id="{DC2E2C2C-BB6A-184B-8150-CCC05D36908D}"/>
              </a:ext>
            </a:extLst>
          </p:cNvPr>
          <p:cNvSpPr>
            <a:spLocks noGrp="1"/>
          </p:cNvSpPr>
          <p:nvPr>
            <p:ph type="body" idx="13" hasCustomPrompt="1"/>
          </p:nvPr>
        </p:nvSpPr>
        <p:spPr>
          <a:xfrm>
            <a:off x="723478" y="702521"/>
            <a:ext cx="8707328" cy="216451"/>
          </a:xfrm>
          <a:prstGeom prst="rect">
            <a:avLst/>
          </a:prstGeom>
        </p:spPr>
        <p:txBody>
          <a:bodyPr>
            <a:normAutofit/>
          </a:bodyPr>
          <a:lstStyle>
            <a:lvl1pPr marL="0" indent="0" algn="l">
              <a:buNone/>
              <a:defRPr sz="813" b="0" i="0">
                <a:solidFill>
                  <a:schemeClr val="bg1"/>
                </a:solidFill>
                <a:latin typeface="DIN Medium" pitchFamily="2" charset="77"/>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dirty="0"/>
              <a:t>YOUR LONGER SUBHEAD GOES HERE</a:t>
            </a:r>
          </a:p>
        </p:txBody>
      </p:sp>
      <p:cxnSp>
        <p:nvCxnSpPr>
          <p:cNvPr id="15" name="Straight Connector 14">
            <a:extLst>
              <a:ext uri="{FF2B5EF4-FFF2-40B4-BE49-F238E27FC236}">
                <a16:creationId xmlns:a16="http://schemas.microsoft.com/office/drawing/2014/main" id="{9958749A-3024-A544-BECB-2327F74B0649}"/>
              </a:ext>
            </a:extLst>
          </p:cNvPr>
          <p:cNvCxnSpPr/>
          <p:nvPr userDrawn="1"/>
        </p:nvCxnSpPr>
        <p:spPr>
          <a:xfrm>
            <a:off x="1693193" y="6343138"/>
            <a:ext cx="0" cy="387179"/>
          </a:xfrm>
          <a:prstGeom prst="line">
            <a:avLst/>
          </a:prstGeom>
          <a:ln>
            <a:solidFill>
              <a:srgbClr val="A32A29"/>
            </a:solidFill>
          </a:ln>
        </p:spPr>
        <p:style>
          <a:lnRef idx="1">
            <a:schemeClr val="accent1"/>
          </a:lnRef>
          <a:fillRef idx="0">
            <a:schemeClr val="accent1"/>
          </a:fillRef>
          <a:effectRef idx="0">
            <a:schemeClr val="accent1"/>
          </a:effectRef>
          <a:fontRef idx="minor">
            <a:schemeClr val="tx1"/>
          </a:fontRef>
        </p:style>
      </p:cxnSp>
      <p:sp>
        <p:nvSpPr>
          <p:cNvPr id="17" name="Content Placeholder 16">
            <a:extLst>
              <a:ext uri="{FF2B5EF4-FFF2-40B4-BE49-F238E27FC236}">
                <a16:creationId xmlns:a16="http://schemas.microsoft.com/office/drawing/2014/main" id="{BED66158-39A8-ED4F-BFAD-83F66EA5BEDB}"/>
              </a:ext>
            </a:extLst>
          </p:cNvPr>
          <p:cNvSpPr>
            <a:spLocks noGrp="1"/>
          </p:cNvSpPr>
          <p:nvPr>
            <p:ph sz="quarter" idx="15" hasCustomPrompt="1"/>
          </p:nvPr>
        </p:nvSpPr>
        <p:spPr>
          <a:xfrm>
            <a:off x="722996" y="1681200"/>
            <a:ext cx="5049524" cy="3906000"/>
          </a:xfrm>
          <a:prstGeom prst="rect">
            <a:avLst/>
          </a:prstGeom>
        </p:spPr>
        <p:txBody>
          <a:bodyPr>
            <a:normAutofit/>
          </a:bodyPr>
          <a:lstStyle>
            <a:lvl1pPr marL="12700" marR="5080" indent="0" algn="just">
              <a:lnSpc>
                <a:spcPct val="100000"/>
              </a:lnSpc>
              <a:spcBef>
                <a:spcPts val="40"/>
              </a:spcBef>
              <a:buNone/>
              <a:defRPr sz="813"/>
            </a:lvl1pPr>
            <a:lvl2pPr marL="371475" indent="0">
              <a:buNone/>
              <a:defRPr/>
            </a:lvl2pPr>
            <a:lvl3pPr marL="742950" indent="0">
              <a:buNone/>
              <a:defRPr/>
            </a:lvl3pPr>
            <a:lvl4pPr marL="1114425" indent="0">
              <a:buNone/>
              <a:defRPr/>
            </a:lvl4pPr>
            <a:lvl5pPr marL="1485900" indent="0">
              <a:buNone/>
              <a:defRPr/>
            </a:lvl5pPr>
          </a:lstStyle>
          <a:p>
            <a:pPr marL="12700" marR="5080" algn="just">
              <a:lnSpc>
                <a:spcPct val="100000"/>
              </a:lnSpc>
              <a:spcBef>
                <a:spcPts val="100"/>
              </a:spcBef>
            </a:pPr>
            <a:r>
              <a:rPr lang="en-US" sz="813" spc="-4" dirty="0">
                <a:solidFill>
                  <a:srgbClr val="79776F"/>
                </a:solidFill>
                <a:latin typeface="Myriad Pro"/>
                <a:cs typeface="Myriad Pro"/>
              </a:rPr>
              <a:t>Lorem </a:t>
            </a:r>
            <a:r>
              <a:rPr lang="en-US" sz="813" dirty="0">
                <a:solidFill>
                  <a:srgbClr val="79776F"/>
                </a:solidFill>
                <a:latin typeface="Myriad Pro"/>
                <a:cs typeface="Myriad Pro"/>
              </a:rPr>
              <a:t>ipsum dolor sit </a:t>
            </a:r>
            <a:r>
              <a:rPr lang="en-US" sz="813" spc="-4" dirty="0" err="1">
                <a:solidFill>
                  <a:srgbClr val="79776F"/>
                </a:solidFill>
                <a:latin typeface="Myriad Pro"/>
                <a:cs typeface="Myriad Pro"/>
              </a:rPr>
              <a:t>amet</a:t>
            </a:r>
            <a:r>
              <a:rPr lang="en-US" sz="813" spc="-4" dirty="0">
                <a:solidFill>
                  <a:srgbClr val="79776F"/>
                </a:solidFill>
                <a:latin typeface="Myriad Pro"/>
                <a:cs typeface="Myriad Pro"/>
              </a:rPr>
              <a:t>, </a:t>
            </a:r>
            <a:r>
              <a:rPr lang="en-US" sz="813" dirty="0" err="1">
                <a:solidFill>
                  <a:srgbClr val="79776F"/>
                </a:solidFill>
                <a:latin typeface="Myriad Pro"/>
                <a:cs typeface="Myriad Pro"/>
              </a:rPr>
              <a:t>consectetuer</a:t>
            </a:r>
            <a:r>
              <a:rPr lang="en-US" sz="813" dirty="0">
                <a:solidFill>
                  <a:srgbClr val="79776F"/>
                </a:solidFill>
                <a:latin typeface="Myriad Pro"/>
                <a:cs typeface="Myriad Pro"/>
              </a:rPr>
              <a:t> </a:t>
            </a:r>
            <a:r>
              <a:rPr lang="en-US" sz="813" dirty="0" err="1">
                <a:solidFill>
                  <a:srgbClr val="79776F"/>
                </a:solidFill>
                <a:latin typeface="Myriad Pro"/>
                <a:cs typeface="Myriad Pro"/>
              </a:rPr>
              <a:t>adipisc</a:t>
            </a:r>
            <a:r>
              <a:rPr lang="en-US" sz="813" dirty="0">
                <a:solidFill>
                  <a:srgbClr val="79776F"/>
                </a:solidFill>
                <a:latin typeface="Myriad Pro"/>
                <a:cs typeface="Myriad Pro"/>
              </a:rPr>
              <a:t>-  </a:t>
            </a:r>
            <a:r>
              <a:rPr lang="en-US" sz="813" dirty="0" err="1">
                <a:solidFill>
                  <a:srgbClr val="79776F"/>
                </a:solidFill>
                <a:latin typeface="Myriad Pro"/>
                <a:cs typeface="Myriad Pro"/>
              </a:rPr>
              <a:t>ing</a:t>
            </a:r>
            <a:r>
              <a:rPr lang="en-US" sz="813" dirty="0">
                <a:solidFill>
                  <a:srgbClr val="79776F"/>
                </a:solidFill>
                <a:latin typeface="Myriad Pro"/>
                <a:cs typeface="Myriad Pro"/>
              </a:rPr>
              <a:t> </a:t>
            </a:r>
            <a:r>
              <a:rPr lang="en-US" sz="813" spc="-4" dirty="0" err="1">
                <a:solidFill>
                  <a:srgbClr val="79776F"/>
                </a:solidFill>
                <a:latin typeface="Myriad Pro"/>
                <a:cs typeface="Myriad Pro"/>
              </a:rPr>
              <a:t>elit</a:t>
            </a:r>
            <a:r>
              <a:rPr lang="en-US" sz="813" spc="-4" dirty="0">
                <a:solidFill>
                  <a:srgbClr val="79776F"/>
                </a:solidFill>
                <a:latin typeface="Myriad Pro"/>
                <a:cs typeface="Myriad Pro"/>
              </a:rPr>
              <a:t>, </a:t>
            </a:r>
            <a:r>
              <a:rPr lang="en-US" sz="813" dirty="0" err="1">
                <a:solidFill>
                  <a:srgbClr val="79776F"/>
                </a:solidFill>
                <a:latin typeface="Myriad Pro"/>
                <a:cs typeface="Myriad Pro"/>
              </a:rPr>
              <a:t>sed</a:t>
            </a:r>
            <a:r>
              <a:rPr lang="en-US" sz="813" dirty="0">
                <a:solidFill>
                  <a:srgbClr val="79776F"/>
                </a:solidFill>
                <a:latin typeface="Myriad Pro"/>
                <a:cs typeface="Myriad Pro"/>
              </a:rPr>
              <a:t> </a:t>
            </a:r>
            <a:r>
              <a:rPr lang="en-US" sz="813" dirty="0" err="1">
                <a:solidFill>
                  <a:srgbClr val="79776F"/>
                </a:solidFill>
                <a:latin typeface="Myriad Pro"/>
                <a:cs typeface="Myriad Pro"/>
              </a:rPr>
              <a:t>diam</a:t>
            </a:r>
            <a:r>
              <a:rPr lang="en-US" sz="813" dirty="0">
                <a:solidFill>
                  <a:srgbClr val="79776F"/>
                </a:solidFill>
                <a:latin typeface="Myriad Pro"/>
                <a:cs typeface="Myriad Pro"/>
              </a:rPr>
              <a:t> </a:t>
            </a:r>
            <a:r>
              <a:rPr lang="en-US" sz="813" spc="-4" dirty="0" err="1">
                <a:solidFill>
                  <a:srgbClr val="79776F"/>
                </a:solidFill>
                <a:latin typeface="Myriad Pro"/>
                <a:cs typeface="Myriad Pro"/>
              </a:rPr>
              <a:t>nonummy</a:t>
            </a:r>
            <a:r>
              <a:rPr lang="en-US" sz="813" spc="-4" dirty="0">
                <a:solidFill>
                  <a:srgbClr val="79776F"/>
                </a:solidFill>
                <a:latin typeface="Myriad Pro"/>
                <a:cs typeface="Myriad Pro"/>
              </a:rPr>
              <a:t> </a:t>
            </a:r>
            <a:r>
              <a:rPr lang="en-US" sz="813" dirty="0" err="1">
                <a:solidFill>
                  <a:srgbClr val="79776F"/>
                </a:solidFill>
                <a:latin typeface="Myriad Pro"/>
                <a:cs typeface="Myriad Pro"/>
              </a:rPr>
              <a:t>nibh</a:t>
            </a:r>
            <a:r>
              <a:rPr lang="en-US" sz="813" dirty="0">
                <a:solidFill>
                  <a:srgbClr val="79776F"/>
                </a:solidFill>
                <a:latin typeface="Myriad Pro"/>
                <a:cs typeface="Myriad Pro"/>
              </a:rPr>
              <a:t> </a:t>
            </a:r>
            <a:r>
              <a:rPr lang="en-US" sz="813" dirty="0" err="1">
                <a:solidFill>
                  <a:srgbClr val="79776F"/>
                </a:solidFill>
                <a:latin typeface="Myriad Pro"/>
                <a:cs typeface="Myriad Pro"/>
              </a:rPr>
              <a:t>euismod</a:t>
            </a:r>
            <a:r>
              <a:rPr lang="en-US" sz="813" dirty="0">
                <a:solidFill>
                  <a:srgbClr val="79776F"/>
                </a:solidFill>
                <a:latin typeface="Myriad Pro"/>
                <a:cs typeface="Myriad Pro"/>
              </a:rPr>
              <a:t>  </a:t>
            </a:r>
            <a:r>
              <a:rPr lang="en-US" sz="813" spc="-4" dirty="0" err="1">
                <a:solidFill>
                  <a:srgbClr val="79776F"/>
                </a:solidFill>
                <a:latin typeface="Myriad Pro"/>
                <a:cs typeface="Myriad Pro"/>
              </a:rPr>
              <a:t>tincidunt</a:t>
            </a:r>
            <a:r>
              <a:rPr lang="en-US" sz="813" spc="-4" dirty="0">
                <a:solidFill>
                  <a:srgbClr val="79776F"/>
                </a:solidFill>
                <a:latin typeface="Myriad Pro"/>
                <a:cs typeface="Myriad Pro"/>
              </a:rPr>
              <a:t> </a:t>
            </a:r>
            <a:r>
              <a:rPr lang="en-US" sz="813" dirty="0" err="1">
                <a:solidFill>
                  <a:srgbClr val="79776F"/>
                </a:solidFill>
                <a:latin typeface="Myriad Pro"/>
                <a:cs typeface="Myriad Pro"/>
              </a:rPr>
              <a:t>ut</a:t>
            </a:r>
            <a:r>
              <a:rPr lang="en-US" sz="813" dirty="0">
                <a:solidFill>
                  <a:srgbClr val="79776F"/>
                </a:solidFill>
                <a:latin typeface="Myriad Pro"/>
                <a:cs typeface="Myriad Pro"/>
              </a:rPr>
              <a:t> </a:t>
            </a:r>
            <a:r>
              <a:rPr lang="en-US" sz="813" spc="-4" dirty="0" err="1">
                <a:solidFill>
                  <a:srgbClr val="79776F"/>
                </a:solidFill>
                <a:latin typeface="Myriad Pro"/>
                <a:cs typeface="Myriad Pro"/>
              </a:rPr>
              <a:t>laoreet</a:t>
            </a:r>
            <a:r>
              <a:rPr lang="en-US" sz="813" spc="-4" dirty="0">
                <a:solidFill>
                  <a:srgbClr val="79776F"/>
                </a:solidFill>
                <a:latin typeface="Myriad Pro"/>
                <a:cs typeface="Myriad Pro"/>
              </a:rPr>
              <a:t> dolore magna </a:t>
            </a:r>
            <a:r>
              <a:rPr lang="en-US" sz="813" dirty="0" err="1">
                <a:solidFill>
                  <a:srgbClr val="79776F"/>
                </a:solidFill>
                <a:latin typeface="Myriad Pro"/>
                <a:cs typeface="Myriad Pro"/>
              </a:rPr>
              <a:t>aliquam</a:t>
            </a:r>
            <a:r>
              <a:rPr lang="en-US" sz="813" dirty="0">
                <a:solidFill>
                  <a:srgbClr val="79776F"/>
                </a:solidFill>
                <a:latin typeface="Myriad Pro"/>
                <a:cs typeface="Myriad Pro"/>
              </a:rPr>
              <a:t> </a:t>
            </a:r>
            <a:r>
              <a:rPr lang="en-US" sz="813" spc="-4" dirty="0" err="1">
                <a:solidFill>
                  <a:srgbClr val="79776F"/>
                </a:solidFill>
                <a:latin typeface="Myriad Pro"/>
                <a:cs typeface="Myriad Pro"/>
              </a:rPr>
              <a:t>erat</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volutpat</a:t>
            </a:r>
            <a:r>
              <a:rPr lang="en-US" sz="813" spc="-4" dirty="0">
                <a:solidFill>
                  <a:srgbClr val="79776F"/>
                </a:solidFill>
                <a:latin typeface="Myriad Pro"/>
                <a:cs typeface="Myriad Pro"/>
              </a:rPr>
              <a:t>. </a:t>
            </a:r>
            <a:r>
              <a:rPr lang="en-US" sz="813" dirty="0">
                <a:solidFill>
                  <a:srgbClr val="79776F"/>
                </a:solidFill>
                <a:latin typeface="Myriad Pro"/>
                <a:cs typeface="Myriad Pro"/>
              </a:rPr>
              <a:t>Ut </a:t>
            </a:r>
            <a:r>
              <a:rPr lang="en-US" sz="813" dirty="0" err="1">
                <a:solidFill>
                  <a:srgbClr val="79776F"/>
                </a:solidFill>
                <a:latin typeface="Myriad Pro"/>
                <a:cs typeface="Myriad Pro"/>
              </a:rPr>
              <a:t>wisi</a:t>
            </a:r>
            <a:r>
              <a:rPr lang="en-US" sz="813" dirty="0">
                <a:solidFill>
                  <a:srgbClr val="79776F"/>
                </a:solidFill>
                <a:latin typeface="Myriad Pro"/>
                <a:cs typeface="Myriad Pro"/>
              </a:rPr>
              <a:t> </a:t>
            </a:r>
            <a:r>
              <a:rPr lang="en-US" sz="813" dirty="0" err="1">
                <a:solidFill>
                  <a:srgbClr val="79776F"/>
                </a:solidFill>
                <a:latin typeface="Myriad Pro"/>
                <a:cs typeface="Myriad Pro"/>
              </a:rPr>
              <a:t>enim</a:t>
            </a:r>
            <a:r>
              <a:rPr lang="en-US" sz="813" dirty="0">
                <a:solidFill>
                  <a:srgbClr val="79776F"/>
                </a:solidFill>
                <a:latin typeface="Myriad Pro"/>
                <a:cs typeface="Myriad Pro"/>
              </a:rPr>
              <a:t> ad minim </a:t>
            </a:r>
            <a:r>
              <a:rPr lang="en-US" sz="813" spc="-4" dirty="0" err="1">
                <a:solidFill>
                  <a:srgbClr val="79776F"/>
                </a:solidFill>
                <a:latin typeface="Myriad Pro"/>
                <a:cs typeface="Myriad Pro"/>
              </a:rPr>
              <a:t>veniam</a:t>
            </a:r>
            <a:r>
              <a:rPr lang="en-US" sz="813" spc="-4" dirty="0">
                <a:solidFill>
                  <a:srgbClr val="79776F"/>
                </a:solidFill>
                <a:latin typeface="Myriad Pro"/>
                <a:cs typeface="Myriad Pro"/>
              </a:rPr>
              <a:t>, </a:t>
            </a:r>
            <a:r>
              <a:rPr lang="en-US" sz="813" dirty="0" err="1">
                <a:solidFill>
                  <a:srgbClr val="79776F"/>
                </a:solidFill>
                <a:latin typeface="Myriad Pro"/>
                <a:cs typeface="Myriad Pro"/>
              </a:rPr>
              <a:t>quis</a:t>
            </a:r>
            <a:r>
              <a:rPr lang="en-US" sz="813" dirty="0">
                <a:solidFill>
                  <a:srgbClr val="79776F"/>
                </a:solidFill>
                <a:latin typeface="Myriad Pro"/>
                <a:cs typeface="Myriad Pro"/>
              </a:rPr>
              <a:t>  </a:t>
            </a:r>
            <a:r>
              <a:rPr lang="en-US" sz="813" dirty="0" err="1">
                <a:solidFill>
                  <a:srgbClr val="79776F"/>
                </a:solidFill>
                <a:latin typeface="Myriad Pro"/>
                <a:cs typeface="Myriad Pro"/>
              </a:rPr>
              <a:t>nostrud</a:t>
            </a:r>
            <a:r>
              <a:rPr lang="en-US" sz="813" dirty="0">
                <a:solidFill>
                  <a:srgbClr val="79776F"/>
                </a:solidFill>
                <a:latin typeface="Myriad Pro"/>
                <a:cs typeface="Myriad Pro"/>
              </a:rPr>
              <a:t> </a:t>
            </a:r>
            <a:r>
              <a:rPr lang="en-US" sz="813" spc="-4" dirty="0" err="1">
                <a:solidFill>
                  <a:srgbClr val="79776F"/>
                </a:solidFill>
                <a:latin typeface="Myriad Pro"/>
                <a:cs typeface="Myriad Pro"/>
              </a:rPr>
              <a:t>exerci</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tation</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ullamcorper</a:t>
            </a:r>
            <a:r>
              <a:rPr lang="en-US" sz="813" spc="-4" dirty="0">
                <a:solidFill>
                  <a:srgbClr val="79776F"/>
                </a:solidFill>
                <a:latin typeface="Myriad Pro"/>
                <a:cs typeface="Myriad Pro"/>
              </a:rPr>
              <a:t> </a:t>
            </a:r>
            <a:r>
              <a:rPr lang="en-US" sz="813" dirty="0" err="1">
                <a:solidFill>
                  <a:srgbClr val="79776F"/>
                </a:solidFill>
                <a:latin typeface="Myriad Pro"/>
                <a:cs typeface="Myriad Pro"/>
              </a:rPr>
              <a:t>suscipit</a:t>
            </a:r>
            <a:r>
              <a:rPr lang="en-US" sz="813" dirty="0">
                <a:solidFill>
                  <a:srgbClr val="79776F"/>
                </a:solidFill>
                <a:latin typeface="Myriad Pro"/>
                <a:cs typeface="Myriad Pro"/>
              </a:rPr>
              <a:t> </a:t>
            </a:r>
            <a:r>
              <a:rPr lang="en-US" sz="813" dirty="0" err="1">
                <a:solidFill>
                  <a:srgbClr val="79776F"/>
                </a:solidFill>
                <a:latin typeface="Myriad Pro"/>
                <a:cs typeface="Myriad Pro"/>
              </a:rPr>
              <a:t>lobortis</a:t>
            </a:r>
            <a:r>
              <a:rPr lang="en-US" sz="813" dirty="0">
                <a:solidFill>
                  <a:srgbClr val="79776F"/>
                </a:solidFill>
                <a:latin typeface="Myriad Pro"/>
                <a:cs typeface="Myriad Pro"/>
              </a:rPr>
              <a:t>  </a:t>
            </a:r>
            <a:r>
              <a:rPr lang="en-US" sz="813" dirty="0" err="1">
                <a:solidFill>
                  <a:srgbClr val="79776F"/>
                </a:solidFill>
                <a:latin typeface="Myriad Pro"/>
                <a:cs typeface="Myriad Pro"/>
              </a:rPr>
              <a:t>nisl</a:t>
            </a:r>
            <a:r>
              <a:rPr lang="en-US" sz="813" dirty="0">
                <a:solidFill>
                  <a:srgbClr val="79776F"/>
                </a:solidFill>
                <a:latin typeface="Myriad Pro"/>
                <a:cs typeface="Myriad Pro"/>
              </a:rPr>
              <a:t> </a:t>
            </a:r>
            <a:r>
              <a:rPr lang="en-US" sz="813" dirty="0" err="1">
                <a:solidFill>
                  <a:srgbClr val="79776F"/>
                </a:solidFill>
                <a:latin typeface="Myriad Pro"/>
                <a:cs typeface="Myriad Pro"/>
              </a:rPr>
              <a:t>ut</a:t>
            </a:r>
            <a:r>
              <a:rPr lang="en-US" sz="813" dirty="0">
                <a:solidFill>
                  <a:srgbClr val="79776F"/>
                </a:solidFill>
                <a:latin typeface="Myriad Pro"/>
                <a:cs typeface="Myriad Pro"/>
              </a:rPr>
              <a:t> </a:t>
            </a:r>
            <a:r>
              <a:rPr lang="en-US" sz="813" dirty="0" err="1">
                <a:solidFill>
                  <a:srgbClr val="79776F"/>
                </a:solidFill>
                <a:latin typeface="Myriad Pro"/>
                <a:cs typeface="Myriad Pro"/>
              </a:rPr>
              <a:t>aliquip</a:t>
            </a:r>
            <a:r>
              <a:rPr lang="en-US" sz="813" dirty="0">
                <a:solidFill>
                  <a:srgbClr val="79776F"/>
                </a:solidFill>
                <a:latin typeface="Myriad Pro"/>
                <a:cs typeface="Myriad Pro"/>
              </a:rPr>
              <a:t> </a:t>
            </a:r>
            <a:r>
              <a:rPr lang="en-US" sz="813" spc="-4" dirty="0">
                <a:solidFill>
                  <a:srgbClr val="79776F"/>
                </a:solidFill>
                <a:latin typeface="Myriad Pro"/>
                <a:cs typeface="Myriad Pro"/>
              </a:rPr>
              <a:t>ex </a:t>
            </a:r>
            <a:r>
              <a:rPr lang="en-US" sz="813" dirty="0" err="1">
                <a:solidFill>
                  <a:srgbClr val="79776F"/>
                </a:solidFill>
                <a:latin typeface="Myriad Pro"/>
                <a:cs typeface="Myriad Pro"/>
              </a:rPr>
              <a:t>ea</a:t>
            </a:r>
            <a:r>
              <a:rPr lang="en-US" sz="813" dirty="0">
                <a:solidFill>
                  <a:srgbClr val="79776F"/>
                </a:solidFill>
                <a:latin typeface="Myriad Pro"/>
                <a:cs typeface="Myriad Pro"/>
              </a:rPr>
              <a:t> </a:t>
            </a:r>
            <a:r>
              <a:rPr lang="en-US" sz="813" spc="-4" dirty="0" err="1">
                <a:solidFill>
                  <a:srgbClr val="79776F"/>
                </a:solidFill>
                <a:latin typeface="Myriad Pro"/>
                <a:cs typeface="Myriad Pro"/>
              </a:rPr>
              <a:t>commodo</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consequat</a:t>
            </a:r>
            <a:r>
              <a:rPr lang="en-US" sz="813" spc="-4" dirty="0">
                <a:solidFill>
                  <a:srgbClr val="79776F"/>
                </a:solidFill>
                <a:latin typeface="Myriad Pro"/>
                <a:cs typeface="Myriad Pro"/>
              </a:rPr>
              <a:t>. </a:t>
            </a:r>
            <a:r>
              <a:rPr lang="en-US" sz="813" dirty="0">
                <a:solidFill>
                  <a:srgbClr val="79776F"/>
                </a:solidFill>
                <a:latin typeface="Myriad Pro"/>
                <a:cs typeface="Myriad Pro"/>
              </a:rPr>
              <a:t>Duis  </a:t>
            </a:r>
            <a:r>
              <a:rPr lang="en-US" sz="813" spc="-4" dirty="0" err="1">
                <a:solidFill>
                  <a:srgbClr val="79776F"/>
                </a:solidFill>
                <a:latin typeface="Myriad Pro"/>
                <a:cs typeface="Myriad Pro"/>
              </a:rPr>
              <a:t>autem</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vel</a:t>
            </a:r>
            <a:r>
              <a:rPr lang="en-US" sz="813" spc="-4" dirty="0">
                <a:solidFill>
                  <a:srgbClr val="79776F"/>
                </a:solidFill>
                <a:latin typeface="Myriad Pro"/>
                <a:cs typeface="Myriad Pro"/>
              </a:rPr>
              <a:t> </a:t>
            </a:r>
            <a:r>
              <a:rPr lang="en-US" sz="813" dirty="0" err="1">
                <a:solidFill>
                  <a:srgbClr val="79776F"/>
                </a:solidFill>
                <a:latin typeface="Myriad Pro"/>
                <a:cs typeface="Myriad Pro"/>
              </a:rPr>
              <a:t>eum</a:t>
            </a:r>
            <a:r>
              <a:rPr lang="en-US" sz="813" dirty="0">
                <a:solidFill>
                  <a:srgbClr val="79776F"/>
                </a:solidFill>
                <a:latin typeface="Myriad Pro"/>
                <a:cs typeface="Myriad Pro"/>
              </a:rPr>
              <a:t> </a:t>
            </a:r>
            <a:r>
              <a:rPr lang="en-US" sz="813" spc="-4" dirty="0" err="1">
                <a:solidFill>
                  <a:srgbClr val="79776F"/>
                </a:solidFill>
                <a:latin typeface="Myriad Pro"/>
                <a:cs typeface="Myriad Pro"/>
              </a:rPr>
              <a:t>iriure</a:t>
            </a:r>
            <a:r>
              <a:rPr lang="en-US" sz="813" spc="-4" dirty="0">
                <a:solidFill>
                  <a:srgbClr val="79776F"/>
                </a:solidFill>
                <a:latin typeface="Myriad Pro"/>
                <a:cs typeface="Myriad Pro"/>
              </a:rPr>
              <a:t> </a:t>
            </a:r>
            <a:r>
              <a:rPr lang="en-US" sz="813" dirty="0">
                <a:solidFill>
                  <a:srgbClr val="79776F"/>
                </a:solidFill>
                <a:latin typeface="Myriad Pro"/>
                <a:cs typeface="Myriad Pro"/>
              </a:rPr>
              <a:t>dolor in </a:t>
            </a:r>
            <a:r>
              <a:rPr lang="en-US" sz="813" spc="-4" dirty="0" err="1">
                <a:solidFill>
                  <a:srgbClr val="79776F"/>
                </a:solidFill>
                <a:latin typeface="Myriad Pro"/>
                <a:cs typeface="Myriad Pro"/>
              </a:rPr>
              <a:t>hendrerit</a:t>
            </a:r>
            <a:r>
              <a:rPr lang="en-US" sz="813" spc="-4" dirty="0">
                <a:solidFill>
                  <a:srgbClr val="79776F"/>
                </a:solidFill>
                <a:latin typeface="Myriad Pro"/>
                <a:cs typeface="Myriad Pro"/>
              </a:rPr>
              <a:t> </a:t>
            </a:r>
            <a:r>
              <a:rPr lang="en-US" sz="813" dirty="0">
                <a:solidFill>
                  <a:srgbClr val="79776F"/>
                </a:solidFill>
                <a:latin typeface="Myriad Pro"/>
                <a:cs typeface="Myriad Pro"/>
              </a:rPr>
              <a:t>in  </a:t>
            </a:r>
            <a:r>
              <a:rPr lang="en-US" sz="813" spc="-4" dirty="0" err="1">
                <a:solidFill>
                  <a:srgbClr val="79776F"/>
                </a:solidFill>
                <a:latin typeface="Myriad Pro"/>
                <a:cs typeface="Myriad Pro"/>
              </a:rPr>
              <a:t>vulputate</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velit</a:t>
            </a:r>
            <a:r>
              <a:rPr lang="en-US" sz="813" spc="-4" dirty="0">
                <a:solidFill>
                  <a:srgbClr val="79776F"/>
                </a:solidFill>
                <a:latin typeface="Myriad Pro"/>
                <a:cs typeface="Myriad Pro"/>
              </a:rPr>
              <a:t> </a:t>
            </a:r>
            <a:r>
              <a:rPr lang="en-US" sz="813" dirty="0" err="1">
                <a:solidFill>
                  <a:srgbClr val="79776F"/>
                </a:solidFill>
                <a:latin typeface="Myriad Pro"/>
                <a:cs typeface="Myriad Pro"/>
              </a:rPr>
              <a:t>esse</a:t>
            </a:r>
            <a:r>
              <a:rPr lang="en-US" sz="813" dirty="0">
                <a:solidFill>
                  <a:srgbClr val="79776F"/>
                </a:solidFill>
                <a:latin typeface="Myriad Pro"/>
                <a:cs typeface="Myriad Pro"/>
              </a:rPr>
              <a:t> </a:t>
            </a:r>
            <a:r>
              <a:rPr lang="en-US" sz="813" dirty="0" err="1">
                <a:solidFill>
                  <a:srgbClr val="79776F"/>
                </a:solidFill>
                <a:latin typeface="Myriad Pro"/>
                <a:cs typeface="Myriad Pro"/>
              </a:rPr>
              <a:t>molestie</a:t>
            </a:r>
            <a:r>
              <a:rPr lang="en-US" sz="813" dirty="0">
                <a:solidFill>
                  <a:srgbClr val="79776F"/>
                </a:solidFill>
                <a:latin typeface="Myriad Pro"/>
                <a:cs typeface="Myriad Pro"/>
              </a:rPr>
              <a:t> </a:t>
            </a:r>
            <a:r>
              <a:rPr lang="en-US" sz="813" spc="-4" dirty="0" err="1">
                <a:solidFill>
                  <a:srgbClr val="79776F"/>
                </a:solidFill>
                <a:latin typeface="Myriad Pro"/>
                <a:cs typeface="Myriad Pro"/>
              </a:rPr>
              <a:t>consequat</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vel</a:t>
            </a:r>
            <a:r>
              <a:rPr lang="en-US" sz="813" spc="-4" dirty="0">
                <a:solidFill>
                  <a:srgbClr val="79776F"/>
                </a:solidFill>
                <a:latin typeface="Myriad Pro"/>
                <a:cs typeface="Myriad Pro"/>
              </a:rPr>
              <a:t> </a:t>
            </a:r>
            <a:r>
              <a:rPr lang="en-US" sz="813" dirty="0" err="1">
                <a:solidFill>
                  <a:srgbClr val="79776F"/>
                </a:solidFill>
                <a:latin typeface="Myriad Pro"/>
                <a:cs typeface="Myriad Pro"/>
              </a:rPr>
              <a:t>illum</a:t>
            </a:r>
            <a:r>
              <a:rPr lang="en-US" sz="813" dirty="0">
                <a:solidFill>
                  <a:srgbClr val="79776F"/>
                </a:solidFill>
                <a:latin typeface="Myriad Pro"/>
                <a:cs typeface="Myriad Pro"/>
              </a:rPr>
              <a:t>  </a:t>
            </a:r>
            <a:r>
              <a:rPr lang="en-US" sz="813" spc="-4" dirty="0">
                <a:solidFill>
                  <a:srgbClr val="79776F"/>
                </a:solidFill>
                <a:latin typeface="Myriad Pro"/>
                <a:cs typeface="Myriad Pro"/>
              </a:rPr>
              <a:t>dolore </a:t>
            </a:r>
            <a:r>
              <a:rPr lang="en-US" sz="813" dirty="0" err="1">
                <a:solidFill>
                  <a:srgbClr val="79776F"/>
                </a:solidFill>
                <a:latin typeface="Myriad Pro"/>
                <a:cs typeface="Myriad Pro"/>
              </a:rPr>
              <a:t>eu</a:t>
            </a:r>
            <a:r>
              <a:rPr lang="en-US" sz="813" dirty="0">
                <a:solidFill>
                  <a:srgbClr val="79776F"/>
                </a:solidFill>
                <a:latin typeface="Myriad Pro"/>
                <a:cs typeface="Myriad Pro"/>
              </a:rPr>
              <a:t> </a:t>
            </a:r>
            <a:r>
              <a:rPr lang="en-US" sz="813" spc="-4" dirty="0" err="1">
                <a:solidFill>
                  <a:srgbClr val="79776F"/>
                </a:solidFill>
                <a:latin typeface="Myriad Pro"/>
                <a:cs typeface="Myriad Pro"/>
              </a:rPr>
              <a:t>feugiat</a:t>
            </a:r>
            <a:r>
              <a:rPr lang="en-US" sz="813" spc="-4" dirty="0">
                <a:solidFill>
                  <a:srgbClr val="79776F"/>
                </a:solidFill>
                <a:latin typeface="Myriad Pro"/>
                <a:cs typeface="Myriad Pro"/>
              </a:rPr>
              <a:t> </a:t>
            </a:r>
            <a:r>
              <a:rPr lang="en-US" sz="813" dirty="0" err="1">
                <a:solidFill>
                  <a:srgbClr val="79776F"/>
                </a:solidFill>
                <a:latin typeface="Myriad Pro"/>
                <a:cs typeface="Myriad Pro"/>
              </a:rPr>
              <a:t>nulla</a:t>
            </a:r>
            <a:r>
              <a:rPr lang="en-US" sz="813" dirty="0">
                <a:solidFill>
                  <a:srgbClr val="79776F"/>
                </a:solidFill>
                <a:latin typeface="Myriad Pro"/>
                <a:cs typeface="Myriad Pro"/>
              </a:rPr>
              <a:t> </a:t>
            </a:r>
            <a:r>
              <a:rPr lang="en-US" sz="813" dirty="0" err="1">
                <a:solidFill>
                  <a:srgbClr val="79776F"/>
                </a:solidFill>
                <a:latin typeface="Myriad Pro"/>
                <a:cs typeface="Myriad Pro"/>
              </a:rPr>
              <a:t>facilisis</a:t>
            </a:r>
            <a:r>
              <a:rPr lang="en-US" sz="813" dirty="0">
                <a:solidFill>
                  <a:srgbClr val="79776F"/>
                </a:solidFill>
                <a:latin typeface="Myriad Pro"/>
                <a:cs typeface="Myriad Pro"/>
              </a:rPr>
              <a:t> </a:t>
            </a:r>
            <a:r>
              <a:rPr lang="en-US" sz="813" spc="-4" dirty="0">
                <a:solidFill>
                  <a:srgbClr val="79776F"/>
                </a:solidFill>
                <a:latin typeface="Myriad Pro"/>
                <a:cs typeface="Myriad Pro"/>
              </a:rPr>
              <a:t>at </a:t>
            </a:r>
            <a:r>
              <a:rPr lang="en-US" sz="813" spc="-4" dirty="0" err="1">
                <a:solidFill>
                  <a:srgbClr val="79776F"/>
                </a:solidFill>
                <a:latin typeface="Myriad Pro"/>
                <a:cs typeface="Myriad Pro"/>
              </a:rPr>
              <a:t>vero</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eros</a:t>
            </a:r>
            <a:r>
              <a:rPr lang="en-US" sz="813" spc="-4" dirty="0">
                <a:solidFill>
                  <a:srgbClr val="79776F"/>
                </a:solidFill>
                <a:latin typeface="Myriad Pro"/>
                <a:cs typeface="Myriad Pro"/>
              </a:rPr>
              <a:t> </a:t>
            </a:r>
            <a:r>
              <a:rPr lang="en-US" sz="813" dirty="0">
                <a:solidFill>
                  <a:srgbClr val="79776F"/>
                </a:solidFill>
                <a:latin typeface="Myriad Pro"/>
                <a:cs typeface="Myriad Pro"/>
              </a:rPr>
              <a:t>et  </a:t>
            </a:r>
            <a:r>
              <a:rPr lang="en-US" sz="813" spc="-4" dirty="0" err="1">
                <a:solidFill>
                  <a:srgbClr val="79776F"/>
                </a:solidFill>
                <a:latin typeface="Myriad Pro"/>
                <a:cs typeface="Myriad Pro"/>
              </a:rPr>
              <a:t>accumsan</a:t>
            </a:r>
            <a:r>
              <a:rPr lang="en-US" sz="813" spc="-4" dirty="0">
                <a:solidFill>
                  <a:srgbClr val="79776F"/>
                </a:solidFill>
                <a:latin typeface="Myriad Pro"/>
                <a:cs typeface="Myriad Pro"/>
              </a:rPr>
              <a:t> </a:t>
            </a:r>
            <a:r>
              <a:rPr lang="en-US" sz="813" dirty="0">
                <a:solidFill>
                  <a:srgbClr val="79776F"/>
                </a:solidFill>
                <a:latin typeface="Myriad Pro"/>
                <a:cs typeface="Myriad Pro"/>
              </a:rPr>
              <a:t>et </a:t>
            </a:r>
            <a:r>
              <a:rPr lang="en-US" sz="813" spc="-4" dirty="0" err="1">
                <a:solidFill>
                  <a:srgbClr val="79776F"/>
                </a:solidFill>
                <a:latin typeface="Myriad Pro"/>
                <a:cs typeface="Myriad Pro"/>
              </a:rPr>
              <a:t>iusto</a:t>
            </a:r>
            <a:r>
              <a:rPr lang="en-US" sz="813" spc="-4" dirty="0">
                <a:solidFill>
                  <a:srgbClr val="79776F"/>
                </a:solidFill>
                <a:latin typeface="Myriad Pro"/>
                <a:cs typeface="Myriad Pro"/>
              </a:rPr>
              <a:t> </a:t>
            </a:r>
            <a:r>
              <a:rPr lang="en-US" sz="813" dirty="0" err="1">
                <a:solidFill>
                  <a:srgbClr val="79776F"/>
                </a:solidFill>
                <a:latin typeface="Myriad Pro"/>
                <a:cs typeface="Myriad Pro"/>
              </a:rPr>
              <a:t>odio</a:t>
            </a:r>
            <a:r>
              <a:rPr lang="en-US" sz="813" dirty="0">
                <a:solidFill>
                  <a:srgbClr val="79776F"/>
                </a:solidFill>
                <a:latin typeface="Myriad Pro"/>
                <a:cs typeface="Myriad Pro"/>
              </a:rPr>
              <a:t> </a:t>
            </a:r>
            <a:r>
              <a:rPr lang="en-US" sz="813" spc="-4" dirty="0" err="1">
                <a:solidFill>
                  <a:srgbClr val="79776F"/>
                </a:solidFill>
                <a:latin typeface="Myriad Pro"/>
                <a:cs typeface="Myriad Pro"/>
              </a:rPr>
              <a:t>dignissim</a:t>
            </a:r>
            <a:r>
              <a:rPr lang="en-US" sz="813" spc="-4" dirty="0">
                <a:solidFill>
                  <a:srgbClr val="79776F"/>
                </a:solidFill>
                <a:latin typeface="Myriad Pro"/>
                <a:cs typeface="Myriad Pro"/>
              </a:rPr>
              <a:t> </a:t>
            </a:r>
            <a:r>
              <a:rPr lang="en-US" sz="813" dirty="0">
                <a:solidFill>
                  <a:srgbClr val="79776F"/>
                </a:solidFill>
                <a:latin typeface="Myriad Pro"/>
                <a:cs typeface="Myriad Pro"/>
              </a:rPr>
              <a:t>qui </a:t>
            </a:r>
            <a:r>
              <a:rPr lang="en-US" sz="813" dirty="0" err="1">
                <a:solidFill>
                  <a:srgbClr val="79776F"/>
                </a:solidFill>
                <a:latin typeface="Myriad Pro"/>
                <a:cs typeface="Myriad Pro"/>
              </a:rPr>
              <a:t>blandit</a:t>
            </a:r>
            <a:r>
              <a:rPr lang="en-US" sz="813" spc="16" dirty="0">
                <a:solidFill>
                  <a:srgbClr val="79776F"/>
                </a:solidFill>
                <a:latin typeface="Myriad Pro"/>
                <a:cs typeface="Myriad Pro"/>
              </a:rPr>
              <a:t> </a:t>
            </a:r>
            <a:r>
              <a:rPr lang="en-US" sz="813" spc="-4" dirty="0" err="1">
                <a:solidFill>
                  <a:srgbClr val="79776F"/>
                </a:solidFill>
                <a:latin typeface="Myriad Pro"/>
                <a:cs typeface="Myriad Pro"/>
              </a:rPr>
              <a:t>prae</a:t>
            </a:r>
            <a:endParaRPr lang="en-US" sz="813" dirty="0">
              <a:latin typeface="Myriad Pro"/>
              <a:cs typeface="Myriad Pro"/>
            </a:endParaRPr>
          </a:p>
          <a:p>
            <a:pPr>
              <a:lnSpc>
                <a:spcPct val="100000"/>
              </a:lnSpc>
              <a:spcBef>
                <a:spcPts val="40"/>
              </a:spcBef>
            </a:pPr>
            <a:endParaRPr lang="en-US" sz="813" dirty="0">
              <a:latin typeface="Times New Roman"/>
              <a:cs typeface="Times New Roman"/>
            </a:endParaRPr>
          </a:p>
          <a:p>
            <a:pPr marL="12700" marR="5080" algn="just">
              <a:lnSpc>
                <a:spcPct val="100000"/>
              </a:lnSpc>
            </a:pPr>
            <a:r>
              <a:rPr lang="en-US" sz="813" spc="-4" dirty="0">
                <a:solidFill>
                  <a:srgbClr val="79776F"/>
                </a:solidFill>
                <a:latin typeface="Myriad Pro"/>
                <a:cs typeface="Myriad Pro"/>
              </a:rPr>
              <a:t>Lorem </a:t>
            </a:r>
            <a:r>
              <a:rPr lang="en-US" sz="813" dirty="0">
                <a:solidFill>
                  <a:srgbClr val="79776F"/>
                </a:solidFill>
                <a:latin typeface="Myriad Pro"/>
                <a:cs typeface="Myriad Pro"/>
              </a:rPr>
              <a:t>ipsum dolor sit </a:t>
            </a:r>
            <a:r>
              <a:rPr lang="en-US" sz="813" spc="-4" dirty="0" err="1">
                <a:solidFill>
                  <a:srgbClr val="79776F"/>
                </a:solidFill>
                <a:latin typeface="Myriad Pro"/>
                <a:cs typeface="Myriad Pro"/>
              </a:rPr>
              <a:t>amet</a:t>
            </a:r>
            <a:r>
              <a:rPr lang="en-US" sz="813" spc="-4" dirty="0">
                <a:solidFill>
                  <a:srgbClr val="79776F"/>
                </a:solidFill>
                <a:latin typeface="Myriad Pro"/>
                <a:cs typeface="Myriad Pro"/>
              </a:rPr>
              <a:t>, </a:t>
            </a:r>
            <a:r>
              <a:rPr lang="en-US" sz="813" dirty="0" err="1">
                <a:solidFill>
                  <a:srgbClr val="79776F"/>
                </a:solidFill>
                <a:latin typeface="Myriad Pro"/>
                <a:cs typeface="Myriad Pro"/>
              </a:rPr>
              <a:t>consectetuer</a:t>
            </a:r>
            <a:r>
              <a:rPr lang="en-US" sz="813" dirty="0">
                <a:solidFill>
                  <a:srgbClr val="79776F"/>
                </a:solidFill>
                <a:latin typeface="Myriad Pro"/>
                <a:cs typeface="Myriad Pro"/>
              </a:rPr>
              <a:t> </a:t>
            </a:r>
            <a:r>
              <a:rPr lang="en-US" sz="813" dirty="0" err="1">
                <a:solidFill>
                  <a:srgbClr val="79776F"/>
                </a:solidFill>
                <a:latin typeface="Myriad Pro"/>
                <a:cs typeface="Myriad Pro"/>
              </a:rPr>
              <a:t>adipisc</a:t>
            </a:r>
            <a:r>
              <a:rPr lang="en-US" sz="813" dirty="0">
                <a:solidFill>
                  <a:srgbClr val="79776F"/>
                </a:solidFill>
                <a:latin typeface="Myriad Pro"/>
                <a:cs typeface="Myriad Pro"/>
              </a:rPr>
              <a:t>-  </a:t>
            </a:r>
            <a:r>
              <a:rPr lang="en-US" sz="813" dirty="0" err="1">
                <a:solidFill>
                  <a:srgbClr val="79776F"/>
                </a:solidFill>
                <a:latin typeface="Myriad Pro"/>
                <a:cs typeface="Myriad Pro"/>
              </a:rPr>
              <a:t>ing</a:t>
            </a:r>
            <a:r>
              <a:rPr lang="en-US" sz="813" dirty="0">
                <a:solidFill>
                  <a:srgbClr val="79776F"/>
                </a:solidFill>
                <a:latin typeface="Myriad Pro"/>
                <a:cs typeface="Myriad Pro"/>
              </a:rPr>
              <a:t> </a:t>
            </a:r>
            <a:r>
              <a:rPr lang="en-US" sz="813" spc="-4" dirty="0" err="1">
                <a:solidFill>
                  <a:srgbClr val="79776F"/>
                </a:solidFill>
                <a:latin typeface="Myriad Pro"/>
                <a:cs typeface="Myriad Pro"/>
              </a:rPr>
              <a:t>elit</a:t>
            </a:r>
            <a:r>
              <a:rPr lang="en-US" sz="813" spc="-4" dirty="0">
                <a:solidFill>
                  <a:srgbClr val="79776F"/>
                </a:solidFill>
                <a:latin typeface="Myriad Pro"/>
                <a:cs typeface="Myriad Pro"/>
              </a:rPr>
              <a:t>, </a:t>
            </a:r>
            <a:r>
              <a:rPr lang="en-US" sz="813" dirty="0" err="1">
                <a:solidFill>
                  <a:srgbClr val="79776F"/>
                </a:solidFill>
                <a:latin typeface="Myriad Pro"/>
                <a:cs typeface="Myriad Pro"/>
              </a:rPr>
              <a:t>sed</a:t>
            </a:r>
            <a:r>
              <a:rPr lang="en-US" sz="813" dirty="0">
                <a:solidFill>
                  <a:srgbClr val="79776F"/>
                </a:solidFill>
                <a:latin typeface="Myriad Pro"/>
                <a:cs typeface="Myriad Pro"/>
              </a:rPr>
              <a:t> </a:t>
            </a:r>
            <a:r>
              <a:rPr lang="en-US" sz="813" dirty="0" err="1">
                <a:solidFill>
                  <a:srgbClr val="79776F"/>
                </a:solidFill>
                <a:latin typeface="Myriad Pro"/>
                <a:cs typeface="Myriad Pro"/>
              </a:rPr>
              <a:t>diam</a:t>
            </a:r>
            <a:r>
              <a:rPr lang="en-US" sz="813" dirty="0">
                <a:solidFill>
                  <a:srgbClr val="79776F"/>
                </a:solidFill>
                <a:latin typeface="Myriad Pro"/>
                <a:cs typeface="Myriad Pro"/>
              </a:rPr>
              <a:t> </a:t>
            </a:r>
            <a:r>
              <a:rPr lang="en-US" sz="813" spc="-4" dirty="0" err="1">
                <a:solidFill>
                  <a:srgbClr val="79776F"/>
                </a:solidFill>
                <a:latin typeface="Myriad Pro"/>
                <a:cs typeface="Myriad Pro"/>
              </a:rPr>
              <a:t>nonummy</a:t>
            </a:r>
            <a:r>
              <a:rPr lang="en-US" sz="813" spc="-4" dirty="0">
                <a:solidFill>
                  <a:srgbClr val="79776F"/>
                </a:solidFill>
                <a:latin typeface="Myriad Pro"/>
                <a:cs typeface="Myriad Pro"/>
              </a:rPr>
              <a:t> </a:t>
            </a:r>
            <a:r>
              <a:rPr lang="en-US" sz="813" dirty="0" err="1">
                <a:solidFill>
                  <a:srgbClr val="79776F"/>
                </a:solidFill>
                <a:latin typeface="Myriad Pro"/>
                <a:cs typeface="Myriad Pro"/>
              </a:rPr>
              <a:t>nibh</a:t>
            </a:r>
            <a:r>
              <a:rPr lang="en-US" sz="813" dirty="0">
                <a:solidFill>
                  <a:srgbClr val="79776F"/>
                </a:solidFill>
                <a:latin typeface="Myriad Pro"/>
                <a:cs typeface="Myriad Pro"/>
              </a:rPr>
              <a:t> </a:t>
            </a:r>
            <a:r>
              <a:rPr lang="en-US" sz="813" dirty="0" err="1">
                <a:solidFill>
                  <a:srgbClr val="79776F"/>
                </a:solidFill>
                <a:latin typeface="Myriad Pro"/>
                <a:cs typeface="Myriad Pro"/>
              </a:rPr>
              <a:t>euismod</a:t>
            </a:r>
            <a:r>
              <a:rPr lang="en-US" sz="813" dirty="0">
                <a:solidFill>
                  <a:srgbClr val="79776F"/>
                </a:solidFill>
                <a:latin typeface="Myriad Pro"/>
                <a:cs typeface="Myriad Pro"/>
              </a:rPr>
              <a:t>  </a:t>
            </a:r>
            <a:r>
              <a:rPr lang="en-US" sz="813" spc="-4" dirty="0" err="1">
                <a:solidFill>
                  <a:srgbClr val="79776F"/>
                </a:solidFill>
                <a:latin typeface="Myriad Pro"/>
                <a:cs typeface="Myriad Pro"/>
              </a:rPr>
              <a:t>tincidunt</a:t>
            </a:r>
            <a:r>
              <a:rPr lang="en-US" sz="813" spc="-4" dirty="0">
                <a:solidFill>
                  <a:srgbClr val="79776F"/>
                </a:solidFill>
                <a:latin typeface="Myriad Pro"/>
                <a:cs typeface="Myriad Pro"/>
              </a:rPr>
              <a:t> </a:t>
            </a:r>
            <a:r>
              <a:rPr lang="en-US" sz="813" dirty="0" err="1">
                <a:solidFill>
                  <a:srgbClr val="79776F"/>
                </a:solidFill>
                <a:latin typeface="Myriad Pro"/>
                <a:cs typeface="Myriad Pro"/>
              </a:rPr>
              <a:t>ut</a:t>
            </a:r>
            <a:r>
              <a:rPr lang="en-US" sz="813" dirty="0">
                <a:solidFill>
                  <a:srgbClr val="79776F"/>
                </a:solidFill>
                <a:latin typeface="Myriad Pro"/>
                <a:cs typeface="Myriad Pro"/>
              </a:rPr>
              <a:t> </a:t>
            </a:r>
            <a:r>
              <a:rPr lang="en-US" sz="813" spc="-4" dirty="0" err="1">
                <a:solidFill>
                  <a:srgbClr val="79776F"/>
                </a:solidFill>
                <a:latin typeface="Myriad Pro"/>
                <a:cs typeface="Myriad Pro"/>
              </a:rPr>
              <a:t>laoreet</a:t>
            </a:r>
            <a:r>
              <a:rPr lang="en-US" sz="813" spc="-4" dirty="0">
                <a:solidFill>
                  <a:srgbClr val="79776F"/>
                </a:solidFill>
                <a:latin typeface="Myriad Pro"/>
                <a:cs typeface="Myriad Pro"/>
              </a:rPr>
              <a:t> dolore magna </a:t>
            </a:r>
            <a:r>
              <a:rPr lang="en-US" sz="813" dirty="0" err="1">
                <a:solidFill>
                  <a:srgbClr val="79776F"/>
                </a:solidFill>
                <a:latin typeface="Myriad Pro"/>
                <a:cs typeface="Myriad Pro"/>
              </a:rPr>
              <a:t>aliquam</a:t>
            </a:r>
            <a:r>
              <a:rPr lang="en-US" sz="813" dirty="0">
                <a:solidFill>
                  <a:srgbClr val="79776F"/>
                </a:solidFill>
                <a:latin typeface="Myriad Pro"/>
                <a:cs typeface="Myriad Pro"/>
              </a:rPr>
              <a:t> </a:t>
            </a:r>
            <a:r>
              <a:rPr lang="en-US" sz="813" spc="-4" dirty="0" err="1">
                <a:solidFill>
                  <a:srgbClr val="79776F"/>
                </a:solidFill>
                <a:latin typeface="Myriad Pro"/>
                <a:cs typeface="Myriad Pro"/>
              </a:rPr>
              <a:t>erat</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volutpat</a:t>
            </a:r>
            <a:r>
              <a:rPr lang="en-US" sz="813" spc="-4" dirty="0">
                <a:solidFill>
                  <a:srgbClr val="79776F"/>
                </a:solidFill>
                <a:latin typeface="Myriad Pro"/>
                <a:cs typeface="Myriad Pro"/>
              </a:rPr>
              <a:t>. </a:t>
            </a:r>
            <a:r>
              <a:rPr lang="en-US" sz="813" dirty="0">
                <a:solidFill>
                  <a:srgbClr val="79776F"/>
                </a:solidFill>
                <a:latin typeface="Myriad Pro"/>
                <a:cs typeface="Myriad Pro"/>
              </a:rPr>
              <a:t>Ut </a:t>
            </a:r>
            <a:r>
              <a:rPr lang="en-US" sz="813" dirty="0" err="1">
                <a:solidFill>
                  <a:srgbClr val="79776F"/>
                </a:solidFill>
                <a:latin typeface="Myriad Pro"/>
                <a:cs typeface="Myriad Pro"/>
              </a:rPr>
              <a:t>wisi</a:t>
            </a:r>
            <a:r>
              <a:rPr lang="en-US" sz="813" dirty="0">
                <a:solidFill>
                  <a:srgbClr val="79776F"/>
                </a:solidFill>
                <a:latin typeface="Myriad Pro"/>
                <a:cs typeface="Myriad Pro"/>
              </a:rPr>
              <a:t> </a:t>
            </a:r>
            <a:r>
              <a:rPr lang="en-US" sz="813" dirty="0" err="1">
                <a:solidFill>
                  <a:srgbClr val="79776F"/>
                </a:solidFill>
                <a:latin typeface="Myriad Pro"/>
                <a:cs typeface="Myriad Pro"/>
              </a:rPr>
              <a:t>enim</a:t>
            </a:r>
            <a:r>
              <a:rPr lang="en-US" sz="813" dirty="0">
                <a:solidFill>
                  <a:srgbClr val="79776F"/>
                </a:solidFill>
                <a:latin typeface="Myriad Pro"/>
                <a:cs typeface="Myriad Pro"/>
              </a:rPr>
              <a:t> ad minim </a:t>
            </a:r>
            <a:r>
              <a:rPr lang="en-US" sz="813" spc="-4" dirty="0" err="1">
                <a:solidFill>
                  <a:srgbClr val="79776F"/>
                </a:solidFill>
                <a:latin typeface="Myriad Pro"/>
                <a:cs typeface="Myriad Pro"/>
              </a:rPr>
              <a:t>veniam</a:t>
            </a:r>
            <a:r>
              <a:rPr lang="en-US" sz="813" spc="-4" dirty="0">
                <a:solidFill>
                  <a:srgbClr val="79776F"/>
                </a:solidFill>
                <a:latin typeface="Myriad Pro"/>
                <a:cs typeface="Myriad Pro"/>
              </a:rPr>
              <a:t>, </a:t>
            </a:r>
            <a:r>
              <a:rPr lang="en-US" sz="813" dirty="0" err="1">
                <a:solidFill>
                  <a:srgbClr val="79776F"/>
                </a:solidFill>
                <a:latin typeface="Myriad Pro"/>
                <a:cs typeface="Myriad Pro"/>
              </a:rPr>
              <a:t>quis</a:t>
            </a:r>
            <a:r>
              <a:rPr lang="en-US" sz="813" dirty="0">
                <a:solidFill>
                  <a:srgbClr val="79776F"/>
                </a:solidFill>
                <a:latin typeface="Myriad Pro"/>
                <a:cs typeface="Myriad Pro"/>
              </a:rPr>
              <a:t>  </a:t>
            </a:r>
            <a:r>
              <a:rPr lang="en-US" sz="813" dirty="0" err="1">
                <a:solidFill>
                  <a:srgbClr val="79776F"/>
                </a:solidFill>
                <a:latin typeface="Myriad Pro"/>
                <a:cs typeface="Myriad Pro"/>
              </a:rPr>
              <a:t>nostrud</a:t>
            </a:r>
            <a:r>
              <a:rPr lang="en-US" sz="813" dirty="0">
                <a:solidFill>
                  <a:srgbClr val="79776F"/>
                </a:solidFill>
                <a:latin typeface="Myriad Pro"/>
                <a:cs typeface="Myriad Pro"/>
              </a:rPr>
              <a:t> </a:t>
            </a:r>
            <a:r>
              <a:rPr lang="en-US" sz="813" spc="-4" dirty="0" err="1">
                <a:solidFill>
                  <a:srgbClr val="79776F"/>
                </a:solidFill>
                <a:latin typeface="Myriad Pro"/>
                <a:cs typeface="Myriad Pro"/>
              </a:rPr>
              <a:t>exerci</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tation</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ullamcorper</a:t>
            </a:r>
            <a:r>
              <a:rPr lang="en-US" sz="813" spc="-4" dirty="0">
                <a:solidFill>
                  <a:srgbClr val="79776F"/>
                </a:solidFill>
                <a:latin typeface="Myriad Pro"/>
                <a:cs typeface="Myriad Pro"/>
              </a:rPr>
              <a:t> </a:t>
            </a:r>
            <a:r>
              <a:rPr lang="en-US" sz="813" dirty="0" err="1">
                <a:solidFill>
                  <a:srgbClr val="79776F"/>
                </a:solidFill>
                <a:latin typeface="Myriad Pro"/>
                <a:cs typeface="Myriad Pro"/>
              </a:rPr>
              <a:t>suscipit</a:t>
            </a:r>
            <a:r>
              <a:rPr lang="en-US" sz="813" dirty="0">
                <a:solidFill>
                  <a:srgbClr val="79776F"/>
                </a:solidFill>
                <a:latin typeface="Myriad Pro"/>
                <a:cs typeface="Myriad Pro"/>
              </a:rPr>
              <a:t> </a:t>
            </a:r>
            <a:r>
              <a:rPr lang="en-US" sz="813" dirty="0" err="1">
                <a:solidFill>
                  <a:srgbClr val="79776F"/>
                </a:solidFill>
                <a:latin typeface="Myriad Pro"/>
                <a:cs typeface="Myriad Pro"/>
              </a:rPr>
              <a:t>lobortis</a:t>
            </a:r>
            <a:r>
              <a:rPr lang="en-US" sz="813" dirty="0">
                <a:solidFill>
                  <a:srgbClr val="79776F"/>
                </a:solidFill>
                <a:latin typeface="Myriad Pro"/>
                <a:cs typeface="Myriad Pro"/>
              </a:rPr>
              <a:t>  </a:t>
            </a:r>
            <a:r>
              <a:rPr lang="en-US" sz="813" dirty="0" err="1">
                <a:solidFill>
                  <a:srgbClr val="79776F"/>
                </a:solidFill>
                <a:latin typeface="Myriad Pro"/>
                <a:cs typeface="Myriad Pro"/>
              </a:rPr>
              <a:t>nisl</a:t>
            </a:r>
            <a:r>
              <a:rPr lang="en-US" sz="813" dirty="0">
                <a:solidFill>
                  <a:srgbClr val="79776F"/>
                </a:solidFill>
                <a:latin typeface="Myriad Pro"/>
                <a:cs typeface="Myriad Pro"/>
              </a:rPr>
              <a:t> </a:t>
            </a:r>
            <a:r>
              <a:rPr lang="en-US" sz="813" dirty="0" err="1">
                <a:solidFill>
                  <a:srgbClr val="79776F"/>
                </a:solidFill>
                <a:latin typeface="Myriad Pro"/>
                <a:cs typeface="Myriad Pro"/>
              </a:rPr>
              <a:t>ut</a:t>
            </a:r>
            <a:r>
              <a:rPr lang="en-US" sz="813" dirty="0">
                <a:solidFill>
                  <a:srgbClr val="79776F"/>
                </a:solidFill>
                <a:latin typeface="Myriad Pro"/>
                <a:cs typeface="Myriad Pro"/>
              </a:rPr>
              <a:t> </a:t>
            </a:r>
            <a:r>
              <a:rPr lang="en-US" sz="813" dirty="0" err="1">
                <a:solidFill>
                  <a:srgbClr val="79776F"/>
                </a:solidFill>
                <a:latin typeface="Myriad Pro"/>
                <a:cs typeface="Myriad Pro"/>
              </a:rPr>
              <a:t>aliquip</a:t>
            </a:r>
            <a:r>
              <a:rPr lang="en-US" sz="813" dirty="0">
                <a:solidFill>
                  <a:srgbClr val="79776F"/>
                </a:solidFill>
                <a:latin typeface="Myriad Pro"/>
                <a:cs typeface="Myriad Pro"/>
              </a:rPr>
              <a:t> </a:t>
            </a:r>
            <a:r>
              <a:rPr lang="en-US" sz="813" spc="-4" dirty="0">
                <a:solidFill>
                  <a:srgbClr val="79776F"/>
                </a:solidFill>
                <a:latin typeface="Myriad Pro"/>
                <a:cs typeface="Myriad Pro"/>
              </a:rPr>
              <a:t>ex </a:t>
            </a:r>
            <a:r>
              <a:rPr lang="en-US" sz="813" dirty="0" err="1">
                <a:solidFill>
                  <a:srgbClr val="79776F"/>
                </a:solidFill>
                <a:latin typeface="Myriad Pro"/>
                <a:cs typeface="Myriad Pro"/>
              </a:rPr>
              <a:t>ea</a:t>
            </a:r>
            <a:r>
              <a:rPr lang="en-US" sz="813" dirty="0">
                <a:solidFill>
                  <a:srgbClr val="79776F"/>
                </a:solidFill>
                <a:latin typeface="Myriad Pro"/>
                <a:cs typeface="Myriad Pro"/>
              </a:rPr>
              <a:t> </a:t>
            </a:r>
            <a:r>
              <a:rPr lang="en-US" sz="813" spc="-4" dirty="0" err="1">
                <a:solidFill>
                  <a:srgbClr val="79776F"/>
                </a:solidFill>
                <a:latin typeface="Myriad Pro"/>
                <a:cs typeface="Myriad Pro"/>
              </a:rPr>
              <a:t>commodo</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consequat</a:t>
            </a:r>
            <a:r>
              <a:rPr lang="en-US" sz="813" spc="-4" dirty="0">
                <a:solidFill>
                  <a:srgbClr val="79776F"/>
                </a:solidFill>
                <a:latin typeface="Myriad Pro"/>
                <a:cs typeface="Myriad Pro"/>
              </a:rPr>
              <a:t>. </a:t>
            </a:r>
            <a:r>
              <a:rPr lang="en-US" sz="813" dirty="0">
                <a:solidFill>
                  <a:srgbClr val="79776F"/>
                </a:solidFill>
                <a:latin typeface="Myriad Pro"/>
                <a:cs typeface="Myriad Pro"/>
              </a:rPr>
              <a:t>Duis  </a:t>
            </a:r>
            <a:r>
              <a:rPr lang="en-US" sz="813" spc="-4" dirty="0" err="1">
                <a:solidFill>
                  <a:srgbClr val="79776F"/>
                </a:solidFill>
                <a:latin typeface="Myriad Pro"/>
                <a:cs typeface="Myriad Pro"/>
              </a:rPr>
              <a:t>autem</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vel</a:t>
            </a:r>
            <a:r>
              <a:rPr lang="en-US" sz="813" spc="-4" dirty="0">
                <a:solidFill>
                  <a:srgbClr val="79776F"/>
                </a:solidFill>
                <a:latin typeface="Myriad Pro"/>
                <a:cs typeface="Myriad Pro"/>
              </a:rPr>
              <a:t> </a:t>
            </a:r>
            <a:r>
              <a:rPr lang="en-US" sz="813" dirty="0" err="1">
                <a:solidFill>
                  <a:srgbClr val="79776F"/>
                </a:solidFill>
                <a:latin typeface="Myriad Pro"/>
                <a:cs typeface="Myriad Pro"/>
              </a:rPr>
              <a:t>eum</a:t>
            </a:r>
            <a:r>
              <a:rPr lang="en-US" sz="813" dirty="0">
                <a:solidFill>
                  <a:srgbClr val="79776F"/>
                </a:solidFill>
                <a:latin typeface="Myriad Pro"/>
                <a:cs typeface="Myriad Pro"/>
              </a:rPr>
              <a:t> </a:t>
            </a:r>
            <a:r>
              <a:rPr lang="en-US" sz="813" spc="-4" dirty="0" err="1">
                <a:solidFill>
                  <a:srgbClr val="79776F"/>
                </a:solidFill>
                <a:latin typeface="Myriad Pro"/>
                <a:cs typeface="Myriad Pro"/>
              </a:rPr>
              <a:t>iriure</a:t>
            </a:r>
            <a:r>
              <a:rPr lang="en-US" sz="813" spc="-4" dirty="0">
                <a:solidFill>
                  <a:srgbClr val="79776F"/>
                </a:solidFill>
                <a:latin typeface="Myriad Pro"/>
                <a:cs typeface="Myriad Pro"/>
              </a:rPr>
              <a:t> </a:t>
            </a:r>
            <a:r>
              <a:rPr lang="en-US" sz="813" dirty="0">
                <a:solidFill>
                  <a:srgbClr val="79776F"/>
                </a:solidFill>
                <a:latin typeface="Myriad Pro"/>
                <a:cs typeface="Myriad Pro"/>
              </a:rPr>
              <a:t>dolor in </a:t>
            </a:r>
            <a:r>
              <a:rPr lang="en-US" sz="813" spc="-4" dirty="0" err="1">
                <a:solidFill>
                  <a:srgbClr val="79776F"/>
                </a:solidFill>
                <a:latin typeface="Myriad Pro"/>
                <a:cs typeface="Myriad Pro"/>
              </a:rPr>
              <a:t>hendrerit</a:t>
            </a:r>
            <a:r>
              <a:rPr lang="en-US" sz="813" spc="-4" dirty="0">
                <a:solidFill>
                  <a:srgbClr val="79776F"/>
                </a:solidFill>
                <a:latin typeface="Myriad Pro"/>
                <a:cs typeface="Myriad Pro"/>
              </a:rPr>
              <a:t> </a:t>
            </a:r>
            <a:r>
              <a:rPr lang="en-US" sz="813" dirty="0">
                <a:solidFill>
                  <a:srgbClr val="79776F"/>
                </a:solidFill>
                <a:latin typeface="Myriad Pro"/>
                <a:cs typeface="Myriad Pro"/>
              </a:rPr>
              <a:t>in  </a:t>
            </a:r>
            <a:r>
              <a:rPr lang="en-US" sz="813" spc="-4" dirty="0" err="1">
                <a:solidFill>
                  <a:srgbClr val="79776F"/>
                </a:solidFill>
                <a:latin typeface="Myriad Pro"/>
                <a:cs typeface="Myriad Pro"/>
              </a:rPr>
              <a:t>vulputate</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velit</a:t>
            </a:r>
            <a:r>
              <a:rPr lang="en-US" sz="813" spc="-4" dirty="0">
                <a:solidFill>
                  <a:srgbClr val="79776F"/>
                </a:solidFill>
                <a:latin typeface="Myriad Pro"/>
                <a:cs typeface="Myriad Pro"/>
              </a:rPr>
              <a:t> </a:t>
            </a:r>
            <a:r>
              <a:rPr lang="en-US" sz="813" dirty="0" err="1">
                <a:solidFill>
                  <a:srgbClr val="79776F"/>
                </a:solidFill>
                <a:latin typeface="Myriad Pro"/>
                <a:cs typeface="Myriad Pro"/>
              </a:rPr>
              <a:t>esse</a:t>
            </a:r>
            <a:r>
              <a:rPr lang="en-US" sz="813" dirty="0">
                <a:solidFill>
                  <a:srgbClr val="79776F"/>
                </a:solidFill>
                <a:latin typeface="Myriad Pro"/>
                <a:cs typeface="Myriad Pro"/>
              </a:rPr>
              <a:t> </a:t>
            </a:r>
            <a:r>
              <a:rPr lang="en-US" sz="813" dirty="0" err="1">
                <a:solidFill>
                  <a:srgbClr val="79776F"/>
                </a:solidFill>
                <a:latin typeface="Myriad Pro"/>
                <a:cs typeface="Myriad Pro"/>
              </a:rPr>
              <a:t>molestie</a:t>
            </a:r>
            <a:r>
              <a:rPr lang="en-US" sz="813" dirty="0">
                <a:solidFill>
                  <a:srgbClr val="79776F"/>
                </a:solidFill>
                <a:latin typeface="Myriad Pro"/>
                <a:cs typeface="Myriad Pro"/>
              </a:rPr>
              <a:t> </a:t>
            </a:r>
            <a:r>
              <a:rPr lang="en-US" sz="813" spc="-4" dirty="0" err="1">
                <a:solidFill>
                  <a:srgbClr val="79776F"/>
                </a:solidFill>
                <a:latin typeface="Myriad Pro"/>
                <a:cs typeface="Myriad Pro"/>
              </a:rPr>
              <a:t>consequat</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vel</a:t>
            </a:r>
            <a:r>
              <a:rPr lang="en-US" sz="813" spc="-4" dirty="0">
                <a:solidFill>
                  <a:srgbClr val="79776F"/>
                </a:solidFill>
                <a:latin typeface="Myriad Pro"/>
                <a:cs typeface="Myriad Pro"/>
              </a:rPr>
              <a:t> </a:t>
            </a:r>
            <a:r>
              <a:rPr lang="en-US" sz="813" dirty="0" err="1">
                <a:solidFill>
                  <a:srgbClr val="79776F"/>
                </a:solidFill>
                <a:latin typeface="Myriad Pro"/>
                <a:cs typeface="Myriad Pro"/>
              </a:rPr>
              <a:t>illum</a:t>
            </a:r>
            <a:r>
              <a:rPr lang="en-US" sz="813" dirty="0">
                <a:solidFill>
                  <a:srgbClr val="79776F"/>
                </a:solidFill>
                <a:latin typeface="Myriad Pro"/>
                <a:cs typeface="Myriad Pro"/>
              </a:rPr>
              <a:t>  </a:t>
            </a:r>
            <a:r>
              <a:rPr lang="en-US" sz="813" spc="-4" dirty="0">
                <a:solidFill>
                  <a:srgbClr val="79776F"/>
                </a:solidFill>
                <a:latin typeface="Myriad Pro"/>
                <a:cs typeface="Myriad Pro"/>
              </a:rPr>
              <a:t>dolore </a:t>
            </a:r>
            <a:r>
              <a:rPr lang="en-US" sz="813" dirty="0" err="1">
                <a:solidFill>
                  <a:srgbClr val="79776F"/>
                </a:solidFill>
                <a:latin typeface="Myriad Pro"/>
                <a:cs typeface="Myriad Pro"/>
              </a:rPr>
              <a:t>eu</a:t>
            </a:r>
            <a:r>
              <a:rPr lang="en-US" sz="813" dirty="0">
                <a:solidFill>
                  <a:srgbClr val="79776F"/>
                </a:solidFill>
                <a:latin typeface="Myriad Pro"/>
                <a:cs typeface="Myriad Pro"/>
              </a:rPr>
              <a:t> </a:t>
            </a:r>
            <a:r>
              <a:rPr lang="en-US" sz="813" spc="-4" dirty="0" err="1">
                <a:solidFill>
                  <a:srgbClr val="79776F"/>
                </a:solidFill>
                <a:latin typeface="Myriad Pro"/>
                <a:cs typeface="Myriad Pro"/>
              </a:rPr>
              <a:t>feugiat</a:t>
            </a:r>
            <a:r>
              <a:rPr lang="en-US" sz="813" spc="-4" dirty="0">
                <a:solidFill>
                  <a:srgbClr val="79776F"/>
                </a:solidFill>
                <a:latin typeface="Myriad Pro"/>
                <a:cs typeface="Myriad Pro"/>
              </a:rPr>
              <a:t> </a:t>
            </a:r>
            <a:r>
              <a:rPr lang="en-US" sz="813" dirty="0" err="1">
                <a:solidFill>
                  <a:srgbClr val="79776F"/>
                </a:solidFill>
                <a:latin typeface="Myriad Pro"/>
                <a:cs typeface="Myriad Pro"/>
              </a:rPr>
              <a:t>nulla</a:t>
            </a:r>
            <a:r>
              <a:rPr lang="en-US" sz="813" dirty="0">
                <a:solidFill>
                  <a:srgbClr val="79776F"/>
                </a:solidFill>
                <a:latin typeface="Myriad Pro"/>
                <a:cs typeface="Myriad Pro"/>
              </a:rPr>
              <a:t> </a:t>
            </a:r>
            <a:r>
              <a:rPr lang="en-US" sz="813" dirty="0" err="1">
                <a:solidFill>
                  <a:srgbClr val="79776F"/>
                </a:solidFill>
                <a:latin typeface="Myriad Pro"/>
                <a:cs typeface="Myriad Pro"/>
              </a:rPr>
              <a:t>facilisis</a:t>
            </a:r>
            <a:r>
              <a:rPr lang="en-US" sz="813" dirty="0">
                <a:solidFill>
                  <a:srgbClr val="79776F"/>
                </a:solidFill>
                <a:latin typeface="Myriad Pro"/>
                <a:cs typeface="Myriad Pro"/>
              </a:rPr>
              <a:t> </a:t>
            </a:r>
            <a:r>
              <a:rPr lang="en-US" sz="813" spc="-4" dirty="0">
                <a:solidFill>
                  <a:srgbClr val="79776F"/>
                </a:solidFill>
                <a:latin typeface="Myriad Pro"/>
                <a:cs typeface="Myriad Pro"/>
              </a:rPr>
              <a:t>at </a:t>
            </a:r>
            <a:r>
              <a:rPr lang="en-US" sz="813" spc="-4" dirty="0" err="1">
                <a:solidFill>
                  <a:srgbClr val="79776F"/>
                </a:solidFill>
                <a:latin typeface="Myriad Pro"/>
                <a:cs typeface="Myriad Pro"/>
              </a:rPr>
              <a:t>vero</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eros</a:t>
            </a:r>
            <a:r>
              <a:rPr lang="en-US" sz="813" spc="-4" dirty="0">
                <a:solidFill>
                  <a:srgbClr val="79776F"/>
                </a:solidFill>
                <a:latin typeface="Myriad Pro"/>
                <a:cs typeface="Myriad Pro"/>
              </a:rPr>
              <a:t> </a:t>
            </a:r>
            <a:r>
              <a:rPr lang="en-US" sz="813" dirty="0">
                <a:solidFill>
                  <a:srgbClr val="79776F"/>
                </a:solidFill>
                <a:latin typeface="Myriad Pro"/>
                <a:cs typeface="Myriad Pro"/>
              </a:rPr>
              <a:t>et  </a:t>
            </a:r>
            <a:r>
              <a:rPr lang="en-US" sz="813" spc="-4" dirty="0" err="1">
                <a:solidFill>
                  <a:srgbClr val="79776F"/>
                </a:solidFill>
                <a:latin typeface="Myriad Pro"/>
                <a:cs typeface="Myriad Pro"/>
              </a:rPr>
              <a:t>accumsan</a:t>
            </a:r>
            <a:r>
              <a:rPr lang="en-US" sz="813" spc="-4" dirty="0">
                <a:solidFill>
                  <a:srgbClr val="79776F"/>
                </a:solidFill>
                <a:latin typeface="Myriad Pro"/>
                <a:cs typeface="Myriad Pro"/>
              </a:rPr>
              <a:t> </a:t>
            </a:r>
            <a:r>
              <a:rPr lang="en-US" sz="813" dirty="0">
                <a:solidFill>
                  <a:srgbClr val="79776F"/>
                </a:solidFill>
                <a:latin typeface="Myriad Pro"/>
                <a:cs typeface="Myriad Pro"/>
              </a:rPr>
              <a:t>et </a:t>
            </a:r>
            <a:r>
              <a:rPr lang="en-US" sz="813" spc="-4" dirty="0" err="1">
                <a:solidFill>
                  <a:srgbClr val="79776F"/>
                </a:solidFill>
                <a:latin typeface="Myriad Pro"/>
                <a:cs typeface="Myriad Pro"/>
              </a:rPr>
              <a:t>iusto</a:t>
            </a:r>
            <a:r>
              <a:rPr lang="en-US" sz="813" spc="-4" dirty="0">
                <a:solidFill>
                  <a:srgbClr val="79776F"/>
                </a:solidFill>
                <a:latin typeface="Myriad Pro"/>
                <a:cs typeface="Myriad Pro"/>
              </a:rPr>
              <a:t> </a:t>
            </a:r>
            <a:r>
              <a:rPr lang="en-US" sz="813" dirty="0" err="1">
                <a:solidFill>
                  <a:srgbClr val="79776F"/>
                </a:solidFill>
                <a:latin typeface="Myriad Pro"/>
                <a:cs typeface="Myriad Pro"/>
              </a:rPr>
              <a:t>odio</a:t>
            </a:r>
            <a:r>
              <a:rPr lang="en-US" sz="813" dirty="0">
                <a:solidFill>
                  <a:srgbClr val="79776F"/>
                </a:solidFill>
                <a:latin typeface="Myriad Pro"/>
                <a:cs typeface="Myriad Pro"/>
              </a:rPr>
              <a:t> </a:t>
            </a:r>
            <a:r>
              <a:rPr lang="en-US" sz="813" spc="-4" dirty="0" err="1">
                <a:solidFill>
                  <a:srgbClr val="79776F"/>
                </a:solidFill>
                <a:latin typeface="Myriad Pro"/>
                <a:cs typeface="Myriad Pro"/>
              </a:rPr>
              <a:t>dignissim</a:t>
            </a:r>
            <a:r>
              <a:rPr lang="en-US" sz="813" spc="-4" dirty="0">
                <a:solidFill>
                  <a:srgbClr val="79776F"/>
                </a:solidFill>
                <a:latin typeface="Myriad Pro"/>
                <a:cs typeface="Myriad Pro"/>
              </a:rPr>
              <a:t> </a:t>
            </a:r>
            <a:r>
              <a:rPr lang="en-US" sz="813" dirty="0">
                <a:solidFill>
                  <a:srgbClr val="79776F"/>
                </a:solidFill>
                <a:latin typeface="Myriad Pro"/>
                <a:cs typeface="Myriad Pro"/>
              </a:rPr>
              <a:t>qui </a:t>
            </a:r>
            <a:r>
              <a:rPr lang="en-US" sz="813" dirty="0" err="1">
                <a:solidFill>
                  <a:srgbClr val="79776F"/>
                </a:solidFill>
                <a:latin typeface="Myriad Pro"/>
                <a:cs typeface="Myriad Pro"/>
              </a:rPr>
              <a:t>blandit</a:t>
            </a:r>
            <a:r>
              <a:rPr lang="en-US" sz="813" spc="16" dirty="0">
                <a:solidFill>
                  <a:srgbClr val="79776F"/>
                </a:solidFill>
                <a:latin typeface="Myriad Pro"/>
                <a:cs typeface="Myriad Pro"/>
              </a:rPr>
              <a:t> </a:t>
            </a:r>
            <a:r>
              <a:rPr lang="en-US" sz="813" spc="-4" dirty="0" err="1">
                <a:solidFill>
                  <a:srgbClr val="79776F"/>
                </a:solidFill>
                <a:latin typeface="Myriad Pro"/>
                <a:cs typeface="Myriad Pro"/>
              </a:rPr>
              <a:t>prae</a:t>
            </a:r>
            <a:endParaRPr lang="en-US" sz="813" dirty="0">
              <a:latin typeface="Myriad Pro"/>
              <a:cs typeface="Myriad Pro"/>
            </a:endParaRPr>
          </a:p>
        </p:txBody>
      </p:sp>
      <p:sp>
        <p:nvSpPr>
          <p:cNvPr id="19" name="Content Placeholder 16">
            <a:extLst>
              <a:ext uri="{FF2B5EF4-FFF2-40B4-BE49-F238E27FC236}">
                <a16:creationId xmlns:a16="http://schemas.microsoft.com/office/drawing/2014/main" id="{E6589753-713A-BC4A-B134-00C31E8AE67E}"/>
              </a:ext>
            </a:extLst>
          </p:cNvPr>
          <p:cNvSpPr>
            <a:spLocks noGrp="1"/>
          </p:cNvSpPr>
          <p:nvPr>
            <p:ph sz="quarter" idx="16" hasCustomPrompt="1"/>
          </p:nvPr>
        </p:nvSpPr>
        <p:spPr>
          <a:xfrm>
            <a:off x="6070833" y="1681200"/>
            <a:ext cx="5049524" cy="3906000"/>
          </a:xfrm>
          <a:prstGeom prst="rect">
            <a:avLst/>
          </a:prstGeom>
        </p:spPr>
        <p:txBody>
          <a:bodyPr>
            <a:normAutofit/>
          </a:bodyPr>
          <a:lstStyle>
            <a:lvl1pPr marL="12700" marR="5080" indent="0" algn="just">
              <a:lnSpc>
                <a:spcPct val="100000"/>
              </a:lnSpc>
              <a:spcBef>
                <a:spcPts val="40"/>
              </a:spcBef>
              <a:buNone/>
              <a:defRPr sz="813"/>
            </a:lvl1pPr>
            <a:lvl2pPr marL="371475" indent="0">
              <a:buNone/>
              <a:defRPr/>
            </a:lvl2pPr>
            <a:lvl3pPr marL="742950" indent="0">
              <a:buNone/>
              <a:defRPr/>
            </a:lvl3pPr>
            <a:lvl4pPr marL="1114425" indent="0">
              <a:buNone/>
              <a:defRPr/>
            </a:lvl4pPr>
            <a:lvl5pPr marL="1485900" indent="0">
              <a:buNone/>
              <a:defRPr/>
            </a:lvl5pPr>
          </a:lstStyle>
          <a:p>
            <a:pPr marL="12700" marR="5080" algn="just">
              <a:lnSpc>
                <a:spcPct val="100000"/>
              </a:lnSpc>
              <a:spcBef>
                <a:spcPts val="100"/>
              </a:spcBef>
            </a:pPr>
            <a:r>
              <a:rPr lang="en-US" sz="813" spc="-4" dirty="0">
                <a:solidFill>
                  <a:srgbClr val="79776F"/>
                </a:solidFill>
                <a:latin typeface="Myriad Pro"/>
                <a:cs typeface="Myriad Pro"/>
              </a:rPr>
              <a:t>Lorem </a:t>
            </a:r>
            <a:r>
              <a:rPr lang="en-US" sz="813" dirty="0">
                <a:solidFill>
                  <a:srgbClr val="79776F"/>
                </a:solidFill>
                <a:latin typeface="Myriad Pro"/>
                <a:cs typeface="Myriad Pro"/>
              </a:rPr>
              <a:t>ipsum dolor sit </a:t>
            </a:r>
            <a:r>
              <a:rPr lang="en-US" sz="813" spc="-4" dirty="0" err="1">
                <a:solidFill>
                  <a:srgbClr val="79776F"/>
                </a:solidFill>
                <a:latin typeface="Myriad Pro"/>
                <a:cs typeface="Myriad Pro"/>
              </a:rPr>
              <a:t>amet</a:t>
            </a:r>
            <a:r>
              <a:rPr lang="en-US" sz="813" spc="-4" dirty="0">
                <a:solidFill>
                  <a:srgbClr val="79776F"/>
                </a:solidFill>
                <a:latin typeface="Myriad Pro"/>
                <a:cs typeface="Myriad Pro"/>
              </a:rPr>
              <a:t>, </a:t>
            </a:r>
            <a:r>
              <a:rPr lang="en-US" sz="813" dirty="0" err="1">
                <a:solidFill>
                  <a:srgbClr val="79776F"/>
                </a:solidFill>
                <a:latin typeface="Myriad Pro"/>
                <a:cs typeface="Myriad Pro"/>
              </a:rPr>
              <a:t>consectetuer</a:t>
            </a:r>
            <a:r>
              <a:rPr lang="en-US" sz="813" dirty="0">
                <a:solidFill>
                  <a:srgbClr val="79776F"/>
                </a:solidFill>
                <a:latin typeface="Myriad Pro"/>
                <a:cs typeface="Myriad Pro"/>
              </a:rPr>
              <a:t> </a:t>
            </a:r>
            <a:r>
              <a:rPr lang="en-US" sz="813" dirty="0" err="1">
                <a:solidFill>
                  <a:srgbClr val="79776F"/>
                </a:solidFill>
                <a:latin typeface="Myriad Pro"/>
                <a:cs typeface="Myriad Pro"/>
              </a:rPr>
              <a:t>adipisc</a:t>
            </a:r>
            <a:r>
              <a:rPr lang="en-US" sz="813" dirty="0">
                <a:solidFill>
                  <a:srgbClr val="79776F"/>
                </a:solidFill>
                <a:latin typeface="Myriad Pro"/>
                <a:cs typeface="Myriad Pro"/>
              </a:rPr>
              <a:t>-  </a:t>
            </a:r>
            <a:r>
              <a:rPr lang="en-US" sz="813" dirty="0" err="1">
                <a:solidFill>
                  <a:srgbClr val="79776F"/>
                </a:solidFill>
                <a:latin typeface="Myriad Pro"/>
                <a:cs typeface="Myriad Pro"/>
              </a:rPr>
              <a:t>ing</a:t>
            </a:r>
            <a:r>
              <a:rPr lang="en-US" sz="813" dirty="0">
                <a:solidFill>
                  <a:srgbClr val="79776F"/>
                </a:solidFill>
                <a:latin typeface="Myriad Pro"/>
                <a:cs typeface="Myriad Pro"/>
              </a:rPr>
              <a:t> </a:t>
            </a:r>
            <a:r>
              <a:rPr lang="en-US" sz="813" spc="-4" dirty="0" err="1">
                <a:solidFill>
                  <a:srgbClr val="79776F"/>
                </a:solidFill>
                <a:latin typeface="Myriad Pro"/>
                <a:cs typeface="Myriad Pro"/>
              </a:rPr>
              <a:t>elit</a:t>
            </a:r>
            <a:r>
              <a:rPr lang="en-US" sz="813" spc="-4" dirty="0">
                <a:solidFill>
                  <a:srgbClr val="79776F"/>
                </a:solidFill>
                <a:latin typeface="Myriad Pro"/>
                <a:cs typeface="Myriad Pro"/>
              </a:rPr>
              <a:t>, </a:t>
            </a:r>
            <a:r>
              <a:rPr lang="en-US" sz="813" dirty="0" err="1">
                <a:solidFill>
                  <a:srgbClr val="79776F"/>
                </a:solidFill>
                <a:latin typeface="Myriad Pro"/>
                <a:cs typeface="Myriad Pro"/>
              </a:rPr>
              <a:t>sed</a:t>
            </a:r>
            <a:r>
              <a:rPr lang="en-US" sz="813" dirty="0">
                <a:solidFill>
                  <a:srgbClr val="79776F"/>
                </a:solidFill>
                <a:latin typeface="Myriad Pro"/>
                <a:cs typeface="Myriad Pro"/>
              </a:rPr>
              <a:t> </a:t>
            </a:r>
            <a:r>
              <a:rPr lang="en-US" sz="813" dirty="0" err="1">
                <a:solidFill>
                  <a:srgbClr val="79776F"/>
                </a:solidFill>
                <a:latin typeface="Myriad Pro"/>
                <a:cs typeface="Myriad Pro"/>
              </a:rPr>
              <a:t>diam</a:t>
            </a:r>
            <a:r>
              <a:rPr lang="en-US" sz="813" dirty="0">
                <a:solidFill>
                  <a:srgbClr val="79776F"/>
                </a:solidFill>
                <a:latin typeface="Myriad Pro"/>
                <a:cs typeface="Myriad Pro"/>
              </a:rPr>
              <a:t> </a:t>
            </a:r>
            <a:r>
              <a:rPr lang="en-US" sz="813" spc="-4" dirty="0" err="1">
                <a:solidFill>
                  <a:srgbClr val="79776F"/>
                </a:solidFill>
                <a:latin typeface="Myriad Pro"/>
                <a:cs typeface="Myriad Pro"/>
              </a:rPr>
              <a:t>nonummy</a:t>
            </a:r>
            <a:r>
              <a:rPr lang="en-US" sz="813" spc="-4" dirty="0">
                <a:solidFill>
                  <a:srgbClr val="79776F"/>
                </a:solidFill>
                <a:latin typeface="Myriad Pro"/>
                <a:cs typeface="Myriad Pro"/>
              </a:rPr>
              <a:t> </a:t>
            </a:r>
            <a:r>
              <a:rPr lang="en-US" sz="813" dirty="0" err="1">
                <a:solidFill>
                  <a:srgbClr val="79776F"/>
                </a:solidFill>
                <a:latin typeface="Myriad Pro"/>
                <a:cs typeface="Myriad Pro"/>
              </a:rPr>
              <a:t>nibh</a:t>
            </a:r>
            <a:r>
              <a:rPr lang="en-US" sz="813" dirty="0">
                <a:solidFill>
                  <a:srgbClr val="79776F"/>
                </a:solidFill>
                <a:latin typeface="Myriad Pro"/>
                <a:cs typeface="Myriad Pro"/>
              </a:rPr>
              <a:t> </a:t>
            </a:r>
            <a:r>
              <a:rPr lang="en-US" sz="813" dirty="0" err="1">
                <a:solidFill>
                  <a:srgbClr val="79776F"/>
                </a:solidFill>
                <a:latin typeface="Myriad Pro"/>
                <a:cs typeface="Myriad Pro"/>
              </a:rPr>
              <a:t>euismod</a:t>
            </a:r>
            <a:r>
              <a:rPr lang="en-US" sz="813" dirty="0">
                <a:solidFill>
                  <a:srgbClr val="79776F"/>
                </a:solidFill>
                <a:latin typeface="Myriad Pro"/>
                <a:cs typeface="Myriad Pro"/>
              </a:rPr>
              <a:t>  </a:t>
            </a:r>
            <a:r>
              <a:rPr lang="en-US" sz="813" spc="-4" dirty="0" err="1">
                <a:solidFill>
                  <a:srgbClr val="79776F"/>
                </a:solidFill>
                <a:latin typeface="Myriad Pro"/>
                <a:cs typeface="Myriad Pro"/>
              </a:rPr>
              <a:t>tincidunt</a:t>
            </a:r>
            <a:r>
              <a:rPr lang="en-US" sz="813" spc="-4" dirty="0">
                <a:solidFill>
                  <a:srgbClr val="79776F"/>
                </a:solidFill>
                <a:latin typeface="Myriad Pro"/>
                <a:cs typeface="Myriad Pro"/>
              </a:rPr>
              <a:t> </a:t>
            </a:r>
            <a:r>
              <a:rPr lang="en-US" sz="813" dirty="0" err="1">
                <a:solidFill>
                  <a:srgbClr val="79776F"/>
                </a:solidFill>
                <a:latin typeface="Myriad Pro"/>
                <a:cs typeface="Myriad Pro"/>
              </a:rPr>
              <a:t>ut</a:t>
            </a:r>
            <a:r>
              <a:rPr lang="en-US" sz="813" dirty="0">
                <a:solidFill>
                  <a:srgbClr val="79776F"/>
                </a:solidFill>
                <a:latin typeface="Myriad Pro"/>
                <a:cs typeface="Myriad Pro"/>
              </a:rPr>
              <a:t> </a:t>
            </a:r>
            <a:r>
              <a:rPr lang="en-US" sz="813" spc="-4" dirty="0" err="1">
                <a:solidFill>
                  <a:srgbClr val="79776F"/>
                </a:solidFill>
                <a:latin typeface="Myriad Pro"/>
                <a:cs typeface="Myriad Pro"/>
              </a:rPr>
              <a:t>laoreet</a:t>
            </a:r>
            <a:r>
              <a:rPr lang="en-US" sz="813" spc="-4" dirty="0">
                <a:solidFill>
                  <a:srgbClr val="79776F"/>
                </a:solidFill>
                <a:latin typeface="Myriad Pro"/>
                <a:cs typeface="Myriad Pro"/>
              </a:rPr>
              <a:t> dolore magna </a:t>
            </a:r>
            <a:r>
              <a:rPr lang="en-US" sz="813" dirty="0" err="1">
                <a:solidFill>
                  <a:srgbClr val="79776F"/>
                </a:solidFill>
                <a:latin typeface="Myriad Pro"/>
                <a:cs typeface="Myriad Pro"/>
              </a:rPr>
              <a:t>aliquam</a:t>
            </a:r>
            <a:r>
              <a:rPr lang="en-US" sz="813" dirty="0">
                <a:solidFill>
                  <a:srgbClr val="79776F"/>
                </a:solidFill>
                <a:latin typeface="Myriad Pro"/>
                <a:cs typeface="Myriad Pro"/>
              </a:rPr>
              <a:t> </a:t>
            </a:r>
            <a:r>
              <a:rPr lang="en-US" sz="813" spc="-4" dirty="0" err="1">
                <a:solidFill>
                  <a:srgbClr val="79776F"/>
                </a:solidFill>
                <a:latin typeface="Myriad Pro"/>
                <a:cs typeface="Myriad Pro"/>
              </a:rPr>
              <a:t>erat</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volutpat</a:t>
            </a:r>
            <a:r>
              <a:rPr lang="en-US" sz="813" spc="-4" dirty="0">
                <a:solidFill>
                  <a:srgbClr val="79776F"/>
                </a:solidFill>
                <a:latin typeface="Myriad Pro"/>
                <a:cs typeface="Myriad Pro"/>
              </a:rPr>
              <a:t>. </a:t>
            </a:r>
            <a:r>
              <a:rPr lang="en-US" sz="813" dirty="0">
                <a:solidFill>
                  <a:srgbClr val="79776F"/>
                </a:solidFill>
                <a:latin typeface="Myriad Pro"/>
                <a:cs typeface="Myriad Pro"/>
              </a:rPr>
              <a:t>Ut </a:t>
            </a:r>
            <a:r>
              <a:rPr lang="en-US" sz="813" dirty="0" err="1">
                <a:solidFill>
                  <a:srgbClr val="79776F"/>
                </a:solidFill>
                <a:latin typeface="Myriad Pro"/>
                <a:cs typeface="Myriad Pro"/>
              </a:rPr>
              <a:t>wisi</a:t>
            </a:r>
            <a:r>
              <a:rPr lang="en-US" sz="813" dirty="0">
                <a:solidFill>
                  <a:srgbClr val="79776F"/>
                </a:solidFill>
                <a:latin typeface="Myriad Pro"/>
                <a:cs typeface="Myriad Pro"/>
              </a:rPr>
              <a:t> </a:t>
            </a:r>
            <a:r>
              <a:rPr lang="en-US" sz="813" dirty="0" err="1">
                <a:solidFill>
                  <a:srgbClr val="79776F"/>
                </a:solidFill>
                <a:latin typeface="Myriad Pro"/>
                <a:cs typeface="Myriad Pro"/>
              </a:rPr>
              <a:t>enim</a:t>
            </a:r>
            <a:r>
              <a:rPr lang="en-US" sz="813" dirty="0">
                <a:solidFill>
                  <a:srgbClr val="79776F"/>
                </a:solidFill>
                <a:latin typeface="Myriad Pro"/>
                <a:cs typeface="Myriad Pro"/>
              </a:rPr>
              <a:t> ad minim </a:t>
            </a:r>
            <a:r>
              <a:rPr lang="en-US" sz="813" spc="-4" dirty="0" err="1">
                <a:solidFill>
                  <a:srgbClr val="79776F"/>
                </a:solidFill>
                <a:latin typeface="Myriad Pro"/>
                <a:cs typeface="Myriad Pro"/>
              </a:rPr>
              <a:t>veniam</a:t>
            </a:r>
            <a:r>
              <a:rPr lang="en-US" sz="813" spc="-4" dirty="0">
                <a:solidFill>
                  <a:srgbClr val="79776F"/>
                </a:solidFill>
                <a:latin typeface="Myriad Pro"/>
                <a:cs typeface="Myriad Pro"/>
              </a:rPr>
              <a:t>, </a:t>
            </a:r>
            <a:r>
              <a:rPr lang="en-US" sz="813" dirty="0" err="1">
                <a:solidFill>
                  <a:srgbClr val="79776F"/>
                </a:solidFill>
                <a:latin typeface="Myriad Pro"/>
                <a:cs typeface="Myriad Pro"/>
              </a:rPr>
              <a:t>quis</a:t>
            </a:r>
            <a:r>
              <a:rPr lang="en-US" sz="813" dirty="0">
                <a:solidFill>
                  <a:srgbClr val="79776F"/>
                </a:solidFill>
                <a:latin typeface="Myriad Pro"/>
                <a:cs typeface="Myriad Pro"/>
              </a:rPr>
              <a:t>  </a:t>
            </a:r>
            <a:r>
              <a:rPr lang="en-US" sz="813" dirty="0" err="1">
                <a:solidFill>
                  <a:srgbClr val="79776F"/>
                </a:solidFill>
                <a:latin typeface="Myriad Pro"/>
                <a:cs typeface="Myriad Pro"/>
              </a:rPr>
              <a:t>nostrud</a:t>
            </a:r>
            <a:r>
              <a:rPr lang="en-US" sz="813" dirty="0">
                <a:solidFill>
                  <a:srgbClr val="79776F"/>
                </a:solidFill>
                <a:latin typeface="Myriad Pro"/>
                <a:cs typeface="Myriad Pro"/>
              </a:rPr>
              <a:t> </a:t>
            </a:r>
            <a:r>
              <a:rPr lang="en-US" sz="813" spc="-4" dirty="0" err="1">
                <a:solidFill>
                  <a:srgbClr val="79776F"/>
                </a:solidFill>
                <a:latin typeface="Myriad Pro"/>
                <a:cs typeface="Myriad Pro"/>
              </a:rPr>
              <a:t>exerci</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tation</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ullamcorper</a:t>
            </a:r>
            <a:r>
              <a:rPr lang="en-US" sz="813" spc="-4" dirty="0">
                <a:solidFill>
                  <a:srgbClr val="79776F"/>
                </a:solidFill>
                <a:latin typeface="Myriad Pro"/>
                <a:cs typeface="Myriad Pro"/>
              </a:rPr>
              <a:t> </a:t>
            </a:r>
            <a:r>
              <a:rPr lang="en-US" sz="813" dirty="0" err="1">
                <a:solidFill>
                  <a:srgbClr val="79776F"/>
                </a:solidFill>
                <a:latin typeface="Myriad Pro"/>
                <a:cs typeface="Myriad Pro"/>
              </a:rPr>
              <a:t>suscipit</a:t>
            </a:r>
            <a:r>
              <a:rPr lang="en-US" sz="813" dirty="0">
                <a:solidFill>
                  <a:srgbClr val="79776F"/>
                </a:solidFill>
                <a:latin typeface="Myriad Pro"/>
                <a:cs typeface="Myriad Pro"/>
              </a:rPr>
              <a:t> </a:t>
            </a:r>
            <a:r>
              <a:rPr lang="en-US" sz="813" dirty="0" err="1">
                <a:solidFill>
                  <a:srgbClr val="79776F"/>
                </a:solidFill>
                <a:latin typeface="Myriad Pro"/>
                <a:cs typeface="Myriad Pro"/>
              </a:rPr>
              <a:t>lobortis</a:t>
            </a:r>
            <a:r>
              <a:rPr lang="en-US" sz="813" dirty="0">
                <a:solidFill>
                  <a:srgbClr val="79776F"/>
                </a:solidFill>
                <a:latin typeface="Myriad Pro"/>
                <a:cs typeface="Myriad Pro"/>
              </a:rPr>
              <a:t>  </a:t>
            </a:r>
            <a:r>
              <a:rPr lang="en-US" sz="813" dirty="0" err="1">
                <a:solidFill>
                  <a:srgbClr val="79776F"/>
                </a:solidFill>
                <a:latin typeface="Myriad Pro"/>
                <a:cs typeface="Myriad Pro"/>
              </a:rPr>
              <a:t>nisl</a:t>
            </a:r>
            <a:r>
              <a:rPr lang="en-US" sz="813" dirty="0">
                <a:solidFill>
                  <a:srgbClr val="79776F"/>
                </a:solidFill>
                <a:latin typeface="Myriad Pro"/>
                <a:cs typeface="Myriad Pro"/>
              </a:rPr>
              <a:t> </a:t>
            </a:r>
            <a:r>
              <a:rPr lang="en-US" sz="813" dirty="0" err="1">
                <a:solidFill>
                  <a:srgbClr val="79776F"/>
                </a:solidFill>
                <a:latin typeface="Myriad Pro"/>
                <a:cs typeface="Myriad Pro"/>
              </a:rPr>
              <a:t>ut</a:t>
            </a:r>
            <a:r>
              <a:rPr lang="en-US" sz="813" dirty="0">
                <a:solidFill>
                  <a:srgbClr val="79776F"/>
                </a:solidFill>
                <a:latin typeface="Myriad Pro"/>
                <a:cs typeface="Myriad Pro"/>
              </a:rPr>
              <a:t> </a:t>
            </a:r>
            <a:r>
              <a:rPr lang="en-US" sz="813" dirty="0" err="1">
                <a:solidFill>
                  <a:srgbClr val="79776F"/>
                </a:solidFill>
                <a:latin typeface="Myriad Pro"/>
                <a:cs typeface="Myriad Pro"/>
              </a:rPr>
              <a:t>aliquip</a:t>
            </a:r>
            <a:r>
              <a:rPr lang="en-US" sz="813" dirty="0">
                <a:solidFill>
                  <a:srgbClr val="79776F"/>
                </a:solidFill>
                <a:latin typeface="Myriad Pro"/>
                <a:cs typeface="Myriad Pro"/>
              </a:rPr>
              <a:t> </a:t>
            </a:r>
            <a:r>
              <a:rPr lang="en-US" sz="813" spc="-4" dirty="0">
                <a:solidFill>
                  <a:srgbClr val="79776F"/>
                </a:solidFill>
                <a:latin typeface="Myriad Pro"/>
                <a:cs typeface="Myriad Pro"/>
              </a:rPr>
              <a:t>ex </a:t>
            </a:r>
            <a:r>
              <a:rPr lang="en-US" sz="813" dirty="0" err="1">
                <a:solidFill>
                  <a:srgbClr val="79776F"/>
                </a:solidFill>
                <a:latin typeface="Myriad Pro"/>
                <a:cs typeface="Myriad Pro"/>
              </a:rPr>
              <a:t>ea</a:t>
            </a:r>
            <a:r>
              <a:rPr lang="en-US" sz="813" dirty="0">
                <a:solidFill>
                  <a:srgbClr val="79776F"/>
                </a:solidFill>
                <a:latin typeface="Myriad Pro"/>
                <a:cs typeface="Myriad Pro"/>
              </a:rPr>
              <a:t> </a:t>
            </a:r>
            <a:r>
              <a:rPr lang="en-US" sz="813" spc="-4" dirty="0" err="1">
                <a:solidFill>
                  <a:srgbClr val="79776F"/>
                </a:solidFill>
                <a:latin typeface="Myriad Pro"/>
                <a:cs typeface="Myriad Pro"/>
              </a:rPr>
              <a:t>commodo</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consequat</a:t>
            </a:r>
            <a:r>
              <a:rPr lang="en-US" sz="813" spc="-4" dirty="0">
                <a:solidFill>
                  <a:srgbClr val="79776F"/>
                </a:solidFill>
                <a:latin typeface="Myriad Pro"/>
                <a:cs typeface="Myriad Pro"/>
              </a:rPr>
              <a:t>. </a:t>
            </a:r>
            <a:r>
              <a:rPr lang="en-US" sz="813" dirty="0">
                <a:solidFill>
                  <a:srgbClr val="79776F"/>
                </a:solidFill>
                <a:latin typeface="Myriad Pro"/>
                <a:cs typeface="Myriad Pro"/>
              </a:rPr>
              <a:t>Duis  </a:t>
            </a:r>
            <a:r>
              <a:rPr lang="en-US" sz="813" spc="-4" dirty="0" err="1">
                <a:solidFill>
                  <a:srgbClr val="79776F"/>
                </a:solidFill>
                <a:latin typeface="Myriad Pro"/>
                <a:cs typeface="Myriad Pro"/>
              </a:rPr>
              <a:t>autem</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vel</a:t>
            </a:r>
            <a:r>
              <a:rPr lang="en-US" sz="813" spc="-4" dirty="0">
                <a:solidFill>
                  <a:srgbClr val="79776F"/>
                </a:solidFill>
                <a:latin typeface="Myriad Pro"/>
                <a:cs typeface="Myriad Pro"/>
              </a:rPr>
              <a:t> </a:t>
            </a:r>
            <a:r>
              <a:rPr lang="en-US" sz="813" dirty="0" err="1">
                <a:solidFill>
                  <a:srgbClr val="79776F"/>
                </a:solidFill>
                <a:latin typeface="Myriad Pro"/>
                <a:cs typeface="Myriad Pro"/>
              </a:rPr>
              <a:t>eum</a:t>
            </a:r>
            <a:r>
              <a:rPr lang="en-US" sz="813" dirty="0">
                <a:solidFill>
                  <a:srgbClr val="79776F"/>
                </a:solidFill>
                <a:latin typeface="Myriad Pro"/>
                <a:cs typeface="Myriad Pro"/>
              </a:rPr>
              <a:t> </a:t>
            </a:r>
            <a:r>
              <a:rPr lang="en-US" sz="813" spc="-4" dirty="0" err="1">
                <a:solidFill>
                  <a:srgbClr val="79776F"/>
                </a:solidFill>
                <a:latin typeface="Myriad Pro"/>
                <a:cs typeface="Myriad Pro"/>
              </a:rPr>
              <a:t>iriure</a:t>
            </a:r>
            <a:r>
              <a:rPr lang="en-US" sz="813" spc="-4" dirty="0">
                <a:solidFill>
                  <a:srgbClr val="79776F"/>
                </a:solidFill>
                <a:latin typeface="Myriad Pro"/>
                <a:cs typeface="Myriad Pro"/>
              </a:rPr>
              <a:t> </a:t>
            </a:r>
            <a:r>
              <a:rPr lang="en-US" sz="813" dirty="0">
                <a:solidFill>
                  <a:srgbClr val="79776F"/>
                </a:solidFill>
                <a:latin typeface="Myriad Pro"/>
                <a:cs typeface="Myriad Pro"/>
              </a:rPr>
              <a:t>dolor in </a:t>
            </a:r>
            <a:r>
              <a:rPr lang="en-US" sz="813" spc="-4" dirty="0" err="1">
                <a:solidFill>
                  <a:srgbClr val="79776F"/>
                </a:solidFill>
                <a:latin typeface="Myriad Pro"/>
                <a:cs typeface="Myriad Pro"/>
              </a:rPr>
              <a:t>hendrerit</a:t>
            </a:r>
            <a:r>
              <a:rPr lang="en-US" sz="813" spc="-4" dirty="0">
                <a:solidFill>
                  <a:srgbClr val="79776F"/>
                </a:solidFill>
                <a:latin typeface="Myriad Pro"/>
                <a:cs typeface="Myriad Pro"/>
              </a:rPr>
              <a:t> </a:t>
            </a:r>
            <a:r>
              <a:rPr lang="en-US" sz="813" dirty="0">
                <a:solidFill>
                  <a:srgbClr val="79776F"/>
                </a:solidFill>
                <a:latin typeface="Myriad Pro"/>
                <a:cs typeface="Myriad Pro"/>
              </a:rPr>
              <a:t>in  </a:t>
            </a:r>
            <a:r>
              <a:rPr lang="en-US" sz="813" spc="-4" dirty="0" err="1">
                <a:solidFill>
                  <a:srgbClr val="79776F"/>
                </a:solidFill>
                <a:latin typeface="Myriad Pro"/>
                <a:cs typeface="Myriad Pro"/>
              </a:rPr>
              <a:t>vulputate</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velit</a:t>
            </a:r>
            <a:r>
              <a:rPr lang="en-US" sz="813" spc="-4" dirty="0">
                <a:solidFill>
                  <a:srgbClr val="79776F"/>
                </a:solidFill>
                <a:latin typeface="Myriad Pro"/>
                <a:cs typeface="Myriad Pro"/>
              </a:rPr>
              <a:t> </a:t>
            </a:r>
            <a:r>
              <a:rPr lang="en-US" sz="813" dirty="0" err="1">
                <a:solidFill>
                  <a:srgbClr val="79776F"/>
                </a:solidFill>
                <a:latin typeface="Myriad Pro"/>
                <a:cs typeface="Myriad Pro"/>
              </a:rPr>
              <a:t>esse</a:t>
            </a:r>
            <a:r>
              <a:rPr lang="en-US" sz="813" dirty="0">
                <a:solidFill>
                  <a:srgbClr val="79776F"/>
                </a:solidFill>
                <a:latin typeface="Myriad Pro"/>
                <a:cs typeface="Myriad Pro"/>
              </a:rPr>
              <a:t> </a:t>
            </a:r>
            <a:r>
              <a:rPr lang="en-US" sz="813" dirty="0" err="1">
                <a:solidFill>
                  <a:srgbClr val="79776F"/>
                </a:solidFill>
                <a:latin typeface="Myriad Pro"/>
                <a:cs typeface="Myriad Pro"/>
              </a:rPr>
              <a:t>molestie</a:t>
            </a:r>
            <a:r>
              <a:rPr lang="en-US" sz="813" dirty="0">
                <a:solidFill>
                  <a:srgbClr val="79776F"/>
                </a:solidFill>
                <a:latin typeface="Myriad Pro"/>
                <a:cs typeface="Myriad Pro"/>
              </a:rPr>
              <a:t> </a:t>
            </a:r>
            <a:r>
              <a:rPr lang="en-US" sz="813" spc="-4" dirty="0" err="1">
                <a:solidFill>
                  <a:srgbClr val="79776F"/>
                </a:solidFill>
                <a:latin typeface="Myriad Pro"/>
                <a:cs typeface="Myriad Pro"/>
              </a:rPr>
              <a:t>consequat</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vel</a:t>
            </a:r>
            <a:r>
              <a:rPr lang="en-US" sz="813" spc="-4" dirty="0">
                <a:solidFill>
                  <a:srgbClr val="79776F"/>
                </a:solidFill>
                <a:latin typeface="Myriad Pro"/>
                <a:cs typeface="Myriad Pro"/>
              </a:rPr>
              <a:t> </a:t>
            </a:r>
            <a:r>
              <a:rPr lang="en-US" sz="813" dirty="0" err="1">
                <a:solidFill>
                  <a:srgbClr val="79776F"/>
                </a:solidFill>
                <a:latin typeface="Myriad Pro"/>
                <a:cs typeface="Myriad Pro"/>
              </a:rPr>
              <a:t>illum</a:t>
            </a:r>
            <a:r>
              <a:rPr lang="en-US" sz="813" dirty="0">
                <a:solidFill>
                  <a:srgbClr val="79776F"/>
                </a:solidFill>
                <a:latin typeface="Myriad Pro"/>
                <a:cs typeface="Myriad Pro"/>
              </a:rPr>
              <a:t>  </a:t>
            </a:r>
            <a:r>
              <a:rPr lang="en-US" sz="813" spc="-4" dirty="0">
                <a:solidFill>
                  <a:srgbClr val="79776F"/>
                </a:solidFill>
                <a:latin typeface="Myriad Pro"/>
                <a:cs typeface="Myriad Pro"/>
              </a:rPr>
              <a:t>dolore </a:t>
            </a:r>
            <a:r>
              <a:rPr lang="en-US" sz="813" dirty="0" err="1">
                <a:solidFill>
                  <a:srgbClr val="79776F"/>
                </a:solidFill>
                <a:latin typeface="Myriad Pro"/>
                <a:cs typeface="Myriad Pro"/>
              </a:rPr>
              <a:t>eu</a:t>
            </a:r>
            <a:r>
              <a:rPr lang="en-US" sz="813" dirty="0">
                <a:solidFill>
                  <a:srgbClr val="79776F"/>
                </a:solidFill>
                <a:latin typeface="Myriad Pro"/>
                <a:cs typeface="Myriad Pro"/>
              </a:rPr>
              <a:t> </a:t>
            </a:r>
            <a:r>
              <a:rPr lang="en-US" sz="813" spc="-4" dirty="0" err="1">
                <a:solidFill>
                  <a:srgbClr val="79776F"/>
                </a:solidFill>
                <a:latin typeface="Myriad Pro"/>
                <a:cs typeface="Myriad Pro"/>
              </a:rPr>
              <a:t>feugiat</a:t>
            </a:r>
            <a:r>
              <a:rPr lang="en-US" sz="813" spc="-4" dirty="0">
                <a:solidFill>
                  <a:srgbClr val="79776F"/>
                </a:solidFill>
                <a:latin typeface="Myriad Pro"/>
                <a:cs typeface="Myriad Pro"/>
              </a:rPr>
              <a:t> </a:t>
            </a:r>
            <a:r>
              <a:rPr lang="en-US" sz="813" dirty="0" err="1">
                <a:solidFill>
                  <a:srgbClr val="79776F"/>
                </a:solidFill>
                <a:latin typeface="Myriad Pro"/>
                <a:cs typeface="Myriad Pro"/>
              </a:rPr>
              <a:t>nulla</a:t>
            </a:r>
            <a:r>
              <a:rPr lang="en-US" sz="813" dirty="0">
                <a:solidFill>
                  <a:srgbClr val="79776F"/>
                </a:solidFill>
                <a:latin typeface="Myriad Pro"/>
                <a:cs typeface="Myriad Pro"/>
              </a:rPr>
              <a:t> </a:t>
            </a:r>
            <a:r>
              <a:rPr lang="en-US" sz="813" dirty="0" err="1">
                <a:solidFill>
                  <a:srgbClr val="79776F"/>
                </a:solidFill>
                <a:latin typeface="Myriad Pro"/>
                <a:cs typeface="Myriad Pro"/>
              </a:rPr>
              <a:t>facilisis</a:t>
            </a:r>
            <a:r>
              <a:rPr lang="en-US" sz="813" dirty="0">
                <a:solidFill>
                  <a:srgbClr val="79776F"/>
                </a:solidFill>
                <a:latin typeface="Myriad Pro"/>
                <a:cs typeface="Myriad Pro"/>
              </a:rPr>
              <a:t> </a:t>
            </a:r>
            <a:r>
              <a:rPr lang="en-US" sz="813" spc="-4" dirty="0">
                <a:solidFill>
                  <a:srgbClr val="79776F"/>
                </a:solidFill>
                <a:latin typeface="Myriad Pro"/>
                <a:cs typeface="Myriad Pro"/>
              </a:rPr>
              <a:t>at </a:t>
            </a:r>
            <a:r>
              <a:rPr lang="en-US" sz="813" spc="-4" dirty="0" err="1">
                <a:solidFill>
                  <a:srgbClr val="79776F"/>
                </a:solidFill>
                <a:latin typeface="Myriad Pro"/>
                <a:cs typeface="Myriad Pro"/>
              </a:rPr>
              <a:t>vero</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eros</a:t>
            </a:r>
            <a:r>
              <a:rPr lang="en-US" sz="813" spc="-4" dirty="0">
                <a:solidFill>
                  <a:srgbClr val="79776F"/>
                </a:solidFill>
                <a:latin typeface="Myriad Pro"/>
                <a:cs typeface="Myriad Pro"/>
              </a:rPr>
              <a:t> </a:t>
            </a:r>
            <a:r>
              <a:rPr lang="en-US" sz="813" dirty="0">
                <a:solidFill>
                  <a:srgbClr val="79776F"/>
                </a:solidFill>
                <a:latin typeface="Myriad Pro"/>
                <a:cs typeface="Myriad Pro"/>
              </a:rPr>
              <a:t>et  </a:t>
            </a:r>
            <a:r>
              <a:rPr lang="en-US" sz="813" spc="-4" dirty="0" err="1">
                <a:solidFill>
                  <a:srgbClr val="79776F"/>
                </a:solidFill>
                <a:latin typeface="Myriad Pro"/>
                <a:cs typeface="Myriad Pro"/>
              </a:rPr>
              <a:t>accumsan</a:t>
            </a:r>
            <a:r>
              <a:rPr lang="en-US" sz="813" spc="-4" dirty="0">
                <a:solidFill>
                  <a:srgbClr val="79776F"/>
                </a:solidFill>
                <a:latin typeface="Myriad Pro"/>
                <a:cs typeface="Myriad Pro"/>
              </a:rPr>
              <a:t> </a:t>
            </a:r>
            <a:r>
              <a:rPr lang="en-US" sz="813" dirty="0">
                <a:solidFill>
                  <a:srgbClr val="79776F"/>
                </a:solidFill>
                <a:latin typeface="Myriad Pro"/>
                <a:cs typeface="Myriad Pro"/>
              </a:rPr>
              <a:t>et </a:t>
            </a:r>
            <a:r>
              <a:rPr lang="en-US" sz="813" spc="-4" dirty="0" err="1">
                <a:solidFill>
                  <a:srgbClr val="79776F"/>
                </a:solidFill>
                <a:latin typeface="Myriad Pro"/>
                <a:cs typeface="Myriad Pro"/>
              </a:rPr>
              <a:t>iusto</a:t>
            </a:r>
            <a:r>
              <a:rPr lang="en-US" sz="813" spc="-4" dirty="0">
                <a:solidFill>
                  <a:srgbClr val="79776F"/>
                </a:solidFill>
                <a:latin typeface="Myriad Pro"/>
                <a:cs typeface="Myriad Pro"/>
              </a:rPr>
              <a:t> </a:t>
            </a:r>
            <a:r>
              <a:rPr lang="en-US" sz="813" dirty="0" err="1">
                <a:solidFill>
                  <a:srgbClr val="79776F"/>
                </a:solidFill>
                <a:latin typeface="Myriad Pro"/>
                <a:cs typeface="Myriad Pro"/>
              </a:rPr>
              <a:t>odio</a:t>
            </a:r>
            <a:r>
              <a:rPr lang="en-US" sz="813" dirty="0">
                <a:solidFill>
                  <a:srgbClr val="79776F"/>
                </a:solidFill>
                <a:latin typeface="Myriad Pro"/>
                <a:cs typeface="Myriad Pro"/>
              </a:rPr>
              <a:t> </a:t>
            </a:r>
            <a:r>
              <a:rPr lang="en-US" sz="813" spc="-4" dirty="0" err="1">
                <a:solidFill>
                  <a:srgbClr val="79776F"/>
                </a:solidFill>
                <a:latin typeface="Myriad Pro"/>
                <a:cs typeface="Myriad Pro"/>
              </a:rPr>
              <a:t>dignissim</a:t>
            </a:r>
            <a:r>
              <a:rPr lang="en-US" sz="813" spc="-4" dirty="0">
                <a:solidFill>
                  <a:srgbClr val="79776F"/>
                </a:solidFill>
                <a:latin typeface="Myriad Pro"/>
                <a:cs typeface="Myriad Pro"/>
              </a:rPr>
              <a:t> </a:t>
            </a:r>
            <a:r>
              <a:rPr lang="en-US" sz="813" dirty="0">
                <a:solidFill>
                  <a:srgbClr val="79776F"/>
                </a:solidFill>
                <a:latin typeface="Myriad Pro"/>
                <a:cs typeface="Myriad Pro"/>
              </a:rPr>
              <a:t>qui </a:t>
            </a:r>
            <a:r>
              <a:rPr lang="en-US" sz="813" dirty="0" err="1">
                <a:solidFill>
                  <a:srgbClr val="79776F"/>
                </a:solidFill>
                <a:latin typeface="Myriad Pro"/>
                <a:cs typeface="Myriad Pro"/>
              </a:rPr>
              <a:t>blandit</a:t>
            </a:r>
            <a:r>
              <a:rPr lang="en-US" sz="813" spc="16" dirty="0">
                <a:solidFill>
                  <a:srgbClr val="79776F"/>
                </a:solidFill>
                <a:latin typeface="Myriad Pro"/>
                <a:cs typeface="Myriad Pro"/>
              </a:rPr>
              <a:t> </a:t>
            </a:r>
            <a:r>
              <a:rPr lang="en-US" sz="813" spc="-4" dirty="0" err="1">
                <a:solidFill>
                  <a:srgbClr val="79776F"/>
                </a:solidFill>
                <a:latin typeface="Myriad Pro"/>
                <a:cs typeface="Myriad Pro"/>
              </a:rPr>
              <a:t>prae</a:t>
            </a:r>
            <a:endParaRPr lang="en-US" sz="813" dirty="0">
              <a:latin typeface="Myriad Pro"/>
              <a:cs typeface="Myriad Pro"/>
            </a:endParaRPr>
          </a:p>
          <a:p>
            <a:pPr>
              <a:lnSpc>
                <a:spcPct val="100000"/>
              </a:lnSpc>
              <a:spcBef>
                <a:spcPts val="40"/>
              </a:spcBef>
            </a:pPr>
            <a:endParaRPr lang="en-US" sz="813" dirty="0">
              <a:latin typeface="Times New Roman"/>
              <a:cs typeface="Times New Roman"/>
            </a:endParaRPr>
          </a:p>
          <a:p>
            <a:pPr marL="12700" marR="5080" algn="just">
              <a:lnSpc>
                <a:spcPct val="100000"/>
              </a:lnSpc>
            </a:pPr>
            <a:r>
              <a:rPr lang="en-US" sz="813" spc="-4" dirty="0">
                <a:solidFill>
                  <a:srgbClr val="79776F"/>
                </a:solidFill>
                <a:latin typeface="Myriad Pro"/>
                <a:cs typeface="Myriad Pro"/>
              </a:rPr>
              <a:t>Lorem </a:t>
            </a:r>
            <a:r>
              <a:rPr lang="en-US" sz="813" dirty="0">
                <a:solidFill>
                  <a:srgbClr val="79776F"/>
                </a:solidFill>
                <a:latin typeface="Myriad Pro"/>
                <a:cs typeface="Myriad Pro"/>
              </a:rPr>
              <a:t>ipsum dolor sit </a:t>
            </a:r>
            <a:r>
              <a:rPr lang="en-US" sz="813" spc="-4" dirty="0" err="1">
                <a:solidFill>
                  <a:srgbClr val="79776F"/>
                </a:solidFill>
                <a:latin typeface="Myriad Pro"/>
                <a:cs typeface="Myriad Pro"/>
              </a:rPr>
              <a:t>amet</a:t>
            </a:r>
            <a:r>
              <a:rPr lang="en-US" sz="813" spc="-4" dirty="0">
                <a:solidFill>
                  <a:srgbClr val="79776F"/>
                </a:solidFill>
                <a:latin typeface="Myriad Pro"/>
                <a:cs typeface="Myriad Pro"/>
              </a:rPr>
              <a:t>, </a:t>
            </a:r>
            <a:r>
              <a:rPr lang="en-US" sz="813" dirty="0" err="1">
                <a:solidFill>
                  <a:srgbClr val="79776F"/>
                </a:solidFill>
                <a:latin typeface="Myriad Pro"/>
                <a:cs typeface="Myriad Pro"/>
              </a:rPr>
              <a:t>consectetuer</a:t>
            </a:r>
            <a:r>
              <a:rPr lang="en-US" sz="813" dirty="0">
                <a:solidFill>
                  <a:srgbClr val="79776F"/>
                </a:solidFill>
                <a:latin typeface="Myriad Pro"/>
                <a:cs typeface="Myriad Pro"/>
              </a:rPr>
              <a:t> </a:t>
            </a:r>
            <a:r>
              <a:rPr lang="en-US" sz="813" dirty="0" err="1">
                <a:solidFill>
                  <a:srgbClr val="79776F"/>
                </a:solidFill>
                <a:latin typeface="Myriad Pro"/>
                <a:cs typeface="Myriad Pro"/>
              </a:rPr>
              <a:t>adipisc</a:t>
            </a:r>
            <a:r>
              <a:rPr lang="en-US" sz="813" dirty="0">
                <a:solidFill>
                  <a:srgbClr val="79776F"/>
                </a:solidFill>
                <a:latin typeface="Myriad Pro"/>
                <a:cs typeface="Myriad Pro"/>
              </a:rPr>
              <a:t>-  </a:t>
            </a:r>
            <a:r>
              <a:rPr lang="en-US" sz="813" dirty="0" err="1">
                <a:solidFill>
                  <a:srgbClr val="79776F"/>
                </a:solidFill>
                <a:latin typeface="Myriad Pro"/>
                <a:cs typeface="Myriad Pro"/>
              </a:rPr>
              <a:t>ing</a:t>
            </a:r>
            <a:r>
              <a:rPr lang="en-US" sz="813" dirty="0">
                <a:solidFill>
                  <a:srgbClr val="79776F"/>
                </a:solidFill>
                <a:latin typeface="Myriad Pro"/>
                <a:cs typeface="Myriad Pro"/>
              </a:rPr>
              <a:t> </a:t>
            </a:r>
            <a:r>
              <a:rPr lang="en-US" sz="813" spc="-4" dirty="0" err="1">
                <a:solidFill>
                  <a:srgbClr val="79776F"/>
                </a:solidFill>
                <a:latin typeface="Myriad Pro"/>
                <a:cs typeface="Myriad Pro"/>
              </a:rPr>
              <a:t>elit</a:t>
            </a:r>
            <a:r>
              <a:rPr lang="en-US" sz="813" spc="-4" dirty="0">
                <a:solidFill>
                  <a:srgbClr val="79776F"/>
                </a:solidFill>
                <a:latin typeface="Myriad Pro"/>
                <a:cs typeface="Myriad Pro"/>
              </a:rPr>
              <a:t>, </a:t>
            </a:r>
            <a:r>
              <a:rPr lang="en-US" sz="813" dirty="0" err="1">
                <a:solidFill>
                  <a:srgbClr val="79776F"/>
                </a:solidFill>
                <a:latin typeface="Myriad Pro"/>
                <a:cs typeface="Myriad Pro"/>
              </a:rPr>
              <a:t>sed</a:t>
            </a:r>
            <a:r>
              <a:rPr lang="en-US" sz="813" dirty="0">
                <a:solidFill>
                  <a:srgbClr val="79776F"/>
                </a:solidFill>
                <a:latin typeface="Myriad Pro"/>
                <a:cs typeface="Myriad Pro"/>
              </a:rPr>
              <a:t> </a:t>
            </a:r>
            <a:r>
              <a:rPr lang="en-US" sz="813" dirty="0" err="1">
                <a:solidFill>
                  <a:srgbClr val="79776F"/>
                </a:solidFill>
                <a:latin typeface="Myriad Pro"/>
                <a:cs typeface="Myriad Pro"/>
              </a:rPr>
              <a:t>diam</a:t>
            </a:r>
            <a:r>
              <a:rPr lang="en-US" sz="813" dirty="0">
                <a:solidFill>
                  <a:srgbClr val="79776F"/>
                </a:solidFill>
                <a:latin typeface="Myriad Pro"/>
                <a:cs typeface="Myriad Pro"/>
              </a:rPr>
              <a:t> </a:t>
            </a:r>
            <a:r>
              <a:rPr lang="en-US" sz="813" spc="-4" dirty="0" err="1">
                <a:solidFill>
                  <a:srgbClr val="79776F"/>
                </a:solidFill>
                <a:latin typeface="Myriad Pro"/>
                <a:cs typeface="Myriad Pro"/>
              </a:rPr>
              <a:t>nonummy</a:t>
            </a:r>
            <a:r>
              <a:rPr lang="en-US" sz="813" spc="-4" dirty="0">
                <a:solidFill>
                  <a:srgbClr val="79776F"/>
                </a:solidFill>
                <a:latin typeface="Myriad Pro"/>
                <a:cs typeface="Myriad Pro"/>
              </a:rPr>
              <a:t> </a:t>
            </a:r>
            <a:r>
              <a:rPr lang="en-US" sz="813" dirty="0" err="1">
                <a:solidFill>
                  <a:srgbClr val="79776F"/>
                </a:solidFill>
                <a:latin typeface="Myriad Pro"/>
                <a:cs typeface="Myriad Pro"/>
              </a:rPr>
              <a:t>nibh</a:t>
            </a:r>
            <a:r>
              <a:rPr lang="en-US" sz="813" dirty="0">
                <a:solidFill>
                  <a:srgbClr val="79776F"/>
                </a:solidFill>
                <a:latin typeface="Myriad Pro"/>
                <a:cs typeface="Myriad Pro"/>
              </a:rPr>
              <a:t> </a:t>
            </a:r>
            <a:r>
              <a:rPr lang="en-US" sz="813" dirty="0" err="1">
                <a:solidFill>
                  <a:srgbClr val="79776F"/>
                </a:solidFill>
                <a:latin typeface="Myriad Pro"/>
                <a:cs typeface="Myriad Pro"/>
              </a:rPr>
              <a:t>euismod</a:t>
            </a:r>
            <a:r>
              <a:rPr lang="en-US" sz="813" dirty="0">
                <a:solidFill>
                  <a:srgbClr val="79776F"/>
                </a:solidFill>
                <a:latin typeface="Myriad Pro"/>
                <a:cs typeface="Myriad Pro"/>
              </a:rPr>
              <a:t>  </a:t>
            </a:r>
            <a:r>
              <a:rPr lang="en-US" sz="813" spc="-4" dirty="0" err="1">
                <a:solidFill>
                  <a:srgbClr val="79776F"/>
                </a:solidFill>
                <a:latin typeface="Myriad Pro"/>
                <a:cs typeface="Myriad Pro"/>
              </a:rPr>
              <a:t>tincidunt</a:t>
            </a:r>
            <a:r>
              <a:rPr lang="en-US" sz="813" spc="-4" dirty="0">
                <a:solidFill>
                  <a:srgbClr val="79776F"/>
                </a:solidFill>
                <a:latin typeface="Myriad Pro"/>
                <a:cs typeface="Myriad Pro"/>
              </a:rPr>
              <a:t> </a:t>
            </a:r>
            <a:r>
              <a:rPr lang="en-US" sz="813" dirty="0" err="1">
                <a:solidFill>
                  <a:srgbClr val="79776F"/>
                </a:solidFill>
                <a:latin typeface="Myriad Pro"/>
                <a:cs typeface="Myriad Pro"/>
              </a:rPr>
              <a:t>ut</a:t>
            </a:r>
            <a:r>
              <a:rPr lang="en-US" sz="813" dirty="0">
                <a:solidFill>
                  <a:srgbClr val="79776F"/>
                </a:solidFill>
                <a:latin typeface="Myriad Pro"/>
                <a:cs typeface="Myriad Pro"/>
              </a:rPr>
              <a:t> </a:t>
            </a:r>
            <a:r>
              <a:rPr lang="en-US" sz="813" spc="-4" dirty="0" err="1">
                <a:solidFill>
                  <a:srgbClr val="79776F"/>
                </a:solidFill>
                <a:latin typeface="Myriad Pro"/>
                <a:cs typeface="Myriad Pro"/>
              </a:rPr>
              <a:t>laoreet</a:t>
            </a:r>
            <a:r>
              <a:rPr lang="en-US" sz="813" spc="-4" dirty="0">
                <a:solidFill>
                  <a:srgbClr val="79776F"/>
                </a:solidFill>
                <a:latin typeface="Myriad Pro"/>
                <a:cs typeface="Myriad Pro"/>
              </a:rPr>
              <a:t> dolore magna </a:t>
            </a:r>
            <a:r>
              <a:rPr lang="en-US" sz="813" dirty="0" err="1">
                <a:solidFill>
                  <a:srgbClr val="79776F"/>
                </a:solidFill>
                <a:latin typeface="Myriad Pro"/>
                <a:cs typeface="Myriad Pro"/>
              </a:rPr>
              <a:t>aliquam</a:t>
            </a:r>
            <a:r>
              <a:rPr lang="en-US" sz="813" dirty="0">
                <a:solidFill>
                  <a:srgbClr val="79776F"/>
                </a:solidFill>
                <a:latin typeface="Myriad Pro"/>
                <a:cs typeface="Myriad Pro"/>
              </a:rPr>
              <a:t> </a:t>
            </a:r>
            <a:r>
              <a:rPr lang="en-US" sz="813" spc="-4" dirty="0" err="1">
                <a:solidFill>
                  <a:srgbClr val="79776F"/>
                </a:solidFill>
                <a:latin typeface="Myriad Pro"/>
                <a:cs typeface="Myriad Pro"/>
              </a:rPr>
              <a:t>erat</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volutpat</a:t>
            </a:r>
            <a:r>
              <a:rPr lang="en-US" sz="813" spc="-4" dirty="0">
                <a:solidFill>
                  <a:srgbClr val="79776F"/>
                </a:solidFill>
                <a:latin typeface="Myriad Pro"/>
                <a:cs typeface="Myriad Pro"/>
              </a:rPr>
              <a:t>. </a:t>
            </a:r>
            <a:r>
              <a:rPr lang="en-US" sz="813" dirty="0">
                <a:solidFill>
                  <a:srgbClr val="79776F"/>
                </a:solidFill>
                <a:latin typeface="Myriad Pro"/>
                <a:cs typeface="Myriad Pro"/>
              </a:rPr>
              <a:t>Ut </a:t>
            </a:r>
            <a:r>
              <a:rPr lang="en-US" sz="813" dirty="0" err="1">
                <a:solidFill>
                  <a:srgbClr val="79776F"/>
                </a:solidFill>
                <a:latin typeface="Myriad Pro"/>
                <a:cs typeface="Myriad Pro"/>
              </a:rPr>
              <a:t>wisi</a:t>
            </a:r>
            <a:r>
              <a:rPr lang="en-US" sz="813" dirty="0">
                <a:solidFill>
                  <a:srgbClr val="79776F"/>
                </a:solidFill>
                <a:latin typeface="Myriad Pro"/>
                <a:cs typeface="Myriad Pro"/>
              </a:rPr>
              <a:t> </a:t>
            </a:r>
            <a:r>
              <a:rPr lang="en-US" sz="813" dirty="0" err="1">
                <a:solidFill>
                  <a:srgbClr val="79776F"/>
                </a:solidFill>
                <a:latin typeface="Myriad Pro"/>
                <a:cs typeface="Myriad Pro"/>
              </a:rPr>
              <a:t>enim</a:t>
            </a:r>
            <a:r>
              <a:rPr lang="en-US" sz="813" dirty="0">
                <a:solidFill>
                  <a:srgbClr val="79776F"/>
                </a:solidFill>
                <a:latin typeface="Myriad Pro"/>
                <a:cs typeface="Myriad Pro"/>
              </a:rPr>
              <a:t> ad minim </a:t>
            </a:r>
            <a:r>
              <a:rPr lang="en-US" sz="813" spc="-4" dirty="0" err="1">
                <a:solidFill>
                  <a:srgbClr val="79776F"/>
                </a:solidFill>
                <a:latin typeface="Myriad Pro"/>
                <a:cs typeface="Myriad Pro"/>
              </a:rPr>
              <a:t>veniam</a:t>
            </a:r>
            <a:r>
              <a:rPr lang="en-US" sz="813" spc="-4" dirty="0">
                <a:solidFill>
                  <a:srgbClr val="79776F"/>
                </a:solidFill>
                <a:latin typeface="Myriad Pro"/>
                <a:cs typeface="Myriad Pro"/>
              </a:rPr>
              <a:t>, </a:t>
            </a:r>
            <a:r>
              <a:rPr lang="en-US" sz="813" dirty="0" err="1">
                <a:solidFill>
                  <a:srgbClr val="79776F"/>
                </a:solidFill>
                <a:latin typeface="Myriad Pro"/>
                <a:cs typeface="Myriad Pro"/>
              </a:rPr>
              <a:t>quis</a:t>
            </a:r>
            <a:r>
              <a:rPr lang="en-US" sz="813" dirty="0">
                <a:solidFill>
                  <a:srgbClr val="79776F"/>
                </a:solidFill>
                <a:latin typeface="Myriad Pro"/>
                <a:cs typeface="Myriad Pro"/>
              </a:rPr>
              <a:t>  </a:t>
            </a:r>
            <a:r>
              <a:rPr lang="en-US" sz="813" dirty="0" err="1">
                <a:solidFill>
                  <a:srgbClr val="79776F"/>
                </a:solidFill>
                <a:latin typeface="Myriad Pro"/>
                <a:cs typeface="Myriad Pro"/>
              </a:rPr>
              <a:t>nostrud</a:t>
            </a:r>
            <a:r>
              <a:rPr lang="en-US" sz="813" dirty="0">
                <a:solidFill>
                  <a:srgbClr val="79776F"/>
                </a:solidFill>
                <a:latin typeface="Myriad Pro"/>
                <a:cs typeface="Myriad Pro"/>
              </a:rPr>
              <a:t> </a:t>
            </a:r>
            <a:r>
              <a:rPr lang="en-US" sz="813" spc="-4" dirty="0" err="1">
                <a:solidFill>
                  <a:srgbClr val="79776F"/>
                </a:solidFill>
                <a:latin typeface="Myriad Pro"/>
                <a:cs typeface="Myriad Pro"/>
              </a:rPr>
              <a:t>exerci</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tation</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ullamcorper</a:t>
            </a:r>
            <a:r>
              <a:rPr lang="en-US" sz="813" spc="-4" dirty="0">
                <a:solidFill>
                  <a:srgbClr val="79776F"/>
                </a:solidFill>
                <a:latin typeface="Myriad Pro"/>
                <a:cs typeface="Myriad Pro"/>
              </a:rPr>
              <a:t> </a:t>
            </a:r>
            <a:r>
              <a:rPr lang="en-US" sz="813" dirty="0" err="1">
                <a:solidFill>
                  <a:srgbClr val="79776F"/>
                </a:solidFill>
                <a:latin typeface="Myriad Pro"/>
                <a:cs typeface="Myriad Pro"/>
              </a:rPr>
              <a:t>suscipit</a:t>
            </a:r>
            <a:r>
              <a:rPr lang="en-US" sz="813" dirty="0">
                <a:solidFill>
                  <a:srgbClr val="79776F"/>
                </a:solidFill>
                <a:latin typeface="Myriad Pro"/>
                <a:cs typeface="Myriad Pro"/>
              </a:rPr>
              <a:t> </a:t>
            </a:r>
            <a:r>
              <a:rPr lang="en-US" sz="813" dirty="0" err="1">
                <a:solidFill>
                  <a:srgbClr val="79776F"/>
                </a:solidFill>
                <a:latin typeface="Myriad Pro"/>
                <a:cs typeface="Myriad Pro"/>
              </a:rPr>
              <a:t>lobortis</a:t>
            </a:r>
            <a:r>
              <a:rPr lang="en-US" sz="813" dirty="0">
                <a:solidFill>
                  <a:srgbClr val="79776F"/>
                </a:solidFill>
                <a:latin typeface="Myriad Pro"/>
                <a:cs typeface="Myriad Pro"/>
              </a:rPr>
              <a:t>  </a:t>
            </a:r>
            <a:r>
              <a:rPr lang="en-US" sz="813" dirty="0" err="1">
                <a:solidFill>
                  <a:srgbClr val="79776F"/>
                </a:solidFill>
                <a:latin typeface="Myriad Pro"/>
                <a:cs typeface="Myriad Pro"/>
              </a:rPr>
              <a:t>nisl</a:t>
            </a:r>
            <a:r>
              <a:rPr lang="en-US" sz="813" dirty="0">
                <a:solidFill>
                  <a:srgbClr val="79776F"/>
                </a:solidFill>
                <a:latin typeface="Myriad Pro"/>
                <a:cs typeface="Myriad Pro"/>
              </a:rPr>
              <a:t> </a:t>
            </a:r>
            <a:r>
              <a:rPr lang="en-US" sz="813" dirty="0" err="1">
                <a:solidFill>
                  <a:srgbClr val="79776F"/>
                </a:solidFill>
                <a:latin typeface="Myriad Pro"/>
                <a:cs typeface="Myriad Pro"/>
              </a:rPr>
              <a:t>ut</a:t>
            </a:r>
            <a:r>
              <a:rPr lang="en-US" sz="813" dirty="0">
                <a:solidFill>
                  <a:srgbClr val="79776F"/>
                </a:solidFill>
                <a:latin typeface="Myriad Pro"/>
                <a:cs typeface="Myriad Pro"/>
              </a:rPr>
              <a:t> </a:t>
            </a:r>
            <a:r>
              <a:rPr lang="en-US" sz="813" dirty="0" err="1">
                <a:solidFill>
                  <a:srgbClr val="79776F"/>
                </a:solidFill>
                <a:latin typeface="Myriad Pro"/>
                <a:cs typeface="Myriad Pro"/>
              </a:rPr>
              <a:t>aliquip</a:t>
            </a:r>
            <a:r>
              <a:rPr lang="en-US" sz="813" dirty="0">
                <a:solidFill>
                  <a:srgbClr val="79776F"/>
                </a:solidFill>
                <a:latin typeface="Myriad Pro"/>
                <a:cs typeface="Myriad Pro"/>
              </a:rPr>
              <a:t> </a:t>
            </a:r>
            <a:r>
              <a:rPr lang="en-US" sz="813" spc="-4" dirty="0">
                <a:solidFill>
                  <a:srgbClr val="79776F"/>
                </a:solidFill>
                <a:latin typeface="Myriad Pro"/>
                <a:cs typeface="Myriad Pro"/>
              </a:rPr>
              <a:t>ex </a:t>
            </a:r>
            <a:r>
              <a:rPr lang="en-US" sz="813" dirty="0" err="1">
                <a:solidFill>
                  <a:srgbClr val="79776F"/>
                </a:solidFill>
                <a:latin typeface="Myriad Pro"/>
                <a:cs typeface="Myriad Pro"/>
              </a:rPr>
              <a:t>ea</a:t>
            </a:r>
            <a:r>
              <a:rPr lang="en-US" sz="813" dirty="0">
                <a:solidFill>
                  <a:srgbClr val="79776F"/>
                </a:solidFill>
                <a:latin typeface="Myriad Pro"/>
                <a:cs typeface="Myriad Pro"/>
              </a:rPr>
              <a:t> </a:t>
            </a:r>
            <a:r>
              <a:rPr lang="en-US" sz="813" spc="-4" dirty="0" err="1">
                <a:solidFill>
                  <a:srgbClr val="79776F"/>
                </a:solidFill>
                <a:latin typeface="Myriad Pro"/>
                <a:cs typeface="Myriad Pro"/>
              </a:rPr>
              <a:t>commodo</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consequat</a:t>
            </a:r>
            <a:r>
              <a:rPr lang="en-US" sz="813" spc="-4" dirty="0">
                <a:solidFill>
                  <a:srgbClr val="79776F"/>
                </a:solidFill>
                <a:latin typeface="Myriad Pro"/>
                <a:cs typeface="Myriad Pro"/>
              </a:rPr>
              <a:t>. </a:t>
            </a:r>
            <a:r>
              <a:rPr lang="en-US" sz="813" dirty="0">
                <a:solidFill>
                  <a:srgbClr val="79776F"/>
                </a:solidFill>
                <a:latin typeface="Myriad Pro"/>
                <a:cs typeface="Myriad Pro"/>
              </a:rPr>
              <a:t>Duis  </a:t>
            </a:r>
            <a:r>
              <a:rPr lang="en-US" sz="813" spc="-4" dirty="0" err="1">
                <a:solidFill>
                  <a:srgbClr val="79776F"/>
                </a:solidFill>
                <a:latin typeface="Myriad Pro"/>
                <a:cs typeface="Myriad Pro"/>
              </a:rPr>
              <a:t>autem</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vel</a:t>
            </a:r>
            <a:r>
              <a:rPr lang="en-US" sz="813" spc="-4" dirty="0">
                <a:solidFill>
                  <a:srgbClr val="79776F"/>
                </a:solidFill>
                <a:latin typeface="Myriad Pro"/>
                <a:cs typeface="Myriad Pro"/>
              </a:rPr>
              <a:t> </a:t>
            </a:r>
            <a:r>
              <a:rPr lang="en-US" sz="813" dirty="0" err="1">
                <a:solidFill>
                  <a:srgbClr val="79776F"/>
                </a:solidFill>
                <a:latin typeface="Myriad Pro"/>
                <a:cs typeface="Myriad Pro"/>
              </a:rPr>
              <a:t>eum</a:t>
            </a:r>
            <a:r>
              <a:rPr lang="en-US" sz="813" dirty="0">
                <a:solidFill>
                  <a:srgbClr val="79776F"/>
                </a:solidFill>
                <a:latin typeface="Myriad Pro"/>
                <a:cs typeface="Myriad Pro"/>
              </a:rPr>
              <a:t> </a:t>
            </a:r>
            <a:r>
              <a:rPr lang="en-US" sz="813" spc="-4" dirty="0" err="1">
                <a:solidFill>
                  <a:srgbClr val="79776F"/>
                </a:solidFill>
                <a:latin typeface="Myriad Pro"/>
                <a:cs typeface="Myriad Pro"/>
              </a:rPr>
              <a:t>iriure</a:t>
            </a:r>
            <a:r>
              <a:rPr lang="en-US" sz="813" spc="-4" dirty="0">
                <a:solidFill>
                  <a:srgbClr val="79776F"/>
                </a:solidFill>
                <a:latin typeface="Myriad Pro"/>
                <a:cs typeface="Myriad Pro"/>
              </a:rPr>
              <a:t> </a:t>
            </a:r>
            <a:r>
              <a:rPr lang="en-US" sz="813" dirty="0">
                <a:solidFill>
                  <a:srgbClr val="79776F"/>
                </a:solidFill>
                <a:latin typeface="Myriad Pro"/>
                <a:cs typeface="Myriad Pro"/>
              </a:rPr>
              <a:t>dolor in </a:t>
            </a:r>
            <a:r>
              <a:rPr lang="en-US" sz="813" spc="-4" dirty="0" err="1">
                <a:solidFill>
                  <a:srgbClr val="79776F"/>
                </a:solidFill>
                <a:latin typeface="Myriad Pro"/>
                <a:cs typeface="Myriad Pro"/>
              </a:rPr>
              <a:t>hendrerit</a:t>
            </a:r>
            <a:r>
              <a:rPr lang="en-US" sz="813" spc="-4" dirty="0">
                <a:solidFill>
                  <a:srgbClr val="79776F"/>
                </a:solidFill>
                <a:latin typeface="Myriad Pro"/>
                <a:cs typeface="Myriad Pro"/>
              </a:rPr>
              <a:t> </a:t>
            </a:r>
            <a:r>
              <a:rPr lang="en-US" sz="813" dirty="0">
                <a:solidFill>
                  <a:srgbClr val="79776F"/>
                </a:solidFill>
                <a:latin typeface="Myriad Pro"/>
                <a:cs typeface="Myriad Pro"/>
              </a:rPr>
              <a:t>in  </a:t>
            </a:r>
            <a:r>
              <a:rPr lang="en-US" sz="813" spc="-4" dirty="0" err="1">
                <a:solidFill>
                  <a:srgbClr val="79776F"/>
                </a:solidFill>
                <a:latin typeface="Myriad Pro"/>
                <a:cs typeface="Myriad Pro"/>
              </a:rPr>
              <a:t>vulputate</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velit</a:t>
            </a:r>
            <a:r>
              <a:rPr lang="en-US" sz="813" spc="-4" dirty="0">
                <a:solidFill>
                  <a:srgbClr val="79776F"/>
                </a:solidFill>
                <a:latin typeface="Myriad Pro"/>
                <a:cs typeface="Myriad Pro"/>
              </a:rPr>
              <a:t> </a:t>
            </a:r>
            <a:r>
              <a:rPr lang="en-US" sz="813" dirty="0" err="1">
                <a:solidFill>
                  <a:srgbClr val="79776F"/>
                </a:solidFill>
                <a:latin typeface="Myriad Pro"/>
                <a:cs typeface="Myriad Pro"/>
              </a:rPr>
              <a:t>esse</a:t>
            </a:r>
            <a:r>
              <a:rPr lang="en-US" sz="813" dirty="0">
                <a:solidFill>
                  <a:srgbClr val="79776F"/>
                </a:solidFill>
                <a:latin typeface="Myriad Pro"/>
                <a:cs typeface="Myriad Pro"/>
              </a:rPr>
              <a:t> </a:t>
            </a:r>
            <a:r>
              <a:rPr lang="en-US" sz="813" dirty="0" err="1">
                <a:solidFill>
                  <a:srgbClr val="79776F"/>
                </a:solidFill>
                <a:latin typeface="Myriad Pro"/>
                <a:cs typeface="Myriad Pro"/>
              </a:rPr>
              <a:t>molestie</a:t>
            </a:r>
            <a:r>
              <a:rPr lang="en-US" sz="813" dirty="0">
                <a:solidFill>
                  <a:srgbClr val="79776F"/>
                </a:solidFill>
                <a:latin typeface="Myriad Pro"/>
                <a:cs typeface="Myriad Pro"/>
              </a:rPr>
              <a:t> </a:t>
            </a:r>
            <a:r>
              <a:rPr lang="en-US" sz="813" spc="-4" dirty="0" err="1">
                <a:solidFill>
                  <a:srgbClr val="79776F"/>
                </a:solidFill>
                <a:latin typeface="Myriad Pro"/>
                <a:cs typeface="Myriad Pro"/>
              </a:rPr>
              <a:t>consequat</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vel</a:t>
            </a:r>
            <a:r>
              <a:rPr lang="en-US" sz="813" spc="-4" dirty="0">
                <a:solidFill>
                  <a:srgbClr val="79776F"/>
                </a:solidFill>
                <a:latin typeface="Myriad Pro"/>
                <a:cs typeface="Myriad Pro"/>
              </a:rPr>
              <a:t> </a:t>
            </a:r>
            <a:r>
              <a:rPr lang="en-US" sz="813" dirty="0" err="1">
                <a:solidFill>
                  <a:srgbClr val="79776F"/>
                </a:solidFill>
                <a:latin typeface="Myriad Pro"/>
                <a:cs typeface="Myriad Pro"/>
              </a:rPr>
              <a:t>illum</a:t>
            </a:r>
            <a:r>
              <a:rPr lang="en-US" sz="813" dirty="0">
                <a:solidFill>
                  <a:srgbClr val="79776F"/>
                </a:solidFill>
                <a:latin typeface="Myriad Pro"/>
                <a:cs typeface="Myriad Pro"/>
              </a:rPr>
              <a:t>  </a:t>
            </a:r>
            <a:r>
              <a:rPr lang="en-US" sz="813" spc="-4" dirty="0">
                <a:solidFill>
                  <a:srgbClr val="79776F"/>
                </a:solidFill>
                <a:latin typeface="Myriad Pro"/>
                <a:cs typeface="Myriad Pro"/>
              </a:rPr>
              <a:t>dolore </a:t>
            </a:r>
            <a:r>
              <a:rPr lang="en-US" sz="813" dirty="0" err="1">
                <a:solidFill>
                  <a:srgbClr val="79776F"/>
                </a:solidFill>
                <a:latin typeface="Myriad Pro"/>
                <a:cs typeface="Myriad Pro"/>
              </a:rPr>
              <a:t>eu</a:t>
            </a:r>
            <a:r>
              <a:rPr lang="en-US" sz="813" dirty="0">
                <a:solidFill>
                  <a:srgbClr val="79776F"/>
                </a:solidFill>
                <a:latin typeface="Myriad Pro"/>
                <a:cs typeface="Myriad Pro"/>
              </a:rPr>
              <a:t> </a:t>
            </a:r>
            <a:r>
              <a:rPr lang="en-US" sz="813" spc="-4" dirty="0" err="1">
                <a:solidFill>
                  <a:srgbClr val="79776F"/>
                </a:solidFill>
                <a:latin typeface="Myriad Pro"/>
                <a:cs typeface="Myriad Pro"/>
              </a:rPr>
              <a:t>feugiat</a:t>
            </a:r>
            <a:r>
              <a:rPr lang="en-US" sz="813" spc="-4" dirty="0">
                <a:solidFill>
                  <a:srgbClr val="79776F"/>
                </a:solidFill>
                <a:latin typeface="Myriad Pro"/>
                <a:cs typeface="Myriad Pro"/>
              </a:rPr>
              <a:t> </a:t>
            </a:r>
            <a:r>
              <a:rPr lang="en-US" sz="813" dirty="0" err="1">
                <a:solidFill>
                  <a:srgbClr val="79776F"/>
                </a:solidFill>
                <a:latin typeface="Myriad Pro"/>
                <a:cs typeface="Myriad Pro"/>
              </a:rPr>
              <a:t>nulla</a:t>
            </a:r>
            <a:r>
              <a:rPr lang="en-US" sz="813" dirty="0">
                <a:solidFill>
                  <a:srgbClr val="79776F"/>
                </a:solidFill>
                <a:latin typeface="Myriad Pro"/>
                <a:cs typeface="Myriad Pro"/>
              </a:rPr>
              <a:t> </a:t>
            </a:r>
            <a:r>
              <a:rPr lang="en-US" sz="813" dirty="0" err="1">
                <a:solidFill>
                  <a:srgbClr val="79776F"/>
                </a:solidFill>
                <a:latin typeface="Myriad Pro"/>
                <a:cs typeface="Myriad Pro"/>
              </a:rPr>
              <a:t>facilisis</a:t>
            </a:r>
            <a:r>
              <a:rPr lang="en-US" sz="813" dirty="0">
                <a:solidFill>
                  <a:srgbClr val="79776F"/>
                </a:solidFill>
                <a:latin typeface="Myriad Pro"/>
                <a:cs typeface="Myriad Pro"/>
              </a:rPr>
              <a:t> </a:t>
            </a:r>
            <a:r>
              <a:rPr lang="en-US" sz="813" spc="-4" dirty="0">
                <a:solidFill>
                  <a:srgbClr val="79776F"/>
                </a:solidFill>
                <a:latin typeface="Myriad Pro"/>
                <a:cs typeface="Myriad Pro"/>
              </a:rPr>
              <a:t>at </a:t>
            </a:r>
            <a:r>
              <a:rPr lang="en-US" sz="813" spc="-4" dirty="0" err="1">
                <a:solidFill>
                  <a:srgbClr val="79776F"/>
                </a:solidFill>
                <a:latin typeface="Myriad Pro"/>
                <a:cs typeface="Myriad Pro"/>
              </a:rPr>
              <a:t>vero</a:t>
            </a:r>
            <a:r>
              <a:rPr lang="en-US" sz="813" spc="-4" dirty="0">
                <a:solidFill>
                  <a:srgbClr val="79776F"/>
                </a:solidFill>
                <a:latin typeface="Myriad Pro"/>
                <a:cs typeface="Myriad Pro"/>
              </a:rPr>
              <a:t> </a:t>
            </a:r>
            <a:r>
              <a:rPr lang="en-US" sz="813" spc="-4" dirty="0" err="1">
                <a:solidFill>
                  <a:srgbClr val="79776F"/>
                </a:solidFill>
                <a:latin typeface="Myriad Pro"/>
                <a:cs typeface="Myriad Pro"/>
              </a:rPr>
              <a:t>eros</a:t>
            </a:r>
            <a:r>
              <a:rPr lang="en-US" sz="813" spc="-4" dirty="0">
                <a:solidFill>
                  <a:srgbClr val="79776F"/>
                </a:solidFill>
                <a:latin typeface="Myriad Pro"/>
                <a:cs typeface="Myriad Pro"/>
              </a:rPr>
              <a:t> </a:t>
            </a:r>
            <a:r>
              <a:rPr lang="en-US" sz="813" dirty="0">
                <a:solidFill>
                  <a:srgbClr val="79776F"/>
                </a:solidFill>
                <a:latin typeface="Myriad Pro"/>
                <a:cs typeface="Myriad Pro"/>
              </a:rPr>
              <a:t>et  </a:t>
            </a:r>
            <a:r>
              <a:rPr lang="en-US" sz="813" spc="-4" dirty="0" err="1">
                <a:solidFill>
                  <a:srgbClr val="79776F"/>
                </a:solidFill>
                <a:latin typeface="Myriad Pro"/>
                <a:cs typeface="Myriad Pro"/>
              </a:rPr>
              <a:t>accumsan</a:t>
            </a:r>
            <a:r>
              <a:rPr lang="en-US" sz="813" spc="-4" dirty="0">
                <a:solidFill>
                  <a:srgbClr val="79776F"/>
                </a:solidFill>
                <a:latin typeface="Myriad Pro"/>
                <a:cs typeface="Myriad Pro"/>
              </a:rPr>
              <a:t> </a:t>
            </a:r>
            <a:r>
              <a:rPr lang="en-US" sz="813" dirty="0">
                <a:solidFill>
                  <a:srgbClr val="79776F"/>
                </a:solidFill>
                <a:latin typeface="Myriad Pro"/>
                <a:cs typeface="Myriad Pro"/>
              </a:rPr>
              <a:t>et </a:t>
            </a:r>
            <a:r>
              <a:rPr lang="en-US" sz="813" spc="-4" dirty="0" err="1">
                <a:solidFill>
                  <a:srgbClr val="79776F"/>
                </a:solidFill>
                <a:latin typeface="Myriad Pro"/>
                <a:cs typeface="Myriad Pro"/>
              </a:rPr>
              <a:t>iusto</a:t>
            </a:r>
            <a:r>
              <a:rPr lang="en-US" sz="813" spc="-4" dirty="0">
                <a:solidFill>
                  <a:srgbClr val="79776F"/>
                </a:solidFill>
                <a:latin typeface="Myriad Pro"/>
                <a:cs typeface="Myriad Pro"/>
              </a:rPr>
              <a:t> </a:t>
            </a:r>
            <a:r>
              <a:rPr lang="en-US" sz="813" dirty="0" err="1">
                <a:solidFill>
                  <a:srgbClr val="79776F"/>
                </a:solidFill>
                <a:latin typeface="Myriad Pro"/>
                <a:cs typeface="Myriad Pro"/>
              </a:rPr>
              <a:t>odio</a:t>
            </a:r>
            <a:r>
              <a:rPr lang="en-US" sz="813" dirty="0">
                <a:solidFill>
                  <a:srgbClr val="79776F"/>
                </a:solidFill>
                <a:latin typeface="Myriad Pro"/>
                <a:cs typeface="Myriad Pro"/>
              </a:rPr>
              <a:t> </a:t>
            </a:r>
            <a:r>
              <a:rPr lang="en-US" sz="813" spc="-4" dirty="0" err="1">
                <a:solidFill>
                  <a:srgbClr val="79776F"/>
                </a:solidFill>
                <a:latin typeface="Myriad Pro"/>
                <a:cs typeface="Myriad Pro"/>
              </a:rPr>
              <a:t>dignissim</a:t>
            </a:r>
            <a:r>
              <a:rPr lang="en-US" sz="813" spc="-4" dirty="0">
                <a:solidFill>
                  <a:srgbClr val="79776F"/>
                </a:solidFill>
                <a:latin typeface="Myriad Pro"/>
                <a:cs typeface="Myriad Pro"/>
              </a:rPr>
              <a:t> </a:t>
            </a:r>
            <a:r>
              <a:rPr lang="en-US" sz="813" dirty="0">
                <a:solidFill>
                  <a:srgbClr val="79776F"/>
                </a:solidFill>
                <a:latin typeface="Myriad Pro"/>
                <a:cs typeface="Myriad Pro"/>
              </a:rPr>
              <a:t>qui </a:t>
            </a:r>
            <a:r>
              <a:rPr lang="en-US" sz="813" dirty="0" err="1">
                <a:solidFill>
                  <a:srgbClr val="79776F"/>
                </a:solidFill>
                <a:latin typeface="Myriad Pro"/>
                <a:cs typeface="Myriad Pro"/>
              </a:rPr>
              <a:t>blandit</a:t>
            </a:r>
            <a:r>
              <a:rPr lang="en-US" sz="813" spc="16" dirty="0">
                <a:solidFill>
                  <a:srgbClr val="79776F"/>
                </a:solidFill>
                <a:latin typeface="Myriad Pro"/>
                <a:cs typeface="Myriad Pro"/>
              </a:rPr>
              <a:t> </a:t>
            </a:r>
            <a:r>
              <a:rPr lang="en-US" sz="813" spc="-4" dirty="0" err="1">
                <a:solidFill>
                  <a:srgbClr val="79776F"/>
                </a:solidFill>
                <a:latin typeface="Myriad Pro"/>
                <a:cs typeface="Myriad Pro"/>
              </a:rPr>
              <a:t>prae</a:t>
            </a:r>
            <a:endParaRPr lang="en-US" sz="813" dirty="0">
              <a:latin typeface="Myriad Pro"/>
              <a:cs typeface="Myriad Pro"/>
            </a:endParaRPr>
          </a:p>
        </p:txBody>
      </p:sp>
    </p:spTree>
    <p:extLst>
      <p:ext uri="{BB962C8B-B14F-4D97-AF65-F5344CB8AC3E}">
        <p14:creationId xmlns:p14="http://schemas.microsoft.com/office/powerpoint/2010/main" val="41629327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CACD-CF4C-48A5-8951-9FBA41F16FB1}"/>
              </a:ext>
            </a:extLst>
          </p:cNvPr>
          <p:cNvSpPr>
            <a:spLocks noGrp="1"/>
          </p:cNvSpPr>
          <p:nvPr>
            <p:ph type="title"/>
          </p:nvPr>
        </p:nvSpPr>
        <p:spPr>
          <a:xfrm>
            <a:off x="839789" y="457200"/>
            <a:ext cx="3932238" cy="1600200"/>
          </a:xfrm>
        </p:spPr>
        <p:txBody>
          <a:bodyPr anchor="b"/>
          <a:lstStyle>
            <a:lvl1pPr>
              <a:defRPr sz="2600"/>
            </a:lvl1pPr>
          </a:lstStyle>
          <a:p>
            <a:r>
              <a:rPr lang="en-US"/>
              <a:t>Click to edit Master title style</a:t>
            </a:r>
          </a:p>
        </p:txBody>
      </p:sp>
      <p:sp>
        <p:nvSpPr>
          <p:cNvPr id="3" name="Content Placeholder 2">
            <a:extLst>
              <a:ext uri="{FF2B5EF4-FFF2-40B4-BE49-F238E27FC236}">
                <a16:creationId xmlns:a16="http://schemas.microsoft.com/office/drawing/2014/main" id="{BEF91306-AB29-4A95-B32D-51A63B7BE5BA}"/>
              </a:ext>
            </a:extLst>
          </p:cNvPr>
          <p:cNvSpPr>
            <a:spLocks noGrp="1"/>
          </p:cNvSpPr>
          <p:nvPr>
            <p:ph idx="1"/>
          </p:nvPr>
        </p:nvSpPr>
        <p:spPr>
          <a:xfrm>
            <a:off x="5183188" y="987427"/>
            <a:ext cx="6172201"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1F4D5B-8C5B-4F47-8E00-AC1FD1BFFB07}"/>
              </a:ext>
            </a:extLst>
          </p:cNvPr>
          <p:cNvSpPr>
            <a:spLocks noGrp="1"/>
          </p:cNvSpPr>
          <p:nvPr>
            <p:ph type="body" sz="half" idx="2"/>
          </p:nvPr>
        </p:nvSpPr>
        <p:spPr>
          <a:xfrm>
            <a:off x="839789" y="2057400"/>
            <a:ext cx="3932238"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Click to edit Master text styles</a:t>
            </a:r>
          </a:p>
        </p:txBody>
      </p:sp>
      <p:sp>
        <p:nvSpPr>
          <p:cNvPr id="5" name="Date Placeholder 4">
            <a:extLst>
              <a:ext uri="{FF2B5EF4-FFF2-40B4-BE49-F238E27FC236}">
                <a16:creationId xmlns:a16="http://schemas.microsoft.com/office/drawing/2014/main" id="{18BD93B1-017B-47EF-B355-55680EE6BF30}"/>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6" name="Footer Placeholder 5">
            <a:extLst>
              <a:ext uri="{FF2B5EF4-FFF2-40B4-BE49-F238E27FC236}">
                <a16:creationId xmlns:a16="http://schemas.microsoft.com/office/drawing/2014/main" id="{419218F7-B612-4CB0-BC61-71FD944D2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074FEA-5E44-4391-A9C7-F1BEA7C3C9DA}"/>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25942768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C9349-34EC-4EC0-A04C-24B7F8320163}"/>
              </a:ext>
            </a:extLst>
          </p:cNvPr>
          <p:cNvSpPr>
            <a:spLocks noGrp="1"/>
          </p:cNvSpPr>
          <p:nvPr>
            <p:ph type="title"/>
          </p:nvPr>
        </p:nvSpPr>
        <p:spPr>
          <a:xfrm>
            <a:off x="839789" y="457200"/>
            <a:ext cx="3932238" cy="1600200"/>
          </a:xfrm>
        </p:spPr>
        <p:txBody>
          <a:bodyPr anchor="b"/>
          <a:lstStyle>
            <a:lvl1pPr>
              <a:defRPr sz="2600"/>
            </a:lvl1pPr>
          </a:lstStyle>
          <a:p>
            <a:r>
              <a:rPr lang="en-US"/>
              <a:t>Click to edit Master title style</a:t>
            </a:r>
          </a:p>
        </p:txBody>
      </p:sp>
      <p:sp>
        <p:nvSpPr>
          <p:cNvPr id="3" name="Picture Placeholder 2">
            <a:extLst>
              <a:ext uri="{FF2B5EF4-FFF2-40B4-BE49-F238E27FC236}">
                <a16:creationId xmlns:a16="http://schemas.microsoft.com/office/drawing/2014/main" id="{5060C0F9-0C2D-44F2-AC91-8553E620E7E0}"/>
              </a:ext>
            </a:extLst>
          </p:cNvPr>
          <p:cNvSpPr>
            <a:spLocks noGrp="1"/>
          </p:cNvSpPr>
          <p:nvPr>
            <p:ph type="pic" idx="1"/>
          </p:nvPr>
        </p:nvSpPr>
        <p:spPr>
          <a:xfrm>
            <a:off x="5183188" y="987427"/>
            <a:ext cx="6172201"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lang="en-US"/>
          </a:p>
        </p:txBody>
      </p:sp>
      <p:sp>
        <p:nvSpPr>
          <p:cNvPr id="4" name="Text Placeholder 3">
            <a:extLst>
              <a:ext uri="{FF2B5EF4-FFF2-40B4-BE49-F238E27FC236}">
                <a16:creationId xmlns:a16="http://schemas.microsoft.com/office/drawing/2014/main" id="{3C6E1C1C-64D5-48E0-8DEF-B90CAD1BEA9D}"/>
              </a:ext>
            </a:extLst>
          </p:cNvPr>
          <p:cNvSpPr>
            <a:spLocks noGrp="1"/>
          </p:cNvSpPr>
          <p:nvPr>
            <p:ph type="body" sz="half" idx="2"/>
          </p:nvPr>
        </p:nvSpPr>
        <p:spPr>
          <a:xfrm>
            <a:off x="839789" y="2057400"/>
            <a:ext cx="3932238"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Click to edit Master text styles</a:t>
            </a:r>
          </a:p>
        </p:txBody>
      </p:sp>
      <p:sp>
        <p:nvSpPr>
          <p:cNvPr id="5" name="Date Placeholder 4">
            <a:extLst>
              <a:ext uri="{FF2B5EF4-FFF2-40B4-BE49-F238E27FC236}">
                <a16:creationId xmlns:a16="http://schemas.microsoft.com/office/drawing/2014/main" id="{353C7592-7632-491F-8C89-82BB5D911C91}"/>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6" name="Footer Placeholder 5">
            <a:extLst>
              <a:ext uri="{FF2B5EF4-FFF2-40B4-BE49-F238E27FC236}">
                <a16:creationId xmlns:a16="http://schemas.microsoft.com/office/drawing/2014/main" id="{70DEAEFD-220A-4AFF-A9A9-3C3FAA5C15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652A6D-3D63-4D2D-9CEC-5A7B6018736D}"/>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32923810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A6346-C8F0-4F9A-B781-16ACB4EA64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56D341-AA66-4E07-81DF-2C22A0F3E9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9096D-92B6-4911-8092-C3D626389165}"/>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5" name="Footer Placeholder 4">
            <a:extLst>
              <a:ext uri="{FF2B5EF4-FFF2-40B4-BE49-F238E27FC236}">
                <a16:creationId xmlns:a16="http://schemas.microsoft.com/office/drawing/2014/main" id="{6FC0B1B9-771E-466C-B839-4CFEBEB3CF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1236B2-427E-4A5F-882D-534960A7E8DC}"/>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40854091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62CE14-33B8-43CC-A494-522CB50576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7EF532-5F40-44E7-8C60-8FE60D80F1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32188C-DFA6-4BF2-9A71-8C9115D3EA3E}"/>
              </a:ext>
            </a:extLst>
          </p:cNvPr>
          <p:cNvSpPr>
            <a:spLocks noGrp="1"/>
          </p:cNvSpPr>
          <p:nvPr>
            <p:ph type="dt" sz="half" idx="10"/>
          </p:nvPr>
        </p:nvSpPr>
        <p:spPr/>
        <p:txBody>
          <a:bodyPr/>
          <a:lstStyle/>
          <a:p>
            <a:fld id="{6FD073BD-D5D6-4739-8C53-FDE9E8D5E5E9}" type="datetimeFigureOut">
              <a:rPr lang="en-US" smtClean="0"/>
              <a:t>11/4/25</a:t>
            </a:fld>
            <a:endParaRPr lang="en-US"/>
          </a:p>
        </p:txBody>
      </p:sp>
      <p:sp>
        <p:nvSpPr>
          <p:cNvPr id="5" name="Footer Placeholder 4">
            <a:extLst>
              <a:ext uri="{FF2B5EF4-FFF2-40B4-BE49-F238E27FC236}">
                <a16:creationId xmlns:a16="http://schemas.microsoft.com/office/drawing/2014/main" id="{68581D5D-8754-414D-8F29-BEA2D4BCE9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43B1D3-E095-4681-B80E-F365CC052E25}"/>
              </a:ext>
            </a:extLst>
          </p:cNvPr>
          <p:cNvSpPr>
            <a:spLocks noGrp="1"/>
          </p:cNvSpPr>
          <p:nvPr>
            <p:ph type="sldNum" sz="quarter" idx="12"/>
          </p:nvPr>
        </p:nvSpPr>
        <p:spPr/>
        <p:txBody>
          <a:bodyPr/>
          <a:lstStyle/>
          <a:p>
            <a:fld id="{2C1B5B8E-E868-4BB5-A068-E73FACF8FE67}" type="slidenum">
              <a:rPr lang="en-US" smtClean="0"/>
              <a:t>‹#›</a:t>
            </a:fld>
            <a:endParaRPr lang="en-US"/>
          </a:p>
        </p:txBody>
      </p:sp>
    </p:spTree>
    <p:extLst>
      <p:ext uri="{BB962C8B-B14F-4D97-AF65-F5344CB8AC3E}">
        <p14:creationId xmlns:p14="http://schemas.microsoft.com/office/powerpoint/2010/main" val="15092338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TEXT ONLY">
    <p:spTree>
      <p:nvGrpSpPr>
        <p:cNvPr id="1" name=""/>
        <p:cNvGrpSpPr/>
        <p:nvPr/>
      </p:nvGrpSpPr>
      <p:grpSpPr>
        <a:xfrm>
          <a:off x="0" y="0"/>
          <a:ext cx="0" cy="0"/>
          <a:chOff x="0" y="0"/>
          <a:chExt cx="0" cy="0"/>
        </a:xfrm>
      </p:grpSpPr>
      <p:sp>
        <p:nvSpPr>
          <p:cNvPr id="13" name="Content Placeholder 13">
            <a:extLst>
              <a:ext uri="{FF2B5EF4-FFF2-40B4-BE49-F238E27FC236}">
                <a16:creationId xmlns:a16="http://schemas.microsoft.com/office/drawing/2014/main" id="{3868B8FB-867C-D84E-B511-2DE83823E507}"/>
              </a:ext>
            </a:extLst>
          </p:cNvPr>
          <p:cNvSpPr>
            <a:spLocks noGrp="1"/>
          </p:cNvSpPr>
          <p:nvPr>
            <p:ph sz="quarter" idx="14" hasCustomPrompt="1"/>
          </p:nvPr>
        </p:nvSpPr>
        <p:spPr>
          <a:xfrm>
            <a:off x="722996" y="256900"/>
            <a:ext cx="8708293" cy="414338"/>
          </a:xfrm>
          <a:prstGeom prst="rect">
            <a:avLst/>
          </a:prstGeom>
        </p:spPr>
        <p:txBody>
          <a:bodyPr>
            <a:noAutofit/>
          </a:bodyPr>
          <a:lstStyle>
            <a:lvl1pPr marL="0" indent="0">
              <a:buNone/>
              <a:defRPr sz="2000" b="1" i="0">
                <a:solidFill>
                  <a:schemeClr val="bg1"/>
                </a:solidFill>
                <a:latin typeface="DIN" pitchFamily="2" charset="77"/>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YOUR HEADLINE GOES HERE</a:t>
            </a:r>
          </a:p>
        </p:txBody>
      </p:sp>
      <p:sp>
        <p:nvSpPr>
          <p:cNvPr id="14" name="Text Placeholder 2">
            <a:extLst>
              <a:ext uri="{FF2B5EF4-FFF2-40B4-BE49-F238E27FC236}">
                <a16:creationId xmlns:a16="http://schemas.microsoft.com/office/drawing/2014/main" id="{DC2E2C2C-BB6A-184B-8150-CCC05D36908D}"/>
              </a:ext>
            </a:extLst>
          </p:cNvPr>
          <p:cNvSpPr>
            <a:spLocks noGrp="1"/>
          </p:cNvSpPr>
          <p:nvPr>
            <p:ph type="body" idx="13" hasCustomPrompt="1"/>
          </p:nvPr>
        </p:nvSpPr>
        <p:spPr>
          <a:xfrm>
            <a:off x="723478" y="702519"/>
            <a:ext cx="8707328" cy="216451"/>
          </a:xfrm>
          <a:prstGeom prst="rect">
            <a:avLst/>
          </a:prstGeom>
        </p:spPr>
        <p:txBody>
          <a:bodyPr>
            <a:normAutofit/>
          </a:bodyPr>
          <a:lstStyle>
            <a:lvl1pPr marL="0" indent="0" algn="l">
              <a:buNone/>
              <a:defRPr sz="1000" b="0" i="0">
                <a:solidFill>
                  <a:schemeClr val="bg1"/>
                </a:solidFill>
                <a:latin typeface="DIN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YOUR LONGER SUBHEAD GOES HERE</a:t>
            </a:r>
          </a:p>
        </p:txBody>
      </p:sp>
      <p:sp>
        <p:nvSpPr>
          <p:cNvPr id="17" name="Content Placeholder 16">
            <a:extLst>
              <a:ext uri="{FF2B5EF4-FFF2-40B4-BE49-F238E27FC236}">
                <a16:creationId xmlns:a16="http://schemas.microsoft.com/office/drawing/2014/main" id="{BED66158-39A8-ED4F-BFAD-83F66EA5BEDB}"/>
              </a:ext>
            </a:extLst>
          </p:cNvPr>
          <p:cNvSpPr>
            <a:spLocks noGrp="1"/>
          </p:cNvSpPr>
          <p:nvPr>
            <p:ph sz="quarter" idx="15" hasCustomPrompt="1"/>
          </p:nvPr>
        </p:nvSpPr>
        <p:spPr>
          <a:xfrm>
            <a:off x="722996" y="1681200"/>
            <a:ext cx="5049524" cy="3906000"/>
          </a:xfrm>
          <a:prstGeom prst="rect">
            <a:avLst/>
          </a:prstGeom>
        </p:spPr>
        <p:txBody>
          <a:bodyPr>
            <a:normAutofit/>
          </a:bodyPr>
          <a:lstStyle>
            <a:lvl1pPr marL="12700" marR="5080" indent="0" algn="just">
              <a:lnSpc>
                <a:spcPct val="100000"/>
              </a:lnSpc>
              <a:spcBef>
                <a:spcPts val="40"/>
              </a:spcBef>
              <a:buNone/>
              <a:defRPr sz="1000"/>
            </a:lvl1pPr>
            <a:lvl2pPr marL="457200" indent="0">
              <a:buNone/>
              <a:defRPr/>
            </a:lvl2pPr>
            <a:lvl3pPr marL="914400" indent="0">
              <a:buNone/>
              <a:defRPr/>
            </a:lvl3pPr>
            <a:lvl4pPr marL="1371600" indent="0">
              <a:buNone/>
              <a:defRPr/>
            </a:lvl4pPr>
            <a:lvl5pPr marL="1828800" indent="0">
              <a:buNone/>
              <a:defRPr/>
            </a:lvl5pPr>
          </a:lstStyle>
          <a:p>
            <a:pPr marL="12700" marR="5080" algn="just">
              <a:lnSpc>
                <a:spcPct val="100000"/>
              </a:lnSpc>
              <a:spcBef>
                <a:spcPts val="100"/>
              </a:spcBef>
            </a:pPr>
            <a:r>
              <a:rPr lang="en-US" sz="1000" spc="-5" dirty="0">
                <a:solidFill>
                  <a:srgbClr val="79776F"/>
                </a:solidFill>
                <a:latin typeface="Myriad Pro"/>
                <a:cs typeface="Myriad Pro"/>
              </a:rPr>
              <a:t>Lorem </a:t>
            </a:r>
            <a:r>
              <a:rPr lang="en-US" sz="1000" dirty="0">
                <a:solidFill>
                  <a:srgbClr val="79776F"/>
                </a:solidFill>
                <a:latin typeface="Myriad Pro"/>
                <a:cs typeface="Myriad Pro"/>
              </a:rPr>
              <a:t>ipsum dolor sit </a:t>
            </a:r>
            <a:r>
              <a:rPr lang="en-US" sz="1000" spc="-5" dirty="0" err="1">
                <a:solidFill>
                  <a:srgbClr val="79776F"/>
                </a:solidFill>
                <a:latin typeface="Myriad Pro"/>
                <a:cs typeface="Myriad Pro"/>
              </a:rPr>
              <a:t>amet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consectetuer</a:t>
            </a:r>
            <a:r>
              <a:rPr lang="en-US" sz="1000" dirty="0">
                <a:solidFill>
                  <a:srgbClr val="79776F"/>
                </a:solidFill>
                <a:latin typeface="Myriad Pro"/>
                <a:cs typeface="Myriad Pro"/>
              </a:rPr>
              <a:t> </a:t>
            </a:r>
            <a:r>
              <a:rPr lang="en-US" sz="1000" dirty="0" err="1">
                <a:solidFill>
                  <a:srgbClr val="79776F"/>
                </a:solidFill>
                <a:latin typeface="Myriad Pro"/>
                <a:cs typeface="Myriad Pro"/>
              </a:rPr>
              <a:t>adipisc</a:t>
            </a:r>
            <a:r>
              <a:rPr lang="en-US" sz="1000" dirty="0">
                <a:solidFill>
                  <a:srgbClr val="79776F"/>
                </a:solidFill>
                <a:latin typeface="Myriad Pro"/>
                <a:cs typeface="Myriad Pro"/>
              </a:rPr>
              <a:t>-  </a:t>
            </a:r>
            <a:r>
              <a:rPr lang="en-US" sz="1000" dirty="0" err="1">
                <a:solidFill>
                  <a:srgbClr val="79776F"/>
                </a:solidFill>
                <a:latin typeface="Myriad Pro"/>
                <a:cs typeface="Myriad Pro"/>
              </a:rPr>
              <a:t>ing</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sed</a:t>
            </a:r>
            <a:r>
              <a:rPr lang="en-US" sz="1000" dirty="0">
                <a:solidFill>
                  <a:srgbClr val="79776F"/>
                </a:solidFill>
                <a:latin typeface="Myriad Pro"/>
                <a:cs typeface="Myriad Pro"/>
              </a:rPr>
              <a:t> </a:t>
            </a:r>
            <a:r>
              <a:rPr lang="en-US" sz="1000" dirty="0" err="1">
                <a:solidFill>
                  <a:srgbClr val="79776F"/>
                </a:solidFill>
                <a:latin typeface="Myriad Pro"/>
                <a:cs typeface="Myriad Pro"/>
              </a:rPr>
              <a:t>diam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nonummy</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nibh</a:t>
            </a:r>
            <a:r>
              <a:rPr lang="en-US" sz="1000" dirty="0">
                <a:solidFill>
                  <a:srgbClr val="79776F"/>
                </a:solidFill>
                <a:latin typeface="Myriad Pro"/>
                <a:cs typeface="Myriad Pro"/>
              </a:rPr>
              <a:t> </a:t>
            </a:r>
            <a:r>
              <a:rPr lang="en-US" sz="1000" dirty="0" err="1">
                <a:solidFill>
                  <a:srgbClr val="79776F"/>
                </a:solidFill>
                <a:latin typeface="Myriad Pro"/>
                <a:cs typeface="Myriad Pro"/>
              </a:rPr>
              <a:t>euismod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tincidunt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spc="-5" dirty="0" err="1">
                <a:solidFill>
                  <a:srgbClr val="79776F"/>
                </a:solidFill>
                <a:latin typeface="Myriad Pro"/>
                <a:cs typeface="Myriad Pro"/>
              </a:rPr>
              <a:t>laoreet</a:t>
            </a:r>
            <a:r>
              <a:rPr lang="en-US" sz="1000" spc="-5" dirty="0">
                <a:solidFill>
                  <a:srgbClr val="79776F"/>
                </a:solidFill>
                <a:latin typeface="Myriad Pro"/>
                <a:cs typeface="Myriad Pro"/>
              </a:rPr>
              <a:t> dolore magna </a:t>
            </a:r>
            <a:r>
              <a:rPr lang="en-US" sz="1000" dirty="0" err="1">
                <a:solidFill>
                  <a:srgbClr val="79776F"/>
                </a:solidFill>
                <a:latin typeface="Myriad Pro"/>
                <a:cs typeface="Myriad Pro"/>
              </a:rPr>
              <a:t>aliquam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erat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volutpat</a:t>
            </a:r>
            <a:r>
              <a:rPr lang="en-US" sz="1000" spc="-5" dirty="0">
                <a:solidFill>
                  <a:srgbClr val="79776F"/>
                </a:solidFill>
                <a:latin typeface="Myriad Pro"/>
                <a:cs typeface="Myriad Pro"/>
              </a:rPr>
              <a:t>. </a:t>
            </a:r>
            <a:r>
              <a:rPr lang="en-US" sz="1000" dirty="0">
                <a:solidFill>
                  <a:srgbClr val="79776F"/>
                </a:solidFill>
                <a:latin typeface="Myriad Pro"/>
                <a:cs typeface="Myriad Pro"/>
              </a:rPr>
              <a:t>Ut </a:t>
            </a:r>
            <a:r>
              <a:rPr lang="en-US" sz="1000" dirty="0" err="1">
                <a:solidFill>
                  <a:srgbClr val="79776F"/>
                </a:solidFill>
                <a:latin typeface="Myriad Pro"/>
                <a:cs typeface="Myriad Pro"/>
              </a:rPr>
              <a:t>wisi</a:t>
            </a:r>
            <a:r>
              <a:rPr lang="en-US" sz="1000" dirty="0">
                <a:solidFill>
                  <a:srgbClr val="79776F"/>
                </a:solidFill>
                <a:latin typeface="Myriad Pro"/>
                <a:cs typeface="Myriad Pro"/>
              </a:rPr>
              <a:t> </a:t>
            </a:r>
            <a:r>
              <a:rPr lang="en-US" sz="1000" dirty="0" err="1">
                <a:solidFill>
                  <a:srgbClr val="79776F"/>
                </a:solidFill>
                <a:latin typeface="Myriad Pro"/>
                <a:cs typeface="Myriad Pro"/>
              </a:rPr>
              <a:t>enim</a:t>
            </a:r>
            <a:r>
              <a:rPr lang="en-US" sz="1000" dirty="0">
                <a:solidFill>
                  <a:srgbClr val="79776F"/>
                </a:solidFill>
                <a:latin typeface="Myriad Pro"/>
                <a:cs typeface="Myriad Pro"/>
              </a:rPr>
              <a:t> ad minim </a:t>
            </a:r>
            <a:r>
              <a:rPr lang="en-US" sz="1000" spc="-5" dirty="0" err="1">
                <a:solidFill>
                  <a:srgbClr val="79776F"/>
                </a:solidFill>
                <a:latin typeface="Myriad Pro"/>
                <a:cs typeface="Myriad Pro"/>
              </a:rPr>
              <a:t>veniam</a:t>
            </a:r>
            <a:r>
              <a:rPr lang="en-US" sz="1000" spc="-5" dirty="0">
                <a:solidFill>
                  <a:srgbClr val="79776F"/>
                </a:solidFill>
                <a:latin typeface="Myriad Pro"/>
                <a:cs typeface="Myriad Pro"/>
              </a:rPr>
              <a:t>, </a:t>
            </a:r>
            <a:r>
              <a:rPr lang="en-US" sz="1000" dirty="0" err="1">
                <a:solidFill>
                  <a:srgbClr val="79776F"/>
                </a:solidFill>
                <a:latin typeface="Myriad Pro"/>
                <a:cs typeface="Myriad Pro"/>
              </a:rPr>
              <a:t>quis</a:t>
            </a:r>
            <a:r>
              <a:rPr lang="en-US" sz="1000" dirty="0">
                <a:solidFill>
                  <a:srgbClr val="79776F"/>
                </a:solidFill>
                <a:latin typeface="Myriad Pro"/>
                <a:cs typeface="Myriad Pro"/>
              </a:rPr>
              <a:t>  </a:t>
            </a:r>
            <a:r>
              <a:rPr lang="en-US" sz="1000" dirty="0" err="1">
                <a:solidFill>
                  <a:srgbClr val="79776F"/>
                </a:solidFill>
                <a:latin typeface="Myriad Pro"/>
                <a:cs typeface="Myriad Pro"/>
              </a:rPr>
              <a:t>nostrud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exerci</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tation</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ullamcorper</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suscipit</a:t>
            </a:r>
            <a:r>
              <a:rPr lang="en-US" sz="1000" dirty="0">
                <a:solidFill>
                  <a:srgbClr val="79776F"/>
                </a:solidFill>
                <a:latin typeface="Myriad Pro"/>
                <a:cs typeface="Myriad Pro"/>
              </a:rPr>
              <a:t> </a:t>
            </a:r>
            <a:r>
              <a:rPr lang="en-US" sz="1000" dirty="0" err="1">
                <a:solidFill>
                  <a:srgbClr val="79776F"/>
                </a:solidFill>
                <a:latin typeface="Myriad Pro"/>
                <a:cs typeface="Myriad Pro"/>
              </a:rPr>
              <a:t>lobortis</a:t>
            </a:r>
            <a:r>
              <a:rPr lang="en-US" sz="1000" dirty="0">
                <a:solidFill>
                  <a:srgbClr val="79776F"/>
                </a:solidFill>
                <a:latin typeface="Myriad Pro"/>
                <a:cs typeface="Myriad Pro"/>
              </a:rPr>
              <a:t>  </a:t>
            </a:r>
            <a:r>
              <a:rPr lang="en-US" sz="1000" dirty="0" err="1">
                <a:solidFill>
                  <a:srgbClr val="79776F"/>
                </a:solidFill>
                <a:latin typeface="Myriad Pro"/>
                <a:cs typeface="Myriad Pro"/>
              </a:rPr>
              <a:t>nisl</a:t>
            </a:r>
            <a:r>
              <a:rPr lang="en-US" sz="1000"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dirty="0" err="1">
                <a:solidFill>
                  <a:srgbClr val="79776F"/>
                </a:solidFill>
                <a:latin typeface="Myriad Pro"/>
                <a:cs typeface="Myriad Pro"/>
              </a:rPr>
              <a:t>aliquip</a:t>
            </a:r>
            <a:r>
              <a:rPr lang="en-US" sz="1000" dirty="0">
                <a:solidFill>
                  <a:srgbClr val="79776F"/>
                </a:solidFill>
                <a:latin typeface="Myriad Pro"/>
                <a:cs typeface="Myriad Pro"/>
              </a:rPr>
              <a:t> </a:t>
            </a:r>
            <a:r>
              <a:rPr lang="en-US" sz="1000" spc="-5" dirty="0">
                <a:solidFill>
                  <a:srgbClr val="79776F"/>
                </a:solidFill>
                <a:latin typeface="Myriad Pro"/>
                <a:cs typeface="Myriad Pro"/>
              </a:rPr>
              <a:t>ex </a:t>
            </a:r>
            <a:r>
              <a:rPr lang="en-US" sz="1000" dirty="0" err="1">
                <a:solidFill>
                  <a:srgbClr val="79776F"/>
                </a:solidFill>
                <a:latin typeface="Myriad Pro"/>
                <a:cs typeface="Myriad Pro"/>
              </a:rPr>
              <a:t>ea</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commodo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dirty="0">
                <a:solidFill>
                  <a:srgbClr val="79776F"/>
                </a:solidFill>
                <a:latin typeface="Myriad Pro"/>
                <a:cs typeface="Myriad Pro"/>
              </a:rPr>
              <a:t>Duis  </a:t>
            </a:r>
            <a:r>
              <a:rPr lang="en-US" sz="1000" spc="-5" dirty="0" err="1">
                <a:solidFill>
                  <a:srgbClr val="79776F"/>
                </a:solidFill>
                <a:latin typeface="Myriad Pro"/>
                <a:cs typeface="Myriad Pro"/>
              </a:rPr>
              <a:t>autem</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eum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iriure</a:t>
            </a:r>
            <a:r>
              <a:rPr lang="en-US" sz="1000" spc="-5" dirty="0">
                <a:solidFill>
                  <a:srgbClr val="79776F"/>
                </a:solidFill>
                <a:latin typeface="Myriad Pro"/>
                <a:cs typeface="Myriad Pro"/>
              </a:rPr>
              <a:t> </a:t>
            </a:r>
            <a:r>
              <a:rPr lang="en-US" sz="1000" dirty="0">
                <a:solidFill>
                  <a:srgbClr val="79776F"/>
                </a:solidFill>
                <a:latin typeface="Myriad Pro"/>
                <a:cs typeface="Myriad Pro"/>
              </a:rPr>
              <a:t>dolor in </a:t>
            </a:r>
            <a:r>
              <a:rPr lang="en-US" sz="1000" spc="-5" dirty="0" err="1">
                <a:solidFill>
                  <a:srgbClr val="79776F"/>
                </a:solidFill>
                <a:latin typeface="Myriad Pro"/>
                <a:cs typeface="Myriad Pro"/>
              </a:rPr>
              <a:t>hendrerit</a:t>
            </a:r>
            <a:r>
              <a:rPr lang="en-US" sz="1000" spc="-5" dirty="0">
                <a:solidFill>
                  <a:srgbClr val="79776F"/>
                </a:solidFill>
                <a:latin typeface="Myriad Pro"/>
                <a:cs typeface="Myriad Pro"/>
              </a:rPr>
              <a:t> </a:t>
            </a:r>
            <a:r>
              <a:rPr lang="en-US" sz="1000" dirty="0">
                <a:solidFill>
                  <a:srgbClr val="79776F"/>
                </a:solidFill>
                <a:latin typeface="Myriad Pro"/>
                <a:cs typeface="Myriad Pro"/>
              </a:rPr>
              <a:t>in  </a:t>
            </a:r>
            <a:r>
              <a:rPr lang="en-US" sz="1000" spc="-5" dirty="0" err="1">
                <a:solidFill>
                  <a:srgbClr val="79776F"/>
                </a:solidFill>
                <a:latin typeface="Myriad Pro"/>
                <a:cs typeface="Myriad Pro"/>
              </a:rPr>
              <a:t>vulputate</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esse</a:t>
            </a:r>
            <a:r>
              <a:rPr lang="en-US" sz="1000" dirty="0">
                <a:solidFill>
                  <a:srgbClr val="79776F"/>
                </a:solidFill>
                <a:latin typeface="Myriad Pro"/>
                <a:cs typeface="Myriad Pro"/>
              </a:rPr>
              <a:t> </a:t>
            </a:r>
            <a:r>
              <a:rPr lang="en-US" sz="1000" dirty="0" err="1">
                <a:solidFill>
                  <a:srgbClr val="79776F"/>
                </a:solidFill>
                <a:latin typeface="Myriad Pro"/>
                <a:cs typeface="Myriad Pro"/>
              </a:rPr>
              <a:t>molestie</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illum</a:t>
            </a:r>
            <a:r>
              <a:rPr lang="en-US" sz="1000" dirty="0">
                <a:solidFill>
                  <a:srgbClr val="79776F"/>
                </a:solidFill>
                <a:latin typeface="Myriad Pro"/>
                <a:cs typeface="Myriad Pro"/>
              </a:rPr>
              <a:t>  </a:t>
            </a:r>
            <a:r>
              <a:rPr lang="en-US" sz="1000" spc="-5" dirty="0">
                <a:solidFill>
                  <a:srgbClr val="79776F"/>
                </a:solidFill>
                <a:latin typeface="Myriad Pro"/>
                <a:cs typeface="Myriad Pro"/>
              </a:rPr>
              <a:t>dolore </a:t>
            </a:r>
            <a:r>
              <a:rPr lang="en-US" sz="1000" dirty="0" err="1">
                <a:solidFill>
                  <a:srgbClr val="79776F"/>
                </a:solidFill>
                <a:latin typeface="Myriad Pro"/>
                <a:cs typeface="Myriad Pro"/>
              </a:rPr>
              <a:t>eu</a:t>
            </a:r>
            <a:r>
              <a:rPr lang="en-US" sz="1000" dirty="0">
                <a:solidFill>
                  <a:srgbClr val="79776F"/>
                </a:solidFill>
                <a:latin typeface="Myriad Pro"/>
                <a:cs typeface="Myriad Pro"/>
              </a:rPr>
              <a:t> </a:t>
            </a:r>
            <a:r>
              <a:rPr lang="en-US" sz="1000" spc="-5" dirty="0" err="1">
                <a:solidFill>
                  <a:srgbClr val="79776F"/>
                </a:solidFill>
                <a:latin typeface="Myriad Pro"/>
                <a:cs typeface="Myriad Pro"/>
              </a:rPr>
              <a:t>feugiat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nulla</a:t>
            </a:r>
            <a:r>
              <a:rPr lang="en-US" sz="1000" dirty="0">
                <a:solidFill>
                  <a:srgbClr val="79776F"/>
                </a:solidFill>
                <a:latin typeface="Myriad Pro"/>
                <a:cs typeface="Myriad Pro"/>
              </a:rPr>
              <a:t> </a:t>
            </a:r>
            <a:r>
              <a:rPr lang="en-US" sz="1000" dirty="0" err="1">
                <a:solidFill>
                  <a:srgbClr val="79776F"/>
                </a:solidFill>
                <a:latin typeface="Myriad Pro"/>
                <a:cs typeface="Myriad Pro"/>
              </a:rPr>
              <a:t>facilisis</a:t>
            </a:r>
            <a:r>
              <a:rPr lang="en-US" sz="1000" dirty="0">
                <a:solidFill>
                  <a:srgbClr val="79776F"/>
                </a:solidFill>
                <a:latin typeface="Myriad Pro"/>
                <a:cs typeface="Myriad Pro"/>
              </a:rPr>
              <a:t> </a:t>
            </a:r>
            <a:r>
              <a:rPr lang="en-US" sz="1000" spc="-5" dirty="0">
                <a:solidFill>
                  <a:srgbClr val="79776F"/>
                </a:solidFill>
                <a:latin typeface="Myriad Pro"/>
                <a:cs typeface="Myriad Pro"/>
              </a:rPr>
              <a:t>at </a:t>
            </a:r>
            <a:r>
              <a:rPr lang="en-US" sz="1000" spc="-5" dirty="0" err="1">
                <a:solidFill>
                  <a:srgbClr val="79776F"/>
                </a:solidFill>
                <a:latin typeface="Myriad Pro"/>
                <a:cs typeface="Myriad Pro"/>
              </a:rPr>
              <a:t>vero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eros</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accumsan</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iusto</a:t>
            </a:r>
            <a:r>
              <a:rPr lang="en-US" sz="1000" spc="-5" dirty="0">
                <a:solidFill>
                  <a:srgbClr val="79776F"/>
                </a:solidFill>
                <a:latin typeface="Myriad Pro"/>
                <a:cs typeface="Myriad Pro"/>
              </a:rPr>
              <a:t> </a:t>
            </a:r>
            <a:r>
              <a:rPr lang="en-US" sz="1000" dirty="0" err="1">
                <a:solidFill>
                  <a:srgbClr val="79776F"/>
                </a:solidFill>
                <a:latin typeface="Myriad Pro"/>
                <a:cs typeface="Myriad Pro"/>
              </a:rPr>
              <a:t>odio</a:t>
            </a:r>
            <a:r>
              <a:rPr lang="en-US" sz="1000" dirty="0">
                <a:solidFill>
                  <a:srgbClr val="79776F"/>
                </a:solidFill>
                <a:latin typeface="Myriad Pro"/>
                <a:cs typeface="Myriad Pro"/>
              </a:rPr>
              <a:t> </a:t>
            </a:r>
            <a:r>
              <a:rPr lang="en-US" sz="1000" spc="-5" dirty="0" err="1">
                <a:solidFill>
                  <a:srgbClr val="79776F"/>
                </a:solidFill>
                <a:latin typeface="Myriad Pro"/>
                <a:cs typeface="Myriad Pro"/>
              </a:rPr>
              <a:t>dignissim</a:t>
            </a:r>
            <a:r>
              <a:rPr lang="en-US" sz="1000" spc="-5" dirty="0">
                <a:solidFill>
                  <a:srgbClr val="79776F"/>
                </a:solidFill>
                <a:latin typeface="Myriad Pro"/>
                <a:cs typeface="Myriad Pro"/>
              </a:rPr>
              <a:t> </a:t>
            </a:r>
            <a:r>
              <a:rPr lang="en-US" sz="1000" dirty="0">
                <a:solidFill>
                  <a:srgbClr val="79776F"/>
                </a:solidFill>
                <a:latin typeface="Myriad Pro"/>
                <a:cs typeface="Myriad Pro"/>
              </a:rPr>
              <a:t>qui </a:t>
            </a:r>
            <a:r>
              <a:rPr lang="en-US" sz="1000" dirty="0" err="1">
                <a:solidFill>
                  <a:srgbClr val="79776F"/>
                </a:solidFill>
                <a:latin typeface="Myriad Pro"/>
                <a:cs typeface="Myriad Pro"/>
              </a:rPr>
              <a:t>blandit</a:t>
            </a:r>
            <a:r>
              <a:rPr lang="en-US" sz="1000" spc="20" dirty="0">
                <a:solidFill>
                  <a:srgbClr val="79776F"/>
                </a:solidFill>
                <a:latin typeface="Myriad Pro"/>
                <a:cs typeface="Myriad Pro"/>
              </a:rPr>
              <a:t> </a:t>
            </a:r>
            <a:r>
              <a:rPr lang="en-US" sz="1000" spc="-5" dirty="0" err="1">
                <a:solidFill>
                  <a:srgbClr val="79776F"/>
                </a:solidFill>
                <a:latin typeface="Myriad Pro"/>
                <a:cs typeface="Myriad Pro"/>
              </a:rPr>
              <a:t>prae</a:t>
            </a:r>
            <a:endParaRPr lang="en-US" sz="1000" dirty="0">
              <a:latin typeface="Myriad Pro"/>
              <a:cs typeface="Myriad Pro"/>
            </a:endParaRPr>
          </a:p>
          <a:p>
            <a:pPr>
              <a:lnSpc>
                <a:spcPct val="100000"/>
              </a:lnSpc>
              <a:spcBef>
                <a:spcPts val="40"/>
              </a:spcBef>
            </a:pPr>
            <a:endParaRPr lang="en-US" sz="1000" dirty="0">
              <a:latin typeface="Times New Roman"/>
              <a:cs typeface="Times New Roman"/>
            </a:endParaRPr>
          </a:p>
          <a:p>
            <a:pPr marL="12700" marR="5080" algn="just">
              <a:lnSpc>
                <a:spcPct val="100000"/>
              </a:lnSpc>
            </a:pPr>
            <a:r>
              <a:rPr lang="en-US" sz="1000" spc="-5" dirty="0">
                <a:solidFill>
                  <a:srgbClr val="79776F"/>
                </a:solidFill>
                <a:latin typeface="Myriad Pro"/>
                <a:cs typeface="Myriad Pro"/>
              </a:rPr>
              <a:t>Lorem </a:t>
            </a:r>
            <a:r>
              <a:rPr lang="en-US" sz="1000" dirty="0">
                <a:solidFill>
                  <a:srgbClr val="79776F"/>
                </a:solidFill>
                <a:latin typeface="Myriad Pro"/>
                <a:cs typeface="Myriad Pro"/>
              </a:rPr>
              <a:t>ipsum dolor sit </a:t>
            </a:r>
            <a:r>
              <a:rPr lang="en-US" sz="1000" spc="-5" dirty="0" err="1">
                <a:solidFill>
                  <a:srgbClr val="79776F"/>
                </a:solidFill>
                <a:latin typeface="Myriad Pro"/>
                <a:cs typeface="Myriad Pro"/>
              </a:rPr>
              <a:t>amet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consectetuer</a:t>
            </a:r>
            <a:r>
              <a:rPr lang="en-US" sz="1000" dirty="0">
                <a:solidFill>
                  <a:srgbClr val="79776F"/>
                </a:solidFill>
                <a:latin typeface="Myriad Pro"/>
                <a:cs typeface="Myriad Pro"/>
              </a:rPr>
              <a:t> </a:t>
            </a:r>
            <a:r>
              <a:rPr lang="en-US" sz="1000" dirty="0" err="1">
                <a:solidFill>
                  <a:srgbClr val="79776F"/>
                </a:solidFill>
                <a:latin typeface="Myriad Pro"/>
                <a:cs typeface="Myriad Pro"/>
              </a:rPr>
              <a:t>adipisc</a:t>
            </a:r>
            <a:r>
              <a:rPr lang="en-US" sz="1000" dirty="0">
                <a:solidFill>
                  <a:srgbClr val="79776F"/>
                </a:solidFill>
                <a:latin typeface="Myriad Pro"/>
                <a:cs typeface="Myriad Pro"/>
              </a:rPr>
              <a:t>-  </a:t>
            </a:r>
            <a:r>
              <a:rPr lang="en-US" sz="1000" dirty="0" err="1">
                <a:solidFill>
                  <a:srgbClr val="79776F"/>
                </a:solidFill>
                <a:latin typeface="Myriad Pro"/>
                <a:cs typeface="Myriad Pro"/>
              </a:rPr>
              <a:t>ing</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sed</a:t>
            </a:r>
            <a:r>
              <a:rPr lang="en-US" sz="1000" dirty="0">
                <a:solidFill>
                  <a:srgbClr val="79776F"/>
                </a:solidFill>
                <a:latin typeface="Myriad Pro"/>
                <a:cs typeface="Myriad Pro"/>
              </a:rPr>
              <a:t> </a:t>
            </a:r>
            <a:r>
              <a:rPr lang="en-US" sz="1000" dirty="0" err="1">
                <a:solidFill>
                  <a:srgbClr val="79776F"/>
                </a:solidFill>
                <a:latin typeface="Myriad Pro"/>
                <a:cs typeface="Myriad Pro"/>
              </a:rPr>
              <a:t>diam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nonummy</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nibh</a:t>
            </a:r>
            <a:r>
              <a:rPr lang="en-US" sz="1000" dirty="0">
                <a:solidFill>
                  <a:srgbClr val="79776F"/>
                </a:solidFill>
                <a:latin typeface="Myriad Pro"/>
                <a:cs typeface="Myriad Pro"/>
              </a:rPr>
              <a:t> </a:t>
            </a:r>
            <a:r>
              <a:rPr lang="en-US" sz="1000" dirty="0" err="1">
                <a:solidFill>
                  <a:srgbClr val="79776F"/>
                </a:solidFill>
                <a:latin typeface="Myriad Pro"/>
                <a:cs typeface="Myriad Pro"/>
              </a:rPr>
              <a:t>euismod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tincidunt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spc="-5" dirty="0" err="1">
                <a:solidFill>
                  <a:srgbClr val="79776F"/>
                </a:solidFill>
                <a:latin typeface="Myriad Pro"/>
                <a:cs typeface="Myriad Pro"/>
              </a:rPr>
              <a:t>laoreet</a:t>
            </a:r>
            <a:r>
              <a:rPr lang="en-US" sz="1000" spc="-5" dirty="0">
                <a:solidFill>
                  <a:srgbClr val="79776F"/>
                </a:solidFill>
                <a:latin typeface="Myriad Pro"/>
                <a:cs typeface="Myriad Pro"/>
              </a:rPr>
              <a:t> dolore magna </a:t>
            </a:r>
            <a:r>
              <a:rPr lang="en-US" sz="1000" dirty="0" err="1">
                <a:solidFill>
                  <a:srgbClr val="79776F"/>
                </a:solidFill>
                <a:latin typeface="Myriad Pro"/>
                <a:cs typeface="Myriad Pro"/>
              </a:rPr>
              <a:t>aliquam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erat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volutpat</a:t>
            </a:r>
            <a:r>
              <a:rPr lang="en-US" sz="1000" spc="-5" dirty="0">
                <a:solidFill>
                  <a:srgbClr val="79776F"/>
                </a:solidFill>
                <a:latin typeface="Myriad Pro"/>
                <a:cs typeface="Myriad Pro"/>
              </a:rPr>
              <a:t>. </a:t>
            </a:r>
            <a:r>
              <a:rPr lang="en-US" sz="1000" dirty="0">
                <a:solidFill>
                  <a:srgbClr val="79776F"/>
                </a:solidFill>
                <a:latin typeface="Myriad Pro"/>
                <a:cs typeface="Myriad Pro"/>
              </a:rPr>
              <a:t>Ut </a:t>
            </a:r>
            <a:r>
              <a:rPr lang="en-US" sz="1000" dirty="0" err="1">
                <a:solidFill>
                  <a:srgbClr val="79776F"/>
                </a:solidFill>
                <a:latin typeface="Myriad Pro"/>
                <a:cs typeface="Myriad Pro"/>
              </a:rPr>
              <a:t>wisi</a:t>
            </a:r>
            <a:r>
              <a:rPr lang="en-US" sz="1000" dirty="0">
                <a:solidFill>
                  <a:srgbClr val="79776F"/>
                </a:solidFill>
                <a:latin typeface="Myriad Pro"/>
                <a:cs typeface="Myriad Pro"/>
              </a:rPr>
              <a:t> </a:t>
            </a:r>
            <a:r>
              <a:rPr lang="en-US" sz="1000" dirty="0" err="1">
                <a:solidFill>
                  <a:srgbClr val="79776F"/>
                </a:solidFill>
                <a:latin typeface="Myriad Pro"/>
                <a:cs typeface="Myriad Pro"/>
              </a:rPr>
              <a:t>enim</a:t>
            </a:r>
            <a:r>
              <a:rPr lang="en-US" sz="1000" dirty="0">
                <a:solidFill>
                  <a:srgbClr val="79776F"/>
                </a:solidFill>
                <a:latin typeface="Myriad Pro"/>
                <a:cs typeface="Myriad Pro"/>
              </a:rPr>
              <a:t> ad minim </a:t>
            </a:r>
            <a:r>
              <a:rPr lang="en-US" sz="1000" spc="-5" dirty="0" err="1">
                <a:solidFill>
                  <a:srgbClr val="79776F"/>
                </a:solidFill>
                <a:latin typeface="Myriad Pro"/>
                <a:cs typeface="Myriad Pro"/>
              </a:rPr>
              <a:t>veniam</a:t>
            </a:r>
            <a:r>
              <a:rPr lang="en-US" sz="1000" spc="-5" dirty="0">
                <a:solidFill>
                  <a:srgbClr val="79776F"/>
                </a:solidFill>
                <a:latin typeface="Myriad Pro"/>
                <a:cs typeface="Myriad Pro"/>
              </a:rPr>
              <a:t>, </a:t>
            </a:r>
            <a:r>
              <a:rPr lang="en-US" sz="1000" dirty="0" err="1">
                <a:solidFill>
                  <a:srgbClr val="79776F"/>
                </a:solidFill>
                <a:latin typeface="Myriad Pro"/>
                <a:cs typeface="Myriad Pro"/>
              </a:rPr>
              <a:t>quis</a:t>
            </a:r>
            <a:r>
              <a:rPr lang="en-US" sz="1000" dirty="0">
                <a:solidFill>
                  <a:srgbClr val="79776F"/>
                </a:solidFill>
                <a:latin typeface="Myriad Pro"/>
                <a:cs typeface="Myriad Pro"/>
              </a:rPr>
              <a:t>  </a:t>
            </a:r>
            <a:r>
              <a:rPr lang="en-US" sz="1000" dirty="0" err="1">
                <a:solidFill>
                  <a:srgbClr val="79776F"/>
                </a:solidFill>
                <a:latin typeface="Myriad Pro"/>
                <a:cs typeface="Myriad Pro"/>
              </a:rPr>
              <a:t>nostrud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exerci</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tation</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ullamcorper</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suscipit</a:t>
            </a:r>
            <a:r>
              <a:rPr lang="en-US" sz="1000" dirty="0">
                <a:solidFill>
                  <a:srgbClr val="79776F"/>
                </a:solidFill>
                <a:latin typeface="Myriad Pro"/>
                <a:cs typeface="Myriad Pro"/>
              </a:rPr>
              <a:t> </a:t>
            </a:r>
            <a:r>
              <a:rPr lang="en-US" sz="1000" dirty="0" err="1">
                <a:solidFill>
                  <a:srgbClr val="79776F"/>
                </a:solidFill>
                <a:latin typeface="Myriad Pro"/>
                <a:cs typeface="Myriad Pro"/>
              </a:rPr>
              <a:t>lobortis</a:t>
            </a:r>
            <a:r>
              <a:rPr lang="en-US" sz="1000" dirty="0">
                <a:solidFill>
                  <a:srgbClr val="79776F"/>
                </a:solidFill>
                <a:latin typeface="Myriad Pro"/>
                <a:cs typeface="Myriad Pro"/>
              </a:rPr>
              <a:t>  </a:t>
            </a:r>
            <a:r>
              <a:rPr lang="en-US" sz="1000" dirty="0" err="1">
                <a:solidFill>
                  <a:srgbClr val="79776F"/>
                </a:solidFill>
                <a:latin typeface="Myriad Pro"/>
                <a:cs typeface="Myriad Pro"/>
              </a:rPr>
              <a:t>nisl</a:t>
            </a:r>
            <a:r>
              <a:rPr lang="en-US" sz="1000"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dirty="0" err="1">
                <a:solidFill>
                  <a:srgbClr val="79776F"/>
                </a:solidFill>
                <a:latin typeface="Myriad Pro"/>
                <a:cs typeface="Myriad Pro"/>
              </a:rPr>
              <a:t>aliquip</a:t>
            </a:r>
            <a:r>
              <a:rPr lang="en-US" sz="1000" dirty="0">
                <a:solidFill>
                  <a:srgbClr val="79776F"/>
                </a:solidFill>
                <a:latin typeface="Myriad Pro"/>
                <a:cs typeface="Myriad Pro"/>
              </a:rPr>
              <a:t> </a:t>
            </a:r>
            <a:r>
              <a:rPr lang="en-US" sz="1000" spc="-5" dirty="0">
                <a:solidFill>
                  <a:srgbClr val="79776F"/>
                </a:solidFill>
                <a:latin typeface="Myriad Pro"/>
                <a:cs typeface="Myriad Pro"/>
              </a:rPr>
              <a:t>ex </a:t>
            </a:r>
            <a:r>
              <a:rPr lang="en-US" sz="1000" dirty="0" err="1">
                <a:solidFill>
                  <a:srgbClr val="79776F"/>
                </a:solidFill>
                <a:latin typeface="Myriad Pro"/>
                <a:cs typeface="Myriad Pro"/>
              </a:rPr>
              <a:t>ea</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commodo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dirty="0">
                <a:solidFill>
                  <a:srgbClr val="79776F"/>
                </a:solidFill>
                <a:latin typeface="Myriad Pro"/>
                <a:cs typeface="Myriad Pro"/>
              </a:rPr>
              <a:t>Duis  </a:t>
            </a:r>
            <a:r>
              <a:rPr lang="en-US" sz="1000" spc="-5" dirty="0" err="1">
                <a:solidFill>
                  <a:srgbClr val="79776F"/>
                </a:solidFill>
                <a:latin typeface="Myriad Pro"/>
                <a:cs typeface="Myriad Pro"/>
              </a:rPr>
              <a:t>autem</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eum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iriure</a:t>
            </a:r>
            <a:r>
              <a:rPr lang="en-US" sz="1000" spc="-5" dirty="0">
                <a:solidFill>
                  <a:srgbClr val="79776F"/>
                </a:solidFill>
                <a:latin typeface="Myriad Pro"/>
                <a:cs typeface="Myriad Pro"/>
              </a:rPr>
              <a:t> </a:t>
            </a:r>
            <a:r>
              <a:rPr lang="en-US" sz="1000" dirty="0">
                <a:solidFill>
                  <a:srgbClr val="79776F"/>
                </a:solidFill>
                <a:latin typeface="Myriad Pro"/>
                <a:cs typeface="Myriad Pro"/>
              </a:rPr>
              <a:t>dolor in </a:t>
            </a:r>
            <a:r>
              <a:rPr lang="en-US" sz="1000" spc="-5" dirty="0" err="1">
                <a:solidFill>
                  <a:srgbClr val="79776F"/>
                </a:solidFill>
                <a:latin typeface="Myriad Pro"/>
                <a:cs typeface="Myriad Pro"/>
              </a:rPr>
              <a:t>hendrerit</a:t>
            </a:r>
            <a:r>
              <a:rPr lang="en-US" sz="1000" spc="-5" dirty="0">
                <a:solidFill>
                  <a:srgbClr val="79776F"/>
                </a:solidFill>
                <a:latin typeface="Myriad Pro"/>
                <a:cs typeface="Myriad Pro"/>
              </a:rPr>
              <a:t> </a:t>
            </a:r>
            <a:r>
              <a:rPr lang="en-US" sz="1000" dirty="0">
                <a:solidFill>
                  <a:srgbClr val="79776F"/>
                </a:solidFill>
                <a:latin typeface="Myriad Pro"/>
                <a:cs typeface="Myriad Pro"/>
              </a:rPr>
              <a:t>in  </a:t>
            </a:r>
            <a:r>
              <a:rPr lang="en-US" sz="1000" spc="-5" dirty="0" err="1">
                <a:solidFill>
                  <a:srgbClr val="79776F"/>
                </a:solidFill>
                <a:latin typeface="Myriad Pro"/>
                <a:cs typeface="Myriad Pro"/>
              </a:rPr>
              <a:t>vulputate</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esse</a:t>
            </a:r>
            <a:r>
              <a:rPr lang="en-US" sz="1000" dirty="0">
                <a:solidFill>
                  <a:srgbClr val="79776F"/>
                </a:solidFill>
                <a:latin typeface="Myriad Pro"/>
                <a:cs typeface="Myriad Pro"/>
              </a:rPr>
              <a:t> </a:t>
            </a:r>
            <a:r>
              <a:rPr lang="en-US" sz="1000" dirty="0" err="1">
                <a:solidFill>
                  <a:srgbClr val="79776F"/>
                </a:solidFill>
                <a:latin typeface="Myriad Pro"/>
                <a:cs typeface="Myriad Pro"/>
              </a:rPr>
              <a:t>molestie</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illum</a:t>
            </a:r>
            <a:r>
              <a:rPr lang="en-US" sz="1000" dirty="0">
                <a:solidFill>
                  <a:srgbClr val="79776F"/>
                </a:solidFill>
                <a:latin typeface="Myriad Pro"/>
                <a:cs typeface="Myriad Pro"/>
              </a:rPr>
              <a:t>  </a:t>
            </a:r>
            <a:r>
              <a:rPr lang="en-US" sz="1000" spc="-5" dirty="0">
                <a:solidFill>
                  <a:srgbClr val="79776F"/>
                </a:solidFill>
                <a:latin typeface="Myriad Pro"/>
                <a:cs typeface="Myriad Pro"/>
              </a:rPr>
              <a:t>dolore </a:t>
            </a:r>
            <a:r>
              <a:rPr lang="en-US" sz="1000" dirty="0" err="1">
                <a:solidFill>
                  <a:srgbClr val="79776F"/>
                </a:solidFill>
                <a:latin typeface="Myriad Pro"/>
                <a:cs typeface="Myriad Pro"/>
              </a:rPr>
              <a:t>eu</a:t>
            </a:r>
            <a:r>
              <a:rPr lang="en-US" sz="1000" dirty="0">
                <a:solidFill>
                  <a:srgbClr val="79776F"/>
                </a:solidFill>
                <a:latin typeface="Myriad Pro"/>
                <a:cs typeface="Myriad Pro"/>
              </a:rPr>
              <a:t> </a:t>
            </a:r>
            <a:r>
              <a:rPr lang="en-US" sz="1000" spc="-5" dirty="0" err="1">
                <a:solidFill>
                  <a:srgbClr val="79776F"/>
                </a:solidFill>
                <a:latin typeface="Myriad Pro"/>
                <a:cs typeface="Myriad Pro"/>
              </a:rPr>
              <a:t>feugiat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nulla</a:t>
            </a:r>
            <a:r>
              <a:rPr lang="en-US" sz="1000" dirty="0">
                <a:solidFill>
                  <a:srgbClr val="79776F"/>
                </a:solidFill>
                <a:latin typeface="Myriad Pro"/>
                <a:cs typeface="Myriad Pro"/>
              </a:rPr>
              <a:t> </a:t>
            </a:r>
            <a:r>
              <a:rPr lang="en-US" sz="1000" dirty="0" err="1">
                <a:solidFill>
                  <a:srgbClr val="79776F"/>
                </a:solidFill>
                <a:latin typeface="Myriad Pro"/>
                <a:cs typeface="Myriad Pro"/>
              </a:rPr>
              <a:t>facilisis</a:t>
            </a:r>
            <a:r>
              <a:rPr lang="en-US" sz="1000" dirty="0">
                <a:solidFill>
                  <a:srgbClr val="79776F"/>
                </a:solidFill>
                <a:latin typeface="Myriad Pro"/>
                <a:cs typeface="Myriad Pro"/>
              </a:rPr>
              <a:t> </a:t>
            </a:r>
            <a:r>
              <a:rPr lang="en-US" sz="1000" spc="-5" dirty="0">
                <a:solidFill>
                  <a:srgbClr val="79776F"/>
                </a:solidFill>
                <a:latin typeface="Myriad Pro"/>
                <a:cs typeface="Myriad Pro"/>
              </a:rPr>
              <a:t>at </a:t>
            </a:r>
            <a:r>
              <a:rPr lang="en-US" sz="1000" spc="-5" dirty="0" err="1">
                <a:solidFill>
                  <a:srgbClr val="79776F"/>
                </a:solidFill>
                <a:latin typeface="Myriad Pro"/>
                <a:cs typeface="Myriad Pro"/>
              </a:rPr>
              <a:t>vero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eros</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accumsan</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iusto</a:t>
            </a:r>
            <a:r>
              <a:rPr lang="en-US" sz="1000" spc="-5" dirty="0">
                <a:solidFill>
                  <a:srgbClr val="79776F"/>
                </a:solidFill>
                <a:latin typeface="Myriad Pro"/>
                <a:cs typeface="Myriad Pro"/>
              </a:rPr>
              <a:t> </a:t>
            </a:r>
            <a:r>
              <a:rPr lang="en-US" sz="1000" dirty="0" err="1">
                <a:solidFill>
                  <a:srgbClr val="79776F"/>
                </a:solidFill>
                <a:latin typeface="Myriad Pro"/>
                <a:cs typeface="Myriad Pro"/>
              </a:rPr>
              <a:t>odio</a:t>
            </a:r>
            <a:r>
              <a:rPr lang="en-US" sz="1000" dirty="0">
                <a:solidFill>
                  <a:srgbClr val="79776F"/>
                </a:solidFill>
                <a:latin typeface="Myriad Pro"/>
                <a:cs typeface="Myriad Pro"/>
              </a:rPr>
              <a:t> </a:t>
            </a:r>
            <a:r>
              <a:rPr lang="en-US" sz="1000" spc="-5" dirty="0" err="1">
                <a:solidFill>
                  <a:srgbClr val="79776F"/>
                </a:solidFill>
                <a:latin typeface="Myriad Pro"/>
                <a:cs typeface="Myriad Pro"/>
              </a:rPr>
              <a:t>dignissim</a:t>
            </a:r>
            <a:r>
              <a:rPr lang="en-US" sz="1000" spc="-5" dirty="0">
                <a:solidFill>
                  <a:srgbClr val="79776F"/>
                </a:solidFill>
                <a:latin typeface="Myriad Pro"/>
                <a:cs typeface="Myriad Pro"/>
              </a:rPr>
              <a:t> </a:t>
            </a:r>
            <a:r>
              <a:rPr lang="en-US" sz="1000" dirty="0">
                <a:solidFill>
                  <a:srgbClr val="79776F"/>
                </a:solidFill>
                <a:latin typeface="Myriad Pro"/>
                <a:cs typeface="Myriad Pro"/>
              </a:rPr>
              <a:t>qui </a:t>
            </a:r>
            <a:r>
              <a:rPr lang="en-US" sz="1000" dirty="0" err="1">
                <a:solidFill>
                  <a:srgbClr val="79776F"/>
                </a:solidFill>
                <a:latin typeface="Myriad Pro"/>
                <a:cs typeface="Myriad Pro"/>
              </a:rPr>
              <a:t>blandit</a:t>
            </a:r>
            <a:r>
              <a:rPr lang="en-US" sz="1000" spc="20" dirty="0">
                <a:solidFill>
                  <a:srgbClr val="79776F"/>
                </a:solidFill>
                <a:latin typeface="Myriad Pro"/>
                <a:cs typeface="Myriad Pro"/>
              </a:rPr>
              <a:t> </a:t>
            </a:r>
            <a:r>
              <a:rPr lang="en-US" sz="1000" spc="-5" dirty="0" err="1">
                <a:solidFill>
                  <a:srgbClr val="79776F"/>
                </a:solidFill>
                <a:latin typeface="Myriad Pro"/>
                <a:cs typeface="Myriad Pro"/>
              </a:rPr>
              <a:t>prae</a:t>
            </a:r>
            <a:endParaRPr lang="en-US" sz="1000" dirty="0">
              <a:latin typeface="Myriad Pro"/>
              <a:cs typeface="Myriad Pro"/>
            </a:endParaRPr>
          </a:p>
        </p:txBody>
      </p:sp>
      <p:sp>
        <p:nvSpPr>
          <p:cNvPr id="19" name="Content Placeholder 16">
            <a:extLst>
              <a:ext uri="{FF2B5EF4-FFF2-40B4-BE49-F238E27FC236}">
                <a16:creationId xmlns:a16="http://schemas.microsoft.com/office/drawing/2014/main" id="{E6589753-713A-BC4A-B134-00C31E8AE67E}"/>
              </a:ext>
            </a:extLst>
          </p:cNvPr>
          <p:cNvSpPr>
            <a:spLocks noGrp="1"/>
          </p:cNvSpPr>
          <p:nvPr>
            <p:ph sz="quarter" idx="16" hasCustomPrompt="1"/>
          </p:nvPr>
        </p:nvSpPr>
        <p:spPr>
          <a:xfrm>
            <a:off x="6070833" y="1681200"/>
            <a:ext cx="5049524" cy="3906000"/>
          </a:xfrm>
          <a:prstGeom prst="rect">
            <a:avLst/>
          </a:prstGeom>
        </p:spPr>
        <p:txBody>
          <a:bodyPr>
            <a:normAutofit/>
          </a:bodyPr>
          <a:lstStyle>
            <a:lvl1pPr marL="12700" marR="5080" indent="0" algn="just">
              <a:lnSpc>
                <a:spcPct val="100000"/>
              </a:lnSpc>
              <a:spcBef>
                <a:spcPts val="40"/>
              </a:spcBef>
              <a:buNone/>
              <a:defRPr sz="1000"/>
            </a:lvl1pPr>
            <a:lvl2pPr marL="457200" indent="0">
              <a:buNone/>
              <a:defRPr/>
            </a:lvl2pPr>
            <a:lvl3pPr marL="914400" indent="0">
              <a:buNone/>
              <a:defRPr/>
            </a:lvl3pPr>
            <a:lvl4pPr marL="1371600" indent="0">
              <a:buNone/>
              <a:defRPr/>
            </a:lvl4pPr>
            <a:lvl5pPr marL="1828800" indent="0">
              <a:buNone/>
              <a:defRPr/>
            </a:lvl5pPr>
          </a:lstStyle>
          <a:p>
            <a:pPr marL="12700" marR="5080" algn="just">
              <a:lnSpc>
                <a:spcPct val="100000"/>
              </a:lnSpc>
              <a:spcBef>
                <a:spcPts val="100"/>
              </a:spcBef>
            </a:pPr>
            <a:r>
              <a:rPr lang="en-US" sz="1000" spc="-5" dirty="0">
                <a:solidFill>
                  <a:srgbClr val="79776F"/>
                </a:solidFill>
                <a:latin typeface="Myriad Pro"/>
                <a:cs typeface="Myriad Pro"/>
              </a:rPr>
              <a:t>Lorem </a:t>
            </a:r>
            <a:r>
              <a:rPr lang="en-US" sz="1000" dirty="0">
                <a:solidFill>
                  <a:srgbClr val="79776F"/>
                </a:solidFill>
                <a:latin typeface="Myriad Pro"/>
                <a:cs typeface="Myriad Pro"/>
              </a:rPr>
              <a:t>ipsum dolor sit </a:t>
            </a:r>
            <a:r>
              <a:rPr lang="en-US" sz="1000" spc="-5" dirty="0" err="1">
                <a:solidFill>
                  <a:srgbClr val="79776F"/>
                </a:solidFill>
                <a:latin typeface="Myriad Pro"/>
                <a:cs typeface="Myriad Pro"/>
              </a:rPr>
              <a:t>amet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consectetuer</a:t>
            </a:r>
            <a:r>
              <a:rPr lang="en-US" sz="1000" dirty="0">
                <a:solidFill>
                  <a:srgbClr val="79776F"/>
                </a:solidFill>
                <a:latin typeface="Myriad Pro"/>
                <a:cs typeface="Myriad Pro"/>
              </a:rPr>
              <a:t> </a:t>
            </a:r>
            <a:r>
              <a:rPr lang="en-US" sz="1000" dirty="0" err="1">
                <a:solidFill>
                  <a:srgbClr val="79776F"/>
                </a:solidFill>
                <a:latin typeface="Myriad Pro"/>
                <a:cs typeface="Myriad Pro"/>
              </a:rPr>
              <a:t>adipisc</a:t>
            </a:r>
            <a:r>
              <a:rPr lang="en-US" sz="1000" dirty="0">
                <a:solidFill>
                  <a:srgbClr val="79776F"/>
                </a:solidFill>
                <a:latin typeface="Myriad Pro"/>
                <a:cs typeface="Myriad Pro"/>
              </a:rPr>
              <a:t>-  </a:t>
            </a:r>
            <a:r>
              <a:rPr lang="en-US" sz="1000" dirty="0" err="1">
                <a:solidFill>
                  <a:srgbClr val="79776F"/>
                </a:solidFill>
                <a:latin typeface="Myriad Pro"/>
                <a:cs typeface="Myriad Pro"/>
              </a:rPr>
              <a:t>ing</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sed</a:t>
            </a:r>
            <a:r>
              <a:rPr lang="en-US" sz="1000" dirty="0">
                <a:solidFill>
                  <a:srgbClr val="79776F"/>
                </a:solidFill>
                <a:latin typeface="Myriad Pro"/>
                <a:cs typeface="Myriad Pro"/>
              </a:rPr>
              <a:t> </a:t>
            </a:r>
            <a:r>
              <a:rPr lang="en-US" sz="1000" dirty="0" err="1">
                <a:solidFill>
                  <a:srgbClr val="79776F"/>
                </a:solidFill>
                <a:latin typeface="Myriad Pro"/>
                <a:cs typeface="Myriad Pro"/>
              </a:rPr>
              <a:t>diam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nonummy</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nibh</a:t>
            </a:r>
            <a:r>
              <a:rPr lang="en-US" sz="1000" dirty="0">
                <a:solidFill>
                  <a:srgbClr val="79776F"/>
                </a:solidFill>
                <a:latin typeface="Myriad Pro"/>
                <a:cs typeface="Myriad Pro"/>
              </a:rPr>
              <a:t> </a:t>
            </a:r>
            <a:r>
              <a:rPr lang="en-US" sz="1000" dirty="0" err="1">
                <a:solidFill>
                  <a:srgbClr val="79776F"/>
                </a:solidFill>
                <a:latin typeface="Myriad Pro"/>
                <a:cs typeface="Myriad Pro"/>
              </a:rPr>
              <a:t>euismod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tincidunt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spc="-5" dirty="0" err="1">
                <a:solidFill>
                  <a:srgbClr val="79776F"/>
                </a:solidFill>
                <a:latin typeface="Myriad Pro"/>
                <a:cs typeface="Myriad Pro"/>
              </a:rPr>
              <a:t>laoreet</a:t>
            </a:r>
            <a:r>
              <a:rPr lang="en-US" sz="1000" spc="-5" dirty="0">
                <a:solidFill>
                  <a:srgbClr val="79776F"/>
                </a:solidFill>
                <a:latin typeface="Myriad Pro"/>
                <a:cs typeface="Myriad Pro"/>
              </a:rPr>
              <a:t> dolore magna </a:t>
            </a:r>
            <a:r>
              <a:rPr lang="en-US" sz="1000" dirty="0" err="1">
                <a:solidFill>
                  <a:srgbClr val="79776F"/>
                </a:solidFill>
                <a:latin typeface="Myriad Pro"/>
                <a:cs typeface="Myriad Pro"/>
              </a:rPr>
              <a:t>aliquam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erat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volutpat</a:t>
            </a:r>
            <a:r>
              <a:rPr lang="en-US" sz="1000" spc="-5" dirty="0">
                <a:solidFill>
                  <a:srgbClr val="79776F"/>
                </a:solidFill>
                <a:latin typeface="Myriad Pro"/>
                <a:cs typeface="Myriad Pro"/>
              </a:rPr>
              <a:t>. </a:t>
            </a:r>
            <a:r>
              <a:rPr lang="en-US" sz="1000" dirty="0">
                <a:solidFill>
                  <a:srgbClr val="79776F"/>
                </a:solidFill>
                <a:latin typeface="Myriad Pro"/>
                <a:cs typeface="Myriad Pro"/>
              </a:rPr>
              <a:t>Ut </a:t>
            </a:r>
            <a:r>
              <a:rPr lang="en-US" sz="1000" dirty="0" err="1">
                <a:solidFill>
                  <a:srgbClr val="79776F"/>
                </a:solidFill>
                <a:latin typeface="Myriad Pro"/>
                <a:cs typeface="Myriad Pro"/>
              </a:rPr>
              <a:t>wisi</a:t>
            </a:r>
            <a:r>
              <a:rPr lang="en-US" sz="1000" dirty="0">
                <a:solidFill>
                  <a:srgbClr val="79776F"/>
                </a:solidFill>
                <a:latin typeface="Myriad Pro"/>
                <a:cs typeface="Myriad Pro"/>
              </a:rPr>
              <a:t> </a:t>
            </a:r>
            <a:r>
              <a:rPr lang="en-US" sz="1000" dirty="0" err="1">
                <a:solidFill>
                  <a:srgbClr val="79776F"/>
                </a:solidFill>
                <a:latin typeface="Myriad Pro"/>
                <a:cs typeface="Myriad Pro"/>
              </a:rPr>
              <a:t>enim</a:t>
            </a:r>
            <a:r>
              <a:rPr lang="en-US" sz="1000" dirty="0">
                <a:solidFill>
                  <a:srgbClr val="79776F"/>
                </a:solidFill>
                <a:latin typeface="Myriad Pro"/>
                <a:cs typeface="Myriad Pro"/>
              </a:rPr>
              <a:t> ad minim </a:t>
            </a:r>
            <a:r>
              <a:rPr lang="en-US" sz="1000" spc="-5" dirty="0" err="1">
                <a:solidFill>
                  <a:srgbClr val="79776F"/>
                </a:solidFill>
                <a:latin typeface="Myriad Pro"/>
                <a:cs typeface="Myriad Pro"/>
              </a:rPr>
              <a:t>veniam</a:t>
            </a:r>
            <a:r>
              <a:rPr lang="en-US" sz="1000" spc="-5" dirty="0">
                <a:solidFill>
                  <a:srgbClr val="79776F"/>
                </a:solidFill>
                <a:latin typeface="Myriad Pro"/>
                <a:cs typeface="Myriad Pro"/>
              </a:rPr>
              <a:t>, </a:t>
            </a:r>
            <a:r>
              <a:rPr lang="en-US" sz="1000" dirty="0" err="1">
                <a:solidFill>
                  <a:srgbClr val="79776F"/>
                </a:solidFill>
                <a:latin typeface="Myriad Pro"/>
                <a:cs typeface="Myriad Pro"/>
              </a:rPr>
              <a:t>quis</a:t>
            </a:r>
            <a:r>
              <a:rPr lang="en-US" sz="1000" dirty="0">
                <a:solidFill>
                  <a:srgbClr val="79776F"/>
                </a:solidFill>
                <a:latin typeface="Myriad Pro"/>
                <a:cs typeface="Myriad Pro"/>
              </a:rPr>
              <a:t>  </a:t>
            </a:r>
            <a:r>
              <a:rPr lang="en-US" sz="1000" dirty="0" err="1">
                <a:solidFill>
                  <a:srgbClr val="79776F"/>
                </a:solidFill>
                <a:latin typeface="Myriad Pro"/>
                <a:cs typeface="Myriad Pro"/>
              </a:rPr>
              <a:t>nostrud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exerci</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tation</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ullamcorper</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suscipit</a:t>
            </a:r>
            <a:r>
              <a:rPr lang="en-US" sz="1000" dirty="0">
                <a:solidFill>
                  <a:srgbClr val="79776F"/>
                </a:solidFill>
                <a:latin typeface="Myriad Pro"/>
                <a:cs typeface="Myriad Pro"/>
              </a:rPr>
              <a:t> </a:t>
            </a:r>
            <a:r>
              <a:rPr lang="en-US" sz="1000" dirty="0" err="1">
                <a:solidFill>
                  <a:srgbClr val="79776F"/>
                </a:solidFill>
                <a:latin typeface="Myriad Pro"/>
                <a:cs typeface="Myriad Pro"/>
              </a:rPr>
              <a:t>lobortis</a:t>
            </a:r>
            <a:r>
              <a:rPr lang="en-US" sz="1000" dirty="0">
                <a:solidFill>
                  <a:srgbClr val="79776F"/>
                </a:solidFill>
                <a:latin typeface="Myriad Pro"/>
                <a:cs typeface="Myriad Pro"/>
              </a:rPr>
              <a:t>  </a:t>
            </a:r>
            <a:r>
              <a:rPr lang="en-US" sz="1000" dirty="0" err="1">
                <a:solidFill>
                  <a:srgbClr val="79776F"/>
                </a:solidFill>
                <a:latin typeface="Myriad Pro"/>
                <a:cs typeface="Myriad Pro"/>
              </a:rPr>
              <a:t>nisl</a:t>
            </a:r>
            <a:r>
              <a:rPr lang="en-US" sz="1000"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dirty="0" err="1">
                <a:solidFill>
                  <a:srgbClr val="79776F"/>
                </a:solidFill>
                <a:latin typeface="Myriad Pro"/>
                <a:cs typeface="Myriad Pro"/>
              </a:rPr>
              <a:t>aliquip</a:t>
            </a:r>
            <a:r>
              <a:rPr lang="en-US" sz="1000" dirty="0">
                <a:solidFill>
                  <a:srgbClr val="79776F"/>
                </a:solidFill>
                <a:latin typeface="Myriad Pro"/>
                <a:cs typeface="Myriad Pro"/>
              </a:rPr>
              <a:t> </a:t>
            </a:r>
            <a:r>
              <a:rPr lang="en-US" sz="1000" spc="-5" dirty="0">
                <a:solidFill>
                  <a:srgbClr val="79776F"/>
                </a:solidFill>
                <a:latin typeface="Myriad Pro"/>
                <a:cs typeface="Myriad Pro"/>
              </a:rPr>
              <a:t>ex </a:t>
            </a:r>
            <a:r>
              <a:rPr lang="en-US" sz="1000" dirty="0" err="1">
                <a:solidFill>
                  <a:srgbClr val="79776F"/>
                </a:solidFill>
                <a:latin typeface="Myriad Pro"/>
                <a:cs typeface="Myriad Pro"/>
              </a:rPr>
              <a:t>ea</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commodo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dirty="0">
                <a:solidFill>
                  <a:srgbClr val="79776F"/>
                </a:solidFill>
                <a:latin typeface="Myriad Pro"/>
                <a:cs typeface="Myriad Pro"/>
              </a:rPr>
              <a:t>Duis  </a:t>
            </a:r>
            <a:r>
              <a:rPr lang="en-US" sz="1000" spc="-5" dirty="0" err="1">
                <a:solidFill>
                  <a:srgbClr val="79776F"/>
                </a:solidFill>
                <a:latin typeface="Myriad Pro"/>
                <a:cs typeface="Myriad Pro"/>
              </a:rPr>
              <a:t>autem</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eum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iriure</a:t>
            </a:r>
            <a:r>
              <a:rPr lang="en-US" sz="1000" spc="-5" dirty="0">
                <a:solidFill>
                  <a:srgbClr val="79776F"/>
                </a:solidFill>
                <a:latin typeface="Myriad Pro"/>
                <a:cs typeface="Myriad Pro"/>
              </a:rPr>
              <a:t> </a:t>
            </a:r>
            <a:r>
              <a:rPr lang="en-US" sz="1000" dirty="0">
                <a:solidFill>
                  <a:srgbClr val="79776F"/>
                </a:solidFill>
                <a:latin typeface="Myriad Pro"/>
                <a:cs typeface="Myriad Pro"/>
              </a:rPr>
              <a:t>dolor in </a:t>
            </a:r>
            <a:r>
              <a:rPr lang="en-US" sz="1000" spc="-5" dirty="0" err="1">
                <a:solidFill>
                  <a:srgbClr val="79776F"/>
                </a:solidFill>
                <a:latin typeface="Myriad Pro"/>
                <a:cs typeface="Myriad Pro"/>
              </a:rPr>
              <a:t>hendrerit</a:t>
            </a:r>
            <a:r>
              <a:rPr lang="en-US" sz="1000" spc="-5" dirty="0">
                <a:solidFill>
                  <a:srgbClr val="79776F"/>
                </a:solidFill>
                <a:latin typeface="Myriad Pro"/>
                <a:cs typeface="Myriad Pro"/>
              </a:rPr>
              <a:t> </a:t>
            </a:r>
            <a:r>
              <a:rPr lang="en-US" sz="1000" dirty="0">
                <a:solidFill>
                  <a:srgbClr val="79776F"/>
                </a:solidFill>
                <a:latin typeface="Myriad Pro"/>
                <a:cs typeface="Myriad Pro"/>
              </a:rPr>
              <a:t>in  </a:t>
            </a:r>
            <a:r>
              <a:rPr lang="en-US" sz="1000" spc="-5" dirty="0" err="1">
                <a:solidFill>
                  <a:srgbClr val="79776F"/>
                </a:solidFill>
                <a:latin typeface="Myriad Pro"/>
                <a:cs typeface="Myriad Pro"/>
              </a:rPr>
              <a:t>vulputate</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esse</a:t>
            </a:r>
            <a:r>
              <a:rPr lang="en-US" sz="1000" dirty="0">
                <a:solidFill>
                  <a:srgbClr val="79776F"/>
                </a:solidFill>
                <a:latin typeface="Myriad Pro"/>
                <a:cs typeface="Myriad Pro"/>
              </a:rPr>
              <a:t> </a:t>
            </a:r>
            <a:r>
              <a:rPr lang="en-US" sz="1000" dirty="0" err="1">
                <a:solidFill>
                  <a:srgbClr val="79776F"/>
                </a:solidFill>
                <a:latin typeface="Myriad Pro"/>
                <a:cs typeface="Myriad Pro"/>
              </a:rPr>
              <a:t>molestie</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illum</a:t>
            </a:r>
            <a:r>
              <a:rPr lang="en-US" sz="1000" dirty="0">
                <a:solidFill>
                  <a:srgbClr val="79776F"/>
                </a:solidFill>
                <a:latin typeface="Myriad Pro"/>
                <a:cs typeface="Myriad Pro"/>
              </a:rPr>
              <a:t>  </a:t>
            </a:r>
            <a:r>
              <a:rPr lang="en-US" sz="1000" spc="-5" dirty="0">
                <a:solidFill>
                  <a:srgbClr val="79776F"/>
                </a:solidFill>
                <a:latin typeface="Myriad Pro"/>
                <a:cs typeface="Myriad Pro"/>
              </a:rPr>
              <a:t>dolore </a:t>
            </a:r>
            <a:r>
              <a:rPr lang="en-US" sz="1000" dirty="0" err="1">
                <a:solidFill>
                  <a:srgbClr val="79776F"/>
                </a:solidFill>
                <a:latin typeface="Myriad Pro"/>
                <a:cs typeface="Myriad Pro"/>
              </a:rPr>
              <a:t>eu</a:t>
            </a:r>
            <a:r>
              <a:rPr lang="en-US" sz="1000" dirty="0">
                <a:solidFill>
                  <a:srgbClr val="79776F"/>
                </a:solidFill>
                <a:latin typeface="Myriad Pro"/>
                <a:cs typeface="Myriad Pro"/>
              </a:rPr>
              <a:t> </a:t>
            </a:r>
            <a:r>
              <a:rPr lang="en-US" sz="1000" spc="-5" dirty="0" err="1">
                <a:solidFill>
                  <a:srgbClr val="79776F"/>
                </a:solidFill>
                <a:latin typeface="Myriad Pro"/>
                <a:cs typeface="Myriad Pro"/>
              </a:rPr>
              <a:t>feugiat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nulla</a:t>
            </a:r>
            <a:r>
              <a:rPr lang="en-US" sz="1000" dirty="0">
                <a:solidFill>
                  <a:srgbClr val="79776F"/>
                </a:solidFill>
                <a:latin typeface="Myriad Pro"/>
                <a:cs typeface="Myriad Pro"/>
              </a:rPr>
              <a:t> </a:t>
            </a:r>
            <a:r>
              <a:rPr lang="en-US" sz="1000" dirty="0" err="1">
                <a:solidFill>
                  <a:srgbClr val="79776F"/>
                </a:solidFill>
                <a:latin typeface="Myriad Pro"/>
                <a:cs typeface="Myriad Pro"/>
              </a:rPr>
              <a:t>facilisis</a:t>
            </a:r>
            <a:r>
              <a:rPr lang="en-US" sz="1000" dirty="0">
                <a:solidFill>
                  <a:srgbClr val="79776F"/>
                </a:solidFill>
                <a:latin typeface="Myriad Pro"/>
                <a:cs typeface="Myriad Pro"/>
              </a:rPr>
              <a:t> </a:t>
            </a:r>
            <a:r>
              <a:rPr lang="en-US" sz="1000" spc="-5" dirty="0">
                <a:solidFill>
                  <a:srgbClr val="79776F"/>
                </a:solidFill>
                <a:latin typeface="Myriad Pro"/>
                <a:cs typeface="Myriad Pro"/>
              </a:rPr>
              <a:t>at </a:t>
            </a:r>
            <a:r>
              <a:rPr lang="en-US" sz="1000" spc="-5" dirty="0" err="1">
                <a:solidFill>
                  <a:srgbClr val="79776F"/>
                </a:solidFill>
                <a:latin typeface="Myriad Pro"/>
                <a:cs typeface="Myriad Pro"/>
              </a:rPr>
              <a:t>vero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eros</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accumsan</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iusto</a:t>
            </a:r>
            <a:r>
              <a:rPr lang="en-US" sz="1000" spc="-5" dirty="0">
                <a:solidFill>
                  <a:srgbClr val="79776F"/>
                </a:solidFill>
                <a:latin typeface="Myriad Pro"/>
                <a:cs typeface="Myriad Pro"/>
              </a:rPr>
              <a:t> </a:t>
            </a:r>
            <a:r>
              <a:rPr lang="en-US" sz="1000" dirty="0" err="1">
                <a:solidFill>
                  <a:srgbClr val="79776F"/>
                </a:solidFill>
                <a:latin typeface="Myriad Pro"/>
                <a:cs typeface="Myriad Pro"/>
              </a:rPr>
              <a:t>odio</a:t>
            </a:r>
            <a:r>
              <a:rPr lang="en-US" sz="1000" dirty="0">
                <a:solidFill>
                  <a:srgbClr val="79776F"/>
                </a:solidFill>
                <a:latin typeface="Myriad Pro"/>
                <a:cs typeface="Myriad Pro"/>
              </a:rPr>
              <a:t> </a:t>
            </a:r>
            <a:r>
              <a:rPr lang="en-US" sz="1000" spc="-5" dirty="0" err="1">
                <a:solidFill>
                  <a:srgbClr val="79776F"/>
                </a:solidFill>
                <a:latin typeface="Myriad Pro"/>
                <a:cs typeface="Myriad Pro"/>
              </a:rPr>
              <a:t>dignissim</a:t>
            </a:r>
            <a:r>
              <a:rPr lang="en-US" sz="1000" spc="-5" dirty="0">
                <a:solidFill>
                  <a:srgbClr val="79776F"/>
                </a:solidFill>
                <a:latin typeface="Myriad Pro"/>
                <a:cs typeface="Myriad Pro"/>
              </a:rPr>
              <a:t> </a:t>
            </a:r>
            <a:r>
              <a:rPr lang="en-US" sz="1000" dirty="0">
                <a:solidFill>
                  <a:srgbClr val="79776F"/>
                </a:solidFill>
                <a:latin typeface="Myriad Pro"/>
                <a:cs typeface="Myriad Pro"/>
              </a:rPr>
              <a:t>qui </a:t>
            </a:r>
            <a:r>
              <a:rPr lang="en-US" sz="1000" dirty="0" err="1">
                <a:solidFill>
                  <a:srgbClr val="79776F"/>
                </a:solidFill>
                <a:latin typeface="Myriad Pro"/>
                <a:cs typeface="Myriad Pro"/>
              </a:rPr>
              <a:t>blandit</a:t>
            </a:r>
            <a:r>
              <a:rPr lang="en-US" sz="1000" spc="20" dirty="0">
                <a:solidFill>
                  <a:srgbClr val="79776F"/>
                </a:solidFill>
                <a:latin typeface="Myriad Pro"/>
                <a:cs typeface="Myriad Pro"/>
              </a:rPr>
              <a:t> </a:t>
            </a:r>
            <a:r>
              <a:rPr lang="en-US" sz="1000" spc="-5" dirty="0" err="1">
                <a:solidFill>
                  <a:srgbClr val="79776F"/>
                </a:solidFill>
                <a:latin typeface="Myriad Pro"/>
                <a:cs typeface="Myriad Pro"/>
              </a:rPr>
              <a:t>prae</a:t>
            </a:r>
            <a:endParaRPr lang="en-US" sz="1000" dirty="0">
              <a:latin typeface="Myriad Pro"/>
              <a:cs typeface="Myriad Pro"/>
            </a:endParaRPr>
          </a:p>
          <a:p>
            <a:pPr>
              <a:lnSpc>
                <a:spcPct val="100000"/>
              </a:lnSpc>
              <a:spcBef>
                <a:spcPts val="40"/>
              </a:spcBef>
            </a:pPr>
            <a:endParaRPr lang="en-US" sz="1000" dirty="0">
              <a:latin typeface="Times New Roman"/>
              <a:cs typeface="Times New Roman"/>
            </a:endParaRPr>
          </a:p>
          <a:p>
            <a:pPr marL="12700" marR="5080" algn="just">
              <a:lnSpc>
                <a:spcPct val="100000"/>
              </a:lnSpc>
            </a:pPr>
            <a:r>
              <a:rPr lang="en-US" sz="1000" spc="-5" dirty="0">
                <a:solidFill>
                  <a:srgbClr val="79776F"/>
                </a:solidFill>
                <a:latin typeface="Myriad Pro"/>
                <a:cs typeface="Myriad Pro"/>
              </a:rPr>
              <a:t>Lorem </a:t>
            </a:r>
            <a:r>
              <a:rPr lang="en-US" sz="1000" dirty="0">
                <a:solidFill>
                  <a:srgbClr val="79776F"/>
                </a:solidFill>
                <a:latin typeface="Myriad Pro"/>
                <a:cs typeface="Myriad Pro"/>
              </a:rPr>
              <a:t>ipsum dolor sit </a:t>
            </a:r>
            <a:r>
              <a:rPr lang="en-US" sz="1000" spc="-5" dirty="0" err="1">
                <a:solidFill>
                  <a:srgbClr val="79776F"/>
                </a:solidFill>
                <a:latin typeface="Myriad Pro"/>
                <a:cs typeface="Myriad Pro"/>
              </a:rPr>
              <a:t>amet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consectetuer</a:t>
            </a:r>
            <a:r>
              <a:rPr lang="en-US" sz="1000" dirty="0">
                <a:solidFill>
                  <a:srgbClr val="79776F"/>
                </a:solidFill>
                <a:latin typeface="Myriad Pro"/>
                <a:cs typeface="Myriad Pro"/>
              </a:rPr>
              <a:t> </a:t>
            </a:r>
            <a:r>
              <a:rPr lang="en-US" sz="1000" dirty="0" err="1">
                <a:solidFill>
                  <a:srgbClr val="79776F"/>
                </a:solidFill>
                <a:latin typeface="Myriad Pro"/>
                <a:cs typeface="Myriad Pro"/>
              </a:rPr>
              <a:t>adipisc</a:t>
            </a:r>
            <a:r>
              <a:rPr lang="en-US" sz="1000" dirty="0">
                <a:solidFill>
                  <a:srgbClr val="79776F"/>
                </a:solidFill>
                <a:latin typeface="Myriad Pro"/>
                <a:cs typeface="Myriad Pro"/>
              </a:rPr>
              <a:t>-  </a:t>
            </a:r>
            <a:r>
              <a:rPr lang="en-US" sz="1000" dirty="0" err="1">
                <a:solidFill>
                  <a:srgbClr val="79776F"/>
                </a:solidFill>
                <a:latin typeface="Myriad Pro"/>
                <a:cs typeface="Myriad Pro"/>
              </a:rPr>
              <a:t>ing</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sed</a:t>
            </a:r>
            <a:r>
              <a:rPr lang="en-US" sz="1000" dirty="0">
                <a:solidFill>
                  <a:srgbClr val="79776F"/>
                </a:solidFill>
                <a:latin typeface="Myriad Pro"/>
                <a:cs typeface="Myriad Pro"/>
              </a:rPr>
              <a:t> </a:t>
            </a:r>
            <a:r>
              <a:rPr lang="en-US" sz="1000" dirty="0" err="1">
                <a:solidFill>
                  <a:srgbClr val="79776F"/>
                </a:solidFill>
                <a:latin typeface="Myriad Pro"/>
                <a:cs typeface="Myriad Pro"/>
              </a:rPr>
              <a:t>diam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nonummy</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nibh</a:t>
            </a:r>
            <a:r>
              <a:rPr lang="en-US" sz="1000" dirty="0">
                <a:solidFill>
                  <a:srgbClr val="79776F"/>
                </a:solidFill>
                <a:latin typeface="Myriad Pro"/>
                <a:cs typeface="Myriad Pro"/>
              </a:rPr>
              <a:t> </a:t>
            </a:r>
            <a:r>
              <a:rPr lang="en-US" sz="1000" dirty="0" err="1">
                <a:solidFill>
                  <a:srgbClr val="79776F"/>
                </a:solidFill>
                <a:latin typeface="Myriad Pro"/>
                <a:cs typeface="Myriad Pro"/>
              </a:rPr>
              <a:t>euismod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tincidunt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spc="-5" dirty="0" err="1">
                <a:solidFill>
                  <a:srgbClr val="79776F"/>
                </a:solidFill>
                <a:latin typeface="Myriad Pro"/>
                <a:cs typeface="Myriad Pro"/>
              </a:rPr>
              <a:t>laoreet</a:t>
            </a:r>
            <a:r>
              <a:rPr lang="en-US" sz="1000" spc="-5" dirty="0">
                <a:solidFill>
                  <a:srgbClr val="79776F"/>
                </a:solidFill>
                <a:latin typeface="Myriad Pro"/>
                <a:cs typeface="Myriad Pro"/>
              </a:rPr>
              <a:t> dolore magna </a:t>
            </a:r>
            <a:r>
              <a:rPr lang="en-US" sz="1000" dirty="0" err="1">
                <a:solidFill>
                  <a:srgbClr val="79776F"/>
                </a:solidFill>
                <a:latin typeface="Myriad Pro"/>
                <a:cs typeface="Myriad Pro"/>
              </a:rPr>
              <a:t>aliquam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erat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volutpat</a:t>
            </a:r>
            <a:r>
              <a:rPr lang="en-US" sz="1000" spc="-5" dirty="0">
                <a:solidFill>
                  <a:srgbClr val="79776F"/>
                </a:solidFill>
                <a:latin typeface="Myriad Pro"/>
                <a:cs typeface="Myriad Pro"/>
              </a:rPr>
              <a:t>. </a:t>
            </a:r>
            <a:r>
              <a:rPr lang="en-US" sz="1000" dirty="0">
                <a:solidFill>
                  <a:srgbClr val="79776F"/>
                </a:solidFill>
                <a:latin typeface="Myriad Pro"/>
                <a:cs typeface="Myriad Pro"/>
              </a:rPr>
              <a:t>Ut </a:t>
            </a:r>
            <a:r>
              <a:rPr lang="en-US" sz="1000" dirty="0" err="1">
                <a:solidFill>
                  <a:srgbClr val="79776F"/>
                </a:solidFill>
                <a:latin typeface="Myriad Pro"/>
                <a:cs typeface="Myriad Pro"/>
              </a:rPr>
              <a:t>wisi</a:t>
            </a:r>
            <a:r>
              <a:rPr lang="en-US" sz="1000" dirty="0">
                <a:solidFill>
                  <a:srgbClr val="79776F"/>
                </a:solidFill>
                <a:latin typeface="Myriad Pro"/>
                <a:cs typeface="Myriad Pro"/>
              </a:rPr>
              <a:t> </a:t>
            </a:r>
            <a:r>
              <a:rPr lang="en-US" sz="1000" dirty="0" err="1">
                <a:solidFill>
                  <a:srgbClr val="79776F"/>
                </a:solidFill>
                <a:latin typeface="Myriad Pro"/>
                <a:cs typeface="Myriad Pro"/>
              </a:rPr>
              <a:t>enim</a:t>
            </a:r>
            <a:r>
              <a:rPr lang="en-US" sz="1000" dirty="0">
                <a:solidFill>
                  <a:srgbClr val="79776F"/>
                </a:solidFill>
                <a:latin typeface="Myriad Pro"/>
                <a:cs typeface="Myriad Pro"/>
              </a:rPr>
              <a:t> ad minim </a:t>
            </a:r>
            <a:r>
              <a:rPr lang="en-US" sz="1000" spc="-5" dirty="0" err="1">
                <a:solidFill>
                  <a:srgbClr val="79776F"/>
                </a:solidFill>
                <a:latin typeface="Myriad Pro"/>
                <a:cs typeface="Myriad Pro"/>
              </a:rPr>
              <a:t>veniam</a:t>
            </a:r>
            <a:r>
              <a:rPr lang="en-US" sz="1000" spc="-5" dirty="0">
                <a:solidFill>
                  <a:srgbClr val="79776F"/>
                </a:solidFill>
                <a:latin typeface="Myriad Pro"/>
                <a:cs typeface="Myriad Pro"/>
              </a:rPr>
              <a:t>, </a:t>
            </a:r>
            <a:r>
              <a:rPr lang="en-US" sz="1000" dirty="0" err="1">
                <a:solidFill>
                  <a:srgbClr val="79776F"/>
                </a:solidFill>
                <a:latin typeface="Myriad Pro"/>
                <a:cs typeface="Myriad Pro"/>
              </a:rPr>
              <a:t>quis</a:t>
            </a:r>
            <a:r>
              <a:rPr lang="en-US" sz="1000" dirty="0">
                <a:solidFill>
                  <a:srgbClr val="79776F"/>
                </a:solidFill>
                <a:latin typeface="Myriad Pro"/>
                <a:cs typeface="Myriad Pro"/>
              </a:rPr>
              <a:t>  </a:t>
            </a:r>
            <a:r>
              <a:rPr lang="en-US" sz="1000" dirty="0" err="1">
                <a:solidFill>
                  <a:srgbClr val="79776F"/>
                </a:solidFill>
                <a:latin typeface="Myriad Pro"/>
                <a:cs typeface="Myriad Pro"/>
              </a:rPr>
              <a:t>nostrud</a:t>
            </a:r>
            <a:r>
              <a:rPr lang="en-US" sz="1000" dirty="0">
                <a:solidFill>
                  <a:srgbClr val="79776F"/>
                </a:solidFill>
                <a:latin typeface="Myriad Pro"/>
                <a:cs typeface="Myriad Pro"/>
              </a:rPr>
              <a:t> </a:t>
            </a:r>
            <a:r>
              <a:rPr lang="en-US" sz="1000" spc="-5" dirty="0" err="1">
                <a:solidFill>
                  <a:srgbClr val="79776F"/>
                </a:solidFill>
                <a:latin typeface="Myriad Pro"/>
                <a:cs typeface="Myriad Pro"/>
              </a:rPr>
              <a:t>exerci</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tation</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ullamcorper</a:t>
            </a:r>
            <a:r>
              <a:rPr lang="en-US" sz="1000" spc="-5" dirty="0">
                <a:solidFill>
                  <a:srgbClr val="79776F"/>
                </a:solidFill>
                <a:latin typeface="Myriad Pro"/>
                <a:cs typeface="Myriad Pro"/>
              </a:rPr>
              <a:t> </a:t>
            </a:r>
            <a:r>
              <a:rPr lang="en-US" sz="1000" dirty="0" err="1">
                <a:solidFill>
                  <a:srgbClr val="79776F"/>
                </a:solidFill>
                <a:latin typeface="Myriad Pro"/>
                <a:cs typeface="Myriad Pro"/>
              </a:rPr>
              <a:t>suscipit</a:t>
            </a:r>
            <a:r>
              <a:rPr lang="en-US" sz="1000" dirty="0">
                <a:solidFill>
                  <a:srgbClr val="79776F"/>
                </a:solidFill>
                <a:latin typeface="Myriad Pro"/>
                <a:cs typeface="Myriad Pro"/>
              </a:rPr>
              <a:t> </a:t>
            </a:r>
            <a:r>
              <a:rPr lang="en-US" sz="1000" dirty="0" err="1">
                <a:solidFill>
                  <a:srgbClr val="79776F"/>
                </a:solidFill>
                <a:latin typeface="Myriad Pro"/>
                <a:cs typeface="Myriad Pro"/>
              </a:rPr>
              <a:t>lobortis</a:t>
            </a:r>
            <a:r>
              <a:rPr lang="en-US" sz="1000" dirty="0">
                <a:solidFill>
                  <a:srgbClr val="79776F"/>
                </a:solidFill>
                <a:latin typeface="Myriad Pro"/>
                <a:cs typeface="Myriad Pro"/>
              </a:rPr>
              <a:t>  </a:t>
            </a:r>
            <a:r>
              <a:rPr lang="en-US" sz="1000" dirty="0" err="1">
                <a:solidFill>
                  <a:srgbClr val="79776F"/>
                </a:solidFill>
                <a:latin typeface="Myriad Pro"/>
                <a:cs typeface="Myriad Pro"/>
              </a:rPr>
              <a:t>nisl</a:t>
            </a:r>
            <a:r>
              <a:rPr lang="en-US" sz="1000" dirty="0">
                <a:solidFill>
                  <a:srgbClr val="79776F"/>
                </a:solidFill>
                <a:latin typeface="Myriad Pro"/>
                <a:cs typeface="Myriad Pro"/>
              </a:rPr>
              <a:t> </a:t>
            </a:r>
            <a:r>
              <a:rPr lang="en-US" sz="1000" dirty="0" err="1">
                <a:solidFill>
                  <a:srgbClr val="79776F"/>
                </a:solidFill>
                <a:latin typeface="Myriad Pro"/>
                <a:cs typeface="Myriad Pro"/>
              </a:rPr>
              <a:t>ut</a:t>
            </a:r>
            <a:r>
              <a:rPr lang="en-US" sz="1000" dirty="0">
                <a:solidFill>
                  <a:srgbClr val="79776F"/>
                </a:solidFill>
                <a:latin typeface="Myriad Pro"/>
                <a:cs typeface="Myriad Pro"/>
              </a:rPr>
              <a:t> </a:t>
            </a:r>
            <a:r>
              <a:rPr lang="en-US" sz="1000" dirty="0" err="1">
                <a:solidFill>
                  <a:srgbClr val="79776F"/>
                </a:solidFill>
                <a:latin typeface="Myriad Pro"/>
                <a:cs typeface="Myriad Pro"/>
              </a:rPr>
              <a:t>aliquip</a:t>
            </a:r>
            <a:r>
              <a:rPr lang="en-US" sz="1000" dirty="0">
                <a:solidFill>
                  <a:srgbClr val="79776F"/>
                </a:solidFill>
                <a:latin typeface="Myriad Pro"/>
                <a:cs typeface="Myriad Pro"/>
              </a:rPr>
              <a:t> </a:t>
            </a:r>
            <a:r>
              <a:rPr lang="en-US" sz="1000" spc="-5" dirty="0">
                <a:solidFill>
                  <a:srgbClr val="79776F"/>
                </a:solidFill>
                <a:latin typeface="Myriad Pro"/>
                <a:cs typeface="Myriad Pro"/>
              </a:rPr>
              <a:t>ex </a:t>
            </a:r>
            <a:r>
              <a:rPr lang="en-US" sz="1000" dirty="0" err="1">
                <a:solidFill>
                  <a:srgbClr val="79776F"/>
                </a:solidFill>
                <a:latin typeface="Myriad Pro"/>
                <a:cs typeface="Myriad Pro"/>
              </a:rPr>
              <a:t>ea</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commodo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dirty="0">
                <a:solidFill>
                  <a:srgbClr val="79776F"/>
                </a:solidFill>
                <a:latin typeface="Myriad Pro"/>
                <a:cs typeface="Myriad Pro"/>
              </a:rPr>
              <a:t>Duis  </a:t>
            </a:r>
            <a:r>
              <a:rPr lang="en-US" sz="1000" spc="-5" dirty="0" err="1">
                <a:solidFill>
                  <a:srgbClr val="79776F"/>
                </a:solidFill>
                <a:latin typeface="Myriad Pro"/>
                <a:cs typeface="Myriad Pro"/>
              </a:rPr>
              <a:t>autem</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eum</a:t>
            </a:r>
            <a:r>
              <a:rPr lang="en-US" sz="1000" dirty="0">
                <a:solidFill>
                  <a:srgbClr val="79776F"/>
                </a:solidFill>
                <a:latin typeface="Myriad Pro"/>
                <a:cs typeface="Myriad Pro"/>
              </a:rPr>
              <a:t> </a:t>
            </a:r>
            <a:r>
              <a:rPr lang="en-US" sz="1000" spc="-5" dirty="0" err="1">
                <a:solidFill>
                  <a:srgbClr val="79776F"/>
                </a:solidFill>
                <a:latin typeface="Myriad Pro"/>
                <a:cs typeface="Myriad Pro"/>
              </a:rPr>
              <a:t>iriure</a:t>
            </a:r>
            <a:r>
              <a:rPr lang="en-US" sz="1000" spc="-5" dirty="0">
                <a:solidFill>
                  <a:srgbClr val="79776F"/>
                </a:solidFill>
                <a:latin typeface="Myriad Pro"/>
                <a:cs typeface="Myriad Pro"/>
              </a:rPr>
              <a:t> </a:t>
            </a:r>
            <a:r>
              <a:rPr lang="en-US" sz="1000" dirty="0">
                <a:solidFill>
                  <a:srgbClr val="79776F"/>
                </a:solidFill>
                <a:latin typeface="Myriad Pro"/>
                <a:cs typeface="Myriad Pro"/>
              </a:rPr>
              <a:t>dolor in </a:t>
            </a:r>
            <a:r>
              <a:rPr lang="en-US" sz="1000" spc="-5" dirty="0" err="1">
                <a:solidFill>
                  <a:srgbClr val="79776F"/>
                </a:solidFill>
                <a:latin typeface="Myriad Pro"/>
                <a:cs typeface="Myriad Pro"/>
              </a:rPr>
              <a:t>hendrerit</a:t>
            </a:r>
            <a:r>
              <a:rPr lang="en-US" sz="1000" spc="-5" dirty="0">
                <a:solidFill>
                  <a:srgbClr val="79776F"/>
                </a:solidFill>
                <a:latin typeface="Myriad Pro"/>
                <a:cs typeface="Myriad Pro"/>
              </a:rPr>
              <a:t> </a:t>
            </a:r>
            <a:r>
              <a:rPr lang="en-US" sz="1000" dirty="0">
                <a:solidFill>
                  <a:srgbClr val="79776F"/>
                </a:solidFill>
                <a:latin typeface="Myriad Pro"/>
                <a:cs typeface="Myriad Pro"/>
              </a:rPr>
              <a:t>in  </a:t>
            </a:r>
            <a:r>
              <a:rPr lang="en-US" sz="1000" spc="-5" dirty="0" err="1">
                <a:solidFill>
                  <a:srgbClr val="79776F"/>
                </a:solidFill>
                <a:latin typeface="Myriad Pro"/>
                <a:cs typeface="Myriad Pro"/>
              </a:rPr>
              <a:t>vulputate</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velit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esse</a:t>
            </a:r>
            <a:r>
              <a:rPr lang="en-US" sz="1000" dirty="0">
                <a:solidFill>
                  <a:srgbClr val="79776F"/>
                </a:solidFill>
                <a:latin typeface="Myriad Pro"/>
                <a:cs typeface="Myriad Pro"/>
              </a:rPr>
              <a:t> </a:t>
            </a:r>
            <a:r>
              <a:rPr lang="en-US" sz="1000" dirty="0" err="1">
                <a:solidFill>
                  <a:srgbClr val="79776F"/>
                </a:solidFill>
                <a:latin typeface="Myriad Pro"/>
                <a:cs typeface="Myriad Pro"/>
              </a:rPr>
              <a:t>molestie</a:t>
            </a:r>
            <a:r>
              <a:rPr lang="en-US" sz="1000" dirty="0">
                <a:solidFill>
                  <a:srgbClr val="79776F"/>
                </a:solidFill>
                <a:latin typeface="Myriad Pro"/>
                <a:cs typeface="Myriad Pro"/>
              </a:rPr>
              <a:t> </a:t>
            </a:r>
            <a:r>
              <a:rPr lang="en-US" sz="1000" spc="-5" dirty="0" err="1">
                <a:solidFill>
                  <a:srgbClr val="79776F"/>
                </a:solidFill>
                <a:latin typeface="Myriad Pro"/>
                <a:cs typeface="Myriad Pro"/>
              </a:rPr>
              <a:t>consequat</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vel</a:t>
            </a:r>
            <a:r>
              <a:rPr lang="en-US" sz="1000" spc="-5" dirty="0">
                <a:solidFill>
                  <a:srgbClr val="79776F"/>
                </a:solidFill>
                <a:latin typeface="Myriad Pro"/>
                <a:cs typeface="Myriad Pro"/>
              </a:rPr>
              <a:t> </a:t>
            </a:r>
            <a:r>
              <a:rPr lang="en-US" sz="1000" dirty="0" err="1">
                <a:solidFill>
                  <a:srgbClr val="79776F"/>
                </a:solidFill>
                <a:latin typeface="Myriad Pro"/>
                <a:cs typeface="Myriad Pro"/>
              </a:rPr>
              <a:t>illum</a:t>
            </a:r>
            <a:r>
              <a:rPr lang="en-US" sz="1000" dirty="0">
                <a:solidFill>
                  <a:srgbClr val="79776F"/>
                </a:solidFill>
                <a:latin typeface="Myriad Pro"/>
                <a:cs typeface="Myriad Pro"/>
              </a:rPr>
              <a:t>  </a:t>
            </a:r>
            <a:r>
              <a:rPr lang="en-US" sz="1000" spc="-5" dirty="0">
                <a:solidFill>
                  <a:srgbClr val="79776F"/>
                </a:solidFill>
                <a:latin typeface="Myriad Pro"/>
                <a:cs typeface="Myriad Pro"/>
              </a:rPr>
              <a:t>dolore </a:t>
            </a:r>
            <a:r>
              <a:rPr lang="en-US" sz="1000" dirty="0" err="1">
                <a:solidFill>
                  <a:srgbClr val="79776F"/>
                </a:solidFill>
                <a:latin typeface="Myriad Pro"/>
                <a:cs typeface="Myriad Pro"/>
              </a:rPr>
              <a:t>eu</a:t>
            </a:r>
            <a:r>
              <a:rPr lang="en-US" sz="1000" dirty="0">
                <a:solidFill>
                  <a:srgbClr val="79776F"/>
                </a:solidFill>
                <a:latin typeface="Myriad Pro"/>
                <a:cs typeface="Myriad Pro"/>
              </a:rPr>
              <a:t> </a:t>
            </a:r>
            <a:r>
              <a:rPr lang="en-US" sz="1000" spc="-5" dirty="0" err="1">
                <a:solidFill>
                  <a:srgbClr val="79776F"/>
                </a:solidFill>
                <a:latin typeface="Myriad Pro"/>
                <a:cs typeface="Myriad Pro"/>
              </a:rPr>
              <a:t>feugiat</a:t>
            </a:r>
            <a:r>
              <a:rPr lang="en-US" sz="1000" spc="-5" dirty="0">
                <a:solidFill>
                  <a:srgbClr val="79776F"/>
                </a:solidFill>
                <a:latin typeface="Myriad Pro"/>
                <a:cs typeface="Myriad Pro"/>
              </a:rPr>
              <a:t> </a:t>
            </a:r>
            <a:r>
              <a:rPr lang="en-US" sz="1000" dirty="0" err="1">
                <a:solidFill>
                  <a:srgbClr val="79776F"/>
                </a:solidFill>
                <a:latin typeface="Myriad Pro"/>
                <a:cs typeface="Myriad Pro"/>
              </a:rPr>
              <a:t>nulla</a:t>
            </a:r>
            <a:r>
              <a:rPr lang="en-US" sz="1000" dirty="0">
                <a:solidFill>
                  <a:srgbClr val="79776F"/>
                </a:solidFill>
                <a:latin typeface="Myriad Pro"/>
                <a:cs typeface="Myriad Pro"/>
              </a:rPr>
              <a:t> </a:t>
            </a:r>
            <a:r>
              <a:rPr lang="en-US" sz="1000" dirty="0" err="1">
                <a:solidFill>
                  <a:srgbClr val="79776F"/>
                </a:solidFill>
                <a:latin typeface="Myriad Pro"/>
                <a:cs typeface="Myriad Pro"/>
              </a:rPr>
              <a:t>facilisis</a:t>
            </a:r>
            <a:r>
              <a:rPr lang="en-US" sz="1000" dirty="0">
                <a:solidFill>
                  <a:srgbClr val="79776F"/>
                </a:solidFill>
                <a:latin typeface="Myriad Pro"/>
                <a:cs typeface="Myriad Pro"/>
              </a:rPr>
              <a:t> </a:t>
            </a:r>
            <a:r>
              <a:rPr lang="en-US" sz="1000" spc="-5" dirty="0">
                <a:solidFill>
                  <a:srgbClr val="79776F"/>
                </a:solidFill>
                <a:latin typeface="Myriad Pro"/>
                <a:cs typeface="Myriad Pro"/>
              </a:rPr>
              <a:t>at </a:t>
            </a:r>
            <a:r>
              <a:rPr lang="en-US" sz="1000" spc="-5" dirty="0" err="1">
                <a:solidFill>
                  <a:srgbClr val="79776F"/>
                </a:solidFill>
                <a:latin typeface="Myriad Pro"/>
                <a:cs typeface="Myriad Pro"/>
              </a:rPr>
              <a:t>vero</a:t>
            </a:r>
            <a:r>
              <a:rPr lang="en-US" sz="1000" spc="-5" dirty="0">
                <a:solidFill>
                  <a:srgbClr val="79776F"/>
                </a:solidFill>
                <a:latin typeface="Myriad Pro"/>
                <a:cs typeface="Myriad Pro"/>
              </a:rPr>
              <a:t> </a:t>
            </a:r>
            <a:r>
              <a:rPr lang="en-US" sz="1000" spc="-5" dirty="0" err="1">
                <a:solidFill>
                  <a:srgbClr val="79776F"/>
                </a:solidFill>
                <a:latin typeface="Myriad Pro"/>
                <a:cs typeface="Myriad Pro"/>
              </a:rPr>
              <a:t>eros</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accumsan</a:t>
            </a:r>
            <a:r>
              <a:rPr lang="en-US" sz="1000" spc="-5" dirty="0">
                <a:solidFill>
                  <a:srgbClr val="79776F"/>
                </a:solidFill>
                <a:latin typeface="Myriad Pro"/>
                <a:cs typeface="Myriad Pro"/>
              </a:rPr>
              <a:t> </a:t>
            </a:r>
            <a:r>
              <a:rPr lang="en-US" sz="1000" dirty="0">
                <a:solidFill>
                  <a:srgbClr val="79776F"/>
                </a:solidFill>
                <a:latin typeface="Myriad Pro"/>
                <a:cs typeface="Myriad Pro"/>
              </a:rPr>
              <a:t>et </a:t>
            </a:r>
            <a:r>
              <a:rPr lang="en-US" sz="1000" spc="-5" dirty="0" err="1">
                <a:solidFill>
                  <a:srgbClr val="79776F"/>
                </a:solidFill>
                <a:latin typeface="Myriad Pro"/>
                <a:cs typeface="Myriad Pro"/>
              </a:rPr>
              <a:t>iusto</a:t>
            </a:r>
            <a:r>
              <a:rPr lang="en-US" sz="1000" spc="-5" dirty="0">
                <a:solidFill>
                  <a:srgbClr val="79776F"/>
                </a:solidFill>
                <a:latin typeface="Myriad Pro"/>
                <a:cs typeface="Myriad Pro"/>
              </a:rPr>
              <a:t> </a:t>
            </a:r>
            <a:r>
              <a:rPr lang="en-US" sz="1000" dirty="0" err="1">
                <a:solidFill>
                  <a:srgbClr val="79776F"/>
                </a:solidFill>
                <a:latin typeface="Myriad Pro"/>
                <a:cs typeface="Myriad Pro"/>
              </a:rPr>
              <a:t>odio</a:t>
            </a:r>
            <a:r>
              <a:rPr lang="en-US" sz="1000" dirty="0">
                <a:solidFill>
                  <a:srgbClr val="79776F"/>
                </a:solidFill>
                <a:latin typeface="Myriad Pro"/>
                <a:cs typeface="Myriad Pro"/>
              </a:rPr>
              <a:t> </a:t>
            </a:r>
            <a:r>
              <a:rPr lang="en-US" sz="1000" spc="-5" dirty="0" err="1">
                <a:solidFill>
                  <a:srgbClr val="79776F"/>
                </a:solidFill>
                <a:latin typeface="Myriad Pro"/>
                <a:cs typeface="Myriad Pro"/>
              </a:rPr>
              <a:t>dignissim</a:t>
            </a:r>
            <a:r>
              <a:rPr lang="en-US" sz="1000" spc="-5" dirty="0">
                <a:solidFill>
                  <a:srgbClr val="79776F"/>
                </a:solidFill>
                <a:latin typeface="Myriad Pro"/>
                <a:cs typeface="Myriad Pro"/>
              </a:rPr>
              <a:t> </a:t>
            </a:r>
            <a:r>
              <a:rPr lang="en-US" sz="1000" dirty="0">
                <a:solidFill>
                  <a:srgbClr val="79776F"/>
                </a:solidFill>
                <a:latin typeface="Myriad Pro"/>
                <a:cs typeface="Myriad Pro"/>
              </a:rPr>
              <a:t>qui </a:t>
            </a:r>
            <a:r>
              <a:rPr lang="en-US" sz="1000" dirty="0" err="1">
                <a:solidFill>
                  <a:srgbClr val="79776F"/>
                </a:solidFill>
                <a:latin typeface="Myriad Pro"/>
                <a:cs typeface="Myriad Pro"/>
              </a:rPr>
              <a:t>blandit</a:t>
            </a:r>
            <a:r>
              <a:rPr lang="en-US" sz="1000" spc="20" dirty="0">
                <a:solidFill>
                  <a:srgbClr val="79776F"/>
                </a:solidFill>
                <a:latin typeface="Myriad Pro"/>
                <a:cs typeface="Myriad Pro"/>
              </a:rPr>
              <a:t> </a:t>
            </a:r>
            <a:r>
              <a:rPr lang="en-US" sz="1000" spc="-5" dirty="0" err="1">
                <a:solidFill>
                  <a:srgbClr val="79776F"/>
                </a:solidFill>
                <a:latin typeface="Myriad Pro"/>
                <a:cs typeface="Myriad Pro"/>
              </a:rPr>
              <a:t>prae</a:t>
            </a:r>
            <a:endParaRPr lang="en-US" sz="1000" dirty="0">
              <a:latin typeface="Myriad Pro"/>
              <a:cs typeface="Myriad Pro"/>
            </a:endParaRPr>
          </a:p>
        </p:txBody>
      </p:sp>
      <p:sp>
        <p:nvSpPr>
          <p:cNvPr id="16" name="Slide Number Placeholder 8">
            <a:extLst>
              <a:ext uri="{FF2B5EF4-FFF2-40B4-BE49-F238E27FC236}">
                <a16:creationId xmlns:a16="http://schemas.microsoft.com/office/drawing/2014/main" id="{E73B1F6F-A20D-4E78-BB6C-E6E442790C8E}"/>
              </a:ext>
            </a:extLst>
          </p:cNvPr>
          <p:cNvSpPr txBox="1">
            <a:spLocks/>
          </p:cNvSpPr>
          <p:nvPr userDrawn="1"/>
        </p:nvSpPr>
        <p:spPr>
          <a:xfrm>
            <a:off x="1209662" y="6356353"/>
            <a:ext cx="473392" cy="365125"/>
          </a:xfrm>
          <a:prstGeom prst="rect">
            <a:avLst/>
          </a:prstGeom>
          <a:ln>
            <a:noFill/>
          </a:ln>
        </p:spPr>
        <p:txBody>
          <a:bodyPr/>
          <a:lstStyle>
            <a:defPPr>
              <a:defRPr lang="en-US"/>
            </a:defPPr>
            <a:lvl1pPr marL="0" algn="l" defTabSz="914400" rtl="0" eaLnBrk="1" latinLnBrk="0" hangingPunct="1">
              <a:defRPr sz="1000" kern="1200">
                <a:solidFill>
                  <a:schemeClr val="tx1"/>
                </a:solidFill>
                <a:latin typeface="DIN-Regular"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EF5EDB-5532-9D4A-8748-6257A1DB1255}" type="slidenum">
              <a:rPr lang="en-US" sz="1000" smtClean="0"/>
              <a:pPr/>
              <a:t>‹#›</a:t>
            </a:fld>
            <a:endParaRPr lang="en-US" sz="1000" dirty="0"/>
          </a:p>
        </p:txBody>
      </p:sp>
      <p:sp>
        <p:nvSpPr>
          <p:cNvPr id="18" name="object 89">
            <a:extLst>
              <a:ext uri="{FF2B5EF4-FFF2-40B4-BE49-F238E27FC236}">
                <a16:creationId xmlns:a16="http://schemas.microsoft.com/office/drawing/2014/main" id="{C0356865-61DF-40D1-8FF9-5DE7A74BE08B}"/>
              </a:ext>
            </a:extLst>
          </p:cNvPr>
          <p:cNvSpPr txBox="1"/>
          <p:nvPr userDrawn="1"/>
        </p:nvSpPr>
        <p:spPr>
          <a:xfrm>
            <a:off x="1" y="0"/>
            <a:ext cx="10191169" cy="1114924"/>
          </a:xfrm>
          <a:prstGeom prst="rect">
            <a:avLst/>
          </a:prstGeom>
          <a:solidFill>
            <a:srgbClr val="A22929"/>
          </a:solidFill>
        </p:spPr>
        <p:txBody>
          <a:bodyPr vert="horz" wrap="square" lIns="0" tIns="110489" rIns="0" bIns="0" rtlCol="0" anchor="ctr">
            <a:noAutofit/>
          </a:bodyPr>
          <a:lstStyle/>
          <a:p>
            <a:pPr marL="793115">
              <a:lnSpc>
                <a:spcPct val="100000"/>
              </a:lnSpc>
              <a:spcBef>
                <a:spcPts val="869"/>
              </a:spcBef>
              <a:tabLst>
                <a:tab pos="1698625" algn="l"/>
                <a:tab pos="3335654" algn="l"/>
                <a:tab pos="4228465" algn="l"/>
              </a:tabLst>
            </a:pPr>
            <a:endParaRPr sz="1000" dirty="0">
              <a:latin typeface="DIN-Medium"/>
              <a:cs typeface="DIN-Medium"/>
            </a:endParaRPr>
          </a:p>
        </p:txBody>
      </p:sp>
      <p:pic>
        <p:nvPicPr>
          <p:cNvPr id="20" name="Picture 19">
            <a:extLst>
              <a:ext uri="{FF2B5EF4-FFF2-40B4-BE49-F238E27FC236}">
                <a16:creationId xmlns:a16="http://schemas.microsoft.com/office/drawing/2014/main" id="{26546210-565A-4298-A273-6B9DF89FBDA6}"/>
              </a:ext>
            </a:extLst>
          </p:cNvPr>
          <p:cNvPicPr>
            <a:picLocks noChangeAspect="1"/>
          </p:cNvPicPr>
          <p:nvPr userDrawn="1"/>
        </p:nvPicPr>
        <p:blipFill>
          <a:blip r:embed="rId2"/>
          <a:stretch>
            <a:fillRect/>
          </a:stretch>
        </p:blipFill>
        <p:spPr>
          <a:xfrm>
            <a:off x="10484514" y="147154"/>
            <a:ext cx="1411130" cy="748457"/>
          </a:xfrm>
          <a:prstGeom prst="rect">
            <a:avLst/>
          </a:prstGeom>
        </p:spPr>
      </p:pic>
      <p:cxnSp>
        <p:nvCxnSpPr>
          <p:cNvPr id="21" name="Straight Connector 20">
            <a:extLst>
              <a:ext uri="{FF2B5EF4-FFF2-40B4-BE49-F238E27FC236}">
                <a16:creationId xmlns:a16="http://schemas.microsoft.com/office/drawing/2014/main" id="{9DD79330-09A1-4FDE-8DEF-A661457A5814}"/>
              </a:ext>
            </a:extLst>
          </p:cNvPr>
          <p:cNvCxnSpPr/>
          <p:nvPr userDrawn="1"/>
        </p:nvCxnSpPr>
        <p:spPr>
          <a:xfrm>
            <a:off x="1693193" y="6343136"/>
            <a:ext cx="0" cy="387179"/>
          </a:xfrm>
          <a:prstGeom prst="line">
            <a:avLst/>
          </a:prstGeom>
          <a:ln>
            <a:solidFill>
              <a:srgbClr val="A32A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1010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ACTS">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BCB30C3D-3668-D547-9032-9A97D6F673F1}"/>
              </a:ext>
            </a:extLst>
          </p:cNvPr>
          <p:cNvSpPr/>
          <p:nvPr userDrawn="1"/>
        </p:nvSpPr>
        <p:spPr>
          <a:xfrm>
            <a:off x="2" y="0"/>
            <a:ext cx="12192343" cy="5664452"/>
          </a:xfrm>
          <a:custGeom>
            <a:avLst/>
            <a:gdLst/>
            <a:ahLst/>
            <a:cxnLst/>
            <a:rect l="l" t="t" r="r" b="b"/>
            <a:pathLst>
              <a:path w="7159625" h="3594735">
                <a:moveTo>
                  <a:pt x="0" y="3594392"/>
                </a:moveTo>
                <a:lnTo>
                  <a:pt x="7159142" y="3594392"/>
                </a:lnTo>
                <a:lnTo>
                  <a:pt x="7159142" y="0"/>
                </a:lnTo>
                <a:lnTo>
                  <a:pt x="0" y="0"/>
                </a:lnTo>
                <a:lnTo>
                  <a:pt x="0" y="3594392"/>
                </a:lnTo>
                <a:close/>
              </a:path>
            </a:pathLst>
          </a:custGeom>
          <a:solidFill>
            <a:srgbClr val="A32A29"/>
          </a:solidFill>
        </p:spPr>
        <p:txBody>
          <a:bodyPr wrap="square" lIns="0" tIns="0" rIns="0" bIns="0" rtlCol="0"/>
          <a:lstStyle/>
          <a:p>
            <a:pPr>
              <a:defRPr/>
            </a:pPr>
            <a:endParaRPr sz="1463" kern="0">
              <a:solidFill>
                <a:prstClr val="black"/>
              </a:solidFill>
            </a:endParaRPr>
          </a:p>
        </p:txBody>
      </p:sp>
      <p:sp>
        <p:nvSpPr>
          <p:cNvPr id="5" name="object 4">
            <a:extLst>
              <a:ext uri="{FF2B5EF4-FFF2-40B4-BE49-F238E27FC236}">
                <a16:creationId xmlns:a16="http://schemas.microsoft.com/office/drawing/2014/main" id="{E6B91E90-D840-D94E-B413-E85FDD7CDCAD}"/>
              </a:ext>
            </a:extLst>
          </p:cNvPr>
          <p:cNvSpPr/>
          <p:nvPr userDrawn="1"/>
        </p:nvSpPr>
        <p:spPr>
          <a:xfrm>
            <a:off x="2" y="5663978"/>
            <a:ext cx="12192343" cy="1194025"/>
          </a:xfrm>
          <a:custGeom>
            <a:avLst/>
            <a:gdLst/>
            <a:ahLst/>
            <a:cxnLst/>
            <a:rect l="l" t="t" r="r" b="b"/>
            <a:pathLst>
              <a:path w="7159625" h="862964">
                <a:moveTo>
                  <a:pt x="7159142" y="862355"/>
                </a:moveTo>
                <a:lnTo>
                  <a:pt x="0" y="862355"/>
                </a:lnTo>
                <a:lnTo>
                  <a:pt x="0" y="0"/>
                </a:lnTo>
                <a:lnTo>
                  <a:pt x="7159142" y="0"/>
                </a:lnTo>
                <a:lnTo>
                  <a:pt x="7159142" y="862355"/>
                </a:lnTo>
                <a:close/>
              </a:path>
            </a:pathLst>
          </a:custGeom>
          <a:solidFill>
            <a:srgbClr val="FFFFFF"/>
          </a:solidFill>
        </p:spPr>
        <p:txBody>
          <a:bodyPr wrap="square" lIns="0" tIns="0" rIns="0" bIns="0" rtlCol="0"/>
          <a:lstStyle/>
          <a:p>
            <a:pPr>
              <a:defRPr/>
            </a:pPr>
            <a:endParaRPr sz="1463" kern="0">
              <a:solidFill>
                <a:prstClr val="black"/>
              </a:solidFill>
            </a:endParaRPr>
          </a:p>
        </p:txBody>
      </p:sp>
      <p:sp>
        <p:nvSpPr>
          <p:cNvPr id="6" name="object 7">
            <a:extLst>
              <a:ext uri="{FF2B5EF4-FFF2-40B4-BE49-F238E27FC236}">
                <a16:creationId xmlns:a16="http://schemas.microsoft.com/office/drawing/2014/main" id="{918D2FE6-78D6-394B-8E03-A2CBE4722755}"/>
              </a:ext>
            </a:extLst>
          </p:cNvPr>
          <p:cNvSpPr/>
          <p:nvPr userDrawn="1"/>
        </p:nvSpPr>
        <p:spPr>
          <a:xfrm>
            <a:off x="9129663" y="5065775"/>
            <a:ext cx="2364937" cy="680041"/>
          </a:xfrm>
          <a:custGeom>
            <a:avLst/>
            <a:gdLst/>
            <a:ahLst/>
            <a:cxnLst/>
            <a:rect l="l" t="t" r="r" b="b"/>
            <a:pathLst>
              <a:path w="1388745" h="491489">
                <a:moveTo>
                  <a:pt x="706793" y="0"/>
                </a:moveTo>
                <a:lnTo>
                  <a:pt x="0" y="491045"/>
                </a:lnTo>
                <a:lnTo>
                  <a:pt x="1388567" y="491045"/>
                </a:lnTo>
                <a:lnTo>
                  <a:pt x="706793" y="0"/>
                </a:lnTo>
                <a:close/>
              </a:path>
            </a:pathLst>
          </a:custGeom>
          <a:solidFill>
            <a:srgbClr val="FFFFFF"/>
          </a:solidFill>
        </p:spPr>
        <p:txBody>
          <a:bodyPr wrap="square" lIns="0" tIns="0" rIns="0" bIns="0" rtlCol="0"/>
          <a:lstStyle/>
          <a:p>
            <a:pPr>
              <a:defRPr/>
            </a:pPr>
            <a:endParaRPr sz="1463" kern="0">
              <a:solidFill>
                <a:prstClr val="black"/>
              </a:solidFill>
            </a:endParaRPr>
          </a:p>
        </p:txBody>
      </p:sp>
      <p:pic>
        <p:nvPicPr>
          <p:cNvPr id="7" name="Picture 6">
            <a:extLst>
              <a:ext uri="{FF2B5EF4-FFF2-40B4-BE49-F238E27FC236}">
                <a16:creationId xmlns:a16="http://schemas.microsoft.com/office/drawing/2014/main" id="{887E3A3A-AE22-3D44-96D5-1DC8A1467F5D}"/>
              </a:ext>
            </a:extLst>
          </p:cNvPr>
          <p:cNvPicPr>
            <a:picLocks noChangeAspect="1"/>
          </p:cNvPicPr>
          <p:nvPr userDrawn="1"/>
        </p:nvPicPr>
        <p:blipFill>
          <a:blip r:embed="rId2"/>
          <a:stretch>
            <a:fillRect/>
          </a:stretch>
        </p:blipFill>
        <p:spPr>
          <a:xfrm>
            <a:off x="9546577" y="5446860"/>
            <a:ext cx="1788572" cy="948651"/>
          </a:xfrm>
          <a:prstGeom prst="rect">
            <a:avLst/>
          </a:prstGeom>
        </p:spPr>
      </p:pic>
      <p:sp>
        <p:nvSpPr>
          <p:cNvPr id="12" name="TextBox 11">
            <a:extLst>
              <a:ext uri="{FF2B5EF4-FFF2-40B4-BE49-F238E27FC236}">
                <a16:creationId xmlns:a16="http://schemas.microsoft.com/office/drawing/2014/main" id="{6242570E-E11B-924C-A283-E5F51CC82C13}"/>
              </a:ext>
            </a:extLst>
          </p:cNvPr>
          <p:cNvSpPr txBox="1"/>
          <p:nvPr userDrawn="1"/>
        </p:nvSpPr>
        <p:spPr>
          <a:xfrm>
            <a:off x="3487819" y="1509382"/>
            <a:ext cx="5533998" cy="2166812"/>
          </a:xfrm>
          <a:prstGeom prst="rect">
            <a:avLst/>
          </a:prstGeom>
          <a:noFill/>
        </p:spPr>
        <p:txBody>
          <a:bodyPr wrap="square" rtlCol="0">
            <a:spAutoFit/>
          </a:bodyPr>
          <a:lstStyle/>
          <a:p>
            <a:pPr algn="ctr">
              <a:lnSpc>
                <a:spcPct val="150000"/>
              </a:lnSpc>
            </a:pPr>
            <a:r>
              <a:rPr lang="en-US" sz="1138" dirty="0">
                <a:solidFill>
                  <a:prstClr val="white"/>
                </a:solidFill>
              </a:rPr>
              <a:t>EQUITY CENTRE</a:t>
            </a:r>
          </a:p>
          <a:p>
            <a:pPr algn="ctr">
              <a:lnSpc>
                <a:spcPct val="150000"/>
              </a:lnSpc>
            </a:pPr>
            <a:r>
              <a:rPr lang="en-US" sz="1138" dirty="0">
                <a:solidFill>
                  <a:prstClr val="white"/>
                </a:solidFill>
                <a:latin typeface="DIN-Regular" pitchFamily="2" charset="77"/>
              </a:rPr>
              <a:t>9th Floor, Hospital Road, Upper Hill </a:t>
            </a:r>
          </a:p>
          <a:p>
            <a:pPr algn="ctr">
              <a:lnSpc>
                <a:spcPct val="150000"/>
              </a:lnSpc>
            </a:pPr>
            <a:r>
              <a:rPr lang="en-US" sz="1138" dirty="0">
                <a:solidFill>
                  <a:prstClr val="white"/>
                </a:solidFill>
                <a:latin typeface="DIN-Regular" pitchFamily="2" charset="77"/>
              </a:rPr>
              <a:t>P.O. Box 75104 - Nairobi </a:t>
            </a:r>
          </a:p>
          <a:p>
            <a:pPr algn="ctr">
              <a:lnSpc>
                <a:spcPct val="150000"/>
              </a:lnSpc>
            </a:pPr>
            <a:r>
              <a:rPr lang="en-US" sz="1138" dirty="0">
                <a:solidFill>
                  <a:prstClr val="white"/>
                </a:solidFill>
                <a:latin typeface="DIN-Regular" pitchFamily="2" charset="77"/>
              </a:rPr>
              <a:t> Tel: 0763 063 000</a:t>
            </a:r>
          </a:p>
          <a:p>
            <a:pPr algn="ctr">
              <a:lnSpc>
                <a:spcPct val="150000"/>
              </a:lnSpc>
            </a:pPr>
            <a:r>
              <a:rPr lang="en-US" sz="1138" dirty="0">
                <a:solidFill>
                  <a:prstClr val="white"/>
                </a:solidFill>
                <a:latin typeface="DIN-Regular" pitchFamily="2" charset="77"/>
              </a:rPr>
              <a:t>Fax: +254 020 273 7276  </a:t>
            </a:r>
          </a:p>
          <a:p>
            <a:pPr algn="ctr">
              <a:lnSpc>
                <a:spcPct val="150000"/>
              </a:lnSpc>
            </a:pPr>
            <a:r>
              <a:rPr lang="en-US" sz="1138" dirty="0">
                <a:solidFill>
                  <a:prstClr val="white"/>
                </a:solidFill>
                <a:latin typeface="DIN-Regular" pitchFamily="2" charset="77"/>
              </a:rPr>
              <a:t>Email: </a:t>
            </a:r>
            <a:r>
              <a:rPr lang="en-US" sz="1138" dirty="0" err="1">
                <a:solidFill>
                  <a:prstClr val="white"/>
                </a:solidFill>
                <a:latin typeface="DIN-Regular" pitchFamily="2" charset="77"/>
              </a:rPr>
              <a:t>Info@equitygroupholdings.com</a:t>
            </a:r>
            <a:r>
              <a:rPr lang="en-US" sz="1138" dirty="0">
                <a:solidFill>
                  <a:prstClr val="white"/>
                </a:solidFill>
                <a:latin typeface="DIN-Regular" pitchFamily="2" charset="77"/>
              </a:rPr>
              <a:t> </a:t>
            </a:r>
          </a:p>
          <a:p>
            <a:pPr algn="ctr">
              <a:lnSpc>
                <a:spcPct val="150000"/>
              </a:lnSpc>
            </a:pPr>
            <a:r>
              <a:rPr lang="en-US" sz="1138" dirty="0">
                <a:solidFill>
                  <a:prstClr val="white"/>
                </a:solidFill>
                <a:latin typeface="DIN-Regular" pitchFamily="2" charset="77"/>
              </a:rPr>
              <a:t>Web: </a:t>
            </a:r>
            <a:r>
              <a:rPr lang="en-US" sz="1138" dirty="0" err="1">
                <a:solidFill>
                  <a:prstClr val="white"/>
                </a:solidFill>
                <a:latin typeface="DIN-Regular" pitchFamily="2" charset="77"/>
              </a:rPr>
              <a:t>ke.equitybankgroup.com</a:t>
            </a:r>
            <a:endParaRPr lang="en-US" sz="1138" dirty="0">
              <a:solidFill>
                <a:prstClr val="white"/>
              </a:solidFill>
              <a:latin typeface="DIN-Regular" pitchFamily="2" charset="77"/>
            </a:endParaRPr>
          </a:p>
          <a:p>
            <a:pPr algn="ctr">
              <a:lnSpc>
                <a:spcPct val="150000"/>
              </a:lnSpc>
            </a:pPr>
            <a:r>
              <a:rPr lang="en-US" sz="1138" dirty="0">
                <a:solidFill>
                  <a:prstClr val="white"/>
                </a:solidFill>
                <a:latin typeface="DIN-Regular" pitchFamily="2" charset="77"/>
              </a:rPr>
              <a:t>@</a:t>
            </a:r>
            <a:r>
              <a:rPr lang="en-US" sz="1138" dirty="0" err="1">
                <a:solidFill>
                  <a:prstClr val="white"/>
                </a:solidFill>
                <a:latin typeface="DIN-Regular" pitchFamily="2" charset="77"/>
              </a:rPr>
              <a:t>KeEquitybank</a:t>
            </a:r>
            <a:r>
              <a:rPr lang="en-US" sz="1138" dirty="0">
                <a:solidFill>
                  <a:prstClr val="white"/>
                </a:solidFill>
                <a:latin typeface="DIN-Regular" pitchFamily="2" charset="77"/>
              </a:rPr>
              <a:t>         @</a:t>
            </a:r>
            <a:r>
              <a:rPr lang="en-US" sz="1138" dirty="0" err="1">
                <a:solidFill>
                  <a:prstClr val="white"/>
                </a:solidFill>
                <a:latin typeface="DIN-Regular" pitchFamily="2" charset="77"/>
              </a:rPr>
              <a:t>KeEquitybank</a:t>
            </a:r>
            <a:endParaRPr lang="en-US" sz="1138" dirty="0">
              <a:solidFill>
                <a:prstClr val="white"/>
              </a:solidFill>
            </a:endParaRPr>
          </a:p>
        </p:txBody>
      </p:sp>
      <p:pic>
        <p:nvPicPr>
          <p:cNvPr id="10" name="Picture 9">
            <a:extLst>
              <a:ext uri="{FF2B5EF4-FFF2-40B4-BE49-F238E27FC236}">
                <a16:creationId xmlns:a16="http://schemas.microsoft.com/office/drawing/2014/main" id="{61FB21FF-9F1B-BD49-BB7A-5C3C7238F05B}"/>
              </a:ext>
            </a:extLst>
          </p:cNvPr>
          <p:cNvPicPr>
            <a:picLocks noChangeAspect="1"/>
          </p:cNvPicPr>
          <p:nvPr userDrawn="1"/>
        </p:nvPicPr>
        <p:blipFill>
          <a:blip r:embed="rId3"/>
          <a:stretch>
            <a:fillRect/>
          </a:stretch>
        </p:blipFill>
        <p:spPr>
          <a:xfrm>
            <a:off x="4317542" y="3907028"/>
            <a:ext cx="161514" cy="126543"/>
          </a:xfrm>
          <a:prstGeom prst="rect">
            <a:avLst/>
          </a:prstGeom>
        </p:spPr>
      </p:pic>
      <p:pic>
        <p:nvPicPr>
          <p:cNvPr id="11" name="Picture 10">
            <a:extLst>
              <a:ext uri="{FF2B5EF4-FFF2-40B4-BE49-F238E27FC236}">
                <a16:creationId xmlns:a16="http://schemas.microsoft.com/office/drawing/2014/main" id="{35105A49-2B14-CD4F-B801-27AC01166725}"/>
              </a:ext>
            </a:extLst>
          </p:cNvPr>
          <p:cNvPicPr>
            <a:picLocks noChangeAspect="1"/>
          </p:cNvPicPr>
          <p:nvPr userDrawn="1"/>
        </p:nvPicPr>
        <p:blipFill>
          <a:blip r:embed="rId4"/>
          <a:stretch>
            <a:fillRect/>
          </a:stretch>
        </p:blipFill>
        <p:spPr>
          <a:xfrm>
            <a:off x="6285628" y="3907028"/>
            <a:ext cx="161514" cy="126543"/>
          </a:xfrm>
          <a:prstGeom prst="rect">
            <a:avLst/>
          </a:prstGeom>
        </p:spPr>
      </p:pic>
    </p:spTree>
    <p:extLst>
      <p:ext uri="{BB962C8B-B14F-4D97-AF65-F5344CB8AC3E}">
        <p14:creationId xmlns:p14="http://schemas.microsoft.com/office/powerpoint/2010/main" val="2924108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BCB30C3D-3668-D547-9032-9A97D6F673F1}"/>
              </a:ext>
            </a:extLst>
          </p:cNvPr>
          <p:cNvSpPr/>
          <p:nvPr userDrawn="1"/>
        </p:nvSpPr>
        <p:spPr>
          <a:xfrm>
            <a:off x="2" y="0"/>
            <a:ext cx="12192343" cy="5664452"/>
          </a:xfrm>
          <a:custGeom>
            <a:avLst/>
            <a:gdLst/>
            <a:ahLst/>
            <a:cxnLst/>
            <a:rect l="l" t="t" r="r" b="b"/>
            <a:pathLst>
              <a:path w="7159625" h="3594735">
                <a:moveTo>
                  <a:pt x="0" y="3594392"/>
                </a:moveTo>
                <a:lnTo>
                  <a:pt x="7159142" y="3594392"/>
                </a:lnTo>
                <a:lnTo>
                  <a:pt x="7159142" y="0"/>
                </a:lnTo>
                <a:lnTo>
                  <a:pt x="0" y="0"/>
                </a:lnTo>
                <a:lnTo>
                  <a:pt x="0" y="3594392"/>
                </a:lnTo>
                <a:close/>
              </a:path>
            </a:pathLst>
          </a:custGeom>
          <a:solidFill>
            <a:srgbClr val="A32A29"/>
          </a:solidFill>
        </p:spPr>
        <p:txBody>
          <a:bodyPr wrap="square" lIns="0" tIns="0" rIns="0" bIns="0" rtlCol="0"/>
          <a:lstStyle/>
          <a:p>
            <a:pPr>
              <a:defRPr/>
            </a:pPr>
            <a:endParaRPr sz="1463" kern="0">
              <a:solidFill>
                <a:prstClr val="black"/>
              </a:solidFill>
            </a:endParaRPr>
          </a:p>
        </p:txBody>
      </p:sp>
      <p:sp>
        <p:nvSpPr>
          <p:cNvPr id="5" name="object 4">
            <a:extLst>
              <a:ext uri="{FF2B5EF4-FFF2-40B4-BE49-F238E27FC236}">
                <a16:creationId xmlns:a16="http://schemas.microsoft.com/office/drawing/2014/main" id="{E6B91E90-D840-D94E-B413-E85FDD7CDCAD}"/>
              </a:ext>
            </a:extLst>
          </p:cNvPr>
          <p:cNvSpPr/>
          <p:nvPr userDrawn="1"/>
        </p:nvSpPr>
        <p:spPr>
          <a:xfrm>
            <a:off x="2" y="5663978"/>
            <a:ext cx="12192343" cy="1194025"/>
          </a:xfrm>
          <a:custGeom>
            <a:avLst/>
            <a:gdLst/>
            <a:ahLst/>
            <a:cxnLst/>
            <a:rect l="l" t="t" r="r" b="b"/>
            <a:pathLst>
              <a:path w="7159625" h="862964">
                <a:moveTo>
                  <a:pt x="7159142" y="862355"/>
                </a:moveTo>
                <a:lnTo>
                  <a:pt x="0" y="862355"/>
                </a:lnTo>
                <a:lnTo>
                  <a:pt x="0" y="0"/>
                </a:lnTo>
                <a:lnTo>
                  <a:pt x="7159142" y="0"/>
                </a:lnTo>
                <a:lnTo>
                  <a:pt x="7159142" y="862355"/>
                </a:lnTo>
                <a:close/>
              </a:path>
            </a:pathLst>
          </a:custGeom>
          <a:solidFill>
            <a:srgbClr val="FFFFFF"/>
          </a:solidFill>
        </p:spPr>
        <p:txBody>
          <a:bodyPr wrap="square" lIns="0" tIns="0" rIns="0" bIns="0" rtlCol="0"/>
          <a:lstStyle/>
          <a:p>
            <a:pPr>
              <a:defRPr/>
            </a:pPr>
            <a:endParaRPr sz="1463" kern="0">
              <a:solidFill>
                <a:prstClr val="black"/>
              </a:solidFill>
            </a:endParaRPr>
          </a:p>
        </p:txBody>
      </p:sp>
      <p:sp>
        <p:nvSpPr>
          <p:cNvPr id="6" name="object 7">
            <a:extLst>
              <a:ext uri="{FF2B5EF4-FFF2-40B4-BE49-F238E27FC236}">
                <a16:creationId xmlns:a16="http://schemas.microsoft.com/office/drawing/2014/main" id="{918D2FE6-78D6-394B-8E03-A2CBE4722755}"/>
              </a:ext>
            </a:extLst>
          </p:cNvPr>
          <p:cNvSpPr/>
          <p:nvPr userDrawn="1"/>
        </p:nvSpPr>
        <p:spPr>
          <a:xfrm>
            <a:off x="9129663" y="5065775"/>
            <a:ext cx="2364937" cy="680041"/>
          </a:xfrm>
          <a:custGeom>
            <a:avLst/>
            <a:gdLst/>
            <a:ahLst/>
            <a:cxnLst/>
            <a:rect l="l" t="t" r="r" b="b"/>
            <a:pathLst>
              <a:path w="1388745" h="491489">
                <a:moveTo>
                  <a:pt x="706793" y="0"/>
                </a:moveTo>
                <a:lnTo>
                  <a:pt x="0" y="491045"/>
                </a:lnTo>
                <a:lnTo>
                  <a:pt x="1388567" y="491045"/>
                </a:lnTo>
                <a:lnTo>
                  <a:pt x="706793" y="0"/>
                </a:lnTo>
                <a:close/>
              </a:path>
            </a:pathLst>
          </a:custGeom>
          <a:solidFill>
            <a:srgbClr val="FFFFFF"/>
          </a:solidFill>
        </p:spPr>
        <p:txBody>
          <a:bodyPr wrap="square" lIns="0" tIns="0" rIns="0" bIns="0" rtlCol="0"/>
          <a:lstStyle/>
          <a:p>
            <a:pPr>
              <a:defRPr/>
            </a:pPr>
            <a:endParaRPr sz="1463" kern="0">
              <a:solidFill>
                <a:prstClr val="black"/>
              </a:solidFill>
            </a:endParaRPr>
          </a:p>
        </p:txBody>
      </p:sp>
      <p:pic>
        <p:nvPicPr>
          <p:cNvPr id="7" name="Picture 6">
            <a:extLst>
              <a:ext uri="{FF2B5EF4-FFF2-40B4-BE49-F238E27FC236}">
                <a16:creationId xmlns:a16="http://schemas.microsoft.com/office/drawing/2014/main" id="{887E3A3A-AE22-3D44-96D5-1DC8A1467F5D}"/>
              </a:ext>
            </a:extLst>
          </p:cNvPr>
          <p:cNvPicPr>
            <a:picLocks noChangeAspect="1"/>
          </p:cNvPicPr>
          <p:nvPr userDrawn="1"/>
        </p:nvPicPr>
        <p:blipFill>
          <a:blip r:embed="rId2"/>
          <a:stretch>
            <a:fillRect/>
          </a:stretch>
        </p:blipFill>
        <p:spPr>
          <a:xfrm>
            <a:off x="9546577" y="5446860"/>
            <a:ext cx="1788572" cy="948651"/>
          </a:xfrm>
          <a:prstGeom prst="rect">
            <a:avLst/>
          </a:prstGeom>
        </p:spPr>
      </p:pic>
      <p:sp>
        <p:nvSpPr>
          <p:cNvPr id="2" name="TextBox 1">
            <a:extLst>
              <a:ext uri="{FF2B5EF4-FFF2-40B4-BE49-F238E27FC236}">
                <a16:creationId xmlns:a16="http://schemas.microsoft.com/office/drawing/2014/main" id="{84E3B060-FC77-7A4B-9A52-EB4225DA3D0C}"/>
              </a:ext>
            </a:extLst>
          </p:cNvPr>
          <p:cNvSpPr txBox="1"/>
          <p:nvPr userDrawn="1"/>
        </p:nvSpPr>
        <p:spPr>
          <a:xfrm>
            <a:off x="4615190" y="2539840"/>
            <a:ext cx="2961620" cy="492443"/>
          </a:xfrm>
          <a:prstGeom prst="rect">
            <a:avLst/>
          </a:prstGeom>
          <a:noFill/>
        </p:spPr>
        <p:txBody>
          <a:bodyPr wrap="square" rtlCol="0">
            <a:spAutoFit/>
          </a:bodyPr>
          <a:lstStyle/>
          <a:p>
            <a:r>
              <a:rPr lang="en-US" sz="2600" dirty="0">
                <a:solidFill>
                  <a:prstClr val="white"/>
                </a:solidFill>
                <a:latin typeface="DIN-Regular" pitchFamily="2" charset="77"/>
              </a:rPr>
              <a:t>THANK YOU</a:t>
            </a:r>
          </a:p>
        </p:txBody>
      </p:sp>
    </p:spTree>
    <p:extLst>
      <p:ext uri="{BB962C8B-B14F-4D97-AF65-F5344CB8AC3E}">
        <p14:creationId xmlns:p14="http://schemas.microsoft.com/office/powerpoint/2010/main" val="811842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ags" Target="../tags/tag4.xml"/><Relationship Id="rId3" Type="http://schemas.openxmlformats.org/officeDocument/2006/relationships/slideLayout" Target="../slideLayouts/slideLayout25.xml"/><Relationship Id="rId21" Type="http://schemas.openxmlformats.org/officeDocument/2006/relationships/image" Target="../media/image13.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12.emf"/><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oleObject" Target="../embeddings/oleObject3.bin"/><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2.png"/><Relationship Id="rId2" Type="http://schemas.openxmlformats.org/officeDocument/2006/relationships/slideLayout" Target="../slideLayouts/slideLayout40.xml"/><Relationship Id="rId16" Type="http://schemas.openxmlformats.org/officeDocument/2006/relationships/image" Target="../media/image21.emf"/><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oleObject" Target="../embeddings/oleObject4.bin"/><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ags" Target="../tags/tag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image" Target="../media/image2.png"/><Relationship Id="rId2" Type="http://schemas.openxmlformats.org/officeDocument/2006/relationships/slideLayout" Target="../slideLayouts/slideLayout52.xml"/><Relationship Id="rId16" Type="http://schemas.openxmlformats.org/officeDocument/2006/relationships/image" Target="../media/image21.emf"/><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oleObject" Target="../embeddings/oleObject5.bin"/><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ags" Target="../tags/tag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3"/>
            </p:custDataLst>
            <p:extLst>
              <p:ext uri="{D42A27DB-BD31-4B8C-83A1-F6EECF244321}">
                <p14:modId xmlns:p14="http://schemas.microsoft.com/office/powerpoint/2010/main" val="2413074089"/>
              </p:ext>
            </p:extLst>
          </p:nvPr>
        </p:nvGraphicFramePr>
        <p:xfrm>
          <a:off x="1955" y="1588"/>
          <a:ext cx="1954" cy="1588"/>
        </p:xfrm>
        <a:graphic>
          <a:graphicData uri="http://schemas.openxmlformats.org/presentationml/2006/ole">
            <mc:AlternateContent xmlns:mc="http://schemas.openxmlformats.org/markup-compatibility/2006">
              <mc:Choice xmlns:v="urn:schemas-microsoft-com:vml" Requires="v">
                <p:oleObj name="think-cell Slide" r:id="rId14" imgW="378" imgH="377" progId="TCLayout.ActiveDocument.1">
                  <p:embed/>
                </p:oleObj>
              </mc:Choice>
              <mc:Fallback>
                <p:oleObj name="think-cell Slide" r:id="rId14" imgW="378" imgH="377" progId="TCLayout.ActiveDocument.1">
                  <p:embed/>
                  <p:pic>
                    <p:nvPicPr>
                      <p:cNvPr id="2" name="Object 1" hidden="1"/>
                      <p:cNvPicPr/>
                      <p:nvPr/>
                    </p:nvPicPr>
                    <p:blipFill>
                      <a:blip r:embed="rId15"/>
                      <a:stretch>
                        <a:fillRect/>
                      </a:stretch>
                    </p:blipFill>
                    <p:spPr>
                      <a:xfrm>
                        <a:off x="1955" y="1588"/>
                        <a:ext cx="1954"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5456C5C3-FCB8-F540-BAF4-07EB2FA690A9}"/>
              </a:ext>
            </a:extLst>
          </p:cNvPr>
          <p:cNvSpPr txBox="1">
            <a:spLocks/>
          </p:cNvSpPr>
          <p:nvPr userDrawn="1"/>
        </p:nvSpPr>
        <p:spPr>
          <a:xfrm>
            <a:off x="3223460" y="1409387"/>
            <a:ext cx="5745422" cy="1079913"/>
          </a:xfrm>
          <a:prstGeom prst="rect">
            <a:avLst/>
          </a:prstGeom>
        </p:spPr>
        <p:txBody>
          <a:bodyPr anchor="b"/>
          <a:lstStyle>
            <a:lvl1pPr marL="129539" marR="5080" indent="0" algn="ctr" defTabSz="914400" rtl="0" eaLnBrk="1" fontAlgn="auto" latinLnBrk="0" hangingPunct="1">
              <a:lnSpc>
                <a:spcPct val="90000"/>
              </a:lnSpc>
              <a:spcBef>
                <a:spcPts val="95"/>
              </a:spcBef>
              <a:spcAft>
                <a:spcPts val="0"/>
              </a:spcAft>
              <a:buClrTx/>
              <a:buSzTx/>
              <a:buFontTx/>
              <a:buNone/>
              <a:tabLst>
                <a:tab pos="1418590" algn="l"/>
                <a:tab pos="1493520" algn="l"/>
                <a:tab pos="2312035" algn="l"/>
              </a:tabLst>
              <a:defRPr sz="6000" b="0" kern="1200">
                <a:solidFill>
                  <a:schemeClr val="tx1"/>
                </a:solidFill>
                <a:latin typeface="+mj-lt"/>
                <a:ea typeface="+mj-ea"/>
                <a:cs typeface="+mj-cs"/>
              </a:defRPr>
            </a:lvl1pPr>
          </a:lstStyle>
          <a:p>
            <a:pPr>
              <a:defRPr/>
            </a:pPr>
            <a:r>
              <a:rPr lang="en-US" sz="2600" b="1" kern="0" spc="293" dirty="0">
                <a:solidFill>
                  <a:sysClr val="window" lastClr="FFFFFF"/>
                </a:solidFill>
                <a:latin typeface="DIN"/>
              </a:rPr>
              <a:t>YOUR		</a:t>
            </a:r>
            <a:r>
              <a:rPr lang="en-US" sz="2600" b="1" kern="0" spc="341" dirty="0">
                <a:solidFill>
                  <a:sysClr val="window" lastClr="FFFFFF"/>
                </a:solidFill>
                <a:latin typeface="DIN"/>
              </a:rPr>
              <a:t>HEADLINE </a:t>
            </a:r>
          </a:p>
          <a:p>
            <a:pPr>
              <a:defRPr/>
            </a:pPr>
            <a:r>
              <a:rPr lang="en-US" sz="2600" b="1" kern="0" spc="293" dirty="0">
                <a:solidFill>
                  <a:sysClr val="window" lastClr="FFFFFF"/>
                </a:solidFill>
                <a:latin typeface="DIN"/>
              </a:rPr>
              <a:t>WILL </a:t>
            </a:r>
            <a:r>
              <a:rPr lang="en-US" sz="2600" b="1" kern="0" spc="260" dirty="0">
                <a:solidFill>
                  <a:sysClr val="window" lastClr="FFFFFF"/>
                </a:solidFill>
                <a:latin typeface="DIN"/>
              </a:rPr>
              <a:t>SIT </a:t>
            </a:r>
            <a:r>
              <a:rPr lang="en-US" sz="2600" b="1" kern="0" spc="293" dirty="0">
                <a:solidFill>
                  <a:sysClr val="window" lastClr="FFFFFF"/>
                </a:solidFill>
                <a:latin typeface="DIN"/>
              </a:rPr>
              <a:t>HERE</a:t>
            </a:r>
            <a:r>
              <a:rPr lang="en-US" sz="2600" b="1" kern="0" spc="-179" dirty="0">
                <a:solidFill>
                  <a:sysClr val="window" lastClr="FFFFFF"/>
                </a:solidFill>
                <a:latin typeface="DIN"/>
              </a:rPr>
              <a:t> </a:t>
            </a:r>
          </a:p>
        </p:txBody>
      </p:sp>
      <p:sp>
        <p:nvSpPr>
          <p:cNvPr id="9" name="Slide Number Placeholder 8">
            <a:extLst>
              <a:ext uri="{FF2B5EF4-FFF2-40B4-BE49-F238E27FC236}">
                <a16:creationId xmlns:a16="http://schemas.microsoft.com/office/drawing/2014/main" id="{93E6FCEA-CB09-D24A-816E-9A5DE85C9CAF}"/>
              </a:ext>
            </a:extLst>
          </p:cNvPr>
          <p:cNvSpPr txBox="1">
            <a:spLocks/>
          </p:cNvSpPr>
          <p:nvPr userDrawn="1"/>
        </p:nvSpPr>
        <p:spPr>
          <a:xfrm>
            <a:off x="1209662" y="6356355"/>
            <a:ext cx="473392" cy="365125"/>
          </a:xfrm>
          <a:prstGeom prst="rect">
            <a:avLst/>
          </a:prstGeom>
          <a:ln>
            <a:noFill/>
          </a:ln>
        </p:spPr>
        <p:txBody>
          <a:bodyPr/>
          <a:lstStyle>
            <a:defPPr>
              <a:defRPr lang="en-US"/>
            </a:defPPr>
            <a:lvl1pPr marL="0" algn="l" defTabSz="914400" rtl="0" eaLnBrk="1" latinLnBrk="0" hangingPunct="1">
              <a:defRPr sz="1000" kern="1200">
                <a:solidFill>
                  <a:schemeClr val="tx1"/>
                </a:solidFill>
                <a:latin typeface="DIN-Regular"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EF5EDB-5532-9D4A-8748-6257A1DB1255}" type="slidenum">
              <a:rPr lang="en-US" sz="813" smtClean="0">
                <a:solidFill>
                  <a:prstClr val="black"/>
                </a:solidFill>
              </a:rPr>
              <a:pPr/>
              <a:t>‹#›</a:t>
            </a:fld>
            <a:endParaRPr lang="en-US" sz="813" dirty="0">
              <a:solidFill>
                <a:prstClr val="black"/>
              </a:solidFill>
            </a:endParaRPr>
          </a:p>
        </p:txBody>
      </p:sp>
      <p:sp>
        <p:nvSpPr>
          <p:cNvPr id="10" name="object 89">
            <a:extLst>
              <a:ext uri="{FF2B5EF4-FFF2-40B4-BE49-F238E27FC236}">
                <a16:creationId xmlns:a16="http://schemas.microsoft.com/office/drawing/2014/main" id="{F3D26A24-F5A2-A249-A327-1332C3D106F6}"/>
              </a:ext>
            </a:extLst>
          </p:cNvPr>
          <p:cNvSpPr txBox="1"/>
          <p:nvPr userDrawn="1"/>
        </p:nvSpPr>
        <p:spPr>
          <a:xfrm>
            <a:off x="2" y="0"/>
            <a:ext cx="10191169" cy="1114924"/>
          </a:xfrm>
          <a:prstGeom prst="rect">
            <a:avLst/>
          </a:prstGeom>
          <a:solidFill>
            <a:srgbClr val="A22929"/>
          </a:solidFill>
        </p:spPr>
        <p:txBody>
          <a:bodyPr vert="horz" wrap="square" lIns="0" tIns="89772" rIns="0" bIns="0" rtlCol="0" anchor="ctr">
            <a:noAutofit/>
          </a:bodyPr>
          <a:lstStyle/>
          <a:p>
            <a:pPr marL="644406">
              <a:spcBef>
                <a:spcPts val="706"/>
              </a:spcBef>
              <a:tabLst>
                <a:tab pos="1380133" algn="l"/>
                <a:tab pos="2710219" algn="l"/>
                <a:tab pos="3435628" algn="l"/>
              </a:tabLst>
            </a:pPr>
            <a:endParaRPr sz="813" dirty="0">
              <a:solidFill>
                <a:prstClr val="black"/>
              </a:solidFill>
              <a:latin typeface="DIN-Medium"/>
              <a:cs typeface="DIN-Medium"/>
            </a:endParaRPr>
          </a:p>
        </p:txBody>
      </p:sp>
      <p:pic>
        <p:nvPicPr>
          <p:cNvPr id="11" name="Picture 10">
            <a:extLst>
              <a:ext uri="{FF2B5EF4-FFF2-40B4-BE49-F238E27FC236}">
                <a16:creationId xmlns:a16="http://schemas.microsoft.com/office/drawing/2014/main" id="{23F07B4B-D725-2F48-873A-A038DC9C22E4}"/>
              </a:ext>
            </a:extLst>
          </p:cNvPr>
          <p:cNvPicPr>
            <a:picLocks noChangeAspect="1"/>
          </p:cNvPicPr>
          <p:nvPr userDrawn="1"/>
        </p:nvPicPr>
        <p:blipFill>
          <a:blip r:embed="rId16"/>
          <a:stretch>
            <a:fillRect/>
          </a:stretch>
        </p:blipFill>
        <p:spPr>
          <a:xfrm>
            <a:off x="10484515" y="147154"/>
            <a:ext cx="1411130" cy="748457"/>
          </a:xfrm>
          <a:prstGeom prst="rect">
            <a:avLst/>
          </a:prstGeom>
        </p:spPr>
      </p:pic>
      <p:sp>
        <p:nvSpPr>
          <p:cNvPr id="12" name="Content Placeholder 13">
            <a:extLst>
              <a:ext uri="{FF2B5EF4-FFF2-40B4-BE49-F238E27FC236}">
                <a16:creationId xmlns:a16="http://schemas.microsoft.com/office/drawing/2014/main" id="{41D9B7E9-516C-9546-899D-C01FD92D0DDF}"/>
              </a:ext>
            </a:extLst>
          </p:cNvPr>
          <p:cNvSpPr txBox="1">
            <a:spLocks/>
          </p:cNvSpPr>
          <p:nvPr userDrawn="1"/>
        </p:nvSpPr>
        <p:spPr>
          <a:xfrm>
            <a:off x="722997" y="256900"/>
            <a:ext cx="8708293" cy="41433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bg1"/>
                </a:solidFill>
                <a:latin typeface="DIN"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DIN-Regula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DIN-Regula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DIN-Regula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DIN-Regula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25">
                <a:solidFill>
                  <a:prstClr val="white"/>
                </a:solidFill>
              </a:rPr>
              <a:t>YOUR HEADLINE GOES HERE</a:t>
            </a:r>
            <a:endParaRPr lang="en-US" sz="1625" dirty="0">
              <a:solidFill>
                <a:prstClr val="white"/>
              </a:solidFill>
            </a:endParaRPr>
          </a:p>
        </p:txBody>
      </p:sp>
      <p:sp>
        <p:nvSpPr>
          <p:cNvPr id="13" name="Text Placeholder 2">
            <a:extLst>
              <a:ext uri="{FF2B5EF4-FFF2-40B4-BE49-F238E27FC236}">
                <a16:creationId xmlns:a16="http://schemas.microsoft.com/office/drawing/2014/main" id="{D3FA6653-90CD-DD4C-8D90-3A5547EB7E48}"/>
              </a:ext>
            </a:extLst>
          </p:cNvPr>
          <p:cNvSpPr txBox="1">
            <a:spLocks/>
          </p:cNvSpPr>
          <p:nvPr userDrawn="1"/>
        </p:nvSpPr>
        <p:spPr>
          <a:xfrm>
            <a:off x="723478" y="702521"/>
            <a:ext cx="8707328" cy="21645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000" b="0" i="0" kern="1200">
                <a:solidFill>
                  <a:schemeClr val="bg1"/>
                </a:solidFill>
                <a:latin typeface="DIN Medium"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DIN-Regula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DIN-Regula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DIN-Regula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DIN-Regular"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813">
                <a:solidFill>
                  <a:prstClr val="white"/>
                </a:solidFill>
              </a:rPr>
              <a:t>YOUR LONGER SUBHEAD GOES HERE</a:t>
            </a:r>
            <a:endParaRPr lang="en-US" sz="813" dirty="0">
              <a:solidFill>
                <a:prstClr val="white"/>
              </a:solidFill>
            </a:endParaRPr>
          </a:p>
        </p:txBody>
      </p:sp>
      <p:cxnSp>
        <p:nvCxnSpPr>
          <p:cNvPr id="14" name="Straight Connector 13">
            <a:extLst>
              <a:ext uri="{FF2B5EF4-FFF2-40B4-BE49-F238E27FC236}">
                <a16:creationId xmlns:a16="http://schemas.microsoft.com/office/drawing/2014/main" id="{6446B06E-D3CB-DB41-A3E0-0036A36A8518}"/>
              </a:ext>
            </a:extLst>
          </p:cNvPr>
          <p:cNvCxnSpPr/>
          <p:nvPr userDrawn="1"/>
        </p:nvCxnSpPr>
        <p:spPr>
          <a:xfrm>
            <a:off x="1693193" y="6343138"/>
            <a:ext cx="0" cy="387179"/>
          </a:xfrm>
          <a:prstGeom prst="line">
            <a:avLst/>
          </a:prstGeom>
          <a:ln>
            <a:solidFill>
              <a:srgbClr val="A32A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69476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marL="105250" marR="4128" indent="0" algn="ctr" defTabSz="742950" rtl="0" eaLnBrk="1" fontAlgn="auto" latinLnBrk="0" hangingPunct="1">
        <a:lnSpc>
          <a:spcPct val="90000"/>
        </a:lnSpc>
        <a:spcBef>
          <a:spcPts val="77"/>
        </a:spcBef>
        <a:spcAft>
          <a:spcPts val="0"/>
        </a:spcAft>
        <a:buClrTx/>
        <a:buSzTx/>
        <a:buFontTx/>
        <a:buNone/>
        <a:tabLst>
          <a:tab pos="1152604" algn="l"/>
          <a:tab pos="1213485" algn="l"/>
          <a:tab pos="1878528" algn="l"/>
        </a:tabLst>
        <a:defRPr sz="2600" b="0"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b="0" i="0" kern="1200">
          <a:solidFill>
            <a:schemeClr val="tx1"/>
          </a:solidFill>
          <a:latin typeface="DIN-Regular" pitchFamily="2" charset="77"/>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b="0" i="0" kern="1200">
          <a:solidFill>
            <a:schemeClr val="tx1"/>
          </a:solidFill>
          <a:latin typeface="DIN-Regular" pitchFamily="2" charset="77"/>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b="0" i="0" kern="1200">
          <a:solidFill>
            <a:schemeClr val="tx1"/>
          </a:solidFill>
          <a:latin typeface="DIN-Regular" pitchFamily="2" charset="77"/>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b="0" i="0" kern="1200">
          <a:solidFill>
            <a:schemeClr val="tx1"/>
          </a:solidFill>
          <a:latin typeface="DIN-Regular" pitchFamily="2" charset="77"/>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b="0" i="0" kern="1200">
          <a:solidFill>
            <a:schemeClr val="tx1"/>
          </a:solidFill>
          <a:latin typeface="DIN-Regular" pitchFamily="2" charset="77"/>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6F57DE2-B48C-9BCE-133A-73F8D0321484}"/>
              </a:ext>
            </a:extLst>
          </p:cNvPr>
          <p:cNvGraphicFramePr>
            <a:graphicFrameLocks noChangeAspect="1"/>
          </p:cNvGraphicFramePr>
          <p:nvPr userDrawn="1">
            <p:custDataLst>
              <p:tags r:id="rId13"/>
            </p:custDataLst>
            <p:extLst>
              <p:ext uri="{D42A27DB-BD31-4B8C-83A1-F6EECF244321}">
                <p14:modId xmlns:p14="http://schemas.microsoft.com/office/powerpoint/2010/main" val="30921561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425" imgH="426" progId="TCLayout.ActiveDocument.1">
                  <p:embed/>
                </p:oleObj>
              </mc:Choice>
              <mc:Fallback>
                <p:oleObj name="think-cell Slide" r:id="rId14" imgW="425" imgH="426" progId="TCLayout.ActiveDocument.1">
                  <p:embed/>
                  <p:pic>
                    <p:nvPicPr>
                      <p:cNvPr id="2" name="think-cell data - do not delete" hidden="1">
                        <a:extLst>
                          <a:ext uri="{FF2B5EF4-FFF2-40B4-BE49-F238E27FC236}">
                            <a16:creationId xmlns:a16="http://schemas.microsoft.com/office/drawing/2014/main" id="{66F57DE2-B48C-9BCE-133A-73F8D0321484}"/>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5456C5C3-FCB8-F540-BAF4-07EB2FA690A9}"/>
              </a:ext>
            </a:extLst>
          </p:cNvPr>
          <p:cNvSpPr txBox="1">
            <a:spLocks/>
          </p:cNvSpPr>
          <p:nvPr userDrawn="1"/>
        </p:nvSpPr>
        <p:spPr>
          <a:xfrm>
            <a:off x="3223460" y="1409386"/>
            <a:ext cx="5745422" cy="1079913"/>
          </a:xfrm>
          <a:prstGeom prst="rect">
            <a:avLst/>
          </a:prstGeom>
        </p:spPr>
        <p:txBody>
          <a:bodyPr anchor="b"/>
          <a:lstStyle>
            <a:lvl1pPr marL="129539" marR="5080" indent="0" algn="ctr" defTabSz="914400" rtl="0" eaLnBrk="1" fontAlgn="auto" latinLnBrk="0" hangingPunct="1">
              <a:lnSpc>
                <a:spcPct val="90000"/>
              </a:lnSpc>
              <a:spcBef>
                <a:spcPts val="95"/>
              </a:spcBef>
              <a:spcAft>
                <a:spcPts val="0"/>
              </a:spcAft>
              <a:buClrTx/>
              <a:buSzTx/>
              <a:buFontTx/>
              <a:buNone/>
              <a:tabLst>
                <a:tab pos="1418590" algn="l"/>
                <a:tab pos="1493520" algn="l"/>
                <a:tab pos="2312035" algn="l"/>
              </a:tabLst>
              <a:defRPr sz="6000" b="0" kern="1200">
                <a:solidFill>
                  <a:schemeClr val="tx1"/>
                </a:solidFill>
                <a:latin typeface="+mj-lt"/>
                <a:ea typeface="+mj-ea"/>
                <a:cs typeface="+mj-cs"/>
              </a:defRPr>
            </a:lvl1pPr>
          </a:lstStyle>
          <a:p>
            <a:pPr marL="129539" marR="5080" lvl="0" indent="0" algn="ctr" defTabSz="914400" eaLnBrk="1" fontAlgn="auto" latinLnBrk="0" hangingPunct="1">
              <a:spcBef>
                <a:spcPts val="95"/>
              </a:spcBef>
              <a:spcAft>
                <a:spcPts val="0"/>
              </a:spcAft>
              <a:buClrTx/>
              <a:buSzTx/>
              <a:buFontTx/>
              <a:buNone/>
              <a:tabLst>
                <a:tab pos="1418590" algn="l"/>
                <a:tab pos="1493520" algn="l"/>
                <a:tab pos="2312035" algn="l"/>
              </a:tabLst>
              <a:defRPr/>
            </a:pPr>
            <a:r>
              <a:rPr kumimoji="0" lang="en-US" sz="3200" b="1" i="0" u="none" strike="noStrike" kern="0" cap="none" spc="360" normalizeH="0" baseline="0" noProof="0">
                <a:ln>
                  <a:noFill/>
                </a:ln>
                <a:solidFill>
                  <a:sysClr val="window" lastClr="FFFFFF"/>
                </a:solidFill>
                <a:effectLst/>
                <a:uLnTx/>
                <a:uFillTx/>
                <a:latin typeface="DIN"/>
                <a:ea typeface="+mj-ea"/>
              </a:rPr>
              <a:t>YOUR		</a:t>
            </a:r>
            <a:r>
              <a:rPr kumimoji="0" lang="en-US" sz="3200" b="1" i="0" u="none" strike="noStrike" kern="0" cap="none" spc="420" normalizeH="0" baseline="0" noProof="0">
                <a:ln>
                  <a:noFill/>
                </a:ln>
                <a:solidFill>
                  <a:sysClr val="window" lastClr="FFFFFF"/>
                </a:solidFill>
                <a:effectLst/>
                <a:uLnTx/>
                <a:uFillTx/>
                <a:latin typeface="DIN"/>
                <a:ea typeface="+mj-ea"/>
              </a:rPr>
              <a:t>HEADLINE </a:t>
            </a:r>
          </a:p>
          <a:p>
            <a:pPr marL="129539" marR="5080" lvl="0" indent="0" algn="ctr" defTabSz="914400" eaLnBrk="1" fontAlgn="auto" latinLnBrk="0" hangingPunct="1">
              <a:spcBef>
                <a:spcPts val="95"/>
              </a:spcBef>
              <a:spcAft>
                <a:spcPts val="0"/>
              </a:spcAft>
              <a:buClrTx/>
              <a:buSzTx/>
              <a:buFontTx/>
              <a:buNone/>
              <a:tabLst>
                <a:tab pos="1418590" algn="l"/>
                <a:tab pos="1493520" algn="l"/>
                <a:tab pos="2312035" algn="l"/>
              </a:tabLst>
              <a:defRPr/>
            </a:pPr>
            <a:r>
              <a:rPr kumimoji="0" lang="en-US" sz="3200" b="1" i="0" u="none" strike="noStrike" kern="0" cap="none" spc="360" normalizeH="0" baseline="0" noProof="0">
                <a:ln>
                  <a:noFill/>
                </a:ln>
                <a:solidFill>
                  <a:sysClr val="window" lastClr="FFFFFF"/>
                </a:solidFill>
                <a:effectLst/>
                <a:uLnTx/>
                <a:uFillTx/>
                <a:latin typeface="DIN"/>
                <a:ea typeface="+mj-ea"/>
              </a:rPr>
              <a:t>WILL </a:t>
            </a:r>
            <a:r>
              <a:rPr kumimoji="0" lang="en-US" sz="3200" b="1" i="0" u="none" strike="noStrike" kern="0" cap="none" spc="320" normalizeH="0" baseline="0" noProof="0">
                <a:ln>
                  <a:noFill/>
                </a:ln>
                <a:solidFill>
                  <a:sysClr val="window" lastClr="FFFFFF"/>
                </a:solidFill>
                <a:effectLst/>
                <a:uLnTx/>
                <a:uFillTx/>
                <a:latin typeface="DIN"/>
                <a:ea typeface="+mj-ea"/>
              </a:rPr>
              <a:t>SIT </a:t>
            </a:r>
            <a:r>
              <a:rPr kumimoji="0" lang="en-US" sz="3200" b="1" i="0" u="none" strike="noStrike" kern="0" cap="none" spc="360" normalizeH="0" baseline="0" noProof="0">
                <a:ln>
                  <a:noFill/>
                </a:ln>
                <a:solidFill>
                  <a:sysClr val="window" lastClr="FFFFFF"/>
                </a:solidFill>
                <a:effectLst/>
                <a:uLnTx/>
                <a:uFillTx/>
                <a:latin typeface="DIN"/>
                <a:ea typeface="+mj-ea"/>
              </a:rPr>
              <a:t>HERE</a:t>
            </a:r>
            <a:r>
              <a:rPr kumimoji="0" lang="en-US" sz="3200" b="1" i="0" u="none" strike="noStrike" kern="0" cap="none" spc="-220" normalizeH="0" baseline="0" noProof="0">
                <a:ln>
                  <a:noFill/>
                </a:ln>
                <a:solidFill>
                  <a:sysClr val="window" lastClr="FFFFFF"/>
                </a:solidFill>
                <a:effectLst/>
                <a:uLnTx/>
                <a:uFillTx/>
                <a:latin typeface="DIN"/>
                <a:ea typeface="+mj-ea"/>
              </a:rPr>
              <a:t> </a:t>
            </a:r>
          </a:p>
        </p:txBody>
      </p:sp>
      <p:sp>
        <p:nvSpPr>
          <p:cNvPr id="9" name="Slide Number Placeholder 8">
            <a:extLst>
              <a:ext uri="{FF2B5EF4-FFF2-40B4-BE49-F238E27FC236}">
                <a16:creationId xmlns:a16="http://schemas.microsoft.com/office/drawing/2014/main" id="{93E6FCEA-CB09-D24A-816E-9A5DE85C9CAF}"/>
              </a:ext>
            </a:extLst>
          </p:cNvPr>
          <p:cNvSpPr txBox="1">
            <a:spLocks/>
          </p:cNvSpPr>
          <p:nvPr userDrawn="1"/>
        </p:nvSpPr>
        <p:spPr>
          <a:xfrm>
            <a:off x="1209662" y="6356353"/>
            <a:ext cx="473392" cy="365125"/>
          </a:xfrm>
          <a:prstGeom prst="rect">
            <a:avLst/>
          </a:prstGeom>
          <a:ln>
            <a:noFill/>
          </a:ln>
        </p:spPr>
        <p:txBody>
          <a:bodyPr/>
          <a:lstStyle>
            <a:defPPr>
              <a:defRPr lang="en-US"/>
            </a:defPPr>
            <a:lvl1pPr marL="0" algn="l" defTabSz="914400" rtl="0" eaLnBrk="1" latinLnBrk="0" hangingPunct="1">
              <a:defRPr sz="1000" kern="1200">
                <a:solidFill>
                  <a:schemeClr val="tx1"/>
                </a:solidFill>
                <a:latin typeface="DIN-Regular"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EF5EDB-5532-9D4A-8748-6257A1DB1255}" type="slidenum">
              <a:rPr lang="en-US" sz="1000" smtClean="0"/>
              <a:pPr/>
              <a:t>‹#›</a:t>
            </a:fld>
            <a:endParaRPr lang="en-US" sz="1000"/>
          </a:p>
        </p:txBody>
      </p:sp>
      <p:sp>
        <p:nvSpPr>
          <p:cNvPr id="10" name="object 89">
            <a:extLst>
              <a:ext uri="{FF2B5EF4-FFF2-40B4-BE49-F238E27FC236}">
                <a16:creationId xmlns:a16="http://schemas.microsoft.com/office/drawing/2014/main" id="{F3D26A24-F5A2-A249-A327-1332C3D106F6}"/>
              </a:ext>
            </a:extLst>
          </p:cNvPr>
          <p:cNvSpPr txBox="1"/>
          <p:nvPr userDrawn="1"/>
        </p:nvSpPr>
        <p:spPr>
          <a:xfrm>
            <a:off x="1" y="0"/>
            <a:ext cx="10191169" cy="1114924"/>
          </a:xfrm>
          <a:prstGeom prst="rect">
            <a:avLst/>
          </a:prstGeom>
          <a:solidFill>
            <a:srgbClr val="A22929"/>
          </a:solidFill>
        </p:spPr>
        <p:txBody>
          <a:bodyPr vert="horz" wrap="square" lIns="0" tIns="110489" rIns="0" bIns="0" rtlCol="0" anchor="ctr">
            <a:noAutofit/>
          </a:bodyPr>
          <a:lstStyle/>
          <a:p>
            <a:pPr marL="793115">
              <a:lnSpc>
                <a:spcPct val="100000"/>
              </a:lnSpc>
              <a:spcBef>
                <a:spcPts val="869"/>
              </a:spcBef>
              <a:tabLst>
                <a:tab pos="1698625" algn="l"/>
                <a:tab pos="3335654" algn="l"/>
                <a:tab pos="4228465" algn="l"/>
              </a:tabLst>
            </a:pPr>
            <a:endParaRPr sz="1000">
              <a:latin typeface="DIN-Medium"/>
              <a:cs typeface="DIN-Medium"/>
            </a:endParaRPr>
          </a:p>
        </p:txBody>
      </p:sp>
      <p:pic>
        <p:nvPicPr>
          <p:cNvPr id="11" name="Picture 10">
            <a:extLst>
              <a:ext uri="{FF2B5EF4-FFF2-40B4-BE49-F238E27FC236}">
                <a16:creationId xmlns:a16="http://schemas.microsoft.com/office/drawing/2014/main" id="{23F07B4B-D725-2F48-873A-A038DC9C22E4}"/>
              </a:ext>
            </a:extLst>
          </p:cNvPr>
          <p:cNvPicPr>
            <a:picLocks noChangeAspect="1"/>
          </p:cNvPicPr>
          <p:nvPr userDrawn="1"/>
        </p:nvPicPr>
        <p:blipFill>
          <a:blip r:embed="rId16"/>
          <a:stretch>
            <a:fillRect/>
          </a:stretch>
        </p:blipFill>
        <p:spPr>
          <a:xfrm>
            <a:off x="10484514" y="147154"/>
            <a:ext cx="1411130" cy="748457"/>
          </a:xfrm>
          <a:prstGeom prst="rect">
            <a:avLst/>
          </a:prstGeom>
        </p:spPr>
      </p:pic>
      <p:sp>
        <p:nvSpPr>
          <p:cNvPr id="12" name="Content Placeholder 13">
            <a:extLst>
              <a:ext uri="{FF2B5EF4-FFF2-40B4-BE49-F238E27FC236}">
                <a16:creationId xmlns:a16="http://schemas.microsoft.com/office/drawing/2014/main" id="{41D9B7E9-516C-9546-899D-C01FD92D0DDF}"/>
              </a:ext>
            </a:extLst>
          </p:cNvPr>
          <p:cNvSpPr txBox="1">
            <a:spLocks/>
          </p:cNvSpPr>
          <p:nvPr userDrawn="1"/>
        </p:nvSpPr>
        <p:spPr>
          <a:xfrm>
            <a:off x="722996" y="256900"/>
            <a:ext cx="8708293" cy="41433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bg1"/>
                </a:solidFill>
                <a:latin typeface="DIN"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DIN-Regula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DIN-Regula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DIN-Regula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DIN-Regula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YOUR HEADLINE GOES HERE</a:t>
            </a:r>
          </a:p>
        </p:txBody>
      </p:sp>
      <p:sp>
        <p:nvSpPr>
          <p:cNvPr id="13" name="Text Placeholder 2">
            <a:extLst>
              <a:ext uri="{FF2B5EF4-FFF2-40B4-BE49-F238E27FC236}">
                <a16:creationId xmlns:a16="http://schemas.microsoft.com/office/drawing/2014/main" id="{D3FA6653-90CD-DD4C-8D90-3A5547EB7E48}"/>
              </a:ext>
            </a:extLst>
          </p:cNvPr>
          <p:cNvSpPr txBox="1">
            <a:spLocks/>
          </p:cNvSpPr>
          <p:nvPr userDrawn="1"/>
        </p:nvSpPr>
        <p:spPr>
          <a:xfrm>
            <a:off x="723478" y="702519"/>
            <a:ext cx="8707328" cy="216451"/>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000" b="0" i="0" kern="1200">
                <a:solidFill>
                  <a:schemeClr val="bg1"/>
                </a:solidFill>
                <a:latin typeface="DIN Medium"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DIN-Regula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DIN-Regula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DIN-Regula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DIN-Regular"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000"/>
              <a:t>YOUR LONGER SUBHEAD GOES HERE</a:t>
            </a:r>
          </a:p>
        </p:txBody>
      </p:sp>
      <p:cxnSp>
        <p:nvCxnSpPr>
          <p:cNvPr id="14" name="Straight Connector 13">
            <a:extLst>
              <a:ext uri="{FF2B5EF4-FFF2-40B4-BE49-F238E27FC236}">
                <a16:creationId xmlns:a16="http://schemas.microsoft.com/office/drawing/2014/main" id="{6446B06E-D3CB-DB41-A3E0-0036A36A8518}"/>
              </a:ext>
            </a:extLst>
          </p:cNvPr>
          <p:cNvCxnSpPr/>
          <p:nvPr userDrawn="1"/>
        </p:nvCxnSpPr>
        <p:spPr>
          <a:xfrm>
            <a:off x="1693193" y="6343136"/>
            <a:ext cx="0" cy="387179"/>
          </a:xfrm>
          <a:prstGeom prst="line">
            <a:avLst/>
          </a:prstGeom>
          <a:ln>
            <a:solidFill>
              <a:srgbClr val="A32A29"/>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67A3FE9-01AF-1653-91F2-D2EF8912A6B9}"/>
              </a:ext>
            </a:extLst>
          </p:cNvPr>
          <p:cNvSpPr txBox="1"/>
          <p:nvPr>
            <p:extLst>
              <p:ext uri="{1162E1C5-73C7-4A58-AE30-91384D911F3F}">
                <p184:classification xmlns:p184="http://schemas.microsoft.com/office/powerpoint/2018/4/main" val="ftr"/>
              </p:ext>
            </p:extLst>
          </p:nvPr>
        </p:nvSpPr>
        <p:spPr>
          <a:xfrm>
            <a:off x="5424815" y="6642100"/>
            <a:ext cx="1377462"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For Internal Use Only</a:t>
            </a:r>
          </a:p>
        </p:txBody>
      </p:sp>
    </p:spTree>
    <p:extLst>
      <p:ext uri="{BB962C8B-B14F-4D97-AF65-F5344CB8AC3E}">
        <p14:creationId xmlns:p14="http://schemas.microsoft.com/office/powerpoint/2010/main" val="167086179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marL="129539" marR="5080" indent="0" algn="ctr" defTabSz="914400" rtl="0" eaLnBrk="1" fontAlgn="auto" latinLnBrk="0" hangingPunct="1">
        <a:lnSpc>
          <a:spcPct val="90000"/>
        </a:lnSpc>
        <a:spcBef>
          <a:spcPts val="95"/>
        </a:spcBef>
        <a:spcAft>
          <a:spcPts val="0"/>
        </a:spcAft>
        <a:buClrTx/>
        <a:buSzTx/>
        <a:buFontTx/>
        <a:buNone/>
        <a:tabLst>
          <a:tab pos="1418590" algn="l"/>
          <a:tab pos="1493520" algn="l"/>
          <a:tab pos="2312035" algn="l"/>
        </a:tabLst>
        <a:defRPr sz="32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DIN-Regula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DIN-Regula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DIN-Regula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DIN-Regula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DIN-Regula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63E9E73-CDBA-C90C-6677-59F60C3C4556}"/>
              </a:ext>
            </a:extLst>
          </p:cNvPr>
          <p:cNvGraphicFramePr>
            <a:graphicFrameLocks noChangeAspect="1"/>
          </p:cNvGraphicFramePr>
          <p:nvPr userDrawn="1">
            <p:custDataLst>
              <p:tags r:id="rId18"/>
            </p:custDataLst>
            <p:extLst>
              <p:ext uri="{D42A27DB-BD31-4B8C-83A1-F6EECF244321}">
                <p14:modId xmlns:p14="http://schemas.microsoft.com/office/powerpoint/2010/main" val="2907871285"/>
              </p:ext>
            </p:extLst>
          </p:nvPr>
        </p:nvGraphicFramePr>
        <p:xfrm>
          <a:off x="1956" y="1588"/>
          <a:ext cx="1954" cy="1588"/>
        </p:xfrm>
        <a:graphic>
          <a:graphicData uri="http://schemas.openxmlformats.org/presentationml/2006/ole">
            <mc:AlternateContent xmlns:mc="http://schemas.openxmlformats.org/markup-compatibility/2006">
              <mc:Choice xmlns:v="urn:schemas-microsoft-com:vml" Requires="v">
                <p:oleObj name="think-cell Slide" r:id="rId19" imgW="425" imgH="424" progId="TCLayout.ActiveDocument.1">
                  <p:embed/>
                </p:oleObj>
              </mc:Choice>
              <mc:Fallback>
                <p:oleObj name="think-cell Slide" r:id="rId19" imgW="425" imgH="424" progId="TCLayout.ActiveDocument.1">
                  <p:embed/>
                  <p:pic>
                    <p:nvPicPr>
                      <p:cNvPr id="2" name="Object 1" hidden="1">
                        <a:extLst>
                          <a:ext uri="{FF2B5EF4-FFF2-40B4-BE49-F238E27FC236}">
                            <a16:creationId xmlns:a16="http://schemas.microsoft.com/office/drawing/2014/main" id="{A63E9E73-CDBA-C90C-6677-59F60C3C4556}"/>
                          </a:ext>
                        </a:extLst>
                      </p:cNvPr>
                      <p:cNvPicPr/>
                      <p:nvPr/>
                    </p:nvPicPr>
                    <p:blipFill>
                      <a:blip r:embed="rId20"/>
                      <a:stretch>
                        <a:fillRect/>
                      </a:stretch>
                    </p:blipFill>
                    <p:spPr>
                      <a:xfrm>
                        <a:off x="1956" y="1588"/>
                        <a:ext cx="1954"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5456C5C3-FCB8-F540-BAF4-07EB2FA690A9}"/>
              </a:ext>
            </a:extLst>
          </p:cNvPr>
          <p:cNvSpPr txBox="1">
            <a:spLocks/>
          </p:cNvSpPr>
          <p:nvPr userDrawn="1"/>
        </p:nvSpPr>
        <p:spPr>
          <a:xfrm>
            <a:off x="3223460" y="1409387"/>
            <a:ext cx="5745422" cy="1079913"/>
          </a:xfrm>
          <a:prstGeom prst="rect">
            <a:avLst/>
          </a:prstGeom>
        </p:spPr>
        <p:txBody>
          <a:bodyPr anchor="b"/>
          <a:lstStyle>
            <a:lvl1pPr marL="129539" marR="5080" indent="0" algn="ctr" defTabSz="914400" rtl="0" eaLnBrk="1" fontAlgn="auto" latinLnBrk="0" hangingPunct="1">
              <a:lnSpc>
                <a:spcPct val="90000"/>
              </a:lnSpc>
              <a:spcBef>
                <a:spcPts val="95"/>
              </a:spcBef>
              <a:spcAft>
                <a:spcPts val="0"/>
              </a:spcAft>
              <a:buClrTx/>
              <a:buSzTx/>
              <a:buFontTx/>
              <a:buNone/>
              <a:tabLst>
                <a:tab pos="1418590" algn="l"/>
                <a:tab pos="1493520" algn="l"/>
                <a:tab pos="2312035" algn="l"/>
              </a:tabLst>
              <a:defRPr sz="6000" b="0" kern="1200">
                <a:solidFill>
                  <a:schemeClr val="tx1"/>
                </a:solidFill>
                <a:latin typeface="+mj-lt"/>
                <a:ea typeface="+mj-ea"/>
                <a:cs typeface="+mj-cs"/>
              </a:defRPr>
            </a:lvl1pPr>
          </a:lstStyle>
          <a:p>
            <a:pPr marL="129534" marR="5080" lvl="0" indent="0" algn="ctr" defTabSz="914363" eaLnBrk="1" fontAlgn="auto" latinLnBrk="0" hangingPunct="1">
              <a:spcBef>
                <a:spcPts val="95"/>
              </a:spcBef>
              <a:spcAft>
                <a:spcPts val="0"/>
              </a:spcAft>
              <a:buClrTx/>
              <a:buSzTx/>
              <a:buFontTx/>
              <a:buNone/>
              <a:tabLst>
                <a:tab pos="1418533" algn="l"/>
                <a:tab pos="1493460" algn="l"/>
                <a:tab pos="2311943" algn="l"/>
              </a:tabLst>
              <a:defRPr/>
            </a:pPr>
            <a:r>
              <a:rPr kumimoji="0" lang="en-US" sz="3200" b="1" i="0" u="none" strike="noStrike" kern="0" cap="none" spc="360" normalizeH="0" baseline="0" noProof="0" dirty="0">
                <a:ln>
                  <a:noFill/>
                </a:ln>
                <a:solidFill>
                  <a:sysClr val="window" lastClr="FFFFFF"/>
                </a:solidFill>
                <a:effectLst/>
                <a:uLnTx/>
                <a:uFillTx/>
                <a:latin typeface="DIN"/>
                <a:ea typeface="+mj-ea"/>
              </a:rPr>
              <a:t>YOUR		</a:t>
            </a:r>
            <a:r>
              <a:rPr kumimoji="0" lang="en-US" sz="3200" b="1" i="0" u="none" strike="noStrike" kern="0" cap="none" spc="420" normalizeH="0" baseline="0" noProof="0" dirty="0">
                <a:ln>
                  <a:noFill/>
                </a:ln>
                <a:solidFill>
                  <a:sysClr val="window" lastClr="FFFFFF"/>
                </a:solidFill>
                <a:effectLst/>
                <a:uLnTx/>
                <a:uFillTx/>
                <a:latin typeface="DIN"/>
                <a:ea typeface="+mj-ea"/>
              </a:rPr>
              <a:t>HEADLINE </a:t>
            </a:r>
          </a:p>
          <a:p>
            <a:pPr marL="129534" marR="5080" lvl="0" indent="0" algn="ctr" defTabSz="914363" eaLnBrk="1" fontAlgn="auto" latinLnBrk="0" hangingPunct="1">
              <a:spcBef>
                <a:spcPts val="95"/>
              </a:spcBef>
              <a:spcAft>
                <a:spcPts val="0"/>
              </a:spcAft>
              <a:buClrTx/>
              <a:buSzTx/>
              <a:buFontTx/>
              <a:buNone/>
              <a:tabLst>
                <a:tab pos="1418533" algn="l"/>
                <a:tab pos="1493460" algn="l"/>
                <a:tab pos="2311943" algn="l"/>
              </a:tabLst>
              <a:defRPr/>
            </a:pPr>
            <a:r>
              <a:rPr kumimoji="0" lang="en-US" sz="3200" b="1" i="0" u="none" strike="noStrike" kern="0" cap="none" spc="360" normalizeH="0" baseline="0" noProof="0" dirty="0">
                <a:ln>
                  <a:noFill/>
                </a:ln>
                <a:solidFill>
                  <a:sysClr val="window" lastClr="FFFFFF"/>
                </a:solidFill>
                <a:effectLst/>
                <a:uLnTx/>
                <a:uFillTx/>
                <a:latin typeface="DIN"/>
                <a:ea typeface="+mj-ea"/>
              </a:rPr>
              <a:t>WILL </a:t>
            </a:r>
            <a:r>
              <a:rPr kumimoji="0" lang="en-US" sz="3200" b="1" i="0" u="none" strike="noStrike" kern="0" cap="none" spc="320" normalizeH="0" baseline="0" noProof="0" dirty="0">
                <a:ln>
                  <a:noFill/>
                </a:ln>
                <a:solidFill>
                  <a:sysClr val="window" lastClr="FFFFFF"/>
                </a:solidFill>
                <a:effectLst/>
                <a:uLnTx/>
                <a:uFillTx/>
                <a:latin typeface="DIN"/>
                <a:ea typeface="+mj-ea"/>
              </a:rPr>
              <a:t>SIT </a:t>
            </a:r>
            <a:r>
              <a:rPr kumimoji="0" lang="en-US" sz="3200" b="1" i="0" u="none" strike="noStrike" kern="0" cap="none" spc="360" normalizeH="0" baseline="0" noProof="0" dirty="0">
                <a:ln>
                  <a:noFill/>
                </a:ln>
                <a:solidFill>
                  <a:sysClr val="window" lastClr="FFFFFF"/>
                </a:solidFill>
                <a:effectLst/>
                <a:uLnTx/>
                <a:uFillTx/>
                <a:latin typeface="DIN"/>
                <a:ea typeface="+mj-ea"/>
              </a:rPr>
              <a:t>HERE</a:t>
            </a:r>
            <a:r>
              <a:rPr kumimoji="0" lang="en-US" sz="3200" b="1" i="0" u="none" strike="noStrike" kern="0" cap="none" spc="-220" normalizeH="0" baseline="0" noProof="0" dirty="0">
                <a:ln>
                  <a:noFill/>
                </a:ln>
                <a:solidFill>
                  <a:sysClr val="window" lastClr="FFFFFF"/>
                </a:solidFill>
                <a:effectLst/>
                <a:uLnTx/>
                <a:uFillTx/>
                <a:latin typeface="DIN"/>
                <a:ea typeface="+mj-ea"/>
              </a:rPr>
              <a:t> </a:t>
            </a:r>
          </a:p>
        </p:txBody>
      </p:sp>
      <p:sp>
        <p:nvSpPr>
          <p:cNvPr id="9" name="Slide Number Placeholder 8">
            <a:extLst>
              <a:ext uri="{FF2B5EF4-FFF2-40B4-BE49-F238E27FC236}">
                <a16:creationId xmlns:a16="http://schemas.microsoft.com/office/drawing/2014/main" id="{93E6FCEA-CB09-D24A-816E-9A5DE85C9CAF}"/>
              </a:ext>
            </a:extLst>
          </p:cNvPr>
          <p:cNvSpPr txBox="1">
            <a:spLocks/>
          </p:cNvSpPr>
          <p:nvPr userDrawn="1"/>
        </p:nvSpPr>
        <p:spPr>
          <a:xfrm>
            <a:off x="1209662" y="6356353"/>
            <a:ext cx="473392" cy="365125"/>
          </a:xfrm>
          <a:prstGeom prst="rect">
            <a:avLst/>
          </a:prstGeom>
          <a:ln>
            <a:noFill/>
          </a:ln>
        </p:spPr>
        <p:txBody>
          <a:bodyPr/>
          <a:lstStyle>
            <a:defPPr>
              <a:defRPr lang="en-US"/>
            </a:defPPr>
            <a:lvl1pPr marL="0" algn="l" defTabSz="914400" rtl="0" eaLnBrk="1" latinLnBrk="0" hangingPunct="1">
              <a:defRPr sz="1000" kern="1200">
                <a:solidFill>
                  <a:schemeClr val="tx1"/>
                </a:solidFill>
                <a:latin typeface="DIN-Regular"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EF5EDB-5532-9D4A-8748-6257A1DB1255}" type="slidenum">
              <a:rPr lang="en-US" sz="1000" smtClean="0"/>
              <a:pPr/>
              <a:t>‹#›</a:t>
            </a:fld>
            <a:endParaRPr lang="en-US" sz="1000" dirty="0"/>
          </a:p>
        </p:txBody>
      </p:sp>
      <p:sp>
        <p:nvSpPr>
          <p:cNvPr id="10" name="object 89">
            <a:extLst>
              <a:ext uri="{FF2B5EF4-FFF2-40B4-BE49-F238E27FC236}">
                <a16:creationId xmlns:a16="http://schemas.microsoft.com/office/drawing/2014/main" id="{F3D26A24-F5A2-A249-A327-1332C3D106F6}"/>
              </a:ext>
            </a:extLst>
          </p:cNvPr>
          <p:cNvSpPr txBox="1"/>
          <p:nvPr userDrawn="1"/>
        </p:nvSpPr>
        <p:spPr>
          <a:xfrm>
            <a:off x="2" y="1"/>
            <a:ext cx="10191169" cy="1114924"/>
          </a:xfrm>
          <a:prstGeom prst="rect">
            <a:avLst/>
          </a:prstGeom>
          <a:solidFill>
            <a:srgbClr val="A22929"/>
          </a:solidFill>
        </p:spPr>
        <p:txBody>
          <a:bodyPr vert="horz" wrap="square" lIns="0" tIns="110489" rIns="0" bIns="0" rtlCol="0" anchor="ctr">
            <a:noAutofit/>
          </a:bodyPr>
          <a:lstStyle/>
          <a:p>
            <a:pPr marL="793083">
              <a:lnSpc>
                <a:spcPct val="100000"/>
              </a:lnSpc>
              <a:spcBef>
                <a:spcPts val="869"/>
              </a:spcBef>
              <a:tabLst>
                <a:tab pos="1698557" algn="l"/>
                <a:tab pos="3335521" algn="l"/>
                <a:tab pos="4228296" algn="l"/>
              </a:tabLst>
            </a:pPr>
            <a:endParaRPr sz="1000" dirty="0">
              <a:latin typeface="DIN-Medium"/>
              <a:cs typeface="DIN-Medium"/>
            </a:endParaRPr>
          </a:p>
        </p:txBody>
      </p:sp>
      <p:pic>
        <p:nvPicPr>
          <p:cNvPr id="11" name="Picture 10">
            <a:extLst>
              <a:ext uri="{FF2B5EF4-FFF2-40B4-BE49-F238E27FC236}">
                <a16:creationId xmlns:a16="http://schemas.microsoft.com/office/drawing/2014/main" id="{23F07B4B-D725-2F48-873A-A038DC9C22E4}"/>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0484514" y="147155"/>
            <a:ext cx="1411130" cy="748457"/>
          </a:xfrm>
          <a:prstGeom prst="rect">
            <a:avLst/>
          </a:prstGeom>
        </p:spPr>
      </p:pic>
      <p:sp>
        <p:nvSpPr>
          <p:cNvPr id="12" name="Content Placeholder 13">
            <a:extLst>
              <a:ext uri="{FF2B5EF4-FFF2-40B4-BE49-F238E27FC236}">
                <a16:creationId xmlns:a16="http://schemas.microsoft.com/office/drawing/2014/main" id="{41D9B7E9-516C-9546-899D-C01FD92D0DDF}"/>
              </a:ext>
            </a:extLst>
          </p:cNvPr>
          <p:cNvSpPr txBox="1">
            <a:spLocks/>
          </p:cNvSpPr>
          <p:nvPr userDrawn="1"/>
        </p:nvSpPr>
        <p:spPr>
          <a:xfrm>
            <a:off x="722997" y="256900"/>
            <a:ext cx="8708293" cy="41433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bg1"/>
                </a:solidFill>
                <a:latin typeface="DIN"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DIN-Regula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DIN-Regula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DIN-Regula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DIN-Regula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YOUR HEADLINE GOES HERE</a:t>
            </a:r>
            <a:endParaRPr lang="en-US" sz="2000" dirty="0"/>
          </a:p>
        </p:txBody>
      </p:sp>
      <p:sp>
        <p:nvSpPr>
          <p:cNvPr id="13" name="Text Placeholder 2">
            <a:extLst>
              <a:ext uri="{FF2B5EF4-FFF2-40B4-BE49-F238E27FC236}">
                <a16:creationId xmlns:a16="http://schemas.microsoft.com/office/drawing/2014/main" id="{D3FA6653-90CD-DD4C-8D90-3A5547EB7E48}"/>
              </a:ext>
            </a:extLst>
          </p:cNvPr>
          <p:cNvSpPr txBox="1">
            <a:spLocks/>
          </p:cNvSpPr>
          <p:nvPr userDrawn="1"/>
        </p:nvSpPr>
        <p:spPr>
          <a:xfrm>
            <a:off x="723478" y="702520"/>
            <a:ext cx="8707328" cy="216451"/>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000" b="0" i="0" kern="1200">
                <a:solidFill>
                  <a:schemeClr val="bg1"/>
                </a:solidFill>
                <a:latin typeface="DIN Medium"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DIN-Regula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DIN-Regula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DIN-Regula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DIN-Regular"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000"/>
              <a:t>YOUR LONGER SUBHEAD GOES HERE</a:t>
            </a:r>
            <a:endParaRPr lang="en-US" sz="1000" dirty="0"/>
          </a:p>
        </p:txBody>
      </p:sp>
      <p:cxnSp>
        <p:nvCxnSpPr>
          <p:cNvPr id="14" name="Straight Connector 13">
            <a:extLst>
              <a:ext uri="{FF2B5EF4-FFF2-40B4-BE49-F238E27FC236}">
                <a16:creationId xmlns:a16="http://schemas.microsoft.com/office/drawing/2014/main" id="{6446B06E-D3CB-DB41-A3E0-0036A36A8518}"/>
              </a:ext>
            </a:extLst>
          </p:cNvPr>
          <p:cNvCxnSpPr/>
          <p:nvPr userDrawn="1"/>
        </p:nvCxnSpPr>
        <p:spPr>
          <a:xfrm>
            <a:off x="1693193" y="6343137"/>
            <a:ext cx="0" cy="387179"/>
          </a:xfrm>
          <a:prstGeom prst="line">
            <a:avLst/>
          </a:prstGeom>
          <a:ln>
            <a:solidFill>
              <a:srgbClr val="A32A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6570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Lst>
  <p:txStyles>
    <p:titleStyle>
      <a:lvl1pPr marL="129534" marR="5080" indent="0" algn="ctr" defTabSz="914363" rtl="0" eaLnBrk="1" fontAlgn="auto" latinLnBrk="0" hangingPunct="1">
        <a:lnSpc>
          <a:spcPct val="90000"/>
        </a:lnSpc>
        <a:spcBef>
          <a:spcPts val="95"/>
        </a:spcBef>
        <a:spcAft>
          <a:spcPts val="0"/>
        </a:spcAft>
        <a:buClrTx/>
        <a:buSzTx/>
        <a:buFontTx/>
        <a:buNone/>
        <a:tabLst>
          <a:tab pos="1418533" algn="l"/>
          <a:tab pos="1493460" algn="l"/>
          <a:tab pos="2311943" algn="l"/>
        </a:tabLst>
        <a:defRPr sz="3200" b="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b="0" i="0" kern="1200">
          <a:solidFill>
            <a:schemeClr val="tx1"/>
          </a:solidFill>
          <a:latin typeface="DIN-Regular" pitchFamily="2" charset="77"/>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b="0" i="0" kern="1200">
          <a:solidFill>
            <a:schemeClr val="tx1"/>
          </a:solidFill>
          <a:latin typeface="DIN-Regular" pitchFamily="2" charset="77"/>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b="0" i="0" kern="1200">
          <a:solidFill>
            <a:schemeClr val="tx1"/>
          </a:solidFill>
          <a:latin typeface="DIN-Regular" pitchFamily="2" charset="77"/>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b="0" i="0" kern="1200">
          <a:solidFill>
            <a:schemeClr val="tx1"/>
          </a:solidFill>
          <a:latin typeface="DIN-Regular" pitchFamily="2" charset="77"/>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b="0" i="0" kern="1200">
          <a:solidFill>
            <a:schemeClr val="tx1"/>
          </a:solidFill>
          <a:latin typeface="DIN-Regular" pitchFamily="2" charset="77"/>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CAF73DF5-9844-2DC1-8747-AC530273544F}"/>
              </a:ext>
            </a:extLst>
          </p:cNvPr>
          <p:cNvGraphicFramePr>
            <a:graphicFrameLocks noChangeAspect="1"/>
          </p:cNvGraphicFramePr>
          <p:nvPr userDrawn="1">
            <p:custDataLst>
              <p:tags r:id="rId14"/>
            </p:custDataLst>
            <p:extLst>
              <p:ext uri="{D42A27DB-BD31-4B8C-83A1-F6EECF244321}">
                <p14:modId xmlns:p14="http://schemas.microsoft.com/office/powerpoint/2010/main" val="2790581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04" imgH="405" progId="TCLayout.ActiveDocument.1">
                  <p:embed/>
                </p:oleObj>
              </mc:Choice>
              <mc:Fallback>
                <p:oleObj name="think-cell Slide" r:id="rId15" imgW="404" imgH="405" progId="TCLayout.ActiveDocument.1">
                  <p:embed/>
                  <p:pic>
                    <p:nvPicPr>
                      <p:cNvPr id="0" name=""/>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FB7C8D4D-DD57-4F48-AB5F-7BF2303F7823}"/>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F3E24D-C8E6-4DFF-A794-121F285E1E73}"/>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22A429-E522-4579-8861-36B960CA3007}"/>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6FD073BD-D5D6-4739-8C53-FDE9E8D5E5E9}" type="datetimeFigureOut">
              <a:rPr lang="en-US" smtClean="0"/>
              <a:t>11/4/25</a:t>
            </a:fld>
            <a:endParaRPr lang="en-US"/>
          </a:p>
        </p:txBody>
      </p:sp>
      <p:sp>
        <p:nvSpPr>
          <p:cNvPr id="5" name="Footer Placeholder 4">
            <a:extLst>
              <a:ext uri="{FF2B5EF4-FFF2-40B4-BE49-F238E27FC236}">
                <a16:creationId xmlns:a16="http://schemas.microsoft.com/office/drawing/2014/main" id="{62F6DC6B-9563-4800-BC8C-6DB4FB884DD6}"/>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37812A-266A-4CA1-9646-D24F511977D0}"/>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2C1B5B8E-E868-4BB5-A068-E73FACF8FE67}" type="slidenum">
              <a:rPr lang="en-US" smtClean="0"/>
              <a:t>‹#›</a:t>
            </a:fld>
            <a:endParaRPr lang="en-US"/>
          </a:p>
        </p:txBody>
      </p:sp>
      <p:sp>
        <p:nvSpPr>
          <p:cNvPr id="7" name="Title 1">
            <a:extLst>
              <a:ext uri="{FF2B5EF4-FFF2-40B4-BE49-F238E27FC236}">
                <a16:creationId xmlns:a16="http://schemas.microsoft.com/office/drawing/2014/main" id="{E247DE86-B4C5-4CE1-AA80-0062AC5E988C}"/>
              </a:ext>
            </a:extLst>
          </p:cNvPr>
          <p:cNvSpPr txBox="1">
            <a:spLocks/>
          </p:cNvSpPr>
          <p:nvPr userDrawn="1"/>
        </p:nvSpPr>
        <p:spPr>
          <a:xfrm>
            <a:off x="3223460" y="1409386"/>
            <a:ext cx="5745422" cy="1079913"/>
          </a:xfrm>
          <a:prstGeom prst="rect">
            <a:avLst/>
          </a:prstGeom>
        </p:spPr>
        <p:txBody>
          <a:bodyPr anchor="b"/>
          <a:lstStyle>
            <a:lvl1pPr marL="129539" marR="5080" indent="0" algn="ctr" defTabSz="914400" rtl="0" eaLnBrk="1" fontAlgn="auto" latinLnBrk="0" hangingPunct="1">
              <a:lnSpc>
                <a:spcPct val="90000"/>
              </a:lnSpc>
              <a:spcBef>
                <a:spcPts val="95"/>
              </a:spcBef>
              <a:spcAft>
                <a:spcPts val="0"/>
              </a:spcAft>
              <a:buClrTx/>
              <a:buSzTx/>
              <a:buFontTx/>
              <a:buNone/>
              <a:tabLst>
                <a:tab pos="1418590" algn="l"/>
                <a:tab pos="1493520" algn="l"/>
                <a:tab pos="2312035" algn="l"/>
              </a:tabLst>
              <a:defRPr sz="6000" b="0" kern="1200">
                <a:solidFill>
                  <a:schemeClr val="tx1"/>
                </a:solidFill>
                <a:latin typeface="+mj-lt"/>
                <a:ea typeface="+mj-ea"/>
                <a:cs typeface="+mj-cs"/>
              </a:defRPr>
            </a:lvl1pPr>
          </a:lstStyle>
          <a:p>
            <a:pPr marL="129539" marR="5080" lvl="0" indent="0" algn="ctr" defTabSz="914400" eaLnBrk="1" fontAlgn="auto" latinLnBrk="0" hangingPunct="1">
              <a:spcBef>
                <a:spcPts val="95"/>
              </a:spcBef>
              <a:spcAft>
                <a:spcPts val="0"/>
              </a:spcAft>
              <a:buClrTx/>
              <a:buSzTx/>
              <a:buFontTx/>
              <a:buNone/>
              <a:tabLst>
                <a:tab pos="1418590" algn="l"/>
                <a:tab pos="1493520" algn="l"/>
                <a:tab pos="2312035" algn="l"/>
              </a:tabLst>
              <a:defRPr/>
            </a:pPr>
            <a:r>
              <a:rPr kumimoji="0" lang="en-US" sz="3200" b="1" i="0" u="none" strike="noStrike" kern="0" cap="none" spc="360" normalizeH="0" baseline="0" noProof="0" dirty="0">
                <a:ln>
                  <a:noFill/>
                </a:ln>
                <a:solidFill>
                  <a:sysClr val="window" lastClr="FFFFFF"/>
                </a:solidFill>
                <a:effectLst/>
                <a:uLnTx/>
                <a:uFillTx/>
                <a:latin typeface="DIN"/>
                <a:ea typeface="+mj-ea"/>
              </a:rPr>
              <a:t>YOUR		</a:t>
            </a:r>
            <a:r>
              <a:rPr kumimoji="0" lang="en-US" sz="3200" b="1" i="0" u="none" strike="noStrike" kern="0" cap="none" spc="420" normalizeH="0" baseline="0" noProof="0" dirty="0">
                <a:ln>
                  <a:noFill/>
                </a:ln>
                <a:solidFill>
                  <a:sysClr val="window" lastClr="FFFFFF"/>
                </a:solidFill>
                <a:effectLst/>
                <a:uLnTx/>
                <a:uFillTx/>
                <a:latin typeface="DIN"/>
                <a:ea typeface="+mj-ea"/>
              </a:rPr>
              <a:t>HEADLINE </a:t>
            </a:r>
          </a:p>
          <a:p>
            <a:pPr marL="129539" marR="5080" lvl="0" indent="0" algn="ctr" defTabSz="914400" eaLnBrk="1" fontAlgn="auto" latinLnBrk="0" hangingPunct="1">
              <a:spcBef>
                <a:spcPts val="95"/>
              </a:spcBef>
              <a:spcAft>
                <a:spcPts val="0"/>
              </a:spcAft>
              <a:buClrTx/>
              <a:buSzTx/>
              <a:buFontTx/>
              <a:buNone/>
              <a:tabLst>
                <a:tab pos="1418590" algn="l"/>
                <a:tab pos="1493520" algn="l"/>
                <a:tab pos="2312035" algn="l"/>
              </a:tabLst>
              <a:defRPr/>
            </a:pPr>
            <a:r>
              <a:rPr kumimoji="0" lang="en-US" sz="3200" b="1" i="0" u="none" strike="noStrike" kern="0" cap="none" spc="360" normalizeH="0" baseline="0" noProof="0" dirty="0">
                <a:ln>
                  <a:noFill/>
                </a:ln>
                <a:solidFill>
                  <a:sysClr val="window" lastClr="FFFFFF"/>
                </a:solidFill>
                <a:effectLst/>
                <a:uLnTx/>
                <a:uFillTx/>
                <a:latin typeface="DIN"/>
                <a:ea typeface="+mj-ea"/>
              </a:rPr>
              <a:t>WILL </a:t>
            </a:r>
            <a:r>
              <a:rPr kumimoji="0" lang="en-US" sz="3200" b="1" i="0" u="none" strike="noStrike" kern="0" cap="none" spc="320" normalizeH="0" baseline="0" noProof="0" dirty="0">
                <a:ln>
                  <a:noFill/>
                </a:ln>
                <a:solidFill>
                  <a:sysClr val="window" lastClr="FFFFFF"/>
                </a:solidFill>
                <a:effectLst/>
                <a:uLnTx/>
                <a:uFillTx/>
                <a:latin typeface="DIN"/>
                <a:ea typeface="+mj-ea"/>
              </a:rPr>
              <a:t>SIT </a:t>
            </a:r>
            <a:r>
              <a:rPr kumimoji="0" lang="en-US" sz="3200" b="1" i="0" u="none" strike="noStrike" kern="0" cap="none" spc="360" normalizeH="0" baseline="0" noProof="0" dirty="0">
                <a:ln>
                  <a:noFill/>
                </a:ln>
                <a:solidFill>
                  <a:sysClr val="window" lastClr="FFFFFF"/>
                </a:solidFill>
                <a:effectLst/>
                <a:uLnTx/>
                <a:uFillTx/>
                <a:latin typeface="DIN"/>
                <a:ea typeface="+mj-ea"/>
              </a:rPr>
              <a:t>HERE</a:t>
            </a:r>
            <a:r>
              <a:rPr kumimoji="0" lang="en-US" sz="3200" b="1" i="0" u="none" strike="noStrike" kern="0" cap="none" spc="-220" normalizeH="0" baseline="0" noProof="0" dirty="0">
                <a:ln>
                  <a:noFill/>
                </a:ln>
                <a:solidFill>
                  <a:sysClr val="window" lastClr="FFFFFF"/>
                </a:solidFill>
                <a:effectLst/>
                <a:uLnTx/>
                <a:uFillTx/>
                <a:latin typeface="DIN"/>
                <a:ea typeface="+mj-ea"/>
              </a:rPr>
              <a:t> </a:t>
            </a:r>
          </a:p>
        </p:txBody>
      </p:sp>
      <p:sp>
        <p:nvSpPr>
          <p:cNvPr id="8" name="Slide Number Placeholder 8">
            <a:extLst>
              <a:ext uri="{FF2B5EF4-FFF2-40B4-BE49-F238E27FC236}">
                <a16:creationId xmlns:a16="http://schemas.microsoft.com/office/drawing/2014/main" id="{A6E223EB-A6D6-4F06-A507-B976206DF8D9}"/>
              </a:ext>
            </a:extLst>
          </p:cNvPr>
          <p:cNvSpPr txBox="1">
            <a:spLocks/>
          </p:cNvSpPr>
          <p:nvPr userDrawn="1"/>
        </p:nvSpPr>
        <p:spPr>
          <a:xfrm>
            <a:off x="1209662" y="6356353"/>
            <a:ext cx="473392" cy="365125"/>
          </a:xfrm>
          <a:prstGeom prst="rect">
            <a:avLst/>
          </a:prstGeom>
          <a:ln>
            <a:noFill/>
          </a:ln>
        </p:spPr>
        <p:txBody>
          <a:bodyPr/>
          <a:lstStyle>
            <a:defPPr>
              <a:defRPr lang="en-US"/>
            </a:defPPr>
            <a:lvl1pPr marL="0" algn="l" defTabSz="914400" rtl="0" eaLnBrk="1" latinLnBrk="0" hangingPunct="1">
              <a:defRPr sz="1000" kern="1200">
                <a:solidFill>
                  <a:schemeClr val="tx1"/>
                </a:solidFill>
                <a:latin typeface="DIN-Regular"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EF5EDB-5532-9D4A-8748-6257A1DB1255}" type="slidenum">
              <a:rPr lang="en-US" sz="1000" smtClean="0"/>
              <a:pPr/>
              <a:t>‹#›</a:t>
            </a:fld>
            <a:endParaRPr lang="en-US" sz="1000" dirty="0"/>
          </a:p>
        </p:txBody>
      </p:sp>
      <p:sp>
        <p:nvSpPr>
          <p:cNvPr id="9" name="object 89">
            <a:extLst>
              <a:ext uri="{FF2B5EF4-FFF2-40B4-BE49-F238E27FC236}">
                <a16:creationId xmlns:a16="http://schemas.microsoft.com/office/drawing/2014/main" id="{D62CD89D-9569-4A0A-9C31-CC2AE677B09F}"/>
              </a:ext>
            </a:extLst>
          </p:cNvPr>
          <p:cNvSpPr txBox="1"/>
          <p:nvPr userDrawn="1"/>
        </p:nvSpPr>
        <p:spPr>
          <a:xfrm>
            <a:off x="1" y="0"/>
            <a:ext cx="10191169" cy="1114924"/>
          </a:xfrm>
          <a:prstGeom prst="rect">
            <a:avLst/>
          </a:prstGeom>
          <a:solidFill>
            <a:srgbClr val="A22929"/>
          </a:solidFill>
        </p:spPr>
        <p:txBody>
          <a:bodyPr vert="horz" wrap="square" lIns="0" tIns="110489" rIns="0" bIns="0" rtlCol="0" anchor="ctr">
            <a:noAutofit/>
          </a:bodyPr>
          <a:lstStyle/>
          <a:p>
            <a:pPr marL="793115">
              <a:lnSpc>
                <a:spcPct val="100000"/>
              </a:lnSpc>
              <a:spcBef>
                <a:spcPts val="869"/>
              </a:spcBef>
              <a:tabLst>
                <a:tab pos="1698625" algn="l"/>
                <a:tab pos="3335654" algn="l"/>
                <a:tab pos="4228465" algn="l"/>
              </a:tabLst>
            </a:pPr>
            <a:endParaRPr sz="1000" dirty="0">
              <a:latin typeface="DIN-Medium"/>
              <a:cs typeface="DIN-Medium"/>
            </a:endParaRPr>
          </a:p>
        </p:txBody>
      </p:sp>
      <p:pic>
        <p:nvPicPr>
          <p:cNvPr id="10" name="Picture 9">
            <a:extLst>
              <a:ext uri="{FF2B5EF4-FFF2-40B4-BE49-F238E27FC236}">
                <a16:creationId xmlns:a16="http://schemas.microsoft.com/office/drawing/2014/main" id="{6BA596EE-30C1-4C54-9F4B-F3521FFB918E}"/>
              </a:ext>
            </a:extLst>
          </p:cNvPr>
          <p:cNvPicPr>
            <a:picLocks noChangeAspect="1"/>
          </p:cNvPicPr>
          <p:nvPr userDrawn="1"/>
        </p:nvPicPr>
        <p:blipFill>
          <a:blip r:embed="rId17"/>
          <a:stretch>
            <a:fillRect/>
          </a:stretch>
        </p:blipFill>
        <p:spPr>
          <a:xfrm>
            <a:off x="10484514" y="147154"/>
            <a:ext cx="1411130" cy="748457"/>
          </a:xfrm>
          <a:prstGeom prst="rect">
            <a:avLst/>
          </a:prstGeom>
        </p:spPr>
      </p:pic>
      <p:sp>
        <p:nvSpPr>
          <p:cNvPr id="11" name="Content Placeholder 13">
            <a:extLst>
              <a:ext uri="{FF2B5EF4-FFF2-40B4-BE49-F238E27FC236}">
                <a16:creationId xmlns:a16="http://schemas.microsoft.com/office/drawing/2014/main" id="{CEC8BDF7-529F-49BA-B008-928584B91116}"/>
              </a:ext>
            </a:extLst>
          </p:cNvPr>
          <p:cNvSpPr txBox="1">
            <a:spLocks/>
          </p:cNvSpPr>
          <p:nvPr userDrawn="1"/>
        </p:nvSpPr>
        <p:spPr>
          <a:xfrm>
            <a:off x="722996" y="256900"/>
            <a:ext cx="8708293" cy="41433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bg1"/>
                </a:solidFill>
                <a:latin typeface="DIN"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DIN-Regula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DIN-Regula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DIN-Regula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DIN-Regula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YOUR HEADLINE GOES HERE</a:t>
            </a:r>
            <a:endParaRPr lang="en-US" sz="2000" dirty="0"/>
          </a:p>
        </p:txBody>
      </p:sp>
      <p:sp>
        <p:nvSpPr>
          <p:cNvPr id="12" name="Text Placeholder 2">
            <a:extLst>
              <a:ext uri="{FF2B5EF4-FFF2-40B4-BE49-F238E27FC236}">
                <a16:creationId xmlns:a16="http://schemas.microsoft.com/office/drawing/2014/main" id="{4540BADF-2E66-49C5-9173-5117B179F92E}"/>
              </a:ext>
            </a:extLst>
          </p:cNvPr>
          <p:cNvSpPr txBox="1">
            <a:spLocks/>
          </p:cNvSpPr>
          <p:nvPr userDrawn="1"/>
        </p:nvSpPr>
        <p:spPr>
          <a:xfrm>
            <a:off x="723478" y="702519"/>
            <a:ext cx="8707328" cy="216451"/>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000" b="0" i="0" kern="1200">
                <a:solidFill>
                  <a:schemeClr val="bg1"/>
                </a:solidFill>
                <a:latin typeface="DIN Medium"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DIN-Regula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DIN-Regula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DIN-Regula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DIN-Regular"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000"/>
              <a:t>YOUR LONGER SUBHEAD GOES HERE</a:t>
            </a:r>
            <a:endParaRPr lang="en-US" sz="1000" dirty="0"/>
          </a:p>
        </p:txBody>
      </p:sp>
      <p:cxnSp>
        <p:nvCxnSpPr>
          <p:cNvPr id="13" name="Straight Connector 12">
            <a:extLst>
              <a:ext uri="{FF2B5EF4-FFF2-40B4-BE49-F238E27FC236}">
                <a16:creationId xmlns:a16="http://schemas.microsoft.com/office/drawing/2014/main" id="{239D05FE-77F9-4099-8604-E332DF4C00D9}"/>
              </a:ext>
            </a:extLst>
          </p:cNvPr>
          <p:cNvCxnSpPr/>
          <p:nvPr userDrawn="1"/>
        </p:nvCxnSpPr>
        <p:spPr>
          <a:xfrm>
            <a:off x="1693193" y="6343136"/>
            <a:ext cx="0" cy="387179"/>
          </a:xfrm>
          <a:prstGeom prst="line">
            <a:avLst/>
          </a:prstGeom>
          <a:ln>
            <a:solidFill>
              <a:srgbClr val="A32A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494544"/>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E784F68-AA51-64F8-DD60-A1078529F6CD}"/>
              </a:ext>
            </a:extLst>
          </p:cNvPr>
          <p:cNvGraphicFramePr>
            <a:graphicFrameLocks noChangeAspect="1"/>
          </p:cNvGraphicFramePr>
          <p:nvPr userDrawn="1">
            <p:custDataLst>
              <p:tags r:id="rId14"/>
            </p:custDataLst>
            <p:extLst>
              <p:ext uri="{D42A27DB-BD31-4B8C-83A1-F6EECF244321}">
                <p14:modId xmlns:p14="http://schemas.microsoft.com/office/powerpoint/2010/main" val="27327579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04" imgH="405" progId="TCLayout.ActiveDocument.1">
                  <p:embed/>
                </p:oleObj>
              </mc:Choice>
              <mc:Fallback>
                <p:oleObj name="think-cell Slide" r:id="rId15" imgW="404" imgH="405" progId="TCLayout.ActiveDocument.1">
                  <p:embed/>
                  <p:pic>
                    <p:nvPicPr>
                      <p:cNvPr id="0" name=""/>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FB7C8D4D-DD57-4F48-AB5F-7BF2303F7823}"/>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F3E24D-C8E6-4DFF-A794-121F285E1E73}"/>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22A429-E522-4579-8861-36B960CA3007}"/>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6FD073BD-D5D6-4739-8C53-FDE9E8D5E5E9}" type="datetimeFigureOut">
              <a:rPr lang="en-US" smtClean="0"/>
              <a:t>11/4/25</a:t>
            </a:fld>
            <a:endParaRPr lang="en-US"/>
          </a:p>
        </p:txBody>
      </p:sp>
      <p:sp>
        <p:nvSpPr>
          <p:cNvPr id="5" name="Footer Placeholder 4">
            <a:extLst>
              <a:ext uri="{FF2B5EF4-FFF2-40B4-BE49-F238E27FC236}">
                <a16:creationId xmlns:a16="http://schemas.microsoft.com/office/drawing/2014/main" id="{62F6DC6B-9563-4800-BC8C-6DB4FB884DD6}"/>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37812A-266A-4CA1-9646-D24F511977D0}"/>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2C1B5B8E-E868-4BB5-A068-E73FACF8FE67}" type="slidenum">
              <a:rPr lang="en-US" smtClean="0"/>
              <a:t>‹#›</a:t>
            </a:fld>
            <a:endParaRPr lang="en-US"/>
          </a:p>
        </p:txBody>
      </p:sp>
      <p:sp>
        <p:nvSpPr>
          <p:cNvPr id="7" name="Title 1">
            <a:extLst>
              <a:ext uri="{FF2B5EF4-FFF2-40B4-BE49-F238E27FC236}">
                <a16:creationId xmlns:a16="http://schemas.microsoft.com/office/drawing/2014/main" id="{E247DE86-B4C5-4CE1-AA80-0062AC5E988C}"/>
              </a:ext>
            </a:extLst>
          </p:cNvPr>
          <p:cNvSpPr txBox="1">
            <a:spLocks/>
          </p:cNvSpPr>
          <p:nvPr userDrawn="1"/>
        </p:nvSpPr>
        <p:spPr>
          <a:xfrm>
            <a:off x="3223460" y="1409386"/>
            <a:ext cx="5745422" cy="1079913"/>
          </a:xfrm>
          <a:prstGeom prst="rect">
            <a:avLst/>
          </a:prstGeom>
        </p:spPr>
        <p:txBody>
          <a:bodyPr anchor="b"/>
          <a:lstStyle>
            <a:lvl1pPr marL="129539" marR="5080" indent="0" algn="ctr" defTabSz="914400" rtl="0" eaLnBrk="1" fontAlgn="auto" latinLnBrk="0" hangingPunct="1">
              <a:lnSpc>
                <a:spcPct val="90000"/>
              </a:lnSpc>
              <a:spcBef>
                <a:spcPts val="95"/>
              </a:spcBef>
              <a:spcAft>
                <a:spcPts val="0"/>
              </a:spcAft>
              <a:buClrTx/>
              <a:buSzTx/>
              <a:buFontTx/>
              <a:buNone/>
              <a:tabLst>
                <a:tab pos="1418590" algn="l"/>
                <a:tab pos="1493520" algn="l"/>
                <a:tab pos="2312035" algn="l"/>
              </a:tabLst>
              <a:defRPr sz="6000" b="0" kern="1200">
                <a:solidFill>
                  <a:schemeClr val="tx1"/>
                </a:solidFill>
                <a:latin typeface="+mj-lt"/>
                <a:ea typeface="+mj-ea"/>
                <a:cs typeface="+mj-cs"/>
              </a:defRPr>
            </a:lvl1pPr>
          </a:lstStyle>
          <a:p>
            <a:pPr marL="129539" marR="5080" lvl="0" indent="0" algn="ctr" defTabSz="914400" eaLnBrk="1" fontAlgn="auto" latinLnBrk="0" hangingPunct="1">
              <a:spcBef>
                <a:spcPts val="95"/>
              </a:spcBef>
              <a:spcAft>
                <a:spcPts val="0"/>
              </a:spcAft>
              <a:buClrTx/>
              <a:buSzTx/>
              <a:buFontTx/>
              <a:buNone/>
              <a:tabLst>
                <a:tab pos="1418590" algn="l"/>
                <a:tab pos="1493520" algn="l"/>
                <a:tab pos="2312035" algn="l"/>
              </a:tabLst>
              <a:defRPr/>
            </a:pPr>
            <a:r>
              <a:rPr kumimoji="0" lang="en-US" sz="3200" b="1" i="0" u="none" strike="noStrike" kern="0" cap="none" spc="360" normalizeH="0" baseline="0" noProof="0" dirty="0">
                <a:ln>
                  <a:noFill/>
                </a:ln>
                <a:solidFill>
                  <a:sysClr val="window" lastClr="FFFFFF"/>
                </a:solidFill>
                <a:effectLst/>
                <a:uLnTx/>
                <a:uFillTx/>
                <a:latin typeface="DIN"/>
                <a:ea typeface="+mj-ea"/>
              </a:rPr>
              <a:t>YOUR		</a:t>
            </a:r>
            <a:r>
              <a:rPr kumimoji="0" lang="en-US" sz="3200" b="1" i="0" u="none" strike="noStrike" kern="0" cap="none" spc="420" normalizeH="0" baseline="0" noProof="0" dirty="0">
                <a:ln>
                  <a:noFill/>
                </a:ln>
                <a:solidFill>
                  <a:sysClr val="window" lastClr="FFFFFF"/>
                </a:solidFill>
                <a:effectLst/>
                <a:uLnTx/>
                <a:uFillTx/>
                <a:latin typeface="DIN"/>
                <a:ea typeface="+mj-ea"/>
              </a:rPr>
              <a:t>HEADLINE </a:t>
            </a:r>
          </a:p>
          <a:p>
            <a:pPr marL="129539" marR="5080" lvl="0" indent="0" algn="ctr" defTabSz="914400" eaLnBrk="1" fontAlgn="auto" latinLnBrk="0" hangingPunct="1">
              <a:spcBef>
                <a:spcPts val="95"/>
              </a:spcBef>
              <a:spcAft>
                <a:spcPts val="0"/>
              </a:spcAft>
              <a:buClrTx/>
              <a:buSzTx/>
              <a:buFontTx/>
              <a:buNone/>
              <a:tabLst>
                <a:tab pos="1418590" algn="l"/>
                <a:tab pos="1493520" algn="l"/>
                <a:tab pos="2312035" algn="l"/>
              </a:tabLst>
              <a:defRPr/>
            </a:pPr>
            <a:r>
              <a:rPr kumimoji="0" lang="en-US" sz="3200" b="1" i="0" u="none" strike="noStrike" kern="0" cap="none" spc="360" normalizeH="0" baseline="0" noProof="0" dirty="0">
                <a:ln>
                  <a:noFill/>
                </a:ln>
                <a:solidFill>
                  <a:sysClr val="window" lastClr="FFFFFF"/>
                </a:solidFill>
                <a:effectLst/>
                <a:uLnTx/>
                <a:uFillTx/>
                <a:latin typeface="DIN"/>
                <a:ea typeface="+mj-ea"/>
              </a:rPr>
              <a:t>WILL </a:t>
            </a:r>
            <a:r>
              <a:rPr kumimoji="0" lang="en-US" sz="3200" b="1" i="0" u="none" strike="noStrike" kern="0" cap="none" spc="320" normalizeH="0" baseline="0" noProof="0" dirty="0">
                <a:ln>
                  <a:noFill/>
                </a:ln>
                <a:solidFill>
                  <a:sysClr val="window" lastClr="FFFFFF"/>
                </a:solidFill>
                <a:effectLst/>
                <a:uLnTx/>
                <a:uFillTx/>
                <a:latin typeface="DIN"/>
                <a:ea typeface="+mj-ea"/>
              </a:rPr>
              <a:t>SIT </a:t>
            </a:r>
            <a:r>
              <a:rPr kumimoji="0" lang="en-US" sz="3200" b="1" i="0" u="none" strike="noStrike" kern="0" cap="none" spc="360" normalizeH="0" baseline="0" noProof="0" dirty="0">
                <a:ln>
                  <a:noFill/>
                </a:ln>
                <a:solidFill>
                  <a:sysClr val="window" lastClr="FFFFFF"/>
                </a:solidFill>
                <a:effectLst/>
                <a:uLnTx/>
                <a:uFillTx/>
                <a:latin typeface="DIN"/>
                <a:ea typeface="+mj-ea"/>
              </a:rPr>
              <a:t>HERE</a:t>
            </a:r>
            <a:r>
              <a:rPr kumimoji="0" lang="en-US" sz="3200" b="1" i="0" u="none" strike="noStrike" kern="0" cap="none" spc="-220" normalizeH="0" baseline="0" noProof="0" dirty="0">
                <a:ln>
                  <a:noFill/>
                </a:ln>
                <a:solidFill>
                  <a:sysClr val="window" lastClr="FFFFFF"/>
                </a:solidFill>
                <a:effectLst/>
                <a:uLnTx/>
                <a:uFillTx/>
                <a:latin typeface="DIN"/>
                <a:ea typeface="+mj-ea"/>
              </a:rPr>
              <a:t> </a:t>
            </a:r>
          </a:p>
        </p:txBody>
      </p:sp>
      <p:sp>
        <p:nvSpPr>
          <p:cNvPr id="8" name="Slide Number Placeholder 8">
            <a:extLst>
              <a:ext uri="{FF2B5EF4-FFF2-40B4-BE49-F238E27FC236}">
                <a16:creationId xmlns:a16="http://schemas.microsoft.com/office/drawing/2014/main" id="{A6E223EB-A6D6-4F06-A507-B976206DF8D9}"/>
              </a:ext>
            </a:extLst>
          </p:cNvPr>
          <p:cNvSpPr txBox="1">
            <a:spLocks/>
          </p:cNvSpPr>
          <p:nvPr userDrawn="1"/>
        </p:nvSpPr>
        <p:spPr>
          <a:xfrm>
            <a:off x="1209662" y="6356353"/>
            <a:ext cx="473392" cy="365125"/>
          </a:xfrm>
          <a:prstGeom prst="rect">
            <a:avLst/>
          </a:prstGeom>
          <a:ln>
            <a:noFill/>
          </a:ln>
        </p:spPr>
        <p:txBody>
          <a:bodyPr/>
          <a:lstStyle>
            <a:defPPr>
              <a:defRPr lang="en-US"/>
            </a:defPPr>
            <a:lvl1pPr marL="0" algn="l" defTabSz="914400" rtl="0" eaLnBrk="1" latinLnBrk="0" hangingPunct="1">
              <a:defRPr sz="1000" kern="1200">
                <a:solidFill>
                  <a:schemeClr val="tx1"/>
                </a:solidFill>
                <a:latin typeface="DIN-Regular"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EF5EDB-5532-9D4A-8748-6257A1DB1255}" type="slidenum">
              <a:rPr lang="en-US" sz="1000" smtClean="0"/>
              <a:pPr/>
              <a:t>‹#›</a:t>
            </a:fld>
            <a:endParaRPr lang="en-US" sz="1000" dirty="0"/>
          </a:p>
        </p:txBody>
      </p:sp>
      <p:sp>
        <p:nvSpPr>
          <p:cNvPr id="9" name="object 89">
            <a:extLst>
              <a:ext uri="{FF2B5EF4-FFF2-40B4-BE49-F238E27FC236}">
                <a16:creationId xmlns:a16="http://schemas.microsoft.com/office/drawing/2014/main" id="{D62CD89D-9569-4A0A-9C31-CC2AE677B09F}"/>
              </a:ext>
            </a:extLst>
          </p:cNvPr>
          <p:cNvSpPr txBox="1"/>
          <p:nvPr userDrawn="1"/>
        </p:nvSpPr>
        <p:spPr>
          <a:xfrm>
            <a:off x="1" y="0"/>
            <a:ext cx="10191169" cy="1114924"/>
          </a:xfrm>
          <a:prstGeom prst="rect">
            <a:avLst/>
          </a:prstGeom>
          <a:solidFill>
            <a:srgbClr val="A22929"/>
          </a:solidFill>
        </p:spPr>
        <p:txBody>
          <a:bodyPr vert="horz" wrap="square" lIns="0" tIns="110489" rIns="0" bIns="0" rtlCol="0" anchor="ctr">
            <a:noAutofit/>
          </a:bodyPr>
          <a:lstStyle/>
          <a:p>
            <a:pPr marL="793115">
              <a:lnSpc>
                <a:spcPct val="100000"/>
              </a:lnSpc>
              <a:spcBef>
                <a:spcPts val="869"/>
              </a:spcBef>
              <a:tabLst>
                <a:tab pos="1698625" algn="l"/>
                <a:tab pos="3335654" algn="l"/>
                <a:tab pos="4228465" algn="l"/>
              </a:tabLst>
            </a:pPr>
            <a:endParaRPr sz="1000" dirty="0">
              <a:latin typeface="DIN-Medium"/>
              <a:cs typeface="DIN-Medium"/>
            </a:endParaRPr>
          </a:p>
        </p:txBody>
      </p:sp>
      <p:pic>
        <p:nvPicPr>
          <p:cNvPr id="10" name="Picture 9">
            <a:extLst>
              <a:ext uri="{FF2B5EF4-FFF2-40B4-BE49-F238E27FC236}">
                <a16:creationId xmlns:a16="http://schemas.microsoft.com/office/drawing/2014/main" id="{6BA596EE-30C1-4C54-9F4B-F3521FFB918E}"/>
              </a:ext>
            </a:extLst>
          </p:cNvPr>
          <p:cNvPicPr>
            <a:picLocks noChangeAspect="1"/>
          </p:cNvPicPr>
          <p:nvPr userDrawn="1"/>
        </p:nvPicPr>
        <p:blipFill>
          <a:blip r:embed="rId17"/>
          <a:stretch>
            <a:fillRect/>
          </a:stretch>
        </p:blipFill>
        <p:spPr>
          <a:xfrm>
            <a:off x="10484514" y="147154"/>
            <a:ext cx="1411130" cy="748457"/>
          </a:xfrm>
          <a:prstGeom prst="rect">
            <a:avLst/>
          </a:prstGeom>
        </p:spPr>
      </p:pic>
      <p:sp>
        <p:nvSpPr>
          <p:cNvPr id="11" name="Content Placeholder 13">
            <a:extLst>
              <a:ext uri="{FF2B5EF4-FFF2-40B4-BE49-F238E27FC236}">
                <a16:creationId xmlns:a16="http://schemas.microsoft.com/office/drawing/2014/main" id="{CEC8BDF7-529F-49BA-B008-928584B91116}"/>
              </a:ext>
            </a:extLst>
          </p:cNvPr>
          <p:cNvSpPr txBox="1">
            <a:spLocks/>
          </p:cNvSpPr>
          <p:nvPr userDrawn="1"/>
        </p:nvSpPr>
        <p:spPr>
          <a:xfrm>
            <a:off x="722996" y="256900"/>
            <a:ext cx="8708293" cy="41433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bg1"/>
                </a:solidFill>
                <a:latin typeface="DIN"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DIN-Regula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DIN-Regula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DIN-Regula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DIN-Regula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YOUR HEADLINE GOES HERE</a:t>
            </a:r>
            <a:endParaRPr lang="en-US" sz="2000" dirty="0"/>
          </a:p>
        </p:txBody>
      </p:sp>
      <p:sp>
        <p:nvSpPr>
          <p:cNvPr id="12" name="Text Placeholder 2">
            <a:extLst>
              <a:ext uri="{FF2B5EF4-FFF2-40B4-BE49-F238E27FC236}">
                <a16:creationId xmlns:a16="http://schemas.microsoft.com/office/drawing/2014/main" id="{4540BADF-2E66-49C5-9173-5117B179F92E}"/>
              </a:ext>
            </a:extLst>
          </p:cNvPr>
          <p:cNvSpPr txBox="1">
            <a:spLocks/>
          </p:cNvSpPr>
          <p:nvPr userDrawn="1"/>
        </p:nvSpPr>
        <p:spPr>
          <a:xfrm>
            <a:off x="723478" y="702519"/>
            <a:ext cx="8707328" cy="216451"/>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000" b="0" i="0" kern="1200">
                <a:solidFill>
                  <a:schemeClr val="bg1"/>
                </a:solidFill>
                <a:latin typeface="DIN Medium"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DIN-Regula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DIN-Regula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DIN-Regula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DIN-Regular"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000"/>
              <a:t>YOUR LONGER SUBHEAD GOES HERE</a:t>
            </a:r>
            <a:endParaRPr lang="en-US" sz="1000" dirty="0"/>
          </a:p>
        </p:txBody>
      </p:sp>
      <p:cxnSp>
        <p:nvCxnSpPr>
          <p:cNvPr id="13" name="Straight Connector 12">
            <a:extLst>
              <a:ext uri="{FF2B5EF4-FFF2-40B4-BE49-F238E27FC236}">
                <a16:creationId xmlns:a16="http://schemas.microsoft.com/office/drawing/2014/main" id="{239D05FE-77F9-4099-8604-E332DF4C00D9}"/>
              </a:ext>
            </a:extLst>
          </p:cNvPr>
          <p:cNvCxnSpPr/>
          <p:nvPr userDrawn="1"/>
        </p:nvCxnSpPr>
        <p:spPr>
          <a:xfrm>
            <a:off x="1693193" y="6343136"/>
            <a:ext cx="0" cy="387179"/>
          </a:xfrm>
          <a:prstGeom prst="line">
            <a:avLst/>
          </a:prstGeom>
          <a:ln>
            <a:solidFill>
              <a:srgbClr val="A32A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413350"/>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7C8D4D-DD57-4F48-AB5F-7BF2303F7823}"/>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F3E24D-C8E6-4DFF-A794-121F285E1E73}"/>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22A429-E522-4579-8861-36B960CA3007}"/>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6FD073BD-D5D6-4739-8C53-FDE9E8D5E5E9}" type="datetimeFigureOut">
              <a:rPr lang="en-US" smtClean="0"/>
              <a:t>11/4/25</a:t>
            </a:fld>
            <a:endParaRPr lang="en-US"/>
          </a:p>
        </p:txBody>
      </p:sp>
      <p:sp>
        <p:nvSpPr>
          <p:cNvPr id="5" name="Footer Placeholder 4">
            <a:extLst>
              <a:ext uri="{FF2B5EF4-FFF2-40B4-BE49-F238E27FC236}">
                <a16:creationId xmlns:a16="http://schemas.microsoft.com/office/drawing/2014/main" id="{62F6DC6B-9563-4800-BC8C-6DB4FB884DD6}"/>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37812A-266A-4CA1-9646-D24F511977D0}"/>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2C1B5B8E-E868-4BB5-A068-E73FACF8FE67}" type="slidenum">
              <a:rPr lang="en-US" smtClean="0"/>
              <a:t>‹#›</a:t>
            </a:fld>
            <a:endParaRPr lang="en-US"/>
          </a:p>
        </p:txBody>
      </p:sp>
      <p:sp>
        <p:nvSpPr>
          <p:cNvPr id="7" name="Title 1">
            <a:extLst>
              <a:ext uri="{FF2B5EF4-FFF2-40B4-BE49-F238E27FC236}">
                <a16:creationId xmlns:a16="http://schemas.microsoft.com/office/drawing/2014/main" id="{E247DE86-B4C5-4CE1-AA80-0062AC5E988C}"/>
              </a:ext>
            </a:extLst>
          </p:cNvPr>
          <p:cNvSpPr txBox="1">
            <a:spLocks/>
          </p:cNvSpPr>
          <p:nvPr userDrawn="1"/>
        </p:nvSpPr>
        <p:spPr>
          <a:xfrm>
            <a:off x="3223460" y="1409386"/>
            <a:ext cx="5745422" cy="1079913"/>
          </a:xfrm>
          <a:prstGeom prst="rect">
            <a:avLst/>
          </a:prstGeom>
        </p:spPr>
        <p:txBody>
          <a:bodyPr anchor="b"/>
          <a:lstStyle>
            <a:lvl1pPr marL="129539" marR="5080" indent="0" algn="ctr" defTabSz="914400" rtl="0" eaLnBrk="1" fontAlgn="auto" latinLnBrk="0" hangingPunct="1">
              <a:lnSpc>
                <a:spcPct val="90000"/>
              </a:lnSpc>
              <a:spcBef>
                <a:spcPts val="95"/>
              </a:spcBef>
              <a:spcAft>
                <a:spcPts val="0"/>
              </a:spcAft>
              <a:buClrTx/>
              <a:buSzTx/>
              <a:buFontTx/>
              <a:buNone/>
              <a:tabLst>
                <a:tab pos="1418590" algn="l"/>
                <a:tab pos="1493520" algn="l"/>
                <a:tab pos="2312035" algn="l"/>
              </a:tabLst>
              <a:defRPr sz="6000" b="0" kern="1200">
                <a:solidFill>
                  <a:schemeClr val="tx1"/>
                </a:solidFill>
                <a:latin typeface="+mj-lt"/>
                <a:ea typeface="+mj-ea"/>
                <a:cs typeface="+mj-cs"/>
              </a:defRPr>
            </a:lvl1pPr>
          </a:lstStyle>
          <a:p>
            <a:pPr marL="129539" marR="5080" lvl="0" indent="0" algn="ctr" defTabSz="914400" eaLnBrk="1" fontAlgn="auto" latinLnBrk="0" hangingPunct="1">
              <a:spcBef>
                <a:spcPts val="95"/>
              </a:spcBef>
              <a:spcAft>
                <a:spcPts val="0"/>
              </a:spcAft>
              <a:buClrTx/>
              <a:buSzTx/>
              <a:buFontTx/>
              <a:buNone/>
              <a:tabLst>
                <a:tab pos="1418590" algn="l"/>
                <a:tab pos="1493520" algn="l"/>
                <a:tab pos="2312035" algn="l"/>
              </a:tabLst>
              <a:defRPr/>
            </a:pPr>
            <a:r>
              <a:rPr kumimoji="0" lang="en-US" sz="3200" b="1" i="0" u="none" strike="noStrike" kern="0" cap="none" spc="360" normalizeH="0" baseline="0" noProof="0" dirty="0">
                <a:ln>
                  <a:noFill/>
                </a:ln>
                <a:solidFill>
                  <a:sysClr val="window" lastClr="FFFFFF"/>
                </a:solidFill>
                <a:effectLst/>
                <a:uLnTx/>
                <a:uFillTx/>
                <a:latin typeface="DIN"/>
                <a:ea typeface="+mj-ea"/>
              </a:rPr>
              <a:t>YOUR		</a:t>
            </a:r>
            <a:r>
              <a:rPr kumimoji="0" lang="en-US" sz="3200" b="1" i="0" u="none" strike="noStrike" kern="0" cap="none" spc="420" normalizeH="0" baseline="0" noProof="0" dirty="0">
                <a:ln>
                  <a:noFill/>
                </a:ln>
                <a:solidFill>
                  <a:sysClr val="window" lastClr="FFFFFF"/>
                </a:solidFill>
                <a:effectLst/>
                <a:uLnTx/>
                <a:uFillTx/>
                <a:latin typeface="DIN"/>
                <a:ea typeface="+mj-ea"/>
              </a:rPr>
              <a:t>HEADLINE </a:t>
            </a:r>
          </a:p>
          <a:p>
            <a:pPr marL="129539" marR="5080" lvl="0" indent="0" algn="ctr" defTabSz="914400" eaLnBrk="1" fontAlgn="auto" latinLnBrk="0" hangingPunct="1">
              <a:spcBef>
                <a:spcPts val="95"/>
              </a:spcBef>
              <a:spcAft>
                <a:spcPts val="0"/>
              </a:spcAft>
              <a:buClrTx/>
              <a:buSzTx/>
              <a:buFontTx/>
              <a:buNone/>
              <a:tabLst>
                <a:tab pos="1418590" algn="l"/>
                <a:tab pos="1493520" algn="l"/>
                <a:tab pos="2312035" algn="l"/>
              </a:tabLst>
              <a:defRPr/>
            </a:pPr>
            <a:r>
              <a:rPr kumimoji="0" lang="en-US" sz="3200" b="1" i="0" u="none" strike="noStrike" kern="0" cap="none" spc="360" normalizeH="0" baseline="0" noProof="0" dirty="0">
                <a:ln>
                  <a:noFill/>
                </a:ln>
                <a:solidFill>
                  <a:sysClr val="window" lastClr="FFFFFF"/>
                </a:solidFill>
                <a:effectLst/>
                <a:uLnTx/>
                <a:uFillTx/>
                <a:latin typeface="DIN"/>
                <a:ea typeface="+mj-ea"/>
              </a:rPr>
              <a:t>WILL </a:t>
            </a:r>
            <a:r>
              <a:rPr kumimoji="0" lang="en-US" sz="3200" b="1" i="0" u="none" strike="noStrike" kern="0" cap="none" spc="320" normalizeH="0" baseline="0" noProof="0" dirty="0">
                <a:ln>
                  <a:noFill/>
                </a:ln>
                <a:solidFill>
                  <a:sysClr val="window" lastClr="FFFFFF"/>
                </a:solidFill>
                <a:effectLst/>
                <a:uLnTx/>
                <a:uFillTx/>
                <a:latin typeface="DIN"/>
                <a:ea typeface="+mj-ea"/>
              </a:rPr>
              <a:t>SIT </a:t>
            </a:r>
            <a:r>
              <a:rPr kumimoji="0" lang="en-US" sz="3200" b="1" i="0" u="none" strike="noStrike" kern="0" cap="none" spc="360" normalizeH="0" baseline="0" noProof="0" dirty="0">
                <a:ln>
                  <a:noFill/>
                </a:ln>
                <a:solidFill>
                  <a:sysClr val="window" lastClr="FFFFFF"/>
                </a:solidFill>
                <a:effectLst/>
                <a:uLnTx/>
                <a:uFillTx/>
                <a:latin typeface="DIN"/>
                <a:ea typeface="+mj-ea"/>
              </a:rPr>
              <a:t>HERE</a:t>
            </a:r>
            <a:r>
              <a:rPr kumimoji="0" lang="en-US" sz="3200" b="1" i="0" u="none" strike="noStrike" kern="0" cap="none" spc="-220" normalizeH="0" baseline="0" noProof="0" dirty="0">
                <a:ln>
                  <a:noFill/>
                </a:ln>
                <a:solidFill>
                  <a:sysClr val="window" lastClr="FFFFFF"/>
                </a:solidFill>
                <a:effectLst/>
                <a:uLnTx/>
                <a:uFillTx/>
                <a:latin typeface="DIN"/>
                <a:ea typeface="+mj-ea"/>
              </a:rPr>
              <a:t> </a:t>
            </a:r>
          </a:p>
        </p:txBody>
      </p:sp>
      <p:sp>
        <p:nvSpPr>
          <p:cNvPr id="8" name="Slide Number Placeholder 8">
            <a:extLst>
              <a:ext uri="{FF2B5EF4-FFF2-40B4-BE49-F238E27FC236}">
                <a16:creationId xmlns:a16="http://schemas.microsoft.com/office/drawing/2014/main" id="{A6E223EB-A6D6-4F06-A507-B976206DF8D9}"/>
              </a:ext>
            </a:extLst>
          </p:cNvPr>
          <p:cNvSpPr txBox="1">
            <a:spLocks/>
          </p:cNvSpPr>
          <p:nvPr userDrawn="1"/>
        </p:nvSpPr>
        <p:spPr>
          <a:xfrm>
            <a:off x="1209662" y="6356353"/>
            <a:ext cx="473392" cy="365125"/>
          </a:xfrm>
          <a:prstGeom prst="rect">
            <a:avLst/>
          </a:prstGeom>
          <a:ln>
            <a:noFill/>
          </a:ln>
        </p:spPr>
        <p:txBody>
          <a:bodyPr/>
          <a:lstStyle>
            <a:defPPr>
              <a:defRPr lang="en-US"/>
            </a:defPPr>
            <a:lvl1pPr marL="0" algn="l" defTabSz="914400" rtl="0" eaLnBrk="1" latinLnBrk="0" hangingPunct="1">
              <a:defRPr sz="1000" kern="1200">
                <a:solidFill>
                  <a:schemeClr val="tx1"/>
                </a:solidFill>
                <a:latin typeface="DIN-Regular"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EF5EDB-5532-9D4A-8748-6257A1DB1255}" type="slidenum">
              <a:rPr lang="en-US" sz="1000" smtClean="0"/>
              <a:pPr/>
              <a:t>‹#›</a:t>
            </a:fld>
            <a:endParaRPr lang="en-US" sz="1000" dirty="0"/>
          </a:p>
        </p:txBody>
      </p:sp>
      <p:sp>
        <p:nvSpPr>
          <p:cNvPr id="9" name="object 89">
            <a:extLst>
              <a:ext uri="{FF2B5EF4-FFF2-40B4-BE49-F238E27FC236}">
                <a16:creationId xmlns:a16="http://schemas.microsoft.com/office/drawing/2014/main" id="{D62CD89D-9569-4A0A-9C31-CC2AE677B09F}"/>
              </a:ext>
            </a:extLst>
          </p:cNvPr>
          <p:cNvSpPr txBox="1"/>
          <p:nvPr userDrawn="1"/>
        </p:nvSpPr>
        <p:spPr>
          <a:xfrm>
            <a:off x="1" y="0"/>
            <a:ext cx="10191169" cy="1114924"/>
          </a:xfrm>
          <a:prstGeom prst="rect">
            <a:avLst/>
          </a:prstGeom>
          <a:solidFill>
            <a:srgbClr val="A22929"/>
          </a:solidFill>
        </p:spPr>
        <p:txBody>
          <a:bodyPr vert="horz" wrap="square" lIns="0" tIns="110489" rIns="0" bIns="0" rtlCol="0" anchor="ctr">
            <a:noAutofit/>
          </a:bodyPr>
          <a:lstStyle/>
          <a:p>
            <a:pPr marL="793115">
              <a:lnSpc>
                <a:spcPct val="100000"/>
              </a:lnSpc>
              <a:spcBef>
                <a:spcPts val="869"/>
              </a:spcBef>
              <a:tabLst>
                <a:tab pos="1698625" algn="l"/>
                <a:tab pos="3335654" algn="l"/>
                <a:tab pos="4228465" algn="l"/>
              </a:tabLst>
            </a:pPr>
            <a:endParaRPr sz="1000" dirty="0">
              <a:latin typeface="DIN-Medium"/>
              <a:cs typeface="DIN-Medium"/>
            </a:endParaRPr>
          </a:p>
        </p:txBody>
      </p:sp>
      <p:pic>
        <p:nvPicPr>
          <p:cNvPr id="10" name="Picture 9">
            <a:extLst>
              <a:ext uri="{FF2B5EF4-FFF2-40B4-BE49-F238E27FC236}">
                <a16:creationId xmlns:a16="http://schemas.microsoft.com/office/drawing/2014/main" id="{6BA596EE-30C1-4C54-9F4B-F3521FFB918E}"/>
              </a:ext>
            </a:extLst>
          </p:cNvPr>
          <p:cNvPicPr>
            <a:picLocks noChangeAspect="1"/>
          </p:cNvPicPr>
          <p:nvPr userDrawn="1"/>
        </p:nvPicPr>
        <p:blipFill>
          <a:blip r:embed="rId14"/>
          <a:stretch>
            <a:fillRect/>
          </a:stretch>
        </p:blipFill>
        <p:spPr>
          <a:xfrm>
            <a:off x="10484514" y="147154"/>
            <a:ext cx="1411130" cy="748457"/>
          </a:xfrm>
          <a:prstGeom prst="rect">
            <a:avLst/>
          </a:prstGeom>
        </p:spPr>
      </p:pic>
      <p:sp>
        <p:nvSpPr>
          <p:cNvPr id="11" name="Content Placeholder 13">
            <a:extLst>
              <a:ext uri="{FF2B5EF4-FFF2-40B4-BE49-F238E27FC236}">
                <a16:creationId xmlns:a16="http://schemas.microsoft.com/office/drawing/2014/main" id="{CEC8BDF7-529F-49BA-B008-928584B91116}"/>
              </a:ext>
            </a:extLst>
          </p:cNvPr>
          <p:cNvSpPr txBox="1">
            <a:spLocks/>
          </p:cNvSpPr>
          <p:nvPr userDrawn="1"/>
        </p:nvSpPr>
        <p:spPr>
          <a:xfrm>
            <a:off x="722996" y="256900"/>
            <a:ext cx="8708293" cy="41433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bg1"/>
                </a:solidFill>
                <a:latin typeface="DIN"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DIN-Regula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DIN-Regula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DIN-Regula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DIN-Regula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YOUR HEADLINE GOES HERE</a:t>
            </a:r>
            <a:endParaRPr lang="en-US" sz="2000" dirty="0"/>
          </a:p>
        </p:txBody>
      </p:sp>
      <p:sp>
        <p:nvSpPr>
          <p:cNvPr id="12" name="Text Placeholder 2">
            <a:extLst>
              <a:ext uri="{FF2B5EF4-FFF2-40B4-BE49-F238E27FC236}">
                <a16:creationId xmlns:a16="http://schemas.microsoft.com/office/drawing/2014/main" id="{4540BADF-2E66-49C5-9173-5117B179F92E}"/>
              </a:ext>
            </a:extLst>
          </p:cNvPr>
          <p:cNvSpPr txBox="1">
            <a:spLocks/>
          </p:cNvSpPr>
          <p:nvPr userDrawn="1"/>
        </p:nvSpPr>
        <p:spPr>
          <a:xfrm>
            <a:off x="723478" y="702519"/>
            <a:ext cx="8707328" cy="216451"/>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000" b="0" i="0" kern="1200">
                <a:solidFill>
                  <a:schemeClr val="bg1"/>
                </a:solidFill>
                <a:latin typeface="DIN Medium"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DIN-Regula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DIN-Regula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DIN-Regula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DIN-Regular"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000"/>
              <a:t>YOUR LONGER SUBHEAD GOES HERE</a:t>
            </a:r>
            <a:endParaRPr lang="en-US" sz="1000" dirty="0"/>
          </a:p>
        </p:txBody>
      </p:sp>
      <p:cxnSp>
        <p:nvCxnSpPr>
          <p:cNvPr id="13" name="Straight Connector 12">
            <a:extLst>
              <a:ext uri="{FF2B5EF4-FFF2-40B4-BE49-F238E27FC236}">
                <a16:creationId xmlns:a16="http://schemas.microsoft.com/office/drawing/2014/main" id="{239D05FE-77F9-4099-8604-E332DF4C00D9}"/>
              </a:ext>
            </a:extLst>
          </p:cNvPr>
          <p:cNvCxnSpPr/>
          <p:nvPr userDrawn="1"/>
        </p:nvCxnSpPr>
        <p:spPr>
          <a:xfrm>
            <a:off x="1693193" y="6343136"/>
            <a:ext cx="0" cy="387179"/>
          </a:xfrm>
          <a:prstGeom prst="line">
            <a:avLst/>
          </a:prstGeom>
          <a:ln>
            <a:solidFill>
              <a:srgbClr val="A32A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342838"/>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7.xml"/><Relationship Id="rId5" Type="http://schemas.openxmlformats.org/officeDocument/2006/relationships/image" Target="../media/image5.emf"/><Relationship Id="rId4" Type="http://schemas.openxmlformats.org/officeDocument/2006/relationships/oleObject" Target="../embeddings/oleObject6.bin"/></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png"/><Relationship Id="rId1" Type="http://schemas.openxmlformats.org/officeDocument/2006/relationships/slideLayout" Target="../slideLayouts/slideLayout5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hyperlink" Target="https://www.h-x.technology/services/smart-contract-audit" TargetMode="External"/><Relationship Id="rId2" Type="http://schemas.openxmlformats.org/officeDocument/2006/relationships/image" Target="../media/image32.png"/><Relationship Id="rId1" Type="http://schemas.openxmlformats.org/officeDocument/2006/relationships/slideLayout" Target="../slideLayouts/slideLayout50.xml"/><Relationship Id="rId5" Type="http://schemas.openxmlformats.org/officeDocument/2006/relationships/hyperlink" Target="https://www.h-x.technology/doing-business-together" TargetMode="External"/><Relationship Id="rId4" Type="http://schemas.openxmlformats.org/officeDocument/2006/relationships/hyperlink" Target="https://www.h-x.technology/service-group/security-training"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22.emf"/><Relationship Id="rId4" Type="http://schemas.openxmlformats.org/officeDocument/2006/relationships/oleObject" Target="../embeddings/oleObject7.bin"/></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22.emf"/><Relationship Id="rId4" Type="http://schemas.openxmlformats.org/officeDocument/2006/relationships/oleObject" Target="../embeddings/oleObject7.bin"/></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2.emf"/><Relationship Id="rId4" Type="http://schemas.openxmlformats.org/officeDocument/2006/relationships/oleObject" Target="../embeddings/oleObject7.bin"/></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22.emf"/><Relationship Id="rId4" Type="http://schemas.openxmlformats.org/officeDocument/2006/relationships/oleObject" Target="../embeddings/oleObject7.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2.emf"/><Relationship Id="rId4"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22.emf"/><Relationship Id="rId4" Type="http://schemas.openxmlformats.org/officeDocument/2006/relationships/oleObject" Target="../embeddings/oleObject7.bin"/></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CDC91E0-5604-2677-F802-9DFFC105E32A}"/>
              </a:ext>
            </a:extLst>
          </p:cNvPr>
          <p:cNvGraphicFramePr>
            <a:graphicFrameLocks noChangeAspect="1"/>
          </p:cNvGraphicFramePr>
          <p:nvPr>
            <p:custDataLst>
              <p:tags r:id="rId1"/>
            </p:custDataLst>
            <p:extLst>
              <p:ext uri="{D42A27DB-BD31-4B8C-83A1-F6EECF244321}">
                <p14:modId xmlns:p14="http://schemas.microsoft.com/office/powerpoint/2010/main" val="41581052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3" name="think-cell data - do not delete" hidden="1">
                        <a:extLst>
                          <a:ext uri="{FF2B5EF4-FFF2-40B4-BE49-F238E27FC236}">
                            <a16:creationId xmlns:a16="http://schemas.microsoft.com/office/drawing/2014/main" id="{7CDC91E0-5604-2677-F802-9DFFC105E32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DA805D3-85C6-97E6-4F0E-D26FD77F6570}"/>
              </a:ext>
            </a:extLst>
          </p:cNvPr>
          <p:cNvSpPr>
            <a:spLocks noGrp="1"/>
          </p:cNvSpPr>
          <p:nvPr>
            <p:ph type="ctrTitle"/>
          </p:nvPr>
        </p:nvSpPr>
        <p:spPr>
          <a:xfrm>
            <a:off x="499872" y="3315551"/>
            <a:ext cx="11192256" cy="489739"/>
          </a:xfrm>
        </p:spPr>
        <p:txBody>
          <a:bodyPr vert="horz">
            <a:noAutofit/>
          </a:bodyPr>
          <a:lstStyle/>
          <a:p>
            <a:pPr algn="ctr"/>
            <a:r>
              <a:rPr lang="en-US" dirty="0">
                <a:latin typeface="Arial Nova Cond" panose="020B0506020202020204" pitchFamily="34" charset="0"/>
              </a:rPr>
              <a:t>TECHNOLOGICAL INNOVATIONS IN BANKING</a:t>
            </a:r>
            <a:br>
              <a:rPr lang="en-GB" dirty="0">
                <a:latin typeface="Arial Nova Cond" panose="020B0506020202020204" pitchFamily="34" charset="0"/>
              </a:rPr>
            </a:br>
            <a:br>
              <a:rPr lang="en-GB" dirty="0">
                <a:latin typeface="Arial Nova Cond" panose="020B0506020202020204" pitchFamily="34" charset="0"/>
              </a:rPr>
            </a:br>
            <a:endParaRPr lang="en-US" dirty="0">
              <a:latin typeface="Arial Nova Cond" panose="020B0506020202020204" pitchFamily="34" charset="0"/>
            </a:endParaRPr>
          </a:p>
        </p:txBody>
      </p:sp>
      <p:sp>
        <p:nvSpPr>
          <p:cNvPr id="5" name="TextBox 4">
            <a:extLst>
              <a:ext uri="{FF2B5EF4-FFF2-40B4-BE49-F238E27FC236}">
                <a16:creationId xmlns:a16="http://schemas.microsoft.com/office/drawing/2014/main" id="{03BBFCB6-CC0B-68C4-0AC6-0679ACF83695}"/>
              </a:ext>
            </a:extLst>
          </p:cNvPr>
          <p:cNvSpPr txBox="1"/>
          <p:nvPr/>
        </p:nvSpPr>
        <p:spPr>
          <a:xfrm>
            <a:off x="3365500" y="3315551"/>
            <a:ext cx="6096000" cy="1298689"/>
          </a:xfrm>
          <a:prstGeom prst="rect">
            <a:avLst/>
          </a:prstGeom>
          <a:noFill/>
        </p:spPr>
        <p:txBody>
          <a:bodyPr wrap="square">
            <a:spAutoFit/>
          </a:bodyPr>
          <a:lstStyle/>
          <a:p>
            <a:pPr>
              <a:lnSpc>
                <a:spcPct val="150000"/>
              </a:lnSpc>
              <a:buNone/>
            </a:pPr>
            <a:r>
              <a:rPr lang="en-US" b="1" dirty="0" err="1">
                <a:solidFill>
                  <a:schemeClr val="bg1"/>
                </a:solidFill>
                <a:effectLst/>
                <a:latin typeface="Helvetica" pitchFamily="2" charset="0"/>
              </a:rPr>
              <a:t>Programme</a:t>
            </a:r>
            <a:r>
              <a:rPr lang="en-US" b="1" dirty="0">
                <a:solidFill>
                  <a:schemeClr val="bg1"/>
                </a:solidFill>
                <a:effectLst/>
                <a:latin typeface="Helvetica" pitchFamily="2" charset="0"/>
              </a:rPr>
              <a:t> </a:t>
            </a:r>
            <a:r>
              <a:rPr lang="en-US" dirty="0">
                <a:solidFill>
                  <a:schemeClr val="bg1"/>
                </a:solidFill>
                <a:effectLst/>
                <a:latin typeface="Helvetica" pitchFamily="2" charset="0"/>
              </a:rPr>
              <a:t>: Master of Science in Banking &amp; Investment</a:t>
            </a:r>
          </a:p>
          <a:p>
            <a:pPr>
              <a:lnSpc>
                <a:spcPct val="150000"/>
              </a:lnSpc>
              <a:buNone/>
            </a:pPr>
            <a:r>
              <a:rPr lang="en-US" b="1" dirty="0">
                <a:solidFill>
                  <a:schemeClr val="bg1"/>
                </a:solidFill>
                <a:effectLst/>
                <a:latin typeface="Helvetica" pitchFamily="2" charset="0"/>
              </a:rPr>
              <a:t>Year of Study </a:t>
            </a:r>
            <a:r>
              <a:rPr lang="en-US" dirty="0">
                <a:solidFill>
                  <a:schemeClr val="bg1"/>
                </a:solidFill>
                <a:effectLst/>
                <a:latin typeface="Helvetica" pitchFamily="2" charset="0"/>
              </a:rPr>
              <a:t>: One</a:t>
            </a:r>
          </a:p>
          <a:p>
            <a:pPr>
              <a:lnSpc>
                <a:spcPct val="150000"/>
              </a:lnSpc>
              <a:buNone/>
            </a:pPr>
            <a:r>
              <a:rPr lang="en-US" b="1" dirty="0">
                <a:solidFill>
                  <a:schemeClr val="bg1"/>
                </a:solidFill>
                <a:effectLst/>
                <a:latin typeface="Helvetica" pitchFamily="2" charset="0"/>
              </a:rPr>
              <a:t>Course Code </a:t>
            </a:r>
            <a:r>
              <a:rPr lang="en-US" dirty="0">
                <a:solidFill>
                  <a:schemeClr val="bg1"/>
                </a:solidFill>
                <a:effectLst/>
                <a:latin typeface="Helvetica" pitchFamily="2" charset="0"/>
              </a:rPr>
              <a:t>: MBI7104</a:t>
            </a:r>
          </a:p>
        </p:txBody>
      </p:sp>
    </p:spTree>
    <p:extLst>
      <p:ext uri="{BB962C8B-B14F-4D97-AF65-F5344CB8AC3E}">
        <p14:creationId xmlns:p14="http://schemas.microsoft.com/office/powerpoint/2010/main" val="3425070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910AA-5013-C52B-0134-3B8404856A2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A92FC4-5484-E011-759E-B06D129AACE0}"/>
              </a:ext>
            </a:extLst>
          </p:cNvPr>
          <p:cNvSpPr>
            <a:spLocks noGrp="1"/>
          </p:cNvSpPr>
          <p:nvPr>
            <p:ph sz="quarter" idx="14"/>
          </p:nvPr>
        </p:nvSpPr>
        <p:spPr>
          <a:xfrm>
            <a:off x="66040" y="292209"/>
            <a:ext cx="10045700" cy="478935"/>
          </a:xfrm>
        </p:spPr>
        <p:txBody>
          <a:bodyPr/>
          <a:lstStyle/>
          <a:p>
            <a:r>
              <a:rPr lang="en-GB" dirty="0">
                <a:latin typeface="Arial Nova Cond" panose="020B0506020202020204" pitchFamily="34" charset="0"/>
              </a:rPr>
              <a:t>7.3.2                             HOW DOES BLOCKCHAIN TECHNOLOGY WORK? </a:t>
            </a:r>
            <a:endParaRPr lang="aa-ET" dirty="0">
              <a:latin typeface="Arial Nova Cond" panose="020B0506020202020204" pitchFamily="34" charset="0"/>
            </a:endParaRPr>
          </a:p>
        </p:txBody>
      </p:sp>
      <p:pic>
        <p:nvPicPr>
          <p:cNvPr id="4" name="Picture 3">
            <a:extLst>
              <a:ext uri="{FF2B5EF4-FFF2-40B4-BE49-F238E27FC236}">
                <a16:creationId xmlns:a16="http://schemas.microsoft.com/office/drawing/2014/main" id="{BE9FAE9E-5DDA-878E-7040-4B8E756FF676}"/>
              </a:ext>
            </a:extLst>
          </p:cNvPr>
          <p:cNvPicPr>
            <a:picLocks noChangeAspect="1"/>
          </p:cNvPicPr>
          <p:nvPr/>
        </p:nvPicPr>
        <p:blipFill>
          <a:blip r:embed="rId2"/>
          <a:stretch>
            <a:fillRect/>
          </a:stretch>
        </p:blipFill>
        <p:spPr>
          <a:xfrm>
            <a:off x="61981" y="1417317"/>
            <a:ext cx="4165855" cy="4981561"/>
          </a:xfrm>
          <a:prstGeom prst="rect">
            <a:avLst/>
          </a:prstGeom>
          <a:ln>
            <a:noFill/>
          </a:ln>
          <a:effectLst/>
          <a:scene3d>
            <a:camera prst="orthographicFront">
              <a:rot lat="0" lon="0" rev="0"/>
            </a:camera>
            <a:lightRig rig="contrasting" dir="t">
              <a:rot lat="0" lon="0" rev="7800000"/>
            </a:lightRig>
          </a:scene3d>
          <a:sp3d>
            <a:bevelT w="139700" h="139700"/>
          </a:sp3d>
        </p:spPr>
      </p:pic>
      <p:graphicFrame>
        <p:nvGraphicFramePr>
          <p:cNvPr id="5" name="Content Placeholder 3" descr="Timeline Placeholder">
            <a:extLst>
              <a:ext uri="{FF2B5EF4-FFF2-40B4-BE49-F238E27FC236}">
                <a16:creationId xmlns:a16="http://schemas.microsoft.com/office/drawing/2014/main" id="{2338B9C4-6E47-4D54-706B-B54810B76EBC}"/>
              </a:ext>
            </a:extLst>
          </p:cNvPr>
          <p:cNvGraphicFramePr>
            <a:graphicFrameLocks/>
          </p:cNvGraphicFramePr>
          <p:nvPr>
            <p:extLst>
              <p:ext uri="{D42A27DB-BD31-4B8C-83A1-F6EECF244321}">
                <p14:modId xmlns:p14="http://schemas.microsoft.com/office/powerpoint/2010/main" val="3671166042"/>
              </p:ext>
            </p:extLst>
          </p:nvPr>
        </p:nvGraphicFramePr>
        <p:xfrm>
          <a:off x="4078224" y="1417317"/>
          <a:ext cx="7995140" cy="49815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8152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64E39-F988-71FD-8406-1E0BD7EFA84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4840A4-C311-9030-9EBB-D5230A3DD89E}"/>
              </a:ext>
            </a:extLst>
          </p:cNvPr>
          <p:cNvSpPr>
            <a:spLocks noGrp="1"/>
          </p:cNvSpPr>
          <p:nvPr>
            <p:ph sz="quarter" idx="14"/>
          </p:nvPr>
        </p:nvSpPr>
        <p:spPr>
          <a:xfrm>
            <a:off x="66040" y="292209"/>
            <a:ext cx="10045700" cy="478935"/>
          </a:xfrm>
        </p:spPr>
        <p:txBody>
          <a:bodyPr/>
          <a:lstStyle/>
          <a:p>
            <a:r>
              <a:rPr lang="en-GB" dirty="0">
                <a:latin typeface="Arial Nova Cond" panose="020B0506020202020204" pitchFamily="34" charset="0"/>
              </a:rPr>
              <a:t>7.3.3                                                TYPES OF BLOCKCHAIN</a:t>
            </a:r>
            <a:endParaRPr lang="aa-ET" dirty="0">
              <a:latin typeface="Arial Nova Cond" panose="020B0506020202020204" pitchFamily="34" charset="0"/>
            </a:endParaRPr>
          </a:p>
        </p:txBody>
      </p:sp>
      <p:sp>
        <p:nvSpPr>
          <p:cNvPr id="3" name="Content Placeholder 3">
            <a:extLst>
              <a:ext uri="{FF2B5EF4-FFF2-40B4-BE49-F238E27FC236}">
                <a16:creationId xmlns:a16="http://schemas.microsoft.com/office/drawing/2014/main" id="{03F3864A-55C6-39F5-7BCF-B075F507EC9D}"/>
              </a:ext>
            </a:extLst>
          </p:cNvPr>
          <p:cNvSpPr txBox="1">
            <a:spLocks/>
          </p:cNvSpPr>
          <p:nvPr/>
        </p:nvSpPr>
        <p:spPr>
          <a:xfrm>
            <a:off x="163956" y="1281743"/>
            <a:ext cx="3731388" cy="1519987"/>
          </a:xfrm>
          <a:prstGeom prst="rect">
            <a:avLst/>
          </a:prstGeom>
          <a:solidFill>
            <a:sysClr val="window" lastClr="FFFFFF"/>
          </a:solidFill>
        </p:spPr>
        <p:txBody>
          <a:bodyPr rtlCol="0">
            <a:no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kumimoji="0" lang="en-GB" sz="1600" b="1" i="0" u="none" strike="noStrike" kern="1200" cap="none" spc="0" normalizeH="0" baseline="0" noProof="0" dirty="0">
                <a:ln>
                  <a:noFill/>
                </a:ln>
                <a:solidFill>
                  <a:srgbClr val="001E2E"/>
                </a:solidFill>
                <a:effectLst/>
                <a:uLnTx/>
                <a:uFillTx/>
                <a:latin typeface="Times New Roman" panose="02020603050405020304" pitchFamily="18" charset="0"/>
                <a:ea typeface="+mn-ea"/>
                <a:cs typeface="Times New Roman" panose="02020603050405020304" pitchFamily="18" charset="0"/>
              </a:rPr>
              <a:t>Public Blockchains</a:t>
            </a:r>
            <a:r>
              <a:rPr kumimoji="0" lang="en-GB" sz="1600" b="0" i="0" u="none" strike="noStrike" kern="1200" cap="none" spc="0" normalizeH="0" baseline="0" noProof="0" dirty="0">
                <a:ln>
                  <a:noFill/>
                </a:ln>
                <a:solidFill>
                  <a:srgbClr val="001E2E"/>
                </a:solidFill>
                <a:effectLst/>
                <a:uLnTx/>
                <a:uFillTx/>
                <a:latin typeface="Times New Roman" panose="02020603050405020304" pitchFamily="18" charset="0"/>
                <a:ea typeface="+mn-ea"/>
                <a:cs typeface="Times New Roman" panose="02020603050405020304" pitchFamily="18" charset="0"/>
              </a:rPr>
              <a:t>: </a:t>
            </a:r>
            <a:r>
              <a:rPr kumimoji="0" lang="en-GB" sz="1600" b="0" i="0" u="none" strike="noStrike" kern="1200" cap="none" spc="0" normalizeH="0" baseline="0" noProof="0" dirty="0">
                <a:ln>
                  <a:noFill/>
                </a:ln>
                <a:solidFill>
                  <a:srgbClr val="001E2E"/>
                </a:solidFill>
                <a:effectLst/>
                <a:uLnTx/>
                <a:uFillTx/>
                <a:latin typeface="Times New Roman" panose="02020603050405020304" pitchFamily="18" charset="0"/>
                <a:ea typeface="Aptos" panose="020B0004020202020204" pitchFamily="34" charset="0"/>
                <a:cs typeface="Times New Roman" panose="02020603050405020304" pitchFamily="18" charset="0"/>
              </a:rPr>
              <a:t>These blockchains are completely open to following the idea of decentralization. They don’t have any restrictions, anyone having a computer and internet can participate in the network e</a:t>
            </a:r>
            <a:r>
              <a:rPr kumimoji="0" lang="en-US" sz="1600" b="0" i="0" u="none" strike="noStrike" kern="1200" cap="none" spc="0" normalizeH="0" baseline="0" noProof="0" dirty="0">
                <a:ln>
                  <a:noFill/>
                </a:ln>
                <a:solidFill>
                  <a:srgbClr val="001E2E"/>
                </a:solidFill>
                <a:effectLst/>
                <a:uLnTx/>
                <a:uFillTx/>
                <a:latin typeface="Times New Roman" panose="02020603050405020304" pitchFamily="18" charset="0"/>
                <a:ea typeface="Aptos" panose="020B0004020202020204" pitchFamily="34" charset="0"/>
                <a:cs typeface="Times New Roman" panose="02020603050405020304" pitchFamily="18" charset="0"/>
              </a:rPr>
              <a:t>.g., Bitcoin, Ethereum</a:t>
            </a:r>
            <a:endParaRPr kumimoji="0" lang="en-GB" sz="1600" b="0" i="0" u="none" strike="noStrike" kern="1200" cap="none" spc="0" normalizeH="0" baseline="0" noProof="0" dirty="0">
              <a:ln>
                <a:noFill/>
              </a:ln>
              <a:solidFill>
                <a:srgbClr val="001E2E"/>
              </a:solidFill>
              <a:effectLst/>
              <a:uLnTx/>
              <a:uFillTx/>
              <a:latin typeface="Times New Roman" panose="02020603050405020304" pitchFamily="18" charset="0"/>
              <a:ea typeface="+mn-ea"/>
              <a:cs typeface="Times New Roman" panose="02020603050405020304" pitchFamily="18" charset="0"/>
            </a:endParaRPr>
          </a:p>
        </p:txBody>
      </p:sp>
      <p:sp>
        <p:nvSpPr>
          <p:cNvPr id="6" name="Content Placeholder 3">
            <a:extLst>
              <a:ext uri="{FF2B5EF4-FFF2-40B4-BE49-F238E27FC236}">
                <a16:creationId xmlns:a16="http://schemas.microsoft.com/office/drawing/2014/main" id="{B36DF8D4-4CF3-7ED5-974E-EBD5E110CB3A}"/>
              </a:ext>
            </a:extLst>
          </p:cNvPr>
          <p:cNvSpPr txBox="1">
            <a:spLocks/>
          </p:cNvSpPr>
          <p:nvPr/>
        </p:nvSpPr>
        <p:spPr>
          <a:xfrm>
            <a:off x="163956" y="2911875"/>
            <a:ext cx="3731388" cy="1231922"/>
          </a:xfrm>
          <a:prstGeom prst="rect">
            <a:avLst/>
          </a:prstGeom>
          <a:solidFill>
            <a:sysClr val="window" lastClr="FFFFFF"/>
          </a:solidFill>
        </p:spPr>
        <p:txBody>
          <a:bodyPr rtlCol="0">
            <a:no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kumimoji="0" lang="en-GB" sz="1600" b="1" i="0" u="none" strike="noStrike" kern="1200" cap="none" spc="0" normalizeH="0" baseline="0" noProof="0" dirty="0">
                <a:ln>
                  <a:noFill/>
                </a:ln>
                <a:solidFill>
                  <a:srgbClr val="001E2E"/>
                </a:solidFill>
                <a:effectLst/>
                <a:uLnTx/>
                <a:uFillTx/>
                <a:latin typeface="Times New Roman" panose="02020603050405020304" pitchFamily="18" charset="0"/>
                <a:ea typeface="+mn-ea"/>
                <a:cs typeface="Times New Roman" panose="02020603050405020304" pitchFamily="18" charset="0"/>
              </a:rPr>
              <a:t>Private Blockchains</a:t>
            </a:r>
            <a:r>
              <a:rPr kumimoji="0" lang="en-GB" sz="1600" b="0" i="0" u="none" strike="noStrike" kern="1200" cap="none" spc="0" normalizeH="0" baseline="0" noProof="0" dirty="0">
                <a:ln>
                  <a:noFill/>
                </a:ln>
                <a:solidFill>
                  <a:srgbClr val="001E2E"/>
                </a:solidFill>
                <a:effectLst/>
                <a:uLnTx/>
                <a:uFillTx/>
                <a:latin typeface="Times New Roman" panose="02020603050405020304" pitchFamily="18" charset="0"/>
                <a:ea typeface="+mn-ea"/>
                <a:cs typeface="Times New Roman" panose="02020603050405020304" pitchFamily="18" charset="0"/>
              </a:rPr>
              <a:t>: </a:t>
            </a:r>
            <a:r>
              <a:rPr kumimoji="0" lang="en-GB" sz="1600" b="0" i="0" u="none" strike="noStrike" kern="1200" cap="none" spc="0" normalizeH="0" baseline="0" noProof="0" dirty="0">
                <a:ln>
                  <a:noFill/>
                </a:ln>
                <a:solidFill>
                  <a:srgbClr val="001E2E"/>
                </a:solidFill>
                <a:effectLst/>
                <a:uLnTx/>
                <a:uFillTx/>
                <a:latin typeface="Times New Roman" panose="02020603050405020304" pitchFamily="18" charset="0"/>
                <a:ea typeface="Aptos" panose="020B0004020202020204" pitchFamily="34" charset="0"/>
                <a:cs typeface="Times New Roman" panose="02020603050405020304" pitchFamily="18" charset="0"/>
              </a:rPr>
              <a:t>These blockchains are not as decentralized as the public blockchain only selected nodes can participate in the process, making it more secure than the others</a:t>
            </a:r>
            <a:endParaRPr kumimoji="0" lang="en-GB" sz="1600" b="0" i="0" u="none" strike="noStrike" kern="1200" cap="none" spc="0" normalizeH="0" baseline="0" noProof="0" dirty="0">
              <a:ln>
                <a:noFill/>
              </a:ln>
              <a:solidFill>
                <a:srgbClr val="001E2E"/>
              </a:solidFill>
              <a:effectLst/>
              <a:uLnTx/>
              <a:uFillTx/>
              <a:latin typeface="Times New Roman" panose="02020603050405020304" pitchFamily="18" charset="0"/>
              <a:ea typeface="+mn-ea"/>
              <a:cs typeface="Times New Roman" panose="02020603050405020304" pitchFamily="18" charset="0"/>
            </a:endParaRPr>
          </a:p>
        </p:txBody>
      </p:sp>
      <p:sp>
        <p:nvSpPr>
          <p:cNvPr id="7" name="Content Placeholder 3">
            <a:extLst>
              <a:ext uri="{FF2B5EF4-FFF2-40B4-BE49-F238E27FC236}">
                <a16:creationId xmlns:a16="http://schemas.microsoft.com/office/drawing/2014/main" id="{45A7F549-0165-DA0C-E33C-0E84B6951981}"/>
              </a:ext>
            </a:extLst>
          </p:cNvPr>
          <p:cNvSpPr txBox="1">
            <a:spLocks/>
          </p:cNvSpPr>
          <p:nvPr/>
        </p:nvSpPr>
        <p:spPr>
          <a:xfrm>
            <a:off x="163956" y="4266765"/>
            <a:ext cx="3731388" cy="1255960"/>
          </a:xfrm>
          <a:prstGeom prst="rect">
            <a:avLst/>
          </a:prstGeom>
          <a:solidFill>
            <a:sysClr val="window" lastClr="FFFFFF"/>
          </a:solidFill>
        </p:spPr>
        <p:txBody>
          <a:bodyPr rtlCol="0">
            <a:no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kumimoji="0" lang="en-GB" sz="1600" b="1" i="0" u="none" strike="noStrike" kern="1200" cap="none" spc="0" normalizeH="0" baseline="0" noProof="0" dirty="0">
                <a:ln>
                  <a:noFill/>
                </a:ln>
                <a:solidFill>
                  <a:srgbClr val="001E2E"/>
                </a:solidFill>
                <a:effectLst/>
                <a:uLnTx/>
                <a:uFillTx/>
                <a:latin typeface="Times New Roman" panose="02020603050405020304" pitchFamily="18" charset="0"/>
                <a:ea typeface="+mn-ea"/>
                <a:cs typeface="Times New Roman" panose="02020603050405020304" pitchFamily="18" charset="0"/>
              </a:rPr>
              <a:t>Hybrid Blockchains</a:t>
            </a:r>
            <a:r>
              <a:rPr kumimoji="0" lang="en-GB" sz="1600" b="0" i="0" u="none" strike="noStrike" kern="1200" cap="none" spc="0" normalizeH="0" baseline="0" noProof="0" dirty="0">
                <a:ln>
                  <a:noFill/>
                </a:ln>
                <a:solidFill>
                  <a:srgbClr val="001E2E"/>
                </a:solidFill>
                <a:effectLst/>
                <a:uLnTx/>
                <a:uFillTx/>
                <a:latin typeface="Times New Roman" panose="02020603050405020304" pitchFamily="18" charset="0"/>
                <a:ea typeface="+mn-ea"/>
                <a:cs typeface="Times New Roman" panose="02020603050405020304" pitchFamily="18" charset="0"/>
              </a:rPr>
              <a:t>: </a:t>
            </a:r>
            <a:r>
              <a:rPr kumimoji="0" lang="en-GB" sz="1600" b="0" i="0" u="none" strike="noStrike" kern="1200" cap="none" spc="0" normalizeH="0" baseline="0" noProof="0" dirty="0">
                <a:ln>
                  <a:noFill/>
                </a:ln>
                <a:solidFill>
                  <a:srgbClr val="001E2E"/>
                </a:solidFill>
                <a:effectLst/>
                <a:uLnTx/>
                <a:uFillTx/>
                <a:latin typeface="Times New Roman" panose="02020603050405020304" pitchFamily="18" charset="0"/>
                <a:ea typeface="Aptos" panose="020B0004020202020204" pitchFamily="34" charset="0"/>
                <a:cs typeface="Times New Roman" panose="02020603050405020304" pitchFamily="18" charset="0"/>
              </a:rPr>
              <a:t>It is the mixed content of the private and public blockchain, where some part is controlled by some organization and other makes are made visible as a public blockchain</a:t>
            </a:r>
            <a:endParaRPr kumimoji="0" lang="en-GB" sz="1600" b="0" i="0" u="none" strike="noStrike" kern="1200" cap="none" spc="0" normalizeH="0" baseline="0" noProof="0" dirty="0">
              <a:ln>
                <a:noFill/>
              </a:ln>
              <a:solidFill>
                <a:srgbClr val="001E2E"/>
              </a:solidFill>
              <a:effectLst/>
              <a:uLnTx/>
              <a:uFillTx/>
              <a:latin typeface="Times New Roman" panose="02020603050405020304" pitchFamily="18" charset="0"/>
              <a:ea typeface="+mn-ea"/>
              <a:cs typeface="Times New Roman" panose="02020603050405020304" pitchFamily="18" charset="0"/>
            </a:endParaRPr>
          </a:p>
        </p:txBody>
      </p:sp>
      <p:sp>
        <p:nvSpPr>
          <p:cNvPr id="8" name="Content Placeholder 3">
            <a:extLst>
              <a:ext uri="{FF2B5EF4-FFF2-40B4-BE49-F238E27FC236}">
                <a16:creationId xmlns:a16="http://schemas.microsoft.com/office/drawing/2014/main" id="{E9DE0C9A-ACC1-3592-2F8B-94413776886E}"/>
              </a:ext>
            </a:extLst>
          </p:cNvPr>
          <p:cNvSpPr txBox="1">
            <a:spLocks/>
          </p:cNvSpPr>
          <p:nvPr/>
        </p:nvSpPr>
        <p:spPr>
          <a:xfrm>
            <a:off x="163956" y="5764883"/>
            <a:ext cx="3731388" cy="989138"/>
          </a:xfrm>
          <a:prstGeom prst="rect">
            <a:avLst/>
          </a:prstGeom>
          <a:solidFill>
            <a:sysClr val="window" lastClr="FFFFFF"/>
          </a:solidFill>
        </p:spPr>
        <p:txBody>
          <a:bodyPr rtlCol="0">
            <a:no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kumimoji="0" lang="en-GB" sz="1600" b="1" i="0" u="none" strike="noStrike" kern="1200" cap="none" spc="0" normalizeH="0" baseline="0" noProof="0" dirty="0">
                <a:ln>
                  <a:noFill/>
                </a:ln>
                <a:solidFill>
                  <a:srgbClr val="001E2E"/>
                </a:solidFill>
                <a:effectLst/>
                <a:uLnTx/>
                <a:uFillTx/>
                <a:latin typeface="Times New Roman" panose="02020603050405020304" pitchFamily="18" charset="0"/>
                <a:ea typeface="+mn-ea"/>
                <a:cs typeface="Times New Roman" panose="02020603050405020304" pitchFamily="18" charset="0"/>
              </a:rPr>
              <a:t>Consortium Blockchains</a:t>
            </a:r>
            <a:r>
              <a:rPr kumimoji="0" lang="en-GB" sz="1600" b="0" i="0" u="none" strike="noStrike" kern="1200" cap="none" spc="0" normalizeH="0" baseline="0" noProof="0" dirty="0">
                <a:ln>
                  <a:noFill/>
                </a:ln>
                <a:solidFill>
                  <a:srgbClr val="001E2E"/>
                </a:solidFill>
                <a:effectLst/>
                <a:uLnTx/>
                <a:uFillTx/>
                <a:latin typeface="Times New Roman" panose="02020603050405020304" pitchFamily="18" charset="0"/>
                <a:ea typeface="+mn-ea"/>
                <a:cs typeface="Times New Roman" panose="02020603050405020304" pitchFamily="18" charset="0"/>
              </a:rPr>
              <a:t>: This blockchain validates the transaction and also initiates or receives transactions</a:t>
            </a:r>
          </a:p>
        </p:txBody>
      </p:sp>
      <p:graphicFrame>
        <p:nvGraphicFramePr>
          <p:cNvPr id="9" name="Table 8">
            <a:extLst>
              <a:ext uri="{FF2B5EF4-FFF2-40B4-BE49-F238E27FC236}">
                <a16:creationId xmlns:a16="http://schemas.microsoft.com/office/drawing/2014/main" id="{BCF3C2E0-F896-475A-1425-990E3EE4B8A2}"/>
              </a:ext>
            </a:extLst>
          </p:cNvPr>
          <p:cNvGraphicFramePr>
            <a:graphicFrameLocks noGrp="1"/>
          </p:cNvGraphicFramePr>
          <p:nvPr>
            <p:extLst>
              <p:ext uri="{D42A27DB-BD31-4B8C-83A1-F6EECF244321}">
                <p14:modId xmlns:p14="http://schemas.microsoft.com/office/powerpoint/2010/main" val="4206999448"/>
              </p:ext>
            </p:extLst>
          </p:nvPr>
        </p:nvGraphicFramePr>
        <p:xfrm>
          <a:off x="4114292" y="3268073"/>
          <a:ext cx="8013700" cy="3589927"/>
        </p:xfrm>
        <a:graphic>
          <a:graphicData uri="http://schemas.openxmlformats.org/drawingml/2006/table">
            <a:tbl>
              <a:tblPr/>
              <a:tblGrid>
                <a:gridCol w="1930400">
                  <a:extLst>
                    <a:ext uri="{9D8B030D-6E8A-4147-A177-3AD203B41FA5}">
                      <a16:colId xmlns:a16="http://schemas.microsoft.com/office/drawing/2014/main" val="3597794753"/>
                    </a:ext>
                  </a:extLst>
                </a:gridCol>
                <a:gridCol w="1397000">
                  <a:extLst>
                    <a:ext uri="{9D8B030D-6E8A-4147-A177-3AD203B41FA5}">
                      <a16:colId xmlns:a16="http://schemas.microsoft.com/office/drawing/2014/main" val="4088894778"/>
                    </a:ext>
                  </a:extLst>
                </a:gridCol>
                <a:gridCol w="1473200">
                  <a:extLst>
                    <a:ext uri="{9D8B030D-6E8A-4147-A177-3AD203B41FA5}">
                      <a16:colId xmlns:a16="http://schemas.microsoft.com/office/drawing/2014/main" val="410468881"/>
                    </a:ext>
                  </a:extLst>
                </a:gridCol>
                <a:gridCol w="1435100">
                  <a:extLst>
                    <a:ext uri="{9D8B030D-6E8A-4147-A177-3AD203B41FA5}">
                      <a16:colId xmlns:a16="http://schemas.microsoft.com/office/drawing/2014/main" val="1506505653"/>
                    </a:ext>
                  </a:extLst>
                </a:gridCol>
                <a:gridCol w="1778000">
                  <a:extLst>
                    <a:ext uri="{9D8B030D-6E8A-4147-A177-3AD203B41FA5}">
                      <a16:colId xmlns:a16="http://schemas.microsoft.com/office/drawing/2014/main" val="2607952672"/>
                    </a:ext>
                  </a:extLst>
                </a:gridCol>
              </a:tblGrid>
              <a:tr h="278789">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1" i="0" u="none" strike="noStrike" dirty="0">
                          <a:solidFill>
                            <a:srgbClr val="000000"/>
                          </a:solidFill>
                          <a:effectLst/>
                          <a:latin typeface="Times New Roman" panose="02020603050405020304" pitchFamily="18" charset="0"/>
                          <a:cs typeface="Times New Roman" panose="02020603050405020304" pitchFamily="18" charset="0"/>
                        </a:rPr>
                        <a:t>FEATURE</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1" i="0" u="none" strike="noStrike" dirty="0">
                          <a:solidFill>
                            <a:srgbClr val="000000"/>
                          </a:solidFill>
                          <a:effectLst/>
                          <a:latin typeface="Times New Roman" panose="02020603050405020304" pitchFamily="18" charset="0"/>
                          <a:cs typeface="Times New Roman" panose="02020603050405020304" pitchFamily="18" charset="0"/>
                        </a:rPr>
                        <a:t>PUBLIC BLOCKCHAIN</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1" i="0" u="none" strike="noStrike" dirty="0">
                          <a:solidFill>
                            <a:srgbClr val="000000"/>
                          </a:solidFill>
                          <a:effectLst/>
                          <a:latin typeface="Times New Roman" panose="02020603050405020304" pitchFamily="18" charset="0"/>
                          <a:cs typeface="Times New Roman" panose="02020603050405020304" pitchFamily="18" charset="0"/>
                        </a:rPr>
                        <a:t>PRIVATE BLOCKCHAIN</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1" i="0" u="none" strike="noStrike" dirty="0">
                          <a:solidFill>
                            <a:srgbClr val="000000"/>
                          </a:solidFill>
                          <a:effectLst/>
                          <a:latin typeface="Times New Roman" panose="02020603050405020304" pitchFamily="18" charset="0"/>
                          <a:cs typeface="Times New Roman" panose="02020603050405020304" pitchFamily="18" charset="0"/>
                        </a:rPr>
                        <a:t>HYBRID BLOCKCHAIN</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1" i="0" u="none" strike="noStrike" dirty="0">
                          <a:solidFill>
                            <a:srgbClr val="000000"/>
                          </a:solidFill>
                          <a:effectLst/>
                          <a:latin typeface="Times New Roman" panose="02020603050405020304" pitchFamily="18" charset="0"/>
                          <a:cs typeface="Times New Roman" panose="02020603050405020304" pitchFamily="18" charset="0"/>
                        </a:rPr>
                        <a:t>CONSORTIUM BLOCKCHAIN</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solidFill>
                      <a:srgbClr val="E97132"/>
                    </a:solidFill>
                  </a:tcPr>
                </a:tc>
                <a:extLst>
                  <a:ext uri="{0D108BD9-81ED-4DB2-BD59-A6C34878D82A}">
                    <a16:rowId xmlns:a16="http://schemas.microsoft.com/office/drawing/2014/main" val="2345299449"/>
                  </a:ext>
                </a:extLst>
              </a:tr>
              <a:tr h="483428">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1" i="0" u="none" strike="noStrike">
                          <a:solidFill>
                            <a:srgbClr val="000000"/>
                          </a:solidFill>
                          <a:effectLst/>
                          <a:latin typeface="Times New Roman" panose="02020603050405020304" pitchFamily="18" charset="0"/>
                          <a:cs typeface="Times New Roman" panose="02020603050405020304" pitchFamily="18" charset="0"/>
                        </a:rPr>
                        <a:t>Access Control</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solidFill>
                      <a:srgbClr val="FBE2D5"/>
                    </a:solid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dirty="0">
                          <a:solidFill>
                            <a:srgbClr val="000000"/>
                          </a:solidFill>
                          <a:effectLst/>
                          <a:latin typeface="Times New Roman" panose="02020603050405020304" pitchFamily="18" charset="0"/>
                          <a:cs typeface="Times New Roman" panose="02020603050405020304" pitchFamily="18" charset="0"/>
                        </a:rPr>
                        <a:t>Open to everyone</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solidFill>
                      <a:srgbClr val="FBE2D5"/>
                    </a:solid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dirty="0">
                          <a:solidFill>
                            <a:srgbClr val="000000"/>
                          </a:solidFill>
                          <a:effectLst/>
                          <a:latin typeface="Times New Roman" panose="02020603050405020304" pitchFamily="18" charset="0"/>
                          <a:cs typeface="Times New Roman" panose="02020603050405020304" pitchFamily="18" charset="0"/>
                        </a:rPr>
                        <a:t>Restricted to specific participants</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solidFill>
                      <a:srgbClr val="FBE2D5"/>
                    </a:solid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dirty="0">
                          <a:solidFill>
                            <a:srgbClr val="000000"/>
                          </a:solidFill>
                          <a:effectLst/>
                          <a:latin typeface="Times New Roman" panose="02020603050405020304" pitchFamily="18" charset="0"/>
                          <a:cs typeface="Times New Roman" panose="02020603050405020304" pitchFamily="18" charset="0"/>
                        </a:rPr>
                        <a:t>Limited to a group of organizations</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solidFill>
                      <a:srgbClr val="FBE2D5"/>
                    </a:solid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dirty="0">
                          <a:solidFill>
                            <a:srgbClr val="000000"/>
                          </a:solidFill>
                          <a:effectLst/>
                          <a:latin typeface="Times New Roman" panose="02020603050405020304" pitchFamily="18" charset="0"/>
                          <a:cs typeface="Times New Roman" panose="02020603050405020304" pitchFamily="18" charset="0"/>
                        </a:rPr>
                        <a:t>Combination of public and private</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solidFill>
                      <a:srgbClr val="FBE2D5"/>
                    </a:solidFill>
                  </a:tcPr>
                </a:tc>
                <a:extLst>
                  <a:ext uri="{0D108BD9-81ED-4DB2-BD59-A6C34878D82A}">
                    <a16:rowId xmlns:a16="http://schemas.microsoft.com/office/drawing/2014/main" val="749596082"/>
                  </a:ext>
                </a:extLst>
              </a:tr>
              <a:tr h="347464">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1" i="0" u="none" strike="noStrike">
                          <a:solidFill>
                            <a:srgbClr val="000000"/>
                          </a:solidFill>
                          <a:effectLst/>
                          <a:latin typeface="Times New Roman" panose="02020603050405020304" pitchFamily="18" charset="0"/>
                          <a:cs typeface="Times New Roman" panose="02020603050405020304" pitchFamily="18" charset="0"/>
                        </a:rPr>
                        <a:t>Governance</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dirty="0">
                          <a:solidFill>
                            <a:srgbClr val="000000"/>
                          </a:solidFill>
                          <a:effectLst/>
                          <a:latin typeface="Times New Roman" panose="02020603050405020304" pitchFamily="18" charset="0"/>
                          <a:cs typeface="Times New Roman" panose="02020603050405020304" pitchFamily="18" charset="0"/>
                        </a:rPr>
                        <a:t>Decentralized</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a:solidFill>
                            <a:srgbClr val="000000"/>
                          </a:solidFill>
                          <a:effectLst/>
                          <a:latin typeface="Times New Roman" panose="02020603050405020304" pitchFamily="18" charset="0"/>
                          <a:cs typeface="Times New Roman" panose="02020603050405020304" pitchFamily="18" charset="0"/>
                        </a:rPr>
                        <a:t>Centralized</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dirty="0">
                          <a:solidFill>
                            <a:srgbClr val="000000"/>
                          </a:solidFill>
                          <a:effectLst/>
                          <a:latin typeface="Times New Roman" panose="02020603050405020304" pitchFamily="18" charset="0"/>
                          <a:cs typeface="Times New Roman" panose="02020603050405020304" pitchFamily="18" charset="0"/>
                        </a:rPr>
                        <a:t>Semi-decentralized</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a:solidFill>
                            <a:srgbClr val="000000"/>
                          </a:solidFill>
                          <a:effectLst/>
                          <a:latin typeface="Times New Roman" panose="02020603050405020304" pitchFamily="18" charset="0"/>
                          <a:cs typeface="Times New Roman" panose="02020603050405020304" pitchFamily="18" charset="0"/>
                        </a:rPr>
                        <a:t>Mixed governance structure</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5387904"/>
                  </a:ext>
                </a:extLst>
              </a:tr>
              <a:tr h="347464">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1" i="0" u="none" strike="noStrike" dirty="0">
                          <a:solidFill>
                            <a:srgbClr val="000000"/>
                          </a:solidFill>
                          <a:effectLst/>
                          <a:latin typeface="Times New Roman" panose="02020603050405020304" pitchFamily="18" charset="0"/>
                          <a:cs typeface="Times New Roman" panose="02020603050405020304" pitchFamily="18" charset="0"/>
                        </a:rPr>
                        <a:t>Transparency</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solidFill>
                      <a:srgbClr val="FBE2D5"/>
                    </a:solid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a:solidFill>
                            <a:srgbClr val="000000"/>
                          </a:solidFill>
                          <a:effectLst/>
                          <a:latin typeface="Times New Roman" panose="02020603050405020304" pitchFamily="18" charset="0"/>
                          <a:cs typeface="Times New Roman" panose="02020603050405020304" pitchFamily="18" charset="0"/>
                        </a:rPr>
                        <a:t>High transparency</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solidFill>
                      <a:srgbClr val="FBE2D5"/>
                    </a:solid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a:solidFill>
                            <a:srgbClr val="000000"/>
                          </a:solidFill>
                          <a:effectLst/>
                          <a:latin typeface="Times New Roman" panose="02020603050405020304" pitchFamily="18" charset="0"/>
                          <a:cs typeface="Times New Roman" panose="02020603050405020304" pitchFamily="18" charset="0"/>
                        </a:rPr>
                        <a:t>Low transparency</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solidFill>
                      <a:srgbClr val="FBE2D5"/>
                    </a:solid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dirty="0">
                          <a:solidFill>
                            <a:srgbClr val="000000"/>
                          </a:solidFill>
                          <a:effectLst/>
                          <a:latin typeface="Times New Roman" panose="02020603050405020304" pitchFamily="18" charset="0"/>
                          <a:cs typeface="Times New Roman" panose="02020603050405020304" pitchFamily="18" charset="0"/>
                        </a:rPr>
                        <a:t>Moderate transparency</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solidFill>
                      <a:srgbClr val="FBE2D5"/>
                    </a:solid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a:solidFill>
                            <a:srgbClr val="000000"/>
                          </a:solidFill>
                          <a:effectLst/>
                          <a:latin typeface="Times New Roman" panose="02020603050405020304" pitchFamily="18" charset="0"/>
                          <a:cs typeface="Times New Roman" panose="02020603050405020304" pitchFamily="18" charset="0"/>
                        </a:rPr>
                        <a:t>Variable transparency</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solidFill>
                      <a:srgbClr val="FBE2D5"/>
                    </a:solidFill>
                  </a:tcPr>
                </a:tc>
                <a:extLst>
                  <a:ext uri="{0D108BD9-81ED-4DB2-BD59-A6C34878D82A}">
                    <a16:rowId xmlns:a16="http://schemas.microsoft.com/office/drawing/2014/main" val="1747388298"/>
                  </a:ext>
                </a:extLst>
              </a:tr>
              <a:tr h="347464">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1" i="0" u="none" strike="noStrike">
                          <a:solidFill>
                            <a:srgbClr val="000000"/>
                          </a:solidFill>
                          <a:effectLst/>
                          <a:latin typeface="Times New Roman" panose="02020603050405020304" pitchFamily="18" charset="0"/>
                          <a:cs typeface="Times New Roman" panose="02020603050405020304" pitchFamily="18" charset="0"/>
                        </a:rPr>
                        <a:t>Scalability</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a:solidFill>
                            <a:srgbClr val="000000"/>
                          </a:solidFill>
                          <a:effectLst/>
                          <a:latin typeface="Times New Roman" panose="02020603050405020304" pitchFamily="18" charset="0"/>
                          <a:cs typeface="Times New Roman" panose="02020603050405020304" pitchFamily="18" charset="0"/>
                        </a:rPr>
                        <a:t>Limited scalability</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dirty="0">
                          <a:solidFill>
                            <a:srgbClr val="000000"/>
                          </a:solidFill>
                          <a:effectLst/>
                          <a:latin typeface="Times New Roman" panose="02020603050405020304" pitchFamily="18" charset="0"/>
                          <a:cs typeface="Times New Roman" panose="02020603050405020304" pitchFamily="18" charset="0"/>
                        </a:rPr>
                        <a:t>High scalability</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a:solidFill>
                            <a:srgbClr val="000000"/>
                          </a:solidFill>
                          <a:effectLst/>
                          <a:latin typeface="Times New Roman" panose="02020603050405020304" pitchFamily="18" charset="0"/>
                          <a:cs typeface="Times New Roman" panose="02020603050405020304" pitchFamily="18" charset="0"/>
                        </a:rPr>
                        <a:t>Moderate scalability</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dirty="0">
                          <a:solidFill>
                            <a:srgbClr val="000000"/>
                          </a:solidFill>
                          <a:effectLst/>
                          <a:latin typeface="Times New Roman" panose="02020603050405020304" pitchFamily="18" charset="0"/>
                          <a:cs typeface="Times New Roman" panose="02020603050405020304" pitchFamily="18" charset="0"/>
                        </a:rPr>
                        <a:t>High scalability potential</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1970618"/>
                  </a:ext>
                </a:extLst>
              </a:tr>
              <a:tr h="483428">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1" i="0" u="none" strike="noStrike">
                          <a:solidFill>
                            <a:srgbClr val="000000"/>
                          </a:solidFill>
                          <a:effectLst/>
                          <a:latin typeface="Times New Roman" panose="02020603050405020304" pitchFamily="18" charset="0"/>
                          <a:cs typeface="Times New Roman" panose="02020603050405020304" pitchFamily="18" charset="0"/>
                        </a:rPr>
                        <a:t>Security</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solidFill>
                      <a:srgbClr val="FBE2D5"/>
                    </a:solid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a:solidFill>
                            <a:srgbClr val="000000"/>
                          </a:solidFill>
                          <a:effectLst/>
                          <a:latin typeface="Times New Roman" panose="02020603050405020304" pitchFamily="18" charset="0"/>
                          <a:cs typeface="Times New Roman" panose="02020603050405020304" pitchFamily="18" charset="0"/>
                        </a:rPr>
                        <a:t>High due to decentralization</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solidFill>
                      <a:srgbClr val="FBE2D5"/>
                    </a:solid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a:solidFill>
                            <a:srgbClr val="000000"/>
                          </a:solidFill>
                          <a:effectLst/>
                          <a:latin typeface="Times New Roman" panose="02020603050405020304" pitchFamily="18" charset="0"/>
                          <a:cs typeface="Times New Roman" panose="02020603050405020304" pitchFamily="18" charset="0"/>
                        </a:rPr>
                        <a:t>Lower due to centralization</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solidFill>
                      <a:srgbClr val="FBE2D5"/>
                    </a:solid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a:solidFill>
                            <a:srgbClr val="000000"/>
                          </a:solidFill>
                          <a:effectLst/>
                          <a:latin typeface="Times New Roman" panose="02020603050405020304" pitchFamily="18" charset="0"/>
                          <a:cs typeface="Times New Roman" panose="02020603050405020304" pitchFamily="18" charset="0"/>
                        </a:rPr>
                        <a:t>Moderate security</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solidFill>
                      <a:srgbClr val="FBE2D5"/>
                    </a:solid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dirty="0">
                          <a:solidFill>
                            <a:srgbClr val="000000"/>
                          </a:solidFill>
                          <a:effectLst/>
                          <a:latin typeface="Times New Roman" panose="02020603050405020304" pitchFamily="18" charset="0"/>
                          <a:cs typeface="Times New Roman" panose="02020603050405020304" pitchFamily="18" charset="0"/>
                        </a:rPr>
                        <a:t>Variable security</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solidFill>
                      <a:srgbClr val="FBE2D5"/>
                    </a:solidFill>
                  </a:tcPr>
                </a:tc>
                <a:extLst>
                  <a:ext uri="{0D108BD9-81ED-4DB2-BD59-A6C34878D82A}">
                    <a16:rowId xmlns:a16="http://schemas.microsoft.com/office/drawing/2014/main" val="195910875"/>
                  </a:ext>
                </a:extLst>
              </a:tr>
              <a:tr h="725141">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1" i="0" u="none" strike="noStrike">
                          <a:solidFill>
                            <a:srgbClr val="000000"/>
                          </a:solidFill>
                          <a:effectLst/>
                          <a:latin typeface="Times New Roman" panose="02020603050405020304" pitchFamily="18" charset="0"/>
                          <a:cs typeface="Times New Roman" panose="02020603050405020304" pitchFamily="18" charset="0"/>
                        </a:rPr>
                        <a:t>Transaction Speed</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a:solidFill>
                            <a:srgbClr val="000000"/>
                          </a:solidFill>
                          <a:effectLst/>
                          <a:latin typeface="Times New Roman" panose="02020603050405020304" pitchFamily="18" charset="0"/>
                          <a:cs typeface="Times New Roman" panose="02020603050405020304" pitchFamily="18" charset="0"/>
                        </a:rPr>
                        <a:t>Slower due to consensus mechanisms</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a:solidFill>
                            <a:srgbClr val="000000"/>
                          </a:solidFill>
                          <a:effectLst/>
                          <a:latin typeface="Times New Roman" panose="02020603050405020304" pitchFamily="18" charset="0"/>
                          <a:cs typeface="Times New Roman" panose="02020603050405020304" pitchFamily="18" charset="0"/>
                        </a:rPr>
                        <a:t>Faster transactions</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dirty="0">
                          <a:solidFill>
                            <a:srgbClr val="000000"/>
                          </a:solidFill>
                          <a:effectLst/>
                          <a:latin typeface="Times New Roman" panose="02020603050405020304" pitchFamily="18" charset="0"/>
                          <a:cs typeface="Times New Roman" panose="02020603050405020304" pitchFamily="18" charset="0"/>
                        </a:rPr>
                        <a:t>Faster than public, slower than private</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dirty="0">
                          <a:solidFill>
                            <a:srgbClr val="000000"/>
                          </a:solidFill>
                          <a:effectLst/>
                          <a:latin typeface="Times New Roman" panose="02020603050405020304" pitchFamily="18" charset="0"/>
                          <a:cs typeface="Times New Roman" panose="02020603050405020304" pitchFamily="18" charset="0"/>
                        </a:rPr>
                        <a:t>Variable speed</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3079719"/>
                  </a:ext>
                </a:extLst>
              </a:tr>
              <a:tr h="483428">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1" i="0" u="none" strike="noStrike">
                          <a:solidFill>
                            <a:srgbClr val="000000"/>
                          </a:solidFill>
                          <a:effectLst/>
                          <a:latin typeface="Times New Roman" panose="02020603050405020304" pitchFamily="18" charset="0"/>
                          <a:cs typeface="Times New Roman" panose="02020603050405020304" pitchFamily="18" charset="0"/>
                        </a:rPr>
                        <a:t>Use Cases</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solidFill>
                      <a:srgbClr val="FBE2D5"/>
                    </a:solid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a:solidFill>
                            <a:srgbClr val="000000"/>
                          </a:solidFill>
                          <a:effectLst/>
                          <a:latin typeface="Times New Roman" panose="02020603050405020304" pitchFamily="18" charset="0"/>
                          <a:cs typeface="Times New Roman" panose="02020603050405020304" pitchFamily="18" charset="0"/>
                        </a:rPr>
                        <a:t>Cryptocurrencies, decentralized apps</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solidFill>
                      <a:srgbClr val="FBE2D5"/>
                    </a:solid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a:solidFill>
                            <a:srgbClr val="000000"/>
                          </a:solidFill>
                          <a:effectLst/>
                          <a:latin typeface="Times New Roman" panose="02020603050405020304" pitchFamily="18" charset="0"/>
                          <a:cs typeface="Times New Roman" panose="02020603050405020304" pitchFamily="18" charset="0"/>
                        </a:rPr>
                        <a:t>Enterprise solutions, data privacy</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solidFill>
                      <a:srgbClr val="FBE2D5"/>
                    </a:solid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a:solidFill>
                            <a:srgbClr val="000000"/>
                          </a:solidFill>
                          <a:effectLst/>
                          <a:latin typeface="Times New Roman" panose="02020603050405020304" pitchFamily="18" charset="0"/>
                          <a:cs typeface="Times New Roman" panose="02020603050405020304" pitchFamily="18" charset="0"/>
                        </a:rPr>
                        <a:t>Supply chain, banking, collaborations</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solidFill>
                      <a:srgbClr val="FBE2D5"/>
                    </a:solidFill>
                  </a:tcPr>
                </a:tc>
                <a:tc>
                  <a:txBody>
                    <a:bodyPr/>
                    <a:lstStyle>
                      <a:lvl1pPr marL="0" algn="l" defTabSz="742950" rtl="0" eaLnBrk="1" latinLnBrk="0" hangingPunct="1">
                        <a:defRPr sz="1463" kern="1200">
                          <a:solidFill>
                            <a:schemeClr val="tx1"/>
                          </a:solidFill>
                          <a:latin typeface="Univers Condensed Light"/>
                        </a:defRPr>
                      </a:lvl1pPr>
                      <a:lvl2pPr marL="371475" algn="l" defTabSz="742950" rtl="0" eaLnBrk="1" latinLnBrk="0" hangingPunct="1">
                        <a:defRPr sz="1463" kern="1200">
                          <a:solidFill>
                            <a:schemeClr val="tx1"/>
                          </a:solidFill>
                          <a:latin typeface="Univers Condensed Light"/>
                        </a:defRPr>
                      </a:lvl2pPr>
                      <a:lvl3pPr marL="742950" algn="l" defTabSz="742950" rtl="0" eaLnBrk="1" latinLnBrk="0" hangingPunct="1">
                        <a:defRPr sz="1463" kern="1200">
                          <a:solidFill>
                            <a:schemeClr val="tx1"/>
                          </a:solidFill>
                          <a:latin typeface="Univers Condensed Light"/>
                        </a:defRPr>
                      </a:lvl3pPr>
                      <a:lvl4pPr marL="1114425" algn="l" defTabSz="742950" rtl="0" eaLnBrk="1" latinLnBrk="0" hangingPunct="1">
                        <a:defRPr sz="1463" kern="1200">
                          <a:solidFill>
                            <a:schemeClr val="tx1"/>
                          </a:solidFill>
                          <a:latin typeface="Univers Condensed Light"/>
                        </a:defRPr>
                      </a:lvl4pPr>
                      <a:lvl5pPr marL="1485900" algn="l" defTabSz="742950" rtl="0" eaLnBrk="1" latinLnBrk="0" hangingPunct="1">
                        <a:defRPr sz="1463" kern="1200">
                          <a:solidFill>
                            <a:schemeClr val="tx1"/>
                          </a:solidFill>
                          <a:latin typeface="Univers Condensed Light"/>
                        </a:defRPr>
                      </a:lvl5pPr>
                      <a:lvl6pPr marL="1857375" algn="l" defTabSz="742950" rtl="0" eaLnBrk="1" latinLnBrk="0" hangingPunct="1">
                        <a:defRPr sz="1463" kern="1200">
                          <a:solidFill>
                            <a:schemeClr val="tx1"/>
                          </a:solidFill>
                          <a:latin typeface="Univers Condensed Light"/>
                        </a:defRPr>
                      </a:lvl6pPr>
                      <a:lvl7pPr marL="2228850" algn="l" defTabSz="742950" rtl="0" eaLnBrk="1" latinLnBrk="0" hangingPunct="1">
                        <a:defRPr sz="1463" kern="1200">
                          <a:solidFill>
                            <a:schemeClr val="tx1"/>
                          </a:solidFill>
                          <a:latin typeface="Univers Condensed Light"/>
                        </a:defRPr>
                      </a:lvl7pPr>
                      <a:lvl8pPr marL="2600325" algn="l" defTabSz="742950" rtl="0" eaLnBrk="1" latinLnBrk="0" hangingPunct="1">
                        <a:defRPr sz="1463" kern="1200">
                          <a:solidFill>
                            <a:schemeClr val="tx1"/>
                          </a:solidFill>
                          <a:latin typeface="Univers Condensed Light"/>
                        </a:defRPr>
                      </a:lvl8pPr>
                      <a:lvl9pPr marL="2971800" algn="l" defTabSz="742950" rtl="0" eaLnBrk="1" latinLnBrk="0" hangingPunct="1">
                        <a:defRPr sz="1463" kern="1200">
                          <a:solidFill>
                            <a:schemeClr val="tx1"/>
                          </a:solidFill>
                          <a:latin typeface="Univers Condensed Light"/>
                        </a:defRPr>
                      </a:lvl9pPr>
                    </a:lstStyle>
                    <a:p>
                      <a:pPr algn="ctr" rtl="0" fontAlgn="ctr"/>
                      <a:r>
                        <a:rPr lang="en-GB" sz="1200" b="0" i="0" u="none" strike="noStrike" dirty="0">
                          <a:solidFill>
                            <a:srgbClr val="000000"/>
                          </a:solidFill>
                          <a:effectLst/>
                          <a:latin typeface="Times New Roman" panose="02020603050405020304" pitchFamily="18" charset="0"/>
                          <a:cs typeface="Times New Roman" panose="02020603050405020304" pitchFamily="18" charset="0"/>
                        </a:rPr>
                        <a:t>Various applications need flexibility</a:t>
                      </a:r>
                    </a:p>
                  </a:txBody>
                  <a:tcPr marL="6350" marR="6350" marT="6350" marB="0" anchor="ctr">
                    <a:lnL w="6350" cap="flat" cmpd="sng" algn="ctr">
                      <a:solidFill>
                        <a:srgbClr val="DFDFDF"/>
                      </a:solidFill>
                      <a:prstDash val="solid"/>
                      <a:round/>
                      <a:headEnd type="none" w="med" len="med"/>
                      <a:tailEnd type="none" w="med" len="med"/>
                    </a:lnL>
                    <a:lnR w="6350" cap="flat" cmpd="sng" algn="ctr">
                      <a:solidFill>
                        <a:srgbClr val="DFDFDF"/>
                      </a:solidFill>
                      <a:prstDash val="solid"/>
                      <a:round/>
                      <a:headEnd type="none" w="med" len="med"/>
                      <a:tailEnd type="none" w="med" len="med"/>
                    </a:lnR>
                    <a:lnT w="6350" cap="flat" cmpd="sng" algn="ctr">
                      <a:solidFill>
                        <a:srgbClr val="DFDFDF"/>
                      </a:solidFill>
                      <a:prstDash val="solid"/>
                      <a:round/>
                      <a:headEnd type="none" w="med" len="med"/>
                      <a:tailEnd type="none" w="med" len="med"/>
                    </a:lnT>
                    <a:lnB w="6350" cap="flat" cmpd="sng" algn="ctr">
                      <a:solidFill>
                        <a:srgbClr val="DFDFDF"/>
                      </a:solidFill>
                      <a:prstDash val="solid"/>
                      <a:round/>
                      <a:headEnd type="none" w="med" len="med"/>
                      <a:tailEnd type="none" w="med" len="med"/>
                    </a:lnB>
                    <a:lnTlToBr w="12700" cmpd="sng">
                      <a:noFill/>
                      <a:prstDash val="solid"/>
                    </a:lnTlToBr>
                    <a:lnBlToTr w="12700" cmpd="sng">
                      <a:noFill/>
                      <a:prstDash val="solid"/>
                    </a:lnBlToTr>
                    <a:solidFill>
                      <a:srgbClr val="FBE2D5"/>
                    </a:solidFill>
                  </a:tcPr>
                </a:tc>
                <a:extLst>
                  <a:ext uri="{0D108BD9-81ED-4DB2-BD59-A6C34878D82A}">
                    <a16:rowId xmlns:a16="http://schemas.microsoft.com/office/drawing/2014/main" val="3803104534"/>
                  </a:ext>
                </a:extLst>
              </a:tr>
            </a:tbl>
          </a:graphicData>
        </a:graphic>
      </p:graphicFrame>
      <p:pic>
        <p:nvPicPr>
          <p:cNvPr id="10" name="Picture 9">
            <a:extLst>
              <a:ext uri="{FF2B5EF4-FFF2-40B4-BE49-F238E27FC236}">
                <a16:creationId xmlns:a16="http://schemas.microsoft.com/office/drawing/2014/main" id="{4D568D1E-AFBA-0873-2F97-FF20F32DEDF9}"/>
              </a:ext>
            </a:extLst>
          </p:cNvPr>
          <p:cNvPicPr>
            <a:picLocks noChangeAspect="1"/>
          </p:cNvPicPr>
          <p:nvPr/>
        </p:nvPicPr>
        <p:blipFill>
          <a:blip r:embed="rId2"/>
          <a:stretch>
            <a:fillRect/>
          </a:stretch>
        </p:blipFill>
        <p:spPr>
          <a:xfrm>
            <a:off x="3968496" y="1160746"/>
            <a:ext cx="8159496" cy="2025754"/>
          </a:xfrm>
          <a:prstGeom prst="rect">
            <a:avLst/>
          </a:prstGeom>
        </p:spPr>
      </p:pic>
    </p:spTree>
    <p:extLst>
      <p:ext uri="{BB962C8B-B14F-4D97-AF65-F5344CB8AC3E}">
        <p14:creationId xmlns:p14="http://schemas.microsoft.com/office/powerpoint/2010/main" val="4086285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5E4CB-7EA2-D977-4A39-7B5896C1ACA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6D375D-F54F-5CF6-3E06-DAB9723CF987}"/>
              </a:ext>
            </a:extLst>
          </p:cNvPr>
          <p:cNvSpPr>
            <a:spLocks noGrp="1"/>
          </p:cNvSpPr>
          <p:nvPr>
            <p:ph sz="quarter" idx="14"/>
          </p:nvPr>
        </p:nvSpPr>
        <p:spPr>
          <a:xfrm>
            <a:off x="66040" y="292209"/>
            <a:ext cx="10045700" cy="478935"/>
          </a:xfrm>
        </p:spPr>
        <p:txBody>
          <a:bodyPr/>
          <a:lstStyle/>
          <a:p>
            <a:pPr lvl="0" defTabSz="889000">
              <a:spcBef>
                <a:spcPct val="0"/>
              </a:spcBef>
              <a:spcAft>
                <a:spcPct val="35000"/>
              </a:spcAft>
            </a:pPr>
            <a:r>
              <a:rPr lang="en-GB" dirty="0">
                <a:latin typeface="Arial Nova Cond" panose="020B0506020202020204" pitchFamily="34" charset="0"/>
              </a:rPr>
              <a:t>7.3.4                              APPLICABILITY OF BLOCKCHAIN USES CASES</a:t>
            </a:r>
          </a:p>
        </p:txBody>
      </p:sp>
      <p:pic>
        <p:nvPicPr>
          <p:cNvPr id="4" name="Picture 3">
            <a:extLst>
              <a:ext uri="{FF2B5EF4-FFF2-40B4-BE49-F238E27FC236}">
                <a16:creationId xmlns:a16="http://schemas.microsoft.com/office/drawing/2014/main" id="{7781333C-3174-6871-7923-725975BF4ECD}"/>
              </a:ext>
            </a:extLst>
          </p:cNvPr>
          <p:cNvPicPr>
            <a:picLocks noChangeAspect="1"/>
          </p:cNvPicPr>
          <p:nvPr/>
        </p:nvPicPr>
        <p:blipFill>
          <a:blip r:embed="rId2"/>
          <a:stretch>
            <a:fillRect/>
          </a:stretch>
        </p:blipFill>
        <p:spPr>
          <a:xfrm>
            <a:off x="200148" y="1366938"/>
            <a:ext cx="4426715" cy="4946904"/>
          </a:xfrm>
          <a:prstGeom prst="rect">
            <a:avLst/>
          </a:prstGeom>
        </p:spPr>
      </p:pic>
      <p:sp>
        <p:nvSpPr>
          <p:cNvPr id="5" name="Content Placeholder 3">
            <a:extLst>
              <a:ext uri="{FF2B5EF4-FFF2-40B4-BE49-F238E27FC236}">
                <a16:creationId xmlns:a16="http://schemas.microsoft.com/office/drawing/2014/main" id="{0F6BD54A-FD58-8016-3FFA-3AC80B27CAD1}"/>
              </a:ext>
            </a:extLst>
          </p:cNvPr>
          <p:cNvSpPr txBox="1">
            <a:spLocks/>
          </p:cNvSpPr>
          <p:nvPr/>
        </p:nvSpPr>
        <p:spPr>
          <a:xfrm>
            <a:off x="4913842" y="1305261"/>
            <a:ext cx="6644201" cy="2974130"/>
          </a:xfrm>
          <a:prstGeom prst="rect">
            <a:avLst/>
          </a:prstGeom>
        </p:spPr>
        <p:txBody>
          <a:bodyPr rtlCol="0"/>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800"/>
              </a:spcAft>
              <a:buFont typeface="+mj-lt"/>
              <a:buAutoNum type="alphaLcParenR"/>
              <a:tabLst>
                <a:tab pos="457200" algn="l"/>
              </a:tabLst>
            </a:pPr>
            <a:r>
              <a:rPr lang="en-GB" sz="1900" dirty="0">
                <a:solidFill>
                  <a:srgbClr val="001E2E"/>
                </a:solidFill>
                <a:latin typeface="Times New Roman" panose="02020603050405020304" pitchFamily="18" charset="0"/>
                <a:cs typeface="Times New Roman" panose="02020603050405020304" pitchFamily="18" charset="0"/>
              </a:rPr>
              <a:t>Cryptocurrency: Bitcoin and Ethereum enable peer-to-peer digital payments</a:t>
            </a:r>
          </a:p>
          <a:p>
            <a:pPr marL="342900" indent="-342900">
              <a:spcAft>
                <a:spcPts val="800"/>
              </a:spcAft>
              <a:buFont typeface="+mj-lt"/>
              <a:buAutoNum type="alphaLcParenR"/>
              <a:tabLst>
                <a:tab pos="457200" algn="l"/>
              </a:tabLst>
            </a:pPr>
            <a:r>
              <a:rPr lang="en-GB" sz="1900" dirty="0">
                <a:solidFill>
                  <a:srgbClr val="001E2E"/>
                </a:solidFill>
                <a:latin typeface="Times New Roman" panose="02020603050405020304" pitchFamily="18" charset="0"/>
                <a:cs typeface="Times New Roman" panose="02020603050405020304" pitchFamily="18" charset="0"/>
              </a:rPr>
              <a:t>Supply Chain: Blockchain tracks goods from origin to consumer (e.g., Walmart).</a:t>
            </a:r>
          </a:p>
          <a:p>
            <a:pPr marL="342900" indent="-342900">
              <a:spcAft>
                <a:spcPts val="800"/>
              </a:spcAft>
              <a:buFont typeface="+mj-lt"/>
              <a:buAutoNum type="alphaLcParenR"/>
              <a:tabLst>
                <a:tab pos="457200" algn="l"/>
              </a:tabLst>
            </a:pPr>
            <a:r>
              <a:rPr lang="en-GB" sz="1900" dirty="0">
                <a:solidFill>
                  <a:srgbClr val="001E2E"/>
                </a:solidFill>
                <a:latin typeface="Times New Roman" panose="02020603050405020304" pitchFamily="18" charset="0"/>
                <a:cs typeface="Times New Roman" panose="02020603050405020304" pitchFamily="18" charset="0"/>
              </a:rPr>
              <a:t>Smart Contracts: Self-executing contracts that run when conditions are met (e.g., insurance payouts)</a:t>
            </a:r>
          </a:p>
          <a:p>
            <a:pPr marL="342900" indent="-342900">
              <a:spcAft>
                <a:spcPts val="800"/>
              </a:spcAft>
              <a:buFont typeface="+mj-lt"/>
              <a:buAutoNum type="alphaLcParenR"/>
              <a:tabLst>
                <a:tab pos="457200" algn="l"/>
              </a:tabLst>
            </a:pPr>
            <a:r>
              <a:rPr lang="en-GB" sz="1900" dirty="0">
                <a:solidFill>
                  <a:srgbClr val="001E2E"/>
                </a:solidFill>
                <a:latin typeface="Times New Roman" panose="02020603050405020304" pitchFamily="18" charset="0"/>
                <a:cs typeface="Times New Roman" panose="02020603050405020304" pitchFamily="18" charset="0"/>
              </a:rPr>
              <a:t>Voting: Secure and transparent voting systems e.g. In 2019, the city of Moscow conducted a blockchain-based e-voting pilot</a:t>
            </a:r>
          </a:p>
          <a:p>
            <a:pPr marL="342900" indent="-342900">
              <a:spcAft>
                <a:spcPts val="800"/>
              </a:spcAft>
              <a:buFont typeface="+mj-lt"/>
              <a:buAutoNum type="alphaLcParenR"/>
              <a:tabLst>
                <a:tab pos="457200" algn="l"/>
              </a:tabLst>
            </a:pPr>
            <a:r>
              <a:rPr lang="en-GB" sz="1900" dirty="0">
                <a:solidFill>
                  <a:srgbClr val="001E2E"/>
                </a:solidFill>
                <a:latin typeface="Times New Roman" panose="02020603050405020304" pitchFamily="18" charset="0"/>
                <a:cs typeface="Times New Roman" panose="02020603050405020304" pitchFamily="18" charset="0"/>
              </a:rPr>
              <a:t>Healthcare: Secure medical record management</a:t>
            </a:r>
          </a:p>
          <a:p>
            <a:pPr marL="342900" indent="-342900">
              <a:spcAft>
                <a:spcPts val="800"/>
              </a:spcAft>
              <a:buFont typeface="+mj-lt"/>
              <a:buAutoNum type="alphaLcParenR"/>
              <a:tabLst>
                <a:tab pos="457200" algn="l"/>
              </a:tabLst>
            </a:pPr>
            <a:r>
              <a:rPr lang="en-GB" sz="1900" dirty="0">
                <a:solidFill>
                  <a:srgbClr val="001E2E"/>
                </a:solidFill>
                <a:latin typeface="Times New Roman" panose="02020603050405020304" pitchFamily="18" charset="0"/>
                <a:cs typeface="Times New Roman" panose="02020603050405020304" pitchFamily="18" charset="0"/>
              </a:rPr>
              <a:t>Digital Identity Management: Microsoft’s ION (Identity Overlay Network) is a notable project in this space. It’s an open-source, decentralized identity system built on Bitcoin’s blockchain</a:t>
            </a:r>
          </a:p>
          <a:p>
            <a:pPr marL="0" indent="0">
              <a:lnSpc>
                <a:spcPct val="115000"/>
              </a:lnSpc>
              <a:spcAft>
                <a:spcPts val="800"/>
              </a:spcAft>
              <a:buFont typeface="Arial" panose="020B0604020202020204" pitchFamily="34" charset="0"/>
              <a:buNone/>
              <a:tabLst>
                <a:tab pos="457200" algn="l"/>
              </a:tabLst>
            </a:pPr>
            <a:endParaRPr lang="en-GB" sz="3200" b="1" dirty="0">
              <a:solidFill>
                <a:prstClr val="black">
                  <a:hueOff val="0"/>
                  <a:satOff val="0"/>
                  <a:lumOff val="0"/>
                  <a:alphaOff val="0"/>
                </a:prstClr>
              </a:solidFill>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80766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DD165-8835-482B-6AEB-1BE936E44A3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C1BFFF-3273-6126-7B77-06963CFDA2CB}"/>
              </a:ext>
            </a:extLst>
          </p:cNvPr>
          <p:cNvSpPr>
            <a:spLocks noGrp="1"/>
          </p:cNvSpPr>
          <p:nvPr>
            <p:ph sz="quarter" idx="14"/>
          </p:nvPr>
        </p:nvSpPr>
        <p:spPr>
          <a:xfrm>
            <a:off x="66040" y="292209"/>
            <a:ext cx="10045700" cy="478935"/>
          </a:xfrm>
        </p:spPr>
        <p:txBody>
          <a:bodyPr/>
          <a:lstStyle/>
          <a:p>
            <a:pPr defTabSz="889000">
              <a:spcBef>
                <a:spcPct val="0"/>
              </a:spcBef>
              <a:spcAft>
                <a:spcPct val="35000"/>
              </a:spcAft>
            </a:pPr>
            <a:r>
              <a:rPr lang="en-GB" dirty="0">
                <a:latin typeface="Arial Nova Cond" panose="020B0506020202020204" pitchFamily="34" charset="0"/>
              </a:rPr>
              <a:t>7.3.5                                             FUTURE OF BLOCKCHAIN</a:t>
            </a:r>
          </a:p>
        </p:txBody>
      </p:sp>
      <p:pic>
        <p:nvPicPr>
          <p:cNvPr id="3" name="Picture 2">
            <a:extLst>
              <a:ext uri="{FF2B5EF4-FFF2-40B4-BE49-F238E27FC236}">
                <a16:creationId xmlns:a16="http://schemas.microsoft.com/office/drawing/2014/main" id="{9BD50ED9-7684-E78C-1E96-4034ADB8CFAA}"/>
              </a:ext>
            </a:extLst>
          </p:cNvPr>
          <p:cNvPicPr>
            <a:picLocks noChangeAspect="1"/>
          </p:cNvPicPr>
          <p:nvPr/>
        </p:nvPicPr>
        <p:blipFill>
          <a:blip r:embed="rId2"/>
          <a:stretch>
            <a:fillRect/>
          </a:stretch>
        </p:blipFill>
        <p:spPr>
          <a:xfrm>
            <a:off x="0" y="1115568"/>
            <a:ext cx="5555501" cy="5742432"/>
          </a:xfrm>
          <a:prstGeom prst="rect">
            <a:avLst/>
          </a:prstGeom>
        </p:spPr>
      </p:pic>
      <p:sp>
        <p:nvSpPr>
          <p:cNvPr id="6" name="Content Placeholder 3">
            <a:extLst>
              <a:ext uri="{FF2B5EF4-FFF2-40B4-BE49-F238E27FC236}">
                <a16:creationId xmlns:a16="http://schemas.microsoft.com/office/drawing/2014/main" id="{E498B8EC-6D5D-2C83-1AA1-477E46280F2D}"/>
              </a:ext>
            </a:extLst>
          </p:cNvPr>
          <p:cNvSpPr txBox="1">
            <a:spLocks/>
          </p:cNvSpPr>
          <p:nvPr/>
        </p:nvSpPr>
        <p:spPr>
          <a:xfrm>
            <a:off x="5814581" y="1393011"/>
            <a:ext cx="6377419" cy="2974130"/>
          </a:xfrm>
          <a:prstGeom prst="rect">
            <a:avLst/>
          </a:prstGeom>
        </p:spPr>
        <p:txBody>
          <a:bodyPr rtlCol="0"/>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Aft>
                <a:spcPts val="800"/>
              </a:spcAft>
              <a:buSzPts val="1000"/>
              <a:buFont typeface="Wingdings" panose="05000000000000000000" pitchFamily="2" charset="2"/>
              <a:buChar char="§"/>
              <a:tabLst>
                <a:tab pos="457200" algn="l"/>
              </a:tabLst>
            </a:pPr>
            <a:r>
              <a:rPr lang="en-GB" dirty="0">
                <a:solidFill>
                  <a:srgbClr val="001E2E"/>
                </a:solidFill>
                <a:latin typeface="Times New Roman" panose="02020603050405020304" pitchFamily="18" charset="0"/>
                <a:cs typeface="Times New Roman" panose="02020603050405020304" pitchFamily="18" charset="0"/>
              </a:rPr>
              <a:t>Integration with AI and IoT</a:t>
            </a:r>
          </a:p>
          <a:p>
            <a:pPr>
              <a:lnSpc>
                <a:spcPct val="115000"/>
              </a:lnSpc>
              <a:spcAft>
                <a:spcPts val="800"/>
              </a:spcAft>
              <a:buSzPts val="1000"/>
              <a:buFont typeface="Wingdings" panose="05000000000000000000" pitchFamily="2" charset="2"/>
              <a:buChar char="§"/>
              <a:tabLst>
                <a:tab pos="457200" algn="l"/>
              </a:tabLst>
            </a:pPr>
            <a:r>
              <a:rPr lang="en-GB" dirty="0">
                <a:solidFill>
                  <a:srgbClr val="001E2E"/>
                </a:solidFill>
                <a:latin typeface="Times New Roman" panose="02020603050405020304" pitchFamily="18" charset="0"/>
                <a:cs typeface="Times New Roman" panose="02020603050405020304" pitchFamily="18" charset="0"/>
              </a:rPr>
              <a:t>Central Bank Digital Currencies (CBDCs) i.e. China’s Digital Yuan, European Central Bank’s Digital Euro</a:t>
            </a:r>
          </a:p>
          <a:p>
            <a:pPr>
              <a:lnSpc>
                <a:spcPct val="115000"/>
              </a:lnSpc>
              <a:spcAft>
                <a:spcPts val="800"/>
              </a:spcAft>
              <a:buSzPts val="1000"/>
              <a:buFont typeface="Wingdings" panose="05000000000000000000" pitchFamily="2" charset="2"/>
              <a:buChar char="§"/>
              <a:tabLst>
                <a:tab pos="457200" algn="l"/>
              </a:tabLst>
            </a:pPr>
            <a:r>
              <a:rPr lang="en-GB" dirty="0">
                <a:solidFill>
                  <a:srgbClr val="001E2E"/>
                </a:solidFill>
                <a:latin typeface="Times New Roman" panose="02020603050405020304" pitchFamily="18" charset="0"/>
                <a:cs typeface="Times New Roman" panose="02020603050405020304" pitchFamily="18" charset="0"/>
              </a:rPr>
              <a:t>Scalability Solutions</a:t>
            </a:r>
          </a:p>
          <a:p>
            <a:pPr>
              <a:lnSpc>
                <a:spcPct val="115000"/>
              </a:lnSpc>
              <a:spcAft>
                <a:spcPts val="800"/>
              </a:spcAft>
              <a:buSzPts val="1000"/>
              <a:buFont typeface="Wingdings" panose="05000000000000000000" pitchFamily="2" charset="2"/>
              <a:buChar char="§"/>
              <a:tabLst>
                <a:tab pos="457200" algn="l"/>
              </a:tabLst>
            </a:pPr>
            <a:r>
              <a:rPr lang="en-GB" dirty="0">
                <a:solidFill>
                  <a:srgbClr val="001E2E"/>
                </a:solidFill>
                <a:latin typeface="Times New Roman" panose="02020603050405020304" pitchFamily="18" charset="0"/>
                <a:cs typeface="Times New Roman" panose="02020603050405020304" pitchFamily="18" charset="0"/>
              </a:rPr>
              <a:t>Blockchain in Real Estate, Voting &amp; Healthcare</a:t>
            </a:r>
          </a:p>
          <a:p>
            <a:pPr>
              <a:lnSpc>
                <a:spcPct val="115000"/>
              </a:lnSpc>
              <a:spcAft>
                <a:spcPts val="800"/>
              </a:spcAft>
              <a:buSzPts val="1000"/>
              <a:buFont typeface="Wingdings" panose="05000000000000000000" pitchFamily="2" charset="2"/>
              <a:buChar char="§"/>
              <a:tabLst>
                <a:tab pos="457200" algn="l"/>
              </a:tabLst>
            </a:pPr>
            <a:r>
              <a:rPr lang="en-GB" dirty="0">
                <a:solidFill>
                  <a:srgbClr val="001E2E"/>
                </a:solidFill>
                <a:latin typeface="Times New Roman" panose="02020603050405020304" pitchFamily="18" charset="0"/>
                <a:cs typeface="Times New Roman" panose="02020603050405020304" pitchFamily="18" charset="0"/>
              </a:rPr>
              <a:t>Decentralized Finance (DeFi)</a:t>
            </a:r>
          </a:p>
          <a:p>
            <a:pPr>
              <a:lnSpc>
                <a:spcPct val="115000"/>
              </a:lnSpc>
              <a:spcAft>
                <a:spcPts val="800"/>
              </a:spcAft>
              <a:buSzPts val="1000"/>
              <a:buFont typeface="Wingdings" panose="05000000000000000000" pitchFamily="2" charset="2"/>
              <a:buChar char="§"/>
              <a:tabLst>
                <a:tab pos="457200" algn="l"/>
              </a:tabLst>
            </a:pPr>
            <a:r>
              <a:rPr lang="en-GB" dirty="0">
                <a:solidFill>
                  <a:srgbClr val="001E2E"/>
                </a:solidFill>
                <a:latin typeface="Times New Roman" panose="02020603050405020304" pitchFamily="18" charset="0"/>
                <a:cs typeface="Times New Roman" panose="02020603050405020304" pitchFamily="18" charset="0"/>
              </a:rPr>
              <a:t>Non-Fungible Tokens (NFTs)</a:t>
            </a:r>
          </a:p>
        </p:txBody>
      </p:sp>
    </p:spTree>
    <p:extLst>
      <p:ext uri="{BB962C8B-B14F-4D97-AF65-F5344CB8AC3E}">
        <p14:creationId xmlns:p14="http://schemas.microsoft.com/office/powerpoint/2010/main" val="3836532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31F10-A1BE-ED4D-9BA1-35E3A4BB9D5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04FB05-4095-C57C-C9A1-CB0DA3F9B17D}"/>
              </a:ext>
            </a:extLst>
          </p:cNvPr>
          <p:cNvSpPr>
            <a:spLocks noGrp="1"/>
          </p:cNvSpPr>
          <p:nvPr>
            <p:ph sz="quarter" idx="14"/>
          </p:nvPr>
        </p:nvSpPr>
        <p:spPr>
          <a:xfrm>
            <a:off x="66040" y="292209"/>
            <a:ext cx="10045700" cy="478935"/>
          </a:xfrm>
        </p:spPr>
        <p:txBody>
          <a:bodyPr/>
          <a:lstStyle/>
          <a:p>
            <a:pPr defTabSz="889000">
              <a:spcBef>
                <a:spcPct val="0"/>
              </a:spcBef>
              <a:spcAft>
                <a:spcPct val="35000"/>
              </a:spcAft>
            </a:pPr>
            <a:r>
              <a:rPr lang="en-GB" dirty="0">
                <a:latin typeface="Arial Nova Cond" panose="020B0506020202020204" pitchFamily="34" charset="0"/>
              </a:rPr>
              <a:t>7.3.6                                     BLOCKCHAIN THREATS &amp; MEASURES</a:t>
            </a:r>
          </a:p>
        </p:txBody>
      </p:sp>
      <p:pic>
        <p:nvPicPr>
          <p:cNvPr id="4" name="Picture 3">
            <a:extLst>
              <a:ext uri="{FF2B5EF4-FFF2-40B4-BE49-F238E27FC236}">
                <a16:creationId xmlns:a16="http://schemas.microsoft.com/office/drawing/2014/main" id="{4AFCA214-B9BD-628D-B04B-B7BBF9348144}"/>
              </a:ext>
            </a:extLst>
          </p:cNvPr>
          <p:cNvPicPr>
            <a:picLocks noChangeAspect="1"/>
          </p:cNvPicPr>
          <p:nvPr/>
        </p:nvPicPr>
        <p:blipFill>
          <a:blip r:embed="rId2"/>
          <a:stretch>
            <a:fillRect/>
          </a:stretch>
        </p:blipFill>
        <p:spPr>
          <a:xfrm>
            <a:off x="-1915" y="1106424"/>
            <a:ext cx="5495093" cy="5751576"/>
          </a:xfrm>
          <a:prstGeom prst="rect">
            <a:avLst/>
          </a:prstGeom>
        </p:spPr>
      </p:pic>
      <p:sp>
        <p:nvSpPr>
          <p:cNvPr id="5" name="Content Placeholder 3">
            <a:extLst>
              <a:ext uri="{FF2B5EF4-FFF2-40B4-BE49-F238E27FC236}">
                <a16:creationId xmlns:a16="http://schemas.microsoft.com/office/drawing/2014/main" id="{6D8DB64B-869D-E9A6-1078-A91A335D722B}"/>
              </a:ext>
            </a:extLst>
          </p:cNvPr>
          <p:cNvSpPr txBox="1">
            <a:spLocks/>
          </p:cNvSpPr>
          <p:nvPr/>
        </p:nvSpPr>
        <p:spPr>
          <a:xfrm>
            <a:off x="5824728" y="1280555"/>
            <a:ext cx="6367271" cy="3569455"/>
          </a:xfrm>
          <a:prstGeom prst="rect">
            <a:avLst/>
          </a:prstGeom>
        </p:spPr>
        <p:txBody>
          <a:bodyPr rtlCol="0"/>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600" b="1" kern="100" dirty="0">
                <a:solidFill>
                  <a:srgbClr val="001E2E"/>
                </a:solidFill>
                <a:latin typeface="Times New Roman" panose="02020603050405020304" pitchFamily="18" charset="0"/>
                <a:ea typeface="Calibri" panose="020F0502020204030204" pitchFamily="34" charset="0"/>
                <a:cs typeface="Times New Roman" panose="02020603050405020304" pitchFamily="18" charset="0"/>
              </a:rPr>
              <a:t>THREATS</a:t>
            </a:r>
          </a:p>
          <a:p>
            <a:pPr marL="342900" indent="-342900" algn="just">
              <a:spcBef>
                <a:spcPts val="600"/>
              </a:spcBef>
              <a:spcAft>
                <a:spcPts val="600"/>
              </a:spcAft>
              <a:buFont typeface="+mj-lt"/>
              <a:buAutoNum type="alphaLcParenR"/>
            </a:pPr>
            <a:r>
              <a:rPr lang="en-GB" sz="1600" kern="100" dirty="0">
                <a:solidFill>
                  <a:srgbClr val="001E2E"/>
                </a:solidFill>
                <a:latin typeface="Times New Roman" panose="02020603050405020304" pitchFamily="18" charset="0"/>
                <a:ea typeface="Calibri" panose="020F0502020204030204" pitchFamily="34" charset="0"/>
                <a:cs typeface="Times New Roman" panose="02020603050405020304" pitchFamily="18" charset="0"/>
              </a:rPr>
              <a:t>51% Attack</a:t>
            </a:r>
          </a:p>
          <a:p>
            <a:pPr marL="342900" indent="-342900" algn="just">
              <a:spcBef>
                <a:spcPts val="600"/>
              </a:spcBef>
              <a:spcAft>
                <a:spcPts val="600"/>
              </a:spcAft>
              <a:buFont typeface="+mj-lt"/>
              <a:buAutoNum type="alphaLcParenR"/>
            </a:pPr>
            <a:r>
              <a:rPr lang="en-GB" sz="1600" kern="100" dirty="0">
                <a:solidFill>
                  <a:srgbClr val="001E2E"/>
                </a:solidFill>
                <a:latin typeface="Times New Roman" panose="02020603050405020304" pitchFamily="18" charset="0"/>
                <a:ea typeface="Calibri" panose="020F0502020204030204" pitchFamily="34" charset="0"/>
                <a:cs typeface="Times New Roman" panose="02020603050405020304" pitchFamily="18" charset="0"/>
              </a:rPr>
              <a:t>Private Key Theft</a:t>
            </a:r>
          </a:p>
          <a:p>
            <a:pPr marL="342900" indent="-342900" algn="just">
              <a:spcBef>
                <a:spcPts val="600"/>
              </a:spcBef>
              <a:spcAft>
                <a:spcPts val="600"/>
              </a:spcAft>
              <a:buFont typeface="+mj-lt"/>
              <a:buAutoNum type="alphaLcParenR"/>
            </a:pPr>
            <a:r>
              <a:rPr lang="en-GB" sz="1600" kern="100" dirty="0">
                <a:solidFill>
                  <a:srgbClr val="001E2E"/>
                </a:solidFill>
                <a:latin typeface="Times New Roman" panose="02020603050405020304" pitchFamily="18" charset="0"/>
                <a:ea typeface="Calibri" panose="020F0502020204030204" pitchFamily="34" charset="0"/>
                <a:cs typeface="Times New Roman" panose="02020603050405020304" pitchFamily="18" charset="0"/>
              </a:rPr>
              <a:t>Smart Contract Vulnerabilities</a:t>
            </a:r>
          </a:p>
          <a:p>
            <a:pPr marL="342900" indent="-342900" algn="just">
              <a:spcBef>
                <a:spcPts val="600"/>
              </a:spcBef>
              <a:spcAft>
                <a:spcPts val="600"/>
              </a:spcAft>
              <a:buFont typeface="+mj-lt"/>
              <a:buAutoNum type="alphaLcParenR"/>
            </a:pPr>
            <a:r>
              <a:rPr lang="en-GB" sz="1600" kern="100" dirty="0">
                <a:solidFill>
                  <a:srgbClr val="001E2E"/>
                </a:solidFill>
                <a:latin typeface="Times New Roman" panose="02020603050405020304" pitchFamily="18" charset="0"/>
                <a:ea typeface="Calibri" panose="020F0502020204030204" pitchFamily="34" charset="0"/>
                <a:cs typeface="Times New Roman" panose="02020603050405020304" pitchFamily="18" charset="0"/>
              </a:rPr>
              <a:t>Phishing &amp; Social Engineering Attacks</a:t>
            </a:r>
          </a:p>
          <a:p>
            <a:pPr marL="0" indent="0" algn="just">
              <a:spcBef>
                <a:spcPts val="600"/>
              </a:spcBef>
              <a:spcAft>
                <a:spcPts val="600"/>
              </a:spcAft>
              <a:buFont typeface="Arial" panose="020B0604020202020204" pitchFamily="34" charset="0"/>
              <a:buNone/>
            </a:pPr>
            <a:r>
              <a:rPr lang="en-GB" sz="1600" b="1" kern="100" dirty="0">
                <a:solidFill>
                  <a:srgbClr val="001E2E"/>
                </a:solidFill>
                <a:latin typeface="Times New Roman" panose="02020603050405020304" pitchFamily="18" charset="0"/>
                <a:ea typeface="Calibri" panose="020F0502020204030204" pitchFamily="34" charset="0"/>
                <a:cs typeface="Times New Roman" panose="02020603050405020304" pitchFamily="18" charset="0"/>
              </a:rPr>
              <a:t>MEASURES</a:t>
            </a:r>
          </a:p>
          <a:p>
            <a:pPr marL="342900" indent="-342900" algn="just">
              <a:spcBef>
                <a:spcPts val="600"/>
              </a:spcBef>
              <a:spcAft>
                <a:spcPts val="600"/>
              </a:spcAft>
              <a:buFont typeface="+mj-lt"/>
              <a:buAutoNum type="alphaLcParenR"/>
            </a:pPr>
            <a:r>
              <a:rPr lang="en-GB" sz="1600" dirty="0">
                <a:solidFill>
                  <a:srgbClr val="001E2E"/>
                </a:solidFill>
                <a:latin typeface="Times New Roman" panose="02020603050405020304" pitchFamily="18" charset="0"/>
                <a:cs typeface="Times New Roman" panose="02020603050405020304" pitchFamily="18" charset="0"/>
              </a:rPr>
              <a:t>Enhancing </a:t>
            </a:r>
            <a:r>
              <a:rPr lang="en-GB" sz="1600" dirty="0">
                <a:solidFill>
                  <a:srgbClr val="001E2E"/>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Smart Contract Security</a:t>
            </a:r>
            <a:endParaRPr lang="en-GB" sz="1600" dirty="0">
              <a:solidFill>
                <a:srgbClr val="001E2E"/>
              </a:solidFill>
              <a:latin typeface="Times New Roman" panose="02020603050405020304" pitchFamily="18" charset="0"/>
              <a:cs typeface="Times New Roman" panose="02020603050405020304" pitchFamily="18" charset="0"/>
            </a:endParaRPr>
          </a:p>
          <a:p>
            <a:pPr marL="342900" indent="-342900" algn="just">
              <a:spcBef>
                <a:spcPts val="600"/>
              </a:spcBef>
              <a:spcAft>
                <a:spcPts val="600"/>
              </a:spcAft>
              <a:buFont typeface="+mj-lt"/>
              <a:buAutoNum type="alphaLcParenR"/>
            </a:pPr>
            <a:r>
              <a:rPr lang="en-GB" sz="1600" dirty="0">
                <a:solidFill>
                  <a:srgbClr val="001E2E"/>
                </a:solidFill>
                <a:latin typeface="Times New Roman" panose="02020603050405020304" pitchFamily="18" charset="0"/>
                <a:cs typeface="Times New Roman" panose="02020603050405020304" pitchFamily="18" charset="0"/>
              </a:rPr>
              <a:t>User </a:t>
            </a:r>
            <a:r>
              <a:rPr lang="en-GB" sz="1600" dirty="0">
                <a:solidFill>
                  <a:srgbClr val="001E2E"/>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Education</a:t>
            </a:r>
            <a:r>
              <a:rPr lang="en-GB" sz="1600" dirty="0">
                <a:solidFill>
                  <a:srgbClr val="001E2E"/>
                </a:solidFill>
                <a:latin typeface="Times New Roman" panose="02020603050405020304" pitchFamily="18" charset="0"/>
                <a:cs typeface="Times New Roman" panose="02020603050405020304" pitchFamily="18" charset="0"/>
              </a:rPr>
              <a:t> and Awareness</a:t>
            </a:r>
          </a:p>
          <a:p>
            <a:pPr marL="342900" indent="-342900" algn="just">
              <a:spcBef>
                <a:spcPts val="600"/>
              </a:spcBef>
              <a:spcAft>
                <a:spcPts val="600"/>
              </a:spcAft>
              <a:buFont typeface="+mj-lt"/>
              <a:buAutoNum type="alphaLcParenR"/>
            </a:pPr>
            <a:r>
              <a:rPr lang="en-GB" sz="1600" dirty="0">
                <a:solidFill>
                  <a:srgbClr val="001E2E"/>
                </a:solidFill>
                <a:latin typeface="Times New Roman" panose="02020603050405020304" pitchFamily="18" charset="0"/>
                <a:cs typeface="Times New Roman" panose="02020603050405020304" pitchFamily="18" charset="0"/>
              </a:rPr>
              <a:t>Improving Network Security</a:t>
            </a:r>
          </a:p>
          <a:p>
            <a:pPr marL="342900" indent="-342900" algn="just">
              <a:spcBef>
                <a:spcPts val="600"/>
              </a:spcBef>
              <a:spcAft>
                <a:spcPts val="600"/>
              </a:spcAft>
              <a:buFont typeface="+mj-lt"/>
              <a:buAutoNum type="alphaLcParenR"/>
            </a:pPr>
            <a:r>
              <a:rPr lang="en-GB" sz="1600" dirty="0">
                <a:solidFill>
                  <a:srgbClr val="001E2E"/>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Collaboration</a:t>
            </a:r>
            <a:r>
              <a:rPr lang="en-GB" sz="1600" dirty="0">
                <a:solidFill>
                  <a:srgbClr val="001E2E"/>
                </a:solidFill>
                <a:latin typeface="Times New Roman" panose="02020603050405020304" pitchFamily="18" charset="0"/>
                <a:cs typeface="Times New Roman" panose="02020603050405020304" pitchFamily="18" charset="0"/>
              </a:rPr>
              <a:t> and Information Sharing</a:t>
            </a:r>
          </a:p>
          <a:p>
            <a:pPr marL="342900" indent="-342900" algn="just">
              <a:spcBef>
                <a:spcPts val="600"/>
              </a:spcBef>
              <a:spcAft>
                <a:spcPts val="600"/>
              </a:spcAft>
              <a:buFont typeface="+mj-lt"/>
              <a:buAutoNum type="alphaLcParenR"/>
            </a:pPr>
            <a:r>
              <a:rPr lang="en-GB" sz="1600" dirty="0">
                <a:solidFill>
                  <a:srgbClr val="001E2E"/>
                </a:solidFill>
                <a:latin typeface="Times New Roman" panose="02020603050405020304" pitchFamily="18" charset="0"/>
                <a:cs typeface="Times New Roman" panose="02020603050405020304" pitchFamily="18" charset="0"/>
              </a:rPr>
              <a:t>Research and Development of Quantum-Resistant Encryption</a:t>
            </a:r>
          </a:p>
          <a:p>
            <a:pPr marL="342900" indent="-342900" algn="just">
              <a:spcBef>
                <a:spcPts val="600"/>
              </a:spcBef>
              <a:spcAft>
                <a:spcPts val="600"/>
              </a:spcAft>
              <a:buFont typeface="+mj-lt"/>
              <a:buAutoNum type="alphaLcParenR"/>
            </a:pPr>
            <a:r>
              <a:rPr lang="en-GB" sz="1600" dirty="0">
                <a:solidFill>
                  <a:srgbClr val="001E2E"/>
                </a:solidFill>
                <a:latin typeface="Times New Roman" panose="02020603050405020304" pitchFamily="18" charset="0"/>
                <a:cs typeface="Times New Roman" panose="02020603050405020304" pitchFamily="18" charset="0"/>
              </a:rPr>
              <a:t>Enhancing Privacy and Confidentiality</a:t>
            </a:r>
          </a:p>
          <a:p>
            <a:pPr marL="342900" indent="-342900" algn="just">
              <a:spcBef>
                <a:spcPts val="600"/>
              </a:spcBef>
              <a:spcAft>
                <a:spcPts val="600"/>
              </a:spcAft>
              <a:buFont typeface="+mj-lt"/>
              <a:buAutoNum type="alphaLcParenR"/>
            </a:pPr>
            <a:r>
              <a:rPr lang="en-GB" sz="1600" dirty="0">
                <a:solidFill>
                  <a:srgbClr val="001E2E"/>
                </a:solidFill>
                <a:latin typeface="Times New Roman" panose="02020603050405020304" pitchFamily="18" charset="0"/>
                <a:cs typeface="Times New Roman" panose="02020603050405020304" pitchFamily="18" charset="0"/>
              </a:rPr>
              <a:t>Updates and Patches</a:t>
            </a:r>
          </a:p>
          <a:p>
            <a:pPr marL="0" indent="0" algn="just">
              <a:lnSpc>
                <a:spcPct val="115000"/>
              </a:lnSpc>
              <a:spcAft>
                <a:spcPts val="1000"/>
              </a:spcAft>
              <a:buFont typeface="Arial" panose="020B0604020202020204" pitchFamily="34" charset="0"/>
              <a:buNone/>
            </a:pPr>
            <a:endParaRPr lang="en-GB" sz="1800" kern="100" dirty="0">
              <a:solidFill>
                <a:srgbClr val="001E2E"/>
              </a:solidFill>
              <a:latin typeface="Arial" panose="020B060402020202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Font typeface="Arial" panose="020B0604020202020204" pitchFamily="34" charset="0"/>
              <a:buNone/>
            </a:pPr>
            <a:endParaRPr lang="en-GB" sz="1800" kern="100" dirty="0">
              <a:solidFill>
                <a:srgbClr val="001E2E"/>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2412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6FBEC8-B4A6-413A-99AD-4469E5EB0C45}"/>
              </a:ext>
            </a:extLst>
          </p:cNvPr>
          <p:cNvSpPr>
            <a:spLocks noGrp="1"/>
          </p:cNvSpPr>
          <p:nvPr>
            <p:ph sz="quarter" idx="14"/>
          </p:nvPr>
        </p:nvSpPr>
        <p:spPr>
          <a:xfrm>
            <a:off x="111760" y="283065"/>
            <a:ext cx="10045700" cy="478935"/>
          </a:xfrm>
        </p:spPr>
        <p:txBody>
          <a:bodyPr/>
          <a:lstStyle/>
          <a:p>
            <a:r>
              <a:rPr lang="en-US" dirty="0">
                <a:latin typeface="Arial Nova Cond" panose="020B0506020202020204" pitchFamily="34" charset="0"/>
              </a:rPr>
              <a:t>7.4                               ARTIFICIAL INTELLIGENCE &amp; MACHINE LEARNING</a:t>
            </a:r>
            <a:endParaRPr lang="aa-ET" dirty="0">
              <a:latin typeface="Arial Nova Cond" panose="020B0506020202020204" pitchFamily="34" charset="0"/>
            </a:endParaRPr>
          </a:p>
        </p:txBody>
      </p:sp>
      <p:sp>
        <p:nvSpPr>
          <p:cNvPr id="8" name="TextBox 7">
            <a:extLst>
              <a:ext uri="{FF2B5EF4-FFF2-40B4-BE49-F238E27FC236}">
                <a16:creationId xmlns:a16="http://schemas.microsoft.com/office/drawing/2014/main" id="{DADC08D0-BE02-21FD-EA57-1A817F1FF6E7}"/>
              </a:ext>
            </a:extLst>
          </p:cNvPr>
          <p:cNvSpPr txBox="1"/>
          <p:nvPr/>
        </p:nvSpPr>
        <p:spPr>
          <a:xfrm>
            <a:off x="111760" y="1596589"/>
            <a:ext cx="5336540"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 encompasses various technologies like natural language processing, computer vision, and predictive analytics.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 banking, AI is used for customer service </a:t>
            </a: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automation</a:t>
            </a: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fraud detection</a:t>
            </a: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risk assessment</a:t>
            </a: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and </a:t>
            </a: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personalized recommendations</a:t>
            </a: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Machine Learning algorithms learn from data to make predictions and decisions without explicit programming.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 banking, ML models support to improve </a:t>
            </a: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credit scoring accuracy</a:t>
            </a: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optimize investment strategies</a:t>
            </a: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and </a:t>
            </a: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detect anomalies </a:t>
            </a: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 financial transactions.</a:t>
            </a:r>
          </a:p>
        </p:txBody>
      </p:sp>
      <p:pic>
        <p:nvPicPr>
          <p:cNvPr id="5" name="Picture 4" descr="A person's face with a map of africa&#10;&#10;Description automatically generated">
            <a:extLst>
              <a:ext uri="{FF2B5EF4-FFF2-40B4-BE49-F238E27FC236}">
                <a16:creationId xmlns:a16="http://schemas.microsoft.com/office/drawing/2014/main" id="{798F7D92-23AA-0219-67A4-C901B34E46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0700" y="1596589"/>
            <a:ext cx="6591300" cy="4394200"/>
          </a:xfrm>
          <a:prstGeom prst="rect">
            <a:avLst/>
          </a:prstGeom>
        </p:spPr>
      </p:pic>
    </p:spTree>
    <p:extLst>
      <p:ext uri="{BB962C8B-B14F-4D97-AF65-F5344CB8AC3E}">
        <p14:creationId xmlns:p14="http://schemas.microsoft.com/office/powerpoint/2010/main" val="3509483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436DD-56E9-3EC9-CFBA-CEE06A54A5B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863ACE-0DC2-E2EB-E8C6-199A3DD7E6A0}"/>
              </a:ext>
            </a:extLst>
          </p:cNvPr>
          <p:cNvSpPr>
            <a:spLocks noGrp="1"/>
          </p:cNvSpPr>
          <p:nvPr>
            <p:ph sz="quarter" idx="14"/>
          </p:nvPr>
        </p:nvSpPr>
        <p:spPr>
          <a:xfrm>
            <a:off x="111760" y="283065"/>
            <a:ext cx="10045700" cy="478935"/>
          </a:xfrm>
        </p:spPr>
        <p:txBody>
          <a:bodyPr/>
          <a:lstStyle/>
          <a:p>
            <a:r>
              <a:rPr lang="en-US" dirty="0">
                <a:latin typeface="Arial Nova Cond" panose="020B0506020202020204" pitchFamily="34" charset="0"/>
              </a:rPr>
              <a:t>7.4.1                               A I  &amp; MACHINE LEARNING APPLICATION</a:t>
            </a:r>
            <a:endParaRPr lang="aa-ET" dirty="0">
              <a:latin typeface="Arial Nova Cond" panose="020B0506020202020204" pitchFamily="34" charset="0"/>
            </a:endParaRPr>
          </a:p>
        </p:txBody>
      </p:sp>
      <p:sp>
        <p:nvSpPr>
          <p:cNvPr id="8" name="TextBox 7">
            <a:extLst>
              <a:ext uri="{FF2B5EF4-FFF2-40B4-BE49-F238E27FC236}">
                <a16:creationId xmlns:a16="http://schemas.microsoft.com/office/drawing/2014/main" id="{F89E8BF9-E121-D99E-247A-95BF39E366C4}"/>
              </a:ext>
            </a:extLst>
          </p:cNvPr>
          <p:cNvSpPr txBox="1"/>
          <p:nvPr/>
        </p:nvSpPr>
        <p:spPr>
          <a:xfrm>
            <a:off x="300736" y="1038805"/>
            <a:ext cx="5795264" cy="2230739"/>
          </a:xfrm>
          <a:prstGeom prst="rect">
            <a:avLst/>
          </a:prstGeom>
          <a:noFill/>
        </p:spPr>
        <p:txBody>
          <a:bodyPr wrap="square">
            <a:spAutoFit/>
          </a:bodyPr>
          <a:lstStyle/>
          <a:p>
            <a:pPr algn="just">
              <a:lnSpc>
                <a:spcPct val="200000"/>
              </a:lnSpc>
            </a:pPr>
            <a:r>
              <a:rPr lang="en-GB" b="1" dirty="0">
                <a:latin typeface="Arial Nova Cond" panose="020B0506020202020204" pitchFamily="34" charset="0"/>
              </a:rPr>
              <a:t>USE CASES</a:t>
            </a:r>
          </a:p>
          <a:p>
            <a:pPr marL="342900" indent="-342900" algn="just">
              <a:lnSpc>
                <a:spcPct val="200000"/>
              </a:lnSpc>
              <a:buFont typeface="+mj-lt"/>
              <a:buAutoNum type="alphaLcParenR"/>
            </a:pPr>
            <a:r>
              <a:rPr lang="en-GB" dirty="0">
                <a:latin typeface="Arial Nova Cond" panose="020B0506020202020204" pitchFamily="34" charset="0"/>
              </a:rPr>
              <a:t>Credit scoring for individuals and SMEs lacking collateral</a:t>
            </a:r>
          </a:p>
          <a:p>
            <a:pPr marL="342900" indent="-342900" algn="just">
              <a:lnSpc>
                <a:spcPct val="200000"/>
              </a:lnSpc>
              <a:buFont typeface="+mj-lt"/>
              <a:buAutoNum type="alphaLcParenR"/>
            </a:pPr>
            <a:r>
              <a:rPr lang="en-GB" dirty="0">
                <a:latin typeface="Arial Nova Cond" panose="020B0506020202020204" pitchFamily="34" charset="0"/>
              </a:rPr>
              <a:t>Fraud detection and anti-money laundering monitoring</a:t>
            </a:r>
          </a:p>
          <a:p>
            <a:pPr marL="342900" indent="-342900" algn="just">
              <a:lnSpc>
                <a:spcPct val="200000"/>
              </a:lnSpc>
              <a:buFont typeface="+mj-lt"/>
              <a:buAutoNum type="alphaLcParenR"/>
            </a:pPr>
            <a:r>
              <a:rPr lang="en-GB" dirty="0">
                <a:latin typeface="Arial Nova Cond" panose="020B0506020202020204" pitchFamily="34" charset="0"/>
              </a:rPr>
              <a:t>Customer analytics for product personalization</a:t>
            </a:r>
          </a:p>
        </p:txBody>
      </p:sp>
      <p:sp>
        <p:nvSpPr>
          <p:cNvPr id="4" name="TextBox 3">
            <a:extLst>
              <a:ext uri="{FF2B5EF4-FFF2-40B4-BE49-F238E27FC236}">
                <a16:creationId xmlns:a16="http://schemas.microsoft.com/office/drawing/2014/main" id="{AA049B8C-E3D0-94F6-3C50-205CF1C28347}"/>
              </a:ext>
            </a:extLst>
          </p:cNvPr>
          <p:cNvSpPr txBox="1"/>
          <p:nvPr/>
        </p:nvSpPr>
        <p:spPr>
          <a:xfrm>
            <a:off x="6323330" y="1227835"/>
            <a:ext cx="5795264" cy="5470728"/>
          </a:xfrm>
          <a:prstGeom prst="rect">
            <a:avLst/>
          </a:prstGeom>
          <a:noFill/>
        </p:spPr>
        <p:txBody>
          <a:bodyPr wrap="square">
            <a:spAutoFit/>
          </a:bodyPr>
          <a:lstStyle/>
          <a:p>
            <a:pPr algn="just">
              <a:spcAft>
                <a:spcPts val="900"/>
              </a:spcAft>
            </a:pPr>
            <a:r>
              <a:rPr lang="en-GB" b="1" i="0" dirty="0">
                <a:solidFill>
                  <a:srgbClr val="000000"/>
                </a:solidFill>
                <a:effectLst/>
                <a:latin typeface="Arial Nova Cond" panose="020B0506020202020204" pitchFamily="34" charset="0"/>
              </a:rPr>
              <a:t>ETHICAL CONCERNS</a:t>
            </a:r>
          </a:p>
          <a:p>
            <a:pPr marL="342900" indent="-342900" algn="just">
              <a:spcAft>
                <a:spcPts val="900"/>
              </a:spcAft>
              <a:buFont typeface="+mj-lt"/>
              <a:buAutoNum type="alphaLcParenR"/>
            </a:pPr>
            <a:r>
              <a:rPr lang="en-GB" dirty="0">
                <a:latin typeface="Arial Nova Cond" panose="020B0506020202020204" pitchFamily="34" charset="0"/>
              </a:rPr>
              <a:t>Bias and Discrimination</a:t>
            </a:r>
          </a:p>
          <a:p>
            <a:pPr marL="342900" indent="-342900" algn="just">
              <a:spcAft>
                <a:spcPts val="900"/>
              </a:spcAft>
              <a:buFont typeface="+mj-lt"/>
              <a:buAutoNum type="alphaLcParenR"/>
            </a:pPr>
            <a:r>
              <a:rPr lang="en-GB" dirty="0">
                <a:latin typeface="Arial Nova Cond" panose="020B0506020202020204" pitchFamily="34" charset="0"/>
              </a:rPr>
              <a:t>Privacy and Data Protection</a:t>
            </a:r>
          </a:p>
          <a:p>
            <a:pPr marL="342900" indent="-342900" algn="just">
              <a:spcAft>
                <a:spcPts val="900"/>
              </a:spcAft>
              <a:buFont typeface="+mj-lt"/>
              <a:buAutoNum type="alphaLcParenR"/>
            </a:pPr>
            <a:r>
              <a:rPr lang="en-GB" dirty="0">
                <a:latin typeface="Arial Nova Cond" panose="020B0506020202020204" pitchFamily="34" charset="0"/>
              </a:rPr>
              <a:t>Transparency and Explainability</a:t>
            </a:r>
          </a:p>
          <a:p>
            <a:pPr marL="342900" indent="-342900" algn="just">
              <a:spcAft>
                <a:spcPts val="900"/>
              </a:spcAft>
              <a:buFont typeface="+mj-lt"/>
              <a:buAutoNum type="alphaLcParenR"/>
            </a:pPr>
            <a:r>
              <a:rPr lang="en-GB" dirty="0">
                <a:latin typeface="Arial Nova Cond" panose="020B0506020202020204" pitchFamily="34" charset="0"/>
              </a:rPr>
              <a:t>Accountability and Responsibility</a:t>
            </a:r>
          </a:p>
          <a:p>
            <a:pPr marL="342900" indent="-342900" algn="just">
              <a:spcAft>
                <a:spcPts val="900"/>
              </a:spcAft>
              <a:buFont typeface="+mj-lt"/>
              <a:buAutoNum type="alphaLcParenR"/>
            </a:pPr>
            <a:r>
              <a:rPr lang="en-GB" dirty="0">
                <a:latin typeface="Arial Nova Cond" panose="020B0506020202020204" pitchFamily="34" charset="0"/>
              </a:rPr>
              <a:t>Data Ownership and Consent</a:t>
            </a:r>
          </a:p>
          <a:p>
            <a:pPr marL="342900" indent="-342900" algn="just">
              <a:spcAft>
                <a:spcPts val="900"/>
              </a:spcAft>
              <a:buFont typeface="+mj-lt"/>
              <a:buAutoNum type="alphaLcParenR"/>
            </a:pPr>
            <a:r>
              <a:rPr lang="en-GB" dirty="0">
                <a:latin typeface="Arial Nova Cond" panose="020B0506020202020204" pitchFamily="34" charset="0"/>
              </a:rPr>
              <a:t>Security and Misuse of Technology</a:t>
            </a:r>
          </a:p>
          <a:p>
            <a:pPr marL="342900" indent="-342900" algn="just">
              <a:spcAft>
                <a:spcPts val="900"/>
              </a:spcAft>
              <a:buFont typeface="+mj-lt"/>
              <a:buAutoNum type="alphaLcParenR"/>
            </a:pPr>
            <a:r>
              <a:rPr lang="en-GB" dirty="0">
                <a:latin typeface="Arial Nova Cond" panose="020B0506020202020204" pitchFamily="34" charset="0"/>
              </a:rPr>
              <a:t>Environmental Impact</a:t>
            </a:r>
          </a:p>
          <a:p>
            <a:pPr algn="just">
              <a:spcAft>
                <a:spcPts val="900"/>
              </a:spcAft>
            </a:pPr>
            <a:endParaRPr lang="en-GB" dirty="0">
              <a:solidFill>
                <a:srgbClr val="000000"/>
              </a:solidFill>
              <a:latin typeface="Arial Nova Cond" panose="020B0506020202020204" pitchFamily="34" charset="0"/>
            </a:endParaRPr>
          </a:p>
          <a:p>
            <a:pPr algn="just">
              <a:spcAft>
                <a:spcPts val="900"/>
              </a:spcAft>
            </a:pPr>
            <a:r>
              <a:rPr lang="en-GB" b="1" dirty="0">
                <a:solidFill>
                  <a:srgbClr val="000000"/>
                </a:solidFill>
                <a:latin typeface="Arial Nova Cond" panose="020B0506020202020204" pitchFamily="34" charset="0"/>
              </a:rPr>
              <a:t>MITIGATION</a:t>
            </a:r>
          </a:p>
          <a:p>
            <a:pPr marL="342900" indent="-342900" algn="just">
              <a:spcAft>
                <a:spcPts val="900"/>
              </a:spcAft>
              <a:buFont typeface="+mj-lt"/>
              <a:buAutoNum type="alphaLcParenR"/>
            </a:pPr>
            <a:r>
              <a:rPr lang="en-GB" dirty="0">
                <a:latin typeface="Arial Nova Cond" panose="020B0506020202020204" pitchFamily="34" charset="0"/>
              </a:rPr>
              <a:t>Strengthen </a:t>
            </a:r>
            <a:r>
              <a:rPr lang="en-GB" b="1" dirty="0">
                <a:latin typeface="Arial Nova Cond" panose="020B0506020202020204" pitchFamily="34" charset="0"/>
              </a:rPr>
              <a:t>data governance</a:t>
            </a:r>
            <a:r>
              <a:rPr lang="en-GB" dirty="0">
                <a:latin typeface="Arial Nova Cond" panose="020B0506020202020204" pitchFamily="34" charset="0"/>
              </a:rPr>
              <a:t> and compliance training</a:t>
            </a:r>
          </a:p>
          <a:p>
            <a:pPr marL="342900" indent="-342900" algn="just">
              <a:spcAft>
                <a:spcPts val="900"/>
              </a:spcAft>
              <a:buFont typeface="+mj-lt"/>
              <a:buAutoNum type="alphaLcParenR"/>
            </a:pPr>
            <a:r>
              <a:rPr lang="en-GB" dirty="0">
                <a:latin typeface="Arial Nova Cond" panose="020B0506020202020204" pitchFamily="34" charset="0"/>
              </a:rPr>
              <a:t>Conduct </a:t>
            </a:r>
            <a:r>
              <a:rPr lang="en-GB" b="1" dirty="0">
                <a:latin typeface="Arial Nova Cond" panose="020B0506020202020204" pitchFamily="34" charset="0"/>
              </a:rPr>
              <a:t>algorithmic audits</a:t>
            </a:r>
            <a:r>
              <a:rPr lang="en-GB" dirty="0">
                <a:latin typeface="Arial Nova Cond" panose="020B0506020202020204" pitchFamily="34" charset="0"/>
              </a:rPr>
              <a:t> for bias and fairness</a:t>
            </a:r>
          </a:p>
          <a:p>
            <a:pPr marL="342900" indent="-342900" algn="just">
              <a:spcAft>
                <a:spcPts val="900"/>
              </a:spcAft>
              <a:buFont typeface="+mj-lt"/>
              <a:buAutoNum type="alphaLcParenR"/>
            </a:pPr>
            <a:r>
              <a:rPr lang="en-GB" dirty="0">
                <a:latin typeface="Arial Nova Cond" panose="020B0506020202020204" pitchFamily="34" charset="0"/>
              </a:rPr>
              <a:t>Promote </a:t>
            </a:r>
            <a:r>
              <a:rPr lang="en-GB" b="1" dirty="0">
                <a:latin typeface="Arial Nova Cond" panose="020B0506020202020204" pitchFamily="34" charset="0"/>
              </a:rPr>
              <a:t>AI literacy</a:t>
            </a:r>
            <a:r>
              <a:rPr lang="en-GB" dirty="0">
                <a:latin typeface="Arial Nova Cond" panose="020B0506020202020204" pitchFamily="34" charset="0"/>
              </a:rPr>
              <a:t> and stakeholder engagement</a:t>
            </a:r>
          </a:p>
          <a:p>
            <a:pPr marL="342900" indent="-342900" algn="just">
              <a:spcAft>
                <a:spcPts val="900"/>
              </a:spcAft>
              <a:buFont typeface="+mj-lt"/>
              <a:buAutoNum type="alphaLcParenR"/>
            </a:pPr>
            <a:r>
              <a:rPr lang="en-GB" dirty="0">
                <a:latin typeface="Arial Nova Cond" panose="020B0506020202020204" pitchFamily="34" charset="0"/>
              </a:rPr>
              <a:t>Implement </a:t>
            </a:r>
            <a:r>
              <a:rPr lang="en-GB" b="1" dirty="0">
                <a:latin typeface="Arial Nova Cond" panose="020B0506020202020204" pitchFamily="34" charset="0"/>
              </a:rPr>
              <a:t>ethical AI design</a:t>
            </a:r>
            <a:r>
              <a:rPr lang="en-GB" dirty="0">
                <a:latin typeface="Arial Nova Cond" panose="020B0506020202020204" pitchFamily="34" charset="0"/>
              </a:rPr>
              <a:t> and explainable ML models</a:t>
            </a:r>
          </a:p>
        </p:txBody>
      </p:sp>
      <p:pic>
        <p:nvPicPr>
          <p:cNvPr id="6" name="Picture 5">
            <a:extLst>
              <a:ext uri="{FF2B5EF4-FFF2-40B4-BE49-F238E27FC236}">
                <a16:creationId xmlns:a16="http://schemas.microsoft.com/office/drawing/2014/main" id="{97EB2787-B86D-BB9D-6BA9-9121FEC3C66D}"/>
              </a:ext>
            </a:extLst>
          </p:cNvPr>
          <p:cNvPicPr>
            <a:picLocks noChangeAspect="1"/>
          </p:cNvPicPr>
          <p:nvPr/>
        </p:nvPicPr>
        <p:blipFill>
          <a:blip r:embed="rId2"/>
          <a:stretch>
            <a:fillRect/>
          </a:stretch>
        </p:blipFill>
        <p:spPr>
          <a:xfrm>
            <a:off x="429768" y="3346704"/>
            <a:ext cx="5438903" cy="3511296"/>
          </a:xfrm>
          <a:prstGeom prst="rect">
            <a:avLst/>
          </a:prstGeom>
        </p:spPr>
      </p:pic>
    </p:spTree>
    <p:extLst>
      <p:ext uri="{BB962C8B-B14F-4D97-AF65-F5344CB8AC3E}">
        <p14:creationId xmlns:p14="http://schemas.microsoft.com/office/powerpoint/2010/main" val="4224152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929A5-EDA7-F03D-59C6-69CEB7DBA053}"/>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BB8A8FE-35A2-35DC-0436-984023626287}"/>
              </a:ext>
            </a:extLst>
          </p:cNvPr>
          <p:cNvGraphicFramePr>
            <a:graphicFrameLocks noChangeAspect="1"/>
          </p:cNvGraphicFramePr>
          <p:nvPr>
            <p:custDataLst>
              <p:tags r:id="rId1"/>
            </p:custDataLst>
          </p:nvPr>
        </p:nvGraphicFramePr>
        <p:xfrm>
          <a:off x="2072978" y="644228"/>
          <a:ext cx="1290" cy="1290"/>
        </p:xfrm>
        <a:graphic>
          <a:graphicData uri="http://schemas.openxmlformats.org/presentationml/2006/ole">
            <mc:AlternateContent xmlns:mc="http://schemas.openxmlformats.org/markup-compatibility/2006">
              <mc:Choice xmlns:v="urn:schemas-microsoft-com:vml" Requires="v">
                <p:oleObj name="think-cell Slide" r:id="rId4" imgW="378" imgH="379" progId="TCLayout.ActiveDocument.1">
                  <p:embed/>
                </p:oleObj>
              </mc:Choice>
              <mc:Fallback>
                <p:oleObj name="think-cell Slide" r:id="rId4" imgW="378" imgH="379" progId="TCLayout.ActiveDocument.1">
                  <p:embed/>
                  <p:pic>
                    <p:nvPicPr>
                      <p:cNvPr id="3" name="Object 2" hidden="1">
                        <a:extLst>
                          <a:ext uri="{FF2B5EF4-FFF2-40B4-BE49-F238E27FC236}">
                            <a16:creationId xmlns:a16="http://schemas.microsoft.com/office/drawing/2014/main" id="{FCF4884D-DAD6-AC76-CBE2-BAD0E988BFF0}"/>
                          </a:ext>
                        </a:extLst>
                      </p:cNvPr>
                      <p:cNvPicPr/>
                      <p:nvPr/>
                    </p:nvPicPr>
                    <p:blipFill>
                      <a:blip r:embed="rId5"/>
                      <a:stretch>
                        <a:fillRect/>
                      </a:stretch>
                    </p:blipFill>
                    <p:spPr>
                      <a:xfrm>
                        <a:off x="2072978" y="644228"/>
                        <a:ext cx="1290" cy="12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AA8326E-EE0E-C3AA-E07C-E6813B9CB017}"/>
              </a:ext>
            </a:extLst>
          </p:cNvPr>
          <p:cNvSpPr/>
          <p:nvPr>
            <p:custDataLst>
              <p:tags r:id="rId2"/>
            </p:custDataLst>
          </p:nvPr>
        </p:nvSpPr>
        <p:spPr>
          <a:xfrm>
            <a:off x="2071688" y="642938"/>
            <a:ext cx="128984" cy="128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742950">
              <a:defRPr/>
            </a:pPr>
            <a:endParaRPr lang="en-US" sz="1138">
              <a:solidFill>
                <a:prstClr val="white"/>
              </a:solidFill>
              <a:latin typeface="Arial" panose="020B0604020202020204" pitchFamily="34" charset="0"/>
              <a:ea typeface="ＭＳ Ｐゴシック" panose="020B0600070205080204" pitchFamily="34" charset="-128"/>
              <a:sym typeface="Arial" panose="020B0604020202020204" pitchFamily="34" charset="0"/>
            </a:endParaRPr>
          </a:p>
        </p:txBody>
      </p:sp>
      <p:sp>
        <p:nvSpPr>
          <p:cNvPr id="4" name="TextBox 3">
            <a:extLst>
              <a:ext uri="{FF2B5EF4-FFF2-40B4-BE49-F238E27FC236}">
                <a16:creationId xmlns:a16="http://schemas.microsoft.com/office/drawing/2014/main" id="{112E96E1-1F0D-4F41-1203-5C53F1231F46}"/>
              </a:ext>
            </a:extLst>
          </p:cNvPr>
          <p:cNvSpPr txBox="1"/>
          <p:nvPr/>
        </p:nvSpPr>
        <p:spPr>
          <a:xfrm>
            <a:off x="0" y="250072"/>
            <a:ext cx="10195560" cy="496483"/>
          </a:xfrm>
          <a:prstGeom prst="rect">
            <a:avLst/>
          </a:prstGeom>
          <a:noFill/>
        </p:spPr>
        <p:txBody>
          <a:bodyPr wrap="square" rtlCol="0">
            <a:spAutoFit/>
          </a:bodyPr>
          <a:lstStyle/>
          <a:p>
            <a:pPr>
              <a:lnSpc>
                <a:spcPct val="150000"/>
              </a:lnSpc>
            </a:pPr>
            <a:r>
              <a:rPr lang="en-GB" sz="2000" b="1" dirty="0">
                <a:solidFill>
                  <a:schemeClr val="bg1"/>
                </a:solidFill>
                <a:latin typeface="Arial Nova Cond" panose="020B0506020202020204" pitchFamily="34" charset="0"/>
              </a:rPr>
              <a:t>7.4.2                               CURRENT APPLICATIONS OF AI IN BANKING</a:t>
            </a:r>
          </a:p>
        </p:txBody>
      </p:sp>
      <p:sp>
        <p:nvSpPr>
          <p:cNvPr id="7" name="TextBox 6">
            <a:extLst>
              <a:ext uri="{FF2B5EF4-FFF2-40B4-BE49-F238E27FC236}">
                <a16:creationId xmlns:a16="http://schemas.microsoft.com/office/drawing/2014/main" id="{5018A011-03E2-FDAB-CA60-BEEDA5774F85}"/>
              </a:ext>
            </a:extLst>
          </p:cNvPr>
          <p:cNvSpPr txBox="1"/>
          <p:nvPr/>
        </p:nvSpPr>
        <p:spPr>
          <a:xfrm>
            <a:off x="434340" y="1216813"/>
            <a:ext cx="11323320" cy="5878532"/>
          </a:xfrm>
          <a:prstGeom prst="rect">
            <a:avLst/>
          </a:prstGeom>
          <a:noFill/>
        </p:spPr>
        <p:txBody>
          <a:bodyPr wrap="square">
            <a:spAutoFit/>
          </a:bodyPr>
          <a:lstStyle/>
          <a:p>
            <a:pPr marL="285750" indent="-285750">
              <a:lnSpc>
                <a:spcPct val="150000"/>
              </a:lnSpc>
              <a:buFont typeface="Wingdings" panose="05000000000000000000" pitchFamily="2" charset="2"/>
              <a:buChar char="§"/>
            </a:pPr>
            <a:r>
              <a:rPr lang="en-GB" sz="1600" b="1" dirty="0">
                <a:latin typeface="Arial Nova Cond" panose="020B0506020202020204" pitchFamily="34" charset="0"/>
              </a:rPr>
              <a:t>Customer Service &amp; Experience</a:t>
            </a:r>
          </a:p>
          <a:p>
            <a:pPr lvl="1">
              <a:lnSpc>
                <a:spcPct val="150000"/>
              </a:lnSpc>
            </a:pPr>
            <a:r>
              <a:rPr lang="en-GB" sz="1600" b="1" dirty="0">
                <a:latin typeface="Arial Nova Cond" panose="020B0506020202020204" pitchFamily="34" charset="0"/>
              </a:rPr>
              <a:t>Chatbots and virtual assistants</a:t>
            </a:r>
            <a:r>
              <a:rPr lang="en-GB" sz="1600" dirty="0">
                <a:latin typeface="Arial Nova Cond" panose="020B0506020202020204" pitchFamily="34" charset="0"/>
              </a:rPr>
              <a:t> (e.g., Equity virtual assistant(EVA) by Equity Bank, Eno by Capital One, Erica by Bank of America).</a:t>
            </a:r>
          </a:p>
          <a:p>
            <a:pPr lvl="1">
              <a:lnSpc>
                <a:spcPct val="150000"/>
              </a:lnSpc>
            </a:pPr>
            <a:r>
              <a:rPr lang="en-GB" sz="1600" dirty="0">
                <a:latin typeface="Arial Nova Cond" panose="020B0506020202020204" pitchFamily="34" charset="0"/>
              </a:rPr>
              <a:t>24/7 personalized support and transaction guidance.</a:t>
            </a:r>
          </a:p>
          <a:p>
            <a:pPr marL="285750" indent="-285750">
              <a:lnSpc>
                <a:spcPct val="150000"/>
              </a:lnSpc>
              <a:buFont typeface="Wingdings" panose="05000000000000000000" pitchFamily="2" charset="2"/>
              <a:buChar char="§"/>
            </a:pPr>
            <a:r>
              <a:rPr lang="en-GB" sz="1600" b="1" dirty="0">
                <a:latin typeface="Arial Nova Cond" panose="020B0506020202020204" pitchFamily="34" charset="0"/>
              </a:rPr>
              <a:t>Credit Scoring and Risk Management</a:t>
            </a:r>
          </a:p>
          <a:p>
            <a:pPr lvl="1">
              <a:lnSpc>
                <a:spcPct val="150000"/>
              </a:lnSpc>
            </a:pPr>
            <a:r>
              <a:rPr lang="en-GB" sz="1600" dirty="0">
                <a:latin typeface="Arial Nova Cond" panose="020B0506020202020204" pitchFamily="34" charset="0"/>
              </a:rPr>
              <a:t>AI analyses </a:t>
            </a:r>
            <a:r>
              <a:rPr lang="en-GB" sz="1600" b="1" dirty="0">
                <a:latin typeface="Arial Nova Cond" panose="020B0506020202020204" pitchFamily="34" charset="0"/>
              </a:rPr>
              <a:t>non-traditional data</a:t>
            </a:r>
            <a:r>
              <a:rPr lang="en-GB" sz="1600" dirty="0">
                <a:latin typeface="Arial Nova Cond" panose="020B0506020202020204" pitchFamily="34" charset="0"/>
              </a:rPr>
              <a:t> (mobile payments, social media, digital footprints) to assess creditworthiness. More inclusive credit access for SMEs and unbanked populations.</a:t>
            </a:r>
          </a:p>
          <a:p>
            <a:pPr marL="285750" indent="-285750">
              <a:lnSpc>
                <a:spcPct val="150000"/>
              </a:lnSpc>
              <a:buFont typeface="Wingdings" panose="05000000000000000000" pitchFamily="2" charset="2"/>
              <a:buChar char="§"/>
            </a:pPr>
            <a:r>
              <a:rPr lang="en-GB" sz="1600" b="1" dirty="0">
                <a:latin typeface="Arial Nova Cond" panose="020B0506020202020204" pitchFamily="34" charset="0"/>
              </a:rPr>
              <a:t>Fraud Detection and Cybersecurity</a:t>
            </a:r>
          </a:p>
          <a:p>
            <a:pPr lvl="1">
              <a:lnSpc>
                <a:spcPct val="150000"/>
              </a:lnSpc>
            </a:pPr>
            <a:r>
              <a:rPr lang="en-GB" sz="1600" dirty="0">
                <a:latin typeface="Arial Nova Cond" panose="020B0506020202020204" pitchFamily="34" charset="0"/>
              </a:rPr>
              <a:t>Machine learning models detect unusual transaction patterns in real time.</a:t>
            </a:r>
          </a:p>
          <a:p>
            <a:pPr lvl="1">
              <a:lnSpc>
                <a:spcPct val="150000"/>
              </a:lnSpc>
            </a:pPr>
            <a:r>
              <a:rPr lang="en-GB" sz="1600" dirty="0">
                <a:latin typeface="Arial Nova Cond" panose="020B0506020202020204" pitchFamily="34" charset="0"/>
              </a:rPr>
              <a:t>Predictive analytics reduces false positives and enhances response speed.</a:t>
            </a:r>
          </a:p>
          <a:p>
            <a:pPr marL="285750" indent="-285750">
              <a:lnSpc>
                <a:spcPct val="150000"/>
              </a:lnSpc>
              <a:buFont typeface="Wingdings" panose="05000000000000000000" pitchFamily="2" charset="2"/>
              <a:buChar char="§"/>
            </a:pPr>
            <a:r>
              <a:rPr lang="en-GB" sz="1600" b="1" dirty="0">
                <a:latin typeface="Arial Nova Cond" panose="020B0506020202020204" pitchFamily="34" charset="0"/>
              </a:rPr>
              <a:t>Process Automation (RPA – Robotic Process Automation)</a:t>
            </a:r>
          </a:p>
          <a:p>
            <a:pPr lvl="1">
              <a:lnSpc>
                <a:spcPct val="150000"/>
              </a:lnSpc>
            </a:pPr>
            <a:r>
              <a:rPr lang="en-GB" sz="1600" dirty="0">
                <a:latin typeface="Arial Nova Cond" panose="020B0506020202020204" pitchFamily="34" charset="0"/>
              </a:rPr>
              <a:t>Automates repetitive back-office functions like KYC, onboarding, and reconciliation.</a:t>
            </a:r>
          </a:p>
          <a:p>
            <a:pPr lvl="1">
              <a:lnSpc>
                <a:spcPct val="150000"/>
              </a:lnSpc>
            </a:pPr>
            <a:r>
              <a:rPr lang="en-GB" sz="1600" dirty="0">
                <a:latin typeface="Arial Nova Cond" panose="020B0506020202020204" pitchFamily="34" charset="0"/>
              </a:rPr>
              <a:t>Enhances efficiency and reduces human error.</a:t>
            </a:r>
          </a:p>
          <a:p>
            <a:pPr marL="285750" indent="-285750">
              <a:lnSpc>
                <a:spcPct val="150000"/>
              </a:lnSpc>
              <a:buFont typeface="Wingdings" panose="05000000000000000000" pitchFamily="2" charset="2"/>
              <a:buChar char="§"/>
            </a:pPr>
            <a:r>
              <a:rPr lang="en-GB" sz="1600" b="1" dirty="0">
                <a:latin typeface="Arial Nova Cond" panose="020B0506020202020204" pitchFamily="34" charset="0"/>
              </a:rPr>
              <a:t>Predictive Analytics and Revenue Growth</a:t>
            </a:r>
          </a:p>
          <a:p>
            <a:pPr lvl="1">
              <a:lnSpc>
                <a:spcPct val="150000"/>
              </a:lnSpc>
            </a:pPr>
            <a:r>
              <a:rPr lang="en-GB" sz="1600" dirty="0">
                <a:latin typeface="Arial Nova Cond" panose="020B0506020202020204" pitchFamily="34" charset="0"/>
              </a:rPr>
              <a:t>AI identifies </a:t>
            </a:r>
            <a:r>
              <a:rPr lang="en-GB" sz="1600" b="1" dirty="0">
                <a:latin typeface="Arial Nova Cond" panose="020B0506020202020204" pitchFamily="34" charset="0"/>
              </a:rPr>
              <a:t>cross-selling opportunities</a:t>
            </a:r>
            <a:r>
              <a:rPr lang="en-GB" sz="1600" dirty="0">
                <a:latin typeface="Arial Nova Cond" panose="020B0506020202020204" pitchFamily="34" charset="0"/>
              </a:rPr>
              <a:t> and predicts customer churn.</a:t>
            </a:r>
          </a:p>
          <a:p>
            <a:pPr lvl="1">
              <a:lnSpc>
                <a:spcPct val="150000"/>
              </a:lnSpc>
            </a:pPr>
            <a:r>
              <a:rPr lang="en-GB" sz="1600" dirty="0">
                <a:latin typeface="Arial Nova Cond" panose="020B0506020202020204" pitchFamily="34" charset="0"/>
              </a:rPr>
              <a:t>Enables data-driven product development and marketing.</a:t>
            </a:r>
          </a:p>
          <a:p>
            <a:endParaRPr lang="en-GB" sz="1600" dirty="0">
              <a:latin typeface="Arial Nova Cond" panose="020B0506020202020204" pitchFamily="34" charset="0"/>
            </a:endParaRPr>
          </a:p>
        </p:txBody>
      </p:sp>
    </p:spTree>
    <p:extLst>
      <p:ext uri="{BB962C8B-B14F-4D97-AF65-F5344CB8AC3E}">
        <p14:creationId xmlns:p14="http://schemas.microsoft.com/office/powerpoint/2010/main" val="1657982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CEB8D-2E6C-186B-21F7-6216E2C5E784}"/>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1AC1630-C2D7-700A-67AD-0DFD050A12FC}"/>
              </a:ext>
            </a:extLst>
          </p:cNvPr>
          <p:cNvGraphicFramePr>
            <a:graphicFrameLocks noChangeAspect="1"/>
          </p:cNvGraphicFramePr>
          <p:nvPr>
            <p:custDataLst>
              <p:tags r:id="rId1"/>
            </p:custDataLst>
          </p:nvPr>
        </p:nvGraphicFramePr>
        <p:xfrm>
          <a:off x="2072978" y="644228"/>
          <a:ext cx="1290" cy="1290"/>
        </p:xfrm>
        <a:graphic>
          <a:graphicData uri="http://schemas.openxmlformats.org/presentationml/2006/ole">
            <mc:AlternateContent xmlns:mc="http://schemas.openxmlformats.org/markup-compatibility/2006">
              <mc:Choice xmlns:v="urn:schemas-microsoft-com:vml" Requires="v">
                <p:oleObj name="think-cell Slide" r:id="rId4" imgW="378" imgH="379" progId="TCLayout.ActiveDocument.1">
                  <p:embed/>
                </p:oleObj>
              </mc:Choice>
              <mc:Fallback>
                <p:oleObj name="think-cell Slide" r:id="rId4" imgW="378" imgH="379" progId="TCLayout.ActiveDocument.1">
                  <p:embed/>
                  <p:pic>
                    <p:nvPicPr>
                      <p:cNvPr id="3" name="Object 2" hidden="1">
                        <a:extLst>
                          <a:ext uri="{FF2B5EF4-FFF2-40B4-BE49-F238E27FC236}">
                            <a16:creationId xmlns:a16="http://schemas.microsoft.com/office/drawing/2014/main" id="{ABB8A8FE-35A2-35DC-0436-984023626287}"/>
                          </a:ext>
                        </a:extLst>
                      </p:cNvPr>
                      <p:cNvPicPr/>
                      <p:nvPr/>
                    </p:nvPicPr>
                    <p:blipFill>
                      <a:blip r:embed="rId5"/>
                      <a:stretch>
                        <a:fillRect/>
                      </a:stretch>
                    </p:blipFill>
                    <p:spPr>
                      <a:xfrm>
                        <a:off x="2072978" y="644228"/>
                        <a:ext cx="1290" cy="12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30EB01F-A586-76B8-EA59-2A8A7FFBAD64}"/>
              </a:ext>
            </a:extLst>
          </p:cNvPr>
          <p:cNvSpPr/>
          <p:nvPr>
            <p:custDataLst>
              <p:tags r:id="rId2"/>
            </p:custDataLst>
          </p:nvPr>
        </p:nvSpPr>
        <p:spPr>
          <a:xfrm>
            <a:off x="2071688" y="642938"/>
            <a:ext cx="128984" cy="128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742950">
              <a:defRPr/>
            </a:pPr>
            <a:endParaRPr lang="en-US" sz="1138">
              <a:solidFill>
                <a:prstClr val="white"/>
              </a:solidFill>
              <a:latin typeface="Arial" panose="020B0604020202020204" pitchFamily="34" charset="0"/>
              <a:ea typeface="ＭＳ Ｐゴシック" panose="020B0600070205080204" pitchFamily="34" charset="-128"/>
              <a:sym typeface="Arial" panose="020B0604020202020204" pitchFamily="34" charset="0"/>
            </a:endParaRPr>
          </a:p>
        </p:txBody>
      </p:sp>
      <p:sp>
        <p:nvSpPr>
          <p:cNvPr id="4" name="TextBox 3">
            <a:extLst>
              <a:ext uri="{FF2B5EF4-FFF2-40B4-BE49-F238E27FC236}">
                <a16:creationId xmlns:a16="http://schemas.microsoft.com/office/drawing/2014/main" id="{0CDC2C84-B487-1E06-E5DC-9D361EF72BF8}"/>
              </a:ext>
            </a:extLst>
          </p:cNvPr>
          <p:cNvSpPr txBox="1"/>
          <p:nvPr/>
        </p:nvSpPr>
        <p:spPr>
          <a:xfrm>
            <a:off x="0" y="250072"/>
            <a:ext cx="10204704" cy="496483"/>
          </a:xfrm>
          <a:prstGeom prst="rect">
            <a:avLst/>
          </a:prstGeom>
          <a:noFill/>
        </p:spPr>
        <p:txBody>
          <a:bodyPr wrap="square" rtlCol="0">
            <a:spAutoFit/>
          </a:bodyPr>
          <a:lstStyle/>
          <a:p>
            <a:pPr>
              <a:lnSpc>
                <a:spcPct val="150000"/>
              </a:lnSpc>
            </a:pPr>
            <a:r>
              <a:rPr lang="en-GB" sz="2000" b="1" dirty="0">
                <a:solidFill>
                  <a:schemeClr val="bg1"/>
                </a:solidFill>
                <a:latin typeface="Arial Nova Cond" panose="020B0506020202020204" pitchFamily="34" charset="0"/>
              </a:rPr>
              <a:t>7.4.3                             EMERGING AI TRENDS SHAPING THE FUTURE</a:t>
            </a:r>
          </a:p>
        </p:txBody>
      </p:sp>
      <p:sp>
        <p:nvSpPr>
          <p:cNvPr id="7" name="TextBox 6">
            <a:extLst>
              <a:ext uri="{FF2B5EF4-FFF2-40B4-BE49-F238E27FC236}">
                <a16:creationId xmlns:a16="http://schemas.microsoft.com/office/drawing/2014/main" id="{7BF736C1-1666-99F0-55D1-87C331A39630}"/>
              </a:ext>
            </a:extLst>
          </p:cNvPr>
          <p:cNvSpPr txBox="1"/>
          <p:nvPr/>
        </p:nvSpPr>
        <p:spPr>
          <a:xfrm>
            <a:off x="443484" y="1149893"/>
            <a:ext cx="9761220" cy="5442067"/>
          </a:xfrm>
          <a:prstGeom prst="rect">
            <a:avLst/>
          </a:prstGeom>
          <a:noFill/>
        </p:spPr>
        <p:txBody>
          <a:bodyPr wrap="square">
            <a:spAutoFit/>
          </a:bodyPr>
          <a:lstStyle/>
          <a:p>
            <a:pPr>
              <a:lnSpc>
                <a:spcPct val="150000"/>
              </a:lnSpc>
            </a:pPr>
            <a:r>
              <a:rPr lang="en-GB" b="1" dirty="0">
                <a:latin typeface="Arial Nova Cond" panose="020B0506020202020204" pitchFamily="34" charset="0"/>
              </a:rPr>
              <a:t>a)Hyper-Personalized Banking: </a:t>
            </a:r>
            <a:r>
              <a:rPr lang="en-GB" dirty="0">
                <a:latin typeface="Arial Nova Cond" panose="020B0506020202020204" pitchFamily="34" charset="0"/>
              </a:rPr>
              <a:t>Banks use AI to deliver </a:t>
            </a:r>
            <a:r>
              <a:rPr lang="en-GB" b="1" dirty="0">
                <a:latin typeface="Arial Nova Cond" panose="020B0506020202020204" pitchFamily="34" charset="0"/>
              </a:rPr>
              <a:t>tailored financial advice</a:t>
            </a:r>
            <a:r>
              <a:rPr lang="en-GB" dirty="0">
                <a:latin typeface="Arial Nova Cond" panose="020B0506020202020204" pitchFamily="34" charset="0"/>
              </a:rPr>
              <a:t>, spending insights, and savings nudges based on customer behaviour.</a:t>
            </a:r>
          </a:p>
          <a:p>
            <a:pPr>
              <a:lnSpc>
                <a:spcPct val="150000"/>
              </a:lnSpc>
            </a:pPr>
            <a:r>
              <a:rPr lang="en-GB" dirty="0">
                <a:latin typeface="Arial Nova Cond" panose="020B0506020202020204" pitchFamily="34" charset="0"/>
              </a:rPr>
              <a:t>Example: Equity Bank’s “Eazzy” ecosystem leveraging data-driven engagement.</a:t>
            </a:r>
          </a:p>
          <a:p>
            <a:pPr>
              <a:lnSpc>
                <a:spcPct val="150000"/>
              </a:lnSpc>
            </a:pPr>
            <a:r>
              <a:rPr lang="en-GB" b="1" dirty="0">
                <a:latin typeface="Arial Nova Cond" panose="020B0506020202020204" pitchFamily="34" charset="0"/>
              </a:rPr>
              <a:t>b) Conversational and Voice Banking: </a:t>
            </a:r>
            <a:r>
              <a:rPr lang="en-GB" dirty="0">
                <a:latin typeface="Arial Nova Cond" panose="020B0506020202020204" pitchFamily="34" charset="0"/>
              </a:rPr>
              <a:t>Integration of </a:t>
            </a:r>
            <a:r>
              <a:rPr lang="en-GB" b="1" dirty="0">
                <a:latin typeface="Arial Nova Cond" panose="020B0506020202020204" pitchFamily="34" charset="0"/>
              </a:rPr>
              <a:t>voice assistants</a:t>
            </a:r>
            <a:r>
              <a:rPr lang="en-GB" dirty="0">
                <a:latin typeface="Arial Nova Cond" panose="020B0506020202020204" pitchFamily="34" charset="0"/>
              </a:rPr>
              <a:t> (Alexa, Siri) for payments, account queries, and transfers.</a:t>
            </a:r>
          </a:p>
          <a:p>
            <a:pPr>
              <a:lnSpc>
                <a:spcPct val="150000"/>
              </a:lnSpc>
            </a:pPr>
            <a:r>
              <a:rPr lang="en-GB" b="1" dirty="0">
                <a:latin typeface="Arial Nova Cond" panose="020B0506020202020204" pitchFamily="34" charset="0"/>
              </a:rPr>
              <a:t>c) AI in Wealth Management (Robo-Advisory): </a:t>
            </a:r>
            <a:r>
              <a:rPr lang="en-GB" dirty="0">
                <a:latin typeface="Arial Nova Cond" panose="020B0506020202020204" pitchFamily="34" charset="0"/>
              </a:rPr>
              <a:t>Automated portfolio management using algorithms and risk profiling.</a:t>
            </a:r>
          </a:p>
          <a:p>
            <a:pPr>
              <a:lnSpc>
                <a:spcPct val="150000"/>
              </a:lnSpc>
            </a:pPr>
            <a:r>
              <a:rPr lang="en-GB" dirty="0">
                <a:latin typeface="Arial Nova Cond" panose="020B0506020202020204" pitchFamily="34" charset="0"/>
              </a:rPr>
              <a:t>Democratizes investment services for mass-market clients.</a:t>
            </a:r>
          </a:p>
          <a:p>
            <a:pPr>
              <a:lnSpc>
                <a:spcPct val="150000"/>
              </a:lnSpc>
            </a:pPr>
            <a:r>
              <a:rPr lang="en-GB" b="1" dirty="0">
                <a:latin typeface="Arial Nova Cond" panose="020B0506020202020204" pitchFamily="34" charset="0"/>
              </a:rPr>
              <a:t>d) Generative AI for Productivity: </a:t>
            </a:r>
            <a:r>
              <a:rPr lang="en-GB" dirty="0">
                <a:latin typeface="Arial Nova Cond" panose="020B0506020202020204" pitchFamily="34" charset="0"/>
              </a:rPr>
              <a:t>Use of </a:t>
            </a:r>
            <a:r>
              <a:rPr lang="en-GB" b="1" dirty="0">
                <a:latin typeface="Arial Nova Cond" panose="020B0506020202020204" pitchFamily="34" charset="0"/>
              </a:rPr>
              <a:t>large language models (LLMs)</a:t>
            </a:r>
            <a:r>
              <a:rPr lang="en-GB" dirty="0">
                <a:latin typeface="Arial Nova Cond" panose="020B0506020202020204" pitchFamily="34" charset="0"/>
              </a:rPr>
              <a:t> for report generation, policy writing, and customer analytics. Streamlines management decision-making and compliance reporting.</a:t>
            </a:r>
          </a:p>
          <a:p>
            <a:pPr>
              <a:lnSpc>
                <a:spcPct val="150000"/>
              </a:lnSpc>
            </a:pPr>
            <a:r>
              <a:rPr lang="en-GB" b="1" dirty="0">
                <a:latin typeface="Arial Nova Cond" panose="020B0506020202020204" pitchFamily="34" charset="0"/>
              </a:rPr>
              <a:t>e) Embedded AI in Regulatory Technology (RegTech): </a:t>
            </a:r>
            <a:r>
              <a:rPr lang="en-GB" dirty="0">
                <a:latin typeface="Arial Nova Cond" panose="020B0506020202020204" pitchFamily="34" charset="0"/>
              </a:rPr>
              <a:t>Automates regulatory compliance, monitoring, and reporting.</a:t>
            </a:r>
          </a:p>
          <a:p>
            <a:pPr>
              <a:lnSpc>
                <a:spcPct val="150000"/>
              </a:lnSpc>
            </a:pPr>
            <a:r>
              <a:rPr lang="en-GB" dirty="0">
                <a:latin typeface="Arial Nova Cond" panose="020B0506020202020204" pitchFamily="34" charset="0"/>
              </a:rPr>
              <a:t>Real-time detection of suspicious activities and AML violations.</a:t>
            </a:r>
          </a:p>
        </p:txBody>
      </p:sp>
    </p:spTree>
    <p:extLst>
      <p:ext uri="{BB962C8B-B14F-4D97-AF65-F5344CB8AC3E}">
        <p14:creationId xmlns:p14="http://schemas.microsoft.com/office/powerpoint/2010/main" val="1576229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AA01A111-BD0B-C2DE-2488-6666EA0AC058}"/>
              </a:ext>
            </a:extLst>
          </p:cNvPr>
          <p:cNvSpPr txBox="1">
            <a:spLocks/>
          </p:cNvSpPr>
          <p:nvPr/>
        </p:nvSpPr>
        <p:spPr>
          <a:xfrm>
            <a:off x="111760" y="368791"/>
            <a:ext cx="10045700" cy="450360"/>
          </a:xfrm>
          <a:prstGeom prst="rect">
            <a:avLst/>
          </a:prstGeom>
        </p:spPr>
        <p:txBody>
          <a:bodyPr vert="horz" lIns="91440" tIns="45720" rIns="91440" bIns="45720" rtlCol="0">
            <a:noAutofit/>
          </a:bodyPr>
          <a:lstStyle>
            <a:lvl1pPr marL="0" indent="0" algn="l" defTabSz="742950" rtl="0" eaLnBrk="1" latinLnBrk="0" hangingPunct="1">
              <a:lnSpc>
                <a:spcPct val="90000"/>
              </a:lnSpc>
              <a:spcBef>
                <a:spcPts val="813"/>
              </a:spcBef>
              <a:buFont typeface="Arial" panose="020B0604020202020204" pitchFamily="34" charset="0"/>
              <a:buNone/>
              <a:defRPr sz="2000" b="1" i="0" kern="1200">
                <a:solidFill>
                  <a:schemeClr val="bg1"/>
                </a:solidFill>
                <a:latin typeface="DIN" pitchFamily="2" charset="77"/>
                <a:ea typeface="+mn-ea"/>
                <a:cs typeface="+mn-cs"/>
              </a:defRPr>
            </a:lvl1pPr>
            <a:lvl2pPr marL="457200" indent="0" algn="l" defTabSz="742950" rtl="0" eaLnBrk="1" latinLnBrk="0" hangingPunct="1">
              <a:lnSpc>
                <a:spcPct val="90000"/>
              </a:lnSpc>
              <a:spcBef>
                <a:spcPts val="406"/>
              </a:spcBef>
              <a:buFont typeface="Arial" panose="020B0604020202020204" pitchFamily="34" charset="0"/>
              <a:buNone/>
              <a:defRPr sz="2000" kern="1200">
                <a:solidFill>
                  <a:schemeClr val="bg1"/>
                </a:solidFill>
                <a:latin typeface="+mn-lt"/>
                <a:ea typeface="+mn-ea"/>
                <a:cs typeface="+mn-cs"/>
              </a:defRPr>
            </a:lvl2pPr>
            <a:lvl3pPr marL="914400" indent="0" algn="l" defTabSz="742950" rtl="0" eaLnBrk="1" latinLnBrk="0" hangingPunct="1">
              <a:lnSpc>
                <a:spcPct val="90000"/>
              </a:lnSpc>
              <a:spcBef>
                <a:spcPts val="406"/>
              </a:spcBef>
              <a:buFont typeface="Arial" panose="020B0604020202020204" pitchFamily="34" charset="0"/>
              <a:buNone/>
              <a:defRPr sz="2000" kern="1200">
                <a:solidFill>
                  <a:schemeClr val="bg1"/>
                </a:solidFill>
                <a:latin typeface="+mn-lt"/>
                <a:ea typeface="+mn-ea"/>
                <a:cs typeface="+mn-cs"/>
              </a:defRPr>
            </a:lvl3pPr>
            <a:lvl4pPr marL="1371600" indent="0" algn="l" defTabSz="742950" rtl="0" eaLnBrk="1" latinLnBrk="0" hangingPunct="1">
              <a:lnSpc>
                <a:spcPct val="90000"/>
              </a:lnSpc>
              <a:spcBef>
                <a:spcPts val="406"/>
              </a:spcBef>
              <a:buFont typeface="Arial" panose="020B0604020202020204" pitchFamily="34" charset="0"/>
              <a:buNone/>
              <a:defRPr sz="2000" kern="1200">
                <a:solidFill>
                  <a:schemeClr val="bg1"/>
                </a:solidFill>
                <a:latin typeface="+mn-lt"/>
                <a:ea typeface="+mn-ea"/>
                <a:cs typeface="+mn-cs"/>
              </a:defRPr>
            </a:lvl4pPr>
            <a:lvl5pPr marL="1828800" indent="0" algn="l" defTabSz="742950" rtl="0" eaLnBrk="1" latinLnBrk="0" hangingPunct="1">
              <a:lnSpc>
                <a:spcPct val="90000"/>
              </a:lnSpc>
              <a:spcBef>
                <a:spcPts val="406"/>
              </a:spcBef>
              <a:buFont typeface="Arial" panose="020B0604020202020204" pitchFamily="34" charset="0"/>
              <a:buNone/>
              <a:defRPr sz="2000" kern="1200">
                <a:solidFill>
                  <a:schemeClr val="bg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marR="0" lvl="0" indent="0" defTabSz="742950" rtl="0" eaLnBrk="1" fontAlgn="auto" latinLnBrk="0" hangingPunct="1">
              <a:lnSpc>
                <a:spcPct val="90000"/>
              </a:lnSpc>
              <a:spcBef>
                <a:spcPts val="813"/>
              </a:spcBef>
              <a:spcAft>
                <a:spcPts val="0"/>
              </a:spcAft>
              <a:buClrTx/>
              <a:buSzTx/>
              <a:buFont typeface="Arial" panose="020B0604020202020204" pitchFamily="34" charset="0"/>
              <a:buNone/>
              <a:tabLst/>
              <a:defRPr/>
            </a:pPr>
            <a:r>
              <a:rPr lang="en-GB" dirty="0">
                <a:latin typeface="Arial Nova Cond" panose="020B0506020202020204" pitchFamily="34" charset="0"/>
              </a:rPr>
              <a:t>7.4.4                   FUTURE OF BUSINESS USING ARTIFICIAL INTELLIGENCE</a:t>
            </a:r>
            <a:endParaRPr lang="aa-ET" dirty="0">
              <a:latin typeface="Arial Nova Cond" panose="020B0506020202020204" pitchFamily="34" charset="0"/>
            </a:endParaRPr>
          </a:p>
        </p:txBody>
      </p:sp>
      <p:pic>
        <p:nvPicPr>
          <p:cNvPr id="4" name="Picture 3">
            <a:extLst>
              <a:ext uri="{FF2B5EF4-FFF2-40B4-BE49-F238E27FC236}">
                <a16:creationId xmlns:a16="http://schemas.microsoft.com/office/drawing/2014/main" id="{574A73E7-326A-E25B-D433-5B4D35526C8C}"/>
              </a:ext>
            </a:extLst>
          </p:cNvPr>
          <p:cNvPicPr>
            <a:picLocks noChangeAspect="1"/>
          </p:cNvPicPr>
          <p:nvPr/>
        </p:nvPicPr>
        <p:blipFill>
          <a:blip r:embed="rId2"/>
          <a:stretch>
            <a:fillRect/>
          </a:stretch>
        </p:blipFill>
        <p:spPr>
          <a:xfrm>
            <a:off x="330344" y="1307592"/>
            <a:ext cx="10404712" cy="4946904"/>
          </a:xfrm>
          <a:prstGeom prst="rect">
            <a:avLst/>
          </a:prstGeom>
        </p:spPr>
      </p:pic>
    </p:spTree>
    <p:extLst>
      <p:ext uri="{BB962C8B-B14F-4D97-AF65-F5344CB8AC3E}">
        <p14:creationId xmlns:p14="http://schemas.microsoft.com/office/powerpoint/2010/main" val="1392507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BBEA5-1B90-3150-1F9A-FE25D6BC2B14}"/>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45E611D-068B-4C22-418D-872A17728DD5}"/>
              </a:ext>
            </a:extLst>
          </p:cNvPr>
          <p:cNvGraphicFramePr>
            <a:graphicFrameLocks noChangeAspect="1"/>
          </p:cNvGraphicFramePr>
          <p:nvPr>
            <p:custDataLst>
              <p:tags r:id="rId1"/>
            </p:custDataLst>
          </p:nvPr>
        </p:nvGraphicFramePr>
        <p:xfrm>
          <a:off x="2072978" y="644228"/>
          <a:ext cx="1290" cy="1290"/>
        </p:xfrm>
        <a:graphic>
          <a:graphicData uri="http://schemas.openxmlformats.org/presentationml/2006/ole">
            <mc:AlternateContent xmlns:mc="http://schemas.openxmlformats.org/markup-compatibility/2006">
              <mc:Choice xmlns:v="urn:schemas-microsoft-com:vml" Requires="v">
                <p:oleObj name="think-cell Slide" r:id="rId4" imgW="378" imgH="379" progId="TCLayout.ActiveDocument.1">
                  <p:embed/>
                </p:oleObj>
              </mc:Choice>
              <mc:Fallback>
                <p:oleObj name="think-cell Slide" r:id="rId4" imgW="378" imgH="379" progId="TCLayout.ActiveDocument.1">
                  <p:embed/>
                  <p:pic>
                    <p:nvPicPr>
                      <p:cNvPr id="3" name="Object 2" hidden="1">
                        <a:extLst>
                          <a:ext uri="{FF2B5EF4-FFF2-40B4-BE49-F238E27FC236}">
                            <a16:creationId xmlns:a16="http://schemas.microsoft.com/office/drawing/2014/main" id="{20F4DC16-0021-6645-CD98-90700F90787D}"/>
                          </a:ext>
                        </a:extLst>
                      </p:cNvPr>
                      <p:cNvPicPr/>
                      <p:nvPr/>
                    </p:nvPicPr>
                    <p:blipFill>
                      <a:blip r:embed="rId5"/>
                      <a:stretch>
                        <a:fillRect/>
                      </a:stretch>
                    </p:blipFill>
                    <p:spPr>
                      <a:xfrm>
                        <a:off x="2072978" y="644228"/>
                        <a:ext cx="1290" cy="12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0307228-6377-636E-7DEB-4155DB7A1305}"/>
              </a:ext>
            </a:extLst>
          </p:cNvPr>
          <p:cNvSpPr/>
          <p:nvPr>
            <p:custDataLst>
              <p:tags r:id="rId2"/>
            </p:custDataLst>
          </p:nvPr>
        </p:nvSpPr>
        <p:spPr>
          <a:xfrm>
            <a:off x="2071688" y="642938"/>
            <a:ext cx="128984" cy="128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742950">
              <a:defRPr/>
            </a:pPr>
            <a:endParaRPr lang="en-US" sz="1138">
              <a:solidFill>
                <a:prstClr val="white"/>
              </a:solidFill>
              <a:latin typeface="Arial" panose="020B0604020202020204" pitchFamily="34" charset="0"/>
              <a:ea typeface="ＭＳ Ｐゴシック" panose="020B0600070205080204" pitchFamily="34" charset="-128"/>
              <a:sym typeface="Arial" panose="020B0604020202020204" pitchFamily="34" charset="0"/>
            </a:endParaRPr>
          </a:p>
        </p:txBody>
      </p:sp>
      <p:sp>
        <p:nvSpPr>
          <p:cNvPr id="6" name="Title 2">
            <a:extLst>
              <a:ext uri="{FF2B5EF4-FFF2-40B4-BE49-F238E27FC236}">
                <a16:creationId xmlns:a16="http://schemas.microsoft.com/office/drawing/2014/main" id="{6E08CBA7-C677-68E2-44CE-89C3C926ACD9}"/>
              </a:ext>
            </a:extLst>
          </p:cNvPr>
          <p:cNvSpPr txBox="1">
            <a:spLocks/>
          </p:cNvSpPr>
          <p:nvPr/>
        </p:nvSpPr>
        <p:spPr>
          <a:xfrm>
            <a:off x="256032" y="354544"/>
            <a:ext cx="9646920" cy="580165"/>
          </a:xfrm>
          <a:prstGeom prst="rect">
            <a:avLst/>
          </a:prstGeom>
        </p:spPr>
        <p:txBody>
          <a:bodyPr/>
          <a:lstStyle>
            <a:lvl1pPr marL="129539" marR="5080" indent="0" algn="ctr" defTabSz="914400" rtl="0" eaLnBrk="1" fontAlgn="auto" latinLnBrk="0" hangingPunct="1">
              <a:lnSpc>
                <a:spcPct val="90000"/>
              </a:lnSpc>
              <a:spcBef>
                <a:spcPts val="95"/>
              </a:spcBef>
              <a:spcAft>
                <a:spcPts val="0"/>
              </a:spcAft>
              <a:buClrTx/>
              <a:buSzTx/>
              <a:buFontTx/>
              <a:buNone/>
              <a:tabLst>
                <a:tab pos="1418590" algn="l"/>
                <a:tab pos="1493520" algn="l"/>
                <a:tab pos="2312035" algn="l"/>
              </a:tabLst>
              <a:defRPr sz="3200" b="0" kern="1200">
                <a:solidFill>
                  <a:schemeClr val="tx1"/>
                </a:solidFill>
                <a:latin typeface="+mj-lt"/>
                <a:ea typeface="+mj-ea"/>
                <a:cs typeface="+mj-cs"/>
              </a:defRPr>
            </a:lvl1pPr>
          </a:lstStyle>
          <a:p>
            <a:pPr marL="105250" marR="4128" defTabSz="742950">
              <a:spcBef>
                <a:spcPts val="77"/>
              </a:spcBef>
              <a:tabLst>
                <a:tab pos="1152604" algn="l"/>
                <a:tab pos="1213485" algn="l"/>
                <a:tab pos="1878528" algn="l"/>
              </a:tabLst>
              <a:defRPr/>
            </a:pPr>
            <a:r>
              <a:rPr lang="en-GB" sz="2000" b="1" dirty="0">
                <a:solidFill>
                  <a:schemeClr val="bg1"/>
                </a:solidFill>
                <a:latin typeface="Arial Nova Cond" panose="020B0506020202020204" pitchFamily="34" charset="0"/>
              </a:rPr>
              <a:t>INTRODUCTION</a:t>
            </a:r>
            <a:endParaRPr lang="en-US" sz="2000" b="1" dirty="0">
              <a:solidFill>
                <a:schemeClr val="bg1"/>
              </a:solidFill>
              <a:latin typeface="Arial Nova Cond" panose="020B0506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9DAFCB2-6110-27DC-EC72-E1B8552F24AC}"/>
              </a:ext>
            </a:extLst>
          </p:cNvPr>
          <p:cNvSpPr txBox="1"/>
          <p:nvPr/>
        </p:nvSpPr>
        <p:spPr>
          <a:xfrm>
            <a:off x="1179576" y="1585718"/>
            <a:ext cx="10440924" cy="3416320"/>
          </a:xfrm>
          <a:prstGeom prst="rect">
            <a:avLst/>
          </a:prstGeom>
          <a:noFill/>
        </p:spPr>
        <p:txBody>
          <a:bodyPr wrap="square" rtlCol="0">
            <a:spAutoFit/>
          </a:bodyPr>
          <a:lstStyle/>
          <a:p>
            <a:r>
              <a:rPr lang="en-GB" b="1" dirty="0">
                <a:latin typeface="Arial Nova Cond" panose="020B0506020202020204" pitchFamily="34" charset="0"/>
              </a:rPr>
              <a:t>Background</a:t>
            </a:r>
          </a:p>
          <a:p>
            <a:endParaRPr lang="en-GB" dirty="0">
              <a:latin typeface="Arial Nova Cond" panose="020B0506020202020204" pitchFamily="34" charset="0"/>
            </a:endParaRPr>
          </a:p>
          <a:p>
            <a:r>
              <a:rPr lang="en-GB" dirty="0">
                <a:latin typeface="Arial Nova Cond" panose="020B0506020202020204" pitchFamily="34" charset="0"/>
              </a:rPr>
              <a:t>The landscape of money and banking has undergone profound transformation over the past two decades. Technological innovation, regulatory reforms, and global economic shifts have redefined how financial institutions operate, how consumers access services, and how risks are managed.</a:t>
            </a:r>
          </a:p>
          <a:p>
            <a:endParaRPr lang="en-GB" dirty="0">
              <a:latin typeface="Arial Nova Cond" panose="020B0506020202020204" pitchFamily="34" charset="0"/>
            </a:endParaRPr>
          </a:p>
          <a:p>
            <a:r>
              <a:rPr lang="en-GB" dirty="0">
                <a:latin typeface="Arial Nova Cond" panose="020B0506020202020204" pitchFamily="34" charset="0"/>
              </a:rPr>
              <a:t>This presentation explores four interrelated themes shaping the evolution of modern banking systems technological innovations, banking crises and reforms, financial inclusion and development, and contemporary issues in money and banking.</a:t>
            </a:r>
          </a:p>
          <a:p>
            <a:endParaRPr lang="en-GB" dirty="0">
              <a:latin typeface="Arial Nova Cond" panose="020B0506020202020204" pitchFamily="34" charset="0"/>
            </a:endParaRPr>
          </a:p>
          <a:p>
            <a:r>
              <a:rPr lang="en-GB" dirty="0">
                <a:latin typeface="Arial Nova Cond" panose="020B0506020202020204" pitchFamily="34" charset="0"/>
              </a:rPr>
              <a:t>The discussion draws from both global experiences and Uganda’s financial sector evolution, offering students an applied understanding of current developments in monetary and banking systems.</a:t>
            </a:r>
          </a:p>
        </p:txBody>
      </p:sp>
    </p:spTree>
    <p:extLst>
      <p:ext uri="{BB962C8B-B14F-4D97-AF65-F5344CB8AC3E}">
        <p14:creationId xmlns:p14="http://schemas.microsoft.com/office/powerpoint/2010/main" val="1936442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AA01A111-BD0B-C2DE-2488-6666EA0AC058}"/>
              </a:ext>
            </a:extLst>
          </p:cNvPr>
          <p:cNvSpPr txBox="1">
            <a:spLocks/>
          </p:cNvSpPr>
          <p:nvPr/>
        </p:nvSpPr>
        <p:spPr>
          <a:xfrm>
            <a:off x="84328" y="369180"/>
            <a:ext cx="10045700" cy="450360"/>
          </a:xfrm>
          <a:prstGeom prst="rect">
            <a:avLst/>
          </a:prstGeom>
        </p:spPr>
        <p:txBody>
          <a:bodyPr vert="horz" lIns="91440" tIns="45720" rIns="91440" bIns="45720" rtlCol="0">
            <a:noAutofit/>
          </a:bodyPr>
          <a:lstStyle>
            <a:lvl1pPr marL="0" indent="0" algn="l" defTabSz="742950" rtl="0" eaLnBrk="1" latinLnBrk="0" hangingPunct="1">
              <a:lnSpc>
                <a:spcPct val="90000"/>
              </a:lnSpc>
              <a:spcBef>
                <a:spcPts val="813"/>
              </a:spcBef>
              <a:buFont typeface="Arial" panose="020B0604020202020204" pitchFamily="34" charset="0"/>
              <a:buNone/>
              <a:defRPr sz="2000" b="1" i="0" kern="1200">
                <a:solidFill>
                  <a:schemeClr val="bg1"/>
                </a:solidFill>
                <a:latin typeface="DIN" pitchFamily="2" charset="77"/>
                <a:ea typeface="+mn-ea"/>
                <a:cs typeface="+mn-cs"/>
              </a:defRPr>
            </a:lvl1pPr>
            <a:lvl2pPr marL="457200" indent="0" algn="l" defTabSz="742950" rtl="0" eaLnBrk="1" latinLnBrk="0" hangingPunct="1">
              <a:lnSpc>
                <a:spcPct val="90000"/>
              </a:lnSpc>
              <a:spcBef>
                <a:spcPts val="406"/>
              </a:spcBef>
              <a:buFont typeface="Arial" panose="020B0604020202020204" pitchFamily="34" charset="0"/>
              <a:buNone/>
              <a:defRPr sz="2000" kern="1200">
                <a:solidFill>
                  <a:schemeClr val="bg1"/>
                </a:solidFill>
                <a:latin typeface="+mn-lt"/>
                <a:ea typeface="+mn-ea"/>
                <a:cs typeface="+mn-cs"/>
              </a:defRPr>
            </a:lvl2pPr>
            <a:lvl3pPr marL="914400" indent="0" algn="l" defTabSz="742950" rtl="0" eaLnBrk="1" latinLnBrk="0" hangingPunct="1">
              <a:lnSpc>
                <a:spcPct val="90000"/>
              </a:lnSpc>
              <a:spcBef>
                <a:spcPts val="406"/>
              </a:spcBef>
              <a:buFont typeface="Arial" panose="020B0604020202020204" pitchFamily="34" charset="0"/>
              <a:buNone/>
              <a:defRPr sz="2000" kern="1200">
                <a:solidFill>
                  <a:schemeClr val="bg1"/>
                </a:solidFill>
                <a:latin typeface="+mn-lt"/>
                <a:ea typeface="+mn-ea"/>
                <a:cs typeface="+mn-cs"/>
              </a:defRPr>
            </a:lvl3pPr>
            <a:lvl4pPr marL="1371600" indent="0" algn="l" defTabSz="742950" rtl="0" eaLnBrk="1" latinLnBrk="0" hangingPunct="1">
              <a:lnSpc>
                <a:spcPct val="90000"/>
              </a:lnSpc>
              <a:spcBef>
                <a:spcPts val="406"/>
              </a:spcBef>
              <a:buFont typeface="Arial" panose="020B0604020202020204" pitchFamily="34" charset="0"/>
              <a:buNone/>
              <a:defRPr sz="2000" kern="1200">
                <a:solidFill>
                  <a:schemeClr val="bg1"/>
                </a:solidFill>
                <a:latin typeface="+mn-lt"/>
                <a:ea typeface="+mn-ea"/>
                <a:cs typeface="+mn-cs"/>
              </a:defRPr>
            </a:lvl4pPr>
            <a:lvl5pPr marL="1828800" indent="0" algn="l" defTabSz="742950" rtl="0" eaLnBrk="1" latinLnBrk="0" hangingPunct="1">
              <a:lnSpc>
                <a:spcPct val="90000"/>
              </a:lnSpc>
              <a:spcBef>
                <a:spcPts val="406"/>
              </a:spcBef>
              <a:buFont typeface="Arial" panose="020B0604020202020204" pitchFamily="34" charset="0"/>
              <a:buNone/>
              <a:defRPr sz="2000" kern="1200">
                <a:solidFill>
                  <a:schemeClr val="bg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lvl="0"/>
            <a:r>
              <a:rPr lang="en-GB" dirty="0">
                <a:latin typeface="Arial Nova Cond" panose="020B0506020202020204" pitchFamily="34" charset="0"/>
              </a:rPr>
              <a:t>7.4.5                                                 2050 PROJECTIONS</a:t>
            </a:r>
            <a:endParaRPr lang="aa-ET" dirty="0">
              <a:latin typeface="Arial Nova Cond" panose="020B0506020202020204" pitchFamily="34" charset="0"/>
            </a:endParaRPr>
          </a:p>
        </p:txBody>
      </p:sp>
      <p:pic>
        <p:nvPicPr>
          <p:cNvPr id="4" name="Picture 3">
            <a:extLst>
              <a:ext uri="{FF2B5EF4-FFF2-40B4-BE49-F238E27FC236}">
                <a16:creationId xmlns:a16="http://schemas.microsoft.com/office/drawing/2014/main" id="{C57C9919-D83C-D035-3E42-F8001255A554}"/>
              </a:ext>
            </a:extLst>
          </p:cNvPr>
          <p:cNvPicPr>
            <a:picLocks noChangeAspect="1"/>
          </p:cNvPicPr>
          <p:nvPr/>
        </p:nvPicPr>
        <p:blipFill>
          <a:blip r:embed="rId2"/>
          <a:stretch>
            <a:fillRect/>
          </a:stretch>
        </p:blipFill>
        <p:spPr>
          <a:xfrm>
            <a:off x="485792" y="1298448"/>
            <a:ext cx="6107032" cy="4965192"/>
          </a:xfrm>
          <a:prstGeom prst="rect">
            <a:avLst/>
          </a:prstGeom>
        </p:spPr>
      </p:pic>
      <p:pic>
        <p:nvPicPr>
          <p:cNvPr id="2" name="Picture 1">
            <a:extLst>
              <a:ext uri="{FF2B5EF4-FFF2-40B4-BE49-F238E27FC236}">
                <a16:creationId xmlns:a16="http://schemas.microsoft.com/office/drawing/2014/main" id="{F02EBC5B-52FB-A2D0-76AE-3064EDF703A9}"/>
              </a:ext>
            </a:extLst>
          </p:cNvPr>
          <p:cNvPicPr>
            <a:picLocks noChangeAspect="1"/>
          </p:cNvPicPr>
          <p:nvPr/>
        </p:nvPicPr>
        <p:blipFill>
          <a:blip r:embed="rId3"/>
          <a:stretch>
            <a:fillRect/>
          </a:stretch>
        </p:blipFill>
        <p:spPr>
          <a:xfrm>
            <a:off x="6784848" y="1298448"/>
            <a:ext cx="5407152" cy="4965192"/>
          </a:xfrm>
          <a:prstGeom prst="rect">
            <a:avLst/>
          </a:prstGeom>
        </p:spPr>
      </p:pic>
    </p:spTree>
    <p:extLst>
      <p:ext uri="{BB962C8B-B14F-4D97-AF65-F5344CB8AC3E}">
        <p14:creationId xmlns:p14="http://schemas.microsoft.com/office/powerpoint/2010/main" val="1424956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AA01A111-BD0B-C2DE-2488-6666EA0AC058}"/>
              </a:ext>
            </a:extLst>
          </p:cNvPr>
          <p:cNvSpPr txBox="1">
            <a:spLocks/>
          </p:cNvSpPr>
          <p:nvPr/>
        </p:nvSpPr>
        <p:spPr>
          <a:xfrm>
            <a:off x="111760" y="368791"/>
            <a:ext cx="10045700" cy="450360"/>
          </a:xfrm>
          <a:prstGeom prst="rect">
            <a:avLst/>
          </a:prstGeom>
        </p:spPr>
        <p:txBody>
          <a:bodyPr vert="horz" lIns="91440" tIns="45720" rIns="91440" bIns="45720" rtlCol="0">
            <a:noAutofit/>
          </a:bodyPr>
          <a:lstStyle>
            <a:lvl1pPr marL="0" indent="0" algn="l" defTabSz="742950" rtl="0" eaLnBrk="1" latinLnBrk="0" hangingPunct="1">
              <a:lnSpc>
                <a:spcPct val="90000"/>
              </a:lnSpc>
              <a:spcBef>
                <a:spcPts val="813"/>
              </a:spcBef>
              <a:buFont typeface="Arial" panose="020B0604020202020204" pitchFamily="34" charset="0"/>
              <a:buNone/>
              <a:defRPr sz="2000" b="1" i="0" kern="1200">
                <a:solidFill>
                  <a:schemeClr val="bg1"/>
                </a:solidFill>
                <a:latin typeface="DIN" pitchFamily="2" charset="77"/>
                <a:ea typeface="+mn-ea"/>
                <a:cs typeface="+mn-cs"/>
              </a:defRPr>
            </a:lvl1pPr>
            <a:lvl2pPr marL="457200" indent="0" algn="l" defTabSz="742950" rtl="0" eaLnBrk="1" latinLnBrk="0" hangingPunct="1">
              <a:lnSpc>
                <a:spcPct val="90000"/>
              </a:lnSpc>
              <a:spcBef>
                <a:spcPts val="406"/>
              </a:spcBef>
              <a:buFont typeface="Arial" panose="020B0604020202020204" pitchFamily="34" charset="0"/>
              <a:buNone/>
              <a:defRPr sz="2000" kern="1200">
                <a:solidFill>
                  <a:schemeClr val="bg1"/>
                </a:solidFill>
                <a:latin typeface="+mn-lt"/>
                <a:ea typeface="+mn-ea"/>
                <a:cs typeface="+mn-cs"/>
              </a:defRPr>
            </a:lvl2pPr>
            <a:lvl3pPr marL="914400" indent="0" algn="l" defTabSz="742950" rtl="0" eaLnBrk="1" latinLnBrk="0" hangingPunct="1">
              <a:lnSpc>
                <a:spcPct val="90000"/>
              </a:lnSpc>
              <a:spcBef>
                <a:spcPts val="406"/>
              </a:spcBef>
              <a:buFont typeface="Arial" panose="020B0604020202020204" pitchFamily="34" charset="0"/>
              <a:buNone/>
              <a:defRPr sz="2000" kern="1200">
                <a:solidFill>
                  <a:schemeClr val="bg1"/>
                </a:solidFill>
                <a:latin typeface="+mn-lt"/>
                <a:ea typeface="+mn-ea"/>
                <a:cs typeface="+mn-cs"/>
              </a:defRPr>
            </a:lvl3pPr>
            <a:lvl4pPr marL="1371600" indent="0" algn="l" defTabSz="742950" rtl="0" eaLnBrk="1" latinLnBrk="0" hangingPunct="1">
              <a:lnSpc>
                <a:spcPct val="90000"/>
              </a:lnSpc>
              <a:spcBef>
                <a:spcPts val="406"/>
              </a:spcBef>
              <a:buFont typeface="Arial" panose="020B0604020202020204" pitchFamily="34" charset="0"/>
              <a:buNone/>
              <a:defRPr sz="2000" kern="1200">
                <a:solidFill>
                  <a:schemeClr val="bg1"/>
                </a:solidFill>
                <a:latin typeface="+mn-lt"/>
                <a:ea typeface="+mn-ea"/>
                <a:cs typeface="+mn-cs"/>
              </a:defRPr>
            </a:lvl4pPr>
            <a:lvl5pPr marL="1828800" indent="0" algn="l" defTabSz="742950" rtl="0" eaLnBrk="1" latinLnBrk="0" hangingPunct="1">
              <a:lnSpc>
                <a:spcPct val="90000"/>
              </a:lnSpc>
              <a:spcBef>
                <a:spcPts val="406"/>
              </a:spcBef>
              <a:buFont typeface="Arial" panose="020B0604020202020204" pitchFamily="34" charset="0"/>
              <a:buNone/>
              <a:defRPr sz="2000" kern="1200">
                <a:solidFill>
                  <a:schemeClr val="bg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lvl="0"/>
            <a:r>
              <a:rPr lang="en-GB" dirty="0">
                <a:latin typeface="Arial Nova Cond" panose="020B0506020202020204" pitchFamily="34" charset="0"/>
              </a:rPr>
              <a:t>7.4.6                                         REGULATIONS &amp; COMPLIANCE</a:t>
            </a:r>
            <a:endParaRPr lang="aa-ET" dirty="0">
              <a:latin typeface="Arial Nova Cond" panose="020B0506020202020204" pitchFamily="34" charset="0"/>
            </a:endParaRPr>
          </a:p>
        </p:txBody>
      </p:sp>
      <p:pic>
        <p:nvPicPr>
          <p:cNvPr id="4" name="Picture 3">
            <a:extLst>
              <a:ext uri="{FF2B5EF4-FFF2-40B4-BE49-F238E27FC236}">
                <a16:creationId xmlns:a16="http://schemas.microsoft.com/office/drawing/2014/main" id="{E673DC0F-6A0D-FADE-D1C9-C44137DDD7D1}"/>
              </a:ext>
            </a:extLst>
          </p:cNvPr>
          <p:cNvPicPr>
            <a:picLocks noChangeAspect="1"/>
          </p:cNvPicPr>
          <p:nvPr/>
        </p:nvPicPr>
        <p:blipFill>
          <a:blip r:embed="rId2"/>
          <a:stretch>
            <a:fillRect/>
          </a:stretch>
        </p:blipFill>
        <p:spPr>
          <a:xfrm>
            <a:off x="370858" y="1277237"/>
            <a:ext cx="10620230" cy="5016758"/>
          </a:xfrm>
          <a:prstGeom prst="rect">
            <a:avLst/>
          </a:prstGeom>
        </p:spPr>
      </p:pic>
    </p:spTree>
    <p:extLst>
      <p:ext uri="{BB962C8B-B14F-4D97-AF65-F5344CB8AC3E}">
        <p14:creationId xmlns:p14="http://schemas.microsoft.com/office/powerpoint/2010/main" val="3360088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41224-B2AD-7D93-F2FF-ABC9077C7810}"/>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52DD718-56F7-936C-0E4B-64C8EC7DCE70}"/>
              </a:ext>
            </a:extLst>
          </p:cNvPr>
          <p:cNvGraphicFramePr>
            <a:graphicFrameLocks noChangeAspect="1"/>
          </p:cNvGraphicFramePr>
          <p:nvPr>
            <p:custDataLst>
              <p:tags r:id="rId1"/>
            </p:custDataLst>
          </p:nvPr>
        </p:nvGraphicFramePr>
        <p:xfrm>
          <a:off x="2072978" y="644228"/>
          <a:ext cx="1290" cy="1290"/>
        </p:xfrm>
        <a:graphic>
          <a:graphicData uri="http://schemas.openxmlformats.org/presentationml/2006/ole">
            <mc:AlternateContent xmlns:mc="http://schemas.openxmlformats.org/markup-compatibility/2006">
              <mc:Choice xmlns:v="urn:schemas-microsoft-com:vml" Requires="v">
                <p:oleObj name="think-cell Slide" r:id="rId4" imgW="378" imgH="379" progId="TCLayout.ActiveDocument.1">
                  <p:embed/>
                </p:oleObj>
              </mc:Choice>
              <mc:Fallback>
                <p:oleObj name="think-cell Slide" r:id="rId4" imgW="378" imgH="379" progId="TCLayout.ActiveDocument.1">
                  <p:embed/>
                  <p:pic>
                    <p:nvPicPr>
                      <p:cNvPr id="3" name="Object 2" hidden="1">
                        <a:extLst>
                          <a:ext uri="{FF2B5EF4-FFF2-40B4-BE49-F238E27FC236}">
                            <a16:creationId xmlns:a16="http://schemas.microsoft.com/office/drawing/2014/main" id="{ABB8A8FE-35A2-35DC-0436-984023626287}"/>
                          </a:ext>
                        </a:extLst>
                      </p:cNvPr>
                      <p:cNvPicPr/>
                      <p:nvPr/>
                    </p:nvPicPr>
                    <p:blipFill>
                      <a:blip r:embed="rId5"/>
                      <a:stretch>
                        <a:fillRect/>
                      </a:stretch>
                    </p:blipFill>
                    <p:spPr>
                      <a:xfrm>
                        <a:off x="2072978" y="644228"/>
                        <a:ext cx="1290" cy="12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69B71A2-7218-9CDA-5873-AED22C621AED}"/>
              </a:ext>
            </a:extLst>
          </p:cNvPr>
          <p:cNvSpPr/>
          <p:nvPr>
            <p:custDataLst>
              <p:tags r:id="rId2"/>
            </p:custDataLst>
          </p:nvPr>
        </p:nvSpPr>
        <p:spPr>
          <a:xfrm>
            <a:off x="2071688" y="642938"/>
            <a:ext cx="128984" cy="128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742950">
              <a:defRPr/>
            </a:pPr>
            <a:endParaRPr lang="en-US" sz="1138">
              <a:solidFill>
                <a:prstClr val="white"/>
              </a:solidFill>
              <a:latin typeface="Arial" panose="020B0604020202020204" pitchFamily="34" charset="0"/>
              <a:ea typeface="ＭＳ Ｐゴシック" panose="020B0600070205080204" pitchFamily="34" charset="-128"/>
              <a:sym typeface="Arial" panose="020B0604020202020204" pitchFamily="34" charset="0"/>
            </a:endParaRPr>
          </a:p>
        </p:txBody>
      </p:sp>
      <p:sp>
        <p:nvSpPr>
          <p:cNvPr id="4" name="TextBox 3">
            <a:extLst>
              <a:ext uri="{FF2B5EF4-FFF2-40B4-BE49-F238E27FC236}">
                <a16:creationId xmlns:a16="http://schemas.microsoft.com/office/drawing/2014/main" id="{453AE3F6-E97B-5D0A-028B-C3B86EC6791E}"/>
              </a:ext>
            </a:extLst>
          </p:cNvPr>
          <p:cNvSpPr txBox="1"/>
          <p:nvPr/>
        </p:nvSpPr>
        <p:spPr>
          <a:xfrm>
            <a:off x="0" y="250072"/>
            <a:ext cx="10204704" cy="496483"/>
          </a:xfrm>
          <a:prstGeom prst="rect">
            <a:avLst/>
          </a:prstGeom>
          <a:noFill/>
        </p:spPr>
        <p:txBody>
          <a:bodyPr wrap="square" rtlCol="0">
            <a:spAutoFit/>
          </a:bodyPr>
          <a:lstStyle/>
          <a:p>
            <a:pPr>
              <a:lnSpc>
                <a:spcPct val="150000"/>
              </a:lnSpc>
            </a:pPr>
            <a:r>
              <a:rPr lang="en-GB" sz="2000" b="1" dirty="0">
                <a:solidFill>
                  <a:schemeClr val="bg1"/>
                </a:solidFill>
                <a:latin typeface="Arial Nova Cond" panose="020B0506020202020204" pitchFamily="34" charset="0"/>
              </a:rPr>
              <a:t>7.5                                          CYBERSECURITY CHALLENGES</a:t>
            </a:r>
          </a:p>
        </p:txBody>
      </p:sp>
      <p:sp>
        <p:nvSpPr>
          <p:cNvPr id="7" name="TextBox 6">
            <a:extLst>
              <a:ext uri="{FF2B5EF4-FFF2-40B4-BE49-F238E27FC236}">
                <a16:creationId xmlns:a16="http://schemas.microsoft.com/office/drawing/2014/main" id="{C0C32AD1-BAC9-545E-72AB-AFC2F8E8AD3B}"/>
              </a:ext>
            </a:extLst>
          </p:cNvPr>
          <p:cNvSpPr txBox="1"/>
          <p:nvPr/>
        </p:nvSpPr>
        <p:spPr>
          <a:xfrm>
            <a:off x="786384" y="1235101"/>
            <a:ext cx="10387584" cy="5078313"/>
          </a:xfrm>
          <a:prstGeom prst="rect">
            <a:avLst/>
          </a:prstGeom>
          <a:noFill/>
        </p:spPr>
        <p:txBody>
          <a:bodyPr wrap="square">
            <a:spAutoFit/>
          </a:bodyPr>
          <a:lstStyle/>
          <a:p>
            <a:r>
              <a:rPr lang="en-GB" b="1" dirty="0">
                <a:latin typeface="Arial Nova Cond" panose="020B0506020202020204" pitchFamily="34" charset="0"/>
              </a:rPr>
              <a:t>Cybersecurity</a:t>
            </a:r>
            <a:r>
              <a:rPr lang="en-GB" dirty="0">
                <a:latin typeface="Arial Nova Cond" panose="020B0506020202020204" pitchFamily="34" charset="0"/>
              </a:rPr>
              <a:t>:  Refers to protecting computer systems, networks, and data from theft, damage, or unauthorized access. As organizations increasingly depend on digital technologies, cyber threats have become more complex, global, and persistent. Cybersecurity is not just a technical issue it’s a strategic, legal, and ethical concern.</a:t>
            </a:r>
          </a:p>
          <a:p>
            <a:endParaRPr lang="en-GB" dirty="0">
              <a:latin typeface="Arial Nova Cond" panose="020B0506020202020204" pitchFamily="34" charset="0"/>
            </a:endParaRPr>
          </a:p>
          <a:p>
            <a:pPr marL="285750" indent="-285750">
              <a:buFont typeface="Wingdings" panose="05000000000000000000" pitchFamily="2" charset="2"/>
              <a:buChar char="§"/>
            </a:pPr>
            <a:r>
              <a:rPr lang="en-GB" b="1" dirty="0">
                <a:latin typeface="Arial Nova Cond" panose="020B0506020202020204" pitchFamily="34" charset="0"/>
              </a:rPr>
              <a:t>Ransomware and Malware Attacks: </a:t>
            </a:r>
            <a:r>
              <a:rPr lang="en-GB" dirty="0">
                <a:latin typeface="Arial Nova Cond" panose="020B0506020202020204" pitchFamily="34" charset="0"/>
              </a:rPr>
              <a:t>Attackers encrypt data and demand ransom to restore access. Target sectors include banking, healthcare, education, and government.</a:t>
            </a:r>
          </a:p>
          <a:p>
            <a:r>
              <a:rPr lang="en-GB" i="1" dirty="0">
                <a:latin typeface="Arial Nova Cond" panose="020B0506020202020204" pitchFamily="34" charset="0"/>
              </a:rPr>
              <a:t>Example:</a:t>
            </a:r>
            <a:r>
              <a:rPr lang="en-GB" dirty="0">
                <a:latin typeface="Arial Nova Cond" panose="020B0506020202020204" pitchFamily="34" charset="0"/>
              </a:rPr>
              <a:t> WannaCry (2017) ransomware attack affected over 150 countries.</a:t>
            </a:r>
          </a:p>
          <a:p>
            <a:pPr marL="285750" indent="-285750">
              <a:buFont typeface="Wingdings" panose="05000000000000000000" pitchFamily="2" charset="2"/>
              <a:buChar char="§"/>
            </a:pPr>
            <a:r>
              <a:rPr lang="en-GB" b="1" dirty="0">
                <a:latin typeface="Arial Nova Cond" panose="020B0506020202020204" pitchFamily="34" charset="0"/>
              </a:rPr>
              <a:t>Phishing and Social Engineering: </a:t>
            </a:r>
            <a:r>
              <a:rPr lang="en-GB" dirty="0">
                <a:latin typeface="Arial Nova Cond" panose="020B0506020202020204" pitchFamily="34" charset="0"/>
              </a:rPr>
              <a:t>Human error remains the weakest link. Hackers impersonate trusted individuals to obtain credentials or sensitive data.</a:t>
            </a:r>
          </a:p>
          <a:p>
            <a:r>
              <a:rPr lang="en-GB" i="1" dirty="0">
                <a:latin typeface="Arial Nova Cond" panose="020B0506020202020204" pitchFamily="34" charset="0"/>
              </a:rPr>
              <a:t>Example:</a:t>
            </a:r>
            <a:r>
              <a:rPr lang="en-GB" dirty="0">
                <a:latin typeface="Arial Nova Cond" panose="020B0506020202020204" pitchFamily="34" charset="0"/>
              </a:rPr>
              <a:t> CEO email spoofing in financial institutions</a:t>
            </a:r>
          </a:p>
          <a:p>
            <a:pPr marL="285750" indent="-285750">
              <a:buFont typeface="Wingdings" panose="05000000000000000000" pitchFamily="2" charset="2"/>
              <a:buChar char="§"/>
            </a:pPr>
            <a:r>
              <a:rPr lang="en-GB" b="1" dirty="0">
                <a:latin typeface="Arial Nova Cond" panose="020B0506020202020204" pitchFamily="34" charset="0"/>
              </a:rPr>
              <a:t>Cloud Security Risks: </a:t>
            </a:r>
            <a:r>
              <a:rPr lang="en-GB" dirty="0">
                <a:latin typeface="Arial Nova Cond" panose="020B0506020202020204" pitchFamily="34" charset="0"/>
              </a:rPr>
              <a:t>Misconfigured cloud storage and weak access control expose sensitive data. Shared responsibility model often misunderstood by users and service providers.</a:t>
            </a:r>
          </a:p>
          <a:p>
            <a:pPr marL="285750" indent="-285750">
              <a:buFont typeface="Wingdings" panose="05000000000000000000" pitchFamily="2" charset="2"/>
              <a:buChar char="§"/>
            </a:pPr>
            <a:r>
              <a:rPr lang="en-GB" b="1" dirty="0">
                <a:latin typeface="Arial Nova Cond" panose="020B0506020202020204" pitchFamily="34" charset="0"/>
              </a:rPr>
              <a:t>Internet of Things (IoT) Vulnerabilities: </a:t>
            </a:r>
            <a:r>
              <a:rPr lang="en-GB" dirty="0">
                <a:latin typeface="Arial Nova Cond" panose="020B0506020202020204" pitchFamily="34" charset="0"/>
              </a:rPr>
              <a:t>Billions of connected devices increase the attack surface. Weak or default passwords allow attackers to compromise entire networks.</a:t>
            </a:r>
          </a:p>
          <a:p>
            <a:r>
              <a:rPr lang="en-GB" i="1" dirty="0">
                <a:latin typeface="Arial Nova Cond" panose="020B0506020202020204" pitchFamily="34" charset="0"/>
              </a:rPr>
              <a:t>Example:</a:t>
            </a:r>
            <a:r>
              <a:rPr lang="en-GB" dirty="0">
                <a:latin typeface="Arial Nova Cond" panose="020B0506020202020204" pitchFamily="34" charset="0"/>
              </a:rPr>
              <a:t> 2016 Mirai botnet attack using unsecured IoT devices</a:t>
            </a:r>
          </a:p>
          <a:p>
            <a:pPr marL="285750" indent="-285750">
              <a:buFont typeface="Wingdings" panose="05000000000000000000" pitchFamily="2" charset="2"/>
              <a:buChar char="§"/>
            </a:pPr>
            <a:r>
              <a:rPr lang="en-GB" b="1" dirty="0">
                <a:latin typeface="Arial Nova Cond" panose="020B0506020202020204" pitchFamily="34" charset="0"/>
              </a:rPr>
              <a:t>Data Privacy and Protection: </a:t>
            </a:r>
            <a:r>
              <a:rPr lang="en-GB" dirty="0">
                <a:latin typeface="Arial Nova Cond" panose="020B0506020202020204" pitchFamily="34" charset="0"/>
              </a:rPr>
              <a:t>Growing difficulty in ensuring </a:t>
            </a:r>
            <a:r>
              <a:rPr lang="en-GB" b="1" dirty="0">
                <a:latin typeface="Arial Nova Cond" panose="020B0506020202020204" pitchFamily="34" charset="0"/>
              </a:rPr>
              <a:t>data confidentiality, integrity</a:t>
            </a:r>
            <a:r>
              <a:rPr lang="en-GB" dirty="0">
                <a:latin typeface="Arial Nova Cond" panose="020B0506020202020204" pitchFamily="34" charset="0"/>
              </a:rPr>
              <a:t>, and </a:t>
            </a:r>
            <a:r>
              <a:rPr lang="en-GB" b="1" dirty="0">
                <a:latin typeface="Arial Nova Cond" panose="020B0506020202020204" pitchFamily="34" charset="0"/>
              </a:rPr>
              <a:t>availability</a:t>
            </a:r>
            <a:r>
              <a:rPr lang="en-GB" dirty="0">
                <a:latin typeface="Arial Nova Cond" panose="020B0506020202020204" pitchFamily="34" charset="0"/>
              </a:rPr>
              <a:t>.</a:t>
            </a:r>
          </a:p>
          <a:p>
            <a:r>
              <a:rPr lang="en-GB" dirty="0">
                <a:latin typeface="Arial Nova Cond" panose="020B0506020202020204" pitchFamily="34" charset="0"/>
              </a:rPr>
              <a:t>Compliance with regulations such as </a:t>
            </a:r>
            <a:r>
              <a:rPr lang="en-GB" b="1" dirty="0">
                <a:latin typeface="Arial Nova Cond" panose="020B0506020202020204" pitchFamily="34" charset="0"/>
              </a:rPr>
              <a:t>GDPR</a:t>
            </a:r>
            <a:r>
              <a:rPr lang="en-GB" dirty="0">
                <a:latin typeface="Arial Nova Cond" panose="020B0506020202020204" pitchFamily="34" charset="0"/>
              </a:rPr>
              <a:t> and Uganda’s </a:t>
            </a:r>
            <a:r>
              <a:rPr lang="en-GB" b="1" dirty="0">
                <a:latin typeface="Arial Nova Cond" panose="020B0506020202020204" pitchFamily="34" charset="0"/>
              </a:rPr>
              <a:t>Data Protection and Privacy Act (2019)</a:t>
            </a:r>
            <a:r>
              <a:rPr lang="en-GB" dirty="0">
                <a:latin typeface="Arial Nova Cond" panose="020B0506020202020204" pitchFamily="34" charset="0"/>
              </a:rPr>
              <a:t> is critical</a:t>
            </a:r>
          </a:p>
        </p:txBody>
      </p:sp>
    </p:spTree>
    <p:extLst>
      <p:ext uri="{BB962C8B-B14F-4D97-AF65-F5344CB8AC3E}">
        <p14:creationId xmlns:p14="http://schemas.microsoft.com/office/powerpoint/2010/main" val="3299904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D6DA68-FBFA-E3EC-5B39-FE127A9790A3}"/>
              </a:ext>
            </a:extLst>
          </p:cNvPr>
          <p:cNvSpPr txBox="1"/>
          <p:nvPr/>
        </p:nvSpPr>
        <p:spPr>
          <a:xfrm>
            <a:off x="951597" y="2006600"/>
            <a:ext cx="10592703" cy="1516825"/>
          </a:xfrm>
          <a:prstGeom prst="rect">
            <a:avLst/>
          </a:prstGeom>
          <a:noFill/>
        </p:spPr>
        <p:txBody>
          <a:bodyPr wrap="square">
            <a:spAutoFit/>
          </a:bodyPr>
          <a:lstStyle/>
          <a:p>
            <a:pPr marL="342900" marR="0" lvl="0" indent="-342900">
              <a:lnSpc>
                <a:spcPct val="150000"/>
              </a:lnSpc>
              <a:spcAft>
                <a:spcPts val="900"/>
              </a:spcAft>
              <a:buFont typeface="+mj-lt"/>
              <a:buAutoNum type="arabicPeriod"/>
              <a:tabLst>
                <a:tab pos="457200" algn="l"/>
              </a:tabLst>
            </a:pPr>
            <a:r>
              <a:rPr lang="en-US" sz="1800" b="1"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rPr>
              <a:t>Can fintech replace traditional banks in developing economies, or should they coexist?</a:t>
            </a:r>
            <a:endParaRPr lang="en-US" sz="1400" b="1" dirty="0">
              <a:solidFill>
                <a:srgbClr val="000000"/>
              </a:solidFill>
              <a:effectLst/>
              <a:latin typeface="Arial Narrow" panose="020B0604020202020204" pitchFamily="34" charset="0"/>
              <a:ea typeface="Aptos" panose="020B0004020202020204" pitchFamily="34" charset="0"/>
              <a:cs typeface="Arial Narrow" panose="020B0604020202020204" pitchFamily="34" charset="0"/>
            </a:endParaRPr>
          </a:p>
          <a:p>
            <a:pPr marL="342900" marR="0" lvl="0" indent="-342900">
              <a:lnSpc>
                <a:spcPct val="150000"/>
              </a:lnSpc>
              <a:spcAft>
                <a:spcPts val="900"/>
              </a:spcAft>
              <a:buFont typeface="+mj-lt"/>
              <a:buAutoNum type="arabicPeriod"/>
              <a:tabLst>
                <a:tab pos="457200" algn="l"/>
              </a:tabLst>
            </a:pPr>
            <a:r>
              <a:rPr lang="en-US" sz="1800" b="1"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rPr>
              <a:t>How can artificial intelligence enhance inclusion while preserving fairness and privacy?</a:t>
            </a:r>
            <a:endParaRPr lang="en-US" sz="1400" b="1" dirty="0">
              <a:solidFill>
                <a:srgbClr val="000000"/>
              </a:solidFill>
              <a:effectLst/>
              <a:latin typeface="Arial Narrow" panose="020B0604020202020204" pitchFamily="34" charset="0"/>
              <a:ea typeface="Aptos" panose="020B0004020202020204" pitchFamily="34" charset="0"/>
              <a:cs typeface="Arial Narrow" panose="020B0604020202020204" pitchFamily="34" charset="0"/>
            </a:endParaRPr>
          </a:p>
          <a:p>
            <a:pPr marL="342900" marR="0" lvl="0" indent="-342900">
              <a:lnSpc>
                <a:spcPct val="150000"/>
              </a:lnSpc>
              <a:spcAft>
                <a:spcPts val="900"/>
              </a:spcAft>
              <a:buFont typeface="+mj-lt"/>
              <a:buAutoNum type="arabicPeriod"/>
              <a:tabLst>
                <a:tab pos="457200" algn="l"/>
              </a:tabLst>
            </a:pPr>
            <a:r>
              <a:rPr lang="en-US" sz="1800" b="1"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rPr>
              <a:t>What policy reforms are necessary to balance innovation with financial stability?</a:t>
            </a:r>
            <a:endParaRPr lang="en-US" sz="1400" b="1" dirty="0">
              <a:solidFill>
                <a:srgbClr val="000000"/>
              </a:solidFill>
              <a:effectLst/>
              <a:latin typeface="Arial Narrow" panose="020B0604020202020204" pitchFamily="34" charset="0"/>
              <a:ea typeface="Aptos" panose="020B0004020202020204" pitchFamily="34" charset="0"/>
              <a:cs typeface="Arial Narrow" panose="020B0604020202020204" pitchFamily="34" charset="0"/>
            </a:endParaRPr>
          </a:p>
        </p:txBody>
      </p:sp>
      <p:sp>
        <p:nvSpPr>
          <p:cNvPr id="8" name="TextBox 7">
            <a:extLst>
              <a:ext uri="{FF2B5EF4-FFF2-40B4-BE49-F238E27FC236}">
                <a16:creationId xmlns:a16="http://schemas.microsoft.com/office/drawing/2014/main" id="{E1825562-D2E7-ADC0-E57E-1F64F5BD78ED}"/>
              </a:ext>
            </a:extLst>
          </p:cNvPr>
          <p:cNvSpPr txBox="1"/>
          <p:nvPr/>
        </p:nvSpPr>
        <p:spPr>
          <a:xfrm>
            <a:off x="3644900" y="138136"/>
            <a:ext cx="10213848" cy="496483"/>
          </a:xfrm>
          <a:prstGeom prst="rect">
            <a:avLst/>
          </a:prstGeom>
          <a:noFill/>
        </p:spPr>
        <p:txBody>
          <a:bodyPr wrap="square">
            <a:spAutoFit/>
          </a:bodyPr>
          <a:lstStyle/>
          <a:p>
            <a:pPr>
              <a:lnSpc>
                <a:spcPct val="150000"/>
              </a:lnSpc>
            </a:pPr>
            <a:r>
              <a:rPr lang="en-GB" sz="2000" b="1" dirty="0">
                <a:solidFill>
                  <a:schemeClr val="bg1"/>
                </a:solidFill>
                <a:latin typeface="Arial Nova Cond" panose="020B0506020202020204" pitchFamily="34" charset="0"/>
                <a:ea typeface="+mj-ea"/>
                <a:cs typeface="+mj-cs"/>
              </a:rPr>
              <a:t>DISCUSSION POINTS</a:t>
            </a:r>
            <a:endParaRPr lang="en-US" sz="2000" b="1" dirty="0">
              <a:solidFill>
                <a:schemeClr val="bg1"/>
              </a:solidFill>
              <a:latin typeface="Arial Nova Cond" panose="020B0506020202020204" pitchFamily="34" charset="0"/>
              <a:ea typeface="+mj-ea"/>
              <a:cs typeface="+mj-cs"/>
            </a:endParaRPr>
          </a:p>
        </p:txBody>
      </p:sp>
    </p:spTree>
    <p:extLst>
      <p:ext uri="{BB962C8B-B14F-4D97-AF65-F5344CB8AC3E}">
        <p14:creationId xmlns:p14="http://schemas.microsoft.com/office/powerpoint/2010/main" val="2348822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9C6E-7D02-D9E0-785D-6F8D855841D4}"/>
              </a:ext>
            </a:extLst>
          </p:cNvPr>
          <p:cNvSpPr txBox="1"/>
          <p:nvPr/>
        </p:nvSpPr>
        <p:spPr>
          <a:xfrm>
            <a:off x="1168400" y="2167699"/>
            <a:ext cx="9994900" cy="2608406"/>
          </a:xfrm>
          <a:prstGeom prst="rect">
            <a:avLst/>
          </a:prstGeom>
          <a:noFill/>
        </p:spPr>
        <p:txBody>
          <a:bodyPr wrap="square">
            <a:spAutoFit/>
          </a:bodyPr>
          <a:lstStyle/>
          <a:p>
            <a:pPr marL="342900" marR="0" lvl="0" indent="-342900">
              <a:spcAft>
                <a:spcPts val="900"/>
              </a:spcAft>
              <a:buSzPts val="1000"/>
              <a:buFont typeface="Symbol" pitchFamily="2" charset="2"/>
              <a:buChar char=""/>
              <a:tabLst>
                <a:tab pos="457200" algn="l"/>
              </a:tabLst>
            </a:pPr>
            <a:r>
              <a:rPr lang="en-US" sz="18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Bank of Uganda (2023). National Financial Inclusion Strategy 2023–2028.</a:t>
            </a:r>
            <a:endParaRPr lang="en-US" sz="14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Aft>
                <a:spcPts val="900"/>
              </a:spcAft>
              <a:buSzPts val="1000"/>
              <a:buFont typeface="Symbol" pitchFamily="2" charset="2"/>
              <a:buChar char=""/>
              <a:tabLst>
                <a:tab pos="457200" algn="l"/>
              </a:tabLst>
            </a:pPr>
            <a:r>
              <a:rPr lang="en-US" sz="18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Basel Committee on Banking Supervision (2017). Basel III Framework: Revised Standards on Capital and Liquidity.</a:t>
            </a:r>
            <a:endParaRPr lang="en-US" sz="14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Aft>
                <a:spcPts val="900"/>
              </a:spcAft>
              <a:buSzPts val="1000"/>
              <a:buFont typeface="Symbol" pitchFamily="2" charset="2"/>
              <a:buChar char=""/>
              <a:tabLst>
                <a:tab pos="457200" algn="l"/>
              </a:tabLst>
            </a:pPr>
            <a:r>
              <a:rPr lang="en-US" sz="18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IMF (2020). Financial Sector Assessment Program – Uganda.</a:t>
            </a:r>
            <a:endParaRPr lang="en-US" sz="14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Aft>
                <a:spcPts val="900"/>
              </a:spcAft>
              <a:buSzPts val="1000"/>
              <a:buFont typeface="Symbol" pitchFamily="2" charset="2"/>
              <a:buChar char=""/>
              <a:tabLst>
                <a:tab pos="457200" algn="l"/>
              </a:tabLst>
            </a:pPr>
            <a:r>
              <a:rPr lang="en-US" sz="18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McKinsey &amp; Co. (2024). The Future of Banking in Africa.</a:t>
            </a:r>
            <a:endParaRPr lang="en-US" sz="14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Aft>
                <a:spcPts val="900"/>
              </a:spcAft>
              <a:buSzPts val="1000"/>
              <a:buFont typeface="Symbol" pitchFamily="2" charset="2"/>
              <a:buChar char=""/>
              <a:tabLst>
                <a:tab pos="457200" algn="l"/>
              </a:tabLst>
            </a:pPr>
            <a:r>
              <a:rPr lang="en-US" sz="18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World Bank (2022). Digital Financial Inclusion and Resilience.</a:t>
            </a:r>
            <a:endParaRPr lang="en-US" sz="14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Aft>
                <a:spcPts val="900"/>
              </a:spcAft>
              <a:buSzPts val="1000"/>
              <a:buFont typeface="Symbol" pitchFamily="2" charset="2"/>
              <a:buChar char=""/>
              <a:tabLst>
                <a:tab pos="457200" algn="l"/>
              </a:tabLst>
            </a:pPr>
            <a:r>
              <a:rPr lang="en-US" sz="1800" dirty="0">
                <a:solidFill>
                  <a:srgbClr val="000000"/>
                </a:solidFill>
                <a:effectLst/>
                <a:latin typeface="Times New Roman" panose="02020603050405020304" pitchFamily="18" charset="0"/>
                <a:ea typeface="Times New Roman" panose="02020603050405020304" pitchFamily="18" charset="0"/>
                <a:cs typeface="Aptos" panose="020B0004020202020204" pitchFamily="34" charset="0"/>
              </a:rPr>
              <a:t>Uganda Ministry of Finance (2023). Financial Sector Development Strategy (FSDS) 2023–2028.</a:t>
            </a:r>
            <a:endParaRPr lang="en-US" sz="14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p:txBody>
      </p:sp>
      <p:sp>
        <p:nvSpPr>
          <p:cNvPr id="8" name="TextBox 7">
            <a:extLst>
              <a:ext uri="{FF2B5EF4-FFF2-40B4-BE49-F238E27FC236}">
                <a16:creationId xmlns:a16="http://schemas.microsoft.com/office/drawing/2014/main" id="{B9ADEE3A-2427-9EC9-1FE9-003B29AB3328}"/>
              </a:ext>
            </a:extLst>
          </p:cNvPr>
          <p:cNvSpPr txBox="1"/>
          <p:nvPr/>
        </p:nvSpPr>
        <p:spPr>
          <a:xfrm>
            <a:off x="1485900" y="506436"/>
            <a:ext cx="10213848" cy="496483"/>
          </a:xfrm>
          <a:prstGeom prst="rect">
            <a:avLst/>
          </a:prstGeom>
          <a:noFill/>
        </p:spPr>
        <p:txBody>
          <a:bodyPr wrap="square">
            <a:spAutoFit/>
          </a:bodyPr>
          <a:lstStyle/>
          <a:p>
            <a:pPr>
              <a:lnSpc>
                <a:spcPct val="150000"/>
              </a:lnSpc>
            </a:pPr>
            <a:r>
              <a:rPr lang="en-GB" sz="2000" b="1" dirty="0">
                <a:solidFill>
                  <a:schemeClr val="bg1"/>
                </a:solidFill>
                <a:latin typeface="Arial Nova Cond" panose="020B0506020202020204" pitchFamily="34" charset="0"/>
                <a:ea typeface="+mj-ea"/>
                <a:cs typeface="+mj-cs"/>
              </a:rPr>
              <a:t>REFERENCES</a:t>
            </a:r>
            <a:endParaRPr lang="en-US" sz="2000" b="1" dirty="0">
              <a:solidFill>
                <a:schemeClr val="bg1"/>
              </a:solidFill>
              <a:latin typeface="Arial Nova Cond" panose="020B0506020202020204" pitchFamily="34" charset="0"/>
              <a:ea typeface="+mj-ea"/>
              <a:cs typeface="+mj-cs"/>
            </a:endParaRPr>
          </a:p>
        </p:txBody>
      </p:sp>
    </p:spTree>
    <p:extLst>
      <p:ext uri="{BB962C8B-B14F-4D97-AF65-F5344CB8AC3E}">
        <p14:creationId xmlns:p14="http://schemas.microsoft.com/office/powerpoint/2010/main" val="1282265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704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6FBEC8-B4A6-413A-99AD-4469E5EB0C45}"/>
              </a:ext>
            </a:extLst>
          </p:cNvPr>
          <p:cNvSpPr>
            <a:spLocks noGrp="1"/>
          </p:cNvSpPr>
          <p:nvPr>
            <p:ph sz="quarter" idx="14"/>
          </p:nvPr>
        </p:nvSpPr>
        <p:spPr>
          <a:xfrm>
            <a:off x="84328" y="306650"/>
            <a:ext cx="10045700" cy="478935"/>
          </a:xfrm>
        </p:spPr>
        <p:txBody>
          <a:bodyPr/>
          <a:lstStyle/>
          <a:p>
            <a:r>
              <a:rPr lang="en-US" dirty="0">
                <a:solidFill>
                  <a:prstClr val="white"/>
                </a:solidFill>
                <a:latin typeface="Arial Nova Cond" panose="020B0506020202020204" pitchFamily="34" charset="0"/>
              </a:rPr>
              <a:t>7.0                               EMERGING TECHNOLOGIES OVERVIEW</a:t>
            </a:r>
            <a:endParaRPr lang="aa-ET" dirty="0">
              <a:solidFill>
                <a:prstClr val="white"/>
              </a:solidFill>
              <a:latin typeface="Arial Nova Cond" panose="020B0506020202020204" pitchFamily="34" charset="0"/>
            </a:endParaRPr>
          </a:p>
        </p:txBody>
      </p:sp>
      <p:sp>
        <p:nvSpPr>
          <p:cNvPr id="8" name="TextBox 7">
            <a:extLst>
              <a:ext uri="{FF2B5EF4-FFF2-40B4-BE49-F238E27FC236}">
                <a16:creationId xmlns:a16="http://schemas.microsoft.com/office/drawing/2014/main" id="{DADC08D0-BE02-21FD-EA57-1A817F1FF6E7}"/>
              </a:ext>
            </a:extLst>
          </p:cNvPr>
          <p:cNvSpPr txBox="1"/>
          <p:nvPr/>
        </p:nvSpPr>
        <p:spPr>
          <a:xfrm>
            <a:off x="228600" y="1594266"/>
            <a:ext cx="5628640" cy="447814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banking industry is undergoing a </a:t>
            </a: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disruptive</a:t>
            </a:r>
            <a:r>
              <a:rPr kumimoji="0" lang="en-US" sz="1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transformative</a:t>
            </a:r>
            <a:r>
              <a:rPr kumimoji="0" lang="en-US" sz="1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phase, propelled by </a:t>
            </a: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emerging technologies </a:t>
            </a:r>
            <a:r>
              <a:rPr kumimoji="0" lang="en-US" sz="1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that are fundamentally </a:t>
            </a: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altering</a:t>
            </a:r>
            <a:r>
              <a:rPr kumimoji="0" lang="en-US" sz="1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the </a:t>
            </a: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delivery</a:t>
            </a:r>
            <a:r>
              <a:rPr kumimoji="0" lang="en-US" sz="1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and </a:t>
            </a: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perception</a:t>
            </a:r>
            <a:r>
              <a:rPr kumimoji="0" lang="en-US" sz="1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of financial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From the impact of blockchain and cryptocurrencies to the seamless integration of artificial intelligence (AI) and machine learning (ML), these advancements are not only </a:t>
            </a: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reshaping operational strategies </a:t>
            </a:r>
            <a:r>
              <a:rPr kumimoji="0" lang="en-US" sz="1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but also setting new standards for </a:t>
            </a: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customer experiences </a:t>
            </a:r>
            <a:r>
              <a:rPr kumimoji="0" lang="en-US" sz="1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within the sector.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Some of the key Emerging technologies disrupting banking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Blockchain &amp; cryptocurrencies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Machine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Robotic Process Automation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Artificial Intelligence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Biometric authentication, etc.</a:t>
            </a:r>
          </a:p>
        </p:txBody>
      </p:sp>
      <p:pic>
        <p:nvPicPr>
          <p:cNvPr id="19" name="Picture 18" descr="A person touching a screen with icons&#10;&#10;Description automatically generated">
            <a:extLst>
              <a:ext uri="{FF2B5EF4-FFF2-40B4-BE49-F238E27FC236}">
                <a16:creationId xmlns:a16="http://schemas.microsoft.com/office/drawing/2014/main" id="{926C6518-6370-8CBC-7E6C-019F91F4A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6300" y="1594266"/>
            <a:ext cx="6122924" cy="4676775"/>
          </a:xfrm>
          <a:prstGeom prst="rect">
            <a:avLst/>
          </a:prstGeom>
        </p:spPr>
      </p:pic>
    </p:spTree>
    <p:extLst>
      <p:ext uri="{BB962C8B-B14F-4D97-AF65-F5344CB8AC3E}">
        <p14:creationId xmlns:p14="http://schemas.microsoft.com/office/powerpoint/2010/main" val="4253403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AA01A111-BD0B-C2DE-2488-6666EA0AC058}"/>
              </a:ext>
            </a:extLst>
          </p:cNvPr>
          <p:cNvSpPr txBox="1">
            <a:spLocks/>
          </p:cNvSpPr>
          <p:nvPr/>
        </p:nvSpPr>
        <p:spPr>
          <a:xfrm>
            <a:off x="148336" y="341359"/>
            <a:ext cx="10045700" cy="450360"/>
          </a:xfrm>
          <a:prstGeom prst="rect">
            <a:avLst/>
          </a:prstGeom>
        </p:spPr>
        <p:txBody>
          <a:bodyPr vert="horz" lIns="91440" tIns="45720" rIns="91440" bIns="45720" rtlCol="0">
            <a:noAutofit/>
          </a:bodyPr>
          <a:lstStyle>
            <a:lvl1pPr marL="0" indent="0" algn="l" defTabSz="742950" rtl="0" eaLnBrk="1" latinLnBrk="0" hangingPunct="1">
              <a:lnSpc>
                <a:spcPct val="90000"/>
              </a:lnSpc>
              <a:spcBef>
                <a:spcPts val="813"/>
              </a:spcBef>
              <a:buFont typeface="Arial" panose="020B0604020202020204" pitchFamily="34" charset="0"/>
              <a:buNone/>
              <a:defRPr sz="2000" b="1" i="0" kern="1200">
                <a:solidFill>
                  <a:schemeClr val="bg1"/>
                </a:solidFill>
                <a:latin typeface="DIN" pitchFamily="2" charset="77"/>
                <a:ea typeface="+mn-ea"/>
                <a:cs typeface="+mn-cs"/>
              </a:defRPr>
            </a:lvl1pPr>
            <a:lvl2pPr marL="457200" indent="0" algn="l" defTabSz="742950" rtl="0" eaLnBrk="1" latinLnBrk="0" hangingPunct="1">
              <a:lnSpc>
                <a:spcPct val="90000"/>
              </a:lnSpc>
              <a:spcBef>
                <a:spcPts val="406"/>
              </a:spcBef>
              <a:buFont typeface="Arial" panose="020B0604020202020204" pitchFamily="34" charset="0"/>
              <a:buNone/>
              <a:defRPr sz="2000" kern="1200">
                <a:solidFill>
                  <a:schemeClr val="bg1"/>
                </a:solidFill>
                <a:latin typeface="+mn-lt"/>
                <a:ea typeface="+mn-ea"/>
                <a:cs typeface="+mn-cs"/>
              </a:defRPr>
            </a:lvl2pPr>
            <a:lvl3pPr marL="914400" indent="0" algn="l" defTabSz="742950" rtl="0" eaLnBrk="1" latinLnBrk="0" hangingPunct="1">
              <a:lnSpc>
                <a:spcPct val="90000"/>
              </a:lnSpc>
              <a:spcBef>
                <a:spcPts val="406"/>
              </a:spcBef>
              <a:buFont typeface="Arial" panose="020B0604020202020204" pitchFamily="34" charset="0"/>
              <a:buNone/>
              <a:defRPr sz="2000" kern="1200">
                <a:solidFill>
                  <a:schemeClr val="bg1"/>
                </a:solidFill>
                <a:latin typeface="+mn-lt"/>
                <a:ea typeface="+mn-ea"/>
                <a:cs typeface="+mn-cs"/>
              </a:defRPr>
            </a:lvl3pPr>
            <a:lvl4pPr marL="1371600" indent="0" algn="l" defTabSz="742950" rtl="0" eaLnBrk="1" latinLnBrk="0" hangingPunct="1">
              <a:lnSpc>
                <a:spcPct val="90000"/>
              </a:lnSpc>
              <a:spcBef>
                <a:spcPts val="406"/>
              </a:spcBef>
              <a:buFont typeface="Arial" panose="020B0604020202020204" pitchFamily="34" charset="0"/>
              <a:buNone/>
              <a:defRPr sz="2000" kern="1200">
                <a:solidFill>
                  <a:schemeClr val="bg1"/>
                </a:solidFill>
                <a:latin typeface="+mn-lt"/>
                <a:ea typeface="+mn-ea"/>
                <a:cs typeface="+mn-cs"/>
              </a:defRPr>
            </a:lvl4pPr>
            <a:lvl5pPr marL="1828800" indent="0" algn="l" defTabSz="742950" rtl="0" eaLnBrk="1" latinLnBrk="0" hangingPunct="1">
              <a:lnSpc>
                <a:spcPct val="90000"/>
              </a:lnSpc>
              <a:spcBef>
                <a:spcPts val="406"/>
              </a:spcBef>
              <a:buFont typeface="Arial" panose="020B0604020202020204" pitchFamily="34" charset="0"/>
              <a:buNone/>
              <a:defRPr sz="2000" kern="1200">
                <a:solidFill>
                  <a:schemeClr val="bg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marR="0" lvl="0" indent="0" defTabSz="742950" rtl="0" eaLnBrk="1" fontAlgn="auto" latinLnBrk="0" hangingPunct="1">
              <a:lnSpc>
                <a:spcPct val="90000"/>
              </a:lnSpc>
              <a:spcBef>
                <a:spcPts val="813"/>
              </a:spcBef>
              <a:spcAft>
                <a:spcPts val="0"/>
              </a:spcAft>
              <a:buClrTx/>
              <a:buSzTx/>
              <a:buFont typeface="Arial" panose="020B0604020202020204" pitchFamily="34" charset="0"/>
              <a:buNone/>
              <a:tabLst/>
              <a:defRPr/>
            </a:pPr>
            <a:r>
              <a:rPr kumimoji="0" lang="en-GB" b="1" i="0" u="none" strike="noStrike" kern="1200" cap="none" spc="0" normalizeH="0" baseline="0" noProof="0" dirty="0">
                <a:ln>
                  <a:noFill/>
                </a:ln>
                <a:solidFill>
                  <a:prstClr val="white"/>
                </a:solidFill>
                <a:effectLst/>
                <a:uLnTx/>
                <a:uFillTx/>
                <a:latin typeface="Arial Nova Cond" panose="020B0506020202020204" pitchFamily="34" charset="0"/>
              </a:rPr>
              <a:t>7.1                                                  BANKING EVOLUTION</a:t>
            </a:r>
            <a:endParaRPr kumimoji="0" lang="aa-ET" b="1" i="0" u="none" strike="noStrike" kern="1200" cap="none" spc="0" normalizeH="0" baseline="0" noProof="0" dirty="0">
              <a:ln>
                <a:noFill/>
              </a:ln>
              <a:solidFill>
                <a:prstClr val="white"/>
              </a:solidFill>
              <a:effectLst/>
              <a:uLnTx/>
              <a:uFillTx/>
              <a:latin typeface="Arial Nova Cond" panose="020B0506020202020204" pitchFamily="34" charset="0"/>
            </a:endParaRPr>
          </a:p>
        </p:txBody>
      </p:sp>
      <p:pic>
        <p:nvPicPr>
          <p:cNvPr id="4" name="Picture 3">
            <a:extLst>
              <a:ext uri="{FF2B5EF4-FFF2-40B4-BE49-F238E27FC236}">
                <a16:creationId xmlns:a16="http://schemas.microsoft.com/office/drawing/2014/main" id="{FFF5626A-A9DD-6659-5DF3-0A1EFAA489BD}"/>
              </a:ext>
            </a:extLst>
          </p:cNvPr>
          <p:cNvPicPr>
            <a:picLocks noChangeAspect="1"/>
          </p:cNvPicPr>
          <p:nvPr/>
        </p:nvPicPr>
        <p:blipFill>
          <a:blip r:embed="rId2"/>
          <a:stretch>
            <a:fillRect/>
          </a:stretch>
        </p:blipFill>
        <p:spPr>
          <a:xfrm>
            <a:off x="504336" y="1415541"/>
            <a:ext cx="10806792" cy="4959605"/>
          </a:xfrm>
          <a:prstGeom prst="rect">
            <a:avLst/>
          </a:prstGeom>
        </p:spPr>
      </p:pic>
    </p:spTree>
    <p:extLst>
      <p:ext uri="{BB962C8B-B14F-4D97-AF65-F5344CB8AC3E}">
        <p14:creationId xmlns:p14="http://schemas.microsoft.com/office/powerpoint/2010/main" val="4269430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0BD49-FD4F-0A5C-C240-F1A8994CF728}"/>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584DCF7-361B-DFF6-3C08-2E121BBFEB92}"/>
              </a:ext>
            </a:extLst>
          </p:cNvPr>
          <p:cNvGraphicFramePr>
            <a:graphicFrameLocks noChangeAspect="1"/>
          </p:cNvGraphicFramePr>
          <p:nvPr>
            <p:custDataLst>
              <p:tags r:id="rId1"/>
            </p:custDataLst>
          </p:nvPr>
        </p:nvGraphicFramePr>
        <p:xfrm>
          <a:off x="2072978" y="644228"/>
          <a:ext cx="1290" cy="1290"/>
        </p:xfrm>
        <a:graphic>
          <a:graphicData uri="http://schemas.openxmlformats.org/presentationml/2006/ole">
            <mc:AlternateContent xmlns:mc="http://schemas.openxmlformats.org/markup-compatibility/2006">
              <mc:Choice xmlns:v="urn:schemas-microsoft-com:vml" Requires="v">
                <p:oleObj name="think-cell Slide" r:id="rId4" imgW="378" imgH="379" progId="TCLayout.ActiveDocument.1">
                  <p:embed/>
                </p:oleObj>
              </mc:Choice>
              <mc:Fallback>
                <p:oleObj name="think-cell Slide" r:id="rId4" imgW="378" imgH="379" progId="TCLayout.ActiveDocument.1">
                  <p:embed/>
                  <p:pic>
                    <p:nvPicPr>
                      <p:cNvPr id="3" name="Object 2" hidden="1">
                        <a:extLst>
                          <a:ext uri="{FF2B5EF4-FFF2-40B4-BE49-F238E27FC236}">
                            <a16:creationId xmlns:a16="http://schemas.microsoft.com/office/drawing/2014/main" id="{845E611D-068B-4C22-418D-872A17728DD5}"/>
                          </a:ext>
                        </a:extLst>
                      </p:cNvPr>
                      <p:cNvPicPr/>
                      <p:nvPr/>
                    </p:nvPicPr>
                    <p:blipFill>
                      <a:blip r:embed="rId5"/>
                      <a:stretch>
                        <a:fillRect/>
                      </a:stretch>
                    </p:blipFill>
                    <p:spPr>
                      <a:xfrm>
                        <a:off x="2072978" y="644228"/>
                        <a:ext cx="1290" cy="12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023860C-95AA-CFA6-7633-14E65E4B10C4}"/>
              </a:ext>
            </a:extLst>
          </p:cNvPr>
          <p:cNvSpPr/>
          <p:nvPr>
            <p:custDataLst>
              <p:tags r:id="rId2"/>
            </p:custDataLst>
          </p:nvPr>
        </p:nvSpPr>
        <p:spPr>
          <a:xfrm>
            <a:off x="2071688" y="642938"/>
            <a:ext cx="128984" cy="128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742950">
              <a:defRPr/>
            </a:pPr>
            <a:endParaRPr lang="en-US" sz="1138">
              <a:solidFill>
                <a:prstClr val="white"/>
              </a:solidFill>
              <a:latin typeface="Arial" panose="020B0604020202020204" pitchFamily="34" charset="0"/>
              <a:ea typeface="ＭＳ Ｐゴシック" panose="020B0600070205080204" pitchFamily="34" charset="-128"/>
              <a:sym typeface="Arial" panose="020B0604020202020204" pitchFamily="34" charset="0"/>
            </a:endParaRPr>
          </a:p>
        </p:txBody>
      </p:sp>
      <p:sp>
        <p:nvSpPr>
          <p:cNvPr id="6" name="Title 2">
            <a:extLst>
              <a:ext uri="{FF2B5EF4-FFF2-40B4-BE49-F238E27FC236}">
                <a16:creationId xmlns:a16="http://schemas.microsoft.com/office/drawing/2014/main" id="{176BA09F-8952-BE10-4F56-3B906D253ED6}"/>
              </a:ext>
            </a:extLst>
          </p:cNvPr>
          <p:cNvSpPr txBox="1">
            <a:spLocks/>
          </p:cNvSpPr>
          <p:nvPr/>
        </p:nvSpPr>
        <p:spPr>
          <a:xfrm>
            <a:off x="256032" y="354544"/>
            <a:ext cx="9646920" cy="580165"/>
          </a:xfrm>
          <a:prstGeom prst="rect">
            <a:avLst/>
          </a:prstGeom>
        </p:spPr>
        <p:txBody>
          <a:bodyPr/>
          <a:lstStyle>
            <a:lvl1pPr marL="129539" marR="5080" indent="0" algn="ctr" defTabSz="914400" rtl="0" eaLnBrk="1" fontAlgn="auto" latinLnBrk="0" hangingPunct="1">
              <a:lnSpc>
                <a:spcPct val="90000"/>
              </a:lnSpc>
              <a:spcBef>
                <a:spcPts val="95"/>
              </a:spcBef>
              <a:spcAft>
                <a:spcPts val="0"/>
              </a:spcAft>
              <a:buClrTx/>
              <a:buSzTx/>
              <a:buFontTx/>
              <a:buNone/>
              <a:tabLst>
                <a:tab pos="1418590" algn="l"/>
                <a:tab pos="1493520" algn="l"/>
                <a:tab pos="2312035" algn="l"/>
              </a:tabLst>
              <a:defRPr sz="3200" b="0" kern="1200">
                <a:solidFill>
                  <a:schemeClr val="tx1"/>
                </a:solidFill>
                <a:latin typeface="+mj-lt"/>
                <a:ea typeface="+mj-ea"/>
                <a:cs typeface="+mj-cs"/>
              </a:defRPr>
            </a:lvl1pPr>
          </a:lstStyle>
          <a:p>
            <a:pPr marL="105250" marR="4128" algn="l" defTabSz="742950">
              <a:spcBef>
                <a:spcPts val="77"/>
              </a:spcBef>
              <a:tabLst>
                <a:tab pos="1152604" algn="l"/>
                <a:tab pos="1213485" algn="l"/>
                <a:tab pos="1878528" algn="l"/>
              </a:tabLst>
              <a:defRPr/>
            </a:pPr>
            <a:r>
              <a:rPr lang="en-GB" sz="2000" b="1" dirty="0">
                <a:solidFill>
                  <a:schemeClr val="bg1"/>
                </a:solidFill>
                <a:latin typeface="Arial Nova Cond" panose="020B0506020202020204" pitchFamily="34" charset="0"/>
              </a:rPr>
              <a:t>7.2                             MOBILE MONEY &amp; BRANCHLESS BANKING</a:t>
            </a:r>
            <a:endParaRPr lang="en-US" sz="2000" b="1" dirty="0">
              <a:solidFill>
                <a:schemeClr val="bg1"/>
              </a:solidFill>
              <a:latin typeface="Arial Nova Cond" panose="020B0506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A10194F-FAE2-29D6-3E54-F5B633A03D76}"/>
              </a:ext>
            </a:extLst>
          </p:cNvPr>
          <p:cNvSpPr txBox="1"/>
          <p:nvPr/>
        </p:nvSpPr>
        <p:spPr>
          <a:xfrm>
            <a:off x="1197864" y="1201670"/>
            <a:ext cx="8997696" cy="4801314"/>
          </a:xfrm>
          <a:prstGeom prst="rect">
            <a:avLst/>
          </a:prstGeom>
          <a:noFill/>
        </p:spPr>
        <p:txBody>
          <a:bodyPr wrap="square" rtlCol="0">
            <a:spAutoFit/>
          </a:bodyPr>
          <a:lstStyle/>
          <a:p>
            <a:endParaRPr lang="en-GB" dirty="0"/>
          </a:p>
          <a:p>
            <a:pPr algn="just"/>
            <a:r>
              <a:rPr lang="en-GB" sz="2400" dirty="0">
                <a:latin typeface="Arial Nova Cond" panose="020B0506020202020204" pitchFamily="34" charset="0"/>
              </a:rPr>
              <a:t>Mobile money has revolutionized financial services in Sub-Saharan Africa. </a:t>
            </a:r>
            <a:r>
              <a:rPr lang="en-GB" sz="2400" b="1" dirty="0">
                <a:latin typeface="Arial Nova Cond" panose="020B0506020202020204" pitchFamily="34" charset="0"/>
              </a:rPr>
              <a:t>Pioneered by Kenya’s M-Pesa in 2007 </a:t>
            </a:r>
            <a:r>
              <a:rPr lang="en-GB" sz="2400" dirty="0">
                <a:latin typeface="Arial Nova Cond" panose="020B0506020202020204" pitchFamily="34" charset="0"/>
              </a:rPr>
              <a:t>and later adopted by providers like </a:t>
            </a:r>
            <a:r>
              <a:rPr lang="en-GB" sz="2400" b="1" dirty="0">
                <a:latin typeface="Arial Nova Cond" panose="020B0506020202020204" pitchFamily="34" charset="0"/>
              </a:rPr>
              <a:t>Airtel Money and MTN Mobile Money</a:t>
            </a:r>
            <a:r>
              <a:rPr lang="en-GB" sz="2400" dirty="0">
                <a:latin typeface="Arial Nova Cond" panose="020B0506020202020204" pitchFamily="34" charset="0"/>
              </a:rPr>
              <a:t>, this innovation enables users to </a:t>
            </a:r>
            <a:r>
              <a:rPr lang="en-GB" sz="2400" b="1" dirty="0">
                <a:latin typeface="Arial Nova Cond" panose="020B0506020202020204" pitchFamily="34" charset="0"/>
              </a:rPr>
              <a:t>send</a:t>
            </a:r>
            <a:r>
              <a:rPr lang="en-GB" sz="2400" dirty="0">
                <a:latin typeface="Arial Nova Cond" panose="020B0506020202020204" pitchFamily="34" charset="0"/>
              </a:rPr>
              <a:t>, </a:t>
            </a:r>
            <a:r>
              <a:rPr lang="en-GB" sz="2400" b="1" dirty="0">
                <a:latin typeface="Arial Nova Cond" panose="020B0506020202020204" pitchFamily="34" charset="0"/>
              </a:rPr>
              <a:t>receive</a:t>
            </a:r>
            <a:r>
              <a:rPr lang="en-GB" sz="2400" dirty="0">
                <a:latin typeface="Arial Nova Cond" panose="020B0506020202020204" pitchFamily="34" charset="0"/>
              </a:rPr>
              <a:t>, and </a:t>
            </a:r>
            <a:r>
              <a:rPr lang="en-GB" sz="2400" b="1" dirty="0">
                <a:latin typeface="Arial Nova Cond" panose="020B0506020202020204" pitchFamily="34" charset="0"/>
              </a:rPr>
              <a:t>store money </a:t>
            </a:r>
            <a:r>
              <a:rPr lang="en-GB" sz="2400" dirty="0">
                <a:latin typeface="Arial Nova Cond" panose="020B0506020202020204" pitchFamily="34" charset="0"/>
              </a:rPr>
              <a:t>without needing a bank account.</a:t>
            </a:r>
          </a:p>
          <a:p>
            <a:pPr algn="just"/>
            <a:endParaRPr lang="en-GB" sz="2400" dirty="0">
              <a:latin typeface="Arial Nova Cond" panose="020B0506020202020204" pitchFamily="34" charset="0"/>
            </a:endParaRPr>
          </a:p>
          <a:p>
            <a:pPr algn="just"/>
            <a:r>
              <a:rPr lang="en-GB" sz="2400" dirty="0">
                <a:latin typeface="Arial Nova Cond" panose="020B0506020202020204" pitchFamily="34" charset="0"/>
              </a:rPr>
              <a:t>In Uganda, mobile money penetration exceeds </a:t>
            </a:r>
            <a:r>
              <a:rPr lang="en-GB" sz="2400" b="1" dirty="0">
                <a:latin typeface="Arial Nova Cond" panose="020B0506020202020204" pitchFamily="34" charset="0"/>
              </a:rPr>
              <a:t>70%</a:t>
            </a:r>
            <a:r>
              <a:rPr lang="en-GB" sz="2400" dirty="0">
                <a:latin typeface="Arial Nova Cond" panose="020B0506020202020204" pitchFamily="34" charset="0"/>
              </a:rPr>
              <a:t> of adults, bridging the gap between formal and informal finance. </a:t>
            </a:r>
            <a:r>
              <a:rPr lang="en-GB" sz="2400" b="1" dirty="0">
                <a:latin typeface="Arial Nova Cond" panose="020B0506020202020204" pitchFamily="34" charset="0"/>
              </a:rPr>
              <a:t>Banks have leveraged this ecosystem to offer branchless banking services</a:t>
            </a:r>
            <a:r>
              <a:rPr lang="en-GB" sz="2400" dirty="0">
                <a:latin typeface="Arial Nova Cond" panose="020B0506020202020204" pitchFamily="34" charset="0"/>
              </a:rPr>
              <a:t>, integrating mobile agents and digital wallets into their operations.</a:t>
            </a:r>
          </a:p>
          <a:p>
            <a:pPr algn="just"/>
            <a:r>
              <a:rPr lang="en-GB" sz="2400" dirty="0">
                <a:latin typeface="Arial Nova Cond" panose="020B0506020202020204" pitchFamily="34" charset="0"/>
              </a:rPr>
              <a:t>Challenges remain, including interoperability between networks, liquidity management for agents, and fraud prevention</a:t>
            </a:r>
          </a:p>
        </p:txBody>
      </p:sp>
    </p:spTree>
    <p:extLst>
      <p:ext uri="{BB962C8B-B14F-4D97-AF65-F5344CB8AC3E}">
        <p14:creationId xmlns:p14="http://schemas.microsoft.com/office/powerpoint/2010/main" val="3393426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33BE2-C374-D9AB-0B1D-89007D127C27}"/>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0979728-E3B7-9109-28B7-D52B9DF81E22}"/>
              </a:ext>
            </a:extLst>
          </p:cNvPr>
          <p:cNvGraphicFramePr>
            <a:graphicFrameLocks noChangeAspect="1"/>
          </p:cNvGraphicFramePr>
          <p:nvPr>
            <p:custDataLst>
              <p:tags r:id="rId1"/>
            </p:custDataLst>
          </p:nvPr>
        </p:nvGraphicFramePr>
        <p:xfrm>
          <a:off x="2072978" y="644228"/>
          <a:ext cx="1290" cy="1290"/>
        </p:xfrm>
        <a:graphic>
          <a:graphicData uri="http://schemas.openxmlformats.org/presentationml/2006/ole">
            <mc:AlternateContent xmlns:mc="http://schemas.openxmlformats.org/markup-compatibility/2006">
              <mc:Choice xmlns:v="urn:schemas-microsoft-com:vml" Requires="v">
                <p:oleObj name="think-cell Slide" r:id="rId4" imgW="378" imgH="379" progId="TCLayout.ActiveDocument.1">
                  <p:embed/>
                </p:oleObj>
              </mc:Choice>
              <mc:Fallback>
                <p:oleObj name="think-cell Slide" r:id="rId4" imgW="378" imgH="379" progId="TCLayout.ActiveDocument.1">
                  <p:embed/>
                  <p:pic>
                    <p:nvPicPr>
                      <p:cNvPr id="3" name="Object 2" hidden="1">
                        <a:extLst>
                          <a:ext uri="{FF2B5EF4-FFF2-40B4-BE49-F238E27FC236}">
                            <a16:creationId xmlns:a16="http://schemas.microsoft.com/office/drawing/2014/main" id="{8584DCF7-361B-DFF6-3C08-2E121BBFEB92}"/>
                          </a:ext>
                        </a:extLst>
                      </p:cNvPr>
                      <p:cNvPicPr/>
                      <p:nvPr/>
                    </p:nvPicPr>
                    <p:blipFill>
                      <a:blip r:embed="rId5"/>
                      <a:stretch>
                        <a:fillRect/>
                      </a:stretch>
                    </p:blipFill>
                    <p:spPr>
                      <a:xfrm>
                        <a:off x="2072978" y="644228"/>
                        <a:ext cx="1290" cy="12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84F5A68-DD9B-B761-7E23-53655CB8A592}"/>
              </a:ext>
            </a:extLst>
          </p:cNvPr>
          <p:cNvSpPr/>
          <p:nvPr>
            <p:custDataLst>
              <p:tags r:id="rId2"/>
            </p:custDataLst>
          </p:nvPr>
        </p:nvSpPr>
        <p:spPr>
          <a:xfrm>
            <a:off x="2071688" y="642938"/>
            <a:ext cx="128984" cy="128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742950">
              <a:defRPr/>
            </a:pPr>
            <a:endParaRPr lang="en-US" sz="1138">
              <a:solidFill>
                <a:prstClr val="white"/>
              </a:solidFill>
              <a:latin typeface="Arial" panose="020B0604020202020204" pitchFamily="34" charset="0"/>
              <a:ea typeface="ＭＳ Ｐゴシック" panose="020B0600070205080204" pitchFamily="34" charset="-128"/>
              <a:sym typeface="Arial" panose="020B0604020202020204" pitchFamily="34" charset="0"/>
            </a:endParaRPr>
          </a:p>
        </p:txBody>
      </p:sp>
      <p:sp>
        <p:nvSpPr>
          <p:cNvPr id="6" name="Title 2">
            <a:extLst>
              <a:ext uri="{FF2B5EF4-FFF2-40B4-BE49-F238E27FC236}">
                <a16:creationId xmlns:a16="http://schemas.microsoft.com/office/drawing/2014/main" id="{025B1B58-D2ED-8B85-E1E7-01766343780E}"/>
              </a:ext>
            </a:extLst>
          </p:cNvPr>
          <p:cNvSpPr txBox="1">
            <a:spLocks/>
          </p:cNvSpPr>
          <p:nvPr/>
        </p:nvSpPr>
        <p:spPr>
          <a:xfrm>
            <a:off x="256032" y="354544"/>
            <a:ext cx="9646920" cy="580165"/>
          </a:xfrm>
          <a:prstGeom prst="rect">
            <a:avLst/>
          </a:prstGeom>
        </p:spPr>
        <p:txBody>
          <a:bodyPr/>
          <a:lstStyle>
            <a:lvl1pPr marL="129539" marR="5080" indent="0" algn="ctr" defTabSz="914400" rtl="0" eaLnBrk="1" fontAlgn="auto" latinLnBrk="0" hangingPunct="1">
              <a:lnSpc>
                <a:spcPct val="90000"/>
              </a:lnSpc>
              <a:spcBef>
                <a:spcPts val="95"/>
              </a:spcBef>
              <a:spcAft>
                <a:spcPts val="0"/>
              </a:spcAft>
              <a:buClrTx/>
              <a:buSzTx/>
              <a:buFontTx/>
              <a:buNone/>
              <a:tabLst>
                <a:tab pos="1418590" algn="l"/>
                <a:tab pos="1493520" algn="l"/>
                <a:tab pos="2312035" algn="l"/>
              </a:tabLst>
              <a:defRPr sz="3200" b="0" kern="1200">
                <a:solidFill>
                  <a:schemeClr val="tx1"/>
                </a:solidFill>
                <a:latin typeface="+mj-lt"/>
                <a:ea typeface="+mj-ea"/>
                <a:cs typeface="+mj-cs"/>
              </a:defRPr>
            </a:lvl1pPr>
          </a:lstStyle>
          <a:p>
            <a:pPr marL="105250" marR="4128" algn="l" defTabSz="742950">
              <a:spcBef>
                <a:spcPts val="77"/>
              </a:spcBef>
              <a:tabLst>
                <a:tab pos="1152604" algn="l"/>
                <a:tab pos="1213485" algn="l"/>
                <a:tab pos="1878528" algn="l"/>
              </a:tabLst>
              <a:defRPr/>
            </a:pPr>
            <a:r>
              <a:rPr lang="en-GB" sz="2000" b="1" dirty="0">
                <a:solidFill>
                  <a:schemeClr val="bg1"/>
                </a:solidFill>
                <a:latin typeface="Arial Nova Cond" panose="020B0506020202020204" pitchFamily="34" charset="0"/>
              </a:rPr>
              <a:t>7.2.1                               MOBILE MONEY PARTNERSHIP MODELS</a:t>
            </a:r>
            <a:endParaRPr lang="en-US" sz="2000" b="1" dirty="0">
              <a:solidFill>
                <a:schemeClr val="bg1"/>
              </a:solidFill>
              <a:latin typeface="Arial Nova Cond" panose="020B0506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920F14B-3D38-A985-9DB6-5912C73D4639}"/>
              </a:ext>
            </a:extLst>
          </p:cNvPr>
          <p:cNvSpPr txBox="1"/>
          <p:nvPr/>
        </p:nvSpPr>
        <p:spPr>
          <a:xfrm>
            <a:off x="1709928" y="1426464"/>
            <a:ext cx="8467344" cy="4651466"/>
          </a:xfrm>
          <a:prstGeom prst="rect">
            <a:avLst/>
          </a:prstGeom>
          <a:noFill/>
        </p:spPr>
        <p:txBody>
          <a:bodyPr wrap="square" rtlCol="0">
            <a:spAutoFit/>
          </a:bodyPr>
          <a:lstStyle/>
          <a:p>
            <a:pPr marL="342900" indent="-342900">
              <a:lnSpc>
                <a:spcPct val="150000"/>
              </a:lnSpc>
              <a:buFont typeface="+mj-lt"/>
              <a:buAutoNum type="alphaLcParenR"/>
            </a:pPr>
            <a:r>
              <a:rPr lang="en-GB" sz="2000" b="1" dirty="0">
                <a:latin typeface="Arial Nova Cond" panose="020B0506020202020204" pitchFamily="34" charset="0"/>
              </a:rPr>
              <a:t>Bank - MNO Integration </a:t>
            </a:r>
            <a:r>
              <a:rPr lang="en-GB" sz="2000" dirty="0">
                <a:latin typeface="Arial Nova Cond" panose="020B0506020202020204" pitchFamily="34" charset="0"/>
              </a:rPr>
              <a:t>(Bank-to-Wallet / Wallet-to-Bank Transfers)</a:t>
            </a:r>
          </a:p>
          <a:p>
            <a:pPr marL="342900" indent="-342900">
              <a:lnSpc>
                <a:spcPct val="150000"/>
              </a:lnSpc>
              <a:buFont typeface="+mj-lt"/>
              <a:buAutoNum type="alphaLcParenR"/>
            </a:pPr>
            <a:r>
              <a:rPr lang="en-GB" sz="2000" b="1" dirty="0">
                <a:latin typeface="Arial Nova Cond" panose="020B0506020202020204" pitchFamily="34" charset="0"/>
              </a:rPr>
              <a:t>Mobile Money–Linked Savings and Deposits</a:t>
            </a:r>
            <a:r>
              <a:rPr lang="en-GB" sz="2000" dirty="0">
                <a:latin typeface="Arial Nova Cond" panose="020B0506020202020204" pitchFamily="34" charset="0"/>
              </a:rPr>
              <a:t>: Customers save directly through mobile wallets into </a:t>
            </a:r>
            <a:r>
              <a:rPr lang="en-GB" sz="2000" b="1" dirty="0">
                <a:latin typeface="Arial Nova Cond" panose="020B0506020202020204" pitchFamily="34" charset="0"/>
              </a:rPr>
              <a:t>interest-bearing accounts</a:t>
            </a:r>
            <a:r>
              <a:rPr lang="en-GB" sz="2000" dirty="0">
                <a:latin typeface="Arial Nova Cond" panose="020B0506020202020204" pitchFamily="34" charset="0"/>
              </a:rPr>
              <a:t> held in partner banks i.e. MTN MoMo and Centenary Bank (MoKash), Airtel Money and Housing Finance Bank (Weza), </a:t>
            </a:r>
            <a:r>
              <a:rPr lang="en-GB" sz="2000" i="1" dirty="0">
                <a:latin typeface="Arial Nova Cond" panose="020B0506020202020204" pitchFamily="34" charset="0"/>
              </a:rPr>
              <a:t>M-</a:t>
            </a:r>
            <a:r>
              <a:rPr lang="en-GB" sz="2000" i="1" dirty="0" err="1">
                <a:latin typeface="Arial Nova Cond" panose="020B0506020202020204" pitchFamily="34" charset="0"/>
              </a:rPr>
              <a:t>Shwari</a:t>
            </a:r>
            <a:r>
              <a:rPr lang="en-GB" sz="2000" i="1" dirty="0">
                <a:latin typeface="Arial Nova Cond" panose="020B0506020202020204" pitchFamily="34" charset="0"/>
              </a:rPr>
              <a:t> (Kenya)</a:t>
            </a:r>
            <a:r>
              <a:rPr lang="en-GB" sz="2000" dirty="0">
                <a:latin typeface="Arial Nova Cond" panose="020B0506020202020204" pitchFamily="34" charset="0"/>
              </a:rPr>
              <a:t> – partnership between </a:t>
            </a:r>
            <a:r>
              <a:rPr lang="en-GB" sz="2000" i="1" dirty="0">
                <a:latin typeface="Arial Nova Cond" panose="020B0506020202020204" pitchFamily="34" charset="0"/>
              </a:rPr>
              <a:t>Safaricom</a:t>
            </a:r>
            <a:r>
              <a:rPr lang="en-GB" sz="2000" dirty="0">
                <a:latin typeface="Arial Nova Cond" panose="020B0506020202020204" pitchFamily="34" charset="0"/>
              </a:rPr>
              <a:t> and </a:t>
            </a:r>
            <a:r>
              <a:rPr lang="en-GB" sz="2000" i="1" dirty="0">
                <a:latin typeface="Arial Nova Cond" panose="020B0506020202020204" pitchFamily="34" charset="0"/>
              </a:rPr>
              <a:t>NCBA Bank</a:t>
            </a:r>
          </a:p>
          <a:p>
            <a:pPr marL="342900" indent="-342900">
              <a:lnSpc>
                <a:spcPct val="150000"/>
              </a:lnSpc>
              <a:buFont typeface="+mj-lt"/>
              <a:buAutoNum type="alphaLcParenR"/>
            </a:pPr>
            <a:r>
              <a:rPr lang="en-GB" sz="2000" b="1" dirty="0">
                <a:latin typeface="Arial Nova Cond" panose="020B0506020202020204" pitchFamily="34" charset="0"/>
              </a:rPr>
              <a:t>Digital Credit and Micro-lending</a:t>
            </a:r>
          </a:p>
          <a:p>
            <a:pPr marL="342900" indent="-342900">
              <a:lnSpc>
                <a:spcPct val="150000"/>
              </a:lnSpc>
              <a:buFont typeface="+mj-lt"/>
              <a:buAutoNum type="alphaLcParenR"/>
            </a:pPr>
            <a:r>
              <a:rPr lang="en-GB" sz="2000" b="1" dirty="0">
                <a:latin typeface="Arial Nova Cond" panose="020B0506020202020204" pitchFamily="34" charset="0"/>
              </a:rPr>
              <a:t>Merchant and Agent Ecosystem Expansion</a:t>
            </a:r>
            <a:r>
              <a:rPr lang="en-GB" sz="2000" dirty="0">
                <a:latin typeface="Arial Nova Cond" panose="020B0506020202020204" pitchFamily="34" charset="0"/>
              </a:rPr>
              <a:t>: Banks partner with MNOs to </a:t>
            </a:r>
            <a:r>
              <a:rPr lang="en-GB" sz="2000" b="1" dirty="0">
                <a:latin typeface="Arial Nova Cond" panose="020B0506020202020204" pitchFamily="34" charset="0"/>
              </a:rPr>
              <a:t>digitize merchant payments</a:t>
            </a:r>
            <a:r>
              <a:rPr lang="en-GB" sz="2000" dirty="0">
                <a:latin typeface="Arial Nova Cond" panose="020B0506020202020204" pitchFamily="34" charset="0"/>
              </a:rPr>
              <a:t> and support </a:t>
            </a:r>
            <a:r>
              <a:rPr lang="en-GB" sz="2000" b="1" dirty="0">
                <a:latin typeface="Arial Nova Cond" panose="020B0506020202020204" pitchFamily="34" charset="0"/>
              </a:rPr>
              <a:t>agent liquidity management</a:t>
            </a:r>
          </a:p>
          <a:p>
            <a:pPr marL="342900" indent="-342900">
              <a:lnSpc>
                <a:spcPct val="150000"/>
              </a:lnSpc>
              <a:buFont typeface="+mj-lt"/>
              <a:buAutoNum type="alphaLcParenR"/>
            </a:pPr>
            <a:r>
              <a:rPr lang="en-GB" sz="2000" b="1" dirty="0">
                <a:latin typeface="Arial Nova Cond" panose="020B0506020202020204" pitchFamily="34" charset="0"/>
              </a:rPr>
              <a:t>Cross-border Remittances</a:t>
            </a:r>
            <a:endParaRPr lang="en-US" sz="2000" b="1" dirty="0">
              <a:latin typeface="Arial Nova Cond" panose="020B0506020202020204" pitchFamily="34" charset="0"/>
            </a:endParaRPr>
          </a:p>
        </p:txBody>
      </p:sp>
    </p:spTree>
    <p:extLst>
      <p:ext uri="{BB962C8B-B14F-4D97-AF65-F5344CB8AC3E}">
        <p14:creationId xmlns:p14="http://schemas.microsoft.com/office/powerpoint/2010/main" val="272251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AA01A111-BD0B-C2DE-2488-6666EA0AC058}"/>
              </a:ext>
            </a:extLst>
          </p:cNvPr>
          <p:cNvSpPr txBox="1">
            <a:spLocks/>
          </p:cNvSpPr>
          <p:nvPr/>
        </p:nvSpPr>
        <p:spPr>
          <a:xfrm>
            <a:off x="111760" y="368791"/>
            <a:ext cx="10045700" cy="450360"/>
          </a:xfrm>
          <a:prstGeom prst="rect">
            <a:avLst/>
          </a:prstGeom>
        </p:spPr>
        <p:txBody>
          <a:bodyPr vert="horz" lIns="91440" tIns="45720" rIns="91440" bIns="45720" rtlCol="0">
            <a:noAutofit/>
          </a:bodyPr>
          <a:lstStyle>
            <a:lvl1pPr marL="0" indent="0" algn="l" defTabSz="742950" rtl="0" eaLnBrk="1" latinLnBrk="0" hangingPunct="1">
              <a:lnSpc>
                <a:spcPct val="90000"/>
              </a:lnSpc>
              <a:spcBef>
                <a:spcPts val="813"/>
              </a:spcBef>
              <a:buFont typeface="Arial" panose="020B0604020202020204" pitchFamily="34" charset="0"/>
              <a:buNone/>
              <a:defRPr sz="2000" b="1" i="0" kern="1200">
                <a:solidFill>
                  <a:schemeClr val="bg1"/>
                </a:solidFill>
                <a:latin typeface="DIN" pitchFamily="2" charset="77"/>
                <a:ea typeface="+mn-ea"/>
                <a:cs typeface="+mn-cs"/>
              </a:defRPr>
            </a:lvl1pPr>
            <a:lvl2pPr marL="457200" indent="0" algn="l" defTabSz="742950" rtl="0" eaLnBrk="1" latinLnBrk="0" hangingPunct="1">
              <a:lnSpc>
                <a:spcPct val="90000"/>
              </a:lnSpc>
              <a:spcBef>
                <a:spcPts val="406"/>
              </a:spcBef>
              <a:buFont typeface="Arial" panose="020B0604020202020204" pitchFamily="34" charset="0"/>
              <a:buNone/>
              <a:defRPr sz="2000" kern="1200">
                <a:solidFill>
                  <a:schemeClr val="bg1"/>
                </a:solidFill>
                <a:latin typeface="+mn-lt"/>
                <a:ea typeface="+mn-ea"/>
                <a:cs typeface="+mn-cs"/>
              </a:defRPr>
            </a:lvl2pPr>
            <a:lvl3pPr marL="914400" indent="0" algn="l" defTabSz="742950" rtl="0" eaLnBrk="1" latinLnBrk="0" hangingPunct="1">
              <a:lnSpc>
                <a:spcPct val="90000"/>
              </a:lnSpc>
              <a:spcBef>
                <a:spcPts val="406"/>
              </a:spcBef>
              <a:buFont typeface="Arial" panose="020B0604020202020204" pitchFamily="34" charset="0"/>
              <a:buNone/>
              <a:defRPr sz="2000" kern="1200">
                <a:solidFill>
                  <a:schemeClr val="bg1"/>
                </a:solidFill>
                <a:latin typeface="+mn-lt"/>
                <a:ea typeface="+mn-ea"/>
                <a:cs typeface="+mn-cs"/>
              </a:defRPr>
            </a:lvl3pPr>
            <a:lvl4pPr marL="1371600" indent="0" algn="l" defTabSz="742950" rtl="0" eaLnBrk="1" latinLnBrk="0" hangingPunct="1">
              <a:lnSpc>
                <a:spcPct val="90000"/>
              </a:lnSpc>
              <a:spcBef>
                <a:spcPts val="406"/>
              </a:spcBef>
              <a:buFont typeface="Arial" panose="020B0604020202020204" pitchFamily="34" charset="0"/>
              <a:buNone/>
              <a:defRPr sz="2000" kern="1200">
                <a:solidFill>
                  <a:schemeClr val="bg1"/>
                </a:solidFill>
                <a:latin typeface="+mn-lt"/>
                <a:ea typeface="+mn-ea"/>
                <a:cs typeface="+mn-cs"/>
              </a:defRPr>
            </a:lvl4pPr>
            <a:lvl5pPr marL="1828800" indent="0" algn="l" defTabSz="742950" rtl="0" eaLnBrk="1" latinLnBrk="0" hangingPunct="1">
              <a:lnSpc>
                <a:spcPct val="90000"/>
              </a:lnSpc>
              <a:spcBef>
                <a:spcPts val="406"/>
              </a:spcBef>
              <a:buFont typeface="Arial" panose="020B0604020202020204" pitchFamily="34" charset="0"/>
              <a:buNone/>
              <a:defRPr sz="2000" kern="1200">
                <a:solidFill>
                  <a:schemeClr val="bg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lvl="0"/>
            <a:r>
              <a:rPr lang="en-GB" dirty="0">
                <a:latin typeface="Arial Nova Cond" panose="020B0506020202020204" pitchFamily="34" charset="0"/>
              </a:rPr>
              <a:t>7.2.2                                                 </a:t>
            </a:r>
            <a:r>
              <a:rPr lang="en-GB" dirty="0">
                <a:latin typeface="Arial Nova Cond" panose="020B0506020202020204" pitchFamily="34" charset="0"/>
                <a:ea typeface="+mj-ea"/>
                <a:cs typeface="+mj-cs"/>
              </a:rPr>
              <a:t>EMBEDDED ECOSYSTEM</a:t>
            </a:r>
            <a:endParaRPr lang="aa-ET" dirty="0">
              <a:latin typeface="Arial Nova Cond" panose="020B0506020202020204" pitchFamily="34" charset="0"/>
              <a:ea typeface="+mj-ea"/>
              <a:cs typeface="+mj-cs"/>
            </a:endParaRPr>
          </a:p>
        </p:txBody>
      </p:sp>
      <p:pic>
        <p:nvPicPr>
          <p:cNvPr id="3" name="Picture 2">
            <a:extLst>
              <a:ext uri="{FF2B5EF4-FFF2-40B4-BE49-F238E27FC236}">
                <a16:creationId xmlns:a16="http://schemas.microsoft.com/office/drawing/2014/main" id="{1BB62351-A961-3015-72EB-D66B58A3B970}"/>
              </a:ext>
            </a:extLst>
          </p:cNvPr>
          <p:cNvPicPr>
            <a:picLocks noChangeAspect="1"/>
          </p:cNvPicPr>
          <p:nvPr/>
        </p:nvPicPr>
        <p:blipFill>
          <a:blip r:embed="rId2"/>
          <a:stretch>
            <a:fillRect/>
          </a:stretch>
        </p:blipFill>
        <p:spPr>
          <a:xfrm>
            <a:off x="344447" y="1230372"/>
            <a:ext cx="10648673" cy="5073911"/>
          </a:xfrm>
          <a:prstGeom prst="rect">
            <a:avLst/>
          </a:prstGeom>
        </p:spPr>
      </p:pic>
    </p:spTree>
    <p:extLst>
      <p:ext uri="{BB962C8B-B14F-4D97-AF65-F5344CB8AC3E}">
        <p14:creationId xmlns:p14="http://schemas.microsoft.com/office/powerpoint/2010/main" val="1704015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6FBEC8-B4A6-413A-99AD-4469E5EB0C45}"/>
              </a:ext>
            </a:extLst>
          </p:cNvPr>
          <p:cNvSpPr>
            <a:spLocks noGrp="1"/>
          </p:cNvSpPr>
          <p:nvPr>
            <p:ph sz="quarter" idx="14"/>
          </p:nvPr>
        </p:nvSpPr>
        <p:spPr>
          <a:xfrm>
            <a:off x="111760" y="283065"/>
            <a:ext cx="10045700" cy="478935"/>
          </a:xfrm>
        </p:spPr>
        <p:txBody>
          <a:bodyPr/>
          <a:lstStyle/>
          <a:p>
            <a:r>
              <a:rPr lang="en-US" dirty="0">
                <a:latin typeface="Arial Nova Cond" panose="020B0506020202020204" pitchFamily="34" charset="0"/>
              </a:rPr>
              <a:t>7.3                                     BLOCKCHAIN &amp; CRYPTOCURRENCIES</a:t>
            </a:r>
            <a:endParaRPr lang="aa-ET" dirty="0">
              <a:latin typeface="Arial Nova Cond" panose="020B0506020202020204" pitchFamily="34" charset="0"/>
            </a:endParaRPr>
          </a:p>
        </p:txBody>
      </p:sp>
      <p:sp>
        <p:nvSpPr>
          <p:cNvPr id="8" name="TextBox 7">
            <a:extLst>
              <a:ext uri="{FF2B5EF4-FFF2-40B4-BE49-F238E27FC236}">
                <a16:creationId xmlns:a16="http://schemas.microsoft.com/office/drawing/2014/main" id="{DADC08D0-BE02-21FD-EA57-1A817F1FF6E7}"/>
              </a:ext>
            </a:extLst>
          </p:cNvPr>
          <p:cNvSpPr txBox="1"/>
          <p:nvPr/>
        </p:nvSpPr>
        <p:spPr>
          <a:xfrm>
            <a:off x="7772400" y="1236461"/>
            <a:ext cx="4419600" cy="56215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ova Cond" panose="020B0506020202020204" pitchFamily="34" charset="0"/>
                <a:cs typeface="Times New Roman" panose="02020603050405020304" pitchFamily="18" charset="0"/>
              </a:rPr>
              <a:t>Blockchain technology provides a secure, decentralized way to record and verify transactions.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ova Cond" panose="020B050602020202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ova Cond" panose="020B0506020202020204" pitchFamily="34" charset="0"/>
                <a:cs typeface="Times New Roman" panose="02020603050405020304" pitchFamily="18" charset="0"/>
              </a:rPr>
              <a:t>Its distributed ledger system eliminates the need for intermediaries, thus improving security, reducing fraud and increasing transparency.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ova Cond" panose="020B050602020202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ova Cond" panose="020B0506020202020204" pitchFamily="34" charset="0"/>
                <a:cs typeface="Times New Roman" panose="02020603050405020304" pitchFamily="18" charset="0"/>
              </a:rPr>
              <a:t>Digital currencies like Bitcoin and Ethereum operate on blockchain technology, enabling peer-to-peer transactions, cross-border payments, and programmable smart contracts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ova Cond" panose="020B0506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ova Cond" panose="020B0506020202020204" pitchFamily="34" charset="0"/>
                <a:cs typeface="Times New Roman" panose="02020603050405020304" pitchFamily="18" charset="0"/>
              </a:rPr>
              <a:t>Key Components of Blockchain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ova Cond" panose="020B0506020202020204" pitchFamily="34" charset="0"/>
              <a:cs typeface="Times New Roman" panose="02020603050405020304" pitchFamily="18" charset="0"/>
            </a:endParaRPr>
          </a:p>
          <a:p>
            <a:pPr marL="342900" marR="0" lvl="0" indent="-342900" algn="l" defTabSz="914400" rtl="0" eaLnBrk="1" fontAlgn="auto" latinLnBrk="0" hangingPunct="1">
              <a:lnSpc>
                <a:spcPct val="110000"/>
              </a:lnSpc>
              <a:spcBef>
                <a:spcPts val="0"/>
              </a:spcBef>
              <a:spcAft>
                <a:spcPts val="800"/>
              </a:spcAft>
              <a:buClrTx/>
              <a:buSzTx/>
              <a:buFont typeface="+mj-lt"/>
              <a:buAutoNum type="arabicPeriod"/>
              <a:tabLst>
                <a:tab pos="457200" algn="l"/>
              </a:tabLst>
              <a:defRPr/>
            </a:pPr>
            <a:r>
              <a:rPr kumimoji="0" lang="en-GB" sz="1800" b="0" i="0" u="none" strike="noStrike" kern="1200" cap="none" spc="0" normalizeH="0" baseline="0" noProof="0" dirty="0">
                <a:ln>
                  <a:noFill/>
                </a:ln>
                <a:solidFill>
                  <a:prstClr val="black"/>
                </a:solidFill>
                <a:effectLst/>
                <a:uLnTx/>
                <a:uFillTx/>
                <a:latin typeface="Arial Nova Cond" panose="020B0506020202020204" pitchFamily="34" charset="0"/>
                <a:cs typeface="Times New Roman" panose="02020603050405020304" pitchFamily="18" charset="0"/>
              </a:rPr>
              <a:t>Blocks</a:t>
            </a:r>
          </a:p>
          <a:p>
            <a:pPr marL="342900" marR="0" lvl="0" indent="-342900" algn="l" defTabSz="914400" rtl="0" eaLnBrk="1" fontAlgn="auto" latinLnBrk="0" hangingPunct="1">
              <a:lnSpc>
                <a:spcPct val="110000"/>
              </a:lnSpc>
              <a:spcBef>
                <a:spcPts val="0"/>
              </a:spcBef>
              <a:spcAft>
                <a:spcPts val="800"/>
              </a:spcAft>
              <a:buClrTx/>
              <a:buSzTx/>
              <a:buFont typeface="+mj-lt"/>
              <a:buAutoNum type="arabicPeriod"/>
              <a:tabLst>
                <a:tab pos="457200" algn="l"/>
              </a:tabLst>
              <a:defRPr/>
            </a:pPr>
            <a:r>
              <a:rPr kumimoji="0" lang="en-GB" sz="1800" b="0" i="0" u="none" strike="noStrike" kern="1200" cap="none" spc="0" normalizeH="0" baseline="0" noProof="0" dirty="0">
                <a:ln>
                  <a:noFill/>
                </a:ln>
                <a:solidFill>
                  <a:prstClr val="black"/>
                </a:solidFill>
                <a:effectLst/>
                <a:uLnTx/>
                <a:uFillTx/>
                <a:latin typeface="Arial Nova Cond" panose="020B0506020202020204" pitchFamily="34" charset="0"/>
                <a:cs typeface="Times New Roman" panose="02020603050405020304" pitchFamily="18" charset="0"/>
              </a:rPr>
              <a:t>Chain</a:t>
            </a:r>
          </a:p>
          <a:p>
            <a:pPr marL="342900" marR="0" lvl="0" indent="-342900" algn="l" defTabSz="914400" rtl="0" eaLnBrk="1" fontAlgn="auto" latinLnBrk="0" hangingPunct="1">
              <a:lnSpc>
                <a:spcPct val="110000"/>
              </a:lnSpc>
              <a:spcBef>
                <a:spcPts val="0"/>
              </a:spcBef>
              <a:spcAft>
                <a:spcPts val="800"/>
              </a:spcAft>
              <a:buClrTx/>
              <a:buSzTx/>
              <a:buFont typeface="+mj-lt"/>
              <a:buAutoNum type="arabicPeriod"/>
              <a:tabLst>
                <a:tab pos="457200" algn="l"/>
              </a:tabLst>
              <a:defRPr/>
            </a:pPr>
            <a:r>
              <a:rPr kumimoji="0" lang="en-GB" sz="1800" b="0" i="0" u="none" strike="noStrike" kern="1200" cap="none" spc="0" normalizeH="0" baseline="0" noProof="0" dirty="0">
                <a:ln>
                  <a:noFill/>
                </a:ln>
                <a:solidFill>
                  <a:prstClr val="black"/>
                </a:solidFill>
                <a:effectLst/>
                <a:uLnTx/>
                <a:uFillTx/>
                <a:latin typeface="Arial Nova Cond" panose="020B0506020202020204" pitchFamily="34" charset="0"/>
                <a:cs typeface="Times New Roman" panose="02020603050405020304" pitchFamily="18" charset="0"/>
              </a:rPr>
              <a:t>Decentralization</a:t>
            </a:r>
          </a:p>
        </p:txBody>
      </p:sp>
      <p:pic>
        <p:nvPicPr>
          <p:cNvPr id="4" name="Picture 3" descr="A hand holding a glowing circle with text&#10;&#10;Description automatically generated">
            <a:extLst>
              <a:ext uri="{FF2B5EF4-FFF2-40B4-BE49-F238E27FC236}">
                <a16:creationId xmlns:a16="http://schemas.microsoft.com/office/drawing/2014/main" id="{DB886935-22AD-C26D-D4F2-0C4B8FE726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60" y="1667301"/>
            <a:ext cx="3875024" cy="3924300"/>
          </a:xfrm>
          <a:prstGeom prst="rect">
            <a:avLst/>
          </a:prstGeom>
        </p:spPr>
      </p:pic>
      <p:pic>
        <p:nvPicPr>
          <p:cNvPr id="5" name="Picture 4">
            <a:extLst>
              <a:ext uri="{FF2B5EF4-FFF2-40B4-BE49-F238E27FC236}">
                <a16:creationId xmlns:a16="http://schemas.microsoft.com/office/drawing/2014/main" id="{4E6BCE09-B4C0-1745-5617-0EDDCE6E8F26}"/>
              </a:ext>
            </a:extLst>
          </p:cNvPr>
          <p:cNvPicPr>
            <a:picLocks noChangeAspect="1"/>
          </p:cNvPicPr>
          <p:nvPr/>
        </p:nvPicPr>
        <p:blipFill>
          <a:blip r:embed="rId3"/>
          <a:stretch>
            <a:fillRect/>
          </a:stretch>
        </p:blipFill>
        <p:spPr>
          <a:xfrm>
            <a:off x="4096512" y="1667301"/>
            <a:ext cx="3675888" cy="3924300"/>
          </a:xfrm>
          <a:prstGeom prst="rect">
            <a:avLst/>
          </a:prstGeom>
        </p:spPr>
      </p:pic>
    </p:spTree>
    <p:extLst>
      <p:ext uri="{BB962C8B-B14F-4D97-AF65-F5344CB8AC3E}">
        <p14:creationId xmlns:p14="http://schemas.microsoft.com/office/powerpoint/2010/main" val="3654869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69A01-C225-9206-AB3D-FE6E3B8F85E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E7C601-D01A-33F5-61AC-5115913CB5DB}"/>
              </a:ext>
            </a:extLst>
          </p:cNvPr>
          <p:cNvSpPr>
            <a:spLocks noGrp="1"/>
          </p:cNvSpPr>
          <p:nvPr>
            <p:ph sz="quarter" idx="14"/>
          </p:nvPr>
        </p:nvSpPr>
        <p:spPr>
          <a:xfrm>
            <a:off x="66040" y="292209"/>
            <a:ext cx="10045700" cy="478935"/>
          </a:xfrm>
        </p:spPr>
        <p:txBody>
          <a:bodyPr/>
          <a:lstStyle/>
          <a:p>
            <a:r>
              <a:rPr lang="en-GB" dirty="0">
                <a:latin typeface="Arial Nova Cond" panose="020B0506020202020204" pitchFamily="34" charset="0"/>
              </a:rPr>
              <a:t>7.3.1                                        BLOCKCHAIN CHARACTERISTICS</a:t>
            </a:r>
            <a:endParaRPr lang="aa-ET" dirty="0">
              <a:latin typeface="Arial Nova Cond" panose="020B0506020202020204" pitchFamily="34" charset="0"/>
            </a:endParaRPr>
          </a:p>
        </p:txBody>
      </p:sp>
      <p:sp>
        <p:nvSpPr>
          <p:cNvPr id="3" name="Text Placeholder 2">
            <a:extLst>
              <a:ext uri="{FF2B5EF4-FFF2-40B4-BE49-F238E27FC236}">
                <a16:creationId xmlns:a16="http://schemas.microsoft.com/office/drawing/2014/main" id="{88BC0C37-DEC6-E55E-125D-81B1C1CA66FA}"/>
              </a:ext>
            </a:extLst>
          </p:cNvPr>
          <p:cNvSpPr txBox="1">
            <a:spLocks/>
          </p:cNvSpPr>
          <p:nvPr/>
        </p:nvSpPr>
        <p:spPr>
          <a:xfrm>
            <a:off x="893635" y="1376646"/>
            <a:ext cx="3200400" cy="823912"/>
          </a:xfrm>
          <a:prstGeom prst="rect">
            <a:avLst/>
          </a:prstGeom>
        </p:spPr>
        <p:txBody>
          <a:bodyPr vert="horz" lIns="91440" tIns="45720" rIns="91440" bIns="45720" rtlCol="0" anchor="ctr" anchorCtr="0">
            <a:norm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2400" b="1" kern="1200" cap="all" spc="0" baseline="0">
                <a:solidFill>
                  <a:schemeClr val="accent1"/>
                </a:solidFill>
                <a:latin typeface="+mn-lt"/>
                <a:ea typeface="+mn-ea"/>
                <a:cs typeface="+mn-cs"/>
              </a:defRPr>
            </a:lvl1pPr>
            <a:lvl2pPr marL="457200" indent="0" algn="l" defTabSz="914400" rtl="0" eaLnBrk="1" latinLnBrk="0" hangingPunct="1">
              <a:lnSpc>
                <a:spcPct val="100000"/>
              </a:lnSpc>
              <a:spcBef>
                <a:spcPts val="500"/>
              </a:spcBef>
              <a:buSzPct val="80000"/>
              <a:buFont typeface="Arial"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500"/>
              </a:spcBef>
              <a:buSzPct val="80000"/>
              <a:buFont typeface="Arial"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500"/>
              </a:spcBef>
              <a:buSzPct val="80000"/>
              <a:buFont typeface="Arial"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500"/>
              </a:spcBef>
              <a:buSzPct val="80000"/>
              <a:buFont typeface="Arial"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kumimoji="0" lang="en-GB" sz="1900" b="1" i="0" u="none" strike="noStrike" kern="1200" cap="all" spc="0" normalizeH="0" baseline="0" noProof="0" dirty="0">
                <a:ln>
                  <a:noFill/>
                </a:ln>
                <a:solidFill>
                  <a:srgbClr val="155767"/>
                </a:solidFill>
                <a:effectLst/>
                <a:uLnTx/>
                <a:uFillTx/>
                <a:latin typeface="Times New Roman" panose="02020603050405020304" pitchFamily="18" charset="0"/>
                <a:ea typeface="+mn-ea"/>
                <a:cs typeface="Times New Roman" panose="02020603050405020304" pitchFamily="18" charset="0"/>
              </a:rPr>
              <a:t>KEY CHARACTERISTICS</a:t>
            </a:r>
            <a:r>
              <a:rPr kumimoji="0" lang="en-GB" sz="2400" b="1" i="0" u="none" strike="noStrike" kern="1200" cap="all" spc="0" normalizeH="0" baseline="0" noProof="0" dirty="0">
                <a:ln>
                  <a:noFill/>
                </a:ln>
                <a:solidFill>
                  <a:srgbClr val="155767"/>
                </a:solidFill>
                <a:effectLst/>
                <a:uLnTx/>
                <a:uFillTx/>
                <a:latin typeface="Univers Condensed Light"/>
                <a:ea typeface="+mn-ea"/>
                <a:cs typeface="+mn-cs"/>
              </a:rPr>
              <a:t>	</a:t>
            </a:r>
          </a:p>
        </p:txBody>
      </p:sp>
      <p:sp>
        <p:nvSpPr>
          <p:cNvPr id="6" name="Rectangle 2">
            <a:extLst>
              <a:ext uri="{FF2B5EF4-FFF2-40B4-BE49-F238E27FC236}">
                <a16:creationId xmlns:a16="http://schemas.microsoft.com/office/drawing/2014/main" id="{750B58F7-06C7-0CE1-0CE5-540A34A8EA74}"/>
              </a:ext>
            </a:extLst>
          </p:cNvPr>
          <p:cNvSpPr txBox="1">
            <a:spLocks noChangeArrowheads="1"/>
          </p:cNvSpPr>
          <p:nvPr/>
        </p:nvSpPr>
        <p:spPr bwMode="auto">
          <a:xfrm>
            <a:off x="783729" y="2015956"/>
            <a:ext cx="3717505"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83464" indent="-283464" algn="l" defTabSz="914400" rtl="0" eaLnBrk="1" latinLnBrk="0" hangingPunct="1">
              <a:lnSpc>
                <a:spcPct val="100000"/>
              </a:lnSpc>
              <a:spcBef>
                <a:spcPts val="1000"/>
              </a:spcBef>
              <a:buSzPct val="80000"/>
              <a:buFont typeface="Arial" panose="020B0604020202020204" pitchFamily="34" charset="0"/>
              <a:buChar char="•"/>
              <a:defRPr sz="2000" kern="1200">
                <a:solidFill>
                  <a:schemeClr val="tx2"/>
                </a:solidFill>
                <a:latin typeface="+mn-lt"/>
                <a:ea typeface="+mn-ea"/>
                <a:cs typeface="+mn-cs"/>
              </a:defRPr>
            </a:lvl1pPr>
            <a:lvl2pPr marL="283464" indent="-283464"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283464" indent="-283464"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3pPr>
            <a:lvl4pPr marL="283464" indent="-283464"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4pPr>
            <a:lvl5pPr marL="283464" indent="-283464"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eaLnBrk="0" fontAlgn="base" hangingPunct="0">
              <a:spcBef>
                <a:spcPct val="0"/>
              </a:spcBef>
              <a:spcAft>
                <a:spcPct val="0"/>
              </a:spcAft>
              <a:buSzTx/>
              <a:buFont typeface="+mj-lt"/>
              <a:buAutoNum type="alphaLcParenR"/>
            </a:pPr>
            <a:r>
              <a:rPr lang="en-US" altLang="en-US" sz="1800">
                <a:latin typeface="Times New Roman" panose="02020603050405020304" pitchFamily="18" charset="0"/>
                <a:cs typeface="Times New Roman" panose="02020603050405020304" pitchFamily="18" charset="0"/>
              </a:rPr>
              <a:t>Decentralization: No single authority controls the blockchain. </a:t>
            </a:r>
          </a:p>
          <a:p>
            <a:pPr marL="342900" indent="-342900" eaLnBrk="0" fontAlgn="base" hangingPunct="0">
              <a:spcBef>
                <a:spcPct val="0"/>
              </a:spcBef>
              <a:spcAft>
                <a:spcPct val="0"/>
              </a:spcAft>
              <a:buSzTx/>
              <a:buFont typeface="+mj-lt"/>
              <a:buAutoNum type="alphaLcParenR"/>
            </a:pPr>
            <a:r>
              <a:rPr lang="en-US" altLang="en-US" sz="1800">
                <a:latin typeface="Times New Roman" panose="02020603050405020304" pitchFamily="18" charset="0"/>
                <a:cs typeface="Times New Roman" panose="02020603050405020304" pitchFamily="18" charset="0"/>
              </a:rPr>
              <a:t>Transparency: Every participant in the network can view all transactions. </a:t>
            </a:r>
          </a:p>
          <a:p>
            <a:pPr marL="342900" indent="-342900" eaLnBrk="0" fontAlgn="base" hangingPunct="0">
              <a:spcBef>
                <a:spcPct val="0"/>
              </a:spcBef>
              <a:spcAft>
                <a:spcPct val="0"/>
              </a:spcAft>
              <a:buSzTx/>
              <a:buFont typeface="+mj-lt"/>
              <a:buAutoNum type="alphaLcParenR"/>
            </a:pPr>
            <a:r>
              <a:rPr lang="en-US" altLang="en-US" sz="1800">
                <a:latin typeface="Times New Roman" panose="02020603050405020304" pitchFamily="18" charset="0"/>
                <a:cs typeface="Times New Roman" panose="02020603050405020304" pitchFamily="18" charset="0"/>
              </a:rPr>
              <a:t>Immutability: Once data is recorded, it cannot be altered or deleted. </a:t>
            </a:r>
          </a:p>
          <a:p>
            <a:pPr marL="342900" indent="-342900" eaLnBrk="0" fontAlgn="base" hangingPunct="0">
              <a:spcBef>
                <a:spcPct val="0"/>
              </a:spcBef>
              <a:spcAft>
                <a:spcPct val="0"/>
              </a:spcAft>
              <a:buSzTx/>
              <a:buFont typeface="+mj-lt"/>
              <a:buAutoNum type="alphaLcParenR"/>
            </a:pPr>
            <a:r>
              <a:rPr lang="en-US" altLang="en-US" sz="1800">
                <a:latin typeface="Times New Roman" panose="02020603050405020304" pitchFamily="18" charset="0"/>
                <a:cs typeface="Times New Roman" panose="02020603050405020304" pitchFamily="18" charset="0"/>
              </a:rPr>
              <a:t>Security: Strong cryptographic mechanisms protect the data </a:t>
            </a:r>
          </a:p>
          <a:p>
            <a:pPr marL="342900" indent="-342900" eaLnBrk="0" fontAlgn="base" hangingPunct="0">
              <a:spcBef>
                <a:spcPct val="0"/>
              </a:spcBef>
              <a:spcAft>
                <a:spcPct val="0"/>
              </a:spcAft>
              <a:buSzTx/>
              <a:buFont typeface="+mj-lt"/>
              <a:buAutoNum type="alphaLcParenR"/>
            </a:pPr>
            <a:r>
              <a:rPr lang="en-GB" sz="1800">
                <a:latin typeface="Times New Roman" panose="02020603050405020304" pitchFamily="18" charset="0"/>
                <a:cs typeface="Times New Roman" panose="02020603050405020304" pitchFamily="18" charset="0"/>
              </a:rPr>
              <a:t>Consensus Mechanism – Transactions are validated through consensus algorithms </a:t>
            </a:r>
            <a:endParaRPr lang="en-US" altLang="en-US" sz="18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03C2DA6F-42E4-7426-39CC-91198E7A8750}"/>
              </a:ext>
            </a:extLst>
          </p:cNvPr>
          <p:cNvPicPr>
            <a:picLocks noChangeAspect="1"/>
          </p:cNvPicPr>
          <p:nvPr/>
        </p:nvPicPr>
        <p:blipFill>
          <a:blip r:embed="rId2"/>
          <a:stretch>
            <a:fillRect/>
          </a:stretch>
        </p:blipFill>
        <p:spPr>
          <a:xfrm>
            <a:off x="4362082" y="1801368"/>
            <a:ext cx="3813543" cy="3960719"/>
          </a:xfrm>
          <a:prstGeom prst="rect">
            <a:avLst/>
          </a:prstGeom>
        </p:spPr>
      </p:pic>
      <p:sp>
        <p:nvSpPr>
          <p:cNvPr id="9" name="Text Placeholder 4">
            <a:extLst>
              <a:ext uri="{FF2B5EF4-FFF2-40B4-BE49-F238E27FC236}">
                <a16:creationId xmlns:a16="http://schemas.microsoft.com/office/drawing/2014/main" id="{B19FCCC0-F502-2826-25E1-A71E255751E9}"/>
              </a:ext>
            </a:extLst>
          </p:cNvPr>
          <p:cNvSpPr txBox="1">
            <a:spLocks/>
          </p:cNvSpPr>
          <p:nvPr/>
        </p:nvSpPr>
        <p:spPr>
          <a:xfrm>
            <a:off x="8079587" y="1192044"/>
            <a:ext cx="3908426" cy="823912"/>
          </a:xfrm>
          <a:prstGeom prst="rect">
            <a:avLst/>
          </a:prstGeom>
        </p:spPr>
        <p:txBody>
          <a:bodyPr vert="horz" lIns="91440" tIns="45720" rIns="91440" bIns="45720" rtlCol="0" anchor="ctr" anchorCtr="0">
            <a:norm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2400" b="1" kern="1200" cap="all" spc="0" baseline="0">
                <a:solidFill>
                  <a:schemeClr val="accent1"/>
                </a:solidFill>
                <a:latin typeface="+mn-lt"/>
                <a:ea typeface="+mn-ea"/>
                <a:cs typeface="+mn-cs"/>
              </a:defRPr>
            </a:lvl1pPr>
            <a:lvl2pPr marL="457200" indent="0" algn="l" defTabSz="914400" rtl="0" eaLnBrk="1" latinLnBrk="0" hangingPunct="1">
              <a:lnSpc>
                <a:spcPct val="100000"/>
              </a:lnSpc>
              <a:spcBef>
                <a:spcPts val="500"/>
              </a:spcBef>
              <a:buSzPct val="80000"/>
              <a:buFont typeface="Arial"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500"/>
              </a:spcBef>
              <a:buSzPct val="80000"/>
              <a:buFont typeface="Arial"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500"/>
              </a:spcBef>
              <a:buSzPct val="80000"/>
              <a:buFont typeface="Arial"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500"/>
              </a:spcBef>
              <a:buSzPct val="80000"/>
              <a:buFont typeface="Arial"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900" dirty="0">
                <a:solidFill>
                  <a:srgbClr val="155767"/>
                </a:solidFill>
                <a:latin typeface="Times New Roman" panose="02020603050405020304" pitchFamily="18" charset="0"/>
                <a:cs typeface="Times New Roman" panose="02020603050405020304" pitchFamily="18" charset="0"/>
              </a:rPr>
              <a:t>Blockchain Process Flow</a:t>
            </a:r>
          </a:p>
        </p:txBody>
      </p:sp>
      <p:sp>
        <p:nvSpPr>
          <p:cNvPr id="10" name="Rectangle 4">
            <a:extLst>
              <a:ext uri="{FF2B5EF4-FFF2-40B4-BE49-F238E27FC236}">
                <a16:creationId xmlns:a16="http://schemas.microsoft.com/office/drawing/2014/main" id="{629A20F3-D43F-B77F-ABCA-7749B3DA04C7}"/>
              </a:ext>
            </a:extLst>
          </p:cNvPr>
          <p:cNvSpPr txBox="1">
            <a:spLocks noChangeArrowheads="1"/>
          </p:cNvSpPr>
          <p:nvPr/>
        </p:nvSpPr>
        <p:spPr bwMode="auto">
          <a:xfrm>
            <a:off x="8097966" y="1831914"/>
            <a:ext cx="3813543"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83464" indent="-283464" algn="l" defTabSz="914400" rtl="0" eaLnBrk="1" latinLnBrk="0" hangingPunct="1">
              <a:lnSpc>
                <a:spcPct val="100000"/>
              </a:lnSpc>
              <a:spcBef>
                <a:spcPts val="1000"/>
              </a:spcBef>
              <a:buSzPct val="80000"/>
              <a:buFont typeface="Arial" panose="020B0604020202020204" pitchFamily="34" charset="0"/>
              <a:buChar char="•"/>
              <a:defRPr sz="2000" kern="1200">
                <a:solidFill>
                  <a:schemeClr val="tx2"/>
                </a:solidFill>
                <a:latin typeface="+mn-lt"/>
                <a:ea typeface="+mn-ea"/>
                <a:cs typeface="+mn-cs"/>
              </a:defRPr>
            </a:lvl1pPr>
            <a:lvl2pPr marL="283464" indent="-283464"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283464" indent="-283464"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3pPr>
            <a:lvl4pPr marL="283464" indent="-283464"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4pPr>
            <a:lvl5pPr marL="283464" indent="-283464"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lphaLcParenR"/>
              <a:tabLst/>
              <a:defRPr/>
            </a:pPr>
            <a:r>
              <a:rPr kumimoji="0" lang="en-US" altLang="en-US" sz="1800" b="0" i="0" u="none" strike="noStrike" kern="1200" cap="none" spc="0" normalizeH="0" baseline="0" noProof="0">
                <a:ln>
                  <a:noFill/>
                </a:ln>
                <a:solidFill>
                  <a:srgbClr val="001E2E"/>
                </a:solidFill>
                <a:effectLst/>
                <a:uLnTx/>
                <a:uFillTx/>
                <a:latin typeface="Times New Roman" panose="02020603050405020304" pitchFamily="18" charset="0"/>
                <a:ea typeface="+mn-ea"/>
                <a:cs typeface="Times New Roman" panose="02020603050405020304" pitchFamily="18" charset="0"/>
              </a:rPr>
              <a:t>A transaction is requested (e.g., sending money). </a:t>
            </a:r>
          </a:p>
          <a:p>
            <a:pPr marL="342900" marR="0" lvl="0" indent="-342900" algn="l" defTabSz="914400" rtl="0" eaLnBrk="0" fontAlgn="base" latinLnBrk="0" hangingPunct="0">
              <a:lnSpc>
                <a:spcPct val="100000"/>
              </a:lnSpc>
              <a:spcBef>
                <a:spcPct val="0"/>
              </a:spcBef>
              <a:spcAft>
                <a:spcPct val="0"/>
              </a:spcAft>
              <a:buClrTx/>
              <a:buSzTx/>
              <a:buFont typeface="+mj-lt"/>
              <a:buAutoNum type="alphaLcParenR"/>
              <a:tabLst/>
              <a:defRPr/>
            </a:pPr>
            <a:r>
              <a:rPr kumimoji="0" lang="en-US" altLang="en-US" sz="1800" b="0" i="0" u="none" strike="noStrike" kern="1200" cap="none" spc="0" normalizeH="0" baseline="0" noProof="0">
                <a:ln>
                  <a:noFill/>
                </a:ln>
                <a:solidFill>
                  <a:srgbClr val="001E2E"/>
                </a:solidFill>
                <a:effectLst/>
                <a:uLnTx/>
                <a:uFillTx/>
                <a:latin typeface="Times New Roman" panose="02020603050405020304" pitchFamily="18" charset="0"/>
                <a:ea typeface="+mn-ea"/>
                <a:cs typeface="Times New Roman" panose="02020603050405020304" pitchFamily="18" charset="0"/>
              </a:rPr>
              <a:t>The transaction is broadcasted to a network of computers (nodes). </a:t>
            </a:r>
          </a:p>
          <a:p>
            <a:pPr marL="342900" marR="0" lvl="0" indent="-342900" algn="l" defTabSz="914400" rtl="0" eaLnBrk="0" fontAlgn="base" latinLnBrk="0" hangingPunct="0">
              <a:lnSpc>
                <a:spcPct val="100000"/>
              </a:lnSpc>
              <a:spcBef>
                <a:spcPct val="0"/>
              </a:spcBef>
              <a:spcAft>
                <a:spcPct val="0"/>
              </a:spcAft>
              <a:buClrTx/>
              <a:buSzTx/>
              <a:buFont typeface="+mj-lt"/>
              <a:buAutoNum type="alphaLcParenR"/>
              <a:tabLst/>
              <a:defRPr/>
            </a:pPr>
            <a:r>
              <a:rPr kumimoji="0" lang="en-US" altLang="en-US" sz="1800" b="0" i="0" u="none" strike="noStrike" kern="1200" cap="none" spc="0" normalizeH="0" baseline="0" noProof="0">
                <a:ln>
                  <a:noFill/>
                </a:ln>
                <a:solidFill>
                  <a:srgbClr val="001E2E"/>
                </a:solidFill>
                <a:effectLst/>
                <a:uLnTx/>
                <a:uFillTx/>
                <a:latin typeface="Times New Roman" panose="02020603050405020304" pitchFamily="18" charset="0"/>
                <a:ea typeface="+mn-ea"/>
                <a:cs typeface="Times New Roman" panose="02020603050405020304" pitchFamily="18" charset="0"/>
              </a:rPr>
              <a:t>The network of nodes validates the transaction using consensus algorithms. </a:t>
            </a:r>
          </a:p>
          <a:p>
            <a:pPr marL="342900" marR="0" lvl="0" indent="-342900" algn="l" defTabSz="914400" rtl="0" eaLnBrk="0" fontAlgn="base" latinLnBrk="0" hangingPunct="0">
              <a:lnSpc>
                <a:spcPct val="100000"/>
              </a:lnSpc>
              <a:spcBef>
                <a:spcPct val="0"/>
              </a:spcBef>
              <a:spcAft>
                <a:spcPct val="0"/>
              </a:spcAft>
              <a:buClrTx/>
              <a:buSzTx/>
              <a:buFont typeface="+mj-lt"/>
              <a:buAutoNum type="alphaLcParenR"/>
              <a:tabLst/>
              <a:defRPr/>
            </a:pPr>
            <a:r>
              <a:rPr kumimoji="0" lang="en-US" altLang="en-US" sz="1800" b="0" i="0" u="none" strike="noStrike" kern="1200" cap="none" spc="0" normalizeH="0" baseline="0" noProof="0">
                <a:ln>
                  <a:noFill/>
                </a:ln>
                <a:solidFill>
                  <a:srgbClr val="001E2E"/>
                </a:solidFill>
                <a:effectLst/>
                <a:uLnTx/>
                <a:uFillTx/>
                <a:latin typeface="Times New Roman" panose="02020603050405020304" pitchFamily="18" charset="0"/>
                <a:ea typeface="+mn-ea"/>
                <a:cs typeface="Times New Roman" panose="02020603050405020304" pitchFamily="18" charset="0"/>
              </a:rPr>
              <a:t>Once verified, the transaction is added to a block. </a:t>
            </a:r>
          </a:p>
          <a:p>
            <a:pPr marL="342900" marR="0" lvl="0" indent="-342900" algn="l" defTabSz="914400" rtl="0" eaLnBrk="0" fontAlgn="base" latinLnBrk="0" hangingPunct="0">
              <a:lnSpc>
                <a:spcPct val="100000"/>
              </a:lnSpc>
              <a:spcBef>
                <a:spcPct val="0"/>
              </a:spcBef>
              <a:spcAft>
                <a:spcPct val="0"/>
              </a:spcAft>
              <a:buClrTx/>
              <a:buSzTx/>
              <a:buFont typeface="+mj-lt"/>
              <a:buAutoNum type="alphaLcParenR"/>
              <a:tabLst/>
              <a:defRPr/>
            </a:pPr>
            <a:r>
              <a:rPr kumimoji="0" lang="en-US" altLang="en-US" sz="1800" b="0" i="0" u="none" strike="noStrike" kern="1200" cap="none" spc="0" normalizeH="0" baseline="0" noProof="0">
                <a:ln>
                  <a:noFill/>
                </a:ln>
                <a:solidFill>
                  <a:srgbClr val="001E2E"/>
                </a:solidFill>
                <a:effectLst/>
                <a:uLnTx/>
                <a:uFillTx/>
                <a:latin typeface="Times New Roman" panose="02020603050405020304" pitchFamily="18" charset="0"/>
                <a:ea typeface="+mn-ea"/>
                <a:cs typeface="Times New Roman" panose="02020603050405020304" pitchFamily="18" charset="0"/>
              </a:rPr>
              <a:t>The block is added to the existing blockchain </a:t>
            </a:r>
            <a:endParaRPr kumimoji="0" lang="en-US" altLang="en-US" sz="1800" b="0" i="0" u="none" strike="noStrike" kern="1200" cap="none" spc="0" normalizeH="0" baseline="0" noProof="0" dirty="0">
              <a:ln>
                <a:noFill/>
              </a:ln>
              <a:solidFill>
                <a:srgbClr val="001E2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31534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8224&quot;&gt;&lt;version val=&quot;35772&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1&quot;&gt;&lt;elem m_fUsage=&quot;6.12579511000000032084E+00&quot;&gt;&lt;m_msothmcolidx val=&quot;0&quot;/&gt;&lt;m_rgb r=&quot;AE&quot; g=&quot;22&quot; b=&quot;13&quot;/&gt;&lt;/elem&gt;&lt;/m_vecMRU&gt;&lt;/m_mruColor&gt;&lt;m_eweekdayFirstOfWeek val=&quot;2&quot;/&gt;&lt;m_eweekdayFirstOfWorkweek val=&quot;2&quot;/&gt;&lt;m_eweekdayFirstOfWeekend val=&quot;7&quot;/&gt;&lt;/CPresentation&gt;&lt;/root&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mOVH5gdUGt10HIoXAxePV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mOVH5gdUGt10HIoXAxePV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mOVH5gdUGt10HIoXAxePV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mOVH5gdUGt10HIoXAxePV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mOVH5gdUGt10HIoXAxePV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mOVH5gdUGt10HIoXAxePVA"/>
</p:tagLst>
</file>

<file path=ppt/theme/theme1.xml><?xml version="1.0" encoding="utf-8"?>
<a:theme xmlns:a="http://schemas.openxmlformats.org/drawingml/2006/main" name="3_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886ab1d-51ff-47ab-9e3e-b20b22f1c1b7}" enabled="1" method="Privileged" siteId="{2d65fea0-8478-44f2-ac0f-1a58b1382aa2}" removed="0"/>
</clbl:labelList>
</file>

<file path=docProps/app.xml><?xml version="1.0" encoding="utf-8"?>
<Properties xmlns="http://schemas.openxmlformats.org/officeDocument/2006/extended-properties" xmlns:vt="http://schemas.openxmlformats.org/officeDocument/2006/docPropsVTypes">
  <TotalTime>12774</TotalTime>
  <Words>1969</Words>
  <Application>Microsoft Macintosh PowerPoint</Application>
  <PresentationFormat>Widescreen</PresentationFormat>
  <Paragraphs>228</Paragraphs>
  <Slides>25</Slides>
  <Notes>1</Notes>
  <HiddenSlides>0</HiddenSlides>
  <MMClips>0</MMClips>
  <ScaleCrop>false</ScaleCrop>
  <HeadingPairs>
    <vt:vector size="8" baseType="variant">
      <vt:variant>
        <vt:lpstr>Fonts Used</vt:lpstr>
      </vt:variant>
      <vt:variant>
        <vt:i4>17</vt:i4>
      </vt:variant>
      <vt:variant>
        <vt:lpstr>Theme</vt:lpstr>
      </vt:variant>
      <vt:variant>
        <vt:i4>6</vt:i4>
      </vt:variant>
      <vt:variant>
        <vt:lpstr>Embedded OLE Servers</vt:lpstr>
      </vt:variant>
      <vt:variant>
        <vt:i4>1</vt:i4>
      </vt:variant>
      <vt:variant>
        <vt:lpstr>Slide Titles</vt:lpstr>
      </vt:variant>
      <vt:variant>
        <vt:i4>25</vt:i4>
      </vt:variant>
    </vt:vector>
  </HeadingPairs>
  <TitlesOfParts>
    <vt:vector size="49" baseType="lpstr">
      <vt:lpstr>Aptos</vt:lpstr>
      <vt:lpstr>Arial</vt:lpstr>
      <vt:lpstr>Arial Narrow</vt:lpstr>
      <vt:lpstr>Arial Nova Cond</vt:lpstr>
      <vt:lpstr>Calibri</vt:lpstr>
      <vt:lpstr>Calibri Light</vt:lpstr>
      <vt:lpstr>Century Gothic</vt:lpstr>
      <vt:lpstr>DIN</vt:lpstr>
      <vt:lpstr>DIN Medium</vt:lpstr>
      <vt:lpstr>DIN-Medium</vt:lpstr>
      <vt:lpstr>DIN-Regular</vt:lpstr>
      <vt:lpstr>Helvetica</vt:lpstr>
      <vt:lpstr>Myriad Pro</vt:lpstr>
      <vt:lpstr>Symbol</vt:lpstr>
      <vt:lpstr>Times New Roman</vt:lpstr>
      <vt:lpstr>Univers Condensed Light</vt:lpstr>
      <vt:lpstr>Wingdings</vt:lpstr>
      <vt:lpstr>3_Office Theme</vt:lpstr>
      <vt:lpstr>1_Office Theme</vt:lpstr>
      <vt:lpstr>7_Office Theme</vt:lpstr>
      <vt:lpstr>Office Theme</vt:lpstr>
      <vt:lpstr>2_Office Theme</vt:lpstr>
      <vt:lpstr>4_Office Theme</vt:lpstr>
      <vt:lpstr>think-cell Slide</vt:lpstr>
      <vt:lpstr>TECHNOLOGICAL INNOVATIONS IN BANKING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Rebecca Namubiru</dc:creator>
  <cp:lastModifiedBy>Serumaga, Claver</cp:lastModifiedBy>
  <cp:revision>365</cp:revision>
  <dcterms:created xsi:type="dcterms:W3CDTF">2025-07-30T13:24:06Z</dcterms:created>
  <dcterms:modified xsi:type="dcterms:W3CDTF">2025-11-11T19:56:54Z</dcterms:modified>
</cp:coreProperties>
</file>