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8" r:id="rId15"/>
    <p:sldId id="270" r:id="rId16"/>
    <p:sldId id="271" r:id="rId17"/>
    <p:sldId id="272" r:id="rId18"/>
    <p:sldId id="279" r:id="rId19"/>
    <p:sldId id="273" r:id="rId20"/>
    <p:sldId id="274" r:id="rId21"/>
    <p:sldId id="275" r:id="rId22"/>
    <p:sldId id="276" r:id="rId23"/>
    <p:sldId id="26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9/10/2024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9/10/2024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 fontScale="90000"/>
          </a:bodyPr>
          <a:lstStyle/>
          <a:p>
            <a:r>
              <a:rPr lang="en-US" sz="8000" dirty="0"/>
              <a:t>Portable Computers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/>
              <a:t>Topic 10</a:t>
            </a:r>
            <a:endParaRPr lang="en-US" sz="6600" dirty="0"/>
          </a:p>
        </p:txBody>
      </p:sp>
      <p:pic>
        <p:nvPicPr>
          <p:cNvPr id="1026" name="Picture 2" descr="Laptop - Wikipedia">
            <a:extLst>
              <a:ext uri="{FF2B5EF4-FFF2-40B4-BE49-F238E27FC236}">
                <a16:creationId xmlns:a16="http://schemas.microsoft.com/office/drawing/2014/main" id="{B9EDDD2E-2C23-F3F6-2A62-D868B80F5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835" y="1250576"/>
            <a:ext cx="5038165" cy="432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Plantagenet Cherokee"/>
                <a:ea typeface="+mj-ea"/>
                <a:cs typeface="+mj-cs"/>
              </a:rPr>
              <a:t>System Components cont’d</a:t>
            </a:r>
            <a:endParaRPr lang="en-US" sz="60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 Interfaces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Wi-Fi: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Wireless connectivity.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Ethernet Port: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Wired network connectivity.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Bluetooth: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Short-range wireless communication.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Ports and Connectors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USB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For connecting peripherals.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HDMI: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external display connections.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Audio Jacks: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headphones and microphones.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207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Maintenance and Troubleshooting</a:t>
            </a:r>
          </a:p>
        </p:txBody>
      </p:sp>
    </p:spTree>
    <p:extLst>
      <p:ext uri="{BB962C8B-B14F-4D97-AF65-F5344CB8AC3E}">
        <p14:creationId xmlns:p14="http://schemas.microsoft.com/office/powerpoint/2010/main" val="153701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Maintenance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Cleaning: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clean the keyboard, screen, and ports to prevent dust and debris buildup.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 Updates: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the operating system and software up to date for security and performance improvements.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Battery Care: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best practices for charging and discharging to extend battery life.</a:t>
            </a:r>
          </a:p>
        </p:txBody>
      </p:sp>
    </p:spTree>
    <p:extLst>
      <p:ext uri="{BB962C8B-B14F-4D97-AF65-F5344CB8AC3E}">
        <p14:creationId xmlns:p14="http://schemas.microsoft.com/office/powerpoint/2010/main" val="2285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Troubleshooting Common Issues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Overheating: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proper ventilation, clean dust from vents and fans, and consider using a cooling pad.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Slow Performance: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 unnecessary programs, check for malware, and consider upgrading RAM or storage.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Connectivity Issues: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Wi-Fi settings, reset the router, and ensure drivers are up to date.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Battery Problems: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Calibrate the battery, check for software issues, and replace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38124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 Tools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Built-in Utilities: </a:t>
            </a:r>
            <a:r>
              <a:rPr lang="en-UG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operating system tools like Task Manager, Device Manager, and Disk Utility.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Third-Party Software: </a:t>
            </a:r>
            <a:r>
              <a:rPr lang="en-UG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diagnostic tools like </a:t>
            </a:r>
            <a:r>
              <a:rPr lang="en-UG" sz="4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HWMonitor</a:t>
            </a:r>
            <a:r>
              <a:rPr lang="en-UG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G" sz="4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CrystalDiskInfo</a:t>
            </a:r>
            <a:r>
              <a:rPr lang="en-UG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G" sz="4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MemTest86</a:t>
            </a:r>
            <a:r>
              <a:rPr lang="en-UG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886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Maintenance of laptops</a:t>
            </a:r>
          </a:p>
        </p:txBody>
      </p:sp>
    </p:spTree>
    <p:extLst>
      <p:ext uri="{BB962C8B-B14F-4D97-AF65-F5344CB8AC3E}">
        <p14:creationId xmlns:p14="http://schemas.microsoft.com/office/powerpoint/2010/main" val="15674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8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Maintenance</a:t>
            </a:r>
            <a:endParaRPr lang="en-US" sz="8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Cleaning: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 microfiber cloth for screens, compressed air for keyboards, and isopropyl alcohol for surfaces.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Storage: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the laptop in a cool, dry place. Avoid extreme temperatures and direct sunlight.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 padded laptop bag or case to protect against physical damage.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5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 Maintenance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System Updates: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update the OS to ensure security and performance.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Antivirus Software: 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 and maintain antivirus software to protect against malware.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 Cleanup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Regularly delete unnecessary files and use disk cleanup tools to free up space.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Backup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Regularly back up important data to an external drive or cloud storage.</a:t>
            </a:r>
          </a:p>
        </p:txBody>
      </p:sp>
    </p:spTree>
    <p:extLst>
      <p:ext uri="{BB962C8B-B14F-4D97-AF65-F5344CB8AC3E}">
        <p14:creationId xmlns:p14="http://schemas.microsoft.com/office/powerpoint/2010/main" val="146293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Battery Maintenance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Charging Practices: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letting the battery drain completely and avoid keeping it plugged in at 100% for extended periods.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Calibration: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Occasionally let the battery drain completely and then fully charge it to recalibrate the battery meter.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Storage: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not using the laptop for an extended period, store it with a 50% charge.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374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Hardware Upgrades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Adding more RAM can improve multitasking and overall performance.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Storage: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Upgrading from an HDD to an SSD can significantly boost speed and responsiveness.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Battery: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Replacing an old battery can extend the laptop's usable life.</a:t>
            </a:r>
          </a:p>
        </p:txBody>
      </p:sp>
    </p:spTree>
    <p:extLst>
      <p:ext uri="{BB962C8B-B14F-4D97-AF65-F5344CB8AC3E}">
        <p14:creationId xmlns:p14="http://schemas.microsoft.com/office/powerpoint/2010/main" val="11773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Portable Computers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Laptops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Portable computers with integrated screens, keyboards, and trackpads.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Versatile, suitable for a wide range of tasks from casual use to professional applications.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 XPS, MacBook Pro, Lenovo ThinkPad.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G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Portable Computers</a:t>
            </a:r>
            <a:r>
              <a:rPr lang="en-US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Cont’d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4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Ultrabooks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category of thin and lightweight laptops with high-end processors and long battery life.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Emphasize portability and performance.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</a:t>
            </a:r>
            <a:r>
              <a:rPr lang="en-UG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MacBook Air, HP Spectre, ASUS ZenBook.</a:t>
            </a:r>
          </a:p>
        </p:txBody>
      </p:sp>
    </p:spTree>
    <p:extLst>
      <p:ext uri="{BB962C8B-B14F-4D97-AF65-F5344CB8AC3E}">
        <p14:creationId xmlns:p14="http://schemas.microsoft.com/office/powerpoint/2010/main" val="428807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5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Portable Computers</a:t>
            </a:r>
            <a:r>
              <a:rPr lang="en-US" sz="5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Cont’d</a:t>
            </a:r>
            <a:endParaRPr lang="en-US" sz="54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Netbooks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Small, lightweight, and inexpensive laptops designed primarily for web browsing and basic tasks.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Characteristics: 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processing power and storage, often with smaller screens.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ASUS </a:t>
            </a:r>
            <a:r>
              <a:rPr lang="en-UG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Eee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PC, HP Mini.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5134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G" sz="4900" b="1" i="0" u="none" strike="noStrike" kern="10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Portable Computers</a:t>
            </a:r>
            <a:r>
              <a:rPr kumimoji="0" lang="en-US" sz="4900" b="1" i="0" u="none" strike="noStrike" kern="10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Cont’d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Tablets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Handheld devices with touch screens, designed for portability and ease of use.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Touch interface, optional keyboard attachments, ideal for media consumption and light productivity tasks.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iPad, Samsung Galaxy Tab, Microsoft Surface.</a:t>
            </a:r>
          </a:p>
        </p:txBody>
      </p:sp>
    </p:spTree>
    <p:extLst>
      <p:ext uri="{BB962C8B-B14F-4D97-AF65-F5344CB8AC3E}">
        <p14:creationId xmlns:p14="http://schemas.microsoft.com/office/powerpoint/2010/main" val="402886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G" sz="4900" b="1" i="0" u="none" strike="noStrike" kern="10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Portable Computers</a:t>
            </a:r>
            <a:r>
              <a:rPr kumimoji="0" lang="en-US" sz="4900" b="1" i="0" u="none" strike="noStrike" kern="10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Cont’d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Convertible/2-in-1 Devices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Devices that can function as both a laptop and a tablet, typically with a detachable or foldable keyboard.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Versatile, combining features of laptops and tablets.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Surface Book, Lenovo Yoga, HP Pavilion </a:t>
            </a:r>
            <a:r>
              <a:rPr lang="en-UG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x360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40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System Components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Processing Unit (CPU)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Executes instructions and performs calculations.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Intel Core </a:t>
            </a:r>
            <a:r>
              <a:rPr lang="en-UG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-series, AMD </a:t>
            </a:r>
            <a:r>
              <a:rPr lang="en-UG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Ryzen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Memory (RAM)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Stores data temporarily for quick access by the CPU.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Types: </a:t>
            </a:r>
            <a:r>
              <a:rPr lang="en-UG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DDR4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G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DDR5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54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Plantagenet Cherokee"/>
                <a:ea typeface="+mj-ea"/>
                <a:cs typeface="+mj-cs"/>
              </a:rPr>
              <a:t>System Components Cont’d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G" sz="4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Storage</a:t>
            </a:r>
            <a:endParaRPr lang="en-UG" sz="4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Function: </a:t>
            </a:r>
            <a:r>
              <a:rPr lang="en-UG" sz="4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Stores data permanently.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en-UG" sz="4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Hard Disk Drives (HDD), Solid State Drives (SSD).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G" sz="4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</a:t>
            </a:r>
            <a:endParaRPr lang="en-UG" sz="4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Function: </a:t>
            </a:r>
            <a:r>
              <a:rPr lang="en-UG" sz="4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output device for interacting with the computer.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4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Types: </a:t>
            </a:r>
            <a:r>
              <a:rPr lang="en-UG" sz="4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LCD, LED, OLED, touchscreen.</a:t>
            </a: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2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Plantagenet Cherokee"/>
                <a:ea typeface="+mj-ea"/>
                <a:cs typeface="+mj-cs"/>
              </a:rPr>
              <a:t>System Components Cont’d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Battery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portable power.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Lithium-ion, Lithium-polymer.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Devices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Keyboard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For text input.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Touchpad/Trackpad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For cursor control.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Touchscreen: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direct interaction with the display.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007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49</TotalTime>
  <Words>892</Words>
  <Application>Microsoft Office PowerPoint</Application>
  <PresentationFormat>Widescreen</PresentationFormat>
  <Paragraphs>93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Euphemia</vt:lpstr>
      <vt:lpstr>Plantagenet Cherokee</vt:lpstr>
      <vt:lpstr>Symbol</vt:lpstr>
      <vt:lpstr>Wingdings</vt:lpstr>
      <vt:lpstr>Academic Literature 16x9</vt:lpstr>
      <vt:lpstr>Portable Computers </vt:lpstr>
      <vt:lpstr>Types of Portable Computers</vt:lpstr>
      <vt:lpstr>Types of Portable Computers Cont’d</vt:lpstr>
      <vt:lpstr>Types of Portable Computers Cont’d</vt:lpstr>
      <vt:lpstr>Types of Portable Computers Cont’d</vt:lpstr>
      <vt:lpstr>Types of Portable Computers Cont’d</vt:lpstr>
      <vt:lpstr>System Components</vt:lpstr>
      <vt:lpstr>System Components Cont’d</vt:lpstr>
      <vt:lpstr>System Components Cont’d</vt:lpstr>
      <vt:lpstr>System Components cont’d</vt:lpstr>
      <vt:lpstr>Maintenance and Troubleshooting</vt:lpstr>
      <vt:lpstr>Regular Maintenance</vt:lpstr>
      <vt:lpstr>Troubleshooting Common Issues</vt:lpstr>
      <vt:lpstr>Diagnostic Tools</vt:lpstr>
      <vt:lpstr>Maintenance of laptops</vt:lpstr>
      <vt:lpstr>Physical Maintenance</vt:lpstr>
      <vt:lpstr>Software Maintenance</vt:lpstr>
      <vt:lpstr>Battery Maintenance</vt:lpstr>
      <vt:lpstr>Hardware Upgrades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30</cp:revision>
  <dcterms:created xsi:type="dcterms:W3CDTF">2024-07-25T08:01:17Z</dcterms:created>
  <dcterms:modified xsi:type="dcterms:W3CDTF">2024-09-10T13:17:51Z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