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71" r:id="rId4"/>
    <p:sldId id="272" r:id="rId5"/>
    <p:sldId id="260" r:id="rId6"/>
    <p:sldId id="262" r:id="rId7"/>
    <p:sldId id="263" r:id="rId8"/>
    <p:sldId id="264" r:id="rId9"/>
    <p:sldId id="265" r:id="rId10"/>
    <p:sldId id="266" r:id="rId11"/>
    <p:sldId id="267" r:id="rId12"/>
    <p:sldId id="268" r:id="rId13"/>
    <p:sldId id="269" r:id="rId14"/>
    <p:sldId id="270" r:id="rId15"/>
    <p:sldId id="25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82"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D547BF-25D2-4553-99F9-2B278DE3C680}"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A3AE6BCC-8AE5-4EEE-BA4B-BE35B7A60DD2}">
      <dgm:prSet/>
      <dgm:spPr/>
      <dgm:t>
        <a:bodyPr/>
        <a:lstStyle/>
        <a:p>
          <a:r>
            <a:rPr lang="en-US"/>
            <a:t>A statement of the desired leadership position that an organization wishes to achieve/a goal that employees perceive as inherently worthwhile.</a:t>
          </a:r>
        </a:p>
      </dgm:t>
    </dgm:pt>
    <dgm:pt modelId="{E3684E03-97C6-4F1A-87BC-29146B1F8E84}" type="parTrans" cxnId="{165FFB20-529C-4258-BDF2-2FE8BB721FDF}">
      <dgm:prSet/>
      <dgm:spPr/>
      <dgm:t>
        <a:bodyPr/>
        <a:lstStyle/>
        <a:p>
          <a:endParaRPr lang="en-US"/>
        </a:p>
      </dgm:t>
    </dgm:pt>
    <dgm:pt modelId="{D89D32D5-2606-42AC-89AB-E17993228BA0}" type="sibTrans" cxnId="{165FFB20-529C-4258-BDF2-2FE8BB721FDF}">
      <dgm:prSet/>
      <dgm:spPr/>
      <dgm:t>
        <a:bodyPr/>
        <a:lstStyle/>
        <a:p>
          <a:endParaRPr lang="en-US"/>
        </a:p>
      </dgm:t>
    </dgm:pt>
    <dgm:pt modelId="{67140F58-4AAD-4020-987E-D93DAB46F370}">
      <dgm:prSet/>
      <dgm:spPr/>
      <dgm:t>
        <a:bodyPr/>
        <a:lstStyle/>
        <a:p>
          <a:r>
            <a:rPr lang="en-US"/>
            <a:t>Exceeds your current strategic focus (picture) and existing resources.</a:t>
          </a:r>
        </a:p>
      </dgm:t>
    </dgm:pt>
    <dgm:pt modelId="{0DF78709-AC8B-4380-9587-B39401438500}" type="parTrans" cxnId="{B72E23D2-83FC-4379-BA18-31D01CAFA74F}">
      <dgm:prSet/>
      <dgm:spPr/>
      <dgm:t>
        <a:bodyPr/>
        <a:lstStyle/>
        <a:p>
          <a:endParaRPr lang="en-US"/>
        </a:p>
      </dgm:t>
    </dgm:pt>
    <dgm:pt modelId="{CF2DDFCC-7B70-4F52-B6C6-A78691DFEC8B}" type="sibTrans" cxnId="{B72E23D2-83FC-4379-BA18-31D01CAFA74F}">
      <dgm:prSet/>
      <dgm:spPr/>
      <dgm:t>
        <a:bodyPr/>
        <a:lstStyle/>
        <a:p>
          <a:endParaRPr lang="en-US"/>
        </a:p>
      </dgm:t>
    </dgm:pt>
    <dgm:pt modelId="{08CC4843-6242-4E8A-B711-BFB915FFC47F}">
      <dgm:prSet/>
      <dgm:spPr/>
      <dgm:t>
        <a:bodyPr/>
        <a:lstStyle/>
        <a:p>
          <a:r>
            <a:rPr lang="en-US"/>
            <a:t>A corporate ambition /obsession/ challenge to win at all levels.</a:t>
          </a:r>
        </a:p>
      </dgm:t>
    </dgm:pt>
    <dgm:pt modelId="{4263E42D-CC77-41EE-B5D4-CBB40CB626CD}" type="parTrans" cxnId="{F7F073B2-9E6C-4C0B-8717-F3B28CE0B52F}">
      <dgm:prSet/>
      <dgm:spPr/>
      <dgm:t>
        <a:bodyPr/>
        <a:lstStyle/>
        <a:p>
          <a:endParaRPr lang="en-US"/>
        </a:p>
      </dgm:t>
    </dgm:pt>
    <dgm:pt modelId="{61289861-6EDC-41A4-B302-AB393B6EF5BF}" type="sibTrans" cxnId="{F7F073B2-9E6C-4C0B-8717-F3B28CE0B52F}">
      <dgm:prSet/>
      <dgm:spPr/>
      <dgm:t>
        <a:bodyPr/>
        <a:lstStyle/>
        <a:p>
          <a:endParaRPr lang="en-US"/>
        </a:p>
      </dgm:t>
    </dgm:pt>
    <dgm:pt modelId="{C27B3F93-D3CB-45B8-A59E-15AE595984EF}" type="pres">
      <dgm:prSet presAssocID="{E0D547BF-25D2-4553-99F9-2B278DE3C680}" presName="vert0" presStyleCnt="0">
        <dgm:presLayoutVars>
          <dgm:dir/>
          <dgm:animOne val="branch"/>
          <dgm:animLvl val="lvl"/>
        </dgm:presLayoutVars>
      </dgm:prSet>
      <dgm:spPr/>
    </dgm:pt>
    <dgm:pt modelId="{F63A7ABB-FB46-4F74-A445-24159853BF7F}" type="pres">
      <dgm:prSet presAssocID="{A3AE6BCC-8AE5-4EEE-BA4B-BE35B7A60DD2}" presName="thickLine" presStyleLbl="alignNode1" presStyleIdx="0" presStyleCnt="3"/>
      <dgm:spPr/>
    </dgm:pt>
    <dgm:pt modelId="{767FEC66-6D85-4C05-B344-0C11F0974323}" type="pres">
      <dgm:prSet presAssocID="{A3AE6BCC-8AE5-4EEE-BA4B-BE35B7A60DD2}" presName="horz1" presStyleCnt="0"/>
      <dgm:spPr/>
    </dgm:pt>
    <dgm:pt modelId="{4878DB1E-FD18-495A-8A1B-77746F383D60}" type="pres">
      <dgm:prSet presAssocID="{A3AE6BCC-8AE5-4EEE-BA4B-BE35B7A60DD2}" presName="tx1" presStyleLbl="revTx" presStyleIdx="0" presStyleCnt="3"/>
      <dgm:spPr/>
    </dgm:pt>
    <dgm:pt modelId="{7B6A81BE-4544-492A-BBF1-FF658D061AA4}" type="pres">
      <dgm:prSet presAssocID="{A3AE6BCC-8AE5-4EEE-BA4B-BE35B7A60DD2}" presName="vert1" presStyleCnt="0"/>
      <dgm:spPr/>
    </dgm:pt>
    <dgm:pt modelId="{F7B19BD3-3F44-43A0-A554-51914CFF3CF1}" type="pres">
      <dgm:prSet presAssocID="{67140F58-4AAD-4020-987E-D93DAB46F370}" presName="thickLine" presStyleLbl="alignNode1" presStyleIdx="1" presStyleCnt="3"/>
      <dgm:spPr/>
    </dgm:pt>
    <dgm:pt modelId="{873D50DE-F56D-4C85-A841-765B42FA988E}" type="pres">
      <dgm:prSet presAssocID="{67140F58-4AAD-4020-987E-D93DAB46F370}" presName="horz1" presStyleCnt="0"/>
      <dgm:spPr/>
    </dgm:pt>
    <dgm:pt modelId="{A3DC84AD-2834-42B4-A49F-521D07404477}" type="pres">
      <dgm:prSet presAssocID="{67140F58-4AAD-4020-987E-D93DAB46F370}" presName="tx1" presStyleLbl="revTx" presStyleIdx="1" presStyleCnt="3"/>
      <dgm:spPr/>
    </dgm:pt>
    <dgm:pt modelId="{C3B45CB8-DCC1-428E-8420-4BEAD3C32878}" type="pres">
      <dgm:prSet presAssocID="{67140F58-4AAD-4020-987E-D93DAB46F370}" presName="vert1" presStyleCnt="0"/>
      <dgm:spPr/>
    </dgm:pt>
    <dgm:pt modelId="{20BF6690-5EEC-4A96-A9BB-7DDB1CD1F97E}" type="pres">
      <dgm:prSet presAssocID="{08CC4843-6242-4E8A-B711-BFB915FFC47F}" presName="thickLine" presStyleLbl="alignNode1" presStyleIdx="2" presStyleCnt="3"/>
      <dgm:spPr/>
    </dgm:pt>
    <dgm:pt modelId="{672230BF-9333-479F-B5B9-F4619086F4BB}" type="pres">
      <dgm:prSet presAssocID="{08CC4843-6242-4E8A-B711-BFB915FFC47F}" presName="horz1" presStyleCnt="0"/>
      <dgm:spPr/>
    </dgm:pt>
    <dgm:pt modelId="{CE041161-CD92-4A22-A11B-6188252D549A}" type="pres">
      <dgm:prSet presAssocID="{08CC4843-6242-4E8A-B711-BFB915FFC47F}" presName="tx1" presStyleLbl="revTx" presStyleIdx="2" presStyleCnt="3"/>
      <dgm:spPr/>
    </dgm:pt>
    <dgm:pt modelId="{8DA715D0-B63E-413D-9063-50C1B5E4E97A}" type="pres">
      <dgm:prSet presAssocID="{08CC4843-6242-4E8A-B711-BFB915FFC47F}" presName="vert1" presStyleCnt="0"/>
      <dgm:spPr/>
    </dgm:pt>
  </dgm:ptLst>
  <dgm:cxnLst>
    <dgm:cxn modelId="{5EB53B16-DFF2-47C3-92D4-9D10C947ACD1}" type="presOf" srcId="{67140F58-4AAD-4020-987E-D93DAB46F370}" destId="{A3DC84AD-2834-42B4-A49F-521D07404477}" srcOrd="0" destOrd="0" presId="urn:microsoft.com/office/officeart/2008/layout/LinedList"/>
    <dgm:cxn modelId="{165FFB20-529C-4258-BDF2-2FE8BB721FDF}" srcId="{E0D547BF-25D2-4553-99F9-2B278DE3C680}" destId="{A3AE6BCC-8AE5-4EEE-BA4B-BE35B7A60DD2}" srcOrd="0" destOrd="0" parTransId="{E3684E03-97C6-4F1A-87BC-29146B1F8E84}" sibTransId="{D89D32D5-2606-42AC-89AB-E17993228BA0}"/>
    <dgm:cxn modelId="{D2EFFA7C-85CA-4A6E-9318-21C02515BD41}" type="presOf" srcId="{E0D547BF-25D2-4553-99F9-2B278DE3C680}" destId="{C27B3F93-D3CB-45B8-A59E-15AE595984EF}" srcOrd="0" destOrd="0" presId="urn:microsoft.com/office/officeart/2008/layout/LinedList"/>
    <dgm:cxn modelId="{F195BC9E-4033-40D2-BE43-181126049BAF}" type="presOf" srcId="{A3AE6BCC-8AE5-4EEE-BA4B-BE35B7A60DD2}" destId="{4878DB1E-FD18-495A-8A1B-77746F383D60}" srcOrd="0" destOrd="0" presId="urn:microsoft.com/office/officeart/2008/layout/LinedList"/>
    <dgm:cxn modelId="{F7F073B2-9E6C-4C0B-8717-F3B28CE0B52F}" srcId="{E0D547BF-25D2-4553-99F9-2B278DE3C680}" destId="{08CC4843-6242-4E8A-B711-BFB915FFC47F}" srcOrd="2" destOrd="0" parTransId="{4263E42D-CC77-41EE-B5D4-CBB40CB626CD}" sibTransId="{61289861-6EDC-41A4-B302-AB393B6EF5BF}"/>
    <dgm:cxn modelId="{B72E23D2-83FC-4379-BA18-31D01CAFA74F}" srcId="{E0D547BF-25D2-4553-99F9-2B278DE3C680}" destId="{67140F58-4AAD-4020-987E-D93DAB46F370}" srcOrd="1" destOrd="0" parTransId="{0DF78709-AC8B-4380-9587-B39401438500}" sibTransId="{CF2DDFCC-7B70-4F52-B6C6-A78691DFEC8B}"/>
    <dgm:cxn modelId="{126D79E6-C3C4-430B-AD61-DB76DD09316E}" type="presOf" srcId="{08CC4843-6242-4E8A-B711-BFB915FFC47F}" destId="{CE041161-CD92-4A22-A11B-6188252D549A}" srcOrd="0" destOrd="0" presId="urn:microsoft.com/office/officeart/2008/layout/LinedList"/>
    <dgm:cxn modelId="{198517DB-9F90-47E1-96A0-F2474B2198D9}" type="presParOf" srcId="{C27B3F93-D3CB-45B8-A59E-15AE595984EF}" destId="{F63A7ABB-FB46-4F74-A445-24159853BF7F}" srcOrd="0" destOrd="0" presId="urn:microsoft.com/office/officeart/2008/layout/LinedList"/>
    <dgm:cxn modelId="{26E72F53-1D8F-49D6-AEE6-E123F54ABF9C}" type="presParOf" srcId="{C27B3F93-D3CB-45B8-A59E-15AE595984EF}" destId="{767FEC66-6D85-4C05-B344-0C11F0974323}" srcOrd="1" destOrd="0" presId="urn:microsoft.com/office/officeart/2008/layout/LinedList"/>
    <dgm:cxn modelId="{2DCFA15F-3188-476B-B530-C1DE36091F5C}" type="presParOf" srcId="{767FEC66-6D85-4C05-B344-0C11F0974323}" destId="{4878DB1E-FD18-495A-8A1B-77746F383D60}" srcOrd="0" destOrd="0" presId="urn:microsoft.com/office/officeart/2008/layout/LinedList"/>
    <dgm:cxn modelId="{62B57D31-8943-4F98-8590-2724B0853EE3}" type="presParOf" srcId="{767FEC66-6D85-4C05-B344-0C11F0974323}" destId="{7B6A81BE-4544-492A-BBF1-FF658D061AA4}" srcOrd="1" destOrd="0" presId="urn:microsoft.com/office/officeart/2008/layout/LinedList"/>
    <dgm:cxn modelId="{10063F73-6517-475D-8609-63D42C5C1B5B}" type="presParOf" srcId="{C27B3F93-D3CB-45B8-A59E-15AE595984EF}" destId="{F7B19BD3-3F44-43A0-A554-51914CFF3CF1}" srcOrd="2" destOrd="0" presId="urn:microsoft.com/office/officeart/2008/layout/LinedList"/>
    <dgm:cxn modelId="{330AD5AE-B0B1-4F44-9D64-1FC17C27332E}" type="presParOf" srcId="{C27B3F93-D3CB-45B8-A59E-15AE595984EF}" destId="{873D50DE-F56D-4C85-A841-765B42FA988E}" srcOrd="3" destOrd="0" presId="urn:microsoft.com/office/officeart/2008/layout/LinedList"/>
    <dgm:cxn modelId="{52F77004-90E7-41AA-AC17-289A0F3DB7A9}" type="presParOf" srcId="{873D50DE-F56D-4C85-A841-765B42FA988E}" destId="{A3DC84AD-2834-42B4-A49F-521D07404477}" srcOrd="0" destOrd="0" presId="urn:microsoft.com/office/officeart/2008/layout/LinedList"/>
    <dgm:cxn modelId="{BE3ED116-0979-4B70-9715-1321F00ECC92}" type="presParOf" srcId="{873D50DE-F56D-4C85-A841-765B42FA988E}" destId="{C3B45CB8-DCC1-428E-8420-4BEAD3C32878}" srcOrd="1" destOrd="0" presId="urn:microsoft.com/office/officeart/2008/layout/LinedList"/>
    <dgm:cxn modelId="{85EF8C49-0450-4483-9E27-EE86F36F16E0}" type="presParOf" srcId="{C27B3F93-D3CB-45B8-A59E-15AE595984EF}" destId="{20BF6690-5EEC-4A96-A9BB-7DDB1CD1F97E}" srcOrd="4" destOrd="0" presId="urn:microsoft.com/office/officeart/2008/layout/LinedList"/>
    <dgm:cxn modelId="{711D2155-348B-4F85-BD63-25389063BC99}" type="presParOf" srcId="{C27B3F93-D3CB-45B8-A59E-15AE595984EF}" destId="{672230BF-9333-479F-B5B9-F4619086F4BB}" srcOrd="5" destOrd="0" presId="urn:microsoft.com/office/officeart/2008/layout/LinedList"/>
    <dgm:cxn modelId="{ACC7795B-DAAF-4ABB-957F-54E15BE33528}" type="presParOf" srcId="{672230BF-9333-479F-B5B9-F4619086F4BB}" destId="{CE041161-CD92-4A22-A11B-6188252D549A}" srcOrd="0" destOrd="0" presId="urn:microsoft.com/office/officeart/2008/layout/LinedList"/>
    <dgm:cxn modelId="{82D4D22D-D898-460B-BCFD-045CCE141EFD}" type="presParOf" srcId="{672230BF-9333-479F-B5B9-F4619086F4BB}" destId="{8DA715D0-B63E-413D-9063-50C1B5E4E97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E67903-EE2B-4082-A63E-82BDCA39051B}"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99A36714-1816-4835-92A9-197BC6770E93}">
      <dgm:prSet/>
      <dgm:spPr/>
      <dgm:t>
        <a:bodyPr/>
        <a:lstStyle/>
        <a:p>
          <a:r>
            <a:rPr lang="en-US"/>
            <a:t>Superior skills</a:t>
          </a:r>
        </a:p>
      </dgm:t>
    </dgm:pt>
    <dgm:pt modelId="{829AA47F-97A2-42A9-9DD2-EA5704366BE8}" type="parTrans" cxnId="{8F17D2F4-2949-43EC-A037-7E4486B0B028}">
      <dgm:prSet/>
      <dgm:spPr/>
      <dgm:t>
        <a:bodyPr/>
        <a:lstStyle/>
        <a:p>
          <a:endParaRPr lang="en-US"/>
        </a:p>
      </dgm:t>
    </dgm:pt>
    <dgm:pt modelId="{96F35241-8909-4193-88AD-FABADF7C4CC8}" type="sibTrans" cxnId="{8F17D2F4-2949-43EC-A037-7E4486B0B028}">
      <dgm:prSet/>
      <dgm:spPr/>
      <dgm:t>
        <a:bodyPr/>
        <a:lstStyle/>
        <a:p>
          <a:endParaRPr lang="en-US"/>
        </a:p>
      </dgm:t>
    </dgm:pt>
    <dgm:pt modelId="{251E70CA-7C8B-4C49-BD80-9E8F34237257}">
      <dgm:prSet/>
      <dgm:spPr/>
      <dgm:t>
        <a:bodyPr/>
        <a:lstStyle/>
        <a:p>
          <a:r>
            <a:rPr lang="en-US"/>
            <a:t>Superior resources</a:t>
          </a:r>
        </a:p>
      </dgm:t>
    </dgm:pt>
    <dgm:pt modelId="{64B4DD05-FA12-40A2-B8E0-69D42BA6438B}" type="parTrans" cxnId="{FFC407A3-9379-4770-A4B5-4D0B014DA4AF}">
      <dgm:prSet/>
      <dgm:spPr/>
      <dgm:t>
        <a:bodyPr/>
        <a:lstStyle/>
        <a:p>
          <a:endParaRPr lang="en-US"/>
        </a:p>
      </dgm:t>
    </dgm:pt>
    <dgm:pt modelId="{0BFBB6A8-DA2B-4BA0-8BD7-8E00CAC88C55}" type="sibTrans" cxnId="{FFC407A3-9379-4770-A4B5-4D0B014DA4AF}">
      <dgm:prSet/>
      <dgm:spPr/>
      <dgm:t>
        <a:bodyPr/>
        <a:lstStyle/>
        <a:p>
          <a:endParaRPr lang="en-US"/>
        </a:p>
      </dgm:t>
    </dgm:pt>
    <dgm:pt modelId="{270437E7-7143-4B1C-9D27-9788C14A6608}">
      <dgm:prSet/>
      <dgm:spPr/>
      <dgm:t>
        <a:bodyPr/>
        <a:lstStyle/>
        <a:p>
          <a:r>
            <a:rPr lang="en-US"/>
            <a:t>Superior position</a:t>
          </a:r>
        </a:p>
      </dgm:t>
    </dgm:pt>
    <dgm:pt modelId="{0AE7E5AA-8E69-4F37-B545-3D81F3572C52}" type="parTrans" cxnId="{5AD24EE5-6C73-4E98-905B-083A190DDF3B}">
      <dgm:prSet/>
      <dgm:spPr/>
      <dgm:t>
        <a:bodyPr/>
        <a:lstStyle/>
        <a:p>
          <a:endParaRPr lang="en-US"/>
        </a:p>
      </dgm:t>
    </dgm:pt>
    <dgm:pt modelId="{2A27AB3A-61E0-4896-9DBA-82CC9DB162E8}" type="sibTrans" cxnId="{5AD24EE5-6C73-4E98-905B-083A190DDF3B}">
      <dgm:prSet/>
      <dgm:spPr/>
      <dgm:t>
        <a:bodyPr/>
        <a:lstStyle/>
        <a:p>
          <a:endParaRPr lang="en-US"/>
        </a:p>
      </dgm:t>
    </dgm:pt>
    <dgm:pt modelId="{061EE74B-5617-4995-AFDD-B59B02469D34}" type="pres">
      <dgm:prSet presAssocID="{4EE67903-EE2B-4082-A63E-82BDCA39051B}" presName="hierChild1" presStyleCnt="0">
        <dgm:presLayoutVars>
          <dgm:chPref val="1"/>
          <dgm:dir/>
          <dgm:animOne val="branch"/>
          <dgm:animLvl val="lvl"/>
          <dgm:resizeHandles/>
        </dgm:presLayoutVars>
      </dgm:prSet>
      <dgm:spPr/>
    </dgm:pt>
    <dgm:pt modelId="{9EB97489-E6F1-4635-9F10-9563E340CB1A}" type="pres">
      <dgm:prSet presAssocID="{99A36714-1816-4835-92A9-197BC6770E93}" presName="hierRoot1" presStyleCnt="0"/>
      <dgm:spPr/>
    </dgm:pt>
    <dgm:pt modelId="{A452CE54-C9A2-45AB-AD54-D9483A423DBA}" type="pres">
      <dgm:prSet presAssocID="{99A36714-1816-4835-92A9-197BC6770E93}" presName="composite" presStyleCnt="0"/>
      <dgm:spPr/>
    </dgm:pt>
    <dgm:pt modelId="{86A16D5D-FEF3-4BE9-9DFB-742036CAC28F}" type="pres">
      <dgm:prSet presAssocID="{99A36714-1816-4835-92A9-197BC6770E93}" presName="background" presStyleLbl="node0" presStyleIdx="0" presStyleCnt="3"/>
      <dgm:spPr/>
    </dgm:pt>
    <dgm:pt modelId="{370916F4-FD27-4178-82A1-F4BF19C4619C}" type="pres">
      <dgm:prSet presAssocID="{99A36714-1816-4835-92A9-197BC6770E93}" presName="text" presStyleLbl="fgAcc0" presStyleIdx="0" presStyleCnt="3">
        <dgm:presLayoutVars>
          <dgm:chPref val="3"/>
        </dgm:presLayoutVars>
      </dgm:prSet>
      <dgm:spPr/>
    </dgm:pt>
    <dgm:pt modelId="{D621839A-A0A6-4886-B35F-8CB82BABB95A}" type="pres">
      <dgm:prSet presAssocID="{99A36714-1816-4835-92A9-197BC6770E93}" presName="hierChild2" presStyleCnt="0"/>
      <dgm:spPr/>
    </dgm:pt>
    <dgm:pt modelId="{41E442C6-D8ED-48F3-88CE-AB840CFEF5C3}" type="pres">
      <dgm:prSet presAssocID="{251E70CA-7C8B-4C49-BD80-9E8F34237257}" presName="hierRoot1" presStyleCnt="0"/>
      <dgm:spPr/>
    </dgm:pt>
    <dgm:pt modelId="{7183ABE1-BF10-459B-BDF9-39E0C0CADD7F}" type="pres">
      <dgm:prSet presAssocID="{251E70CA-7C8B-4C49-BD80-9E8F34237257}" presName="composite" presStyleCnt="0"/>
      <dgm:spPr/>
    </dgm:pt>
    <dgm:pt modelId="{585A1565-7EDD-413B-BBCC-D746B536065A}" type="pres">
      <dgm:prSet presAssocID="{251E70CA-7C8B-4C49-BD80-9E8F34237257}" presName="background" presStyleLbl="node0" presStyleIdx="1" presStyleCnt="3"/>
      <dgm:spPr/>
    </dgm:pt>
    <dgm:pt modelId="{73FE7D83-2557-466F-8112-A2BB83838379}" type="pres">
      <dgm:prSet presAssocID="{251E70CA-7C8B-4C49-BD80-9E8F34237257}" presName="text" presStyleLbl="fgAcc0" presStyleIdx="1" presStyleCnt="3">
        <dgm:presLayoutVars>
          <dgm:chPref val="3"/>
        </dgm:presLayoutVars>
      </dgm:prSet>
      <dgm:spPr/>
    </dgm:pt>
    <dgm:pt modelId="{9D3487F8-B40D-4C03-8261-2E4FFE53DF08}" type="pres">
      <dgm:prSet presAssocID="{251E70CA-7C8B-4C49-BD80-9E8F34237257}" presName="hierChild2" presStyleCnt="0"/>
      <dgm:spPr/>
    </dgm:pt>
    <dgm:pt modelId="{94649BF8-744B-4D4A-A78C-1FC9CD043062}" type="pres">
      <dgm:prSet presAssocID="{270437E7-7143-4B1C-9D27-9788C14A6608}" presName="hierRoot1" presStyleCnt="0"/>
      <dgm:spPr/>
    </dgm:pt>
    <dgm:pt modelId="{BB260CF9-A760-483E-B108-F44149411A1D}" type="pres">
      <dgm:prSet presAssocID="{270437E7-7143-4B1C-9D27-9788C14A6608}" presName="composite" presStyleCnt="0"/>
      <dgm:spPr/>
    </dgm:pt>
    <dgm:pt modelId="{6EA69118-BB6C-486A-BF6E-63BA8D43739A}" type="pres">
      <dgm:prSet presAssocID="{270437E7-7143-4B1C-9D27-9788C14A6608}" presName="background" presStyleLbl="node0" presStyleIdx="2" presStyleCnt="3"/>
      <dgm:spPr/>
    </dgm:pt>
    <dgm:pt modelId="{149C974D-0936-454B-9145-62A8DE6B8926}" type="pres">
      <dgm:prSet presAssocID="{270437E7-7143-4B1C-9D27-9788C14A6608}" presName="text" presStyleLbl="fgAcc0" presStyleIdx="2" presStyleCnt="3">
        <dgm:presLayoutVars>
          <dgm:chPref val="3"/>
        </dgm:presLayoutVars>
      </dgm:prSet>
      <dgm:spPr/>
    </dgm:pt>
    <dgm:pt modelId="{01328D21-5A3E-4C22-84CE-41DFCC7AA46E}" type="pres">
      <dgm:prSet presAssocID="{270437E7-7143-4B1C-9D27-9788C14A6608}" presName="hierChild2" presStyleCnt="0"/>
      <dgm:spPr/>
    </dgm:pt>
  </dgm:ptLst>
  <dgm:cxnLst>
    <dgm:cxn modelId="{91DB1A3F-80E4-438A-900E-463F694D84FA}" type="presOf" srcId="{4EE67903-EE2B-4082-A63E-82BDCA39051B}" destId="{061EE74B-5617-4995-AFDD-B59B02469D34}" srcOrd="0" destOrd="0" presId="urn:microsoft.com/office/officeart/2005/8/layout/hierarchy1"/>
    <dgm:cxn modelId="{90D08882-0E09-4463-A09B-59ED7FF62CAC}" type="presOf" srcId="{251E70CA-7C8B-4C49-BD80-9E8F34237257}" destId="{73FE7D83-2557-466F-8112-A2BB83838379}" srcOrd="0" destOrd="0" presId="urn:microsoft.com/office/officeart/2005/8/layout/hierarchy1"/>
    <dgm:cxn modelId="{6F272C95-BBD8-4F5A-BA49-BFCCCE94E363}" type="presOf" srcId="{99A36714-1816-4835-92A9-197BC6770E93}" destId="{370916F4-FD27-4178-82A1-F4BF19C4619C}" srcOrd="0" destOrd="0" presId="urn:microsoft.com/office/officeart/2005/8/layout/hierarchy1"/>
    <dgm:cxn modelId="{FFC407A3-9379-4770-A4B5-4D0B014DA4AF}" srcId="{4EE67903-EE2B-4082-A63E-82BDCA39051B}" destId="{251E70CA-7C8B-4C49-BD80-9E8F34237257}" srcOrd="1" destOrd="0" parTransId="{64B4DD05-FA12-40A2-B8E0-69D42BA6438B}" sibTransId="{0BFBB6A8-DA2B-4BA0-8BD7-8E00CAC88C55}"/>
    <dgm:cxn modelId="{35CBA2A6-7FA6-49EB-90B1-6C838E9B25B7}" type="presOf" srcId="{270437E7-7143-4B1C-9D27-9788C14A6608}" destId="{149C974D-0936-454B-9145-62A8DE6B8926}" srcOrd="0" destOrd="0" presId="urn:microsoft.com/office/officeart/2005/8/layout/hierarchy1"/>
    <dgm:cxn modelId="{5AD24EE5-6C73-4E98-905B-083A190DDF3B}" srcId="{4EE67903-EE2B-4082-A63E-82BDCA39051B}" destId="{270437E7-7143-4B1C-9D27-9788C14A6608}" srcOrd="2" destOrd="0" parTransId="{0AE7E5AA-8E69-4F37-B545-3D81F3572C52}" sibTransId="{2A27AB3A-61E0-4896-9DBA-82CC9DB162E8}"/>
    <dgm:cxn modelId="{8F17D2F4-2949-43EC-A037-7E4486B0B028}" srcId="{4EE67903-EE2B-4082-A63E-82BDCA39051B}" destId="{99A36714-1816-4835-92A9-197BC6770E93}" srcOrd="0" destOrd="0" parTransId="{829AA47F-97A2-42A9-9DD2-EA5704366BE8}" sibTransId="{96F35241-8909-4193-88AD-FABADF7C4CC8}"/>
    <dgm:cxn modelId="{1830BE83-0C9C-44EC-8868-CEE8C4BFD732}" type="presParOf" srcId="{061EE74B-5617-4995-AFDD-B59B02469D34}" destId="{9EB97489-E6F1-4635-9F10-9563E340CB1A}" srcOrd="0" destOrd="0" presId="urn:microsoft.com/office/officeart/2005/8/layout/hierarchy1"/>
    <dgm:cxn modelId="{E264A07E-61BC-48A4-B977-E4F7AE4DE929}" type="presParOf" srcId="{9EB97489-E6F1-4635-9F10-9563E340CB1A}" destId="{A452CE54-C9A2-45AB-AD54-D9483A423DBA}" srcOrd="0" destOrd="0" presId="urn:microsoft.com/office/officeart/2005/8/layout/hierarchy1"/>
    <dgm:cxn modelId="{7919744A-A6AF-46CA-A8AC-FF476CA245A1}" type="presParOf" srcId="{A452CE54-C9A2-45AB-AD54-D9483A423DBA}" destId="{86A16D5D-FEF3-4BE9-9DFB-742036CAC28F}" srcOrd="0" destOrd="0" presId="urn:microsoft.com/office/officeart/2005/8/layout/hierarchy1"/>
    <dgm:cxn modelId="{AEF7E13A-CD26-4E67-B7D9-9C60D7DF916D}" type="presParOf" srcId="{A452CE54-C9A2-45AB-AD54-D9483A423DBA}" destId="{370916F4-FD27-4178-82A1-F4BF19C4619C}" srcOrd="1" destOrd="0" presId="urn:microsoft.com/office/officeart/2005/8/layout/hierarchy1"/>
    <dgm:cxn modelId="{20DBA28E-2053-4D08-A00D-CB0C9EFFD461}" type="presParOf" srcId="{9EB97489-E6F1-4635-9F10-9563E340CB1A}" destId="{D621839A-A0A6-4886-B35F-8CB82BABB95A}" srcOrd="1" destOrd="0" presId="urn:microsoft.com/office/officeart/2005/8/layout/hierarchy1"/>
    <dgm:cxn modelId="{79A5F6EA-2D84-45F0-A9E9-C9E006555BBF}" type="presParOf" srcId="{061EE74B-5617-4995-AFDD-B59B02469D34}" destId="{41E442C6-D8ED-48F3-88CE-AB840CFEF5C3}" srcOrd="1" destOrd="0" presId="urn:microsoft.com/office/officeart/2005/8/layout/hierarchy1"/>
    <dgm:cxn modelId="{964FC979-B06E-47C9-A6C6-54942594D6F8}" type="presParOf" srcId="{41E442C6-D8ED-48F3-88CE-AB840CFEF5C3}" destId="{7183ABE1-BF10-459B-BDF9-39E0C0CADD7F}" srcOrd="0" destOrd="0" presId="urn:microsoft.com/office/officeart/2005/8/layout/hierarchy1"/>
    <dgm:cxn modelId="{5F5AD737-B8E0-448C-B89E-E464D568EA25}" type="presParOf" srcId="{7183ABE1-BF10-459B-BDF9-39E0C0CADD7F}" destId="{585A1565-7EDD-413B-BBCC-D746B536065A}" srcOrd="0" destOrd="0" presId="urn:microsoft.com/office/officeart/2005/8/layout/hierarchy1"/>
    <dgm:cxn modelId="{4E198A17-6B91-4F83-9FD7-4598D7A692CB}" type="presParOf" srcId="{7183ABE1-BF10-459B-BDF9-39E0C0CADD7F}" destId="{73FE7D83-2557-466F-8112-A2BB83838379}" srcOrd="1" destOrd="0" presId="urn:microsoft.com/office/officeart/2005/8/layout/hierarchy1"/>
    <dgm:cxn modelId="{690CAF10-9219-4D16-931B-E2003C72944C}" type="presParOf" srcId="{41E442C6-D8ED-48F3-88CE-AB840CFEF5C3}" destId="{9D3487F8-B40D-4C03-8261-2E4FFE53DF08}" srcOrd="1" destOrd="0" presId="urn:microsoft.com/office/officeart/2005/8/layout/hierarchy1"/>
    <dgm:cxn modelId="{0B0A64BA-DE73-45F9-9BA5-6E6BF46FCA87}" type="presParOf" srcId="{061EE74B-5617-4995-AFDD-B59B02469D34}" destId="{94649BF8-744B-4D4A-A78C-1FC9CD043062}" srcOrd="2" destOrd="0" presId="urn:microsoft.com/office/officeart/2005/8/layout/hierarchy1"/>
    <dgm:cxn modelId="{EB745C5B-FF6A-4AE0-81B8-97FD2ADE36F2}" type="presParOf" srcId="{94649BF8-744B-4D4A-A78C-1FC9CD043062}" destId="{BB260CF9-A760-483E-B108-F44149411A1D}" srcOrd="0" destOrd="0" presId="urn:microsoft.com/office/officeart/2005/8/layout/hierarchy1"/>
    <dgm:cxn modelId="{C1DD2643-8365-4211-96AF-F4E4259BD0AF}" type="presParOf" srcId="{BB260CF9-A760-483E-B108-F44149411A1D}" destId="{6EA69118-BB6C-486A-BF6E-63BA8D43739A}" srcOrd="0" destOrd="0" presId="urn:microsoft.com/office/officeart/2005/8/layout/hierarchy1"/>
    <dgm:cxn modelId="{8BDF68F8-2DFB-4FA9-B50B-20242BFD92DD}" type="presParOf" srcId="{BB260CF9-A760-483E-B108-F44149411A1D}" destId="{149C974D-0936-454B-9145-62A8DE6B8926}" srcOrd="1" destOrd="0" presId="urn:microsoft.com/office/officeart/2005/8/layout/hierarchy1"/>
    <dgm:cxn modelId="{DC36C9D5-51AE-4F1D-BEFF-65B2D7D8F16C}" type="presParOf" srcId="{94649BF8-744B-4D4A-A78C-1FC9CD043062}" destId="{01328D21-5A3E-4C22-84CE-41DFCC7AA46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BDAD85-9F27-459A-828E-DC9C68B532A3}"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622AA33-FF73-4F8F-B9EB-99F7CD270E9B}">
      <dgm:prSet/>
      <dgm:spPr/>
      <dgm:t>
        <a:bodyPr/>
        <a:lstStyle/>
        <a:p>
          <a:r>
            <a:rPr lang="en-US"/>
            <a:t>Customer service</a:t>
          </a:r>
        </a:p>
      </dgm:t>
    </dgm:pt>
    <dgm:pt modelId="{E114A96E-B725-4C32-A8D1-9155A3846F45}" type="parTrans" cxnId="{F76E056E-F757-4841-BC55-0557567A13A0}">
      <dgm:prSet/>
      <dgm:spPr/>
      <dgm:t>
        <a:bodyPr/>
        <a:lstStyle/>
        <a:p>
          <a:endParaRPr lang="en-US"/>
        </a:p>
      </dgm:t>
    </dgm:pt>
    <dgm:pt modelId="{7191C399-E032-4790-AA2F-63DD1CB9CE78}" type="sibTrans" cxnId="{F76E056E-F757-4841-BC55-0557567A13A0}">
      <dgm:prSet/>
      <dgm:spPr/>
      <dgm:t>
        <a:bodyPr/>
        <a:lstStyle/>
        <a:p>
          <a:endParaRPr lang="en-US"/>
        </a:p>
      </dgm:t>
    </dgm:pt>
    <dgm:pt modelId="{873FE76D-82C7-4363-9746-7E991C126928}">
      <dgm:prSet/>
      <dgm:spPr/>
      <dgm:t>
        <a:bodyPr/>
        <a:lstStyle/>
        <a:p>
          <a:r>
            <a:rPr lang="en-US"/>
            <a:t>Continuous innovation</a:t>
          </a:r>
        </a:p>
      </dgm:t>
    </dgm:pt>
    <dgm:pt modelId="{5DC38D19-27E7-4C99-8EDD-7F75906092D5}" type="parTrans" cxnId="{42720995-3910-402D-9A00-2F2F52C6D19C}">
      <dgm:prSet/>
      <dgm:spPr/>
      <dgm:t>
        <a:bodyPr/>
        <a:lstStyle/>
        <a:p>
          <a:endParaRPr lang="en-US"/>
        </a:p>
      </dgm:t>
    </dgm:pt>
    <dgm:pt modelId="{5AB9A41C-1C43-4C90-817B-B475CE910E92}" type="sibTrans" cxnId="{42720995-3910-402D-9A00-2F2F52C6D19C}">
      <dgm:prSet/>
      <dgm:spPr/>
      <dgm:t>
        <a:bodyPr/>
        <a:lstStyle/>
        <a:p>
          <a:endParaRPr lang="en-US"/>
        </a:p>
      </dgm:t>
    </dgm:pt>
    <dgm:pt modelId="{212E751F-0534-40F3-85CC-2AA847481786}">
      <dgm:prSet/>
      <dgm:spPr/>
      <dgm:t>
        <a:bodyPr/>
        <a:lstStyle/>
        <a:p>
          <a:r>
            <a:rPr lang="en-US"/>
            <a:t>Superior technology</a:t>
          </a:r>
        </a:p>
      </dgm:t>
    </dgm:pt>
    <dgm:pt modelId="{C0EAE630-1FC9-4687-9972-4F7134D990E8}" type="parTrans" cxnId="{47A8FEFE-08E6-41D4-8F97-C0B110946A62}">
      <dgm:prSet/>
      <dgm:spPr/>
      <dgm:t>
        <a:bodyPr/>
        <a:lstStyle/>
        <a:p>
          <a:endParaRPr lang="en-US"/>
        </a:p>
      </dgm:t>
    </dgm:pt>
    <dgm:pt modelId="{D622BB83-3DBA-4E1A-8CD8-46CB67648B46}" type="sibTrans" cxnId="{47A8FEFE-08E6-41D4-8F97-C0B110946A62}">
      <dgm:prSet/>
      <dgm:spPr/>
      <dgm:t>
        <a:bodyPr/>
        <a:lstStyle/>
        <a:p>
          <a:endParaRPr lang="en-US"/>
        </a:p>
      </dgm:t>
    </dgm:pt>
    <dgm:pt modelId="{9400ADDE-9859-4E45-A352-54E711741282}">
      <dgm:prSet/>
      <dgm:spPr/>
      <dgm:t>
        <a:bodyPr/>
        <a:lstStyle/>
        <a:p>
          <a:r>
            <a:rPr lang="en-US"/>
            <a:t>Superior quality</a:t>
          </a:r>
        </a:p>
      </dgm:t>
    </dgm:pt>
    <dgm:pt modelId="{92E22594-3694-47CD-94F6-74685069E855}" type="parTrans" cxnId="{F6AB1DED-332E-4E8F-876B-F448D0256B9A}">
      <dgm:prSet/>
      <dgm:spPr/>
      <dgm:t>
        <a:bodyPr/>
        <a:lstStyle/>
        <a:p>
          <a:endParaRPr lang="en-US"/>
        </a:p>
      </dgm:t>
    </dgm:pt>
    <dgm:pt modelId="{702BB622-C9DA-4858-A258-0570D5226125}" type="sibTrans" cxnId="{F6AB1DED-332E-4E8F-876B-F448D0256B9A}">
      <dgm:prSet/>
      <dgm:spPr/>
      <dgm:t>
        <a:bodyPr/>
        <a:lstStyle/>
        <a:p>
          <a:endParaRPr lang="en-US"/>
        </a:p>
      </dgm:t>
    </dgm:pt>
    <dgm:pt modelId="{E4CEF0CF-9E9C-4606-8C96-6981EDDD33FF}">
      <dgm:prSet/>
      <dgm:spPr/>
      <dgm:t>
        <a:bodyPr/>
        <a:lstStyle/>
        <a:p>
          <a:r>
            <a:rPr lang="en-US"/>
            <a:t>Government protected monopoly</a:t>
          </a:r>
        </a:p>
      </dgm:t>
    </dgm:pt>
    <dgm:pt modelId="{BDBDF790-032D-4A14-9D49-F9BC566D7D75}" type="parTrans" cxnId="{188CF685-F951-4A03-A4FD-E69290DB5A32}">
      <dgm:prSet/>
      <dgm:spPr/>
      <dgm:t>
        <a:bodyPr/>
        <a:lstStyle/>
        <a:p>
          <a:endParaRPr lang="en-US"/>
        </a:p>
      </dgm:t>
    </dgm:pt>
    <dgm:pt modelId="{6DB1BA7E-795F-41E0-B9D3-8F7C6849C2B9}" type="sibTrans" cxnId="{188CF685-F951-4A03-A4FD-E69290DB5A32}">
      <dgm:prSet/>
      <dgm:spPr/>
      <dgm:t>
        <a:bodyPr/>
        <a:lstStyle/>
        <a:p>
          <a:endParaRPr lang="en-US"/>
        </a:p>
      </dgm:t>
    </dgm:pt>
    <dgm:pt modelId="{E14A572B-C4B1-4177-B392-21BA410095F1}">
      <dgm:prSet/>
      <dgm:spPr/>
      <dgm:t>
        <a:bodyPr/>
        <a:lstStyle/>
        <a:p>
          <a:r>
            <a:rPr lang="en-US"/>
            <a:t>Patents and copyrights/accumulated brand equity</a:t>
          </a:r>
        </a:p>
      </dgm:t>
    </dgm:pt>
    <dgm:pt modelId="{192AB195-D379-442A-9492-C32971A85D22}" type="parTrans" cxnId="{FB1DB8B3-8609-48E6-8793-406734DC1D78}">
      <dgm:prSet/>
      <dgm:spPr/>
      <dgm:t>
        <a:bodyPr/>
        <a:lstStyle/>
        <a:p>
          <a:endParaRPr lang="en-US"/>
        </a:p>
      </dgm:t>
    </dgm:pt>
    <dgm:pt modelId="{E999F44D-1A1F-4B5A-9828-C280BBDB61E5}" type="sibTrans" cxnId="{FB1DB8B3-8609-48E6-8793-406734DC1D78}">
      <dgm:prSet/>
      <dgm:spPr/>
      <dgm:t>
        <a:bodyPr/>
        <a:lstStyle/>
        <a:p>
          <a:endParaRPr lang="en-US"/>
        </a:p>
      </dgm:t>
    </dgm:pt>
    <dgm:pt modelId="{51A775AE-ADF5-4492-BC17-95EDD2C8BCFD}" type="pres">
      <dgm:prSet presAssocID="{F0BDAD85-9F27-459A-828E-DC9C68B532A3}" presName="root" presStyleCnt="0">
        <dgm:presLayoutVars>
          <dgm:dir/>
          <dgm:resizeHandles val="exact"/>
        </dgm:presLayoutVars>
      </dgm:prSet>
      <dgm:spPr/>
    </dgm:pt>
    <dgm:pt modelId="{C13967A1-B6D7-4283-952D-35DE6B2AE3EC}" type="pres">
      <dgm:prSet presAssocID="{F0BDAD85-9F27-459A-828E-DC9C68B532A3}" presName="container" presStyleCnt="0">
        <dgm:presLayoutVars>
          <dgm:dir/>
          <dgm:resizeHandles val="exact"/>
        </dgm:presLayoutVars>
      </dgm:prSet>
      <dgm:spPr/>
    </dgm:pt>
    <dgm:pt modelId="{2C64907E-1125-4553-863D-52C040937E85}" type="pres">
      <dgm:prSet presAssocID="{0622AA33-FF73-4F8F-B9EB-99F7CD270E9B}" presName="compNode" presStyleCnt="0"/>
      <dgm:spPr/>
    </dgm:pt>
    <dgm:pt modelId="{C1B8042F-E016-4CE5-BEEF-E42179B6B00F}" type="pres">
      <dgm:prSet presAssocID="{0622AA33-FF73-4F8F-B9EB-99F7CD270E9B}" presName="iconBgRect" presStyleLbl="bgShp" presStyleIdx="0" presStyleCnt="6"/>
      <dgm:spPr/>
    </dgm:pt>
    <dgm:pt modelId="{CBCECD60-D32C-458F-86DA-9ADF15AA133F}" type="pres">
      <dgm:prSet presAssocID="{0622AA33-FF73-4F8F-B9EB-99F7CD270E9B}"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ll center"/>
        </a:ext>
      </dgm:extLst>
    </dgm:pt>
    <dgm:pt modelId="{3284FCA3-A8DA-4DF2-B3F4-F02756FF73CC}" type="pres">
      <dgm:prSet presAssocID="{0622AA33-FF73-4F8F-B9EB-99F7CD270E9B}" presName="spaceRect" presStyleCnt="0"/>
      <dgm:spPr/>
    </dgm:pt>
    <dgm:pt modelId="{E7515EF0-2013-49AB-8895-654F4E2CFCF1}" type="pres">
      <dgm:prSet presAssocID="{0622AA33-FF73-4F8F-B9EB-99F7CD270E9B}" presName="textRect" presStyleLbl="revTx" presStyleIdx="0" presStyleCnt="6">
        <dgm:presLayoutVars>
          <dgm:chMax val="1"/>
          <dgm:chPref val="1"/>
        </dgm:presLayoutVars>
      </dgm:prSet>
      <dgm:spPr/>
    </dgm:pt>
    <dgm:pt modelId="{ABDE60D0-3E16-4C25-8A9B-E4E0FE66B455}" type="pres">
      <dgm:prSet presAssocID="{7191C399-E032-4790-AA2F-63DD1CB9CE78}" presName="sibTrans" presStyleLbl="sibTrans2D1" presStyleIdx="0" presStyleCnt="0"/>
      <dgm:spPr/>
    </dgm:pt>
    <dgm:pt modelId="{76A9C3D4-44EC-445B-8D25-96637BC32D00}" type="pres">
      <dgm:prSet presAssocID="{873FE76D-82C7-4363-9746-7E991C126928}" presName="compNode" presStyleCnt="0"/>
      <dgm:spPr/>
    </dgm:pt>
    <dgm:pt modelId="{936CAA7A-CAC7-4929-9CB9-270B5B0D5E9B}" type="pres">
      <dgm:prSet presAssocID="{873FE76D-82C7-4363-9746-7E991C126928}" presName="iconBgRect" presStyleLbl="bgShp" presStyleIdx="1" presStyleCnt="6"/>
      <dgm:spPr/>
    </dgm:pt>
    <dgm:pt modelId="{55F62600-42D2-4A1F-9006-8BB22ABEC692}" type="pres">
      <dgm:prSet presAssocID="{873FE76D-82C7-4363-9746-7E991C126928}"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bulb"/>
        </a:ext>
      </dgm:extLst>
    </dgm:pt>
    <dgm:pt modelId="{E06D0835-36EE-4002-99C8-CD7BF712CFEA}" type="pres">
      <dgm:prSet presAssocID="{873FE76D-82C7-4363-9746-7E991C126928}" presName="spaceRect" presStyleCnt="0"/>
      <dgm:spPr/>
    </dgm:pt>
    <dgm:pt modelId="{E6304B34-F908-4B72-8C93-60EB593A2FBD}" type="pres">
      <dgm:prSet presAssocID="{873FE76D-82C7-4363-9746-7E991C126928}" presName="textRect" presStyleLbl="revTx" presStyleIdx="1" presStyleCnt="6">
        <dgm:presLayoutVars>
          <dgm:chMax val="1"/>
          <dgm:chPref val="1"/>
        </dgm:presLayoutVars>
      </dgm:prSet>
      <dgm:spPr/>
    </dgm:pt>
    <dgm:pt modelId="{A1CFF2B9-E507-4BC7-B8F1-7BF01366D383}" type="pres">
      <dgm:prSet presAssocID="{5AB9A41C-1C43-4C90-817B-B475CE910E92}" presName="sibTrans" presStyleLbl="sibTrans2D1" presStyleIdx="0" presStyleCnt="0"/>
      <dgm:spPr/>
    </dgm:pt>
    <dgm:pt modelId="{192A4B18-A779-4770-89D0-05FD728E1539}" type="pres">
      <dgm:prSet presAssocID="{212E751F-0534-40F3-85CC-2AA847481786}" presName="compNode" presStyleCnt="0"/>
      <dgm:spPr/>
    </dgm:pt>
    <dgm:pt modelId="{D827337B-F1FD-4B91-85BF-999DC84AFF18}" type="pres">
      <dgm:prSet presAssocID="{212E751F-0534-40F3-85CC-2AA847481786}" presName="iconBgRect" presStyleLbl="bgShp" presStyleIdx="2" presStyleCnt="6"/>
      <dgm:spPr/>
    </dgm:pt>
    <dgm:pt modelId="{1D7C41B8-CF53-40D3-B83C-6A8723F3EC61}" type="pres">
      <dgm:prSet presAssocID="{212E751F-0534-40F3-85CC-2AA847481786}"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mputer"/>
        </a:ext>
      </dgm:extLst>
    </dgm:pt>
    <dgm:pt modelId="{121F75AB-EB0F-4B1D-9DBC-C21185268479}" type="pres">
      <dgm:prSet presAssocID="{212E751F-0534-40F3-85CC-2AA847481786}" presName="spaceRect" presStyleCnt="0"/>
      <dgm:spPr/>
    </dgm:pt>
    <dgm:pt modelId="{FB4A7D19-97F3-4CF8-A9A8-2A6555585385}" type="pres">
      <dgm:prSet presAssocID="{212E751F-0534-40F3-85CC-2AA847481786}" presName="textRect" presStyleLbl="revTx" presStyleIdx="2" presStyleCnt="6">
        <dgm:presLayoutVars>
          <dgm:chMax val="1"/>
          <dgm:chPref val="1"/>
        </dgm:presLayoutVars>
      </dgm:prSet>
      <dgm:spPr/>
    </dgm:pt>
    <dgm:pt modelId="{76A7C4C6-AF25-4D2C-83C6-D9722199BDEC}" type="pres">
      <dgm:prSet presAssocID="{D622BB83-3DBA-4E1A-8CD8-46CB67648B46}" presName="sibTrans" presStyleLbl="sibTrans2D1" presStyleIdx="0" presStyleCnt="0"/>
      <dgm:spPr/>
    </dgm:pt>
    <dgm:pt modelId="{78B6BFBA-19C9-4311-B353-588EAED64952}" type="pres">
      <dgm:prSet presAssocID="{9400ADDE-9859-4E45-A352-54E711741282}" presName="compNode" presStyleCnt="0"/>
      <dgm:spPr/>
    </dgm:pt>
    <dgm:pt modelId="{74B195A7-C007-4D88-95D2-A5FE6AEC1116}" type="pres">
      <dgm:prSet presAssocID="{9400ADDE-9859-4E45-A352-54E711741282}" presName="iconBgRect" presStyleLbl="bgShp" presStyleIdx="3" presStyleCnt="6"/>
      <dgm:spPr/>
    </dgm:pt>
    <dgm:pt modelId="{4502EB80-3F39-423E-B20D-5CAFAFDCA792}" type="pres">
      <dgm:prSet presAssocID="{9400ADDE-9859-4E45-A352-54E711741282}"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CAA17361-12D5-4F07-B06D-29F89E82D955}" type="pres">
      <dgm:prSet presAssocID="{9400ADDE-9859-4E45-A352-54E711741282}" presName="spaceRect" presStyleCnt="0"/>
      <dgm:spPr/>
    </dgm:pt>
    <dgm:pt modelId="{3ED65355-1012-45CC-AAD4-8943E603E97C}" type="pres">
      <dgm:prSet presAssocID="{9400ADDE-9859-4E45-A352-54E711741282}" presName="textRect" presStyleLbl="revTx" presStyleIdx="3" presStyleCnt="6">
        <dgm:presLayoutVars>
          <dgm:chMax val="1"/>
          <dgm:chPref val="1"/>
        </dgm:presLayoutVars>
      </dgm:prSet>
      <dgm:spPr/>
    </dgm:pt>
    <dgm:pt modelId="{78702FF2-2B0F-45A0-B97D-DCEFF6213FE3}" type="pres">
      <dgm:prSet presAssocID="{702BB622-C9DA-4858-A258-0570D5226125}" presName="sibTrans" presStyleLbl="sibTrans2D1" presStyleIdx="0" presStyleCnt="0"/>
      <dgm:spPr/>
    </dgm:pt>
    <dgm:pt modelId="{C84E1DA8-BB1A-45DF-BCB4-1E181E2DBC99}" type="pres">
      <dgm:prSet presAssocID="{E4CEF0CF-9E9C-4606-8C96-6981EDDD33FF}" presName="compNode" presStyleCnt="0"/>
      <dgm:spPr/>
    </dgm:pt>
    <dgm:pt modelId="{D3AC47D9-76F3-4F82-9BCE-6F3F727957AD}" type="pres">
      <dgm:prSet presAssocID="{E4CEF0CF-9E9C-4606-8C96-6981EDDD33FF}" presName="iconBgRect" presStyleLbl="bgShp" presStyleIdx="4" presStyleCnt="6"/>
      <dgm:spPr/>
    </dgm:pt>
    <dgm:pt modelId="{392C8663-2628-42EF-90DD-6964643D33D1}" type="pres">
      <dgm:prSet presAssocID="{E4CEF0CF-9E9C-4606-8C96-6981EDDD33FF}"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ank"/>
        </a:ext>
      </dgm:extLst>
    </dgm:pt>
    <dgm:pt modelId="{037C8C3E-3605-46E2-80BC-5CE4942BDA39}" type="pres">
      <dgm:prSet presAssocID="{E4CEF0CF-9E9C-4606-8C96-6981EDDD33FF}" presName="spaceRect" presStyleCnt="0"/>
      <dgm:spPr/>
    </dgm:pt>
    <dgm:pt modelId="{37ECB2CA-984D-47E5-ABFA-F8873E36594D}" type="pres">
      <dgm:prSet presAssocID="{E4CEF0CF-9E9C-4606-8C96-6981EDDD33FF}" presName="textRect" presStyleLbl="revTx" presStyleIdx="4" presStyleCnt="6">
        <dgm:presLayoutVars>
          <dgm:chMax val="1"/>
          <dgm:chPref val="1"/>
        </dgm:presLayoutVars>
      </dgm:prSet>
      <dgm:spPr/>
    </dgm:pt>
    <dgm:pt modelId="{7B506B34-586C-46E4-B2B1-846FBAEDDACC}" type="pres">
      <dgm:prSet presAssocID="{6DB1BA7E-795F-41E0-B9D3-8F7C6849C2B9}" presName="sibTrans" presStyleLbl="sibTrans2D1" presStyleIdx="0" presStyleCnt="0"/>
      <dgm:spPr/>
    </dgm:pt>
    <dgm:pt modelId="{822C1BCD-8487-4BE3-B6BD-A886E0E3D5E4}" type="pres">
      <dgm:prSet presAssocID="{E14A572B-C4B1-4177-B392-21BA410095F1}" presName="compNode" presStyleCnt="0"/>
      <dgm:spPr/>
    </dgm:pt>
    <dgm:pt modelId="{CC1AC9AB-40F7-42EB-A751-423F564CB185}" type="pres">
      <dgm:prSet presAssocID="{E14A572B-C4B1-4177-B392-21BA410095F1}" presName="iconBgRect" presStyleLbl="bgShp" presStyleIdx="5" presStyleCnt="6"/>
      <dgm:spPr/>
    </dgm:pt>
    <dgm:pt modelId="{EAC16F0E-3ABA-498B-B9F4-F414A55030D9}" type="pres">
      <dgm:prSet presAssocID="{E14A572B-C4B1-4177-B392-21BA410095F1}"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Upward trend"/>
        </a:ext>
      </dgm:extLst>
    </dgm:pt>
    <dgm:pt modelId="{92C4BBE1-64FF-4640-90A8-F89705C29A92}" type="pres">
      <dgm:prSet presAssocID="{E14A572B-C4B1-4177-B392-21BA410095F1}" presName="spaceRect" presStyleCnt="0"/>
      <dgm:spPr/>
    </dgm:pt>
    <dgm:pt modelId="{99DD61D5-A12F-4357-B00C-4B11C704DE70}" type="pres">
      <dgm:prSet presAssocID="{E14A572B-C4B1-4177-B392-21BA410095F1}" presName="textRect" presStyleLbl="revTx" presStyleIdx="5" presStyleCnt="6">
        <dgm:presLayoutVars>
          <dgm:chMax val="1"/>
          <dgm:chPref val="1"/>
        </dgm:presLayoutVars>
      </dgm:prSet>
      <dgm:spPr/>
    </dgm:pt>
  </dgm:ptLst>
  <dgm:cxnLst>
    <dgm:cxn modelId="{F8FEB906-F2A2-4CA7-A441-11BB4E0F1A24}" type="presOf" srcId="{702BB622-C9DA-4858-A258-0570D5226125}" destId="{78702FF2-2B0F-45A0-B97D-DCEFF6213FE3}" srcOrd="0" destOrd="0" presId="urn:microsoft.com/office/officeart/2018/2/layout/IconCircleList"/>
    <dgm:cxn modelId="{10A36A0C-CF8B-4914-83FE-B6107D933620}" type="presOf" srcId="{873FE76D-82C7-4363-9746-7E991C126928}" destId="{E6304B34-F908-4B72-8C93-60EB593A2FBD}" srcOrd="0" destOrd="0" presId="urn:microsoft.com/office/officeart/2018/2/layout/IconCircleList"/>
    <dgm:cxn modelId="{9484AF20-0116-4770-B129-66C66B8E03BC}" type="presOf" srcId="{212E751F-0534-40F3-85CC-2AA847481786}" destId="{FB4A7D19-97F3-4CF8-A9A8-2A6555585385}" srcOrd="0" destOrd="0" presId="urn:microsoft.com/office/officeart/2018/2/layout/IconCircleList"/>
    <dgm:cxn modelId="{F76E056E-F757-4841-BC55-0557567A13A0}" srcId="{F0BDAD85-9F27-459A-828E-DC9C68B532A3}" destId="{0622AA33-FF73-4F8F-B9EB-99F7CD270E9B}" srcOrd="0" destOrd="0" parTransId="{E114A96E-B725-4C32-A8D1-9155A3846F45}" sibTransId="{7191C399-E032-4790-AA2F-63DD1CB9CE78}"/>
    <dgm:cxn modelId="{77E5276E-9A93-458E-AD34-849D816D332E}" type="presOf" srcId="{D622BB83-3DBA-4E1A-8CD8-46CB67648B46}" destId="{76A7C4C6-AF25-4D2C-83C6-D9722199BDEC}" srcOrd="0" destOrd="0" presId="urn:microsoft.com/office/officeart/2018/2/layout/IconCircleList"/>
    <dgm:cxn modelId="{F252DA50-D411-44D1-AA03-0EC919CDD28D}" type="presOf" srcId="{6DB1BA7E-795F-41E0-B9D3-8F7C6849C2B9}" destId="{7B506B34-586C-46E4-B2B1-846FBAEDDACC}" srcOrd="0" destOrd="0" presId="urn:microsoft.com/office/officeart/2018/2/layout/IconCircleList"/>
    <dgm:cxn modelId="{E7D92582-DFE4-4802-AA2D-8EBA18C395E1}" type="presOf" srcId="{5AB9A41C-1C43-4C90-817B-B475CE910E92}" destId="{A1CFF2B9-E507-4BC7-B8F1-7BF01366D383}" srcOrd="0" destOrd="0" presId="urn:microsoft.com/office/officeart/2018/2/layout/IconCircleList"/>
    <dgm:cxn modelId="{188CF685-F951-4A03-A4FD-E69290DB5A32}" srcId="{F0BDAD85-9F27-459A-828E-DC9C68B532A3}" destId="{E4CEF0CF-9E9C-4606-8C96-6981EDDD33FF}" srcOrd="4" destOrd="0" parTransId="{BDBDF790-032D-4A14-9D49-F9BC566D7D75}" sibTransId="{6DB1BA7E-795F-41E0-B9D3-8F7C6849C2B9}"/>
    <dgm:cxn modelId="{42720995-3910-402D-9A00-2F2F52C6D19C}" srcId="{F0BDAD85-9F27-459A-828E-DC9C68B532A3}" destId="{873FE76D-82C7-4363-9746-7E991C126928}" srcOrd="1" destOrd="0" parTransId="{5DC38D19-27E7-4C99-8EDD-7F75906092D5}" sibTransId="{5AB9A41C-1C43-4C90-817B-B475CE910E92}"/>
    <dgm:cxn modelId="{267E7096-4678-482F-9023-A2EFC40103F5}" type="presOf" srcId="{7191C399-E032-4790-AA2F-63DD1CB9CE78}" destId="{ABDE60D0-3E16-4C25-8A9B-E4E0FE66B455}" srcOrd="0" destOrd="0" presId="urn:microsoft.com/office/officeart/2018/2/layout/IconCircleList"/>
    <dgm:cxn modelId="{701BE597-1921-4F14-8E1D-0D2813674121}" type="presOf" srcId="{F0BDAD85-9F27-459A-828E-DC9C68B532A3}" destId="{51A775AE-ADF5-4492-BC17-95EDD2C8BCFD}" srcOrd="0" destOrd="0" presId="urn:microsoft.com/office/officeart/2018/2/layout/IconCircleList"/>
    <dgm:cxn modelId="{FB1DB8B3-8609-48E6-8793-406734DC1D78}" srcId="{F0BDAD85-9F27-459A-828E-DC9C68B532A3}" destId="{E14A572B-C4B1-4177-B392-21BA410095F1}" srcOrd="5" destOrd="0" parTransId="{192AB195-D379-442A-9492-C32971A85D22}" sibTransId="{E999F44D-1A1F-4B5A-9828-C280BBDB61E5}"/>
    <dgm:cxn modelId="{21427CCE-59A2-4D16-B995-2B570BCD60E3}" type="presOf" srcId="{9400ADDE-9859-4E45-A352-54E711741282}" destId="{3ED65355-1012-45CC-AAD4-8943E603E97C}" srcOrd="0" destOrd="0" presId="urn:microsoft.com/office/officeart/2018/2/layout/IconCircleList"/>
    <dgm:cxn modelId="{EB05ABCF-1046-4CD8-A602-A8FBCDD29407}" type="presOf" srcId="{E4CEF0CF-9E9C-4606-8C96-6981EDDD33FF}" destId="{37ECB2CA-984D-47E5-ABFA-F8873E36594D}" srcOrd="0" destOrd="0" presId="urn:microsoft.com/office/officeart/2018/2/layout/IconCircleList"/>
    <dgm:cxn modelId="{67CFE9D9-E705-4B7E-9DCD-FD9275A63985}" type="presOf" srcId="{E14A572B-C4B1-4177-B392-21BA410095F1}" destId="{99DD61D5-A12F-4357-B00C-4B11C704DE70}" srcOrd="0" destOrd="0" presId="urn:microsoft.com/office/officeart/2018/2/layout/IconCircleList"/>
    <dgm:cxn modelId="{9B8632EC-4FB0-4D2D-B4D8-59C1C910714A}" type="presOf" srcId="{0622AA33-FF73-4F8F-B9EB-99F7CD270E9B}" destId="{E7515EF0-2013-49AB-8895-654F4E2CFCF1}" srcOrd="0" destOrd="0" presId="urn:microsoft.com/office/officeart/2018/2/layout/IconCircleList"/>
    <dgm:cxn modelId="{F6AB1DED-332E-4E8F-876B-F448D0256B9A}" srcId="{F0BDAD85-9F27-459A-828E-DC9C68B532A3}" destId="{9400ADDE-9859-4E45-A352-54E711741282}" srcOrd="3" destOrd="0" parTransId="{92E22594-3694-47CD-94F6-74685069E855}" sibTransId="{702BB622-C9DA-4858-A258-0570D5226125}"/>
    <dgm:cxn modelId="{47A8FEFE-08E6-41D4-8F97-C0B110946A62}" srcId="{F0BDAD85-9F27-459A-828E-DC9C68B532A3}" destId="{212E751F-0534-40F3-85CC-2AA847481786}" srcOrd="2" destOrd="0" parTransId="{C0EAE630-1FC9-4687-9972-4F7134D990E8}" sibTransId="{D622BB83-3DBA-4E1A-8CD8-46CB67648B46}"/>
    <dgm:cxn modelId="{0FCEA4B2-43CB-4538-A0F3-0A174A19B8DD}" type="presParOf" srcId="{51A775AE-ADF5-4492-BC17-95EDD2C8BCFD}" destId="{C13967A1-B6D7-4283-952D-35DE6B2AE3EC}" srcOrd="0" destOrd="0" presId="urn:microsoft.com/office/officeart/2018/2/layout/IconCircleList"/>
    <dgm:cxn modelId="{BD922F9F-351B-4799-823A-D6444FA012EA}" type="presParOf" srcId="{C13967A1-B6D7-4283-952D-35DE6B2AE3EC}" destId="{2C64907E-1125-4553-863D-52C040937E85}" srcOrd="0" destOrd="0" presId="urn:microsoft.com/office/officeart/2018/2/layout/IconCircleList"/>
    <dgm:cxn modelId="{2C1370DD-AB6D-4234-9A41-F25506FEF3F8}" type="presParOf" srcId="{2C64907E-1125-4553-863D-52C040937E85}" destId="{C1B8042F-E016-4CE5-BEEF-E42179B6B00F}" srcOrd="0" destOrd="0" presId="urn:microsoft.com/office/officeart/2018/2/layout/IconCircleList"/>
    <dgm:cxn modelId="{5C26ABBC-D88E-4EE5-A588-9702BF09FEB1}" type="presParOf" srcId="{2C64907E-1125-4553-863D-52C040937E85}" destId="{CBCECD60-D32C-458F-86DA-9ADF15AA133F}" srcOrd="1" destOrd="0" presId="urn:microsoft.com/office/officeart/2018/2/layout/IconCircleList"/>
    <dgm:cxn modelId="{8D070861-C009-49B8-9E5A-7B236BFE3F31}" type="presParOf" srcId="{2C64907E-1125-4553-863D-52C040937E85}" destId="{3284FCA3-A8DA-4DF2-B3F4-F02756FF73CC}" srcOrd="2" destOrd="0" presId="urn:microsoft.com/office/officeart/2018/2/layout/IconCircleList"/>
    <dgm:cxn modelId="{6E627026-00B6-4002-8E67-C158BF7E24E1}" type="presParOf" srcId="{2C64907E-1125-4553-863D-52C040937E85}" destId="{E7515EF0-2013-49AB-8895-654F4E2CFCF1}" srcOrd="3" destOrd="0" presId="urn:microsoft.com/office/officeart/2018/2/layout/IconCircleList"/>
    <dgm:cxn modelId="{F2F8409D-52FD-4205-A5C3-4DCBBCE7553F}" type="presParOf" srcId="{C13967A1-B6D7-4283-952D-35DE6B2AE3EC}" destId="{ABDE60D0-3E16-4C25-8A9B-E4E0FE66B455}" srcOrd="1" destOrd="0" presId="urn:microsoft.com/office/officeart/2018/2/layout/IconCircleList"/>
    <dgm:cxn modelId="{114D8016-25C6-4EB7-ACCF-AEDE064620BA}" type="presParOf" srcId="{C13967A1-B6D7-4283-952D-35DE6B2AE3EC}" destId="{76A9C3D4-44EC-445B-8D25-96637BC32D00}" srcOrd="2" destOrd="0" presId="urn:microsoft.com/office/officeart/2018/2/layout/IconCircleList"/>
    <dgm:cxn modelId="{B0246F3B-CBD5-4355-9C3C-E10E69405D60}" type="presParOf" srcId="{76A9C3D4-44EC-445B-8D25-96637BC32D00}" destId="{936CAA7A-CAC7-4929-9CB9-270B5B0D5E9B}" srcOrd="0" destOrd="0" presId="urn:microsoft.com/office/officeart/2018/2/layout/IconCircleList"/>
    <dgm:cxn modelId="{1D9F5DB4-1295-4608-8712-B6391533F3BF}" type="presParOf" srcId="{76A9C3D4-44EC-445B-8D25-96637BC32D00}" destId="{55F62600-42D2-4A1F-9006-8BB22ABEC692}" srcOrd="1" destOrd="0" presId="urn:microsoft.com/office/officeart/2018/2/layout/IconCircleList"/>
    <dgm:cxn modelId="{95890E47-AC58-4E1E-9840-CEAFD8004A58}" type="presParOf" srcId="{76A9C3D4-44EC-445B-8D25-96637BC32D00}" destId="{E06D0835-36EE-4002-99C8-CD7BF712CFEA}" srcOrd="2" destOrd="0" presId="urn:microsoft.com/office/officeart/2018/2/layout/IconCircleList"/>
    <dgm:cxn modelId="{BDEC7E75-17E5-4DD0-8CED-9C6BD8CAAB22}" type="presParOf" srcId="{76A9C3D4-44EC-445B-8D25-96637BC32D00}" destId="{E6304B34-F908-4B72-8C93-60EB593A2FBD}" srcOrd="3" destOrd="0" presId="urn:microsoft.com/office/officeart/2018/2/layout/IconCircleList"/>
    <dgm:cxn modelId="{8ED30867-22A5-47BC-A343-D49BA1D7198B}" type="presParOf" srcId="{C13967A1-B6D7-4283-952D-35DE6B2AE3EC}" destId="{A1CFF2B9-E507-4BC7-B8F1-7BF01366D383}" srcOrd="3" destOrd="0" presId="urn:microsoft.com/office/officeart/2018/2/layout/IconCircleList"/>
    <dgm:cxn modelId="{3BA1E567-9727-478F-8E41-370BB76FED5A}" type="presParOf" srcId="{C13967A1-B6D7-4283-952D-35DE6B2AE3EC}" destId="{192A4B18-A779-4770-89D0-05FD728E1539}" srcOrd="4" destOrd="0" presId="urn:microsoft.com/office/officeart/2018/2/layout/IconCircleList"/>
    <dgm:cxn modelId="{F8EF48F2-4557-4A50-8F9C-CF1700689BA6}" type="presParOf" srcId="{192A4B18-A779-4770-89D0-05FD728E1539}" destId="{D827337B-F1FD-4B91-85BF-999DC84AFF18}" srcOrd="0" destOrd="0" presId="urn:microsoft.com/office/officeart/2018/2/layout/IconCircleList"/>
    <dgm:cxn modelId="{9FE332BA-3217-49C8-BC35-BE0EC86B8063}" type="presParOf" srcId="{192A4B18-A779-4770-89D0-05FD728E1539}" destId="{1D7C41B8-CF53-40D3-B83C-6A8723F3EC61}" srcOrd="1" destOrd="0" presId="urn:microsoft.com/office/officeart/2018/2/layout/IconCircleList"/>
    <dgm:cxn modelId="{9DDBEA3E-5038-47B8-89AF-8568B7CCF9DC}" type="presParOf" srcId="{192A4B18-A779-4770-89D0-05FD728E1539}" destId="{121F75AB-EB0F-4B1D-9DBC-C21185268479}" srcOrd="2" destOrd="0" presId="urn:microsoft.com/office/officeart/2018/2/layout/IconCircleList"/>
    <dgm:cxn modelId="{E2AEF0CC-5F03-430F-A7A3-D1B10F4B2217}" type="presParOf" srcId="{192A4B18-A779-4770-89D0-05FD728E1539}" destId="{FB4A7D19-97F3-4CF8-A9A8-2A6555585385}" srcOrd="3" destOrd="0" presId="urn:microsoft.com/office/officeart/2018/2/layout/IconCircleList"/>
    <dgm:cxn modelId="{E064142F-600B-4F2F-8DB3-AA696B41BC59}" type="presParOf" srcId="{C13967A1-B6D7-4283-952D-35DE6B2AE3EC}" destId="{76A7C4C6-AF25-4D2C-83C6-D9722199BDEC}" srcOrd="5" destOrd="0" presId="urn:microsoft.com/office/officeart/2018/2/layout/IconCircleList"/>
    <dgm:cxn modelId="{91AC64D6-DE50-40DC-8E79-5E78D2231651}" type="presParOf" srcId="{C13967A1-B6D7-4283-952D-35DE6B2AE3EC}" destId="{78B6BFBA-19C9-4311-B353-588EAED64952}" srcOrd="6" destOrd="0" presId="urn:microsoft.com/office/officeart/2018/2/layout/IconCircleList"/>
    <dgm:cxn modelId="{B3BEAE08-6268-4E42-B8D1-BED3F35BAEC7}" type="presParOf" srcId="{78B6BFBA-19C9-4311-B353-588EAED64952}" destId="{74B195A7-C007-4D88-95D2-A5FE6AEC1116}" srcOrd="0" destOrd="0" presId="urn:microsoft.com/office/officeart/2018/2/layout/IconCircleList"/>
    <dgm:cxn modelId="{0D6E7B1D-0E7C-4133-B7B9-6DC1F7C9FECF}" type="presParOf" srcId="{78B6BFBA-19C9-4311-B353-588EAED64952}" destId="{4502EB80-3F39-423E-B20D-5CAFAFDCA792}" srcOrd="1" destOrd="0" presId="urn:microsoft.com/office/officeart/2018/2/layout/IconCircleList"/>
    <dgm:cxn modelId="{2B4B9A10-C852-4BB9-B12A-26A50BC10021}" type="presParOf" srcId="{78B6BFBA-19C9-4311-B353-588EAED64952}" destId="{CAA17361-12D5-4F07-B06D-29F89E82D955}" srcOrd="2" destOrd="0" presId="urn:microsoft.com/office/officeart/2018/2/layout/IconCircleList"/>
    <dgm:cxn modelId="{18A07E35-8E1B-47B4-BC74-BEF553128C5C}" type="presParOf" srcId="{78B6BFBA-19C9-4311-B353-588EAED64952}" destId="{3ED65355-1012-45CC-AAD4-8943E603E97C}" srcOrd="3" destOrd="0" presId="urn:microsoft.com/office/officeart/2018/2/layout/IconCircleList"/>
    <dgm:cxn modelId="{C53279BD-B742-4F23-9FAD-553621721B20}" type="presParOf" srcId="{C13967A1-B6D7-4283-952D-35DE6B2AE3EC}" destId="{78702FF2-2B0F-45A0-B97D-DCEFF6213FE3}" srcOrd="7" destOrd="0" presId="urn:microsoft.com/office/officeart/2018/2/layout/IconCircleList"/>
    <dgm:cxn modelId="{B737C1A1-A462-4A2A-B21C-F202885BAE57}" type="presParOf" srcId="{C13967A1-B6D7-4283-952D-35DE6B2AE3EC}" destId="{C84E1DA8-BB1A-45DF-BCB4-1E181E2DBC99}" srcOrd="8" destOrd="0" presId="urn:microsoft.com/office/officeart/2018/2/layout/IconCircleList"/>
    <dgm:cxn modelId="{8C17BA24-799D-42E9-A959-DE096F6E0B95}" type="presParOf" srcId="{C84E1DA8-BB1A-45DF-BCB4-1E181E2DBC99}" destId="{D3AC47D9-76F3-4F82-9BCE-6F3F727957AD}" srcOrd="0" destOrd="0" presId="urn:microsoft.com/office/officeart/2018/2/layout/IconCircleList"/>
    <dgm:cxn modelId="{66B746D4-E88A-4B0B-9B92-271F4636996A}" type="presParOf" srcId="{C84E1DA8-BB1A-45DF-BCB4-1E181E2DBC99}" destId="{392C8663-2628-42EF-90DD-6964643D33D1}" srcOrd="1" destOrd="0" presId="urn:microsoft.com/office/officeart/2018/2/layout/IconCircleList"/>
    <dgm:cxn modelId="{77321DED-078B-4ED0-8780-87B6BBF694CB}" type="presParOf" srcId="{C84E1DA8-BB1A-45DF-BCB4-1E181E2DBC99}" destId="{037C8C3E-3605-46E2-80BC-5CE4942BDA39}" srcOrd="2" destOrd="0" presId="urn:microsoft.com/office/officeart/2018/2/layout/IconCircleList"/>
    <dgm:cxn modelId="{B752DB4A-A885-41D7-9C20-B73D0D8E7E25}" type="presParOf" srcId="{C84E1DA8-BB1A-45DF-BCB4-1E181E2DBC99}" destId="{37ECB2CA-984D-47E5-ABFA-F8873E36594D}" srcOrd="3" destOrd="0" presId="urn:microsoft.com/office/officeart/2018/2/layout/IconCircleList"/>
    <dgm:cxn modelId="{5557BA10-0355-4CD4-A121-C5040FAAD2ED}" type="presParOf" srcId="{C13967A1-B6D7-4283-952D-35DE6B2AE3EC}" destId="{7B506B34-586C-46E4-B2B1-846FBAEDDACC}" srcOrd="9" destOrd="0" presId="urn:microsoft.com/office/officeart/2018/2/layout/IconCircleList"/>
    <dgm:cxn modelId="{83A5E068-C654-4D9A-B36B-A386F3F06AC4}" type="presParOf" srcId="{C13967A1-B6D7-4283-952D-35DE6B2AE3EC}" destId="{822C1BCD-8487-4BE3-B6BD-A886E0E3D5E4}" srcOrd="10" destOrd="0" presId="urn:microsoft.com/office/officeart/2018/2/layout/IconCircleList"/>
    <dgm:cxn modelId="{5CC7861E-58E5-4A17-A584-30DD76D75081}" type="presParOf" srcId="{822C1BCD-8487-4BE3-B6BD-A886E0E3D5E4}" destId="{CC1AC9AB-40F7-42EB-A751-423F564CB185}" srcOrd="0" destOrd="0" presId="urn:microsoft.com/office/officeart/2018/2/layout/IconCircleList"/>
    <dgm:cxn modelId="{2D17236E-566A-4073-BC12-D83F90E442A1}" type="presParOf" srcId="{822C1BCD-8487-4BE3-B6BD-A886E0E3D5E4}" destId="{EAC16F0E-3ABA-498B-B9F4-F414A55030D9}" srcOrd="1" destOrd="0" presId="urn:microsoft.com/office/officeart/2018/2/layout/IconCircleList"/>
    <dgm:cxn modelId="{597157D3-CE56-477B-8D57-D6880897EB1C}" type="presParOf" srcId="{822C1BCD-8487-4BE3-B6BD-A886E0E3D5E4}" destId="{92C4BBE1-64FF-4640-90A8-F89705C29A92}" srcOrd="2" destOrd="0" presId="urn:microsoft.com/office/officeart/2018/2/layout/IconCircleList"/>
    <dgm:cxn modelId="{C4D39B3A-F9EF-405B-8692-E0DAD3B96976}" type="presParOf" srcId="{822C1BCD-8487-4BE3-B6BD-A886E0E3D5E4}" destId="{99DD61D5-A12F-4357-B00C-4B11C704DE70}"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3A7ABB-FB46-4F74-A445-24159853BF7F}">
      <dsp:nvSpPr>
        <dsp:cNvPr id="0" name=""/>
        <dsp:cNvSpPr/>
      </dsp:nvSpPr>
      <dsp:spPr>
        <a:xfrm>
          <a:off x="0" y="2604"/>
          <a:ext cx="91440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78DB1E-FD18-495A-8A1B-77746F383D60}">
      <dsp:nvSpPr>
        <dsp:cNvPr id="0" name=""/>
        <dsp:cNvSpPr/>
      </dsp:nvSpPr>
      <dsp:spPr>
        <a:xfrm>
          <a:off x="0" y="2604"/>
          <a:ext cx="9144000" cy="1776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A statement of the desired leadership position that an organization wishes to achieve/a goal that employees perceive as inherently worthwhile.</a:t>
          </a:r>
        </a:p>
      </dsp:txBody>
      <dsp:txXfrm>
        <a:off x="0" y="2604"/>
        <a:ext cx="9144000" cy="1776263"/>
      </dsp:txXfrm>
    </dsp:sp>
    <dsp:sp modelId="{F7B19BD3-3F44-43A0-A554-51914CFF3CF1}">
      <dsp:nvSpPr>
        <dsp:cNvPr id="0" name=""/>
        <dsp:cNvSpPr/>
      </dsp:nvSpPr>
      <dsp:spPr>
        <a:xfrm>
          <a:off x="0" y="1778868"/>
          <a:ext cx="91440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DC84AD-2834-42B4-A49F-521D07404477}">
      <dsp:nvSpPr>
        <dsp:cNvPr id="0" name=""/>
        <dsp:cNvSpPr/>
      </dsp:nvSpPr>
      <dsp:spPr>
        <a:xfrm>
          <a:off x="0" y="1778868"/>
          <a:ext cx="9144000" cy="1776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Exceeds your current strategic focus (picture) and existing resources.</a:t>
          </a:r>
        </a:p>
      </dsp:txBody>
      <dsp:txXfrm>
        <a:off x="0" y="1778868"/>
        <a:ext cx="9144000" cy="1776263"/>
      </dsp:txXfrm>
    </dsp:sp>
    <dsp:sp modelId="{20BF6690-5EEC-4A96-A9BB-7DDB1CD1F97E}">
      <dsp:nvSpPr>
        <dsp:cNvPr id="0" name=""/>
        <dsp:cNvSpPr/>
      </dsp:nvSpPr>
      <dsp:spPr>
        <a:xfrm>
          <a:off x="0" y="3555131"/>
          <a:ext cx="91440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041161-CD92-4A22-A11B-6188252D549A}">
      <dsp:nvSpPr>
        <dsp:cNvPr id="0" name=""/>
        <dsp:cNvSpPr/>
      </dsp:nvSpPr>
      <dsp:spPr>
        <a:xfrm>
          <a:off x="0" y="3555131"/>
          <a:ext cx="9144000" cy="1776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A corporate ambition /obsession/ challenge to win at all levels.</a:t>
          </a:r>
        </a:p>
      </dsp:txBody>
      <dsp:txXfrm>
        <a:off x="0" y="3555131"/>
        <a:ext cx="9144000" cy="17762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A16D5D-FEF3-4BE9-9DFB-742036CAC28F}">
      <dsp:nvSpPr>
        <dsp:cNvPr id="0" name=""/>
        <dsp:cNvSpPr/>
      </dsp:nvSpPr>
      <dsp:spPr>
        <a:xfrm>
          <a:off x="0" y="524133"/>
          <a:ext cx="2918936" cy="18535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0916F4-FD27-4178-82A1-F4BF19C4619C}">
      <dsp:nvSpPr>
        <dsp:cNvPr id="0" name=""/>
        <dsp:cNvSpPr/>
      </dsp:nvSpPr>
      <dsp:spPr>
        <a:xfrm>
          <a:off x="324326"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Superior skills</a:t>
          </a:r>
        </a:p>
      </dsp:txBody>
      <dsp:txXfrm>
        <a:off x="378614" y="886531"/>
        <a:ext cx="2810360" cy="1744948"/>
      </dsp:txXfrm>
    </dsp:sp>
    <dsp:sp modelId="{585A1565-7EDD-413B-BBCC-D746B536065A}">
      <dsp:nvSpPr>
        <dsp:cNvPr id="0" name=""/>
        <dsp:cNvSpPr/>
      </dsp:nvSpPr>
      <dsp:spPr>
        <a:xfrm>
          <a:off x="3567588" y="524133"/>
          <a:ext cx="2918936" cy="18535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FE7D83-2557-466F-8112-A2BB83838379}">
      <dsp:nvSpPr>
        <dsp:cNvPr id="0" name=""/>
        <dsp:cNvSpPr/>
      </dsp:nvSpPr>
      <dsp:spPr>
        <a:xfrm>
          <a:off x="3891915"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Superior resources</a:t>
          </a:r>
        </a:p>
      </dsp:txBody>
      <dsp:txXfrm>
        <a:off x="3946203" y="886531"/>
        <a:ext cx="2810360" cy="1744948"/>
      </dsp:txXfrm>
    </dsp:sp>
    <dsp:sp modelId="{6EA69118-BB6C-486A-BF6E-63BA8D43739A}">
      <dsp:nvSpPr>
        <dsp:cNvPr id="0" name=""/>
        <dsp:cNvSpPr/>
      </dsp:nvSpPr>
      <dsp:spPr>
        <a:xfrm>
          <a:off x="7135177" y="524133"/>
          <a:ext cx="2918936" cy="18535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9C974D-0936-454B-9145-62A8DE6B8926}">
      <dsp:nvSpPr>
        <dsp:cNvPr id="0" name=""/>
        <dsp:cNvSpPr/>
      </dsp:nvSpPr>
      <dsp:spPr>
        <a:xfrm>
          <a:off x="7459503"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Superior position</a:t>
          </a:r>
        </a:p>
      </dsp:txBody>
      <dsp:txXfrm>
        <a:off x="7513791" y="886531"/>
        <a:ext cx="2810360" cy="1744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B8042F-E016-4CE5-BEEF-E42179B6B00F}">
      <dsp:nvSpPr>
        <dsp:cNvPr id="0" name=""/>
        <dsp:cNvSpPr/>
      </dsp:nvSpPr>
      <dsp:spPr>
        <a:xfrm>
          <a:off x="1589906" y="41753"/>
          <a:ext cx="969957" cy="96995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CECD60-D32C-458F-86DA-9ADF15AA133F}">
      <dsp:nvSpPr>
        <dsp:cNvPr id="0" name=""/>
        <dsp:cNvSpPr/>
      </dsp:nvSpPr>
      <dsp:spPr>
        <a:xfrm>
          <a:off x="1793597" y="245444"/>
          <a:ext cx="562575" cy="5625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515EF0-2013-49AB-8895-654F4E2CFCF1}">
      <dsp:nvSpPr>
        <dsp:cNvPr id="0" name=""/>
        <dsp:cNvSpPr/>
      </dsp:nvSpPr>
      <dsp:spPr>
        <a:xfrm>
          <a:off x="2767712" y="4175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Customer service</a:t>
          </a:r>
        </a:p>
      </dsp:txBody>
      <dsp:txXfrm>
        <a:off x="2767712" y="41753"/>
        <a:ext cx="2286328" cy="969957"/>
      </dsp:txXfrm>
    </dsp:sp>
    <dsp:sp modelId="{936CAA7A-CAC7-4929-9CB9-270B5B0D5E9B}">
      <dsp:nvSpPr>
        <dsp:cNvPr id="0" name=""/>
        <dsp:cNvSpPr/>
      </dsp:nvSpPr>
      <dsp:spPr>
        <a:xfrm>
          <a:off x="5452415" y="41753"/>
          <a:ext cx="969957" cy="96995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F62600-42D2-4A1F-9006-8BB22ABEC692}">
      <dsp:nvSpPr>
        <dsp:cNvPr id="0" name=""/>
        <dsp:cNvSpPr/>
      </dsp:nvSpPr>
      <dsp:spPr>
        <a:xfrm>
          <a:off x="5656106" y="245444"/>
          <a:ext cx="562575" cy="5625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304B34-F908-4B72-8C93-60EB593A2FBD}">
      <dsp:nvSpPr>
        <dsp:cNvPr id="0" name=""/>
        <dsp:cNvSpPr/>
      </dsp:nvSpPr>
      <dsp:spPr>
        <a:xfrm>
          <a:off x="6630221" y="4175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Continuous innovation</a:t>
          </a:r>
        </a:p>
      </dsp:txBody>
      <dsp:txXfrm>
        <a:off x="6630221" y="41753"/>
        <a:ext cx="2286328" cy="969957"/>
      </dsp:txXfrm>
    </dsp:sp>
    <dsp:sp modelId="{D827337B-F1FD-4B91-85BF-999DC84AFF18}">
      <dsp:nvSpPr>
        <dsp:cNvPr id="0" name=""/>
        <dsp:cNvSpPr/>
      </dsp:nvSpPr>
      <dsp:spPr>
        <a:xfrm>
          <a:off x="1589906" y="1782733"/>
          <a:ext cx="969957" cy="96995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7C41B8-CF53-40D3-B83C-6A8723F3EC61}">
      <dsp:nvSpPr>
        <dsp:cNvPr id="0" name=""/>
        <dsp:cNvSpPr/>
      </dsp:nvSpPr>
      <dsp:spPr>
        <a:xfrm>
          <a:off x="1793597" y="1986424"/>
          <a:ext cx="562575" cy="5625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4A7D19-97F3-4CF8-A9A8-2A6555585385}">
      <dsp:nvSpPr>
        <dsp:cNvPr id="0" name=""/>
        <dsp:cNvSpPr/>
      </dsp:nvSpPr>
      <dsp:spPr>
        <a:xfrm>
          <a:off x="2767712" y="178273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Superior technology</a:t>
          </a:r>
        </a:p>
      </dsp:txBody>
      <dsp:txXfrm>
        <a:off x="2767712" y="1782733"/>
        <a:ext cx="2286328" cy="969957"/>
      </dsp:txXfrm>
    </dsp:sp>
    <dsp:sp modelId="{74B195A7-C007-4D88-95D2-A5FE6AEC1116}">
      <dsp:nvSpPr>
        <dsp:cNvPr id="0" name=""/>
        <dsp:cNvSpPr/>
      </dsp:nvSpPr>
      <dsp:spPr>
        <a:xfrm>
          <a:off x="5452415" y="1782733"/>
          <a:ext cx="969957" cy="969957"/>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02EB80-3F39-423E-B20D-5CAFAFDCA792}">
      <dsp:nvSpPr>
        <dsp:cNvPr id="0" name=""/>
        <dsp:cNvSpPr/>
      </dsp:nvSpPr>
      <dsp:spPr>
        <a:xfrm>
          <a:off x="5656106" y="1986424"/>
          <a:ext cx="562575" cy="56257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ED65355-1012-45CC-AAD4-8943E603E97C}">
      <dsp:nvSpPr>
        <dsp:cNvPr id="0" name=""/>
        <dsp:cNvSpPr/>
      </dsp:nvSpPr>
      <dsp:spPr>
        <a:xfrm>
          <a:off x="6630221" y="178273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Superior quality</a:t>
          </a:r>
        </a:p>
      </dsp:txBody>
      <dsp:txXfrm>
        <a:off x="6630221" y="1782733"/>
        <a:ext cx="2286328" cy="969957"/>
      </dsp:txXfrm>
    </dsp:sp>
    <dsp:sp modelId="{D3AC47D9-76F3-4F82-9BCE-6F3F727957AD}">
      <dsp:nvSpPr>
        <dsp:cNvPr id="0" name=""/>
        <dsp:cNvSpPr/>
      </dsp:nvSpPr>
      <dsp:spPr>
        <a:xfrm>
          <a:off x="1589906" y="3523712"/>
          <a:ext cx="969957" cy="969957"/>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2C8663-2628-42EF-90DD-6964643D33D1}">
      <dsp:nvSpPr>
        <dsp:cNvPr id="0" name=""/>
        <dsp:cNvSpPr/>
      </dsp:nvSpPr>
      <dsp:spPr>
        <a:xfrm>
          <a:off x="1793597" y="3727403"/>
          <a:ext cx="562575" cy="56257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ECB2CA-984D-47E5-ABFA-F8873E36594D}">
      <dsp:nvSpPr>
        <dsp:cNvPr id="0" name=""/>
        <dsp:cNvSpPr/>
      </dsp:nvSpPr>
      <dsp:spPr>
        <a:xfrm>
          <a:off x="2767712" y="3523712"/>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Government protected monopoly</a:t>
          </a:r>
        </a:p>
      </dsp:txBody>
      <dsp:txXfrm>
        <a:off x="2767712" y="3523712"/>
        <a:ext cx="2286328" cy="969957"/>
      </dsp:txXfrm>
    </dsp:sp>
    <dsp:sp modelId="{CC1AC9AB-40F7-42EB-A751-423F564CB185}">
      <dsp:nvSpPr>
        <dsp:cNvPr id="0" name=""/>
        <dsp:cNvSpPr/>
      </dsp:nvSpPr>
      <dsp:spPr>
        <a:xfrm>
          <a:off x="5452415" y="3523712"/>
          <a:ext cx="969957" cy="96995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C16F0E-3ABA-498B-B9F4-F414A55030D9}">
      <dsp:nvSpPr>
        <dsp:cNvPr id="0" name=""/>
        <dsp:cNvSpPr/>
      </dsp:nvSpPr>
      <dsp:spPr>
        <a:xfrm>
          <a:off x="5656106" y="3727403"/>
          <a:ext cx="562575" cy="56257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9DD61D5-A12F-4357-B00C-4B11C704DE70}">
      <dsp:nvSpPr>
        <dsp:cNvPr id="0" name=""/>
        <dsp:cNvSpPr/>
      </dsp:nvSpPr>
      <dsp:spPr>
        <a:xfrm>
          <a:off x="6630221" y="3523712"/>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Patents and copyrights/accumulated brand equity</a:t>
          </a:r>
        </a:p>
      </dsp:txBody>
      <dsp:txXfrm>
        <a:off x="6630221" y="3523712"/>
        <a:ext cx="2286328" cy="96995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297356-B6AA-4ACA-BB3C-135A04F1BF3E}" type="datetimeFigureOut">
              <a:rPr lang="en-GB" smtClean="0"/>
              <a:t>31/01/2025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145C65-A72F-41C7-8830-14FFDC7F4B5F}" type="slidenum">
              <a:rPr lang="en-GB" smtClean="0"/>
              <a:t>‹#›</a:t>
            </a:fld>
            <a:endParaRPr lang="en-GB"/>
          </a:p>
        </p:txBody>
      </p:sp>
    </p:spTree>
    <p:extLst>
      <p:ext uri="{BB962C8B-B14F-4D97-AF65-F5344CB8AC3E}">
        <p14:creationId xmlns:p14="http://schemas.microsoft.com/office/powerpoint/2010/main" val="3858358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36D719E7-7BF8-FE78-4A06-39B8CD279C59}"/>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BD5627A2-88CE-0E89-4DE4-1322E7C3F31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14340" name="Header Placeholder 3">
            <a:extLst>
              <a:ext uri="{FF2B5EF4-FFF2-40B4-BE49-F238E27FC236}">
                <a16:creationId xmlns:a16="http://schemas.microsoft.com/office/drawing/2014/main" id="{C37B8A17-398B-9DAA-DACE-2596601B06A8}"/>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14341" name="Date Placeholder 4">
            <a:extLst>
              <a:ext uri="{FF2B5EF4-FFF2-40B4-BE49-F238E27FC236}">
                <a16:creationId xmlns:a16="http://schemas.microsoft.com/office/drawing/2014/main" id="{21AAB7AF-B36C-2C27-E0A0-469911C0B2FB}"/>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74A0512-640D-4D34-9D79-4CB90E1142D9}" type="datetime1">
              <a:rPr lang="en-GB" altLang="en-US" smtClean="0"/>
              <a:pPr/>
              <a:t>31/01/2025</a:t>
            </a:fld>
            <a:endParaRPr lang="en-GB" altLang="en-US"/>
          </a:p>
        </p:txBody>
      </p:sp>
      <p:sp>
        <p:nvSpPr>
          <p:cNvPr id="14342" name="Slide Number Placeholder 5">
            <a:extLst>
              <a:ext uri="{FF2B5EF4-FFF2-40B4-BE49-F238E27FC236}">
                <a16:creationId xmlns:a16="http://schemas.microsoft.com/office/drawing/2014/main" id="{29F89DDA-B1AD-80E8-D16C-C7552688634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0059202-F773-4B7E-99E6-A2099DA4E518}" type="slidenum">
              <a:rPr lang="en-GB" altLang="en-US"/>
              <a:pPr/>
              <a:t>2</a:t>
            </a:fld>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B4CA3239-0DE8-1C4F-B00D-25A979896C7E}"/>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9A0A9C1A-6B11-D307-B6E4-5553F9CC342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26628" name="Header Placeholder 3">
            <a:extLst>
              <a:ext uri="{FF2B5EF4-FFF2-40B4-BE49-F238E27FC236}">
                <a16:creationId xmlns:a16="http://schemas.microsoft.com/office/drawing/2014/main" id="{293A0CA6-BCF5-1635-38B6-D8A017B72AC3}"/>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26629" name="Date Placeholder 4">
            <a:extLst>
              <a:ext uri="{FF2B5EF4-FFF2-40B4-BE49-F238E27FC236}">
                <a16:creationId xmlns:a16="http://schemas.microsoft.com/office/drawing/2014/main" id="{7EA37F8F-2196-08F2-2387-70EEA5AF7CF8}"/>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6631CF-626D-4ED6-9F6C-7DCBA46F385E}" type="datetime1">
              <a:rPr lang="en-GB" altLang="en-US" smtClean="0"/>
              <a:pPr/>
              <a:t>31/01/2025</a:t>
            </a:fld>
            <a:endParaRPr lang="en-GB" altLang="en-US"/>
          </a:p>
        </p:txBody>
      </p:sp>
      <p:sp>
        <p:nvSpPr>
          <p:cNvPr id="26630" name="Slide Number Placeholder 5">
            <a:extLst>
              <a:ext uri="{FF2B5EF4-FFF2-40B4-BE49-F238E27FC236}">
                <a16:creationId xmlns:a16="http://schemas.microsoft.com/office/drawing/2014/main" id="{EBB972D2-08B8-408E-8BBA-FFA39C5810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129489-8427-4532-95C2-8D7FD1EB05E4}" type="slidenum">
              <a:rPr lang="en-GB" altLang="en-US"/>
              <a:pPr/>
              <a:t>11</a:t>
            </a:fld>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A2D26B0F-5B4A-E12A-DA7F-D599C58CE7BA}"/>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252B95D2-49F2-D495-EFB3-C8BF332FF4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28676" name="Header Placeholder 3">
            <a:extLst>
              <a:ext uri="{FF2B5EF4-FFF2-40B4-BE49-F238E27FC236}">
                <a16:creationId xmlns:a16="http://schemas.microsoft.com/office/drawing/2014/main" id="{84C40A78-500F-CF5D-ADA9-8B5E09580F29}"/>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28677" name="Date Placeholder 4">
            <a:extLst>
              <a:ext uri="{FF2B5EF4-FFF2-40B4-BE49-F238E27FC236}">
                <a16:creationId xmlns:a16="http://schemas.microsoft.com/office/drawing/2014/main" id="{9D69D0D2-A9EF-0E52-291F-50B2FB213107}"/>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F4F2891-EC2E-47BF-8EBB-5463A6FC44E6}" type="datetime1">
              <a:rPr lang="en-GB" altLang="en-US" smtClean="0"/>
              <a:pPr/>
              <a:t>31/01/2025</a:t>
            </a:fld>
            <a:endParaRPr lang="en-GB" altLang="en-US"/>
          </a:p>
        </p:txBody>
      </p:sp>
      <p:sp>
        <p:nvSpPr>
          <p:cNvPr id="28678" name="Slide Number Placeholder 5">
            <a:extLst>
              <a:ext uri="{FF2B5EF4-FFF2-40B4-BE49-F238E27FC236}">
                <a16:creationId xmlns:a16="http://schemas.microsoft.com/office/drawing/2014/main" id="{3C03EA91-0043-D6AB-86F9-8BC39B71E58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AEA745-AB33-485C-BF46-52334522754D}" type="slidenum">
              <a:rPr lang="en-GB" altLang="en-US"/>
              <a:pPr/>
              <a:t>12</a:t>
            </a:fld>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0876EEF5-9FA0-0CA0-951F-CA5015EED7E8}"/>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69816EC7-3E96-6A8C-4264-5A6303725C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30724" name="Header Placeholder 3">
            <a:extLst>
              <a:ext uri="{FF2B5EF4-FFF2-40B4-BE49-F238E27FC236}">
                <a16:creationId xmlns:a16="http://schemas.microsoft.com/office/drawing/2014/main" id="{A4AC22C5-FBAC-953B-C5F3-35E4E4EBECEB}"/>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30725" name="Date Placeholder 4">
            <a:extLst>
              <a:ext uri="{FF2B5EF4-FFF2-40B4-BE49-F238E27FC236}">
                <a16:creationId xmlns:a16="http://schemas.microsoft.com/office/drawing/2014/main" id="{B898424D-F2F9-CBDA-AB5A-440DBE18CE39}"/>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0F81F13-D905-4CE7-A06D-06D8D9FF04FF}" type="datetime1">
              <a:rPr lang="en-GB" altLang="en-US" smtClean="0"/>
              <a:pPr/>
              <a:t>31/01/2025</a:t>
            </a:fld>
            <a:endParaRPr lang="en-GB" altLang="en-US"/>
          </a:p>
        </p:txBody>
      </p:sp>
      <p:sp>
        <p:nvSpPr>
          <p:cNvPr id="30726" name="Slide Number Placeholder 5">
            <a:extLst>
              <a:ext uri="{FF2B5EF4-FFF2-40B4-BE49-F238E27FC236}">
                <a16:creationId xmlns:a16="http://schemas.microsoft.com/office/drawing/2014/main" id="{02650D6C-CDE8-6852-AE08-24F74C4F4CC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5B8E467-68C1-4904-B1EA-EE60E64B7F47}" type="slidenum">
              <a:rPr lang="en-GB" altLang="en-US"/>
              <a:pPr/>
              <a:t>13</a:t>
            </a:fld>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712DEC2-3467-D483-820B-AD22A173CD73}"/>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0C760A7F-2E59-1BD7-2E1D-306D1B4820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32772" name="Header Placeholder 3">
            <a:extLst>
              <a:ext uri="{FF2B5EF4-FFF2-40B4-BE49-F238E27FC236}">
                <a16:creationId xmlns:a16="http://schemas.microsoft.com/office/drawing/2014/main" id="{32290938-F3A4-86BB-BD94-825CAF033FC3}"/>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32773" name="Date Placeholder 4">
            <a:extLst>
              <a:ext uri="{FF2B5EF4-FFF2-40B4-BE49-F238E27FC236}">
                <a16:creationId xmlns:a16="http://schemas.microsoft.com/office/drawing/2014/main" id="{5B134975-FD8D-C5E4-DBDB-0AF0837FE491}"/>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0307F6-5FB8-404F-8426-C0D07A05B3DA}" type="datetime1">
              <a:rPr lang="en-GB" altLang="en-US" smtClean="0"/>
              <a:pPr/>
              <a:t>31/01/2025</a:t>
            </a:fld>
            <a:endParaRPr lang="en-GB" altLang="en-US"/>
          </a:p>
        </p:txBody>
      </p:sp>
      <p:sp>
        <p:nvSpPr>
          <p:cNvPr id="32774" name="Slide Number Placeholder 5">
            <a:extLst>
              <a:ext uri="{FF2B5EF4-FFF2-40B4-BE49-F238E27FC236}">
                <a16:creationId xmlns:a16="http://schemas.microsoft.com/office/drawing/2014/main" id="{F8015B5D-DFEA-A802-EB09-59FC4DE2CC6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A3F016-A70C-44C0-8540-BA946F5D84A4}" type="slidenum">
              <a:rPr lang="en-GB" altLang="en-US"/>
              <a:pPr/>
              <a:t>14</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50D5162-B577-A0FE-31B2-E9CC4C8515AB}"/>
              </a:ext>
            </a:extLst>
          </p:cNvPr>
          <p:cNvSpPr>
            <a:spLocks noGrp="1" noRot="1" noChangeAspect="1" noTextEdit="1"/>
          </p:cNvSpPr>
          <p:nvPr>
            <p:ph type="sldImg"/>
          </p:nvPr>
        </p:nvSpPr>
        <p:spPr>
          <a:ln/>
        </p:spPr>
      </p:sp>
      <p:sp>
        <p:nvSpPr>
          <p:cNvPr id="18435" name="Notes Placeholder 2">
            <a:extLst>
              <a:ext uri="{FF2B5EF4-FFF2-40B4-BE49-F238E27FC236}">
                <a16:creationId xmlns:a16="http://schemas.microsoft.com/office/drawing/2014/main" id="{C2E9E5CA-5692-40E5-A9C8-1881121247A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8436" name="Slide Number Placeholder 3">
            <a:extLst>
              <a:ext uri="{FF2B5EF4-FFF2-40B4-BE49-F238E27FC236}">
                <a16:creationId xmlns:a16="http://schemas.microsoft.com/office/drawing/2014/main" id="{E1DE34E2-DBD6-8DF9-7445-D3149454AC9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DD933D4-BE66-4B4E-A88C-4EA529D04312}" type="slidenum">
              <a:rPr lang="en-GB" altLang="en-US"/>
              <a:pPr/>
              <a:t>3</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29D0AA12-FC08-04D1-AB03-6A76E9AD0357}"/>
              </a:ext>
            </a:extLst>
          </p:cNvPr>
          <p:cNvSpPr>
            <a:spLocks noGrp="1" noRot="1" noChangeAspect="1" noTextEdit="1"/>
          </p:cNvSpPr>
          <p:nvPr>
            <p:ph type="sldImg"/>
          </p:nvPr>
        </p:nvSpPr>
        <p:spPr>
          <a:ln/>
        </p:spPr>
      </p:sp>
      <p:sp>
        <p:nvSpPr>
          <p:cNvPr id="19459" name="Notes Placeholder 2">
            <a:extLst>
              <a:ext uri="{FF2B5EF4-FFF2-40B4-BE49-F238E27FC236}">
                <a16:creationId xmlns:a16="http://schemas.microsoft.com/office/drawing/2014/main" id="{A632B1C1-02FA-3640-6570-1050DD1756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9460" name="Slide Number Placeholder 3">
            <a:extLst>
              <a:ext uri="{FF2B5EF4-FFF2-40B4-BE49-F238E27FC236}">
                <a16:creationId xmlns:a16="http://schemas.microsoft.com/office/drawing/2014/main" id="{92F8CE69-C58A-992E-1744-FC1839ECFB6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3ED7CA39-880B-4540-831C-2E1797F6F8AC}" type="slidenum">
              <a:rPr lang="en-GB" altLang="en-US"/>
              <a:pPr/>
              <a:t>4</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FA12AEBE-566C-BCE8-ECF2-6966F7CC246D}"/>
              </a:ext>
            </a:extLst>
          </p:cNvPr>
          <p:cNvSpPr>
            <a:spLocks noGrp="1" noRot="1" noChangeAspect="1" noTextEdit="1"/>
          </p:cNvSpPr>
          <p:nvPr>
            <p:ph type="sldImg"/>
          </p:nvPr>
        </p:nvSpPr>
        <p:spPr>
          <a:ln/>
        </p:spPr>
      </p:sp>
      <p:sp>
        <p:nvSpPr>
          <p:cNvPr id="23555" name="Notes Placeholder 2">
            <a:extLst>
              <a:ext uri="{FF2B5EF4-FFF2-40B4-BE49-F238E27FC236}">
                <a16:creationId xmlns:a16="http://schemas.microsoft.com/office/drawing/2014/main" id="{092201BA-3845-DFD6-47F0-1EC0E19B33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317A5812-6A61-0628-0C32-445F47CCE1B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63E835C-7F4D-4775-8538-327141549AD5}" type="slidenum">
              <a:rPr lang="en-GB" altLang="en-US"/>
              <a:pPr/>
              <a:t>5</a:t>
            </a:fld>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8FE157B5-5F47-EEEB-1159-5096EAA539D1}"/>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F4F7A318-4637-6C0C-95B9-C93DA102B87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16388" name="Header Placeholder 3">
            <a:extLst>
              <a:ext uri="{FF2B5EF4-FFF2-40B4-BE49-F238E27FC236}">
                <a16:creationId xmlns:a16="http://schemas.microsoft.com/office/drawing/2014/main" id="{45B69716-76B0-A56A-A93A-3B92FB95AA20}"/>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16389" name="Date Placeholder 4">
            <a:extLst>
              <a:ext uri="{FF2B5EF4-FFF2-40B4-BE49-F238E27FC236}">
                <a16:creationId xmlns:a16="http://schemas.microsoft.com/office/drawing/2014/main" id="{58A76A94-6345-C0FE-AC3D-0D242091420B}"/>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839F60B-8827-4929-B955-51088CCE10F1}" type="datetime1">
              <a:rPr lang="en-GB" altLang="en-US" smtClean="0"/>
              <a:pPr/>
              <a:t>31/01/2025</a:t>
            </a:fld>
            <a:endParaRPr lang="en-GB" altLang="en-US"/>
          </a:p>
        </p:txBody>
      </p:sp>
      <p:sp>
        <p:nvSpPr>
          <p:cNvPr id="16390" name="Slide Number Placeholder 5">
            <a:extLst>
              <a:ext uri="{FF2B5EF4-FFF2-40B4-BE49-F238E27FC236}">
                <a16:creationId xmlns:a16="http://schemas.microsoft.com/office/drawing/2014/main" id="{3F50EC37-10C7-5167-6AB6-FBFDE5D1170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3B09BF4-8855-43D8-8D49-A02B48D0817A}" type="slidenum">
              <a:rPr lang="en-GB" altLang="en-US"/>
              <a:pPr/>
              <a:t>6</a:t>
            </a:fld>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818879F6-0257-E301-CD55-A22D5AAB1A4B}"/>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D666D6F0-B138-DD9F-E178-17F4BDF393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18436" name="Header Placeholder 3">
            <a:extLst>
              <a:ext uri="{FF2B5EF4-FFF2-40B4-BE49-F238E27FC236}">
                <a16:creationId xmlns:a16="http://schemas.microsoft.com/office/drawing/2014/main" id="{E0C7E8FC-25A5-55F4-1E0E-042665DB7774}"/>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18437" name="Date Placeholder 4">
            <a:extLst>
              <a:ext uri="{FF2B5EF4-FFF2-40B4-BE49-F238E27FC236}">
                <a16:creationId xmlns:a16="http://schemas.microsoft.com/office/drawing/2014/main" id="{DE496752-4F5D-3006-4022-4C43CB7186BF}"/>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5B7C432-6DEB-4C92-B1EE-4E835A96C0EA}" type="datetime1">
              <a:rPr lang="en-GB" altLang="en-US" smtClean="0"/>
              <a:pPr/>
              <a:t>31/01/2025</a:t>
            </a:fld>
            <a:endParaRPr lang="en-GB" altLang="en-US"/>
          </a:p>
        </p:txBody>
      </p:sp>
      <p:sp>
        <p:nvSpPr>
          <p:cNvPr id="18438" name="Slide Number Placeholder 5">
            <a:extLst>
              <a:ext uri="{FF2B5EF4-FFF2-40B4-BE49-F238E27FC236}">
                <a16:creationId xmlns:a16="http://schemas.microsoft.com/office/drawing/2014/main" id="{2EAE8739-219D-9A34-1C26-CCA558D097F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A1D29FF-1F9B-4543-A7C4-BBA097FA2E49}" type="slidenum">
              <a:rPr lang="en-GB" altLang="en-US"/>
              <a:pPr/>
              <a:t>7</a:t>
            </a:fld>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28604B0-B3B7-CEC7-47AD-752C0025880D}"/>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6DD4E998-73FD-35AB-A7F4-A4E0A528213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20484" name="Header Placeholder 3">
            <a:extLst>
              <a:ext uri="{FF2B5EF4-FFF2-40B4-BE49-F238E27FC236}">
                <a16:creationId xmlns:a16="http://schemas.microsoft.com/office/drawing/2014/main" id="{CA99AC74-9469-ED32-BC33-069BD2EC65C2}"/>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20485" name="Date Placeholder 4">
            <a:extLst>
              <a:ext uri="{FF2B5EF4-FFF2-40B4-BE49-F238E27FC236}">
                <a16:creationId xmlns:a16="http://schemas.microsoft.com/office/drawing/2014/main" id="{BBCB674A-F253-B903-F974-2761EB6E539D}"/>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232F73-154C-468D-A840-4C0A907D54F5}" type="datetime1">
              <a:rPr lang="en-GB" altLang="en-US" smtClean="0"/>
              <a:pPr/>
              <a:t>31/01/2025</a:t>
            </a:fld>
            <a:endParaRPr lang="en-GB" altLang="en-US"/>
          </a:p>
        </p:txBody>
      </p:sp>
      <p:sp>
        <p:nvSpPr>
          <p:cNvPr id="20486" name="Slide Number Placeholder 5">
            <a:extLst>
              <a:ext uri="{FF2B5EF4-FFF2-40B4-BE49-F238E27FC236}">
                <a16:creationId xmlns:a16="http://schemas.microsoft.com/office/drawing/2014/main" id="{947D7856-23C3-251D-8966-DCF6FCB3A0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D16E680-4B77-4B2F-99C4-26FB7134BB88}" type="slidenum">
              <a:rPr lang="en-GB" altLang="en-US"/>
              <a:pPr/>
              <a:t>8</a:t>
            </a:fld>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D43A761D-50AC-605F-7499-C56987945263}"/>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02AF3623-34A7-A6A4-9304-E616490CEFE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22532" name="Header Placeholder 3">
            <a:extLst>
              <a:ext uri="{FF2B5EF4-FFF2-40B4-BE49-F238E27FC236}">
                <a16:creationId xmlns:a16="http://schemas.microsoft.com/office/drawing/2014/main" id="{8D5236A1-D052-8F35-34BC-98EB1E78C9CD}"/>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22533" name="Date Placeholder 4">
            <a:extLst>
              <a:ext uri="{FF2B5EF4-FFF2-40B4-BE49-F238E27FC236}">
                <a16:creationId xmlns:a16="http://schemas.microsoft.com/office/drawing/2014/main" id="{DB05AA43-4242-6F38-CBA9-E0799CFB07D1}"/>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4E60599-CC5C-490B-AB3F-C5A7E5B170FB}" type="datetime1">
              <a:rPr lang="en-GB" altLang="en-US" smtClean="0"/>
              <a:pPr/>
              <a:t>31/01/2025</a:t>
            </a:fld>
            <a:endParaRPr lang="en-GB" altLang="en-US"/>
          </a:p>
        </p:txBody>
      </p:sp>
      <p:sp>
        <p:nvSpPr>
          <p:cNvPr id="22534" name="Slide Number Placeholder 5">
            <a:extLst>
              <a:ext uri="{FF2B5EF4-FFF2-40B4-BE49-F238E27FC236}">
                <a16:creationId xmlns:a16="http://schemas.microsoft.com/office/drawing/2014/main" id="{4A5B6306-B7E1-238A-8951-EDDF8C7E171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852FCD-F552-47EF-A71A-D17D07641543}" type="slidenum">
              <a:rPr lang="en-GB" altLang="en-US"/>
              <a:pPr/>
              <a:t>9</a:t>
            </a:fld>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89059E1E-59FB-E71F-B1CA-3D466B49B4D2}"/>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E4E9256F-504F-6860-F9EE-42A865FD4CC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24580" name="Header Placeholder 3">
            <a:extLst>
              <a:ext uri="{FF2B5EF4-FFF2-40B4-BE49-F238E27FC236}">
                <a16:creationId xmlns:a16="http://schemas.microsoft.com/office/drawing/2014/main" id="{1D29860B-1DCA-0023-2757-AEB831DF4FD1}"/>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a:t>KEY STR MGT CONCEPTS. BCOM 07/08</a:t>
            </a:r>
          </a:p>
        </p:txBody>
      </p:sp>
      <p:sp>
        <p:nvSpPr>
          <p:cNvPr id="24581" name="Date Placeholder 4">
            <a:extLst>
              <a:ext uri="{FF2B5EF4-FFF2-40B4-BE49-F238E27FC236}">
                <a16:creationId xmlns:a16="http://schemas.microsoft.com/office/drawing/2014/main" id="{1B966683-AE45-13DF-D0E1-24CEB2E47C77}"/>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2B10714-81B5-4B6F-9575-BAF2DB56BF52}" type="datetime1">
              <a:rPr lang="en-GB" altLang="en-US" smtClean="0"/>
              <a:pPr/>
              <a:t>31/01/2025</a:t>
            </a:fld>
            <a:endParaRPr lang="en-GB" altLang="en-US"/>
          </a:p>
        </p:txBody>
      </p:sp>
      <p:sp>
        <p:nvSpPr>
          <p:cNvPr id="24582" name="Slide Number Placeholder 5">
            <a:extLst>
              <a:ext uri="{FF2B5EF4-FFF2-40B4-BE49-F238E27FC236}">
                <a16:creationId xmlns:a16="http://schemas.microsoft.com/office/drawing/2014/main" id="{BB9468A7-D575-AC5A-5C34-B2C9B236A76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F283545-B996-4668-9E24-2FA311BF19A8}" type="slidenum">
              <a:rPr lang="en-GB" altLang="en-US"/>
              <a:pPr/>
              <a:t>10</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1748F-A8E4-A677-E2F9-7C3E59AA78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41274B9-41BE-9B0A-C07B-9F19567F9F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664302E-D451-9106-E045-87869C3008A5}"/>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5" name="Footer Placeholder 4">
            <a:extLst>
              <a:ext uri="{FF2B5EF4-FFF2-40B4-BE49-F238E27FC236}">
                <a16:creationId xmlns:a16="http://schemas.microsoft.com/office/drawing/2014/main" id="{DB63A670-32E7-CE4E-AA58-83E9B307A0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B50BE0-DBFF-6772-4B80-B1B4A131A206}"/>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283739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3BC74-18A8-98B0-7A27-6BD531C266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9F63C0C-9472-9D32-069C-213988C669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7989F1-1AB7-E7DA-BDF8-7AD1C0A84D5C}"/>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5" name="Footer Placeholder 4">
            <a:extLst>
              <a:ext uri="{FF2B5EF4-FFF2-40B4-BE49-F238E27FC236}">
                <a16:creationId xmlns:a16="http://schemas.microsoft.com/office/drawing/2014/main" id="{9CFE7855-B098-519C-F01B-6ABDE4ED5A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F5769D-F66D-E2C1-8071-A92F4C5954ED}"/>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167655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978C3-A49D-F80F-681A-EEEE2D1A6E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0AD4034-3391-A3C1-ECB9-6BD2CF9A62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6CBAF1-D55A-A62C-BD90-4261C3351BED}"/>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5" name="Footer Placeholder 4">
            <a:extLst>
              <a:ext uri="{FF2B5EF4-FFF2-40B4-BE49-F238E27FC236}">
                <a16:creationId xmlns:a16="http://schemas.microsoft.com/office/drawing/2014/main" id="{7FF934E9-3E99-31A0-9FF4-940422F5E7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310D-F15A-F85C-02E3-A0EF3108ED2F}"/>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4041935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2346-306B-A94B-F36A-04B6E7535A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1FB2FA9-B013-A254-E16A-44AF26A118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2267F1-139E-E2EA-BB7A-9CA4433114D8}"/>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5" name="Footer Placeholder 4">
            <a:extLst>
              <a:ext uri="{FF2B5EF4-FFF2-40B4-BE49-F238E27FC236}">
                <a16:creationId xmlns:a16="http://schemas.microsoft.com/office/drawing/2014/main" id="{9AD0DC9C-CE60-38F4-A334-81E0ED7268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799799-7C7E-10E6-B1A0-E5D482E6800F}"/>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5977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3B52-A6DE-57CF-0F01-AC57BCAC40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929A5DD-320E-2CBF-6FE9-7756621147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1BEF6-B100-7C03-BADA-07D94C249BC8}"/>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5" name="Footer Placeholder 4">
            <a:extLst>
              <a:ext uri="{FF2B5EF4-FFF2-40B4-BE49-F238E27FC236}">
                <a16:creationId xmlns:a16="http://schemas.microsoft.com/office/drawing/2014/main" id="{426B3400-7758-D04B-B4B7-CF38512A05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A4B454-A06D-CBA5-0914-ECAA3CC69F34}"/>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706339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24C0B-5BFB-3F8C-BA87-B582FBE3E4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B2F69F-FDAA-4506-2712-0DF4008E59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A59648C-A30C-D493-CC0A-9E82090FE7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40C4049-473A-561C-88F5-AC96DC1AD3F7}"/>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6" name="Footer Placeholder 5">
            <a:extLst>
              <a:ext uri="{FF2B5EF4-FFF2-40B4-BE49-F238E27FC236}">
                <a16:creationId xmlns:a16="http://schemas.microsoft.com/office/drawing/2014/main" id="{C527C192-6F69-8248-E45F-18426C566F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260733-B4F1-A7BF-78A5-BC65B0F44AE5}"/>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3854712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2FE07-8AFA-7BB2-C841-60654E3EA33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83093F-D76B-D8A4-55E9-74DE5BEDC1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CCCE64-0D15-3491-94F1-76BF089487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378E0EB-D359-B6FA-8341-95277D565E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DE7392-3770-6E9C-B311-634020EFEF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54AC2F6-D536-5952-4CA6-484C72CB7F07}"/>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8" name="Footer Placeholder 7">
            <a:extLst>
              <a:ext uri="{FF2B5EF4-FFF2-40B4-BE49-F238E27FC236}">
                <a16:creationId xmlns:a16="http://schemas.microsoft.com/office/drawing/2014/main" id="{D599E127-3531-61FB-ECA8-60DA2A7043B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0342FF5-379A-496F-BD5E-50B1ACB972F2}"/>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1580739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8F356-9331-DDFC-5F0B-0212BCD4D72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E4A8D5-B7D2-3E9F-64AB-4B877A5404F1}"/>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4" name="Footer Placeholder 3">
            <a:extLst>
              <a:ext uri="{FF2B5EF4-FFF2-40B4-BE49-F238E27FC236}">
                <a16:creationId xmlns:a16="http://schemas.microsoft.com/office/drawing/2014/main" id="{B48DD164-A65F-4869-6026-BF47712FD3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8DF0EE-EF98-F754-02AD-1A2C5AE5BD90}"/>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278966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7CAC7F-8974-F776-848C-CA9E7D792859}"/>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3" name="Footer Placeholder 2">
            <a:extLst>
              <a:ext uri="{FF2B5EF4-FFF2-40B4-BE49-F238E27FC236}">
                <a16:creationId xmlns:a16="http://schemas.microsoft.com/office/drawing/2014/main" id="{74F65184-AF6A-609B-992D-29F46EC644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BC8CF2-4515-1148-82BD-E29872E7C90A}"/>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3613693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2FD6D-71DD-2FB9-AD79-8800879E33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BE60E31-29CC-4EEF-784E-E9E0A46030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2010CE7-D634-8060-B47F-F934CC56A2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917A3A-72DD-0BB9-3624-E960287491C1}"/>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6" name="Footer Placeholder 5">
            <a:extLst>
              <a:ext uri="{FF2B5EF4-FFF2-40B4-BE49-F238E27FC236}">
                <a16:creationId xmlns:a16="http://schemas.microsoft.com/office/drawing/2014/main" id="{4B49CCDB-7A90-C6DB-5094-387DD3D6DE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B98147-5F6A-57C8-6F49-B2D3906FC75F}"/>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4142410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5E2D3-67EF-184D-8BB3-78DA82C9A0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0E82511-1B11-F6DF-A08E-A03EB697D5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3894F97-5E87-EAE1-68CD-1F57333F4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014CEE-E920-AFDD-BD39-5A1E5EA7C9B0}"/>
              </a:ext>
            </a:extLst>
          </p:cNvPr>
          <p:cNvSpPr>
            <a:spLocks noGrp="1"/>
          </p:cNvSpPr>
          <p:nvPr>
            <p:ph type="dt" sz="half" idx="10"/>
          </p:nvPr>
        </p:nvSpPr>
        <p:spPr/>
        <p:txBody>
          <a:bodyPr/>
          <a:lstStyle/>
          <a:p>
            <a:fld id="{8915B214-94AD-4744-823D-42B73F23CC7D}" type="datetimeFigureOut">
              <a:rPr lang="en-GB" smtClean="0"/>
              <a:t>31/01/2025</a:t>
            </a:fld>
            <a:endParaRPr lang="en-GB"/>
          </a:p>
        </p:txBody>
      </p:sp>
      <p:sp>
        <p:nvSpPr>
          <p:cNvPr id="6" name="Footer Placeholder 5">
            <a:extLst>
              <a:ext uri="{FF2B5EF4-FFF2-40B4-BE49-F238E27FC236}">
                <a16:creationId xmlns:a16="http://schemas.microsoft.com/office/drawing/2014/main" id="{4491EE5A-5564-A663-405A-FEEC0AA257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23E020-2442-B958-3C20-76C26E9AABC8}"/>
              </a:ext>
            </a:extLst>
          </p:cNvPr>
          <p:cNvSpPr>
            <a:spLocks noGrp="1"/>
          </p:cNvSpPr>
          <p:nvPr>
            <p:ph type="sldNum" sz="quarter" idx="12"/>
          </p:nvPr>
        </p:nvSpPr>
        <p:spPr/>
        <p:txBody>
          <a:bodyPr/>
          <a:lstStyle/>
          <a:p>
            <a:fld id="{4B99108E-EF59-4066-A0B9-26682D968090}" type="slidenum">
              <a:rPr lang="en-GB" smtClean="0"/>
              <a:t>‹#›</a:t>
            </a:fld>
            <a:endParaRPr lang="en-GB"/>
          </a:p>
        </p:txBody>
      </p:sp>
    </p:spTree>
    <p:extLst>
      <p:ext uri="{BB962C8B-B14F-4D97-AF65-F5344CB8AC3E}">
        <p14:creationId xmlns:p14="http://schemas.microsoft.com/office/powerpoint/2010/main" val="625121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BF7910-22AF-C86B-21D8-A7AF2BD90C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542803-EE67-4AFD-ABA4-D20FE8FA23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1A241D-A064-0612-536C-C206EA1ED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15B214-94AD-4744-823D-42B73F23CC7D}" type="datetimeFigureOut">
              <a:rPr lang="en-GB" smtClean="0"/>
              <a:t>31/01/2025</a:t>
            </a:fld>
            <a:endParaRPr lang="en-GB"/>
          </a:p>
        </p:txBody>
      </p:sp>
      <p:sp>
        <p:nvSpPr>
          <p:cNvPr id="5" name="Footer Placeholder 4">
            <a:extLst>
              <a:ext uri="{FF2B5EF4-FFF2-40B4-BE49-F238E27FC236}">
                <a16:creationId xmlns:a16="http://schemas.microsoft.com/office/drawing/2014/main" id="{4834D806-E2CD-989F-0F0F-C5C31DD4D6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C4658F8-7243-495F-8DD5-0C1AB97FBF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99108E-EF59-4066-A0B9-26682D968090}" type="slidenum">
              <a:rPr lang="en-GB" smtClean="0"/>
              <a:t>‹#›</a:t>
            </a:fld>
            <a:endParaRPr lang="en-GB"/>
          </a:p>
        </p:txBody>
      </p:sp>
    </p:spTree>
    <p:extLst>
      <p:ext uri="{BB962C8B-B14F-4D97-AF65-F5344CB8AC3E}">
        <p14:creationId xmlns:p14="http://schemas.microsoft.com/office/powerpoint/2010/main" val="1511329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0819BE-FD93-C447-7CFC-912FED2A9922}"/>
              </a:ext>
            </a:extLst>
          </p:cNvPr>
          <p:cNvSpPr>
            <a:spLocks noGrp="1"/>
          </p:cNvSpPr>
          <p:nvPr>
            <p:ph type="ctrTitle"/>
          </p:nvPr>
        </p:nvSpPr>
        <p:spPr>
          <a:xfrm>
            <a:off x="6590662" y="4267832"/>
            <a:ext cx="4805996" cy="1297115"/>
          </a:xfrm>
        </p:spPr>
        <p:txBody>
          <a:bodyPr anchor="t">
            <a:normAutofit/>
          </a:bodyPr>
          <a:lstStyle/>
          <a:p>
            <a:pPr algn="l"/>
            <a:r>
              <a:rPr lang="en-US" sz="4000" dirty="0">
                <a:solidFill>
                  <a:schemeClr val="tx2"/>
                </a:solidFill>
              </a:rPr>
              <a:t>Key concepts in Strategic Management</a:t>
            </a:r>
            <a:endParaRPr lang="en-GB" sz="4000" dirty="0">
              <a:solidFill>
                <a:schemeClr val="tx2"/>
              </a:solidFill>
            </a:endParaRPr>
          </a:p>
        </p:txBody>
      </p:sp>
      <p:sp>
        <p:nvSpPr>
          <p:cNvPr id="3" name="Subtitle 2">
            <a:extLst>
              <a:ext uri="{FF2B5EF4-FFF2-40B4-BE49-F238E27FC236}">
                <a16:creationId xmlns:a16="http://schemas.microsoft.com/office/drawing/2014/main" id="{807C2986-417A-A6B0-36D7-45893482005A}"/>
              </a:ext>
            </a:extLst>
          </p:cNvPr>
          <p:cNvSpPr>
            <a:spLocks noGrp="1"/>
          </p:cNvSpPr>
          <p:nvPr>
            <p:ph type="subTitle" idx="1"/>
          </p:nvPr>
        </p:nvSpPr>
        <p:spPr>
          <a:xfrm>
            <a:off x="6590966" y="3428999"/>
            <a:ext cx="4805691" cy="838831"/>
          </a:xfrm>
        </p:spPr>
        <p:txBody>
          <a:bodyPr anchor="b">
            <a:normAutofit/>
          </a:bodyPr>
          <a:lstStyle/>
          <a:p>
            <a:pPr algn="l"/>
            <a:endParaRPr lang="en-GB" sz="2000">
              <a:solidFill>
                <a:schemeClr val="tx2"/>
              </a:solidFill>
            </a:endParaRPr>
          </a:p>
        </p:txBody>
      </p:sp>
      <p:pic>
        <p:nvPicPr>
          <p:cNvPr id="7" name="Graphic 6" descr="Head with Gears">
            <a:extLst>
              <a:ext uri="{FF2B5EF4-FFF2-40B4-BE49-F238E27FC236}">
                <a16:creationId xmlns:a16="http://schemas.microsoft.com/office/drawing/2014/main" id="{4681427B-97FB-FE63-7202-0CB55182700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841576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7"/>
                                        </p:tgtEl>
                                        <p:attrNameLst>
                                          <p:attrName>style.visibility</p:attrName>
                                        </p:attrNameLst>
                                      </p:cBhvr>
                                      <p:to>
                                        <p:strVal val="visible"/>
                                      </p:to>
                                    </p:set>
                                    <p:animEffect transition="in" filter="fade">
                                      <p:cBhvr>
                                        <p:cTn id="10"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7" name="Rectangle 12296">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9" name="Rectangle 12298">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301" name="Rectangle 12300">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Date Placeholder 3">
            <a:extLst>
              <a:ext uri="{FF2B5EF4-FFF2-40B4-BE49-F238E27FC236}">
                <a16:creationId xmlns:a16="http://schemas.microsoft.com/office/drawing/2014/main" id="{A164CD78-E692-1416-8CEF-AE72914D9A03}"/>
              </a:ext>
            </a:extLst>
          </p:cNvPr>
          <p:cNvSpPr>
            <a:spLocks noGrp="1"/>
          </p:cNvSpPr>
          <p:nvPr>
            <p:ph type="dt" sz="quarter" idx="10"/>
          </p:nvPr>
        </p:nvSpPr>
        <p:spPr>
          <a:xfrm>
            <a:off x="841248" y="6356350"/>
            <a:ext cx="2633472" cy="365125"/>
          </a:xfrm>
        </p:spPr>
        <p:txBody>
          <a:bodyPr>
            <a:normAutofit/>
          </a:bodyPr>
          <a:lstStyle/>
          <a:p>
            <a:pPr>
              <a:spcAft>
                <a:spcPts val="600"/>
              </a:spcAft>
              <a:defRPr/>
            </a:pPr>
            <a:fld id="{2B2CAF39-691B-407E-A01D-385B77816282}" type="datetime1">
              <a:rPr lang="en-US">
                <a:solidFill>
                  <a:schemeClr val="tx1">
                    <a:lumMod val="50000"/>
                    <a:lumOff val="50000"/>
                  </a:schemeClr>
                </a:solidFill>
              </a:rPr>
              <a:pPr>
                <a:spcAft>
                  <a:spcPts val="600"/>
                </a:spcAft>
                <a:defRPr/>
              </a:pPr>
              <a:t>1/31/2025</a:t>
            </a:fld>
            <a:endParaRPr lang="en-US">
              <a:solidFill>
                <a:schemeClr val="tx1">
                  <a:lumMod val="50000"/>
                  <a:lumOff val="50000"/>
                </a:schemeClr>
              </a:solidFill>
            </a:endParaRPr>
          </a:p>
        </p:txBody>
      </p:sp>
      <p:graphicFrame>
        <p:nvGraphicFramePr>
          <p:cNvPr id="12293" name="Rectangle 3">
            <a:extLst>
              <a:ext uri="{FF2B5EF4-FFF2-40B4-BE49-F238E27FC236}">
                <a16:creationId xmlns:a16="http://schemas.microsoft.com/office/drawing/2014/main" id="{0A31F9E9-3764-9C15-A44E-47236E5BE637}"/>
              </a:ext>
            </a:extLst>
          </p:cNvPr>
          <p:cNvGraphicFramePr/>
          <p:nvPr>
            <p:extLst>
              <p:ext uri="{D42A27DB-BD31-4B8C-83A1-F6EECF244321}">
                <p14:modId xmlns:p14="http://schemas.microsoft.com/office/powerpoint/2010/main" val="2288042974"/>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320" name="Rectangle 1331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22" name="Freeform: Shape 1332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4" name="Rectangle 2">
            <a:extLst>
              <a:ext uri="{FF2B5EF4-FFF2-40B4-BE49-F238E27FC236}">
                <a16:creationId xmlns:a16="http://schemas.microsoft.com/office/drawing/2014/main" id="{46750E55-D9A2-2D64-78E8-63355BE4AFBB}"/>
              </a:ext>
            </a:extLst>
          </p:cNvPr>
          <p:cNvSpPr>
            <a:spLocks noGrp="1" noRot="1" noChangeArrowheads="1"/>
          </p:cNvSpPr>
          <p:nvPr>
            <p:ph type="title"/>
          </p:nvPr>
        </p:nvSpPr>
        <p:spPr>
          <a:xfrm>
            <a:off x="686834" y="1153572"/>
            <a:ext cx="3200400" cy="4461163"/>
          </a:xfrm>
        </p:spPr>
        <p:txBody>
          <a:bodyPr>
            <a:normAutofit/>
          </a:bodyPr>
          <a:lstStyle/>
          <a:p>
            <a:pPr eaLnBrk="1" hangingPunct="1">
              <a:defRPr/>
            </a:pPr>
            <a:r>
              <a:rPr lang="en-US">
                <a:solidFill>
                  <a:srgbClr val="FFFFFF"/>
                </a:solidFill>
              </a:rPr>
              <a:t>5. Strategic Competition</a:t>
            </a:r>
          </a:p>
        </p:txBody>
      </p:sp>
      <p:sp>
        <p:nvSpPr>
          <p:cNvPr id="13324" name="Arc 1332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315" name="Rectangle 3">
            <a:extLst>
              <a:ext uri="{FF2B5EF4-FFF2-40B4-BE49-F238E27FC236}">
                <a16:creationId xmlns:a16="http://schemas.microsoft.com/office/drawing/2014/main" id="{10396A2A-B61C-13E7-63E9-B843B3D5DFFC}"/>
              </a:ext>
            </a:extLst>
          </p:cNvPr>
          <p:cNvSpPr>
            <a:spLocks noGrp="1" noRot="1" noChangeArrowheads="1"/>
          </p:cNvSpPr>
          <p:nvPr>
            <p:ph type="body" idx="1"/>
          </p:nvPr>
        </p:nvSpPr>
        <p:spPr>
          <a:xfrm>
            <a:off x="4447308" y="591344"/>
            <a:ext cx="6906491" cy="5585619"/>
          </a:xfrm>
        </p:spPr>
        <p:txBody>
          <a:bodyPr anchor="ctr">
            <a:normAutofit/>
          </a:bodyPr>
          <a:lstStyle/>
          <a:p>
            <a:pPr eaLnBrk="1" hangingPunct="1">
              <a:defRPr/>
            </a:pPr>
            <a:r>
              <a:rPr lang="en-US"/>
              <a:t>Competing for long term survival</a:t>
            </a:r>
          </a:p>
          <a:p>
            <a:pPr eaLnBrk="1" hangingPunct="1">
              <a:defRPr/>
            </a:pPr>
            <a:r>
              <a:rPr lang="en-US"/>
              <a:t>Competing with a long term orientation</a:t>
            </a:r>
          </a:p>
        </p:txBody>
      </p:sp>
      <p:sp>
        <p:nvSpPr>
          <p:cNvPr id="4" name="Date Placeholder 3">
            <a:extLst>
              <a:ext uri="{FF2B5EF4-FFF2-40B4-BE49-F238E27FC236}">
                <a16:creationId xmlns:a16="http://schemas.microsoft.com/office/drawing/2014/main" id="{8BB84663-776D-3A28-7C86-DDA7018F3DE4}"/>
              </a:ext>
            </a:extLst>
          </p:cNvPr>
          <p:cNvSpPr>
            <a:spLocks noGrp="1"/>
          </p:cNvSpPr>
          <p:nvPr>
            <p:ph type="dt" sz="quarter" idx="10"/>
          </p:nvPr>
        </p:nvSpPr>
        <p:spPr>
          <a:xfrm>
            <a:off x="838200" y="6356350"/>
            <a:ext cx="1639957" cy="365125"/>
          </a:xfrm>
        </p:spPr>
        <p:txBody>
          <a:bodyPr>
            <a:normAutofit/>
          </a:bodyPr>
          <a:lstStyle/>
          <a:p>
            <a:pPr>
              <a:spcAft>
                <a:spcPts val="600"/>
              </a:spcAft>
              <a:defRPr/>
            </a:pPr>
            <a:fld id="{B0A2DA08-DADF-474A-BB86-2DBB87BD346F}" type="datetime1">
              <a:rPr lang="en-US">
                <a:solidFill>
                  <a:srgbClr val="FFFFFF"/>
                </a:solidFill>
              </a:rPr>
              <a:pPr>
                <a:spcAft>
                  <a:spcPts val="600"/>
                </a:spcAft>
                <a:defRPr/>
              </a:pPr>
              <a:t>1/31/2025</a:t>
            </a:fld>
            <a:endParaRPr lang="en-US">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657" name="Rectangle 2765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59" name="Freeform: Shape 2765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a:extLst>
              <a:ext uri="{FF2B5EF4-FFF2-40B4-BE49-F238E27FC236}">
                <a16:creationId xmlns:a16="http://schemas.microsoft.com/office/drawing/2014/main" id="{1B7C13F5-F082-6CA3-5593-91E0C97D5B5C}"/>
              </a:ext>
            </a:extLst>
          </p:cNvPr>
          <p:cNvSpPr>
            <a:spLocks noGrp="1" noChangeArrowheads="1"/>
          </p:cNvSpPr>
          <p:nvPr>
            <p:ph type="title"/>
          </p:nvPr>
        </p:nvSpPr>
        <p:spPr>
          <a:xfrm>
            <a:off x="686834" y="1153572"/>
            <a:ext cx="3200400" cy="4461163"/>
          </a:xfrm>
        </p:spPr>
        <p:txBody>
          <a:bodyPr>
            <a:normAutofit/>
          </a:bodyPr>
          <a:lstStyle/>
          <a:p>
            <a:pPr eaLnBrk="1" hangingPunct="1">
              <a:defRPr/>
            </a:pPr>
            <a:r>
              <a:rPr lang="en-US" b="1">
                <a:solidFill>
                  <a:srgbClr val="FFFFFF"/>
                </a:solidFill>
              </a:rPr>
              <a:t>6. Strategic thinking</a:t>
            </a:r>
          </a:p>
        </p:txBody>
      </p:sp>
      <p:sp>
        <p:nvSpPr>
          <p:cNvPr id="27661" name="Arc 2766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7652" name="Rectangle 3">
            <a:extLst>
              <a:ext uri="{FF2B5EF4-FFF2-40B4-BE49-F238E27FC236}">
                <a16:creationId xmlns:a16="http://schemas.microsoft.com/office/drawing/2014/main" id="{79B63A01-CC7D-5A88-46CA-C8BED81E43E8}"/>
              </a:ext>
            </a:extLst>
          </p:cNvPr>
          <p:cNvSpPr>
            <a:spLocks noGrp="1" noChangeArrowheads="1"/>
          </p:cNvSpPr>
          <p:nvPr>
            <p:ph type="body" idx="1"/>
          </p:nvPr>
        </p:nvSpPr>
        <p:spPr>
          <a:xfrm>
            <a:off x="4447308" y="591344"/>
            <a:ext cx="6906491" cy="5585619"/>
          </a:xfrm>
        </p:spPr>
        <p:txBody>
          <a:bodyPr anchor="ctr">
            <a:normAutofit/>
          </a:bodyPr>
          <a:lstStyle/>
          <a:p>
            <a:pPr eaLnBrk="1" hangingPunct="1"/>
            <a:r>
              <a:rPr lang="en-US" altLang="en-US"/>
              <a:t>Long term thinking (about what the future should be like).</a:t>
            </a:r>
          </a:p>
          <a:p>
            <a:pPr eaLnBrk="1" hangingPunct="1"/>
            <a:r>
              <a:rPr lang="en-US" altLang="en-US"/>
              <a:t>Building scenarios of the future and plotting backwards to see how your present actions can influence the future.</a:t>
            </a:r>
          </a:p>
          <a:p>
            <a:pPr eaLnBrk="1" hangingPunct="1"/>
            <a:r>
              <a:rPr lang="en-US" altLang="en-US"/>
              <a:t>Seeing the big picture (picture painting) about the future.</a:t>
            </a:r>
          </a:p>
          <a:p>
            <a:pPr eaLnBrk="1" hangingPunct="1">
              <a:buFont typeface="Wingdings" panose="05000000000000000000" pitchFamily="2" charset="2"/>
              <a:buChar char="v"/>
            </a:pPr>
            <a:r>
              <a:rPr lang="en-US" altLang="en-US"/>
              <a:t>Can only be successful when you get commitment from top executives ,and those key organizational members who will implement the strategy for achieving your strategic direction.</a:t>
            </a:r>
          </a:p>
        </p:txBody>
      </p:sp>
      <p:sp>
        <p:nvSpPr>
          <p:cNvPr id="4" name="Date Placeholder 3">
            <a:extLst>
              <a:ext uri="{FF2B5EF4-FFF2-40B4-BE49-F238E27FC236}">
                <a16:creationId xmlns:a16="http://schemas.microsoft.com/office/drawing/2014/main" id="{D9EB6EE9-2D99-544A-FE65-3E6D932CD41D}"/>
              </a:ext>
            </a:extLst>
          </p:cNvPr>
          <p:cNvSpPr>
            <a:spLocks noGrp="1"/>
          </p:cNvSpPr>
          <p:nvPr>
            <p:ph type="dt" sz="quarter" idx="10"/>
          </p:nvPr>
        </p:nvSpPr>
        <p:spPr>
          <a:xfrm>
            <a:off x="838200" y="6356350"/>
            <a:ext cx="1639957" cy="365125"/>
          </a:xfrm>
        </p:spPr>
        <p:txBody>
          <a:bodyPr>
            <a:normAutofit/>
          </a:bodyPr>
          <a:lstStyle/>
          <a:p>
            <a:pPr>
              <a:spcAft>
                <a:spcPts val="600"/>
              </a:spcAft>
              <a:defRPr/>
            </a:pPr>
            <a:fld id="{D085918B-2AAA-4778-9F10-9F3323FBC544}" type="datetime1">
              <a:rPr lang="en-US">
                <a:solidFill>
                  <a:srgbClr val="FFFFFF"/>
                </a:solidFill>
              </a:rPr>
              <a:pPr>
                <a:spcAft>
                  <a:spcPts val="600"/>
                </a:spcAft>
                <a:defRPr/>
              </a:pPr>
              <a:t>1/31/2025</a:t>
            </a:fld>
            <a:endParaRPr lang="en-US">
              <a:solidFill>
                <a:srgbClr val="FFFFFF"/>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705" name="Rectangle 2970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07" name="Freeform: Shape 2970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62" name="Rectangle 2">
            <a:extLst>
              <a:ext uri="{FF2B5EF4-FFF2-40B4-BE49-F238E27FC236}">
                <a16:creationId xmlns:a16="http://schemas.microsoft.com/office/drawing/2014/main" id="{78216035-E215-B705-98A6-C7548D597AB7}"/>
              </a:ext>
            </a:extLst>
          </p:cNvPr>
          <p:cNvSpPr>
            <a:spLocks noGrp="1" noChangeArrowheads="1"/>
          </p:cNvSpPr>
          <p:nvPr>
            <p:ph type="title"/>
          </p:nvPr>
        </p:nvSpPr>
        <p:spPr>
          <a:xfrm>
            <a:off x="686834" y="1153572"/>
            <a:ext cx="3200400" cy="4461163"/>
          </a:xfrm>
        </p:spPr>
        <p:txBody>
          <a:bodyPr>
            <a:normAutofit/>
          </a:bodyPr>
          <a:lstStyle/>
          <a:p>
            <a:pPr eaLnBrk="1" hangingPunct="1">
              <a:defRPr/>
            </a:pPr>
            <a:r>
              <a:rPr lang="en-US" b="1">
                <a:solidFill>
                  <a:srgbClr val="FFFFFF"/>
                </a:solidFill>
              </a:rPr>
              <a:t>7. Competitive exclusion</a:t>
            </a:r>
          </a:p>
        </p:txBody>
      </p:sp>
      <p:sp>
        <p:nvSpPr>
          <p:cNvPr id="29709" name="Arc 2970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700" name="Rectangle 3">
            <a:extLst>
              <a:ext uri="{FF2B5EF4-FFF2-40B4-BE49-F238E27FC236}">
                <a16:creationId xmlns:a16="http://schemas.microsoft.com/office/drawing/2014/main" id="{F7098B70-6FF8-54DB-DC5B-B1E45C032F10}"/>
              </a:ext>
            </a:extLst>
          </p:cNvPr>
          <p:cNvSpPr>
            <a:spLocks noGrp="1" noChangeArrowheads="1"/>
          </p:cNvSpPr>
          <p:nvPr>
            <p:ph type="body" idx="1"/>
          </p:nvPr>
        </p:nvSpPr>
        <p:spPr>
          <a:xfrm>
            <a:off x="4447308" y="591344"/>
            <a:ext cx="6906491" cy="5585619"/>
          </a:xfrm>
        </p:spPr>
        <p:txBody>
          <a:bodyPr anchor="ctr">
            <a:normAutofit/>
          </a:bodyPr>
          <a:lstStyle/>
          <a:p>
            <a:pPr eaLnBrk="1" hangingPunct="1"/>
            <a:r>
              <a:rPr lang="en-US" altLang="en-US"/>
              <a:t>The argument that no two firms can co-exist if they continue to make their living in an identical way (may be achieved through competitive market targeting, and market positioning).</a:t>
            </a:r>
          </a:p>
          <a:p>
            <a:pPr eaLnBrk="1" hangingPunct="1"/>
            <a:r>
              <a:rPr lang="en-US" altLang="en-US"/>
              <a:t>A firm survives at the expense of another similar one.</a:t>
            </a:r>
          </a:p>
        </p:txBody>
      </p:sp>
      <p:sp>
        <p:nvSpPr>
          <p:cNvPr id="4" name="Date Placeholder 3">
            <a:extLst>
              <a:ext uri="{FF2B5EF4-FFF2-40B4-BE49-F238E27FC236}">
                <a16:creationId xmlns:a16="http://schemas.microsoft.com/office/drawing/2014/main" id="{20BE7E61-9D8E-7637-22DA-A552B251F11B}"/>
              </a:ext>
            </a:extLst>
          </p:cNvPr>
          <p:cNvSpPr>
            <a:spLocks noGrp="1"/>
          </p:cNvSpPr>
          <p:nvPr>
            <p:ph type="dt" sz="quarter" idx="10"/>
          </p:nvPr>
        </p:nvSpPr>
        <p:spPr>
          <a:xfrm>
            <a:off x="838200" y="6356350"/>
            <a:ext cx="1639957" cy="365125"/>
          </a:xfrm>
        </p:spPr>
        <p:txBody>
          <a:bodyPr>
            <a:normAutofit/>
          </a:bodyPr>
          <a:lstStyle/>
          <a:p>
            <a:pPr>
              <a:spcAft>
                <a:spcPts val="600"/>
              </a:spcAft>
              <a:defRPr/>
            </a:pPr>
            <a:fld id="{BE6CE006-AE9D-46B4-B285-6B3EC9159D7F}" type="datetime1">
              <a:rPr lang="en-US">
                <a:solidFill>
                  <a:srgbClr val="FFFFFF"/>
                </a:solidFill>
              </a:rPr>
              <a:pPr>
                <a:spcAft>
                  <a:spcPts val="600"/>
                </a:spcAft>
                <a:defRPr/>
              </a:pPr>
              <a:t>1/31/2025</a:t>
            </a:fld>
            <a:endParaRPr lang="en-US">
              <a:solidFill>
                <a:srgbClr val="FFFFFF"/>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07" name="Rectangle 5120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09" name="Freeform: Shape 5120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02" name="Rectangle 2">
            <a:extLst>
              <a:ext uri="{FF2B5EF4-FFF2-40B4-BE49-F238E27FC236}">
                <a16:creationId xmlns:a16="http://schemas.microsoft.com/office/drawing/2014/main" id="{9C1A4E2C-1DD5-6059-EC76-D84E72943400}"/>
              </a:ext>
            </a:extLst>
          </p:cNvPr>
          <p:cNvSpPr>
            <a:spLocks noGrp="1" noChangeArrowheads="1"/>
          </p:cNvSpPr>
          <p:nvPr>
            <p:ph type="title"/>
          </p:nvPr>
        </p:nvSpPr>
        <p:spPr>
          <a:xfrm>
            <a:off x="686834" y="1153572"/>
            <a:ext cx="3200400" cy="4461163"/>
          </a:xfrm>
        </p:spPr>
        <p:txBody>
          <a:bodyPr>
            <a:normAutofit/>
          </a:bodyPr>
          <a:lstStyle/>
          <a:p>
            <a:pPr eaLnBrk="1" hangingPunct="1">
              <a:defRPr/>
            </a:pPr>
            <a:r>
              <a:rPr lang="en-US">
                <a:solidFill>
                  <a:srgbClr val="FFFFFF"/>
                </a:solidFill>
              </a:rPr>
              <a:t>Other key concepts</a:t>
            </a:r>
          </a:p>
        </p:txBody>
      </p:sp>
      <p:sp>
        <p:nvSpPr>
          <p:cNvPr id="51211" name="Arc 5121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1748" name="Rectangle 3">
            <a:extLst>
              <a:ext uri="{FF2B5EF4-FFF2-40B4-BE49-F238E27FC236}">
                <a16:creationId xmlns:a16="http://schemas.microsoft.com/office/drawing/2014/main" id="{93049BB4-7B79-4260-0E40-A5BB82CD38EA}"/>
              </a:ext>
            </a:extLst>
          </p:cNvPr>
          <p:cNvSpPr>
            <a:spLocks noGrp="1" noChangeArrowheads="1"/>
          </p:cNvSpPr>
          <p:nvPr>
            <p:ph type="body" idx="1"/>
          </p:nvPr>
        </p:nvSpPr>
        <p:spPr>
          <a:xfrm>
            <a:off x="4447308" y="591344"/>
            <a:ext cx="6906491" cy="5585619"/>
          </a:xfrm>
        </p:spPr>
        <p:txBody>
          <a:bodyPr anchor="ctr">
            <a:normAutofit/>
          </a:bodyPr>
          <a:lstStyle/>
          <a:p>
            <a:pPr eaLnBrk="1" hangingPunct="1"/>
            <a:r>
              <a:rPr lang="en-US" altLang="en-US"/>
              <a:t>Strategic issues</a:t>
            </a:r>
          </a:p>
          <a:p>
            <a:pPr eaLnBrk="1" hangingPunct="1"/>
            <a:r>
              <a:rPr lang="en-US" altLang="en-US"/>
              <a:t>Strategic problem</a:t>
            </a:r>
          </a:p>
          <a:p>
            <a:pPr eaLnBrk="1" hangingPunct="1"/>
            <a:r>
              <a:rPr lang="en-US" altLang="en-US"/>
              <a:t>Management/operational problem</a:t>
            </a:r>
          </a:p>
          <a:p>
            <a:pPr eaLnBrk="1" hangingPunct="1"/>
            <a:r>
              <a:rPr lang="en-US" altLang="en-US"/>
              <a:t>Strategic fit</a:t>
            </a:r>
          </a:p>
          <a:p>
            <a:pPr eaLnBrk="1" hangingPunct="1"/>
            <a:r>
              <a:rPr lang="en-US" altLang="en-US"/>
              <a:t>Business portfolio</a:t>
            </a:r>
          </a:p>
          <a:p>
            <a:pPr eaLnBrk="1" hangingPunct="1">
              <a:buFontTx/>
              <a:buNone/>
            </a:pPr>
            <a:endParaRPr lang="en-US" altLang="en-US"/>
          </a:p>
        </p:txBody>
      </p:sp>
      <p:sp>
        <p:nvSpPr>
          <p:cNvPr id="4" name="Date Placeholder 3">
            <a:extLst>
              <a:ext uri="{FF2B5EF4-FFF2-40B4-BE49-F238E27FC236}">
                <a16:creationId xmlns:a16="http://schemas.microsoft.com/office/drawing/2014/main" id="{F174BB5D-5DAD-F3E0-2EF3-C1205B155ED3}"/>
              </a:ext>
            </a:extLst>
          </p:cNvPr>
          <p:cNvSpPr>
            <a:spLocks noGrp="1"/>
          </p:cNvSpPr>
          <p:nvPr>
            <p:ph type="dt" sz="quarter" idx="10"/>
          </p:nvPr>
        </p:nvSpPr>
        <p:spPr>
          <a:xfrm>
            <a:off x="838200" y="6356350"/>
            <a:ext cx="1639957" cy="365125"/>
          </a:xfrm>
        </p:spPr>
        <p:txBody>
          <a:bodyPr>
            <a:normAutofit/>
          </a:bodyPr>
          <a:lstStyle/>
          <a:p>
            <a:pPr>
              <a:spcAft>
                <a:spcPts val="600"/>
              </a:spcAft>
              <a:defRPr/>
            </a:pPr>
            <a:fld id="{ABC2538F-CAB0-4502-8AE6-7568B93BD822}" type="datetime1">
              <a:rPr lang="en-US">
                <a:solidFill>
                  <a:srgbClr val="FFFFFF"/>
                </a:solidFill>
              </a:rPr>
              <a:pPr>
                <a:spcAft>
                  <a:spcPts val="600"/>
                </a:spcAft>
                <a:defRPr/>
              </a:pPr>
              <a:t>1/31/2025</a:t>
            </a:fld>
            <a:endParaRPr lang="en-US">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C5041-291F-A990-24EB-2675C194FAB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38B1DA4-ED66-EA64-4AD5-AB1D2EB77941}"/>
              </a:ext>
            </a:extLst>
          </p:cNvPr>
          <p:cNvSpPr>
            <a:spLocks noGrp="1"/>
          </p:cNvSpPr>
          <p:nvPr>
            <p:ph idx="1"/>
          </p:nvPr>
        </p:nvSpPr>
        <p:spPr/>
        <p:txBody>
          <a:bodyPr/>
          <a:lstStyle/>
          <a:p>
            <a:r>
              <a:rPr lang="en-US"/>
              <a:t>Any questions?</a:t>
            </a:r>
            <a:endParaRPr lang="en-GB"/>
          </a:p>
        </p:txBody>
      </p:sp>
    </p:spTree>
    <p:extLst>
      <p:ext uri="{BB962C8B-B14F-4D97-AF65-F5344CB8AC3E}">
        <p14:creationId xmlns:p14="http://schemas.microsoft.com/office/powerpoint/2010/main" val="1105171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DB5A3E7-8884-C767-3DC4-8C3CC4AE3884}"/>
              </a:ext>
            </a:extLst>
          </p:cNvPr>
          <p:cNvSpPr>
            <a:spLocks noGrp="1"/>
          </p:cNvSpPr>
          <p:nvPr>
            <p:ph type="dt" sz="quarter" idx="10"/>
          </p:nvPr>
        </p:nvSpPr>
        <p:spPr/>
        <p:txBody>
          <a:bodyPr/>
          <a:lstStyle/>
          <a:p>
            <a:pPr>
              <a:defRPr/>
            </a:pPr>
            <a:fld id="{68BF40B8-8BB9-4A95-9C12-534B2A5BD303}" type="datetime1">
              <a:rPr lang="en-US"/>
              <a:pPr>
                <a:defRPr/>
              </a:pPr>
              <a:t>1/31/2025</a:t>
            </a:fld>
            <a:endParaRPr lang="en-US"/>
          </a:p>
        </p:txBody>
      </p:sp>
      <p:sp>
        <p:nvSpPr>
          <p:cNvPr id="3074" name="Rectangle 2">
            <a:extLst>
              <a:ext uri="{FF2B5EF4-FFF2-40B4-BE49-F238E27FC236}">
                <a16:creationId xmlns:a16="http://schemas.microsoft.com/office/drawing/2014/main" id="{90DE22C1-8F37-617E-1348-D7380AD959CD}"/>
              </a:ext>
            </a:extLst>
          </p:cNvPr>
          <p:cNvSpPr>
            <a:spLocks noGrp="1" noChangeArrowheads="1"/>
          </p:cNvSpPr>
          <p:nvPr>
            <p:ph type="title"/>
          </p:nvPr>
        </p:nvSpPr>
        <p:spPr>
          <a:xfrm>
            <a:off x="1524000" y="0"/>
            <a:ext cx="9144000" cy="914400"/>
          </a:xfrm>
        </p:spPr>
        <p:txBody>
          <a:bodyPr/>
          <a:lstStyle/>
          <a:p>
            <a:pPr algn="l" eaLnBrk="1" hangingPunct="1">
              <a:defRPr/>
            </a:pPr>
            <a:r>
              <a:rPr lang="en-US" sz="5600" b="1"/>
              <a:t>1. Strategy</a:t>
            </a:r>
          </a:p>
        </p:txBody>
      </p:sp>
      <p:sp>
        <p:nvSpPr>
          <p:cNvPr id="13316" name="Rectangle 3">
            <a:extLst>
              <a:ext uri="{FF2B5EF4-FFF2-40B4-BE49-F238E27FC236}">
                <a16:creationId xmlns:a16="http://schemas.microsoft.com/office/drawing/2014/main" id="{6CE4EC41-082D-405F-3292-02302B08C2DE}"/>
              </a:ext>
            </a:extLst>
          </p:cNvPr>
          <p:cNvSpPr>
            <a:spLocks noGrp="1" noChangeArrowheads="1"/>
          </p:cNvSpPr>
          <p:nvPr>
            <p:ph type="body" idx="1"/>
          </p:nvPr>
        </p:nvSpPr>
        <p:spPr>
          <a:xfrm>
            <a:off x="1524000" y="990600"/>
            <a:ext cx="9144000" cy="5410200"/>
          </a:xfrm>
        </p:spPr>
        <p:txBody>
          <a:bodyPr/>
          <a:lstStyle/>
          <a:p>
            <a:pPr eaLnBrk="1" hangingPunct="1">
              <a:lnSpc>
                <a:spcPct val="90000"/>
              </a:lnSpc>
            </a:pPr>
            <a:r>
              <a:rPr lang="en-US" altLang="en-US" dirty="0"/>
              <a:t>A course of action to achieve the stated goals and objectives.</a:t>
            </a:r>
          </a:p>
          <a:p>
            <a:pPr eaLnBrk="1" hangingPunct="1">
              <a:lnSpc>
                <a:spcPct val="90000"/>
              </a:lnSpc>
            </a:pPr>
            <a:r>
              <a:rPr lang="en-US" altLang="en-US" dirty="0"/>
              <a:t>A coherent set of decisions &amp; actions that a company will take to increase its competitive advantage/ a means of competitively winning battles against your rivals (like military strategies).</a:t>
            </a:r>
          </a:p>
          <a:p>
            <a:pPr eaLnBrk="1" hangingPunct="1">
              <a:lnSpc>
                <a:spcPct val="90000"/>
              </a:lnSpc>
            </a:pPr>
            <a:r>
              <a:rPr lang="en-US" altLang="en-US" dirty="0"/>
              <a:t>A unified, comprehensive and integrated plan for achieving the strategic direction, that relates the strategic advantages of a firm to the challenges in the environment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79B6051A-EA90-5331-B9CC-AFAB32DD4B2B}"/>
              </a:ext>
            </a:extLst>
          </p:cNvPr>
          <p:cNvSpPr>
            <a:spLocks noGrp="1" noChangeArrowheads="1"/>
          </p:cNvSpPr>
          <p:nvPr>
            <p:ph type="body" idx="1"/>
          </p:nvPr>
        </p:nvSpPr>
        <p:spPr>
          <a:xfrm>
            <a:off x="1752600" y="228600"/>
            <a:ext cx="8686800" cy="6629400"/>
          </a:xfrm>
        </p:spPr>
        <p:txBody>
          <a:bodyPr/>
          <a:lstStyle/>
          <a:p>
            <a:pPr eaLnBrk="1" hangingPunct="1">
              <a:lnSpc>
                <a:spcPct val="80000"/>
              </a:lnSpc>
              <a:buClr>
                <a:schemeClr val="accent2"/>
              </a:buClr>
              <a:buFontTx/>
              <a:buChar char="•"/>
              <a:defRPr/>
            </a:pPr>
            <a:r>
              <a:rPr lang="en-US" sz="2400">
                <a:solidFill>
                  <a:schemeClr val="accent2"/>
                </a:solidFill>
              </a:rPr>
              <a:t>Core values-</a:t>
            </a:r>
            <a:r>
              <a:rPr lang="en-US" sz="2400"/>
              <a:t>are the standards laid out by the organization in terms of how it will treat its customers, share holders, work force, community, etc. Values guide the behaviour of all staff in the organization</a:t>
            </a:r>
          </a:p>
          <a:p>
            <a:pPr eaLnBrk="1" hangingPunct="1">
              <a:lnSpc>
                <a:spcPct val="80000"/>
              </a:lnSpc>
              <a:buClr>
                <a:schemeClr val="tx1"/>
              </a:buClr>
              <a:buFontTx/>
              <a:buChar char="•"/>
              <a:defRPr/>
            </a:pPr>
            <a:r>
              <a:rPr lang="en-US" sz="2400">
                <a:solidFill>
                  <a:schemeClr val="accent2"/>
                </a:solidFill>
              </a:rPr>
              <a:t>Purpose-</a:t>
            </a:r>
            <a:r>
              <a:rPr lang="en-US" sz="2400"/>
              <a:t> a long term, broad guiding focus that does not change which provides the broadest contest for redefining the business over time as the environment changes  (it is defined by the customers)</a:t>
            </a:r>
          </a:p>
          <a:p>
            <a:pPr eaLnBrk="1" hangingPunct="1">
              <a:lnSpc>
                <a:spcPct val="80000"/>
              </a:lnSpc>
              <a:defRPr/>
            </a:pPr>
            <a:r>
              <a:rPr lang="en-US" sz="2400">
                <a:solidFill>
                  <a:schemeClr val="accent2"/>
                </a:solidFill>
              </a:rPr>
              <a:t>Goals</a:t>
            </a:r>
            <a:r>
              <a:rPr lang="en-US" sz="2400"/>
              <a:t>-are defined as open ended statements of planned accomplishments. Goals are directly derived from the mission of the company</a:t>
            </a:r>
          </a:p>
          <a:p>
            <a:pPr eaLnBrk="1" hangingPunct="1">
              <a:lnSpc>
                <a:spcPct val="80000"/>
              </a:lnSpc>
              <a:defRPr/>
            </a:pPr>
            <a:r>
              <a:rPr lang="en-US" sz="2400">
                <a:solidFill>
                  <a:schemeClr val="accent2"/>
                </a:solidFill>
              </a:rPr>
              <a:t>Strategic objectives-</a:t>
            </a:r>
            <a:r>
              <a:rPr lang="en-US" sz="2400"/>
              <a:t> are specific performance targets or results to be achieved within a certain time frame. Objectives convert the goals into targeted results. They can be both long term(3-4 yrs) or short term(1-2 yrs)</a:t>
            </a:r>
          </a:p>
          <a:p>
            <a:pPr eaLnBrk="1" hangingPunct="1">
              <a:lnSpc>
                <a:spcPct val="80000"/>
              </a:lnSpc>
              <a:buFont typeface="Wingdings" panose="05000000000000000000" pitchFamily="2" charset="2"/>
              <a:buNone/>
              <a:defRPr/>
            </a:pPr>
            <a:r>
              <a:rPr lang="en-US" sz="2400"/>
              <a:t>	Objectives especially the short term objectives should be </a:t>
            </a:r>
            <a:r>
              <a:rPr lang="en-US" sz="2400">
                <a:solidFill>
                  <a:schemeClr val="accent2"/>
                </a:solidFill>
              </a:rPr>
              <a:t>SMART</a:t>
            </a:r>
          </a:p>
          <a:p>
            <a:pPr eaLnBrk="1" hangingPunct="1">
              <a:lnSpc>
                <a:spcPct val="80000"/>
              </a:lnSpc>
              <a:defRPr/>
            </a:pPr>
            <a:endParaRPr lang="en-US" sz="2400">
              <a:solidFill>
                <a:schemeClr val="accent2"/>
              </a:solidFill>
            </a:endParaRPr>
          </a:p>
          <a:p>
            <a:pPr eaLnBrk="1" hangingPunct="1">
              <a:lnSpc>
                <a:spcPct val="80000"/>
              </a:lnSpc>
              <a:defRPr/>
            </a:pPr>
            <a:endParaRPr 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400" name="Rectangle 16399">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02" name="Rectangle 16401">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04" name="Arc 1640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386" name="Rectangle 2">
            <a:extLst>
              <a:ext uri="{FF2B5EF4-FFF2-40B4-BE49-F238E27FC236}">
                <a16:creationId xmlns:a16="http://schemas.microsoft.com/office/drawing/2014/main" id="{BE7C4E18-49B8-5BED-39F3-C88C33903E01}"/>
              </a:ext>
            </a:extLst>
          </p:cNvPr>
          <p:cNvSpPr>
            <a:spLocks noGrp="1" noChangeArrowheads="1"/>
          </p:cNvSpPr>
          <p:nvPr>
            <p:ph type="body" idx="1"/>
          </p:nvPr>
        </p:nvSpPr>
        <p:spPr>
          <a:xfrm>
            <a:off x="4447308" y="591344"/>
            <a:ext cx="6906491" cy="5585619"/>
          </a:xfrm>
        </p:spPr>
        <p:txBody>
          <a:bodyPr anchor="ctr">
            <a:normAutofit/>
          </a:bodyPr>
          <a:lstStyle/>
          <a:p>
            <a:pPr eaLnBrk="1" hangingPunct="1">
              <a:buFont typeface="Wingdings" panose="05000000000000000000" pitchFamily="2" charset="2"/>
              <a:buNone/>
              <a:defRPr/>
            </a:pPr>
            <a:r>
              <a:rPr lang="en-US" sz="2600" dirty="0"/>
              <a:t>	</a:t>
            </a:r>
            <a:r>
              <a:rPr lang="en-US" sz="2600" b="1" dirty="0"/>
              <a:t>Why long term goals and objectives?</a:t>
            </a:r>
          </a:p>
          <a:p>
            <a:pPr eaLnBrk="1" hangingPunct="1">
              <a:buFont typeface="Wingdings" panose="05000000000000000000" pitchFamily="2" charset="2"/>
              <a:buNone/>
              <a:defRPr/>
            </a:pPr>
            <a:r>
              <a:rPr lang="en-US" sz="2600" dirty="0"/>
              <a:t>	To ensure achievement of sustained growth and profitability</a:t>
            </a:r>
          </a:p>
          <a:p>
            <a:pPr eaLnBrk="1" hangingPunct="1">
              <a:buFont typeface="Wingdings" panose="05000000000000000000" pitchFamily="2" charset="2"/>
              <a:buNone/>
              <a:defRPr/>
            </a:pPr>
            <a:r>
              <a:rPr lang="en-US" sz="2600" dirty="0"/>
              <a:t>	</a:t>
            </a:r>
            <a:r>
              <a:rPr lang="en-US" sz="2600" b="1" dirty="0"/>
              <a:t>Areas where a firm may develop goals and objectives</a:t>
            </a:r>
            <a:r>
              <a:rPr lang="en-US" sz="2600" dirty="0"/>
              <a:t>:</a:t>
            </a:r>
          </a:p>
          <a:p>
            <a:pPr eaLnBrk="1" hangingPunct="1">
              <a:defRPr/>
            </a:pPr>
            <a:r>
              <a:rPr lang="en-US" sz="2600" dirty="0"/>
              <a:t>Profitability</a:t>
            </a:r>
          </a:p>
          <a:p>
            <a:pPr eaLnBrk="1" hangingPunct="1">
              <a:defRPr/>
            </a:pPr>
            <a:r>
              <a:rPr lang="en-US" sz="2600" dirty="0"/>
              <a:t>Customer orientation</a:t>
            </a:r>
          </a:p>
          <a:p>
            <a:pPr eaLnBrk="1" hangingPunct="1">
              <a:defRPr/>
            </a:pPr>
            <a:r>
              <a:rPr lang="en-US" sz="2600" dirty="0"/>
              <a:t>Productivity</a:t>
            </a:r>
          </a:p>
          <a:p>
            <a:pPr eaLnBrk="1" hangingPunct="1">
              <a:defRPr/>
            </a:pPr>
            <a:r>
              <a:rPr lang="en-US" sz="2600" dirty="0"/>
              <a:t>Internal structuring</a:t>
            </a:r>
          </a:p>
          <a:p>
            <a:pPr eaLnBrk="1" hangingPunct="1">
              <a:defRPr/>
            </a:pPr>
            <a:r>
              <a:rPr lang="en-US" sz="2600" dirty="0"/>
              <a:t>Competitiveness</a:t>
            </a:r>
          </a:p>
          <a:p>
            <a:pPr eaLnBrk="1" hangingPunct="1">
              <a:defRPr/>
            </a:pPr>
            <a:r>
              <a:rPr lang="en-US" sz="2600" dirty="0"/>
              <a:t>Physical and financial  resources</a:t>
            </a:r>
          </a:p>
          <a:p>
            <a:pPr eaLnBrk="1" hangingPunct="1">
              <a:defRPr/>
            </a:pPr>
            <a:r>
              <a:rPr lang="en-US" sz="2600" dirty="0"/>
              <a:t>Employee development, </a:t>
            </a:r>
            <a:r>
              <a:rPr lang="en-US" sz="2600" dirty="0" err="1"/>
              <a:t>etc</a:t>
            </a:r>
            <a:endParaRPr lang="en-US"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2" name="Rectangle 6151">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4" name="Rectangle 6153">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6" name="Rectangle 2">
            <a:extLst>
              <a:ext uri="{FF2B5EF4-FFF2-40B4-BE49-F238E27FC236}">
                <a16:creationId xmlns:a16="http://schemas.microsoft.com/office/drawing/2014/main" id="{8CD9EE41-75A6-3E4F-4E55-2843D04EBB70}"/>
              </a:ext>
            </a:extLst>
          </p:cNvPr>
          <p:cNvSpPr>
            <a:spLocks noGrp="1" noChangeArrowheads="1"/>
          </p:cNvSpPr>
          <p:nvPr>
            <p:ph type="title"/>
          </p:nvPr>
        </p:nvSpPr>
        <p:spPr>
          <a:xfrm>
            <a:off x="686834" y="591344"/>
            <a:ext cx="3200400" cy="5585619"/>
          </a:xfrm>
        </p:spPr>
        <p:txBody>
          <a:bodyPr>
            <a:normAutofit/>
          </a:bodyPr>
          <a:lstStyle/>
          <a:p>
            <a:pPr>
              <a:defRPr/>
            </a:pPr>
            <a:br>
              <a:rPr lang="en-US" dirty="0"/>
            </a:br>
            <a:br>
              <a:rPr lang="en-US" dirty="0"/>
            </a:br>
            <a:r>
              <a:rPr lang="en-US" dirty="0"/>
              <a:t>Dimensions of strategy</a:t>
            </a:r>
            <a:br>
              <a:rPr lang="en-US" dirty="0"/>
            </a:br>
            <a:endParaRPr lang="en-US" dirty="0"/>
          </a:p>
        </p:txBody>
      </p:sp>
      <p:sp>
        <p:nvSpPr>
          <p:cNvPr id="6156" name="Arc 615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147" name="Rectangle 3">
            <a:extLst>
              <a:ext uri="{FF2B5EF4-FFF2-40B4-BE49-F238E27FC236}">
                <a16:creationId xmlns:a16="http://schemas.microsoft.com/office/drawing/2014/main" id="{DCDE384F-4351-F14E-DD92-23A5BFC9B9FF}"/>
              </a:ext>
            </a:extLst>
          </p:cNvPr>
          <p:cNvSpPr>
            <a:spLocks noGrp="1" noChangeArrowheads="1"/>
          </p:cNvSpPr>
          <p:nvPr>
            <p:ph type="body" idx="1"/>
          </p:nvPr>
        </p:nvSpPr>
        <p:spPr>
          <a:xfrm>
            <a:off x="4447308" y="591344"/>
            <a:ext cx="6906491" cy="5585619"/>
          </a:xfrm>
        </p:spPr>
        <p:txBody>
          <a:bodyPr anchor="ctr">
            <a:normAutofit/>
          </a:bodyPr>
          <a:lstStyle/>
          <a:p>
            <a:pPr eaLnBrk="1" hangingPunct="1">
              <a:buFont typeface="Wingdings" panose="05000000000000000000" pitchFamily="2" charset="2"/>
              <a:buNone/>
              <a:defRPr/>
            </a:pPr>
            <a:r>
              <a:rPr lang="en-US" dirty="0"/>
              <a:t>	A strategy as a plan: course of action, a guideline to deal with a situation</a:t>
            </a:r>
          </a:p>
          <a:p>
            <a:pPr eaLnBrk="1" hangingPunct="1">
              <a:defRPr/>
            </a:pPr>
            <a:r>
              <a:rPr lang="en-US" dirty="0"/>
              <a:t>A strategy as a ploy- </a:t>
            </a:r>
            <a:r>
              <a:rPr lang="en-US" dirty="0" err="1"/>
              <a:t>i.e</a:t>
            </a:r>
            <a:r>
              <a:rPr lang="en-US" dirty="0"/>
              <a:t> a maneuver to win competitors</a:t>
            </a:r>
          </a:p>
          <a:p>
            <a:pPr eaLnBrk="1" hangingPunct="1">
              <a:defRPr/>
            </a:pPr>
            <a:r>
              <a:rPr lang="en-US" dirty="0"/>
              <a:t>A strategy as a pattern i.e. a series of consistent actions/activities</a:t>
            </a:r>
          </a:p>
          <a:p>
            <a:pPr eaLnBrk="1" hangingPunct="1">
              <a:defRPr/>
            </a:pPr>
            <a:r>
              <a:rPr lang="en-US" dirty="0"/>
              <a:t>A strategy as a position- a means of locating an organization in the environment/market</a:t>
            </a:r>
          </a:p>
          <a:p>
            <a:pPr eaLnBrk="1" hangingPunct="1">
              <a:defRPr/>
            </a:pPr>
            <a:r>
              <a:rPr lang="en-US" dirty="0"/>
              <a:t>A strategy as a perspective-it unites an organization by a common thinking towards achieving common goals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a:extLst>
              <a:ext uri="{FF2B5EF4-FFF2-40B4-BE49-F238E27FC236}">
                <a16:creationId xmlns:a16="http://schemas.microsoft.com/office/drawing/2014/main" id="{6C1E5A08-5F8F-A9A9-D97B-14EAE0E7E61C}"/>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12E4044-DA14-48F2-9624-1DDCF5F91C86}" type="datetime1">
              <a:rPr lang="en-US" altLang="en-US" sz="1200">
                <a:latin typeface="Arial" panose="020B0604020202020204" pitchFamily="34" charset="0"/>
              </a:rPr>
              <a:pPr>
                <a:spcBef>
                  <a:spcPct val="0"/>
                </a:spcBef>
                <a:buClrTx/>
                <a:buSzTx/>
                <a:buFontTx/>
                <a:buNone/>
              </a:pPr>
              <a:t>1/31/2025</a:t>
            </a:fld>
            <a:endParaRPr lang="en-US" altLang="en-US" sz="1200">
              <a:latin typeface="Arial" panose="020B0604020202020204" pitchFamily="34" charset="0"/>
            </a:endParaRPr>
          </a:p>
        </p:txBody>
      </p:sp>
      <p:sp>
        <p:nvSpPr>
          <p:cNvPr id="8194" name="Rectangle 2">
            <a:extLst>
              <a:ext uri="{FF2B5EF4-FFF2-40B4-BE49-F238E27FC236}">
                <a16:creationId xmlns:a16="http://schemas.microsoft.com/office/drawing/2014/main" id="{2F42BB54-65EA-345A-CB8A-7285627B62AE}"/>
              </a:ext>
            </a:extLst>
          </p:cNvPr>
          <p:cNvSpPr>
            <a:spLocks noGrp="1" noRot="1" noChangeArrowheads="1"/>
          </p:cNvSpPr>
          <p:nvPr>
            <p:ph type="title"/>
          </p:nvPr>
        </p:nvSpPr>
        <p:spPr>
          <a:xfrm>
            <a:off x="1524000" y="0"/>
            <a:ext cx="9144000" cy="990600"/>
          </a:xfrm>
        </p:spPr>
        <p:txBody>
          <a:bodyPr>
            <a:normAutofit fontScale="90000"/>
          </a:bodyPr>
          <a:lstStyle/>
          <a:p>
            <a:pPr algn="l" eaLnBrk="1" hangingPunct="1">
              <a:defRPr/>
            </a:pPr>
            <a:r>
              <a:rPr lang="en-US" sz="6600"/>
              <a:t>2. Strategic intent</a:t>
            </a:r>
          </a:p>
        </p:txBody>
      </p:sp>
      <p:graphicFrame>
        <p:nvGraphicFramePr>
          <p:cNvPr id="15364" name="Rectangle 3">
            <a:extLst>
              <a:ext uri="{FF2B5EF4-FFF2-40B4-BE49-F238E27FC236}">
                <a16:creationId xmlns:a16="http://schemas.microsoft.com/office/drawing/2014/main" id="{237D4A9D-1F97-BC6F-6B0F-824FBECE0388}"/>
              </a:ext>
            </a:extLst>
          </p:cNvPr>
          <p:cNvGraphicFramePr/>
          <p:nvPr/>
        </p:nvGraphicFramePr>
        <p:xfrm>
          <a:off x="1524000" y="1066800"/>
          <a:ext cx="91440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415" name="Rectangle 1741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7" name="Freeform: Shape 1741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8" name="Rectangle 2">
            <a:extLst>
              <a:ext uri="{FF2B5EF4-FFF2-40B4-BE49-F238E27FC236}">
                <a16:creationId xmlns:a16="http://schemas.microsoft.com/office/drawing/2014/main" id="{621681B8-8B77-EB6F-8CD1-4837DDBF631D}"/>
              </a:ext>
            </a:extLst>
          </p:cNvPr>
          <p:cNvSpPr>
            <a:spLocks noGrp="1" noRot="1" noChangeArrowheads="1"/>
          </p:cNvSpPr>
          <p:nvPr>
            <p:ph type="title"/>
          </p:nvPr>
        </p:nvSpPr>
        <p:spPr>
          <a:xfrm>
            <a:off x="686834" y="1153572"/>
            <a:ext cx="3200400" cy="4461163"/>
          </a:xfrm>
        </p:spPr>
        <p:txBody>
          <a:bodyPr>
            <a:normAutofit/>
          </a:bodyPr>
          <a:lstStyle/>
          <a:p>
            <a:pPr eaLnBrk="1" hangingPunct="1">
              <a:defRPr/>
            </a:pPr>
            <a:r>
              <a:rPr lang="en-US">
                <a:solidFill>
                  <a:srgbClr val="FFFFFF"/>
                </a:solidFill>
              </a:rPr>
              <a:t>3. Stretch</a:t>
            </a:r>
          </a:p>
        </p:txBody>
      </p:sp>
      <p:sp>
        <p:nvSpPr>
          <p:cNvPr id="17419" name="Arc 1741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219" name="Rectangle 3">
            <a:extLst>
              <a:ext uri="{FF2B5EF4-FFF2-40B4-BE49-F238E27FC236}">
                <a16:creationId xmlns:a16="http://schemas.microsoft.com/office/drawing/2014/main" id="{ADCC5891-2640-C9F4-1B0E-FBD477A49515}"/>
              </a:ext>
            </a:extLst>
          </p:cNvPr>
          <p:cNvSpPr>
            <a:spLocks noGrp="1" noChangeArrowheads="1"/>
          </p:cNvSpPr>
          <p:nvPr>
            <p:ph type="body" idx="1"/>
          </p:nvPr>
        </p:nvSpPr>
        <p:spPr>
          <a:xfrm>
            <a:off x="4447308" y="591344"/>
            <a:ext cx="6906491" cy="5585619"/>
          </a:xfrm>
        </p:spPr>
        <p:txBody>
          <a:bodyPr anchor="ctr">
            <a:normAutofit/>
          </a:bodyPr>
          <a:lstStyle/>
          <a:p>
            <a:pPr eaLnBrk="1" hangingPunct="1">
              <a:defRPr/>
            </a:pPr>
            <a:r>
              <a:rPr lang="en-US"/>
              <a:t>A strategic planning period adopted by an organization</a:t>
            </a:r>
          </a:p>
          <a:p>
            <a:pPr eaLnBrk="1" hangingPunct="1">
              <a:defRPr/>
            </a:pPr>
            <a:r>
              <a:rPr lang="en-US"/>
              <a:t>Better to refer your stretch to the ‘strategic window’ of your chosen strategy( a period within which you chosen strategy will favourably work coz everything is changing)</a:t>
            </a:r>
          </a:p>
        </p:txBody>
      </p:sp>
      <p:sp>
        <p:nvSpPr>
          <p:cNvPr id="17410" name="Date Placeholder 3">
            <a:extLst>
              <a:ext uri="{FF2B5EF4-FFF2-40B4-BE49-F238E27FC236}">
                <a16:creationId xmlns:a16="http://schemas.microsoft.com/office/drawing/2014/main" id="{5447C150-A7C1-381C-517D-D424C07FACF1}"/>
              </a:ext>
            </a:extLst>
          </p:cNvPr>
          <p:cNvSpPr>
            <a:spLocks noGrp="1"/>
          </p:cNvSpPr>
          <p:nvPr>
            <p:ph type="dt" sz="quarter" idx="10"/>
          </p:nvPr>
        </p:nvSpPr>
        <p:spPr>
          <a:xfrm>
            <a:off x="838200" y="6356350"/>
            <a:ext cx="1639957"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nSpc>
                <a:spcPct val="90000"/>
              </a:lnSpc>
              <a:spcBef>
                <a:spcPct val="0"/>
              </a:spcBef>
              <a:spcAft>
                <a:spcPts val="600"/>
              </a:spcAft>
              <a:buClrTx/>
              <a:buSzTx/>
              <a:buFontTx/>
              <a:buNone/>
            </a:pPr>
            <a:fld id="{3ABA81D9-C8BB-4BF3-B13F-D5C2E6A35CF1}" type="datetime1">
              <a:rPr lang="en-US" altLang="en-US" sz="1800">
                <a:solidFill>
                  <a:srgbClr val="FFFFFF"/>
                </a:solidFill>
                <a:latin typeface="Arial" panose="020B0604020202020204" pitchFamily="34" charset="0"/>
              </a:rPr>
              <a:pPr>
                <a:lnSpc>
                  <a:spcPct val="90000"/>
                </a:lnSpc>
                <a:spcBef>
                  <a:spcPct val="0"/>
                </a:spcBef>
                <a:spcAft>
                  <a:spcPts val="600"/>
                </a:spcAft>
                <a:buClrTx/>
                <a:buSzTx/>
                <a:buFontTx/>
                <a:buNone/>
              </a:pPr>
              <a:t>1/31/2025</a:t>
            </a:fld>
            <a:endParaRPr lang="en-US" altLang="en-US" sz="1800">
              <a:solidFill>
                <a:srgbClr val="FFFFFF"/>
              </a:solidFill>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48" name="Rectangle 1024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0" name="Freeform: Shape 1024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Rectangle 2">
            <a:extLst>
              <a:ext uri="{FF2B5EF4-FFF2-40B4-BE49-F238E27FC236}">
                <a16:creationId xmlns:a16="http://schemas.microsoft.com/office/drawing/2014/main" id="{E39D08BD-1498-79A9-A34C-34C73ACC3096}"/>
              </a:ext>
            </a:extLst>
          </p:cNvPr>
          <p:cNvSpPr>
            <a:spLocks noGrp="1" noChangeArrowheads="1"/>
          </p:cNvSpPr>
          <p:nvPr>
            <p:ph type="title"/>
          </p:nvPr>
        </p:nvSpPr>
        <p:spPr>
          <a:xfrm>
            <a:off x="686834" y="1153572"/>
            <a:ext cx="3200400" cy="4461163"/>
          </a:xfrm>
        </p:spPr>
        <p:txBody>
          <a:bodyPr>
            <a:normAutofit/>
          </a:bodyPr>
          <a:lstStyle/>
          <a:p>
            <a:pPr eaLnBrk="1" hangingPunct="1">
              <a:defRPr/>
            </a:pPr>
            <a:r>
              <a:rPr lang="en-US" b="1">
                <a:solidFill>
                  <a:srgbClr val="FFFFFF"/>
                </a:solidFill>
              </a:rPr>
              <a:t>4. Competitive advantage</a:t>
            </a:r>
            <a:r>
              <a:rPr lang="en-US">
                <a:solidFill>
                  <a:srgbClr val="FFFFFF"/>
                </a:solidFill>
              </a:rPr>
              <a:t> </a:t>
            </a:r>
          </a:p>
        </p:txBody>
      </p:sp>
      <p:sp>
        <p:nvSpPr>
          <p:cNvPr id="10252" name="Arc 1025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243" name="Rectangle 3">
            <a:extLst>
              <a:ext uri="{FF2B5EF4-FFF2-40B4-BE49-F238E27FC236}">
                <a16:creationId xmlns:a16="http://schemas.microsoft.com/office/drawing/2014/main" id="{7BD2E53E-2CB6-8E8B-A154-6FD1F0D4FBBE}"/>
              </a:ext>
            </a:extLst>
          </p:cNvPr>
          <p:cNvSpPr>
            <a:spLocks noGrp="1" noChangeArrowheads="1"/>
          </p:cNvSpPr>
          <p:nvPr>
            <p:ph type="body" idx="1"/>
          </p:nvPr>
        </p:nvSpPr>
        <p:spPr>
          <a:xfrm>
            <a:off x="4447308" y="591344"/>
            <a:ext cx="6906491" cy="5585619"/>
          </a:xfrm>
        </p:spPr>
        <p:txBody>
          <a:bodyPr anchor="ctr">
            <a:normAutofit/>
          </a:bodyPr>
          <a:lstStyle/>
          <a:p>
            <a:pPr eaLnBrk="1" hangingPunct="1">
              <a:defRPr/>
            </a:pPr>
            <a:r>
              <a:rPr lang="en-US"/>
              <a:t>Internal factor that enables a firm to have market superiority or leverage or an edge over its competitors on a sustainable basis.</a:t>
            </a:r>
          </a:p>
          <a:p>
            <a:pPr eaLnBrk="1" hangingPunct="1">
              <a:defRPr/>
            </a:pPr>
            <a:r>
              <a:rPr lang="en-US"/>
              <a:t>Must be valuable, rare,&amp; inimitable( originates from a firm’s core competence).</a:t>
            </a:r>
          </a:p>
        </p:txBody>
      </p:sp>
      <p:sp>
        <p:nvSpPr>
          <p:cNvPr id="4" name="Date Placeholder 3">
            <a:extLst>
              <a:ext uri="{FF2B5EF4-FFF2-40B4-BE49-F238E27FC236}">
                <a16:creationId xmlns:a16="http://schemas.microsoft.com/office/drawing/2014/main" id="{E048CD1C-1E0B-FABF-1C62-BD23DA8BE30B}"/>
              </a:ext>
            </a:extLst>
          </p:cNvPr>
          <p:cNvSpPr>
            <a:spLocks noGrp="1"/>
          </p:cNvSpPr>
          <p:nvPr>
            <p:ph type="dt" sz="quarter" idx="10"/>
          </p:nvPr>
        </p:nvSpPr>
        <p:spPr>
          <a:xfrm>
            <a:off x="838200" y="6356350"/>
            <a:ext cx="1639957" cy="365125"/>
          </a:xfrm>
        </p:spPr>
        <p:txBody>
          <a:bodyPr>
            <a:normAutofit/>
          </a:bodyPr>
          <a:lstStyle/>
          <a:p>
            <a:pPr>
              <a:spcAft>
                <a:spcPts val="600"/>
              </a:spcAft>
              <a:defRPr/>
            </a:pPr>
            <a:fld id="{DCE3BD6D-4523-4547-B92A-799F810DE7F8}" type="datetime1">
              <a:rPr lang="en-US">
                <a:solidFill>
                  <a:srgbClr val="FFFFFF"/>
                </a:solidFill>
              </a:rPr>
              <a:pPr>
                <a:spcAft>
                  <a:spcPts val="600"/>
                </a:spcAft>
                <a:defRPr/>
              </a:pPr>
              <a:t>1/31/2025</a:t>
            </a:fld>
            <a:endParaRPr lang="en-US">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73" name="Rectangle 11272">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75" name="Group 11274">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279" name="Rectangle 11278">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7" name="Rectangle 11276">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8" name="Rectangle 11277">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280" name="Rectangle 11279">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Rectangle 2">
            <a:extLst>
              <a:ext uri="{FF2B5EF4-FFF2-40B4-BE49-F238E27FC236}">
                <a16:creationId xmlns:a16="http://schemas.microsoft.com/office/drawing/2014/main" id="{F4C66ED9-5A85-9BF0-C71C-0C7168CD3C15}"/>
              </a:ext>
            </a:extLst>
          </p:cNvPr>
          <p:cNvSpPr>
            <a:spLocks noGrp="1" noChangeArrowheads="1"/>
          </p:cNvSpPr>
          <p:nvPr>
            <p:ph type="title"/>
          </p:nvPr>
        </p:nvSpPr>
        <p:spPr>
          <a:xfrm>
            <a:off x="1043631" y="809898"/>
            <a:ext cx="10173010" cy="1554480"/>
          </a:xfrm>
        </p:spPr>
        <p:txBody>
          <a:bodyPr anchor="ctr">
            <a:normAutofit/>
          </a:bodyPr>
          <a:lstStyle/>
          <a:p>
            <a:pPr eaLnBrk="1" hangingPunct="1">
              <a:defRPr/>
            </a:pPr>
            <a:r>
              <a:rPr lang="en-US" sz="4800" b="1"/>
              <a:t>Sources of competitive advantage</a:t>
            </a:r>
          </a:p>
        </p:txBody>
      </p:sp>
      <p:cxnSp>
        <p:nvCxnSpPr>
          <p:cNvPr id="11282" name="Straight Connector 11281">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E3E617DE-232B-A902-00C0-AB6BC74EB18C}"/>
              </a:ext>
            </a:extLst>
          </p:cNvPr>
          <p:cNvSpPr>
            <a:spLocks noGrp="1"/>
          </p:cNvSpPr>
          <p:nvPr>
            <p:ph type="dt" sz="quarter" idx="10"/>
          </p:nvPr>
        </p:nvSpPr>
        <p:spPr>
          <a:xfrm>
            <a:off x="838200" y="6492240"/>
            <a:ext cx="2743200" cy="365125"/>
          </a:xfrm>
        </p:spPr>
        <p:txBody>
          <a:bodyPr>
            <a:normAutofit/>
          </a:bodyPr>
          <a:lstStyle/>
          <a:p>
            <a:pPr>
              <a:spcAft>
                <a:spcPts val="600"/>
              </a:spcAft>
              <a:defRPr/>
            </a:pPr>
            <a:fld id="{769C6D6C-CE0F-4575-B29C-62D0AB0FC91D}" type="datetime1">
              <a:rPr lang="en-US" smtClean="0"/>
              <a:pPr>
                <a:spcAft>
                  <a:spcPts val="600"/>
                </a:spcAft>
                <a:defRPr/>
              </a:pPr>
              <a:t>1/31/2025</a:t>
            </a:fld>
            <a:endParaRPr lang="en-US"/>
          </a:p>
        </p:txBody>
      </p:sp>
      <p:graphicFrame>
        <p:nvGraphicFramePr>
          <p:cNvPr id="11269" name="Rectangle 3">
            <a:extLst>
              <a:ext uri="{FF2B5EF4-FFF2-40B4-BE49-F238E27FC236}">
                <a16:creationId xmlns:a16="http://schemas.microsoft.com/office/drawing/2014/main" id="{6357DFE4-998A-F10D-8AB2-D93F8AF052AA}"/>
              </a:ext>
            </a:extLst>
          </p:cNvPr>
          <p:cNvGraphicFramePr/>
          <p:nvPr>
            <p:extLst>
              <p:ext uri="{D42A27DB-BD31-4B8C-83A1-F6EECF244321}">
                <p14:modId xmlns:p14="http://schemas.microsoft.com/office/powerpoint/2010/main" val="3611364289"/>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775</Words>
  <Application>Microsoft Office PowerPoint</Application>
  <PresentationFormat>Widescreen</PresentationFormat>
  <Paragraphs>107</Paragraphs>
  <Slides>15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Aptos Display</vt:lpstr>
      <vt:lpstr>Arial</vt:lpstr>
      <vt:lpstr>Calibri</vt:lpstr>
      <vt:lpstr>Times New Roman</vt:lpstr>
      <vt:lpstr>Wingdings</vt:lpstr>
      <vt:lpstr>Office Theme</vt:lpstr>
      <vt:lpstr>Key concepts in Strategic Management</vt:lpstr>
      <vt:lpstr>1. Strategy</vt:lpstr>
      <vt:lpstr>PowerPoint Presentation</vt:lpstr>
      <vt:lpstr>PowerPoint Presentation</vt:lpstr>
      <vt:lpstr>  Dimensions of strategy </vt:lpstr>
      <vt:lpstr>2. Strategic intent</vt:lpstr>
      <vt:lpstr>3. Stretch</vt:lpstr>
      <vt:lpstr>4. Competitive advantage </vt:lpstr>
      <vt:lpstr>Sources of competitive advantage</vt:lpstr>
      <vt:lpstr>PowerPoint Presentation</vt:lpstr>
      <vt:lpstr>5. Strategic Competition</vt:lpstr>
      <vt:lpstr>6. Strategic thinking</vt:lpstr>
      <vt:lpstr>7. Competitive exclusion</vt:lpstr>
      <vt:lpstr>Other key concepts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Nagujja, Shakilah, (Ms) (s224484923)</dc:creator>
  <cp:lastModifiedBy>Nagujja, Shakilah, (Ms) (s224484923)</cp:lastModifiedBy>
  <cp:revision>1</cp:revision>
  <dcterms:created xsi:type="dcterms:W3CDTF">2025-01-31T09:01:23Z</dcterms:created>
  <dcterms:modified xsi:type="dcterms:W3CDTF">2025-01-31T09:09:56Z</dcterms:modified>
</cp:coreProperties>
</file>