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6" r:id="rId8"/>
    <p:sldId id="263" r:id="rId9"/>
    <p:sldId id="264" r:id="rId10"/>
    <p:sldId id="267" r:id="rId11"/>
    <p:sldId id="265" r:id="rId12"/>
    <p:sldId id="261" r:id="rId1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5" d="100"/>
          <a:sy n="65" d="100"/>
        </p:scale>
        <p:origin x="-14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D1FE86-786E-4C51-931D-641CA3D02B02}" type="datetimeFigureOut">
              <a:rPr lang="en-US" smtClean="0"/>
              <a:t>31-Aug-22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494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1FE86-786E-4C51-931D-641CA3D02B02}" type="datetimeFigureOut">
              <a:rPr lang="en-US" smtClean="0"/>
              <a:t>31-Aug-22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257187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1FE86-786E-4C51-931D-641CA3D02B02}" type="datetimeFigureOut">
              <a:rPr lang="en-US" smtClean="0"/>
              <a:t>31-Aug-22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240396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1FE86-786E-4C51-931D-641CA3D02B02}" type="datetimeFigureOut">
              <a:rPr lang="en-US" smtClean="0"/>
              <a:t>31-Aug-22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159986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1FE86-786E-4C51-931D-641CA3D02B02}" type="datetimeFigureOut">
              <a:rPr lang="en-US" smtClean="0"/>
              <a:t>31-Aug-22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124006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D1FE86-786E-4C51-931D-641CA3D02B02}" type="datetimeFigureOut">
              <a:rPr lang="en-US" smtClean="0"/>
              <a:t>31-Aug-22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413128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D1FE86-786E-4C51-931D-641CA3D02B02}" type="datetimeFigureOut">
              <a:rPr lang="en-US" smtClean="0"/>
              <a:t>31-Aug-22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382836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D1FE86-786E-4C51-931D-641CA3D02B02}" type="datetimeFigureOut">
              <a:rPr lang="en-US" smtClean="0"/>
              <a:t>31-Aug-22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11824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1FE86-786E-4C51-931D-641CA3D02B02}" type="datetimeFigureOut">
              <a:rPr lang="en-US" smtClean="0"/>
              <a:t>31-Aug-22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36453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1FE86-786E-4C51-931D-641CA3D02B02}" type="datetimeFigureOut">
              <a:rPr lang="en-US" smtClean="0"/>
              <a:t>31-Aug-22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52222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1FE86-786E-4C51-931D-641CA3D02B02}" type="datetimeFigureOut">
              <a:rPr lang="en-US" smtClean="0"/>
              <a:t>31-Aug-22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BB5A-EF6F-4270-B019-F0CDFCBA430C}" type="slidenum">
              <a:rPr lang="en-US" smtClean="0"/>
              <a:t>‹#›</a:t>
            </a:fld>
            <a:endParaRPr lang="en-US"/>
          </a:p>
        </p:txBody>
      </p:sp>
    </p:spTree>
    <p:extLst>
      <p:ext uri="{BB962C8B-B14F-4D97-AF65-F5344CB8AC3E}">
        <p14:creationId xmlns:p14="http://schemas.microsoft.com/office/powerpoint/2010/main" val="84083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1FE86-786E-4C51-931D-641CA3D02B02}" type="datetimeFigureOut">
              <a:rPr lang="en-US" smtClean="0"/>
              <a:t>31-Aug-22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CBB5A-EF6F-4270-B019-F0CDFCBA430C}" type="slidenum">
              <a:rPr lang="en-US" smtClean="0"/>
              <a:t>‹#›</a:t>
            </a:fld>
            <a:endParaRPr lang="en-US"/>
          </a:p>
        </p:txBody>
      </p:sp>
    </p:spTree>
    <p:extLst>
      <p:ext uri="{BB962C8B-B14F-4D97-AF65-F5344CB8AC3E}">
        <p14:creationId xmlns:p14="http://schemas.microsoft.com/office/powerpoint/2010/main" val="365262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8229600" cy="2533650"/>
          </a:xfrm>
        </p:spPr>
        <p:txBody>
          <a:bodyPr/>
          <a:lstStyle/>
          <a:p>
            <a:r>
              <a:rPr lang="en-US" b="1" dirty="0" smtClean="0"/>
              <a:t>IGOR ANSOFF MARKETS OPTIONS MATRIX</a:t>
            </a:r>
            <a:endParaRPr lang="en-US" dirty="0"/>
          </a:p>
        </p:txBody>
      </p:sp>
    </p:spTree>
    <p:extLst>
      <p:ext uri="{BB962C8B-B14F-4D97-AF65-F5344CB8AC3E}">
        <p14:creationId xmlns:p14="http://schemas.microsoft.com/office/powerpoint/2010/main" val="104214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FOUR TYPES of DIVERSIFICATION</a:t>
            </a:r>
            <a:endParaRPr lang="en-US" dirty="0"/>
          </a:p>
        </p:txBody>
      </p:sp>
      <p:sp>
        <p:nvSpPr>
          <p:cNvPr id="3" name="Content Placeholder 2"/>
          <p:cNvSpPr>
            <a:spLocks noGrp="1"/>
          </p:cNvSpPr>
          <p:nvPr>
            <p:ph idx="1"/>
          </p:nvPr>
        </p:nvSpPr>
        <p:spPr/>
        <p:txBody>
          <a:bodyPr/>
          <a:lstStyle/>
          <a:p>
            <a:r>
              <a:rPr lang="en-US" b="1" dirty="0"/>
              <a:t>Vertical </a:t>
            </a:r>
            <a:r>
              <a:rPr lang="en-US" b="1" dirty="0" smtClean="0"/>
              <a:t>Diversification: </a:t>
            </a:r>
            <a:r>
              <a:rPr lang="en-US" dirty="0" smtClean="0"/>
              <a:t>a </a:t>
            </a:r>
            <a:r>
              <a:rPr lang="en-US" dirty="0"/>
              <a:t>firm expands either in the forward or backward direction. Basically, under this diversification, a firm tries to make its presence in the supply chain, either by taking over a supplier or the customer, or both.</a:t>
            </a:r>
            <a:endParaRPr lang="en-US" dirty="0"/>
          </a:p>
        </p:txBody>
      </p:sp>
    </p:spTree>
    <p:extLst>
      <p:ext uri="{BB962C8B-B14F-4D97-AF65-F5344CB8AC3E}">
        <p14:creationId xmlns:p14="http://schemas.microsoft.com/office/powerpoint/2010/main" val="193614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THREE DIVERSIFICATION STRATEGIES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a:t>Conglomerate </a:t>
            </a:r>
            <a:r>
              <a:rPr lang="en-US" b="1" dirty="0" smtClean="0"/>
              <a:t>Diversification</a:t>
            </a:r>
            <a:r>
              <a:rPr lang="en-US" dirty="0" smtClean="0"/>
              <a:t>: Refers to </a:t>
            </a:r>
            <a:r>
              <a:rPr lang="en-US" dirty="0"/>
              <a:t>the development of new products that are unrelated to your original lines. For example, your t-shirt company has now decided to start stocking apple </a:t>
            </a:r>
            <a:r>
              <a:rPr lang="en-US" dirty="0" smtClean="0"/>
              <a:t>products (electronics).</a:t>
            </a:r>
            <a:r>
              <a:rPr lang="en-US" dirty="0"/>
              <a:t> </a:t>
            </a:r>
          </a:p>
          <a:p>
            <a:r>
              <a:rPr lang="en-US" dirty="0"/>
              <a:t>Conglomerate diversification is a much riskier strategy than both concentric diversification and horizontal diversification. This is because it requires more outlay in terms of product development and advertising. Plus, due to the goal of penetrating a new industry- this diversification strategy has more likelihood of failure.</a:t>
            </a:r>
          </a:p>
          <a:p>
            <a:endParaRPr lang="en-US" dirty="0"/>
          </a:p>
        </p:txBody>
      </p:sp>
    </p:spTree>
    <p:extLst>
      <p:ext uri="{BB962C8B-B14F-4D97-AF65-F5344CB8AC3E}">
        <p14:creationId xmlns:p14="http://schemas.microsoft.com/office/powerpoint/2010/main" val="328777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00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IGOR ANSOFF MARKET OPTIONS MATRIX</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1447800"/>
            <a:ext cx="8534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62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IGOR ANSOFF MARKETS OPTIONS MATRIX</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7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59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3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37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59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88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FOUR TYPES of DIVERSIFICATION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Concentric diversification</a:t>
            </a:r>
            <a:r>
              <a:rPr lang="en-US" dirty="0" smtClean="0"/>
              <a:t>:</a:t>
            </a:r>
          </a:p>
          <a:p>
            <a:pPr marL="514350" indent="-514350">
              <a:buFont typeface="+mj-lt"/>
              <a:buAutoNum type="arabicPeriod"/>
            </a:pPr>
            <a:r>
              <a:rPr lang="en-US" dirty="0"/>
              <a:t>Horizontal Diversification</a:t>
            </a:r>
            <a:r>
              <a:rPr lang="en-US" dirty="0" smtClean="0"/>
              <a:t>:</a:t>
            </a:r>
          </a:p>
          <a:p>
            <a:pPr marL="514350" indent="-514350">
              <a:buFont typeface="+mj-lt"/>
              <a:buAutoNum type="arabicPeriod"/>
            </a:pPr>
            <a:r>
              <a:rPr lang="en-US" dirty="0" smtClean="0"/>
              <a:t>Vertical </a:t>
            </a:r>
            <a:r>
              <a:rPr lang="en-US" dirty="0"/>
              <a:t>Diversification</a:t>
            </a:r>
            <a:r>
              <a:rPr lang="en-US" dirty="0" smtClean="0"/>
              <a:t>:</a:t>
            </a:r>
          </a:p>
          <a:p>
            <a:pPr marL="514350" indent="-514350">
              <a:buFont typeface="+mj-lt"/>
              <a:buAutoNum type="arabicPeriod"/>
            </a:pPr>
            <a:r>
              <a:rPr lang="en-US" dirty="0"/>
              <a:t>Conglomerate Diversification:</a:t>
            </a:r>
          </a:p>
        </p:txBody>
      </p:sp>
    </p:spTree>
    <p:extLst>
      <p:ext uri="{BB962C8B-B14F-4D97-AF65-F5344CB8AC3E}">
        <p14:creationId xmlns:p14="http://schemas.microsoft.com/office/powerpoint/2010/main" val="212645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FOUR TYPES of DIVERSIFICATION</a:t>
            </a:r>
          </a:p>
        </p:txBody>
      </p:sp>
      <p:sp>
        <p:nvSpPr>
          <p:cNvPr id="3" name="Content Placeholder 2"/>
          <p:cNvSpPr>
            <a:spLocks noGrp="1"/>
          </p:cNvSpPr>
          <p:nvPr>
            <p:ph idx="1"/>
          </p:nvPr>
        </p:nvSpPr>
        <p:spPr/>
        <p:txBody>
          <a:bodyPr/>
          <a:lstStyle/>
          <a:p>
            <a:r>
              <a:rPr lang="en-US" b="1" dirty="0" smtClean="0"/>
              <a:t>Concentric diversification: </a:t>
            </a:r>
            <a:r>
              <a:rPr lang="en-US" dirty="0" smtClean="0"/>
              <a:t>Refers to </a:t>
            </a:r>
            <a:r>
              <a:rPr lang="en-US" dirty="0"/>
              <a:t>the development of new products and services that are similar to the ones you already sell. For example, an orange juice brand releases a new “smooth” orange juice drink alongside it’s </a:t>
            </a:r>
            <a:r>
              <a:rPr lang="en-US" dirty="0" smtClean="0"/>
              <a:t>juice products.</a:t>
            </a:r>
            <a:r>
              <a:rPr lang="en-US" dirty="0"/>
              <a:t> </a:t>
            </a:r>
            <a:endParaRPr lang="en-US" dirty="0" smtClean="0"/>
          </a:p>
          <a:p>
            <a:r>
              <a:rPr lang="en-US" dirty="0" smtClean="0"/>
              <a:t>Guinness  released Guinness Smooth</a:t>
            </a:r>
            <a:endParaRPr lang="en-US" dirty="0"/>
          </a:p>
          <a:p>
            <a:endParaRPr lang="en-US" dirty="0"/>
          </a:p>
        </p:txBody>
      </p:sp>
    </p:spTree>
    <p:extLst>
      <p:ext uri="{BB962C8B-B14F-4D97-AF65-F5344CB8AC3E}">
        <p14:creationId xmlns:p14="http://schemas.microsoft.com/office/powerpoint/2010/main" val="209985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FOUR TYPES of DIVERSIFICATION</a:t>
            </a:r>
            <a:endParaRPr lang="en-US" dirty="0"/>
          </a:p>
        </p:txBody>
      </p:sp>
      <p:sp>
        <p:nvSpPr>
          <p:cNvPr id="3" name="Content Placeholder 2"/>
          <p:cNvSpPr>
            <a:spLocks noGrp="1"/>
          </p:cNvSpPr>
          <p:nvPr>
            <p:ph idx="1"/>
          </p:nvPr>
        </p:nvSpPr>
        <p:spPr/>
        <p:txBody>
          <a:bodyPr/>
          <a:lstStyle/>
          <a:p>
            <a:r>
              <a:rPr lang="en-US" b="1" dirty="0" smtClean="0"/>
              <a:t>Horizontal Diversification: </a:t>
            </a:r>
            <a:r>
              <a:rPr lang="en-US" dirty="0" smtClean="0"/>
              <a:t>Refers to </a:t>
            </a:r>
            <a:r>
              <a:rPr lang="en-US" dirty="0"/>
              <a:t>the development of new products that are somewhat related to your original lines. For example, while your original product was plant pots, you are now selling seeds for many varieties of herbs and flowers. </a:t>
            </a:r>
          </a:p>
          <a:p>
            <a:endParaRPr lang="en-US" dirty="0"/>
          </a:p>
        </p:txBody>
      </p:sp>
    </p:spTree>
    <p:extLst>
      <p:ext uri="{BB962C8B-B14F-4D97-AF65-F5344CB8AC3E}">
        <p14:creationId xmlns:p14="http://schemas.microsoft.com/office/powerpoint/2010/main" val="4228892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212</Words>
  <Application>Microsoft Office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IGOR ANSOFF MARKETS OPTIONS MATRIX</vt:lpstr>
      <vt:lpstr>IGOR ANSOFF MARKET OPTIONS MATRIX</vt:lpstr>
      <vt:lpstr>IGOR ANSOFF MARKETS OPTIONS MATRIX</vt:lpstr>
      <vt:lpstr>PowerPoint Presentation</vt:lpstr>
      <vt:lpstr>PowerPoint Presentation</vt:lpstr>
      <vt:lpstr>PowerPoint Presentation</vt:lpstr>
      <vt:lpstr>FOUR TYPES of DIVERSIFICATION</vt:lpstr>
      <vt:lpstr>FOUR TYPES of DIVERSIFICATION</vt:lpstr>
      <vt:lpstr>FOUR TYPES of DIVERSIFICATION</vt:lpstr>
      <vt:lpstr>FOUR TYPES of DIVERSIFICATION</vt:lpstr>
      <vt:lpstr>THREE DIVERSIFICATION STRATEGIES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cp:revision>
  <cp:lastPrinted>2022-08-31T13:44:03Z</cp:lastPrinted>
  <dcterms:created xsi:type="dcterms:W3CDTF">2022-08-18T09:57:26Z</dcterms:created>
  <dcterms:modified xsi:type="dcterms:W3CDTF">2022-08-31T14:04:14Z</dcterms:modified>
</cp:coreProperties>
</file>