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05" r:id="rId2"/>
    <p:sldMasterId id="2147483818" r:id="rId3"/>
    <p:sldMasterId id="2147483831" r:id="rId4"/>
    <p:sldMasterId id="2147483844" r:id="rId5"/>
  </p:sldMasterIdLst>
  <p:notesMasterIdLst>
    <p:notesMasterId r:id="rId64"/>
  </p:notesMasterIdLst>
  <p:sldIdLst>
    <p:sldId id="256" r:id="rId6"/>
    <p:sldId id="260" r:id="rId7"/>
    <p:sldId id="342" r:id="rId8"/>
    <p:sldId id="269" r:id="rId9"/>
    <p:sldId id="270" r:id="rId10"/>
    <p:sldId id="271" r:id="rId11"/>
    <p:sldId id="345" r:id="rId12"/>
    <p:sldId id="315" r:id="rId13"/>
    <p:sldId id="344" r:id="rId14"/>
    <p:sldId id="346" r:id="rId15"/>
    <p:sldId id="347" r:id="rId16"/>
    <p:sldId id="316" r:id="rId17"/>
    <p:sldId id="317" r:id="rId18"/>
    <p:sldId id="343" r:id="rId19"/>
    <p:sldId id="318" r:id="rId20"/>
    <p:sldId id="319" r:id="rId21"/>
    <p:sldId id="320" r:id="rId22"/>
    <p:sldId id="321" r:id="rId23"/>
    <p:sldId id="341" r:id="rId24"/>
    <p:sldId id="276" r:id="rId25"/>
    <p:sldId id="312" r:id="rId26"/>
    <p:sldId id="277" r:id="rId27"/>
    <p:sldId id="280" r:id="rId28"/>
    <p:sldId id="302" r:id="rId29"/>
    <p:sldId id="314" r:id="rId30"/>
    <p:sldId id="313" r:id="rId31"/>
    <p:sldId id="303" r:id="rId32"/>
    <p:sldId id="311" r:id="rId33"/>
    <p:sldId id="322" r:id="rId34"/>
    <p:sldId id="323" r:id="rId35"/>
    <p:sldId id="348" r:id="rId36"/>
    <p:sldId id="324" r:id="rId37"/>
    <p:sldId id="325" r:id="rId38"/>
    <p:sldId id="326" r:id="rId39"/>
    <p:sldId id="329" r:id="rId40"/>
    <p:sldId id="330" r:id="rId41"/>
    <p:sldId id="331" r:id="rId42"/>
    <p:sldId id="332" r:id="rId43"/>
    <p:sldId id="333" r:id="rId44"/>
    <p:sldId id="334" r:id="rId45"/>
    <p:sldId id="335" r:id="rId46"/>
    <p:sldId id="336" r:id="rId47"/>
    <p:sldId id="337" r:id="rId48"/>
    <p:sldId id="338" r:id="rId49"/>
    <p:sldId id="339" r:id="rId50"/>
    <p:sldId id="281" r:id="rId51"/>
    <p:sldId id="283" r:id="rId52"/>
    <p:sldId id="305" r:id="rId53"/>
    <p:sldId id="306" r:id="rId54"/>
    <p:sldId id="286" r:id="rId55"/>
    <p:sldId id="307" r:id="rId56"/>
    <p:sldId id="287" r:id="rId57"/>
    <p:sldId id="308" r:id="rId58"/>
    <p:sldId id="288" r:id="rId59"/>
    <p:sldId id="289" r:id="rId60"/>
    <p:sldId id="290" r:id="rId61"/>
    <p:sldId id="292" r:id="rId62"/>
    <p:sldId id="340"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30" autoAdjust="0"/>
  </p:normalViewPr>
  <p:slideViewPr>
    <p:cSldViewPr>
      <p:cViewPr varScale="1">
        <p:scale>
          <a:sx n="46" d="100"/>
          <a:sy n="46" d="100"/>
        </p:scale>
        <p:origin x="874" y="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1660DE-E8CD-4EEE-823D-16B58F5EB8D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BFEBD90-498D-4FCE-B8D7-5F483CFA3C14}">
      <dgm:prSet phldrT="[Text]" custT="1"/>
      <dgm:spPr/>
      <dgm:t>
        <a:bodyPr/>
        <a:lstStyle/>
        <a:p>
          <a:r>
            <a:rPr lang="en-US" sz="1400" dirty="0" smtClean="0"/>
            <a:t>CEO</a:t>
          </a:r>
          <a:endParaRPr lang="en-US" sz="1400" dirty="0"/>
        </a:p>
      </dgm:t>
    </dgm:pt>
    <dgm:pt modelId="{49FE6790-2882-485D-8ED5-BB20EFB4897E}" type="parTrans" cxnId="{959A3EF9-FB12-416A-B412-27BE35CBDC3D}">
      <dgm:prSet/>
      <dgm:spPr/>
      <dgm:t>
        <a:bodyPr/>
        <a:lstStyle/>
        <a:p>
          <a:endParaRPr lang="en-US" sz="1400"/>
        </a:p>
      </dgm:t>
    </dgm:pt>
    <dgm:pt modelId="{70F79194-66C8-448B-8791-526AEC4E9444}" type="sibTrans" cxnId="{959A3EF9-FB12-416A-B412-27BE35CBDC3D}">
      <dgm:prSet/>
      <dgm:spPr/>
      <dgm:t>
        <a:bodyPr/>
        <a:lstStyle/>
        <a:p>
          <a:endParaRPr lang="en-US" sz="1400"/>
        </a:p>
      </dgm:t>
    </dgm:pt>
    <dgm:pt modelId="{65377ED7-6B2C-42EC-8A01-49131A71C0C8}">
      <dgm:prSet phldrT="[Text]" custT="1"/>
      <dgm:spPr/>
      <dgm:t>
        <a:bodyPr/>
        <a:lstStyle/>
        <a:p>
          <a:r>
            <a:rPr lang="en-US" sz="1400" dirty="0" smtClean="0"/>
            <a:t>Functional mgr</a:t>
          </a:r>
          <a:endParaRPr lang="en-US" sz="1400" dirty="0"/>
        </a:p>
      </dgm:t>
    </dgm:pt>
    <dgm:pt modelId="{90E5480B-1008-465C-961A-E912C4512D0F}" type="parTrans" cxnId="{8BF567A3-4D50-428D-BFFE-0014DC7D82C1}">
      <dgm:prSet/>
      <dgm:spPr/>
      <dgm:t>
        <a:bodyPr/>
        <a:lstStyle/>
        <a:p>
          <a:endParaRPr lang="en-US" sz="1400"/>
        </a:p>
      </dgm:t>
    </dgm:pt>
    <dgm:pt modelId="{521D8E8C-CCD7-4F5C-AF1D-B03BFBBABE90}" type="sibTrans" cxnId="{8BF567A3-4D50-428D-BFFE-0014DC7D82C1}">
      <dgm:prSet/>
      <dgm:spPr/>
      <dgm:t>
        <a:bodyPr/>
        <a:lstStyle/>
        <a:p>
          <a:endParaRPr lang="en-US" sz="1400"/>
        </a:p>
      </dgm:t>
    </dgm:pt>
    <dgm:pt modelId="{5B475AAF-CAF8-4708-A34F-1F0C50C3148B}">
      <dgm:prSet phldrT="[Text]" custT="1"/>
      <dgm:spPr/>
      <dgm:t>
        <a:bodyPr/>
        <a:lstStyle/>
        <a:p>
          <a:r>
            <a:rPr lang="en-US" sz="1400" dirty="0" smtClean="0"/>
            <a:t>Functional mgr</a:t>
          </a:r>
          <a:endParaRPr lang="en-US" sz="1400" dirty="0"/>
        </a:p>
      </dgm:t>
    </dgm:pt>
    <dgm:pt modelId="{7EC74F26-7D78-4EBD-B0AE-A26BC8232A23}" type="parTrans" cxnId="{2280D538-4592-4963-94DA-98AF03E160EF}">
      <dgm:prSet/>
      <dgm:spPr/>
      <dgm:t>
        <a:bodyPr/>
        <a:lstStyle/>
        <a:p>
          <a:endParaRPr lang="en-US" sz="1400"/>
        </a:p>
      </dgm:t>
    </dgm:pt>
    <dgm:pt modelId="{8AC4EB25-A40C-424E-8965-F26F6254E634}" type="sibTrans" cxnId="{2280D538-4592-4963-94DA-98AF03E160EF}">
      <dgm:prSet/>
      <dgm:spPr/>
      <dgm:t>
        <a:bodyPr/>
        <a:lstStyle/>
        <a:p>
          <a:endParaRPr lang="en-US" sz="1400"/>
        </a:p>
      </dgm:t>
    </dgm:pt>
    <dgm:pt modelId="{E45B8735-25F5-4357-85D2-AF9CB2E2C352}">
      <dgm:prSet phldrT="[Text]" custT="1"/>
      <dgm:spPr/>
      <dgm:t>
        <a:bodyPr/>
        <a:lstStyle/>
        <a:p>
          <a:r>
            <a:rPr lang="en-US" sz="1400" dirty="0" smtClean="0"/>
            <a:t>Functional mgr</a:t>
          </a:r>
          <a:endParaRPr lang="en-US" sz="1400" dirty="0"/>
        </a:p>
      </dgm:t>
    </dgm:pt>
    <dgm:pt modelId="{9F2A2FFD-6E33-442B-B3CF-419D0FBFAE5F}" type="parTrans" cxnId="{4D25600C-D62B-40F5-A80E-2C62080EF5A7}">
      <dgm:prSet/>
      <dgm:spPr/>
      <dgm:t>
        <a:bodyPr/>
        <a:lstStyle/>
        <a:p>
          <a:endParaRPr lang="en-US" sz="1400"/>
        </a:p>
      </dgm:t>
    </dgm:pt>
    <dgm:pt modelId="{C5AA5794-4BEB-4AAF-BF0C-5BBF488E350A}" type="sibTrans" cxnId="{4D25600C-D62B-40F5-A80E-2C62080EF5A7}">
      <dgm:prSet/>
      <dgm:spPr/>
      <dgm:t>
        <a:bodyPr/>
        <a:lstStyle/>
        <a:p>
          <a:endParaRPr lang="en-US" sz="1400"/>
        </a:p>
      </dgm:t>
    </dgm:pt>
    <dgm:pt modelId="{842E12EF-F16B-4CA6-8B21-5D4223A49417}">
      <dgm:prSet custT="1"/>
      <dgm:spPr/>
      <dgm:t>
        <a:bodyPr/>
        <a:lstStyle/>
        <a:p>
          <a:r>
            <a:rPr lang="en-US" sz="1400" dirty="0" smtClean="0"/>
            <a:t>Functional mgr</a:t>
          </a:r>
          <a:endParaRPr lang="en-US" sz="1400" baseline="0" dirty="0">
            <a:solidFill>
              <a:srgbClr val="FFFFFF"/>
            </a:solidFill>
          </a:endParaRPr>
        </a:p>
      </dgm:t>
    </dgm:pt>
    <dgm:pt modelId="{98C5415F-46B5-43BC-9C47-E8F8D876411F}" type="parTrans" cxnId="{35EA8218-3B52-470B-ACED-970D1180AC90}">
      <dgm:prSet/>
      <dgm:spPr/>
      <dgm:t>
        <a:bodyPr/>
        <a:lstStyle/>
        <a:p>
          <a:endParaRPr lang="en-US"/>
        </a:p>
      </dgm:t>
    </dgm:pt>
    <dgm:pt modelId="{88249FDD-7484-4BDB-9C7E-A35B4F4163A2}" type="sibTrans" cxnId="{35EA8218-3B52-470B-ACED-970D1180AC90}">
      <dgm:prSet/>
      <dgm:spPr/>
      <dgm:t>
        <a:bodyPr/>
        <a:lstStyle/>
        <a:p>
          <a:endParaRPr lang="en-US"/>
        </a:p>
      </dgm:t>
    </dgm:pt>
    <dgm:pt modelId="{E11AF1BF-6771-4114-8417-8894D6D09325}">
      <dgm:prSet/>
      <dgm:spPr/>
      <dgm:t>
        <a:bodyPr/>
        <a:lstStyle/>
        <a:p>
          <a:endParaRPr lang="en-US" dirty="0"/>
        </a:p>
      </dgm:t>
    </dgm:pt>
    <dgm:pt modelId="{909EA586-BE5D-4EC8-BEFA-05F96386A0BA}" type="parTrans" cxnId="{DFF78691-A6C0-4191-9273-A6A47491282D}">
      <dgm:prSet/>
      <dgm:spPr/>
      <dgm:t>
        <a:bodyPr/>
        <a:lstStyle/>
        <a:p>
          <a:endParaRPr lang="en-US"/>
        </a:p>
      </dgm:t>
    </dgm:pt>
    <dgm:pt modelId="{3F880755-2B7F-4482-BA0B-3FC82D558E77}" type="sibTrans" cxnId="{DFF78691-A6C0-4191-9273-A6A47491282D}">
      <dgm:prSet/>
      <dgm:spPr/>
      <dgm:t>
        <a:bodyPr/>
        <a:lstStyle/>
        <a:p>
          <a:endParaRPr lang="en-US"/>
        </a:p>
      </dgm:t>
    </dgm:pt>
    <dgm:pt modelId="{CE5861F6-7EE1-4B3D-8BE6-F7901B0F6034}">
      <dgm:prSet/>
      <dgm:spPr/>
      <dgm:t>
        <a:bodyPr/>
        <a:lstStyle/>
        <a:p>
          <a:endParaRPr lang="en-US" dirty="0"/>
        </a:p>
      </dgm:t>
    </dgm:pt>
    <dgm:pt modelId="{D9F12F3B-F18B-42E5-B474-DE1FEA50501C}" type="parTrans" cxnId="{7B05D6C5-F80A-4D51-8BCF-102ABED93A7F}">
      <dgm:prSet/>
      <dgm:spPr/>
      <dgm:t>
        <a:bodyPr/>
        <a:lstStyle/>
        <a:p>
          <a:endParaRPr lang="en-US"/>
        </a:p>
      </dgm:t>
    </dgm:pt>
    <dgm:pt modelId="{6F1CEA28-5664-41A3-87BB-CD137998818B}" type="sibTrans" cxnId="{7B05D6C5-F80A-4D51-8BCF-102ABED93A7F}">
      <dgm:prSet/>
      <dgm:spPr/>
      <dgm:t>
        <a:bodyPr/>
        <a:lstStyle/>
        <a:p>
          <a:endParaRPr lang="en-US"/>
        </a:p>
      </dgm:t>
    </dgm:pt>
    <dgm:pt modelId="{48838D15-4704-4B06-B181-21696D031585}">
      <dgm:prSet/>
      <dgm:spPr/>
      <dgm:t>
        <a:bodyPr/>
        <a:lstStyle/>
        <a:p>
          <a:endParaRPr lang="en-US" dirty="0"/>
        </a:p>
      </dgm:t>
    </dgm:pt>
    <dgm:pt modelId="{4F8DC6BB-E145-4A7B-9B64-0C698A179679}" type="parTrans" cxnId="{F5D74141-C305-4B00-A996-A0FAB6496553}">
      <dgm:prSet/>
      <dgm:spPr/>
      <dgm:t>
        <a:bodyPr/>
        <a:lstStyle/>
        <a:p>
          <a:endParaRPr lang="en-US"/>
        </a:p>
      </dgm:t>
    </dgm:pt>
    <dgm:pt modelId="{A63C5F6C-951A-4395-A529-251FE55979B9}" type="sibTrans" cxnId="{F5D74141-C305-4B00-A996-A0FAB6496553}">
      <dgm:prSet/>
      <dgm:spPr/>
      <dgm:t>
        <a:bodyPr/>
        <a:lstStyle/>
        <a:p>
          <a:endParaRPr lang="en-US"/>
        </a:p>
      </dgm:t>
    </dgm:pt>
    <dgm:pt modelId="{D9F349D4-16FB-4EAC-8898-AE2B03BF6959}">
      <dgm:prSet/>
      <dgm:spPr/>
      <dgm:t>
        <a:bodyPr/>
        <a:lstStyle/>
        <a:p>
          <a:endParaRPr lang="en-US" dirty="0"/>
        </a:p>
      </dgm:t>
    </dgm:pt>
    <dgm:pt modelId="{F8C758B1-4B98-4266-AFC8-2239ACCDD207}" type="parTrans" cxnId="{3DC658FD-5D5F-4D77-B0F9-F8C1872E9440}">
      <dgm:prSet/>
      <dgm:spPr/>
      <dgm:t>
        <a:bodyPr/>
        <a:lstStyle/>
        <a:p>
          <a:endParaRPr lang="en-US"/>
        </a:p>
      </dgm:t>
    </dgm:pt>
    <dgm:pt modelId="{AEC64AEE-B1EB-41D1-AF09-89C49DEE1776}" type="sibTrans" cxnId="{3DC658FD-5D5F-4D77-B0F9-F8C1872E9440}">
      <dgm:prSet/>
      <dgm:spPr/>
      <dgm:t>
        <a:bodyPr/>
        <a:lstStyle/>
        <a:p>
          <a:endParaRPr lang="en-US"/>
        </a:p>
      </dgm:t>
    </dgm:pt>
    <dgm:pt modelId="{E8D4991A-E875-4AA6-81D6-09250D0C66F9}">
      <dgm:prSet/>
      <dgm:spPr>
        <a:solidFill>
          <a:srgbClr val="FFC000"/>
        </a:solidFill>
      </dgm:spPr>
      <dgm:t>
        <a:bodyPr/>
        <a:lstStyle/>
        <a:p>
          <a:endParaRPr lang="en-US"/>
        </a:p>
      </dgm:t>
    </dgm:pt>
    <dgm:pt modelId="{7EB8BF96-43EB-465C-8AE5-E0225C779222}" type="parTrans" cxnId="{EEDA1A6F-A9CC-4760-9975-6FCD48899CB8}">
      <dgm:prSet/>
      <dgm:spPr/>
      <dgm:t>
        <a:bodyPr/>
        <a:lstStyle/>
        <a:p>
          <a:endParaRPr lang="en-US"/>
        </a:p>
      </dgm:t>
    </dgm:pt>
    <dgm:pt modelId="{D9D2FCF3-37C3-44D7-BC13-9E67C16504AB}" type="sibTrans" cxnId="{EEDA1A6F-A9CC-4760-9975-6FCD48899CB8}">
      <dgm:prSet/>
      <dgm:spPr/>
      <dgm:t>
        <a:bodyPr/>
        <a:lstStyle/>
        <a:p>
          <a:endParaRPr lang="en-US"/>
        </a:p>
      </dgm:t>
    </dgm:pt>
    <dgm:pt modelId="{C7830710-4588-4896-A9C2-B1DC1BDDFC51}">
      <dgm:prSet/>
      <dgm:spPr/>
      <dgm:t>
        <a:bodyPr/>
        <a:lstStyle/>
        <a:p>
          <a:endParaRPr lang="en-US"/>
        </a:p>
      </dgm:t>
    </dgm:pt>
    <dgm:pt modelId="{FFCBF61B-4264-41E0-86EE-9E04AC77B8EF}" type="parTrans" cxnId="{09BFC7FF-3BFE-47D5-A9B8-D0BD884C4D33}">
      <dgm:prSet/>
      <dgm:spPr/>
      <dgm:t>
        <a:bodyPr/>
        <a:lstStyle/>
        <a:p>
          <a:endParaRPr lang="en-US"/>
        </a:p>
      </dgm:t>
    </dgm:pt>
    <dgm:pt modelId="{DEF08BA8-4232-44D1-9490-9CFADB8C7D8D}" type="sibTrans" cxnId="{09BFC7FF-3BFE-47D5-A9B8-D0BD884C4D33}">
      <dgm:prSet/>
      <dgm:spPr/>
      <dgm:t>
        <a:bodyPr/>
        <a:lstStyle/>
        <a:p>
          <a:endParaRPr lang="en-US"/>
        </a:p>
      </dgm:t>
    </dgm:pt>
    <dgm:pt modelId="{4573AC0E-16E9-4B35-8F7A-D4BD42E6C5FE}">
      <dgm:prSet/>
      <dgm:spPr>
        <a:solidFill>
          <a:srgbClr val="FFC000"/>
        </a:solidFill>
      </dgm:spPr>
      <dgm:t>
        <a:bodyPr/>
        <a:lstStyle/>
        <a:p>
          <a:endParaRPr lang="en-US"/>
        </a:p>
      </dgm:t>
    </dgm:pt>
    <dgm:pt modelId="{7DAEEDF4-A2A2-483D-A927-586622F5C8E9}" type="parTrans" cxnId="{FFBD129A-3C4B-4C42-9954-5C1ECD99E36D}">
      <dgm:prSet/>
      <dgm:spPr/>
      <dgm:t>
        <a:bodyPr/>
        <a:lstStyle/>
        <a:p>
          <a:endParaRPr lang="en-US"/>
        </a:p>
      </dgm:t>
    </dgm:pt>
    <dgm:pt modelId="{9701DA90-6761-4830-9FA8-342294805441}" type="sibTrans" cxnId="{FFBD129A-3C4B-4C42-9954-5C1ECD99E36D}">
      <dgm:prSet/>
      <dgm:spPr/>
      <dgm:t>
        <a:bodyPr/>
        <a:lstStyle/>
        <a:p>
          <a:endParaRPr lang="en-US"/>
        </a:p>
      </dgm:t>
    </dgm:pt>
    <dgm:pt modelId="{923CFDBE-3A9B-42E2-B89B-1618D9D32953}">
      <dgm:prSet/>
      <dgm:spPr>
        <a:solidFill>
          <a:srgbClr val="FFC000"/>
        </a:solidFill>
      </dgm:spPr>
      <dgm:t>
        <a:bodyPr/>
        <a:lstStyle/>
        <a:p>
          <a:endParaRPr lang="en-US"/>
        </a:p>
      </dgm:t>
    </dgm:pt>
    <dgm:pt modelId="{A3FC17C5-0D9F-4101-98E6-1110B6D129A1}" type="parTrans" cxnId="{9D1E6B7C-597A-42AA-9D57-949C8D8F1B20}">
      <dgm:prSet/>
      <dgm:spPr/>
      <dgm:t>
        <a:bodyPr/>
        <a:lstStyle/>
        <a:p>
          <a:endParaRPr lang="en-US"/>
        </a:p>
      </dgm:t>
    </dgm:pt>
    <dgm:pt modelId="{D60E21B7-56E6-4CB0-AE91-5FC1C126D252}" type="sibTrans" cxnId="{9D1E6B7C-597A-42AA-9D57-949C8D8F1B20}">
      <dgm:prSet/>
      <dgm:spPr/>
      <dgm:t>
        <a:bodyPr/>
        <a:lstStyle/>
        <a:p>
          <a:endParaRPr lang="en-US"/>
        </a:p>
      </dgm:t>
    </dgm:pt>
    <dgm:pt modelId="{4B861DC6-3E3B-4A57-B559-5E0992DA0233}">
      <dgm:prSet/>
      <dgm:spPr/>
      <dgm:t>
        <a:bodyPr/>
        <a:lstStyle/>
        <a:p>
          <a:endParaRPr lang="en-US"/>
        </a:p>
      </dgm:t>
    </dgm:pt>
    <dgm:pt modelId="{5733DC87-7D67-4647-AC81-A8C0D2AFB140}" type="parTrans" cxnId="{951E2EA0-F082-49E1-BEAA-3FA21BF9D6AC}">
      <dgm:prSet/>
      <dgm:spPr/>
      <dgm:t>
        <a:bodyPr/>
        <a:lstStyle/>
        <a:p>
          <a:endParaRPr lang="en-US"/>
        </a:p>
      </dgm:t>
    </dgm:pt>
    <dgm:pt modelId="{B95948C4-03E2-4F1F-8BAB-8E66804A4E7E}" type="sibTrans" cxnId="{951E2EA0-F082-49E1-BEAA-3FA21BF9D6AC}">
      <dgm:prSet/>
      <dgm:spPr/>
      <dgm:t>
        <a:bodyPr/>
        <a:lstStyle/>
        <a:p>
          <a:endParaRPr lang="en-US"/>
        </a:p>
      </dgm:t>
    </dgm:pt>
    <dgm:pt modelId="{E6A081CB-41DB-49FE-A6F6-D95AAE9FD04E}">
      <dgm:prSet/>
      <dgm:spPr>
        <a:solidFill>
          <a:srgbClr val="FFC000"/>
        </a:solidFill>
      </dgm:spPr>
      <dgm:t>
        <a:bodyPr/>
        <a:lstStyle/>
        <a:p>
          <a:endParaRPr lang="en-US"/>
        </a:p>
      </dgm:t>
    </dgm:pt>
    <dgm:pt modelId="{1DD2C282-C1DB-4CE9-B40D-4A0799992FF5}" type="parTrans" cxnId="{C97FE4F2-DF0E-4F45-B87B-360615040AB1}">
      <dgm:prSet/>
      <dgm:spPr/>
      <dgm:t>
        <a:bodyPr/>
        <a:lstStyle/>
        <a:p>
          <a:endParaRPr lang="en-US"/>
        </a:p>
      </dgm:t>
    </dgm:pt>
    <dgm:pt modelId="{DCA0F288-C265-4D19-861C-B9F40A351560}" type="sibTrans" cxnId="{C97FE4F2-DF0E-4F45-B87B-360615040AB1}">
      <dgm:prSet/>
      <dgm:spPr/>
      <dgm:t>
        <a:bodyPr/>
        <a:lstStyle/>
        <a:p>
          <a:endParaRPr lang="en-US"/>
        </a:p>
      </dgm:t>
    </dgm:pt>
    <dgm:pt modelId="{F313A042-509C-475B-9817-AD1A201A112C}">
      <dgm:prSet/>
      <dgm:spPr>
        <a:solidFill>
          <a:srgbClr val="FFC000"/>
        </a:solidFill>
      </dgm:spPr>
      <dgm:t>
        <a:bodyPr/>
        <a:lstStyle/>
        <a:p>
          <a:endParaRPr lang="en-US"/>
        </a:p>
      </dgm:t>
    </dgm:pt>
    <dgm:pt modelId="{A89DDB1D-729C-4D5A-91A5-76652084113B}" type="parTrans" cxnId="{985FEE3E-4848-4DD7-A1DF-AED65B7EB881}">
      <dgm:prSet/>
      <dgm:spPr/>
      <dgm:t>
        <a:bodyPr/>
        <a:lstStyle/>
        <a:p>
          <a:endParaRPr lang="en-US"/>
        </a:p>
      </dgm:t>
    </dgm:pt>
    <dgm:pt modelId="{32AA74AB-458E-4031-9D28-CA64E51B38A7}" type="sibTrans" cxnId="{985FEE3E-4848-4DD7-A1DF-AED65B7EB881}">
      <dgm:prSet/>
      <dgm:spPr/>
      <dgm:t>
        <a:bodyPr/>
        <a:lstStyle/>
        <a:p>
          <a:endParaRPr lang="en-US"/>
        </a:p>
      </dgm:t>
    </dgm:pt>
    <dgm:pt modelId="{11A53A1C-8E87-4A1D-97BB-B50C2AF8E7E3}">
      <dgm:prSet/>
      <dgm:spPr/>
      <dgm:t>
        <a:bodyPr/>
        <a:lstStyle/>
        <a:p>
          <a:endParaRPr lang="en-US"/>
        </a:p>
      </dgm:t>
    </dgm:pt>
    <dgm:pt modelId="{0C31914A-22D5-4511-8811-35192FA58A41}" type="parTrans" cxnId="{B6C48F8F-84CC-41C8-8BD3-34A24EDED572}">
      <dgm:prSet/>
      <dgm:spPr/>
      <dgm:t>
        <a:bodyPr/>
        <a:lstStyle/>
        <a:p>
          <a:endParaRPr lang="en-US"/>
        </a:p>
      </dgm:t>
    </dgm:pt>
    <dgm:pt modelId="{12138717-61DA-4146-873E-EF1BAB1E7F11}" type="sibTrans" cxnId="{B6C48F8F-84CC-41C8-8BD3-34A24EDED572}">
      <dgm:prSet/>
      <dgm:spPr/>
      <dgm:t>
        <a:bodyPr/>
        <a:lstStyle/>
        <a:p>
          <a:endParaRPr lang="en-US"/>
        </a:p>
      </dgm:t>
    </dgm:pt>
    <dgm:pt modelId="{D2B94E14-C049-4D0B-8916-D6559FA5F2DF}" type="pres">
      <dgm:prSet presAssocID="{461660DE-E8CD-4EEE-823D-16B58F5EB8DD}" presName="hierChild1" presStyleCnt="0">
        <dgm:presLayoutVars>
          <dgm:orgChart val="1"/>
          <dgm:chPref val="1"/>
          <dgm:dir/>
          <dgm:animOne val="branch"/>
          <dgm:animLvl val="lvl"/>
          <dgm:resizeHandles/>
        </dgm:presLayoutVars>
      </dgm:prSet>
      <dgm:spPr/>
      <dgm:t>
        <a:bodyPr/>
        <a:lstStyle/>
        <a:p>
          <a:endParaRPr lang="en-US"/>
        </a:p>
      </dgm:t>
    </dgm:pt>
    <dgm:pt modelId="{C56FCA9E-D014-4CEF-A55A-B3FF8C8299CF}" type="pres">
      <dgm:prSet presAssocID="{6BFEBD90-498D-4FCE-B8D7-5F483CFA3C14}" presName="hierRoot1" presStyleCnt="0">
        <dgm:presLayoutVars>
          <dgm:hierBranch val="init"/>
        </dgm:presLayoutVars>
      </dgm:prSet>
      <dgm:spPr/>
    </dgm:pt>
    <dgm:pt modelId="{F9BE451C-25A5-42AC-8710-8B12D8479173}" type="pres">
      <dgm:prSet presAssocID="{6BFEBD90-498D-4FCE-B8D7-5F483CFA3C14}" presName="rootComposite1" presStyleCnt="0"/>
      <dgm:spPr/>
    </dgm:pt>
    <dgm:pt modelId="{162228C3-7401-4A05-B27D-86506C1EDE3B}" type="pres">
      <dgm:prSet presAssocID="{6BFEBD90-498D-4FCE-B8D7-5F483CFA3C14}" presName="rootText1" presStyleLbl="node0" presStyleIdx="0" presStyleCnt="1" custLinFactNeighborY="-67180">
        <dgm:presLayoutVars>
          <dgm:chPref val="3"/>
        </dgm:presLayoutVars>
      </dgm:prSet>
      <dgm:spPr/>
      <dgm:t>
        <a:bodyPr/>
        <a:lstStyle/>
        <a:p>
          <a:endParaRPr lang="en-US"/>
        </a:p>
      </dgm:t>
    </dgm:pt>
    <dgm:pt modelId="{E0F6C1D6-1966-4068-A82E-12991109E34E}" type="pres">
      <dgm:prSet presAssocID="{6BFEBD90-498D-4FCE-B8D7-5F483CFA3C14}" presName="rootConnector1" presStyleLbl="node1" presStyleIdx="0" presStyleCnt="0"/>
      <dgm:spPr/>
      <dgm:t>
        <a:bodyPr/>
        <a:lstStyle/>
        <a:p>
          <a:endParaRPr lang="en-US"/>
        </a:p>
      </dgm:t>
    </dgm:pt>
    <dgm:pt modelId="{D5A2AAEB-D8F9-4BB2-A4E2-B679C67F387E}" type="pres">
      <dgm:prSet presAssocID="{6BFEBD90-498D-4FCE-B8D7-5F483CFA3C14}" presName="hierChild2" presStyleCnt="0"/>
      <dgm:spPr/>
    </dgm:pt>
    <dgm:pt modelId="{0B4C72F9-BF6E-4D6E-B09B-E4C8596FFB34}" type="pres">
      <dgm:prSet presAssocID="{90E5480B-1008-465C-961A-E912C4512D0F}" presName="Name37" presStyleLbl="parChTrans1D2" presStyleIdx="0" presStyleCnt="4"/>
      <dgm:spPr/>
      <dgm:t>
        <a:bodyPr/>
        <a:lstStyle/>
        <a:p>
          <a:endParaRPr lang="en-US"/>
        </a:p>
      </dgm:t>
    </dgm:pt>
    <dgm:pt modelId="{78013B28-9ED9-4BEB-A759-33C90525F84A}" type="pres">
      <dgm:prSet presAssocID="{65377ED7-6B2C-42EC-8A01-49131A71C0C8}" presName="hierRoot2" presStyleCnt="0">
        <dgm:presLayoutVars>
          <dgm:hierBranch val="init"/>
        </dgm:presLayoutVars>
      </dgm:prSet>
      <dgm:spPr/>
    </dgm:pt>
    <dgm:pt modelId="{FBB4AC3C-C465-4AE3-90FD-EC46852BEA8D}" type="pres">
      <dgm:prSet presAssocID="{65377ED7-6B2C-42EC-8A01-49131A71C0C8}" presName="rootComposite" presStyleCnt="0"/>
      <dgm:spPr/>
    </dgm:pt>
    <dgm:pt modelId="{84CE7CF7-3815-4CEF-B839-E489141B7051}" type="pres">
      <dgm:prSet presAssocID="{65377ED7-6B2C-42EC-8A01-49131A71C0C8}" presName="rootText" presStyleLbl="node2" presStyleIdx="0" presStyleCnt="4">
        <dgm:presLayoutVars>
          <dgm:chPref val="3"/>
        </dgm:presLayoutVars>
      </dgm:prSet>
      <dgm:spPr/>
      <dgm:t>
        <a:bodyPr/>
        <a:lstStyle/>
        <a:p>
          <a:endParaRPr lang="en-US"/>
        </a:p>
      </dgm:t>
    </dgm:pt>
    <dgm:pt modelId="{347F32FC-BCEC-457B-BE0D-E9004C962596}" type="pres">
      <dgm:prSet presAssocID="{65377ED7-6B2C-42EC-8A01-49131A71C0C8}" presName="rootConnector" presStyleLbl="node2" presStyleIdx="0" presStyleCnt="4"/>
      <dgm:spPr/>
      <dgm:t>
        <a:bodyPr/>
        <a:lstStyle/>
        <a:p>
          <a:endParaRPr lang="en-US"/>
        </a:p>
      </dgm:t>
    </dgm:pt>
    <dgm:pt modelId="{989E5B98-ED16-462F-919B-FB60BECDE5B2}" type="pres">
      <dgm:prSet presAssocID="{65377ED7-6B2C-42EC-8A01-49131A71C0C8}" presName="hierChild4" presStyleCnt="0"/>
      <dgm:spPr/>
    </dgm:pt>
    <dgm:pt modelId="{F11EBAE5-BB13-40C5-B0F3-A3D231AFEFB8}" type="pres">
      <dgm:prSet presAssocID="{909EA586-BE5D-4EC8-BEFA-05F96386A0BA}" presName="Name37" presStyleLbl="parChTrans1D3" presStyleIdx="0" presStyleCnt="12"/>
      <dgm:spPr/>
      <dgm:t>
        <a:bodyPr/>
        <a:lstStyle/>
        <a:p>
          <a:endParaRPr lang="en-US"/>
        </a:p>
      </dgm:t>
    </dgm:pt>
    <dgm:pt modelId="{4F88F7DB-E6F7-4D3E-BEFE-758A46A3A89C}" type="pres">
      <dgm:prSet presAssocID="{E11AF1BF-6771-4114-8417-8894D6D09325}" presName="hierRoot2" presStyleCnt="0">
        <dgm:presLayoutVars>
          <dgm:hierBranch val="init"/>
        </dgm:presLayoutVars>
      </dgm:prSet>
      <dgm:spPr/>
    </dgm:pt>
    <dgm:pt modelId="{A28A9A68-0CED-43A4-9218-78725D61D02F}" type="pres">
      <dgm:prSet presAssocID="{E11AF1BF-6771-4114-8417-8894D6D09325}" presName="rootComposite" presStyleCnt="0"/>
      <dgm:spPr/>
    </dgm:pt>
    <dgm:pt modelId="{40251515-78D1-4A90-BBDD-D2412FACF11D}" type="pres">
      <dgm:prSet presAssocID="{E11AF1BF-6771-4114-8417-8894D6D09325}" presName="rootText" presStyleLbl="node3" presStyleIdx="0" presStyleCnt="12" custScaleX="38783" custScaleY="42183" custLinFactNeighborX="-3992" custLinFactNeighborY="-7065">
        <dgm:presLayoutVars>
          <dgm:chPref val="3"/>
        </dgm:presLayoutVars>
      </dgm:prSet>
      <dgm:spPr/>
      <dgm:t>
        <a:bodyPr/>
        <a:lstStyle/>
        <a:p>
          <a:endParaRPr lang="en-US"/>
        </a:p>
      </dgm:t>
    </dgm:pt>
    <dgm:pt modelId="{98B6F91D-D9A7-47A6-B100-02FA0F514FE0}" type="pres">
      <dgm:prSet presAssocID="{E11AF1BF-6771-4114-8417-8894D6D09325}" presName="rootConnector" presStyleLbl="node3" presStyleIdx="0" presStyleCnt="12"/>
      <dgm:spPr/>
      <dgm:t>
        <a:bodyPr/>
        <a:lstStyle/>
        <a:p>
          <a:endParaRPr lang="en-US"/>
        </a:p>
      </dgm:t>
    </dgm:pt>
    <dgm:pt modelId="{A88F193C-E6A8-44C1-9898-A73A545429E6}" type="pres">
      <dgm:prSet presAssocID="{E11AF1BF-6771-4114-8417-8894D6D09325}" presName="hierChild4" presStyleCnt="0"/>
      <dgm:spPr/>
    </dgm:pt>
    <dgm:pt modelId="{B5104A76-F501-4115-8AE1-67E8FE3ACA22}" type="pres">
      <dgm:prSet presAssocID="{E11AF1BF-6771-4114-8417-8894D6D09325}" presName="hierChild5" presStyleCnt="0"/>
      <dgm:spPr/>
    </dgm:pt>
    <dgm:pt modelId="{00F24D73-C95D-4086-82F3-A56F7B9C6AF2}" type="pres">
      <dgm:prSet presAssocID="{A89DDB1D-729C-4D5A-91A5-76652084113B}" presName="Name37" presStyleLbl="parChTrans1D3" presStyleIdx="1" presStyleCnt="12"/>
      <dgm:spPr/>
      <dgm:t>
        <a:bodyPr/>
        <a:lstStyle/>
        <a:p>
          <a:endParaRPr lang="en-US"/>
        </a:p>
      </dgm:t>
    </dgm:pt>
    <dgm:pt modelId="{76142E92-376B-4EE7-BD28-9A925FB64171}" type="pres">
      <dgm:prSet presAssocID="{F313A042-509C-475B-9817-AD1A201A112C}" presName="hierRoot2" presStyleCnt="0">
        <dgm:presLayoutVars>
          <dgm:hierBranch val="init"/>
        </dgm:presLayoutVars>
      </dgm:prSet>
      <dgm:spPr/>
    </dgm:pt>
    <dgm:pt modelId="{F8AD37D7-DB7B-4B46-86A8-A5B33277DC09}" type="pres">
      <dgm:prSet presAssocID="{F313A042-509C-475B-9817-AD1A201A112C}" presName="rootComposite" presStyleCnt="0"/>
      <dgm:spPr/>
    </dgm:pt>
    <dgm:pt modelId="{C9882ACB-69F1-4638-B6D4-DA7A69794377}" type="pres">
      <dgm:prSet presAssocID="{F313A042-509C-475B-9817-AD1A201A112C}" presName="rootText" presStyleLbl="node3" presStyleIdx="1" presStyleCnt="12" custFlipVert="1" custScaleX="30709" custScaleY="60475">
        <dgm:presLayoutVars>
          <dgm:chPref val="3"/>
        </dgm:presLayoutVars>
      </dgm:prSet>
      <dgm:spPr/>
      <dgm:t>
        <a:bodyPr/>
        <a:lstStyle/>
        <a:p>
          <a:endParaRPr lang="en-US"/>
        </a:p>
      </dgm:t>
    </dgm:pt>
    <dgm:pt modelId="{E59B1C0E-C0D9-4FE2-9F5D-2D0F674764F1}" type="pres">
      <dgm:prSet presAssocID="{F313A042-509C-475B-9817-AD1A201A112C}" presName="rootConnector" presStyleLbl="node3" presStyleIdx="1" presStyleCnt="12"/>
      <dgm:spPr/>
      <dgm:t>
        <a:bodyPr/>
        <a:lstStyle/>
        <a:p>
          <a:endParaRPr lang="en-US"/>
        </a:p>
      </dgm:t>
    </dgm:pt>
    <dgm:pt modelId="{0A1A69F8-922D-41C2-A6E9-C763F601FDE1}" type="pres">
      <dgm:prSet presAssocID="{F313A042-509C-475B-9817-AD1A201A112C}" presName="hierChild4" presStyleCnt="0"/>
      <dgm:spPr/>
    </dgm:pt>
    <dgm:pt modelId="{8D58892B-E22F-4ED4-95CE-ABFD81142B8F}" type="pres">
      <dgm:prSet presAssocID="{F313A042-509C-475B-9817-AD1A201A112C}" presName="hierChild5" presStyleCnt="0"/>
      <dgm:spPr/>
    </dgm:pt>
    <dgm:pt modelId="{CD032932-A53F-4009-ABDC-0CEB6E658BBD}" type="pres">
      <dgm:prSet presAssocID="{0C31914A-22D5-4511-8811-35192FA58A41}" presName="Name37" presStyleLbl="parChTrans1D3" presStyleIdx="2" presStyleCnt="12"/>
      <dgm:spPr/>
      <dgm:t>
        <a:bodyPr/>
        <a:lstStyle/>
        <a:p>
          <a:endParaRPr lang="en-US"/>
        </a:p>
      </dgm:t>
    </dgm:pt>
    <dgm:pt modelId="{DC0852FC-5670-4480-98B9-299CD07DA123}" type="pres">
      <dgm:prSet presAssocID="{11A53A1C-8E87-4A1D-97BB-B50C2AF8E7E3}" presName="hierRoot2" presStyleCnt="0">
        <dgm:presLayoutVars>
          <dgm:hierBranch val="init"/>
        </dgm:presLayoutVars>
      </dgm:prSet>
      <dgm:spPr/>
    </dgm:pt>
    <dgm:pt modelId="{A03706D6-007C-4446-866A-6E331411D8E4}" type="pres">
      <dgm:prSet presAssocID="{11A53A1C-8E87-4A1D-97BB-B50C2AF8E7E3}" presName="rootComposite" presStyleCnt="0"/>
      <dgm:spPr/>
    </dgm:pt>
    <dgm:pt modelId="{F239E45E-1AD0-49AB-AC63-0BF05CFBD388}" type="pres">
      <dgm:prSet presAssocID="{11A53A1C-8E87-4A1D-97BB-B50C2AF8E7E3}" presName="rootText" presStyleLbl="node3" presStyleIdx="2" presStyleCnt="12" custFlipVert="0" custScaleX="33710" custScaleY="51569">
        <dgm:presLayoutVars>
          <dgm:chPref val="3"/>
        </dgm:presLayoutVars>
      </dgm:prSet>
      <dgm:spPr/>
      <dgm:t>
        <a:bodyPr/>
        <a:lstStyle/>
        <a:p>
          <a:endParaRPr lang="en-US"/>
        </a:p>
      </dgm:t>
    </dgm:pt>
    <dgm:pt modelId="{308020DB-D98E-453C-8BA1-F6A693034301}" type="pres">
      <dgm:prSet presAssocID="{11A53A1C-8E87-4A1D-97BB-B50C2AF8E7E3}" presName="rootConnector" presStyleLbl="node3" presStyleIdx="2" presStyleCnt="12"/>
      <dgm:spPr/>
      <dgm:t>
        <a:bodyPr/>
        <a:lstStyle/>
        <a:p>
          <a:endParaRPr lang="en-US"/>
        </a:p>
      </dgm:t>
    </dgm:pt>
    <dgm:pt modelId="{830191CF-8464-4B6A-95BE-309875660A68}" type="pres">
      <dgm:prSet presAssocID="{11A53A1C-8E87-4A1D-97BB-B50C2AF8E7E3}" presName="hierChild4" presStyleCnt="0"/>
      <dgm:spPr/>
    </dgm:pt>
    <dgm:pt modelId="{CD00E730-76EB-4E32-AAD0-1620245656FE}" type="pres">
      <dgm:prSet presAssocID="{11A53A1C-8E87-4A1D-97BB-B50C2AF8E7E3}" presName="hierChild5" presStyleCnt="0"/>
      <dgm:spPr/>
    </dgm:pt>
    <dgm:pt modelId="{238CB3EB-E7C2-48E7-93B8-BDD5053201CF}" type="pres">
      <dgm:prSet presAssocID="{65377ED7-6B2C-42EC-8A01-49131A71C0C8}" presName="hierChild5" presStyleCnt="0"/>
      <dgm:spPr/>
    </dgm:pt>
    <dgm:pt modelId="{A4FC3F86-7A14-476F-BFEB-0CDAB18325C5}" type="pres">
      <dgm:prSet presAssocID="{98C5415F-46B5-43BC-9C47-E8F8D876411F}" presName="Name37" presStyleLbl="parChTrans1D2" presStyleIdx="1" presStyleCnt="4"/>
      <dgm:spPr/>
      <dgm:t>
        <a:bodyPr/>
        <a:lstStyle/>
        <a:p>
          <a:endParaRPr lang="en-US"/>
        </a:p>
      </dgm:t>
    </dgm:pt>
    <dgm:pt modelId="{6658C3C6-95C5-4F98-B879-1F12BD4FF0E5}" type="pres">
      <dgm:prSet presAssocID="{842E12EF-F16B-4CA6-8B21-5D4223A49417}" presName="hierRoot2" presStyleCnt="0">
        <dgm:presLayoutVars>
          <dgm:hierBranch val="init"/>
        </dgm:presLayoutVars>
      </dgm:prSet>
      <dgm:spPr/>
    </dgm:pt>
    <dgm:pt modelId="{F3449AF2-2CF6-4CBF-9352-1F3AC39A1B84}" type="pres">
      <dgm:prSet presAssocID="{842E12EF-F16B-4CA6-8B21-5D4223A49417}" presName="rootComposite" presStyleCnt="0"/>
      <dgm:spPr/>
    </dgm:pt>
    <dgm:pt modelId="{E9CA97E9-D71D-4837-93C0-BD1503982791}" type="pres">
      <dgm:prSet presAssocID="{842E12EF-F16B-4CA6-8B21-5D4223A49417}" presName="rootText" presStyleLbl="node2" presStyleIdx="1" presStyleCnt="4">
        <dgm:presLayoutVars>
          <dgm:chPref val="3"/>
        </dgm:presLayoutVars>
      </dgm:prSet>
      <dgm:spPr/>
      <dgm:t>
        <a:bodyPr/>
        <a:lstStyle/>
        <a:p>
          <a:endParaRPr lang="en-US"/>
        </a:p>
      </dgm:t>
    </dgm:pt>
    <dgm:pt modelId="{36D40E02-9730-4C01-B94E-A33A130AFC2D}" type="pres">
      <dgm:prSet presAssocID="{842E12EF-F16B-4CA6-8B21-5D4223A49417}" presName="rootConnector" presStyleLbl="node2" presStyleIdx="1" presStyleCnt="4"/>
      <dgm:spPr/>
      <dgm:t>
        <a:bodyPr/>
        <a:lstStyle/>
        <a:p>
          <a:endParaRPr lang="en-US"/>
        </a:p>
      </dgm:t>
    </dgm:pt>
    <dgm:pt modelId="{E71D63AC-2874-49C0-A061-2386B9CA39FC}" type="pres">
      <dgm:prSet presAssocID="{842E12EF-F16B-4CA6-8B21-5D4223A49417}" presName="hierChild4" presStyleCnt="0"/>
      <dgm:spPr/>
    </dgm:pt>
    <dgm:pt modelId="{CEC0DD18-A8D1-4E91-B695-AB83CFE41B8C}" type="pres">
      <dgm:prSet presAssocID="{D9F12F3B-F18B-42E5-B474-DE1FEA50501C}" presName="Name37" presStyleLbl="parChTrans1D3" presStyleIdx="3" presStyleCnt="12"/>
      <dgm:spPr/>
      <dgm:t>
        <a:bodyPr/>
        <a:lstStyle/>
        <a:p>
          <a:endParaRPr lang="en-US"/>
        </a:p>
      </dgm:t>
    </dgm:pt>
    <dgm:pt modelId="{87523CAB-D69D-4789-877F-1EFCF305B88E}" type="pres">
      <dgm:prSet presAssocID="{CE5861F6-7EE1-4B3D-8BE6-F7901B0F6034}" presName="hierRoot2" presStyleCnt="0">
        <dgm:presLayoutVars>
          <dgm:hierBranch val="init"/>
        </dgm:presLayoutVars>
      </dgm:prSet>
      <dgm:spPr/>
    </dgm:pt>
    <dgm:pt modelId="{FA22B75E-1E03-46CF-876A-E1E9934AA200}" type="pres">
      <dgm:prSet presAssocID="{CE5861F6-7EE1-4B3D-8BE6-F7901B0F6034}" presName="rootComposite" presStyleCnt="0"/>
      <dgm:spPr/>
    </dgm:pt>
    <dgm:pt modelId="{333AE50A-4121-4976-916E-B81411330E2C}" type="pres">
      <dgm:prSet presAssocID="{CE5861F6-7EE1-4B3D-8BE6-F7901B0F6034}" presName="rootText" presStyleLbl="node3" presStyleIdx="3" presStyleCnt="12" custScaleX="33619" custScaleY="42182">
        <dgm:presLayoutVars>
          <dgm:chPref val="3"/>
        </dgm:presLayoutVars>
      </dgm:prSet>
      <dgm:spPr/>
      <dgm:t>
        <a:bodyPr/>
        <a:lstStyle/>
        <a:p>
          <a:endParaRPr lang="en-US"/>
        </a:p>
      </dgm:t>
    </dgm:pt>
    <dgm:pt modelId="{7CDE0CAE-A8C0-4C75-A25F-186AECF557BE}" type="pres">
      <dgm:prSet presAssocID="{CE5861F6-7EE1-4B3D-8BE6-F7901B0F6034}" presName="rootConnector" presStyleLbl="node3" presStyleIdx="3" presStyleCnt="12"/>
      <dgm:spPr/>
      <dgm:t>
        <a:bodyPr/>
        <a:lstStyle/>
        <a:p>
          <a:endParaRPr lang="en-US"/>
        </a:p>
      </dgm:t>
    </dgm:pt>
    <dgm:pt modelId="{9BFBE7E2-328E-46EA-BDC8-E0F3BC2B4BB1}" type="pres">
      <dgm:prSet presAssocID="{CE5861F6-7EE1-4B3D-8BE6-F7901B0F6034}" presName="hierChild4" presStyleCnt="0"/>
      <dgm:spPr/>
    </dgm:pt>
    <dgm:pt modelId="{DEC7D843-58F6-46F6-BEC4-934690220FD2}" type="pres">
      <dgm:prSet presAssocID="{CE5861F6-7EE1-4B3D-8BE6-F7901B0F6034}" presName="hierChild5" presStyleCnt="0"/>
      <dgm:spPr/>
    </dgm:pt>
    <dgm:pt modelId="{856DA638-063B-4240-A193-6F043E23AB3B}" type="pres">
      <dgm:prSet presAssocID="{5733DC87-7D67-4647-AC81-A8C0D2AFB140}" presName="Name37" presStyleLbl="parChTrans1D3" presStyleIdx="4" presStyleCnt="12"/>
      <dgm:spPr/>
      <dgm:t>
        <a:bodyPr/>
        <a:lstStyle/>
        <a:p>
          <a:endParaRPr lang="en-US"/>
        </a:p>
      </dgm:t>
    </dgm:pt>
    <dgm:pt modelId="{F90AFE11-B3A3-4379-AD6B-6C3169ECA71E}" type="pres">
      <dgm:prSet presAssocID="{4B861DC6-3E3B-4A57-B559-5E0992DA0233}" presName="hierRoot2" presStyleCnt="0">
        <dgm:presLayoutVars>
          <dgm:hierBranch val="init"/>
        </dgm:presLayoutVars>
      </dgm:prSet>
      <dgm:spPr/>
    </dgm:pt>
    <dgm:pt modelId="{65FDBD4F-47DD-4FC3-B784-BBD29E70A7C5}" type="pres">
      <dgm:prSet presAssocID="{4B861DC6-3E3B-4A57-B559-5E0992DA0233}" presName="rootComposite" presStyleCnt="0"/>
      <dgm:spPr/>
    </dgm:pt>
    <dgm:pt modelId="{BA9AC000-03B5-4FA7-8124-6A27947A4C8D}" type="pres">
      <dgm:prSet presAssocID="{4B861DC6-3E3B-4A57-B559-5E0992DA0233}" presName="rootText" presStyleLbl="node3" presStyleIdx="4" presStyleCnt="12" custScaleX="37300" custScaleY="59318" custLinFactNeighborY="654">
        <dgm:presLayoutVars>
          <dgm:chPref val="3"/>
        </dgm:presLayoutVars>
      </dgm:prSet>
      <dgm:spPr/>
      <dgm:t>
        <a:bodyPr/>
        <a:lstStyle/>
        <a:p>
          <a:endParaRPr lang="en-US"/>
        </a:p>
      </dgm:t>
    </dgm:pt>
    <dgm:pt modelId="{03102F67-7313-4559-8B6F-546E03EC1D54}" type="pres">
      <dgm:prSet presAssocID="{4B861DC6-3E3B-4A57-B559-5E0992DA0233}" presName="rootConnector" presStyleLbl="node3" presStyleIdx="4" presStyleCnt="12"/>
      <dgm:spPr/>
      <dgm:t>
        <a:bodyPr/>
        <a:lstStyle/>
        <a:p>
          <a:endParaRPr lang="en-US"/>
        </a:p>
      </dgm:t>
    </dgm:pt>
    <dgm:pt modelId="{806EC227-376F-47A5-A1CE-AE2E1898A65F}" type="pres">
      <dgm:prSet presAssocID="{4B861DC6-3E3B-4A57-B559-5E0992DA0233}" presName="hierChild4" presStyleCnt="0"/>
      <dgm:spPr/>
    </dgm:pt>
    <dgm:pt modelId="{F72C416B-FCD5-4349-B13E-A8E939F5A6C6}" type="pres">
      <dgm:prSet presAssocID="{4B861DC6-3E3B-4A57-B559-5E0992DA0233}" presName="hierChild5" presStyleCnt="0"/>
      <dgm:spPr/>
    </dgm:pt>
    <dgm:pt modelId="{D11C5529-2283-4C72-9AEF-5D4177EF5BAB}" type="pres">
      <dgm:prSet presAssocID="{1DD2C282-C1DB-4CE9-B40D-4A0799992FF5}" presName="Name37" presStyleLbl="parChTrans1D3" presStyleIdx="5" presStyleCnt="12"/>
      <dgm:spPr/>
      <dgm:t>
        <a:bodyPr/>
        <a:lstStyle/>
        <a:p>
          <a:endParaRPr lang="en-US"/>
        </a:p>
      </dgm:t>
    </dgm:pt>
    <dgm:pt modelId="{22149E60-9BD5-4C61-9F23-09EA934D609E}" type="pres">
      <dgm:prSet presAssocID="{E6A081CB-41DB-49FE-A6F6-D95AAE9FD04E}" presName="hierRoot2" presStyleCnt="0">
        <dgm:presLayoutVars>
          <dgm:hierBranch val="init"/>
        </dgm:presLayoutVars>
      </dgm:prSet>
      <dgm:spPr/>
    </dgm:pt>
    <dgm:pt modelId="{1DD83548-349D-40F7-844A-D5847AF8DABF}" type="pres">
      <dgm:prSet presAssocID="{E6A081CB-41DB-49FE-A6F6-D95AAE9FD04E}" presName="rootComposite" presStyleCnt="0"/>
      <dgm:spPr/>
    </dgm:pt>
    <dgm:pt modelId="{8BC87DE0-D1F9-494D-85AE-AD046AC1F75D}" type="pres">
      <dgm:prSet presAssocID="{E6A081CB-41DB-49FE-A6F6-D95AAE9FD04E}" presName="rootText" presStyleLbl="node3" presStyleIdx="5" presStyleCnt="12" custFlipVert="1" custScaleX="37302" custScaleY="51420" custLinFactNeighborY="15345">
        <dgm:presLayoutVars>
          <dgm:chPref val="3"/>
        </dgm:presLayoutVars>
      </dgm:prSet>
      <dgm:spPr/>
      <dgm:t>
        <a:bodyPr/>
        <a:lstStyle/>
        <a:p>
          <a:endParaRPr lang="en-US"/>
        </a:p>
      </dgm:t>
    </dgm:pt>
    <dgm:pt modelId="{6843A386-037E-4C44-AAAE-863EC0E11A29}" type="pres">
      <dgm:prSet presAssocID="{E6A081CB-41DB-49FE-A6F6-D95AAE9FD04E}" presName="rootConnector" presStyleLbl="node3" presStyleIdx="5" presStyleCnt="12"/>
      <dgm:spPr/>
      <dgm:t>
        <a:bodyPr/>
        <a:lstStyle/>
        <a:p>
          <a:endParaRPr lang="en-US"/>
        </a:p>
      </dgm:t>
    </dgm:pt>
    <dgm:pt modelId="{1C3D80EF-7D09-4F3C-8C60-54A4C70A72C9}" type="pres">
      <dgm:prSet presAssocID="{E6A081CB-41DB-49FE-A6F6-D95AAE9FD04E}" presName="hierChild4" presStyleCnt="0"/>
      <dgm:spPr/>
    </dgm:pt>
    <dgm:pt modelId="{C826B1A2-FA2E-4C20-B026-832581A31C4D}" type="pres">
      <dgm:prSet presAssocID="{E6A081CB-41DB-49FE-A6F6-D95AAE9FD04E}" presName="hierChild5" presStyleCnt="0"/>
      <dgm:spPr/>
    </dgm:pt>
    <dgm:pt modelId="{771F4E13-A200-430E-8A65-9B2964D893D9}" type="pres">
      <dgm:prSet presAssocID="{842E12EF-F16B-4CA6-8B21-5D4223A49417}" presName="hierChild5" presStyleCnt="0"/>
      <dgm:spPr/>
    </dgm:pt>
    <dgm:pt modelId="{B32340D7-4C88-48C4-A9D0-EC5C3AFA26A9}" type="pres">
      <dgm:prSet presAssocID="{7EC74F26-7D78-4EBD-B0AE-A26BC8232A23}" presName="Name37" presStyleLbl="parChTrans1D2" presStyleIdx="2" presStyleCnt="4"/>
      <dgm:spPr/>
      <dgm:t>
        <a:bodyPr/>
        <a:lstStyle/>
        <a:p>
          <a:endParaRPr lang="en-US"/>
        </a:p>
      </dgm:t>
    </dgm:pt>
    <dgm:pt modelId="{F7917503-EAFF-4048-A37A-8A857D8E6963}" type="pres">
      <dgm:prSet presAssocID="{5B475AAF-CAF8-4708-A34F-1F0C50C3148B}" presName="hierRoot2" presStyleCnt="0">
        <dgm:presLayoutVars>
          <dgm:hierBranch val="init"/>
        </dgm:presLayoutVars>
      </dgm:prSet>
      <dgm:spPr/>
    </dgm:pt>
    <dgm:pt modelId="{13867973-94F7-46DD-95CB-2897852BA49A}" type="pres">
      <dgm:prSet presAssocID="{5B475AAF-CAF8-4708-A34F-1F0C50C3148B}" presName="rootComposite" presStyleCnt="0"/>
      <dgm:spPr/>
    </dgm:pt>
    <dgm:pt modelId="{7E12FD98-5AD1-44BD-85A7-E0A4A61F8BA8}" type="pres">
      <dgm:prSet presAssocID="{5B475AAF-CAF8-4708-A34F-1F0C50C3148B}" presName="rootText" presStyleLbl="node2" presStyleIdx="2" presStyleCnt="4">
        <dgm:presLayoutVars>
          <dgm:chPref val="3"/>
        </dgm:presLayoutVars>
      </dgm:prSet>
      <dgm:spPr/>
      <dgm:t>
        <a:bodyPr/>
        <a:lstStyle/>
        <a:p>
          <a:endParaRPr lang="en-US"/>
        </a:p>
      </dgm:t>
    </dgm:pt>
    <dgm:pt modelId="{F716B8A3-3E05-4289-98B1-87E62EDA9EE6}" type="pres">
      <dgm:prSet presAssocID="{5B475AAF-CAF8-4708-A34F-1F0C50C3148B}" presName="rootConnector" presStyleLbl="node2" presStyleIdx="2" presStyleCnt="4"/>
      <dgm:spPr/>
      <dgm:t>
        <a:bodyPr/>
        <a:lstStyle/>
        <a:p>
          <a:endParaRPr lang="en-US"/>
        </a:p>
      </dgm:t>
    </dgm:pt>
    <dgm:pt modelId="{5D096C01-AF87-43CF-B225-BC35E652F5C3}" type="pres">
      <dgm:prSet presAssocID="{5B475AAF-CAF8-4708-A34F-1F0C50C3148B}" presName="hierChild4" presStyleCnt="0"/>
      <dgm:spPr/>
    </dgm:pt>
    <dgm:pt modelId="{92337139-56C6-4ABD-A452-5D3AC1F708C1}" type="pres">
      <dgm:prSet presAssocID="{4F8DC6BB-E145-4A7B-9B64-0C698A179679}" presName="Name37" presStyleLbl="parChTrans1D3" presStyleIdx="6" presStyleCnt="12"/>
      <dgm:spPr/>
      <dgm:t>
        <a:bodyPr/>
        <a:lstStyle/>
        <a:p>
          <a:endParaRPr lang="en-US"/>
        </a:p>
      </dgm:t>
    </dgm:pt>
    <dgm:pt modelId="{7D1C6ACC-A1EF-4775-8196-59F7D08B554F}" type="pres">
      <dgm:prSet presAssocID="{48838D15-4704-4B06-B181-21696D031585}" presName="hierRoot2" presStyleCnt="0">
        <dgm:presLayoutVars>
          <dgm:hierBranch val="init"/>
        </dgm:presLayoutVars>
      </dgm:prSet>
      <dgm:spPr/>
    </dgm:pt>
    <dgm:pt modelId="{A889E16D-6C24-4FF7-B2E0-AE7DB903DFF3}" type="pres">
      <dgm:prSet presAssocID="{48838D15-4704-4B06-B181-21696D031585}" presName="rootComposite" presStyleCnt="0"/>
      <dgm:spPr/>
    </dgm:pt>
    <dgm:pt modelId="{DE95ABF7-7565-4A91-B8C4-820F9875EFFD}" type="pres">
      <dgm:prSet presAssocID="{48838D15-4704-4B06-B181-21696D031585}" presName="rootText" presStyleLbl="node3" presStyleIdx="6" presStyleCnt="12" custScaleX="28125" custScaleY="53663">
        <dgm:presLayoutVars>
          <dgm:chPref val="3"/>
        </dgm:presLayoutVars>
      </dgm:prSet>
      <dgm:spPr/>
      <dgm:t>
        <a:bodyPr/>
        <a:lstStyle/>
        <a:p>
          <a:endParaRPr lang="en-US"/>
        </a:p>
      </dgm:t>
    </dgm:pt>
    <dgm:pt modelId="{803A33AF-89AE-4522-951F-8462D0C9A850}" type="pres">
      <dgm:prSet presAssocID="{48838D15-4704-4B06-B181-21696D031585}" presName="rootConnector" presStyleLbl="node3" presStyleIdx="6" presStyleCnt="12"/>
      <dgm:spPr/>
      <dgm:t>
        <a:bodyPr/>
        <a:lstStyle/>
        <a:p>
          <a:endParaRPr lang="en-US"/>
        </a:p>
      </dgm:t>
    </dgm:pt>
    <dgm:pt modelId="{D0E7AC5C-917C-44D3-8B4D-7F18A4A97BC6}" type="pres">
      <dgm:prSet presAssocID="{48838D15-4704-4B06-B181-21696D031585}" presName="hierChild4" presStyleCnt="0"/>
      <dgm:spPr/>
    </dgm:pt>
    <dgm:pt modelId="{E2B4F424-70E8-4B73-9528-8FF7EFD6E907}" type="pres">
      <dgm:prSet presAssocID="{48838D15-4704-4B06-B181-21696D031585}" presName="hierChild5" presStyleCnt="0"/>
      <dgm:spPr/>
    </dgm:pt>
    <dgm:pt modelId="{8465C25E-B903-4702-A929-11953F341D39}" type="pres">
      <dgm:prSet presAssocID="{7DAEEDF4-A2A2-483D-A927-586622F5C8E9}" presName="Name37" presStyleLbl="parChTrans1D3" presStyleIdx="7" presStyleCnt="12"/>
      <dgm:spPr/>
      <dgm:t>
        <a:bodyPr/>
        <a:lstStyle/>
        <a:p>
          <a:endParaRPr lang="en-US"/>
        </a:p>
      </dgm:t>
    </dgm:pt>
    <dgm:pt modelId="{8A4428E8-F0CD-40ED-BC81-6275CBC29F96}" type="pres">
      <dgm:prSet presAssocID="{4573AC0E-16E9-4B35-8F7A-D4BD42E6C5FE}" presName="hierRoot2" presStyleCnt="0">
        <dgm:presLayoutVars>
          <dgm:hierBranch val="init"/>
        </dgm:presLayoutVars>
      </dgm:prSet>
      <dgm:spPr/>
    </dgm:pt>
    <dgm:pt modelId="{D97BDC2F-0529-4B75-BE5E-7DBF9054E3D8}" type="pres">
      <dgm:prSet presAssocID="{4573AC0E-16E9-4B35-8F7A-D4BD42E6C5FE}" presName="rootComposite" presStyleCnt="0"/>
      <dgm:spPr/>
    </dgm:pt>
    <dgm:pt modelId="{52046925-FDD2-452D-9F82-D594849B7939}" type="pres">
      <dgm:prSet presAssocID="{4573AC0E-16E9-4B35-8F7A-D4BD42E6C5FE}" presName="rootText" presStyleLbl="node3" presStyleIdx="7" presStyleCnt="12" custScaleX="27317" custScaleY="48601" custLinFactNeighborY="11681">
        <dgm:presLayoutVars>
          <dgm:chPref val="3"/>
        </dgm:presLayoutVars>
      </dgm:prSet>
      <dgm:spPr/>
      <dgm:t>
        <a:bodyPr/>
        <a:lstStyle/>
        <a:p>
          <a:endParaRPr lang="en-US"/>
        </a:p>
      </dgm:t>
    </dgm:pt>
    <dgm:pt modelId="{269B31A6-56C7-4052-8C60-1CED9FC6413C}" type="pres">
      <dgm:prSet presAssocID="{4573AC0E-16E9-4B35-8F7A-D4BD42E6C5FE}" presName="rootConnector" presStyleLbl="node3" presStyleIdx="7" presStyleCnt="12"/>
      <dgm:spPr/>
      <dgm:t>
        <a:bodyPr/>
        <a:lstStyle/>
        <a:p>
          <a:endParaRPr lang="en-US"/>
        </a:p>
      </dgm:t>
    </dgm:pt>
    <dgm:pt modelId="{DE9C6BA4-6DD6-451A-AF14-5339CC0B6E6C}" type="pres">
      <dgm:prSet presAssocID="{4573AC0E-16E9-4B35-8F7A-D4BD42E6C5FE}" presName="hierChild4" presStyleCnt="0"/>
      <dgm:spPr/>
    </dgm:pt>
    <dgm:pt modelId="{67DC234B-2B86-4F76-82EB-895002E9EF04}" type="pres">
      <dgm:prSet presAssocID="{4573AC0E-16E9-4B35-8F7A-D4BD42E6C5FE}" presName="hierChild5" presStyleCnt="0"/>
      <dgm:spPr/>
    </dgm:pt>
    <dgm:pt modelId="{6D562958-E002-4B9E-9013-FD16A2F5BF28}" type="pres">
      <dgm:prSet presAssocID="{A3FC17C5-0D9F-4101-98E6-1110B6D129A1}" presName="Name37" presStyleLbl="parChTrans1D3" presStyleIdx="8" presStyleCnt="12"/>
      <dgm:spPr/>
      <dgm:t>
        <a:bodyPr/>
        <a:lstStyle/>
        <a:p>
          <a:endParaRPr lang="en-US"/>
        </a:p>
      </dgm:t>
    </dgm:pt>
    <dgm:pt modelId="{9316D034-1A7A-4188-B954-EC275BA2E134}" type="pres">
      <dgm:prSet presAssocID="{923CFDBE-3A9B-42E2-B89B-1618D9D32953}" presName="hierRoot2" presStyleCnt="0">
        <dgm:presLayoutVars>
          <dgm:hierBranch val="init"/>
        </dgm:presLayoutVars>
      </dgm:prSet>
      <dgm:spPr/>
    </dgm:pt>
    <dgm:pt modelId="{D0C96479-68B3-4CA8-A44E-4633BBD65F81}" type="pres">
      <dgm:prSet presAssocID="{923CFDBE-3A9B-42E2-B89B-1618D9D32953}" presName="rootComposite" presStyleCnt="0"/>
      <dgm:spPr/>
    </dgm:pt>
    <dgm:pt modelId="{E99ED401-82C2-4351-AE81-AA35C0BDB110}" type="pres">
      <dgm:prSet presAssocID="{923CFDBE-3A9B-42E2-B89B-1618D9D32953}" presName="rootText" presStyleLbl="node3" presStyleIdx="8" presStyleCnt="12" custScaleX="33709" custScaleY="61600" custLinFactNeighborY="19399">
        <dgm:presLayoutVars>
          <dgm:chPref val="3"/>
        </dgm:presLayoutVars>
      </dgm:prSet>
      <dgm:spPr/>
      <dgm:t>
        <a:bodyPr/>
        <a:lstStyle/>
        <a:p>
          <a:endParaRPr lang="en-US"/>
        </a:p>
      </dgm:t>
    </dgm:pt>
    <dgm:pt modelId="{C3850799-CC76-4410-A279-CB5139DA5B7D}" type="pres">
      <dgm:prSet presAssocID="{923CFDBE-3A9B-42E2-B89B-1618D9D32953}" presName="rootConnector" presStyleLbl="node3" presStyleIdx="8" presStyleCnt="12"/>
      <dgm:spPr/>
      <dgm:t>
        <a:bodyPr/>
        <a:lstStyle/>
        <a:p>
          <a:endParaRPr lang="en-US"/>
        </a:p>
      </dgm:t>
    </dgm:pt>
    <dgm:pt modelId="{F51CCC71-3962-435C-B7F6-C1809EE3F2F1}" type="pres">
      <dgm:prSet presAssocID="{923CFDBE-3A9B-42E2-B89B-1618D9D32953}" presName="hierChild4" presStyleCnt="0"/>
      <dgm:spPr/>
    </dgm:pt>
    <dgm:pt modelId="{080DE0F8-F879-4CAA-9BEA-9E2600060684}" type="pres">
      <dgm:prSet presAssocID="{923CFDBE-3A9B-42E2-B89B-1618D9D32953}" presName="hierChild5" presStyleCnt="0"/>
      <dgm:spPr/>
    </dgm:pt>
    <dgm:pt modelId="{A95C969E-16E1-4C8F-886C-29D31ED53B73}" type="pres">
      <dgm:prSet presAssocID="{5B475AAF-CAF8-4708-A34F-1F0C50C3148B}" presName="hierChild5" presStyleCnt="0"/>
      <dgm:spPr/>
    </dgm:pt>
    <dgm:pt modelId="{14B8CFD5-3CAF-4848-A2C9-77E5396EAA56}" type="pres">
      <dgm:prSet presAssocID="{9F2A2FFD-6E33-442B-B3CF-419D0FBFAE5F}" presName="Name37" presStyleLbl="parChTrans1D2" presStyleIdx="3" presStyleCnt="4"/>
      <dgm:spPr/>
      <dgm:t>
        <a:bodyPr/>
        <a:lstStyle/>
        <a:p>
          <a:endParaRPr lang="en-US"/>
        </a:p>
      </dgm:t>
    </dgm:pt>
    <dgm:pt modelId="{3BC41EE5-828C-4C72-BD75-A1AF23B684A4}" type="pres">
      <dgm:prSet presAssocID="{E45B8735-25F5-4357-85D2-AF9CB2E2C352}" presName="hierRoot2" presStyleCnt="0">
        <dgm:presLayoutVars>
          <dgm:hierBranch val="init"/>
        </dgm:presLayoutVars>
      </dgm:prSet>
      <dgm:spPr/>
    </dgm:pt>
    <dgm:pt modelId="{4A0B9DC6-9342-4526-B295-1BE41B173562}" type="pres">
      <dgm:prSet presAssocID="{E45B8735-25F5-4357-85D2-AF9CB2E2C352}" presName="rootComposite" presStyleCnt="0"/>
      <dgm:spPr/>
    </dgm:pt>
    <dgm:pt modelId="{9FA18A4C-D74A-4F3D-8EAE-CE4A71F98F6A}" type="pres">
      <dgm:prSet presAssocID="{E45B8735-25F5-4357-85D2-AF9CB2E2C352}" presName="rootText" presStyleLbl="node2" presStyleIdx="3" presStyleCnt="4">
        <dgm:presLayoutVars>
          <dgm:chPref val="3"/>
        </dgm:presLayoutVars>
      </dgm:prSet>
      <dgm:spPr/>
      <dgm:t>
        <a:bodyPr/>
        <a:lstStyle/>
        <a:p>
          <a:endParaRPr lang="en-US"/>
        </a:p>
      </dgm:t>
    </dgm:pt>
    <dgm:pt modelId="{6A08C4DC-BA98-4E7A-89F0-543D9524D691}" type="pres">
      <dgm:prSet presAssocID="{E45B8735-25F5-4357-85D2-AF9CB2E2C352}" presName="rootConnector" presStyleLbl="node2" presStyleIdx="3" presStyleCnt="4"/>
      <dgm:spPr/>
      <dgm:t>
        <a:bodyPr/>
        <a:lstStyle/>
        <a:p>
          <a:endParaRPr lang="en-US"/>
        </a:p>
      </dgm:t>
    </dgm:pt>
    <dgm:pt modelId="{DD8D6DE9-6150-4C14-8ACE-3539D113E3D5}" type="pres">
      <dgm:prSet presAssocID="{E45B8735-25F5-4357-85D2-AF9CB2E2C352}" presName="hierChild4" presStyleCnt="0"/>
      <dgm:spPr/>
    </dgm:pt>
    <dgm:pt modelId="{3FB1355F-D918-4514-9E2B-815916FFD327}" type="pres">
      <dgm:prSet presAssocID="{F8C758B1-4B98-4266-AFC8-2239ACCDD207}" presName="Name37" presStyleLbl="parChTrans1D3" presStyleIdx="9" presStyleCnt="12"/>
      <dgm:spPr/>
      <dgm:t>
        <a:bodyPr/>
        <a:lstStyle/>
        <a:p>
          <a:endParaRPr lang="en-US"/>
        </a:p>
      </dgm:t>
    </dgm:pt>
    <dgm:pt modelId="{DF7596B3-116F-4C75-A72B-E090ECB47126}" type="pres">
      <dgm:prSet presAssocID="{D9F349D4-16FB-4EAC-8898-AE2B03BF6959}" presName="hierRoot2" presStyleCnt="0">
        <dgm:presLayoutVars>
          <dgm:hierBranch val="init"/>
        </dgm:presLayoutVars>
      </dgm:prSet>
      <dgm:spPr/>
    </dgm:pt>
    <dgm:pt modelId="{8C49E168-7C4B-4610-AFC8-0C3ACEE680B1}" type="pres">
      <dgm:prSet presAssocID="{D9F349D4-16FB-4EAC-8898-AE2B03BF6959}" presName="rootComposite" presStyleCnt="0"/>
      <dgm:spPr/>
    </dgm:pt>
    <dgm:pt modelId="{21A50E6E-CB1F-49B0-A7CE-2AB61ABB32CF}" type="pres">
      <dgm:prSet presAssocID="{D9F349D4-16FB-4EAC-8898-AE2B03BF6959}" presName="rootText" presStyleLbl="node3" presStyleIdx="9" presStyleCnt="12" custScaleX="36840" custScaleY="51218" custLinFactNeighborY="21864">
        <dgm:presLayoutVars>
          <dgm:chPref val="3"/>
        </dgm:presLayoutVars>
      </dgm:prSet>
      <dgm:spPr/>
      <dgm:t>
        <a:bodyPr/>
        <a:lstStyle/>
        <a:p>
          <a:endParaRPr lang="en-US"/>
        </a:p>
      </dgm:t>
    </dgm:pt>
    <dgm:pt modelId="{89764044-8C94-45B4-87F2-E4F6462E2310}" type="pres">
      <dgm:prSet presAssocID="{D9F349D4-16FB-4EAC-8898-AE2B03BF6959}" presName="rootConnector" presStyleLbl="node3" presStyleIdx="9" presStyleCnt="12"/>
      <dgm:spPr/>
      <dgm:t>
        <a:bodyPr/>
        <a:lstStyle/>
        <a:p>
          <a:endParaRPr lang="en-US"/>
        </a:p>
      </dgm:t>
    </dgm:pt>
    <dgm:pt modelId="{12A2D7BB-DF7F-4807-BE21-0252D1C5EBFE}" type="pres">
      <dgm:prSet presAssocID="{D9F349D4-16FB-4EAC-8898-AE2B03BF6959}" presName="hierChild4" presStyleCnt="0"/>
      <dgm:spPr/>
    </dgm:pt>
    <dgm:pt modelId="{9EBB957D-1E0C-4F7D-B6B8-3F29A788B5B8}" type="pres">
      <dgm:prSet presAssocID="{D9F349D4-16FB-4EAC-8898-AE2B03BF6959}" presName="hierChild5" presStyleCnt="0"/>
      <dgm:spPr/>
    </dgm:pt>
    <dgm:pt modelId="{D0B5F4A3-B478-426D-8624-FF9E0F5CF002}" type="pres">
      <dgm:prSet presAssocID="{7EB8BF96-43EB-465C-8AE5-E0225C779222}" presName="Name37" presStyleLbl="parChTrans1D3" presStyleIdx="10" presStyleCnt="12"/>
      <dgm:spPr/>
      <dgm:t>
        <a:bodyPr/>
        <a:lstStyle/>
        <a:p>
          <a:endParaRPr lang="en-US"/>
        </a:p>
      </dgm:t>
    </dgm:pt>
    <dgm:pt modelId="{09CB0917-0829-4EE4-8741-3B7D66820FD9}" type="pres">
      <dgm:prSet presAssocID="{E8D4991A-E875-4AA6-81D6-09250D0C66F9}" presName="hierRoot2" presStyleCnt="0">
        <dgm:presLayoutVars>
          <dgm:hierBranch val="init"/>
        </dgm:presLayoutVars>
      </dgm:prSet>
      <dgm:spPr/>
    </dgm:pt>
    <dgm:pt modelId="{24B7D6BC-6D89-4D29-8B83-31961CFCFBE1}" type="pres">
      <dgm:prSet presAssocID="{E8D4991A-E875-4AA6-81D6-09250D0C66F9}" presName="rootComposite" presStyleCnt="0"/>
      <dgm:spPr/>
    </dgm:pt>
    <dgm:pt modelId="{3EA9938F-EE40-45EB-A4DF-A57C3958EC59}" type="pres">
      <dgm:prSet presAssocID="{E8D4991A-E875-4AA6-81D6-09250D0C66F9}" presName="rootText" presStyleLbl="node3" presStyleIdx="10" presStyleCnt="12" custScaleX="31388" custScaleY="55209" custLinFactNeighborY="29582">
        <dgm:presLayoutVars>
          <dgm:chPref val="3"/>
        </dgm:presLayoutVars>
      </dgm:prSet>
      <dgm:spPr/>
      <dgm:t>
        <a:bodyPr/>
        <a:lstStyle/>
        <a:p>
          <a:endParaRPr lang="en-US"/>
        </a:p>
      </dgm:t>
    </dgm:pt>
    <dgm:pt modelId="{8675304B-6853-47B8-A620-F6614BD7AEC9}" type="pres">
      <dgm:prSet presAssocID="{E8D4991A-E875-4AA6-81D6-09250D0C66F9}" presName="rootConnector" presStyleLbl="node3" presStyleIdx="10" presStyleCnt="12"/>
      <dgm:spPr/>
      <dgm:t>
        <a:bodyPr/>
        <a:lstStyle/>
        <a:p>
          <a:endParaRPr lang="en-US"/>
        </a:p>
      </dgm:t>
    </dgm:pt>
    <dgm:pt modelId="{A0467EBE-4CA4-4535-83EE-8BC8A02A6A3F}" type="pres">
      <dgm:prSet presAssocID="{E8D4991A-E875-4AA6-81D6-09250D0C66F9}" presName="hierChild4" presStyleCnt="0"/>
      <dgm:spPr/>
    </dgm:pt>
    <dgm:pt modelId="{23494103-748B-40FC-BA9C-DDC22A4066F1}" type="pres">
      <dgm:prSet presAssocID="{E8D4991A-E875-4AA6-81D6-09250D0C66F9}" presName="hierChild5" presStyleCnt="0"/>
      <dgm:spPr/>
    </dgm:pt>
    <dgm:pt modelId="{A671C6A8-5883-4FD4-9A62-34434D6297E5}" type="pres">
      <dgm:prSet presAssocID="{FFCBF61B-4264-41E0-86EE-9E04AC77B8EF}" presName="Name37" presStyleLbl="parChTrans1D3" presStyleIdx="11" presStyleCnt="12"/>
      <dgm:spPr/>
      <dgm:t>
        <a:bodyPr/>
        <a:lstStyle/>
        <a:p>
          <a:endParaRPr lang="en-US"/>
        </a:p>
      </dgm:t>
    </dgm:pt>
    <dgm:pt modelId="{F542CAAF-231A-426A-AE07-AF9CD75B140D}" type="pres">
      <dgm:prSet presAssocID="{C7830710-4588-4896-A9C2-B1DC1BDDFC51}" presName="hierRoot2" presStyleCnt="0">
        <dgm:presLayoutVars>
          <dgm:hierBranch val="init"/>
        </dgm:presLayoutVars>
      </dgm:prSet>
      <dgm:spPr/>
    </dgm:pt>
    <dgm:pt modelId="{9D19BA40-5ADD-40B2-90F3-0CAEDD4FBF0A}" type="pres">
      <dgm:prSet presAssocID="{C7830710-4588-4896-A9C2-B1DC1BDDFC51}" presName="rootComposite" presStyleCnt="0"/>
      <dgm:spPr/>
    </dgm:pt>
    <dgm:pt modelId="{EE125698-1573-4DCD-8C14-AFEFE69DA836}" type="pres">
      <dgm:prSet presAssocID="{C7830710-4588-4896-A9C2-B1DC1BDDFC51}" presName="rootText" presStyleLbl="node3" presStyleIdx="11" presStyleCnt="12" custScaleX="30499" custScaleY="70692" custLinFactNeighborY="21864">
        <dgm:presLayoutVars>
          <dgm:chPref val="3"/>
        </dgm:presLayoutVars>
      </dgm:prSet>
      <dgm:spPr/>
      <dgm:t>
        <a:bodyPr/>
        <a:lstStyle/>
        <a:p>
          <a:endParaRPr lang="en-US"/>
        </a:p>
      </dgm:t>
    </dgm:pt>
    <dgm:pt modelId="{3BB1FD23-463C-4E39-BB81-29072B04B820}" type="pres">
      <dgm:prSet presAssocID="{C7830710-4588-4896-A9C2-B1DC1BDDFC51}" presName="rootConnector" presStyleLbl="node3" presStyleIdx="11" presStyleCnt="12"/>
      <dgm:spPr/>
      <dgm:t>
        <a:bodyPr/>
        <a:lstStyle/>
        <a:p>
          <a:endParaRPr lang="en-US"/>
        </a:p>
      </dgm:t>
    </dgm:pt>
    <dgm:pt modelId="{6D3AA30F-BD26-4D0E-90F5-29B3114E4578}" type="pres">
      <dgm:prSet presAssocID="{C7830710-4588-4896-A9C2-B1DC1BDDFC51}" presName="hierChild4" presStyleCnt="0"/>
      <dgm:spPr/>
    </dgm:pt>
    <dgm:pt modelId="{A78DD02B-379C-4443-B000-2062399F8A25}" type="pres">
      <dgm:prSet presAssocID="{C7830710-4588-4896-A9C2-B1DC1BDDFC51}" presName="hierChild5" presStyleCnt="0"/>
      <dgm:spPr/>
    </dgm:pt>
    <dgm:pt modelId="{A12D182D-13FE-42B2-B48D-A364A4722FD8}" type="pres">
      <dgm:prSet presAssocID="{E45B8735-25F5-4357-85D2-AF9CB2E2C352}" presName="hierChild5" presStyleCnt="0"/>
      <dgm:spPr/>
    </dgm:pt>
    <dgm:pt modelId="{B49223B8-CDE2-40D3-AAFC-64556444F745}" type="pres">
      <dgm:prSet presAssocID="{6BFEBD90-498D-4FCE-B8D7-5F483CFA3C14}" presName="hierChild3" presStyleCnt="0"/>
      <dgm:spPr/>
    </dgm:pt>
  </dgm:ptLst>
  <dgm:cxnLst>
    <dgm:cxn modelId="{27E5DDEA-CB98-4550-B5D4-8B8F832AC839}" type="presOf" srcId="{E6A081CB-41DB-49FE-A6F6-D95AAE9FD04E}" destId="{6843A386-037E-4C44-AAAE-863EC0E11A29}" srcOrd="1" destOrd="0" presId="urn:microsoft.com/office/officeart/2005/8/layout/orgChart1"/>
    <dgm:cxn modelId="{2280D538-4592-4963-94DA-98AF03E160EF}" srcId="{6BFEBD90-498D-4FCE-B8D7-5F483CFA3C14}" destId="{5B475AAF-CAF8-4708-A34F-1F0C50C3148B}" srcOrd="2" destOrd="0" parTransId="{7EC74F26-7D78-4EBD-B0AE-A26BC8232A23}" sibTransId="{8AC4EB25-A40C-424E-8965-F26F6254E634}"/>
    <dgm:cxn modelId="{271DE8FF-8E2E-4BE0-9AFE-1A897CA70D11}" type="presOf" srcId="{923CFDBE-3A9B-42E2-B89B-1618D9D32953}" destId="{E99ED401-82C2-4351-AE81-AA35C0BDB110}" srcOrd="0" destOrd="0" presId="urn:microsoft.com/office/officeart/2005/8/layout/orgChart1"/>
    <dgm:cxn modelId="{7CC74A58-DBE9-4D7E-BC17-3804BBCF9213}" type="presOf" srcId="{D9F12F3B-F18B-42E5-B474-DE1FEA50501C}" destId="{CEC0DD18-A8D1-4E91-B695-AB83CFE41B8C}" srcOrd="0" destOrd="0" presId="urn:microsoft.com/office/officeart/2005/8/layout/orgChart1"/>
    <dgm:cxn modelId="{959A3EF9-FB12-416A-B412-27BE35CBDC3D}" srcId="{461660DE-E8CD-4EEE-823D-16B58F5EB8DD}" destId="{6BFEBD90-498D-4FCE-B8D7-5F483CFA3C14}" srcOrd="0" destOrd="0" parTransId="{49FE6790-2882-485D-8ED5-BB20EFB4897E}" sibTransId="{70F79194-66C8-448B-8791-526AEC4E9444}"/>
    <dgm:cxn modelId="{54449CF4-1097-469A-80C3-2F5086A3597C}" type="presOf" srcId="{A89DDB1D-729C-4D5A-91A5-76652084113B}" destId="{00F24D73-C95D-4086-82F3-A56F7B9C6AF2}" srcOrd="0" destOrd="0" presId="urn:microsoft.com/office/officeart/2005/8/layout/orgChart1"/>
    <dgm:cxn modelId="{809D4BA7-DAE5-4370-8762-5A5B7917D9D2}" type="presOf" srcId="{F313A042-509C-475B-9817-AD1A201A112C}" destId="{E59B1C0E-C0D9-4FE2-9F5D-2D0F674764F1}" srcOrd="1" destOrd="0" presId="urn:microsoft.com/office/officeart/2005/8/layout/orgChart1"/>
    <dgm:cxn modelId="{A0C08479-E6EB-466B-BED3-8109DE556B1D}" type="presOf" srcId="{A3FC17C5-0D9F-4101-98E6-1110B6D129A1}" destId="{6D562958-E002-4B9E-9013-FD16A2F5BF28}" srcOrd="0" destOrd="0" presId="urn:microsoft.com/office/officeart/2005/8/layout/orgChart1"/>
    <dgm:cxn modelId="{76BEC359-F8D3-455D-BA48-6C72A1722511}" type="presOf" srcId="{90E5480B-1008-465C-961A-E912C4512D0F}" destId="{0B4C72F9-BF6E-4D6E-B09B-E4C8596FFB34}" srcOrd="0" destOrd="0" presId="urn:microsoft.com/office/officeart/2005/8/layout/orgChart1"/>
    <dgm:cxn modelId="{88859AF2-0340-40A6-97AF-EEBD14BF00A5}" type="presOf" srcId="{1DD2C282-C1DB-4CE9-B40D-4A0799992FF5}" destId="{D11C5529-2283-4C72-9AEF-5D4177EF5BAB}" srcOrd="0" destOrd="0" presId="urn:microsoft.com/office/officeart/2005/8/layout/orgChart1"/>
    <dgm:cxn modelId="{35EA8218-3B52-470B-ACED-970D1180AC90}" srcId="{6BFEBD90-498D-4FCE-B8D7-5F483CFA3C14}" destId="{842E12EF-F16B-4CA6-8B21-5D4223A49417}" srcOrd="1" destOrd="0" parTransId="{98C5415F-46B5-43BC-9C47-E8F8D876411F}" sibTransId="{88249FDD-7484-4BDB-9C7E-A35B4F4163A2}"/>
    <dgm:cxn modelId="{D1DEE620-616A-43DE-A313-E4FEFA6EFC2C}" type="presOf" srcId="{E45B8735-25F5-4357-85D2-AF9CB2E2C352}" destId="{9FA18A4C-D74A-4F3D-8EAE-CE4A71F98F6A}" srcOrd="0" destOrd="0" presId="urn:microsoft.com/office/officeart/2005/8/layout/orgChart1"/>
    <dgm:cxn modelId="{F5D74141-C305-4B00-A996-A0FAB6496553}" srcId="{5B475AAF-CAF8-4708-A34F-1F0C50C3148B}" destId="{48838D15-4704-4B06-B181-21696D031585}" srcOrd="0" destOrd="0" parTransId="{4F8DC6BB-E145-4A7B-9B64-0C698A179679}" sibTransId="{A63C5F6C-951A-4395-A529-251FE55979B9}"/>
    <dgm:cxn modelId="{FFBD129A-3C4B-4C42-9954-5C1ECD99E36D}" srcId="{5B475AAF-CAF8-4708-A34F-1F0C50C3148B}" destId="{4573AC0E-16E9-4B35-8F7A-D4BD42E6C5FE}" srcOrd="1" destOrd="0" parTransId="{7DAEEDF4-A2A2-483D-A927-586622F5C8E9}" sibTransId="{9701DA90-6761-4830-9FA8-342294805441}"/>
    <dgm:cxn modelId="{BD993A90-93DC-42F1-8191-1CE9A4E339A0}" type="presOf" srcId="{E11AF1BF-6771-4114-8417-8894D6D09325}" destId="{98B6F91D-D9A7-47A6-B100-02FA0F514FE0}" srcOrd="1" destOrd="0" presId="urn:microsoft.com/office/officeart/2005/8/layout/orgChart1"/>
    <dgm:cxn modelId="{EEDA1A6F-A9CC-4760-9975-6FCD48899CB8}" srcId="{E45B8735-25F5-4357-85D2-AF9CB2E2C352}" destId="{E8D4991A-E875-4AA6-81D6-09250D0C66F9}" srcOrd="1" destOrd="0" parTransId="{7EB8BF96-43EB-465C-8AE5-E0225C779222}" sibTransId="{D9D2FCF3-37C3-44D7-BC13-9E67C16504AB}"/>
    <dgm:cxn modelId="{ADA04620-2782-46DA-AF77-87F6F8AA7A40}" type="presOf" srcId="{65377ED7-6B2C-42EC-8A01-49131A71C0C8}" destId="{84CE7CF7-3815-4CEF-B839-E489141B7051}" srcOrd="0" destOrd="0" presId="urn:microsoft.com/office/officeart/2005/8/layout/orgChart1"/>
    <dgm:cxn modelId="{75E450FF-9DEE-49DC-84EE-F40660D27E97}" type="presOf" srcId="{11A53A1C-8E87-4A1D-97BB-B50C2AF8E7E3}" destId="{F239E45E-1AD0-49AB-AC63-0BF05CFBD388}" srcOrd="0" destOrd="0" presId="urn:microsoft.com/office/officeart/2005/8/layout/orgChart1"/>
    <dgm:cxn modelId="{8B262264-55DC-4C51-9358-AE1497662034}" type="presOf" srcId="{4B861DC6-3E3B-4A57-B559-5E0992DA0233}" destId="{BA9AC000-03B5-4FA7-8124-6A27947A4C8D}" srcOrd="0" destOrd="0" presId="urn:microsoft.com/office/officeart/2005/8/layout/orgChart1"/>
    <dgm:cxn modelId="{CDA7312E-664E-4986-B977-D85F6D3D5925}" type="presOf" srcId="{909EA586-BE5D-4EC8-BEFA-05F96386A0BA}" destId="{F11EBAE5-BB13-40C5-B0F3-A3D231AFEFB8}" srcOrd="0" destOrd="0" presId="urn:microsoft.com/office/officeart/2005/8/layout/orgChart1"/>
    <dgm:cxn modelId="{E7A2F9EF-B287-4E87-A27F-1E964AA438C4}" type="presOf" srcId="{5733DC87-7D67-4647-AC81-A8C0D2AFB140}" destId="{856DA638-063B-4240-A193-6F043E23AB3B}" srcOrd="0" destOrd="0" presId="urn:microsoft.com/office/officeart/2005/8/layout/orgChart1"/>
    <dgm:cxn modelId="{02922E28-5552-443E-95B4-E1B56DEEB66C}" type="presOf" srcId="{FFCBF61B-4264-41E0-86EE-9E04AC77B8EF}" destId="{A671C6A8-5883-4FD4-9A62-34434D6297E5}" srcOrd="0" destOrd="0" presId="urn:microsoft.com/office/officeart/2005/8/layout/orgChart1"/>
    <dgm:cxn modelId="{5805312A-EF57-4B4C-BD3B-2765698EB4B8}" type="presOf" srcId="{11A53A1C-8E87-4A1D-97BB-B50C2AF8E7E3}" destId="{308020DB-D98E-453C-8BA1-F6A693034301}" srcOrd="1" destOrd="0" presId="urn:microsoft.com/office/officeart/2005/8/layout/orgChart1"/>
    <dgm:cxn modelId="{AFF979A2-6ED4-4133-9CAC-445AD439858C}" type="presOf" srcId="{923CFDBE-3A9B-42E2-B89B-1618D9D32953}" destId="{C3850799-CC76-4410-A279-CB5139DA5B7D}" srcOrd="1" destOrd="0" presId="urn:microsoft.com/office/officeart/2005/8/layout/orgChart1"/>
    <dgm:cxn modelId="{663FA598-5316-4E69-884D-EBCEBF9DCD1A}" type="presOf" srcId="{E8D4991A-E875-4AA6-81D6-09250D0C66F9}" destId="{3EA9938F-EE40-45EB-A4DF-A57C3958EC59}" srcOrd="0" destOrd="0" presId="urn:microsoft.com/office/officeart/2005/8/layout/orgChart1"/>
    <dgm:cxn modelId="{FC9F358E-763E-4820-BC9B-DD4D6D9A830E}" type="presOf" srcId="{E6A081CB-41DB-49FE-A6F6-D95AAE9FD04E}" destId="{8BC87DE0-D1F9-494D-85AE-AD046AC1F75D}" srcOrd="0" destOrd="0" presId="urn:microsoft.com/office/officeart/2005/8/layout/orgChart1"/>
    <dgm:cxn modelId="{154BE7A1-7F8B-4200-B4B5-C699A92CB141}" type="presOf" srcId="{6BFEBD90-498D-4FCE-B8D7-5F483CFA3C14}" destId="{162228C3-7401-4A05-B27D-86506C1EDE3B}" srcOrd="0" destOrd="0" presId="urn:microsoft.com/office/officeart/2005/8/layout/orgChart1"/>
    <dgm:cxn modelId="{3DC658FD-5D5F-4D77-B0F9-F8C1872E9440}" srcId="{E45B8735-25F5-4357-85D2-AF9CB2E2C352}" destId="{D9F349D4-16FB-4EAC-8898-AE2B03BF6959}" srcOrd="0" destOrd="0" parTransId="{F8C758B1-4B98-4266-AFC8-2239ACCDD207}" sibTransId="{AEC64AEE-B1EB-41D1-AF09-89C49DEE1776}"/>
    <dgm:cxn modelId="{7DE2C1F8-1189-47AC-B8B5-47FE8DF318E4}" type="presOf" srcId="{461660DE-E8CD-4EEE-823D-16B58F5EB8DD}" destId="{D2B94E14-C049-4D0B-8916-D6559FA5F2DF}" srcOrd="0" destOrd="0" presId="urn:microsoft.com/office/officeart/2005/8/layout/orgChart1"/>
    <dgm:cxn modelId="{05CE0866-5492-4C03-A806-104318E803BB}" type="presOf" srcId="{6BFEBD90-498D-4FCE-B8D7-5F483CFA3C14}" destId="{E0F6C1D6-1966-4068-A82E-12991109E34E}" srcOrd="1" destOrd="0" presId="urn:microsoft.com/office/officeart/2005/8/layout/orgChart1"/>
    <dgm:cxn modelId="{2655A7B7-078E-46D7-8AD0-1D3244995FE0}" type="presOf" srcId="{4573AC0E-16E9-4B35-8F7A-D4BD42E6C5FE}" destId="{52046925-FDD2-452D-9F82-D594849B7939}" srcOrd="0" destOrd="0" presId="urn:microsoft.com/office/officeart/2005/8/layout/orgChart1"/>
    <dgm:cxn modelId="{E1F0B9A1-B06A-4EEF-B9AD-CFBC38FE5F7F}" type="presOf" srcId="{48838D15-4704-4B06-B181-21696D031585}" destId="{803A33AF-89AE-4522-951F-8462D0C9A850}" srcOrd="1" destOrd="0" presId="urn:microsoft.com/office/officeart/2005/8/layout/orgChart1"/>
    <dgm:cxn modelId="{1CB0FEF3-CBD4-4A61-AF59-DF7E5F5CC6CA}" type="presOf" srcId="{E45B8735-25F5-4357-85D2-AF9CB2E2C352}" destId="{6A08C4DC-BA98-4E7A-89F0-543D9524D691}" srcOrd="1" destOrd="0" presId="urn:microsoft.com/office/officeart/2005/8/layout/orgChart1"/>
    <dgm:cxn modelId="{A6975604-84E8-42AA-8360-A87BA393BD4E}" type="presOf" srcId="{7EB8BF96-43EB-465C-8AE5-E0225C779222}" destId="{D0B5F4A3-B478-426D-8624-FF9E0F5CF002}" srcOrd="0" destOrd="0" presId="urn:microsoft.com/office/officeart/2005/8/layout/orgChart1"/>
    <dgm:cxn modelId="{37675D50-3AF3-4686-830F-0C0415576471}" type="presOf" srcId="{F8C758B1-4B98-4266-AFC8-2239ACCDD207}" destId="{3FB1355F-D918-4514-9E2B-815916FFD327}" srcOrd="0" destOrd="0" presId="urn:microsoft.com/office/officeart/2005/8/layout/orgChart1"/>
    <dgm:cxn modelId="{B0157078-CB09-42DD-B53C-9A74A23BAAB7}" type="presOf" srcId="{5B475AAF-CAF8-4708-A34F-1F0C50C3148B}" destId="{7E12FD98-5AD1-44BD-85A7-E0A4A61F8BA8}" srcOrd="0" destOrd="0" presId="urn:microsoft.com/office/officeart/2005/8/layout/orgChart1"/>
    <dgm:cxn modelId="{51860429-12E0-4471-8C8E-24E468E30C1A}" type="presOf" srcId="{D9F349D4-16FB-4EAC-8898-AE2B03BF6959}" destId="{21A50E6E-CB1F-49B0-A7CE-2AB61ABB32CF}" srcOrd="0" destOrd="0" presId="urn:microsoft.com/office/officeart/2005/8/layout/orgChart1"/>
    <dgm:cxn modelId="{6CD4E6B3-1CCB-42F6-B491-99EDD883FBD6}" type="presOf" srcId="{4573AC0E-16E9-4B35-8F7A-D4BD42E6C5FE}" destId="{269B31A6-56C7-4052-8C60-1CED9FC6413C}" srcOrd="1" destOrd="0" presId="urn:microsoft.com/office/officeart/2005/8/layout/orgChart1"/>
    <dgm:cxn modelId="{985FEE3E-4848-4DD7-A1DF-AED65B7EB881}" srcId="{65377ED7-6B2C-42EC-8A01-49131A71C0C8}" destId="{F313A042-509C-475B-9817-AD1A201A112C}" srcOrd="1" destOrd="0" parTransId="{A89DDB1D-729C-4D5A-91A5-76652084113B}" sibTransId="{32AA74AB-458E-4031-9D28-CA64E51B38A7}"/>
    <dgm:cxn modelId="{8BF567A3-4D50-428D-BFFE-0014DC7D82C1}" srcId="{6BFEBD90-498D-4FCE-B8D7-5F483CFA3C14}" destId="{65377ED7-6B2C-42EC-8A01-49131A71C0C8}" srcOrd="0" destOrd="0" parTransId="{90E5480B-1008-465C-961A-E912C4512D0F}" sibTransId="{521D8E8C-CCD7-4F5C-AF1D-B03BFBBABE90}"/>
    <dgm:cxn modelId="{3F6AA6B5-E7BA-4FDC-972E-5FFACE61D2A5}" type="presOf" srcId="{842E12EF-F16B-4CA6-8B21-5D4223A49417}" destId="{36D40E02-9730-4C01-B94E-A33A130AFC2D}" srcOrd="1" destOrd="0" presId="urn:microsoft.com/office/officeart/2005/8/layout/orgChart1"/>
    <dgm:cxn modelId="{F6671188-8818-4E1C-868F-DD4056721BBF}" type="presOf" srcId="{65377ED7-6B2C-42EC-8A01-49131A71C0C8}" destId="{347F32FC-BCEC-457B-BE0D-E9004C962596}" srcOrd="1" destOrd="0" presId="urn:microsoft.com/office/officeart/2005/8/layout/orgChart1"/>
    <dgm:cxn modelId="{B5A41190-8A49-4B98-924B-2482E43F098E}" type="presOf" srcId="{C7830710-4588-4896-A9C2-B1DC1BDDFC51}" destId="{3BB1FD23-463C-4E39-BB81-29072B04B820}" srcOrd="1" destOrd="0" presId="urn:microsoft.com/office/officeart/2005/8/layout/orgChart1"/>
    <dgm:cxn modelId="{AA5E27CA-7DD1-496A-A15F-BE1140C19883}" type="presOf" srcId="{E8D4991A-E875-4AA6-81D6-09250D0C66F9}" destId="{8675304B-6853-47B8-A620-F6614BD7AEC9}" srcOrd="1" destOrd="0" presId="urn:microsoft.com/office/officeart/2005/8/layout/orgChart1"/>
    <dgm:cxn modelId="{39F32693-096B-4A36-A4E1-BB058797FEEF}" type="presOf" srcId="{D9F349D4-16FB-4EAC-8898-AE2B03BF6959}" destId="{89764044-8C94-45B4-87F2-E4F6462E2310}" srcOrd="1" destOrd="0" presId="urn:microsoft.com/office/officeart/2005/8/layout/orgChart1"/>
    <dgm:cxn modelId="{C5C78C17-7E36-4C2D-B1AB-C0F112D57A59}" type="presOf" srcId="{4B861DC6-3E3B-4A57-B559-5E0992DA0233}" destId="{03102F67-7313-4559-8B6F-546E03EC1D54}" srcOrd="1" destOrd="0" presId="urn:microsoft.com/office/officeart/2005/8/layout/orgChart1"/>
    <dgm:cxn modelId="{C97FE4F2-DF0E-4F45-B87B-360615040AB1}" srcId="{842E12EF-F16B-4CA6-8B21-5D4223A49417}" destId="{E6A081CB-41DB-49FE-A6F6-D95AAE9FD04E}" srcOrd="2" destOrd="0" parTransId="{1DD2C282-C1DB-4CE9-B40D-4A0799992FF5}" sibTransId="{DCA0F288-C265-4D19-861C-B9F40A351560}"/>
    <dgm:cxn modelId="{0BE11F8D-7D7B-4FA7-96CC-204BC9821C3F}" type="presOf" srcId="{842E12EF-F16B-4CA6-8B21-5D4223A49417}" destId="{E9CA97E9-D71D-4837-93C0-BD1503982791}" srcOrd="0" destOrd="0" presId="urn:microsoft.com/office/officeart/2005/8/layout/orgChart1"/>
    <dgm:cxn modelId="{6C0B56AB-CB6D-48FF-8397-979EA02CAD59}" type="presOf" srcId="{F313A042-509C-475B-9817-AD1A201A112C}" destId="{C9882ACB-69F1-4638-B6D4-DA7A69794377}" srcOrd="0" destOrd="0" presId="urn:microsoft.com/office/officeart/2005/8/layout/orgChart1"/>
    <dgm:cxn modelId="{DFF78691-A6C0-4191-9273-A6A47491282D}" srcId="{65377ED7-6B2C-42EC-8A01-49131A71C0C8}" destId="{E11AF1BF-6771-4114-8417-8894D6D09325}" srcOrd="0" destOrd="0" parTransId="{909EA586-BE5D-4EC8-BEFA-05F96386A0BA}" sibTransId="{3F880755-2B7F-4482-BA0B-3FC82D558E77}"/>
    <dgm:cxn modelId="{4D25600C-D62B-40F5-A80E-2C62080EF5A7}" srcId="{6BFEBD90-498D-4FCE-B8D7-5F483CFA3C14}" destId="{E45B8735-25F5-4357-85D2-AF9CB2E2C352}" srcOrd="3" destOrd="0" parTransId="{9F2A2FFD-6E33-442B-B3CF-419D0FBFAE5F}" sibTransId="{C5AA5794-4BEB-4AAF-BF0C-5BBF488E350A}"/>
    <dgm:cxn modelId="{09BFC7FF-3BFE-47D5-A9B8-D0BD884C4D33}" srcId="{E45B8735-25F5-4357-85D2-AF9CB2E2C352}" destId="{C7830710-4588-4896-A9C2-B1DC1BDDFC51}" srcOrd="2" destOrd="0" parTransId="{FFCBF61B-4264-41E0-86EE-9E04AC77B8EF}" sibTransId="{DEF08BA8-4232-44D1-9490-9CFADB8C7D8D}"/>
    <dgm:cxn modelId="{B6C48F8F-84CC-41C8-8BD3-34A24EDED572}" srcId="{65377ED7-6B2C-42EC-8A01-49131A71C0C8}" destId="{11A53A1C-8E87-4A1D-97BB-B50C2AF8E7E3}" srcOrd="2" destOrd="0" parTransId="{0C31914A-22D5-4511-8811-35192FA58A41}" sibTransId="{12138717-61DA-4146-873E-EF1BAB1E7F11}"/>
    <dgm:cxn modelId="{7B05D6C5-F80A-4D51-8BCF-102ABED93A7F}" srcId="{842E12EF-F16B-4CA6-8B21-5D4223A49417}" destId="{CE5861F6-7EE1-4B3D-8BE6-F7901B0F6034}" srcOrd="0" destOrd="0" parTransId="{D9F12F3B-F18B-42E5-B474-DE1FEA50501C}" sibTransId="{6F1CEA28-5664-41A3-87BB-CD137998818B}"/>
    <dgm:cxn modelId="{D54CEA6B-6DCD-4D03-8AF8-789728A297F3}" type="presOf" srcId="{CE5861F6-7EE1-4B3D-8BE6-F7901B0F6034}" destId="{333AE50A-4121-4976-916E-B81411330E2C}" srcOrd="0" destOrd="0" presId="urn:microsoft.com/office/officeart/2005/8/layout/orgChart1"/>
    <dgm:cxn modelId="{7638DA00-0804-4375-95B9-7C5CE29FB8C9}" type="presOf" srcId="{9F2A2FFD-6E33-442B-B3CF-419D0FBFAE5F}" destId="{14B8CFD5-3CAF-4848-A2C9-77E5396EAA56}" srcOrd="0" destOrd="0" presId="urn:microsoft.com/office/officeart/2005/8/layout/orgChart1"/>
    <dgm:cxn modelId="{951E2EA0-F082-49E1-BEAA-3FA21BF9D6AC}" srcId="{842E12EF-F16B-4CA6-8B21-5D4223A49417}" destId="{4B861DC6-3E3B-4A57-B559-5E0992DA0233}" srcOrd="1" destOrd="0" parTransId="{5733DC87-7D67-4647-AC81-A8C0D2AFB140}" sibTransId="{B95948C4-03E2-4F1F-8BAB-8E66804A4E7E}"/>
    <dgm:cxn modelId="{FE88844E-41AD-4F74-BCFC-8AE4E3746F99}" type="presOf" srcId="{4F8DC6BB-E145-4A7B-9B64-0C698A179679}" destId="{92337139-56C6-4ABD-A452-5D3AC1F708C1}" srcOrd="0" destOrd="0" presId="urn:microsoft.com/office/officeart/2005/8/layout/orgChart1"/>
    <dgm:cxn modelId="{E4C10CA6-6BD4-4203-8EFB-A4ADEA52CD37}" type="presOf" srcId="{CE5861F6-7EE1-4B3D-8BE6-F7901B0F6034}" destId="{7CDE0CAE-A8C0-4C75-A25F-186AECF557BE}" srcOrd="1" destOrd="0" presId="urn:microsoft.com/office/officeart/2005/8/layout/orgChart1"/>
    <dgm:cxn modelId="{5A4435FF-7795-475F-9BE4-880CB84AEB68}" type="presOf" srcId="{0C31914A-22D5-4511-8811-35192FA58A41}" destId="{CD032932-A53F-4009-ABDC-0CEB6E658BBD}" srcOrd="0" destOrd="0" presId="urn:microsoft.com/office/officeart/2005/8/layout/orgChart1"/>
    <dgm:cxn modelId="{CF2B8E33-2883-4E73-A8B7-0AD21AED2E5D}" type="presOf" srcId="{5B475AAF-CAF8-4708-A34F-1F0C50C3148B}" destId="{F716B8A3-3E05-4289-98B1-87E62EDA9EE6}" srcOrd="1" destOrd="0" presId="urn:microsoft.com/office/officeart/2005/8/layout/orgChart1"/>
    <dgm:cxn modelId="{9D1E6B7C-597A-42AA-9D57-949C8D8F1B20}" srcId="{5B475AAF-CAF8-4708-A34F-1F0C50C3148B}" destId="{923CFDBE-3A9B-42E2-B89B-1618D9D32953}" srcOrd="2" destOrd="0" parTransId="{A3FC17C5-0D9F-4101-98E6-1110B6D129A1}" sibTransId="{D60E21B7-56E6-4CB0-AE91-5FC1C126D252}"/>
    <dgm:cxn modelId="{C0E23F84-B6CB-4AC6-849C-725077641870}" type="presOf" srcId="{48838D15-4704-4B06-B181-21696D031585}" destId="{DE95ABF7-7565-4A91-B8C4-820F9875EFFD}" srcOrd="0" destOrd="0" presId="urn:microsoft.com/office/officeart/2005/8/layout/orgChart1"/>
    <dgm:cxn modelId="{84AE8FC1-E1D7-4B24-9B0C-BA6B1B2E34C0}" type="presOf" srcId="{C7830710-4588-4896-A9C2-B1DC1BDDFC51}" destId="{EE125698-1573-4DCD-8C14-AFEFE69DA836}" srcOrd="0" destOrd="0" presId="urn:microsoft.com/office/officeart/2005/8/layout/orgChart1"/>
    <dgm:cxn modelId="{47452F23-D9AC-4F5B-851C-2F21AA14FAAD}" type="presOf" srcId="{7EC74F26-7D78-4EBD-B0AE-A26BC8232A23}" destId="{B32340D7-4C88-48C4-A9D0-EC5C3AFA26A9}" srcOrd="0" destOrd="0" presId="urn:microsoft.com/office/officeart/2005/8/layout/orgChart1"/>
    <dgm:cxn modelId="{654D171A-70E8-4DFA-8C65-829D06CB17B9}" type="presOf" srcId="{7DAEEDF4-A2A2-483D-A927-586622F5C8E9}" destId="{8465C25E-B903-4702-A929-11953F341D39}" srcOrd="0" destOrd="0" presId="urn:microsoft.com/office/officeart/2005/8/layout/orgChart1"/>
    <dgm:cxn modelId="{98ACAA98-2283-4F74-9985-EAC528E83FA1}" type="presOf" srcId="{E11AF1BF-6771-4114-8417-8894D6D09325}" destId="{40251515-78D1-4A90-BBDD-D2412FACF11D}" srcOrd="0" destOrd="0" presId="urn:microsoft.com/office/officeart/2005/8/layout/orgChart1"/>
    <dgm:cxn modelId="{ECAE69A5-A10F-4F89-A1E5-F233D08E4158}" type="presOf" srcId="{98C5415F-46B5-43BC-9C47-E8F8D876411F}" destId="{A4FC3F86-7A14-476F-BFEB-0CDAB18325C5}" srcOrd="0" destOrd="0" presId="urn:microsoft.com/office/officeart/2005/8/layout/orgChart1"/>
    <dgm:cxn modelId="{642E888F-509D-4954-A853-27D8EC8BEB5F}" type="presParOf" srcId="{D2B94E14-C049-4D0B-8916-D6559FA5F2DF}" destId="{C56FCA9E-D014-4CEF-A55A-B3FF8C8299CF}" srcOrd="0" destOrd="0" presId="urn:microsoft.com/office/officeart/2005/8/layout/orgChart1"/>
    <dgm:cxn modelId="{2B538449-4056-4C22-A005-D2012C6D8E84}" type="presParOf" srcId="{C56FCA9E-D014-4CEF-A55A-B3FF8C8299CF}" destId="{F9BE451C-25A5-42AC-8710-8B12D8479173}" srcOrd="0" destOrd="0" presId="urn:microsoft.com/office/officeart/2005/8/layout/orgChart1"/>
    <dgm:cxn modelId="{13D1EC7B-DDF5-4557-A6BE-38183ED61BC2}" type="presParOf" srcId="{F9BE451C-25A5-42AC-8710-8B12D8479173}" destId="{162228C3-7401-4A05-B27D-86506C1EDE3B}" srcOrd="0" destOrd="0" presId="urn:microsoft.com/office/officeart/2005/8/layout/orgChart1"/>
    <dgm:cxn modelId="{1CF04A51-1D94-4C20-A7C9-27FB1DAD22D9}" type="presParOf" srcId="{F9BE451C-25A5-42AC-8710-8B12D8479173}" destId="{E0F6C1D6-1966-4068-A82E-12991109E34E}" srcOrd="1" destOrd="0" presId="urn:microsoft.com/office/officeart/2005/8/layout/orgChart1"/>
    <dgm:cxn modelId="{CD331EFE-3C25-4F53-AFAC-705235133DE0}" type="presParOf" srcId="{C56FCA9E-D014-4CEF-A55A-B3FF8C8299CF}" destId="{D5A2AAEB-D8F9-4BB2-A4E2-B679C67F387E}" srcOrd="1" destOrd="0" presId="urn:microsoft.com/office/officeart/2005/8/layout/orgChart1"/>
    <dgm:cxn modelId="{7F586FC5-04B4-4848-AF4D-A8A1B8D5EEFC}" type="presParOf" srcId="{D5A2AAEB-D8F9-4BB2-A4E2-B679C67F387E}" destId="{0B4C72F9-BF6E-4D6E-B09B-E4C8596FFB34}" srcOrd="0" destOrd="0" presId="urn:microsoft.com/office/officeart/2005/8/layout/orgChart1"/>
    <dgm:cxn modelId="{53F7A63A-793A-4BD5-BF93-5D485292E365}" type="presParOf" srcId="{D5A2AAEB-D8F9-4BB2-A4E2-B679C67F387E}" destId="{78013B28-9ED9-4BEB-A759-33C90525F84A}" srcOrd="1" destOrd="0" presId="urn:microsoft.com/office/officeart/2005/8/layout/orgChart1"/>
    <dgm:cxn modelId="{1F54272A-2EF1-4355-810D-23F6EFB6FE09}" type="presParOf" srcId="{78013B28-9ED9-4BEB-A759-33C90525F84A}" destId="{FBB4AC3C-C465-4AE3-90FD-EC46852BEA8D}" srcOrd="0" destOrd="0" presId="urn:microsoft.com/office/officeart/2005/8/layout/orgChart1"/>
    <dgm:cxn modelId="{8673712F-EC91-47AF-9FBF-AAC7DDC62323}" type="presParOf" srcId="{FBB4AC3C-C465-4AE3-90FD-EC46852BEA8D}" destId="{84CE7CF7-3815-4CEF-B839-E489141B7051}" srcOrd="0" destOrd="0" presId="urn:microsoft.com/office/officeart/2005/8/layout/orgChart1"/>
    <dgm:cxn modelId="{B88546E0-1981-4CE5-8A6F-9195B56E6AD6}" type="presParOf" srcId="{FBB4AC3C-C465-4AE3-90FD-EC46852BEA8D}" destId="{347F32FC-BCEC-457B-BE0D-E9004C962596}" srcOrd="1" destOrd="0" presId="urn:microsoft.com/office/officeart/2005/8/layout/orgChart1"/>
    <dgm:cxn modelId="{4ADCD48A-EBC6-4821-8991-BB57D0207440}" type="presParOf" srcId="{78013B28-9ED9-4BEB-A759-33C90525F84A}" destId="{989E5B98-ED16-462F-919B-FB60BECDE5B2}" srcOrd="1" destOrd="0" presId="urn:microsoft.com/office/officeart/2005/8/layout/orgChart1"/>
    <dgm:cxn modelId="{C8407645-CADF-44FC-B5B8-1CCBB3D8A416}" type="presParOf" srcId="{989E5B98-ED16-462F-919B-FB60BECDE5B2}" destId="{F11EBAE5-BB13-40C5-B0F3-A3D231AFEFB8}" srcOrd="0" destOrd="0" presId="urn:microsoft.com/office/officeart/2005/8/layout/orgChart1"/>
    <dgm:cxn modelId="{D759F775-83E2-4A0A-8ACC-4864F83AD5D1}" type="presParOf" srcId="{989E5B98-ED16-462F-919B-FB60BECDE5B2}" destId="{4F88F7DB-E6F7-4D3E-BEFE-758A46A3A89C}" srcOrd="1" destOrd="0" presId="urn:microsoft.com/office/officeart/2005/8/layout/orgChart1"/>
    <dgm:cxn modelId="{B0910FBD-A337-460B-A218-97DEF2E936CD}" type="presParOf" srcId="{4F88F7DB-E6F7-4D3E-BEFE-758A46A3A89C}" destId="{A28A9A68-0CED-43A4-9218-78725D61D02F}" srcOrd="0" destOrd="0" presId="urn:microsoft.com/office/officeart/2005/8/layout/orgChart1"/>
    <dgm:cxn modelId="{34A8B920-C2E4-4F09-9F3E-B0C743EE4FC2}" type="presParOf" srcId="{A28A9A68-0CED-43A4-9218-78725D61D02F}" destId="{40251515-78D1-4A90-BBDD-D2412FACF11D}" srcOrd="0" destOrd="0" presId="urn:microsoft.com/office/officeart/2005/8/layout/orgChart1"/>
    <dgm:cxn modelId="{F92FCA4E-0AE1-401A-8C0D-26FC451C7A17}" type="presParOf" srcId="{A28A9A68-0CED-43A4-9218-78725D61D02F}" destId="{98B6F91D-D9A7-47A6-B100-02FA0F514FE0}" srcOrd="1" destOrd="0" presId="urn:microsoft.com/office/officeart/2005/8/layout/orgChart1"/>
    <dgm:cxn modelId="{EFE28CA9-B369-42AC-B0C3-B050339EE658}" type="presParOf" srcId="{4F88F7DB-E6F7-4D3E-BEFE-758A46A3A89C}" destId="{A88F193C-E6A8-44C1-9898-A73A545429E6}" srcOrd="1" destOrd="0" presId="urn:microsoft.com/office/officeart/2005/8/layout/orgChart1"/>
    <dgm:cxn modelId="{A092DA8A-E507-49E4-BCB0-46ADCDDE790A}" type="presParOf" srcId="{4F88F7DB-E6F7-4D3E-BEFE-758A46A3A89C}" destId="{B5104A76-F501-4115-8AE1-67E8FE3ACA22}" srcOrd="2" destOrd="0" presId="urn:microsoft.com/office/officeart/2005/8/layout/orgChart1"/>
    <dgm:cxn modelId="{8D6356CE-1CD6-4FC6-A813-A61BE4E57DE1}" type="presParOf" srcId="{989E5B98-ED16-462F-919B-FB60BECDE5B2}" destId="{00F24D73-C95D-4086-82F3-A56F7B9C6AF2}" srcOrd="2" destOrd="0" presId="urn:microsoft.com/office/officeart/2005/8/layout/orgChart1"/>
    <dgm:cxn modelId="{DF4CC272-AA2A-44C8-998C-B1E449CA68CB}" type="presParOf" srcId="{989E5B98-ED16-462F-919B-FB60BECDE5B2}" destId="{76142E92-376B-4EE7-BD28-9A925FB64171}" srcOrd="3" destOrd="0" presId="urn:microsoft.com/office/officeart/2005/8/layout/orgChart1"/>
    <dgm:cxn modelId="{AAF8DA24-CFF0-4AA1-9216-69361B6992AB}" type="presParOf" srcId="{76142E92-376B-4EE7-BD28-9A925FB64171}" destId="{F8AD37D7-DB7B-4B46-86A8-A5B33277DC09}" srcOrd="0" destOrd="0" presId="urn:microsoft.com/office/officeart/2005/8/layout/orgChart1"/>
    <dgm:cxn modelId="{BE55AFCB-1CF9-479D-9377-0FB8F5D1E343}" type="presParOf" srcId="{F8AD37D7-DB7B-4B46-86A8-A5B33277DC09}" destId="{C9882ACB-69F1-4638-B6D4-DA7A69794377}" srcOrd="0" destOrd="0" presId="urn:microsoft.com/office/officeart/2005/8/layout/orgChart1"/>
    <dgm:cxn modelId="{7639FF73-2B0A-49B6-9F63-A07F948DC7D0}" type="presParOf" srcId="{F8AD37D7-DB7B-4B46-86A8-A5B33277DC09}" destId="{E59B1C0E-C0D9-4FE2-9F5D-2D0F674764F1}" srcOrd="1" destOrd="0" presId="urn:microsoft.com/office/officeart/2005/8/layout/orgChart1"/>
    <dgm:cxn modelId="{4963D9C1-93D6-43A6-AB08-46D954B5B532}" type="presParOf" srcId="{76142E92-376B-4EE7-BD28-9A925FB64171}" destId="{0A1A69F8-922D-41C2-A6E9-C763F601FDE1}" srcOrd="1" destOrd="0" presId="urn:microsoft.com/office/officeart/2005/8/layout/orgChart1"/>
    <dgm:cxn modelId="{557C9ED9-2FC1-46CF-ABF5-F7B5263C3059}" type="presParOf" srcId="{76142E92-376B-4EE7-BD28-9A925FB64171}" destId="{8D58892B-E22F-4ED4-95CE-ABFD81142B8F}" srcOrd="2" destOrd="0" presId="urn:microsoft.com/office/officeart/2005/8/layout/orgChart1"/>
    <dgm:cxn modelId="{8C3F077A-D1A3-4666-9C8D-62B68BE89631}" type="presParOf" srcId="{989E5B98-ED16-462F-919B-FB60BECDE5B2}" destId="{CD032932-A53F-4009-ABDC-0CEB6E658BBD}" srcOrd="4" destOrd="0" presId="urn:microsoft.com/office/officeart/2005/8/layout/orgChart1"/>
    <dgm:cxn modelId="{68922855-F6DF-43FB-9D81-68DDA01B61CF}" type="presParOf" srcId="{989E5B98-ED16-462F-919B-FB60BECDE5B2}" destId="{DC0852FC-5670-4480-98B9-299CD07DA123}" srcOrd="5" destOrd="0" presId="urn:microsoft.com/office/officeart/2005/8/layout/orgChart1"/>
    <dgm:cxn modelId="{4EA4A242-7A83-4634-97B7-A0FD3D9EA247}" type="presParOf" srcId="{DC0852FC-5670-4480-98B9-299CD07DA123}" destId="{A03706D6-007C-4446-866A-6E331411D8E4}" srcOrd="0" destOrd="0" presId="urn:microsoft.com/office/officeart/2005/8/layout/orgChart1"/>
    <dgm:cxn modelId="{2C648CB6-840B-408E-974E-8EC383C9DD22}" type="presParOf" srcId="{A03706D6-007C-4446-866A-6E331411D8E4}" destId="{F239E45E-1AD0-49AB-AC63-0BF05CFBD388}" srcOrd="0" destOrd="0" presId="urn:microsoft.com/office/officeart/2005/8/layout/orgChart1"/>
    <dgm:cxn modelId="{0B91CD88-E531-4012-87E6-16E7DD5446FD}" type="presParOf" srcId="{A03706D6-007C-4446-866A-6E331411D8E4}" destId="{308020DB-D98E-453C-8BA1-F6A693034301}" srcOrd="1" destOrd="0" presId="urn:microsoft.com/office/officeart/2005/8/layout/orgChart1"/>
    <dgm:cxn modelId="{8CB6F382-A509-4769-BCDE-2C3FE8A86F0E}" type="presParOf" srcId="{DC0852FC-5670-4480-98B9-299CD07DA123}" destId="{830191CF-8464-4B6A-95BE-309875660A68}" srcOrd="1" destOrd="0" presId="urn:microsoft.com/office/officeart/2005/8/layout/orgChart1"/>
    <dgm:cxn modelId="{A53A0E92-C05B-4378-80D5-C11771367229}" type="presParOf" srcId="{DC0852FC-5670-4480-98B9-299CD07DA123}" destId="{CD00E730-76EB-4E32-AAD0-1620245656FE}" srcOrd="2" destOrd="0" presId="urn:microsoft.com/office/officeart/2005/8/layout/orgChart1"/>
    <dgm:cxn modelId="{34A346AD-D025-4D95-B4B6-91A51D134704}" type="presParOf" srcId="{78013B28-9ED9-4BEB-A759-33C90525F84A}" destId="{238CB3EB-E7C2-48E7-93B8-BDD5053201CF}" srcOrd="2" destOrd="0" presId="urn:microsoft.com/office/officeart/2005/8/layout/orgChart1"/>
    <dgm:cxn modelId="{E9ACE3E3-A2EC-4397-9440-7EE7393CC8A3}" type="presParOf" srcId="{D5A2AAEB-D8F9-4BB2-A4E2-B679C67F387E}" destId="{A4FC3F86-7A14-476F-BFEB-0CDAB18325C5}" srcOrd="2" destOrd="0" presId="urn:microsoft.com/office/officeart/2005/8/layout/orgChart1"/>
    <dgm:cxn modelId="{65129559-C9D1-4DAA-9E6E-98CF16CCB09F}" type="presParOf" srcId="{D5A2AAEB-D8F9-4BB2-A4E2-B679C67F387E}" destId="{6658C3C6-95C5-4F98-B879-1F12BD4FF0E5}" srcOrd="3" destOrd="0" presId="urn:microsoft.com/office/officeart/2005/8/layout/orgChart1"/>
    <dgm:cxn modelId="{CA993D9A-68BB-4590-97EA-FDCA56C034B3}" type="presParOf" srcId="{6658C3C6-95C5-4F98-B879-1F12BD4FF0E5}" destId="{F3449AF2-2CF6-4CBF-9352-1F3AC39A1B84}" srcOrd="0" destOrd="0" presId="urn:microsoft.com/office/officeart/2005/8/layout/orgChart1"/>
    <dgm:cxn modelId="{6C23D786-05CE-4CE6-BDC5-D76E68182E2A}" type="presParOf" srcId="{F3449AF2-2CF6-4CBF-9352-1F3AC39A1B84}" destId="{E9CA97E9-D71D-4837-93C0-BD1503982791}" srcOrd="0" destOrd="0" presId="urn:microsoft.com/office/officeart/2005/8/layout/orgChart1"/>
    <dgm:cxn modelId="{FE8AB867-6AC9-44D0-BD74-2C2AB4D94A7D}" type="presParOf" srcId="{F3449AF2-2CF6-4CBF-9352-1F3AC39A1B84}" destId="{36D40E02-9730-4C01-B94E-A33A130AFC2D}" srcOrd="1" destOrd="0" presId="urn:microsoft.com/office/officeart/2005/8/layout/orgChart1"/>
    <dgm:cxn modelId="{9796FBA9-2DBF-4AE1-8909-6E09A91C8B8E}" type="presParOf" srcId="{6658C3C6-95C5-4F98-B879-1F12BD4FF0E5}" destId="{E71D63AC-2874-49C0-A061-2386B9CA39FC}" srcOrd="1" destOrd="0" presId="urn:microsoft.com/office/officeart/2005/8/layout/orgChart1"/>
    <dgm:cxn modelId="{B44E37E7-B2CF-446B-AF3B-E22A3ACAF3A8}" type="presParOf" srcId="{E71D63AC-2874-49C0-A061-2386B9CA39FC}" destId="{CEC0DD18-A8D1-4E91-B695-AB83CFE41B8C}" srcOrd="0" destOrd="0" presId="urn:microsoft.com/office/officeart/2005/8/layout/orgChart1"/>
    <dgm:cxn modelId="{AFE90B3B-C0C9-446B-BE66-F32A14FEEF47}" type="presParOf" srcId="{E71D63AC-2874-49C0-A061-2386B9CA39FC}" destId="{87523CAB-D69D-4789-877F-1EFCF305B88E}" srcOrd="1" destOrd="0" presId="urn:microsoft.com/office/officeart/2005/8/layout/orgChart1"/>
    <dgm:cxn modelId="{DCFB38D7-0F1D-4439-9F6F-61FBDA7653B3}" type="presParOf" srcId="{87523CAB-D69D-4789-877F-1EFCF305B88E}" destId="{FA22B75E-1E03-46CF-876A-E1E9934AA200}" srcOrd="0" destOrd="0" presId="urn:microsoft.com/office/officeart/2005/8/layout/orgChart1"/>
    <dgm:cxn modelId="{D6276BFA-CE84-4984-A8C3-12AFE458FC97}" type="presParOf" srcId="{FA22B75E-1E03-46CF-876A-E1E9934AA200}" destId="{333AE50A-4121-4976-916E-B81411330E2C}" srcOrd="0" destOrd="0" presId="urn:microsoft.com/office/officeart/2005/8/layout/orgChart1"/>
    <dgm:cxn modelId="{5ABFDC38-33AE-4414-B5B0-8502B74237B3}" type="presParOf" srcId="{FA22B75E-1E03-46CF-876A-E1E9934AA200}" destId="{7CDE0CAE-A8C0-4C75-A25F-186AECF557BE}" srcOrd="1" destOrd="0" presId="urn:microsoft.com/office/officeart/2005/8/layout/orgChart1"/>
    <dgm:cxn modelId="{473696EB-1215-4DFA-9FDC-DD4CA4592A3A}" type="presParOf" srcId="{87523CAB-D69D-4789-877F-1EFCF305B88E}" destId="{9BFBE7E2-328E-46EA-BDC8-E0F3BC2B4BB1}" srcOrd="1" destOrd="0" presId="urn:microsoft.com/office/officeart/2005/8/layout/orgChart1"/>
    <dgm:cxn modelId="{FCB43F7A-0ABD-4D62-AB81-6D406A121813}" type="presParOf" srcId="{87523CAB-D69D-4789-877F-1EFCF305B88E}" destId="{DEC7D843-58F6-46F6-BEC4-934690220FD2}" srcOrd="2" destOrd="0" presId="urn:microsoft.com/office/officeart/2005/8/layout/orgChart1"/>
    <dgm:cxn modelId="{3F6ABF1C-5AC6-4BB2-95F7-F6CB9559395F}" type="presParOf" srcId="{E71D63AC-2874-49C0-A061-2386B9CA39FC}" destId="{856DA638-063B-4240-A193-6F043E23AB3B}" srcOrd="2" destOrd="0" presId="urn:microsoft.com/office/officeart/2005/8/layout/orgChart1"/>
    <dgm:cxn modelId="{37F187B3-314E-4D9A-AE2E-82A432807400}" type="presParOf" srcId="{E71D63AC-2874-49C0-A061-2386B9CA39FC}" destId="{F90AFE11-B3A3-4379-AD6B-6C3169ECA71E}" srcOrd="3" destOrd="0" presId="urn:microsoft.com/office/officeart/2005/8/layout/orgChart1"/>
    <dgm:cxn modelId="{C9DEFFD6-688D-4688-932D-C3852C55803D}" type="presParOf" srcId="{F90AFE11-B3A3-4379-AD6B-6C3169ECA71E}" destId="{65FDBD4F-47DD-4FC3-B784-BBD29E70A7C5}" srcOrd="0" destOrd="0" presId="urn:microsoft.com/office/officeart/2005/8/layout/orgChart1"/>
    <dgm:cxn modelId="{2B991455-9BB8-41B6-8BF5-226A4297624D}" type="presParOf" srcId="{65FDBD4F-47DD-4FC3-B784-BBD29E70A7C5}" destId="{BA9AC000-03B5-4FA7-8124-6A27947A4C8D}" srcOrd="0" destOrd="0" presId="urn:microsoft.com/office/officeart/2005/8/layout/orgChart1"/>
    <dgm:cxn modelId="{02E06A64-9421-4A04-A880-674FC2F71C7E}" type="presParOf" srcId="{65FDBD4F-47DD-4FC3-B784-BBD29E70A7C5}" destId="{03102F67-7313-4559-8B6F-546E03EC1D54}" srcOrd="1" destOrd="0" presId="urn:microsoft.com/office/officeart/2005/8/layout/orgChart1"/>
    <dgm:cxn modelId="{78FD29E0-107F-4018-9741-494C05509079}" type="presParOf" srcId="{F90AFE11-B3A3-4379-AD6B-6C3169ECA71E}" destId="{806EC227-376F-47A5-A1CE-AE2E1898A65F}" srcOrd="1" destOrd="0" presId="urn:microsoft.com/office/officeart/2005/8/layout/orgChart1"/>
    <dgm:cxn modelId="{B3F3691B-926A-4A9B-A1B1-D1D5848B3E2E}" type="presParOf" srcId="{F90AFE11-B3A3-4379-AD6B-6C3169ECA71E}" destId="{F72C416B-FCD5-4349-B13E-A8E939F5A6C6}" srcOrd="2" destOrd="0" presId="urn:microsoft.com/office/officeart/2005/8/layout/orgChart1"/>
    <dgm:cxn modelId="{67E9D59A-08DC-4E90-9CB7-BFCCA4047341}" type="presParOf" srcId="{E71D63AC-2874-49C0-A061-2386B9CA39FC}" destId="{D11C5529-2283-4C72-9AEF-5D4177EF5BAB}" srcOrd="4" destOrd="0" presId="urn:microsoft.com/office/officeart/2005/8/layout/orgChart1"/>
    <dgm:cxn modelId="{AE44F61C-CEDF-4C7B-BC90-A8D057FC1CFD}" type="presParOf" srcId="{E71D63AC-2874-49C0-A061-2386B9CA39FC}" destId="{22149E60-9BD5-4C61-9F23-09EA934D609E}" srcOrd="5" destOrd="0" presId="urn:microsoft.com/office/officeart/2005/8/layout/orgChart1"/>
    <dgm:cxn modelId="{E3A427BB-DE4C-4CBB-BFDF-3A1B2476EC7B}" type="presParOf" srcId="{22149E60-9BD5-4C61-9F23-09EA934D609E}" destId="{1DD83548-349D-40F7-844A-D5847AF8DABF}" srcOrd="0" destOrd="0" presId="urn:microsoft.com/office/officeart/2005/8/layout/orgChart1"/>
    <dgm:cxn modelId="{C7733378-05C0-4B02-8AAC-3BECFFD93240}" type="presParOf" srcId="{1DD83548-349D-40F7-844A-D5847AF8DABF}" destId="{8BC87DE0-D1F9-494D-85AE-AD046AC1F75D}" srcOrd="0" destOrd="0" presId="urn:microsoft.com/office/officeart/2005/8/layout/orgChart1"/>
    <dgm:cxn modelId="{EB6B9237-E775-46BD-9587-3CCB46FEE808}" type="presParOf" srcId="{1DD83548-349D-40F7-844A-D5847AF8DABF}" destId="{6843A386-037E-4C44-AAAE-863EC0E11A29}" srcOrd="1" destOrd="0" presId="urn:microsoft.com/office/officeart/2005/8/layout/orgChart1"/>
    <dgm:cxn modelId="{BA8E9ACB-5389-4BA8-B095-3C3E58D3DE6C}" type="presParOf" srcId="{22149E60-9BD5-4C61-9F23-09EA934D609E}" destId="{1C3D80EF-7D09-4F3C-8C60-54A4C70A72C9}" srcOrd="1" destOrd="0" presId="urn:microsoft.com/office/officeart/2005/8/layout/orgChart1"/>
    <dgm:cxn modelId="{972081D5-B582-4D4B-89C2-238CA4C8A4E8}" type="presParOf" srcId="{22149E60-9BD5-4C61-9F23-09EA934D609E}" destId="{C826B1A2-FA2E-4C20-B026-832581A31C4D}" srcOrd="2" destOrd="0" presId="urn:microsoft.com/office/officeart/2005/8/layout/orgChart1"/>
    <dgm:cxn modelId="{262162D3-9B1E-456B-A72D-672E058F5D7F}" type="presParOf" srcId="{6658C3C6-95C5-4F98-B879-1F12BD4FF0E5}" destId="{771F4E13-A200-430E-8A65-9B2964D893D9}" srcOrd="2" destOrd="0" presId="urn:microsoft.com/office/officeart/2005/8/layout/orgChart1"/>
    <dgm:cxn modelId="{FA185079-1227-4098-816E-483CA8371C7D}" type="presParOf" srcId="{D5A2AAEB-D8F9-4BB2-A4E2-B679C67F387E}" destId="{B32340D7-4C88-48C4-A9D0-EC5C3AFA26A9}" srcOrd="4" destOrd="0" presId="urn:microsoft.com/office/officeart/2005/8/layout/orgChart1"/>
    <dgm:cxn modelId="{C13E7AC9-4783-4624-9717-5DFB4E29218E}" type="presParOf" srcId="{D5A2AAEB-D8F9-4BB2-A4E2-B679C67F387E}" destId="{F7917503-EAFF-4048-A37A-8A857D8E6963}" srcOrd="5" destOrd="0" presId="urn:microsoft.com/office/officeart/2005/8/layout/orgChart1"/>
    <dgm:cxn modelId="{F3281E59-A024-498E-AE78-05666C2492A2}" type="presParOf" srcId="{F7917503-EAFF-4048-A37A-8A857D8E6963}" destId="{13867973-94F7-46DD-95CB-2897852BA49A}" srcOrd="0" destOrd="0" presId="urn:microsoft.com/office/officeart/2005/8/layout/orgChart1"/>
    <dgm:cxn modelId="{DF2B0749-2D7A-4C14-A4D7-20FC1B131F15}" type="presParOf" srcId="{13867973-94F7-46DD-95CB-2897852BA49A}" destId="{7E12FD98-5AD1-44BD-85A7-E0A4A61F8BA8}" srcOrd="0" destOrd="0" presId="urn:microsoft.com/office/officeart/2005/8/layout/orgChart1"/>
    <dgm:cxn modelId="{F35FE88B-2EC7-4A00-A096-20EACDC18EC7}" type="presParOf" srcId="{13867973-94F7-46DD-95CB-2897852BA49A}" destId="{F716B8A3-3E05-4289-98B1-87E62EDA9EE6}" srcOrd="1" destOrd="0" presId="urn:microsoft.com/office/officeart/2005/8/layout/orgChart1"/>
    <dgm:cxn modelId="{0576813D-E3CF-45AC-8EC4-C2ED8E1AE138}" type="presParOf" srcId="{F7917503-EAFF-4048-A37A-8A857D8E6963}" destId="{5D096C01-AF87-43CF-B225-BC35E652F5C3}" srcOrd="1" destOrd="0" presId="urn:microsoft.com/office/officeart/2005/8/layout/orgChart1"/>
    <dgm:cxn modelId="{99327834-E38C-44EB-9D23-16630F15A640}" type="presParOf" srcId="{5D096C01-AF87-43CF-B225-BC35E652F5C3}" destId="{92337139-56C6-4ABD-A452-5D3AC1F708C1}" srcOrd="0" destOrd="0" presId="urn:microsoft.com/office/officeart/2005/8/layout/orgChart1"/>
    <dgm:cxn modelId="{58433856-B6DB-49DC-A7E5-C610BCE027C7}" type="presParOf" srcId="{5D096C01-AF87-43CF-B225-BC35E652F5C3}" destId="{7D1C6ACC-A1EF-4775-8196-59F7D08B554F}" srcOrd="1" destOrd="0" presId="urn:microsoft.com/office/officeart/2005/8/layout/orgChart1"/>
    <dgm:cxn modelId="{DDC1E31E-19F3-4FCF-B9D8-FA6E90C9B58A}" type="presParOf" srcId="{7D1C6ACC-A1EF-4775-8196-59F7D08B554F}" destId="{A889E16D-6C24-4FF7-B2E0-AE7DB903DFF3}" srcOrd="0" destOrd="0" presId="urn:microsoft.com/office/officeart/2005/8/layout/orgChart1"/>
    <dgm:cxn modelId="{047AE86B-95E8-48DA-A73B-A2F2D1D59C42}" type="presParOf" srcId="{A889E16D-6C24-4FF7-B2E0-AE7DB903DFF3}" destId="{DE95ABF7-7565-4A91-B8C4-820F9875EFFD}" srcOrd="0" destOrd="0" presId="urn:microsoft.com/office/officeart/2005/8/layout/orgChart1"/>
    <dgm:cxn modelId="{1892ABE9-C6A9-4165-92ED-A86A3FC8C163}" type="presParOf" srcId="{A889E16D-6C24-4FF7-B2E0-AE7DB903DFF3}" destId="{803A33AF-89AE-4522-951F-8462D0C9A850}" srcOrd="1" destOrd="0" presId="urn:microsoft.com/office/officeart/2005/8/layout/orgChart1"/>
    <dgm:cxn modelId="{3DA2055A-7FD1-4FC5-8EC4-57572311BB73}" type="presParOf" srcId="{7D1C6ACC-A1EF-4775-8196-59F7D08B554F}" destId="{D0E7AC5C-917C-44D3-8B4D-7F18A4A97BC6}" srcOrd="1" destOrd="0" presId="urn:microsoft.com/office/officeart/2005/8/layout/orgChart1"/>
    <dgm:cxn modelId="{FBBA5C3B-9D26-4EC3-9A79-8748BAFD1221}" type="presParOf" srcId="{7D1C6ACC-A1EF-4775-8196-59F7D08B554F}" destId="{E2B4F424-70E8-4B73-9528-8FF7EFD6E907}" srcOrd="2" destOrd="0" presId="urn:microsoft.com/office/officeart/2005/8/layout/orgChart1"/>
    <dgm:cxn modelId="{C82C2423-ADBE-44E6-9756-84DF0C33F321}" type="presParOf" srcId="{5D096C01-AF87-43CF-B225-BC35E652F5C3}" destId="{8465C25E-B903-4702-A929-11953F341D39}" srcOrd="2" destOrd="0" presId="urn:microsoft.com/office/officeart/2005/8/layout/orgChart1"/>
    <dgm:cxn modelId="{C6AB22AC-2CAD-4C8A-88C7-7CF34768E2E0}" type="presParOf" srcId="{5D096C01-AF87-43CF-B225-BC35E652F5C3}" destId="{8A4428E8-F0CD-40ED-BC81-6275CBC29F96}" srcOrd="3" destOrd="0" presId="urn:microsoft.com/office/officeart/2005/8/layout/orgChart1"/>
    <dgm:cxn modelId="{B760C598-392C-4DE6-81A3-AB5884974E51}" type="presParOf" srcId="{8A4428E8-F0CD-40ED-BC81-6275CBC29F96}" destId="{D97BDC2F-0529-4B75-BE5E-7DBF9054E3D8}" srcOrd="0" destOrd="0" presId="urn:microsoft.com/office/officeart/2005/8/layout/orgChart1"/>
    <dgm:cxn modelId="{5AE030A8-09D7-4075-8987-E6A473348BFD}" type="presParOf" srcId="{D97BDC2F-0529-4B75-BE5E-7DBF9054E3D8}" destId="{52046925-FDD2-452D-9F82-D594849B7939}" srcOrd="0" destOrd="0" presId="urn:microsoft.com/office/officeart/2005/8/layout/orgChart1"/>
    <dgm:cxn modelId="{4421F31E-2956-4194-A391-E8D70E67007B}" type="presParOf" srcId="{D97BDC2F-0529-4B75-BE5E-7DBF9054E3D8}" destId="{269B31A6-56C7-4052-8C60-1CED9FC6413C}" srcOrd="1" destOrd="0" presId="urn:microsoft.com/office/officeart/2005/8/layout/orgChart1"/>
    <dgm:cxn modelId="{70039AEA-4CC9-4EAA-ACE1-1C5F0503A602}" type="presParOf" srcId="{8A4428E8-F0CD-40ED-BC81-6275CBC29F96}" destId="{DE9C6BA4-6DD6-451A-AF14-5339CC0B6E6C}" srcOrd="1" destOrd="0" presId="urn:microsoft.com/office/officeart/2005/8/layout/orgChart1"/>
    <dgm:cxn modelId="{9EE21B60-0552-482E-92B3-B16E5A5AE51D}" type="presParOf" srcId="{8A4428E8-F0CD-40ED-BC81-6275CBC29F96}" destId="{67DC234B-2B86-4F76-82EB-895002E9EF04}" srcOrd="2" destOrd="0" presId="urn:microsoft.com/office/officeart/2005/8/layout/orgChart1"/>
    <dgm:cxn modelId="{7F78C361-6A30-481E-A6D2-05E3CA994F57}" type="presParOf" srcId="{5D096C01-AF87-43CF-B225-BC35E652F5C3}" destId="{6D562958-E002-4B9E-9013-FD16A2F5BF28}" srcOrd="4" destOrd="0" presId="urn:microsoft.com/office/officeart/2005/8/layout/orgChart1"/>
    <dgm:cxn modelId="{D2415AD0-078E-491B-91C1-385EACAB5C1E}" type="presParOf" srcId="{5D096C01-AF87-43CF-B225-BC35E652F5C3}" destId="{9316D034-1A7A-4188-B954-EC275BA2E134}" srcOrd="5" destOrd="0" presId="urn:microsoft.com/office/officeart/2005/8/layout/orgChart1"/>
    <dgm:cxn modelId="{FA901098-D1C4-4447-B8B0-4BCE43155B48}" type="presParOf" srcId="{9316D034-1A7A-4188-B954-EC275BA2E134}" destId="{D0C96479-68B3-4CA8-A44E-4633BBD65F81}" srcOrd="0" destOrd="0" presId="urn:microsoft.com/office/officeart/2005/8/layout/orgChart1"/>
    <dgm:cxn modelId="{76AB10F4-B7C4-4C8A-840D-F6A879D78B65}" type="presParOf" srcId="{D0C96479-68B3-4CA8-A44E-4633BBD65F81}" destId="{E99ED401-82C2-4351-AE81-AA35C0BDB110}" srcOrd="0" destOrd="0" presId="urn:microsoft.com/office/officeart/2005/8/layout/orgChart1"/>
    <dgm:cxn modelId="{1F303C92-399B-4416-B9F1-D79651858290}" type="presParOf" srcId="{D0C96479-68B3-4CA8-A44E-4633BBD65F81}" destId="{C3850799-CC76-4410-A279-CB5139DA5B7D}" srcOrd="1" destOrd="0" presId="urn:microsoft.com/office/officeart/2005/8/layout/orgChart1"/>
    <dgm:cxn modelId="{DE4E1A08-571E-4221-BE51-0D70DAA4ADCE}" type="presParOf" srcId="{9316D034-1A7A-4188-B954-EC275BA2E134}" destId="{F51CCC71-3962-435C-B7F6-C1809EE3F2F1}" srcOrd="1" destOrd="0" presId="urn:microsoft.com/office/officeart/2005/8/layout/orgChart1"/>
    <dgm:cxn modelId="{65F63916-0013-4216-BBCE-561F4A5EA949}" type="presParOf" srcId="{9316D034-1A7A-4188-B954-EC275BA2E134}" destId="{080DE0F8-F879-4CAA-9BEA-9E2600060684}" srcOrd="2" destOrd="0" presId="urn:microsoft.com/office/officeart/2005/8/layout/orgChart1"/>
    <dgm:cxn modelId="{EFB68BCE-8C1E-4D2E-86FF-73E368117682}" type="presParOf" srcId="{F7917503-EAFF-4048-A37A-8A857D8E6963}" destId="{A95C969E-16E1-4C8F-886C-29D31ED53B73}" srcOrd="2" destOrd="0" presId="urn:microsoft.com/office/officeart/2005/8/layout/orgChart1"/>
    <dgm:cxn modelId="{5242233A-EAC6-4431-B73A-FEF0E1ED0D11}" type="presParOf" srcId="{D5A2AAEB-D8F9-4BB2-A4E2-B679C67F387E}" destId="{14B8CFD5-3CAF-4848-A2C9-77E5396EAA56}" srcOrd="6" destOrd="0" presId="urn:microsoft.com/office/officeart/2005/8/layout/orgChart1"/>
    <dgm:cxn modelId="{1F76FAB5-4A10-4B55-B709-C4352AC71669}" type="presParOf" srcId="{D5A2AAEB-D8F9-4BB2-A4E2-B679C67F387E}" destId="{3BC41EE5-828C-4C72-BD75-A1AF23B684A4}" srcOrd="7" destOrd="0" presId="urn:microsoft.com/office/officeart/2005/8/layout/orgChart1"/>
    <dgm:cxn modelId="{F14EA0BD-7832-4402-A15F-6BE338BBA85A}" type="presParOf" srcId="{3BC41EE5-828C-4C72-BD75-A1AF23B684A4}" destId="{4A0B9DC6-9342-4526-B295-1BE41B173562}" srcOrd="0" destOrd="0" presId="urn:microsoft.com/office/officeart/2005/8/layout/orgChart1"/>
    <dgm:cxn modelId="{866C7959-7500-4001-96F9-A37F1F9970CF}" type="presParOf" srcId="{4A0B9DC6-9342-4526-B295-1BE41B173562}" destId="{9FA18A4C-D74A-4F3D-8EAE-CE4A71F98F6A}" srcOrd="0" destOrd="0" presId="urn:microsoft.com/office/officeart/2005/8/layout/orgChart1"/>
    <dgm:cxn modelId="{84AC0044-8508-45A8-9F6E-2AB0F58047D5}" type="presParOf" srcId="{4A0B9DC6-9342-4526-B295-1BE41B173562}" destId="{6A08C4DC-BA98-4E7A-89F0-543D9524D691}" srcOrd="1" destOrd="0" presId="urn:microsoft.com/office/officeart/2005/8/layout/orgChart1"/>
    <dgm:cxn modelId="{27244FDB-1800-4096-8E32-F35F40DE01D1}" type="presParOf" srcId="{3BC41EE5-828C-4C72-BD75-A1AF23B684A4}" destId="{DD8D6DE9-6150-4C14-8ACE-3539D113E3D5}" srcOrd="1" destOrd="0" presId="urn:microsoft.com/office/officeart/2005/8/layout/orgChart1"/>
    <dgm:cxn modelId="{A5B4540B-F758-4695-9A37-220AD32FE608}" type="presParOf" srcId="{DD8D6DE9-6150-4C14-8ACE-3539D113E3D5}" destId="{3FB1355F-D918-4514-9E2B-815916FFD327}" srcOrd="0" destOrd="0" presId="urn:microsoft.com/office/officeart/2005/8/layout/orgChart1"/>
    <dgm:cxn modelId="{1D7447F1-A8F6-474D-AA2F-C8E58D1DC7C1}" type="presParOf" srcId="{DD8D6DE9-6150-4C14-8ACE-3539D113E3D5}" destId="{DF7596B3-116F-4C75-A72B-E090ECB47126}" srcOrd="1" destOrd="0" presId="urn:microsoft.com/office/officeart/2005/8/layout/orgChart1"/>
    <dgm:cxn modelId="{4E4A1C9B-9718-4C1F-8599-D88637AA5315}" type="presParOf" srcId="{DF7596B3-116F-4C75-A72B-E090ECB47126}" destId="{8C49E168-7C4B-4610-AFC8-0C3ACEE680B1}" srcOrd="0" destOrd="0" presId="urn:microsoft.com/office/officeart/2005/8/layout/orgChart1"/>
    <dgm:cxn modelId="{AB89FCDE-02AB-4EEC-83FA-F34304CD2EBF}" type="presParOf" srcId="{8C49E168-7C4B-4610-AFC8-0C3ACEE680B1}" destId="{21A50E6E-CB1F-49B0-A7CE-2AB61ABB32CF}" srcOrd="0" destOrd="0" presId="urn:microsoft.com/office/officeart/2005/8/layout/orgChart1"/>
    <dgm:cxn modelId="{A07261E4-0BE2-4D67-9931-8B56E1CAD8AA}" type="presParOf" srcId="{8C49E168-7C4B-4610-AFC8-0C3ACEE680B1}" destId="{89764044-8C94-45B4-87F2-E4F6462E2310}" srcOrd="1" destOrd="0" presId="urn:microsoft.com/office/officeart/2005/8/layout/orgChart1"/>
    <dgm:cxn modelId="{061B678E-7AF3-41D0-8580-E13E8F84600F}" type="presParOf" srcId="{DF7596B3-116F-4C75-A72B-E090ECB47126}" destId="{12A2D7BB-DF7F-4807-BE21-0252D1C5EBFE}" srcOrd="1" destOrd="0" presId="urn:microsoft.com/office/officeart/2005/8/layout/orgChart1"/>
    <dgm:cxn modelId="{81FD1B87-1F03-44C1-B189-645C9C8B7DCE}" type="presParOf" srcId="{DF7596B3-116F-4C75-A72B-E090ECB47126}" destId="{9EBB957D-1E0C-4F7D-B6B8-3F29A788B5B8}" srcOrd="2" destOrd="0" presId="urn:microsoft.com/office/officeart/2005/8/layout/orgChart1"/>
    <dgm:cxn modelId="{A970AEF7-8CE4-45D4-9F43-BAC1FA844182}" type="presParOf" srcId="{DD8D6DE9-6150-4C14-8ACE-3539D113E3D5}" destId="{D0B5F4A3-B478-426D-8624-FF9E0F5CF002}" srcOrd="2" destOrd="0" presId="urn:microsoft.com/office/officeart/2005/8/layout/orgChart1"/>
    <dgm:cxn modelId="{175891EF-9E80-4EFB-A274-AF9982D18BFA}" type="presParOf" srcId="{DD8D6DE9-6150-4C14-8ACE-3539D113E3D5}" destId="{09CB0917-0829-4EE4-8741-3B7D66820FD9}" srcOrd="3" destOrd="0" presId="urn:microsoft.com/office/officeart/2005/8/layout/orgChart1"/>
    <dgm:cxn modelId="{1148E722-802E-45A8-BD67-933B02DCB428}" type="presParOf" srcId="{09CB0917-0829-4EE4-8741-3B7D66820FD9}" destId="{24B7D6BC-6D89-4D29-8B83-31961CFCFBE1}" srcOrd="0" destOrd="0" presId="urn:microsoft.com/office/officeart/2005/8/layout/orgChart1"/>
    <dgm:cxn modelId="{0066B2A0-209C-4CD5-A052-D183ECD9770E}" type="presParOf" srcId="{24B7D6BC-6D89-4D29-8B83-31961CFCFBE1}" destId="{3EA9938F-EE40-45EB-A4DF-A57C3958EC59}" srcOrd="0" destOrd="0" presId="urn:microsoft.com/office/officeart/2005/8/layout/orgChart1"/>
    <dgm:cxn modelId="{0E7BF2EE-1876-4683-89FB-5834F1E1FE99}" type="presParOf" srcId="{24B7D6BC-6D89-4D29-8B83-31961CFCFBE1}" destId="{8675304B-6853-47B8-A620-F6614BD7AEC9}" srcOrd="1" destOrd="0" presId="urn:microsoft.com/office/officeart/2005/8/layout/orgChart1"/>
    <dgm:cxn modelId="{6CCAD418-1459-4F9D-8EF3-FD7355743B3D}" type="presParOf" srcId="{09CB0917-0829-4EE4-8741-3B7D66820FD9}" destId="{A0467EBE-4CA4-4535-83EE-8BC8A02A6A3F}" srcOrd="1" destOrd="0" presId="urn:microsoft.com/office/officeart/2005/8/layout/orgChart1"/>
    <dgm:cxn modelId="{F3DDF0AC-880E-4643-A70D-473199AD331F}" type="presParOf" srcId="{09CB0917-0829-4EE4-8741-3B7D66820FD9}" destId="{23494103-748B-40FC-BA9C-DDC22A4066F1}" srcOrd="2" destOrd="0" presId="urn:microsoft.com/office/officeart/2005/8/layout/orgChart1"/>
    <dgm:cxn modelId="{D5C51EC8-6925-471D-ABAB-03EAE6393251}" type="presParOf" srcId="{DD8D6DE9-6150-4C14-8ACE-3539D113E3D5}" destId="{A671C6A8-5883-4FD4-9A62-34434D6297E5}" srcOrd="4" destOrd="0" presId="urn:microsoft.com/office/officeart/2005/8/layout/orgChart1"/>
    <dgm:cxn modelId="{30FCFEC2-C7B4-4D21-8EB4-51127C065D17}" type="presParOf" srcId="{DD8D6DE9-6150-4C14-8ACE-3539D113E3D5}" destId="{F542CAAF-231A-426A-AE07-AF9CD75B140D}" srcOrd="5" destOrd="0" presId="urn:microsoft.com/office/officeart/2005/8/layout/orgChart1"/>
    <dgm:cxn modelId="{A9F6837B-FD03-4BAE-AAE5-16191D164D13}" type="presParOf" srcId="{F542CAAF-231A-426A-AE07-AF9CD75B140D}" destId="{9D19BA40-5ADD-40B2-90F3-0CAEDD4FBF0A}" srcOrd="0" destOrd="0" presId="urn:microsoft.com/office/officeart/2005/8/layout/orgChart1"/>
    <dgm:cxn modelId="{D64BEDBE-FBA6-40D1-A104-46CB2FCE4C04}" type="presParOf" srcId="{9D19BA40-5ADD-40B2-90F3-0CAEDD4FBF0A}" destId="{EE125698-1573-4DCD-8C14-AFEFE69DA836}" srcOrd="0" destOrd="0" presId="urn:microsoft.com/office/officeart/2005/8/layout/orgChart1"/>
    <dgm:cxn modelId="{724B44A3-A44A-4BF6-BA1A-139837CCA2CC}" type="presParOf" srcId="{9D19BA40-5ADD-40B2-90F3-0CAEDD4FBF0A}" destId="{3BB1FD23-463C-4E39-BB81-29072B04B820}" srcOrd="1" destOrd="0" presId="urn:microsoft.com/office/officeart/2005/8/layout/orgChart1"/>
    <dgm:cxn modelId="{2155428B-499F-45F0-9832-D42E8736FF50}" type="presParOf" srcId="{F542CAAF-231A-426A-AE07-AF9CD75B140D}" destId="{6D3AA30F-BD26-4D0E-90F5-29B3114E4578}" srcOrd="1" destOrd="0" presId="urn:microsoft.com/office/officeart/2005/8/layout/orgChart1"/>
    <dgm:cxn modelId="{747F62F0-6471-4FCE-B90A-88F2F37B4261}" type="presParOf" srcId="{F542CAAF-231A-426A-AE07-AF9CD75B140D}" destId="{A78DD02B-379C-4443-B000-2062399F8A25}" srcOrd="2" destOrd="0" presId="urn:microsoft.com/office/officeart/2005/8/layout/orgChart1"/>
    <dgm:cxn modelId="{12C9A95C-9300-4888-BC5D-93457966C105}" type="presParOf" srcId="{3BC41EE5-828C-4C72-BD75-A1AF23B684A4}" destId="{A12D182D-13FE-42B2-B48D-A364A4722FD8}" srcOrd="2" destOrd="0" presId="urn:microsoft.com/office/officeart/2005/8/layout/orgChart1"/>
    <dgm:cxn modelId="{0CBBD2C8-60B4-4C08-808D-528EB88D3B8A}" type="presParOf" srcId="{C56FCA9E-D014-4CEF-A55A-B3FF8C8299CF}" destId="{B49223B8-CDE2-40D3-AAFC-64556444F7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1660DE-E8CD-4EEE-823D-16B58F5EB8D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BFEBD90-498D-4FCE-B8D7-5F483CFA3C14}">
      <dgm:prSet phldrT="[Text]" custT="1"/>
      <dgm:spPr/>
      <dgm:t>
        <a:bodyPr/>
        <a:lstStyle/>
        <a:p>
          <a:r>
            <a:rPr lang="en-US" sz="1400" dirty="0" smtClean="0"/>
            <a:t>CEO</a:t>
          </a:r>
          <a:endParaRPr lang="en-US" sz="1400" dirty="0"/>
        </a:p>
      </dgm:t>
    </dgm:pt>
    <dgm:pt modelId="{49FE6790-2882-485D-8ED5-BB20EFB4897E}" type="parTrans" cxnId="{959A3EF9-FB12-416A-B412-27BE35CBDC3D}">
      <dgm:prSet/>
      <dgm:spPr/>
      <dgm:t>
        <a:bodyPr/>
        <a:lstStyle/>
        <a:p>
          <a:endParaRPr lang="en-US" sz="1400"/>
        </a:p>
      </dgm:t>
    </dgm:pt>
    <dgm:pt modelId="{70F79194-66C8-448B-8791-526AEC4E9444}" type="sibTrans" cxnId="{959A3EF9-FB12-416A-B412-27BE35CBDC3D}">
      <dgm:prSet/>
      <dgm:spPr/>
      <dgm:t>
        <a:bodyPr/>
        <a:lstStyle/>
        <a:p>
          <a:endParaRPr lang="en-US" sz="1400"/>
        </a:p>
      </dgm:t>
    </dgm:pt>
    <dgm:pt modelId="{65377ED7-6B2C-42EC-8A01-49131A71C0C8}">
      <dgm:prSet phldrT="[Text]" custT="1"/>
      <dgm:spPr/>
      <dgm:t>
        <a:bodyPr/>
        <a:lstStyle/>
        <a:p>
          <a:r>
            <a:rPr lang="en-US" sz="1400" dirty="0" smtClean="0"/>
            <a:t>Project mgr</a:t>
          </a:r>
          <a:endParaRPr lang="en-US" sz="1400" dirty="0"/>
        </a:p>
      </dgm:t>
    </dgm:pt>
    <dgm:pt modelId="{90E5480B-1008-465C-961A-E912C4512D0F}" type="parTrans" cxnId="{8BF567A3-4D50-428D-BFFE-0014DC7D82C1}">
      <dgm:prSet/>
      <dgm:spPr/>
      <dgm:t>
        <a:bodyPr/>
        <a:lstStyle/>
        <a:p>
          <a:endParaRPr lang="en-US" sz="1400"/>
        </a:p>
      </dgm:t>
    </dgm:pt>
    <dgm:pt modelId="{521D8E8C-CCD7-4F5C-AF1D-B03BFBBABE90}" type="sibTrans" cxnId="{8BF567A3-4D50-428D-BFFE-0014DC7D82C1}">
      <dgm:prSet/>
      <dgm:spPr/>
      <dgm:t>
        <a:bodyPr/>
        <a:lstStyle/>
        <a:p>
          <a:endParaRPr lang="en-US" sz="1400"/>
        </a:p>
      </dgm:t>
    </dgm:pt>
    <dgm:pt modelId="{5B475AAF-CAF8-4708-A34F-1F0C50C3148B}">
      <dgm:prSet phldrT="[Text]" custT="1"/>
      <dgm:spPr/>
      <dgm:t>
        <a:bodyPr/>
        <a:lstStyle/>
        <a:p>
          <a:r>
            <a:rPr lang="en-US" sz="1400" dirty="0" smtClean="0"/>
            <a:t>Project mgr</a:t>
          </a:r>
          <a:endParaRPr lang="en-US" sz="1400" dirty="0"/>
        </a:p>
      </dgm:t>
    </dgm:pt>
    <dgm:pt modelId="{7EC74F26-7D78-4EBD-B0AE-A26BC8232A23}" type="parTrans" cxnId="{2280D538-4592-4963-94DA-98AF03E160EF}">
      <dgm:prSet/>
      <dgm:spPr/>
      <dgm:t>
        <a:bodyPr/>
        <a:lstStyle/>
        <a:p>
          <a:endParaRPr lang="en-US" sz="1400"/>
        </a:p>
      </dgm:t>
    </dgm:pt>
    <dgm:pt modelId="{8AC4EB25-A40C-424E-8965-F26F6254E634}" type="sibTrans" cxnId="{2280D538-4592-4963-94DA-98AF03E160EF}">
      <dgm:prSet/>
      <dgm:spPr/>
      <dgm:t>
        <a:bodyPr/>
        <a:lstStyle/>
        <a:p>
          <a:endParaRPr lang="en-US" sz="1400"/>
        </a:p>
      </dgm:t>
    </dgm:pt>
    <dgm:pt modelId="{E45B8735-25F5-4357-85D2-AF9CB2E2C352}">
      <dgm:prSet phldrT="[Text]" custT="1"/>
      <dgm:spPr/>
      <dgm:t>
        <a:bodyPr/>
        <a:lstStyle/>
        <a:p>
          <a:r>
            <a:rPr lang="en-US" sz="1400" dirty="0" smtClean="0"/>
            <a:t>Project mgr</a:t>
          </a:r>
          <a:endParaRPr lang="en-US" sz="1400" dirty="0"/>
        </a:p>
      </dgm:t>
    </dgm:pt>
    <dgm:pt modelId="{9F2A2FFD-6E33-442B-B3CF-419D0FBFAE5F}" type="parTrans" cxnId="{4D25600C-D62B-40F5-A80E-2C62080EF5A7}">
      <dgm:prSet/>
      <dgm:spPr/>
      <dgm:t>
        <a:bodyPr/>
        <a:lstStyle/>
        <a:p>
          <a:endParaRPr lang="en-US" sz="1400"/>
        </a:p>
      </dgm:t>
    </dgm:pt>
    <dgm:pt modelId="{C5AA5794-4BEB-4AAF-BF0C-5BBF488E350A}" type="sibTrans" cxnId="{4D25600C-D62B-40F5-A80E-2C62080EF5A7}">
      <dgm:prSet/>
      <dgm:spPr/>
      <dgm:t>
        <a:bodyPr/>
        <a:lstStyle/>
        <a:p>
          <a:endParaRPr lang="en-US" sz="1400"/>
        </a:p>
      </dgm:t>
    </dgm:pt>
    <dgm:pt modelId="{842E12EF-F16B-4CA6-8B21-5D4223A49417}">
      <dgm:prSet custT="1"/>
      <dgm:spPr/>
      <dgm:t>
        <a:bodyPr/>
        <a:lstStyle/>
        <a:p>
          <a:r>
            <a:rPr lang="en-US" sz="1400" dirty="0" smtClean="0"/>
            <a:t>Project mgr</a:t>
          </a:r>
          <a:endParaRPr lang="en-US" sz="1400" baseline="0" dirty="0">
            <a:solidFill>
              <a:srgbClr val="FFFFFF"/>
            </a:solidFill>
          </a:endParaRPr>
        </a:p>
      </dgm:t>
    </dgm:pt>
    <dgm:pt modelId="{98C5415F-46B5-43BC-9C47-E8F8D876411F}" type="parTrans" cxnId="{35EA8218-3B52-470B-ACED-970D1180AC90}">
      <dgm:prSet/>
      <dgm:spPr/>
      <dgm:t>
        <a:bodyPr/>
        <a:lstStyle/>
        <a:p>
          <a:endParaRPr lang="en-US"/>
        </a:p>
      </dgm:t>
    </dgm:pt>
    <dgm:pt modelId="{88249FDD-7484-4BDB-9C7E-A35B4F4163A2}" type="sibTrans" cxnId="{35EA8218-3B52-470B-ACED-970D1180AC90}">
      <dgm:prSet/>
      <dgm:spPr/>
      <dgm:t>
        <a:bodyPr/>
        <a:lstStyle/>
        <a:p>
          <a:endParaRPr lang="en-US"/>
        </a:p>
      </dgm:t>
    </dgm:pt>
    <dgm:pt modelId="{E11AF1BF-6771-4114-8417-8894D6D09325}">
      <dgm:prSet/>
      <dgm:spPr>
        <a:solidFill>
          <a:srgbClr val="FFC000"/>
        </a:solidFill>
      </dgm:spPr>
      <dgm:t>
        <a:bodyPr/>
        <a:lstStyle/>
        <a:p>
          <a:endParaRPr lang="en-US" dirty="0"/>
        </a:p>
      </dgm:t>
    </dgm:pt>
    <dgm:pt modelId="{909EA586-BE5D-4EC8-BEFA-05F96386A0BA}" type="parTrans" cxnId="{DFF78691-A6C0-4191-9273-A6A47491282D}">
      <dgm:prSet/>
      <dgm:spPr/>
      <dgm:t>
        <a:bodyPr/>
        <a:lstStyle/>
        <a:p>
          <a:endParaRPr lang="en-US"/>
        </a:p>
      </dgm:t>
    </dgm:pt>
    <dgm:pt modelId="{3F880755-2B7F-4482-BA0B-3FC82D558E77}" type="sibTrans" cxnId="{DFF78691-A6C0-4191-9273-A6A47491282D}">
      <dgm:prSet/>
      <dgm:spPr/>
      <dgm:t>
        <a:bodyPr/>
        <a:lstStyle/>
        <a:p>
          <a:endParaRPr lang="en-US"/>
        </a:p>
      </dgm:t>
    </dgm:pt>
    <dgm:pt modelId="{CE5861F6-7EE1-4B3D-8BE6-F7901B0F6034}">
      <dgm:prSet/>
      <dgm:spPr>
        <a:solidFill>
          <a:srgbClr val="FFC000"/>
        </a:solidFill>
      </dgm:spPr>
      <dgm:t>
        <a:bodyPr/>
        <a:lstStyle/>
        <a:p>
          <a:endParaRPr lang="en-US" dirty="0"/>
        </a:p>
      </dgm:t>
    </dgm:pt>
    <dgm:pt modelId="{D9F12F3B-F18B-42E5-B474-DE1FEA50501C}" type="parTrans" cxnId="{7B05D6C5-F80A-4D51-8BCF-102ABED93A7F}">
      <dgm:prSet/>
      <dgm:spPr/>
      <dgm:t>
        <a:bodyPr/>
        <a:lstStyle/>
        <a:p>
          <a:endParaRPr lang="en-US"/>
        </a:p>
      </dgm:t>
    </dgm:pt>
    <dgm:pt modelId="{6F1CEA28-5664-41A3-87BB-CD137998818B}" type="sibTrans" cxnId="{7B05D6C5-F80A-4D51-8BCF-102ABED93A7F}">
      <dgm:prSet/>
      <dgm:spPr/>
      <dgm:t>
        <a:bodyPr/>
        <a:lstStyle/>
        <a:p>
          <a:endParaRPr lang="en-US"/>
        </a:p>
      </dgm:t>
    </dgm:pt>
    <dgm:pt modelId="{48838D15-4704-4B06-B181-21696D031585}">
      <dgm:prSet/>
      <dgm:spPr>
        <a:solidFill>
          <a:srgbClr val="FFC000"/>
        </a:solidFill>
      </dgm:spPr>
      <dgm:t>
        <a:bodyPr/>
        <a:lstStyle/>
        <a:p>
          <a:endParaRPr lang="en-US" dirty="0"/>
        </a:p>
      </dgm:t>
    </dgm:pt>
    <dgm:pt modelId="{4F8DC6BB-E145-4A7B-9B64-0C698A179679}" type="parTrans" cxnId="{F5D74141-C305-4B00-A996-A0FAB6496553}">
      <dgm:prSet/>
      <dgm:spPr/>
      <dgm:t>
        <a:bodyPr/>
        <a:lstStyle/>
        <a:p>
          <a:endParaRPr lang="en-US"/>
        </a:p>
      </dgm:t>
    </dgm:pt>
    <dgm:pt modelId="{A63C5F6C-951A-4395-A529-251FE55979B9}" type="sibTrans" cxnId="{F5D74141-C305-4B00-A996-A0FAB6496553}">
      <dgm:prSet/>
      <dgm:spPr/>
      <dgm:t>
        <a:bodyPr/>
        <a:lstStyle/>
        <a:p>
          <a:endParaRPr lang="en-US"/>
        </a:p>
      </dgm:t>
    </dgm:pt>
    <dgm:pt modelId="{D9F349D4-16FB-4EAC-8898-AE2B03BF6959}">
      <dgm:prSet/>
      <dgm:spPr>
        <a:solidFill>
          <a:srgbClr val="FFC000"/>
        </a:solidFill>
      </dgm:spPr>
      <dgm:t>
        <a:bodyPr/>
        <a:lstStyle/>
        <a:p>
          <a:endParaRPr lang="en-US" dirty="0"/>
        </a:p>
      </dgm:t>
    </dgm:pt>
    <dgm:pt modelId="{F8C758B1-4B98-4266-AFC8-2239ACCDD207}" type="parTrans" cxnId="{3DC658FD-5D5F-4D77-B0F9-F8C1872E9440}">
      <dgm:prSet/>
      <dgm:spPr/>
      <dgm:t>
        <a:bodyPr/>
        <a:lstStyle/>
        <a:p>
          <a:endParaRPr lang="en-US"/>
        </a:p>
      </dgm:t>
    </dgm:pt>
    <dgm:pt modelId="{AEC64AEE-B1EB-41D1-AF09-89C49DEE1776}" type="sibTrans" cxnId="{3DC658FD-5D5F-4D77-B0F9-F8C1872E9440}">
      <dgm:prSet/>
      <dgm:spPr/>
      <dgm:t>
        <a:bodyPr/>
        <a:lstStyle/>
        <a:p>
          <a:endParaRPr lang="en-US"/>
        </a:p>
      </dgm:t>
    </dgm:pt>
    <dgm:pt modelId="{E8D4991A-E875-4AA6-81D6-09250D0C66F9}">
      <dgm:prSet/>
      <dgm:spPr>
        <a:solidFill>
          <a:srgbClr val="FFC000"/>
        </a:solidFill>
      </dgm:spPr>
      <dgm:t>
        <a:bodyPr/>
        <a:lstStyle/>
        <a:p>
          <a:endParaRPr lang="en-US" dirty="0"/>
        </a:p>
      </dgm:t>
    </dgm:pt>
    <dgm:pt modelId="{7EB8BF96-43EB-465C-8AE5-E0225C779222}" type="parTrans" cxnId="{EEDA1A6F-A9CC-4760-9975-6FCD48899CB8}">
      <dgm:prSet/>
      <dgm:spPr/>
      <dgm:t>
        <a:bodyPr/>
        <a:lstStyle/>
        <a:p>
          <a:endParaRPr lang="en-US"/>
        </a:p>
      </dgm:t>
    </dgm:pt>
    <dgm:pt modelId="{D9D2FCF3-37C3-44D7-BC13-9E67C16504AB}" type="sibTrans" cxnId="{EEDA1A6F-A9CC-4760-9975-6FCD48899CB8}">
      <dgm:prSet/>
      <dgm:spPr/>
      <dgm:t>
        <a:bodyPr/>
        <a:lstStyle/>
        <a:p>
          <a:endParaRPr lang="en-US"/>
        </a:p>
      </dgm:t>
    </dgm:pt>
    <dgm:pt modelId="{C7830710-4588-4896-A9C2-B1DC1BDDFC51}">
      <dgm:prSet/>
      <dgm:spPr>
        <a:solidFill>
          <a:srgbClr val="FFC000"/>
        </a:solidFill>
      </dgm:spPr>
      <dgm:t>
        <a:bodyPr/>
        <a:lstStyle/>
        <a:p>
          <a:endParaRPr lang="en-US" dirty="0"/>
        </a:p>
      </dgm:t>
    </dgm:pt>
    <dgm:pt modelId="{FFCBF61B-4264-41E0-86EE-9E04AC77B8EF}" type="parTrans" cxnId="{09BFC7FF-3BFE-47D5-A9B8-D0BD884C4D33}">
      <dgm:prSet/>
      <dgm:spPr/>
      <dgm:t>
        <a:bodyPr/>
        <a:lstStyle/>
        <a:p>
          <a:endParaRPr lang="en-US"/>
        </a:p>
      </dgm:t>
    </dgm:pt>
    <dgm:pt modelId="{DEF08BA8-4232-44D1-9490-9CFADB8C7D8D}" type="sibTrans" cxnId="{09BFC7FF-3BFE-47D5-A9B8-D0BD884C4D33}">
      <dgm:prSet/>
      <dgm:spPr/>
      <dgm:t>
        <a:bodyPr/>
        <a:lstStyle/>
        <a:p>
          <a:endParaRPr lang="en-US"/>
        </a:p>
      </dgm:t>
    </dgm:pt>
    <dgm:pt modelId="{4573AC0E-16E9-4B35-8F7A-D4BD42E6C5FE}">
      <dgm:prSet/>
      <dgm:spPr>
        <a:solidFill>
          <a:srgbClr val="FFC000"/>
        </a:solidFill>
      </dgm:spPr>
      <dgm:t>
        <a:bodyPr/>
        <a:lstStyle/>
        <a:p>
          <a:endParaRPr lang="en-US" dirty="0"/>
        </a:p>
      </dgm:t>
    </dgm:pt>
    <dgm:pt modelId="{7DAEEDF4-A2A2-483D-A927-586622F5C8E9}" type="parTrans" cxnId="{FFBD129A-3C4B-4C42-9954-5C1ECD99E36D}">
      <dgm:prSet/>
      <dgm:spPr/>
      <dgm:t>
        <a:bodyPr/>
        <a:lstStyle/>
        <a:p>
          <a:endParaRPr lang="en-US"/>
        </a:p>
      </dgm:t>
    </dgm:pt>
    <dgm:pt modelId="{9701DA90-6761-4830-9FA8-342294805441}" type="sibTrans" cxnId="{FFBD129A-3C4B-4C42-9954-5C1ECD99E36D}">
      <dgm:prSet/>
      <dgm:spPr/>
      <dgm:t>
        <a:bodyPr/>
        <a:lstStyle/>
        <a:p>
          <a:endParaRPr lang="en-US"/>
        </a:p>
      </dgm:t>
    </dgm:pt>
    <dgm:pt modelId="{923CFDBE-3A9B-42E2-B89B-1618D9D32953}">
      <dgm:prSet/>
      <dgm:spPr>
        <a:solidFill>
          <a:srgbClr val="FFC000"/>
        </a:solidFill>
      </dgm:spPr>
      <dgm:t>
        <a:bodyPr/>
        <a:lstStyle/>
        <a:p>
          <a:endParaRPr lang="en-US" dirty="0"/>
        </a:p>
      </dgm:t>
    </dgm:pt>
    <dgm:pt modelId="{A3FC17C5-0D9F-4101-98E6-1110B6D129A1}" type="parTrans" cxnId="{9D1E6B7C-597A-42AA-9D57-949C8D8F1B20}">
      <dgm:prSet/>
      <dgm:spPr/>
      <dgm:t>
        <a:bodyPr/>
        <a:lstStyle/>
        <a:p>
          <a:endParaRPr lang="en-US"/>
        </a:p>
      </dgm:t>
    </dgm:pt>
    <dgm:pt modelId="{D60E21B7-56E6-4CB0-AE91-5FC1C126D252}" type="sibTrans" cxnId="{9D1E6B7C-597A-42AA-9D57-949C8D8F1B20}">
      <dgm:prSet/>
      <dgm:spPr/>
      <dgm:t>
        <a:bodyPr/>
        <a:lstStyle/>
        <a:p>
          <a:endParaRPr lang="en-US"/>
        </a:p>
      </dgm:t>
    </dgm:pt>
    <dgm:pt modelId="{4B861DC6-3E3B-4A57-B559-5E0992DA0233}">
      <dgm:prSet/>
      <dgm:spPr>
        <a:solidFill>
          <a:srgbClr val="FFC000"/>
        </a:solidFill>
      </dgm:spPr>
      <dgm:t>
        <a:bodyPr/>
        <a:lstStyle/>
        <a:p>
          <a:endParaRPr lang="en-US" dirty="0"/>
        </a:p>
      </dgm:t>
    </dgm:pt>
    <dgm:pt modelId="{5733DC87-7D67-4647-AC81-A8C0D2AFB140}" type="parTrans" cxnId="{951E2EA0-F082-49E1-BEAA-3FA21BF9D6AC}">
      <dgm:prSet/>
      <dgm:spPr/>
      <dgm:t>
        <a:bodyPr/>
        <a:lstStyle/>
        <a:p>
          <a:endParaRPr lang="en-US"/>
        </a:p>
      </dgm:t>
    </dgm:pt>
    <dgm:pt modelId="{B95948C4-03E2-4F1F-8BAB-8E66804A4E7E}" type="sibTrans" cxnId="{951E2EA0-F082-49E1-BEAA-3FA21BF9D6AC}">
      <dgm:prSet/>
      <dgm:spPr/>
      <dgm:t>
        <a:bodyPr/>
        <a:lstStyle/>
        <a:p>
          <a:endParaRPr lang="en-US"/>
        </a:p>
      </dgm:t>
    </dgm:pt>
    <dgm:pt modelId="{E6A081CB-41DB-49FE-A6F6-D95AAE9FD04E}">
      <dgm:prSet/>
      <dgm:spPr>
        <a:solidFill>
          <a:srgbClr val="FFC000"/>
        </a:solidFill>
      </dgm:spPr>
      <dgm:t>
        <a:bodyPr/>
        <a:lstStyle/>
        <a:p>
          <a:endParaRPr lang="en-US" dirty="0"/>
        </a:p>
      </dgm:t>
    </dgm:pt>
    <dgm:pt modelId="{1DD2C282-C1DB-4CE9-B40D-4A0799992FF5}" type="parTrans" cxnId="{C97FE4F2-DF0E-4F45-B87B-360615040AB1}">
      <dgm:prSet/>
      <dgm:spPr/>
      <dgm:t>
        <a:bodyPr/>
        <a:lstStyle/>
        <a:p>
          <a:endParaRPr lang="en-US"/>
        </a:p>
      </dgm:t>
    </dgm:pt>
    <dgm:pt modelId="{DCA0F288-C265-4D19-861C-B9F40A351560}" type="sibTrans" cxnId="{C97FE4F2-DF0E-4F45-B87B-360615040AB1}">
      <dgm:prSet/>
      <dgm:spPr/>
      <dgm:t>
        <a:bodyPr/>
        <a:lstStyle/>
        <a:p>
          <a:endParaRPr lang="en-US"/>
        </a:p>
      </dgm:t>
    </dgm:pt>
    <dgm:pt modelId="{F313A042-509C-475B-9817-AD1A201A112C}">
      <dgm:prSet/>
      <dgm:spPr>
        <a:solidFill>
          <a:srgbClr val="FFC000"/>
        </a:solidFill>
      </dgm:spPr>
      <dgm:t>
        <a:bodyPr/>
        <a:lstStyle/>
        <a:p>
          <a:endParaRPr lang="en-US" dirty="0"/>
        </a:p>
      </dgm:t>
    </dgm:pt>
    <dgm:pt modelId="{A89DDB1D-729C-4D5A-91A5-76652084113B}" type="parTrans" cxnId="{985FEE3E-4848-4DD7-A1DF-AED65B7EB881}">
      <dgm:prSet/>
      <dgm:spPr/>
      <dgm:t>
        <a:bodyPr/>
        <a:lstStyle/>
        <a:p>
          <a:endParaRPr lang="en-US"/>
        </a:p>
      </dgm:t>
    </dgm:pt>
    <dgm:pt modelId="{32AA74AB-458E-4031-9D28-CA64E51B38A7}" type="sibTrans" cxnId="{985FEE3E-4848-4DD7-A1DF-AED65B7EB881}">
      <dgm:prSet/>
      <dgm:spPr/>
      <dgm:t>
        <a:bodyPr/>
        <a:lstStyle/>
        <a:p>
          <a:endParaRPr lang="en-US"/>
        </a:p>
      </dgm:t>
    </dgm:pt>
    <dgm:pt modelId="{11A53A1C-8E87-4A1D-97BB-B50C2AF8E7E3}">
      <dgm:prSet/>
      <dgm:spPr>
        <a:solidFill>
          <a:srgbClr val="FFC000"/>
        </a:solidFill>
      </dgm:spPr>
      <dgm:t>
        <a:bodyPr/>
        <a:lstStyle/>
        <a:p>
          <a:endParaRPr lang="en-US" dirty="0"/>
        </a:p>
      </dgm:t>
    </dgm:pt>
    <dgm:pt modelId="{0C31914A-22D5-4511-8811-35192FA58A41}" type="parTrans" cxnId="{B6C48F8F-84CC-41C8-8BD3-34A24EDED572}">
      <dgm:prSet/>
      <dgm:spPr/>
      <dgm:t>
        <a:bodyPr/>
        <a:lstStyle/>
        <a:p>
          <a:endParaRPr lang="en-US"/>
        </a:p>
      </dgm:t>
    </dgm:pt>
    <dgm:pt modelId="{12138717-61DA-4146-873E-EF1BAB1E7F11}" type="sibTrans" cxnId="{B6C48F8F-84CC-41C8-8BD3-34A24EDED572}">
      <dgm:prSet/>
      <dgm:spPr/>
      <dgm:t>
        <a:bodyPr/>
        <a:lstStyle/>
        <a:p>
          <a:endParaRPr lang="en-US"/>
        </a:p>
      </dgm:t>
    </dgm:pt>
    <dgm:pt modelId="{D2B94E14-C049-4D0B-8916-D6559FA5F2DF}" type="pres">
      <dgm:prSet presAssocID="{461660DE-E8CD-4EEE-823D-16B58F5EB8DD}" presName="hierChild1" presStyleCnt="0">
        <dgm:presLayoutVars>
          <dgm:orgChart val="1"/>
          <dgm:chPref val="1"/>
          <dgm:dir/>
          <dgm:animOne val="branch"/>
          <dgm:animLvl val="lvl"/>
          <dgm:resizeHandles/>
        </dgm:presLayoutVars>
      </dgm:prSet>
      <dgm:spPr/>
      <dgm:t>
        <a:bodyPr/>
        <a:lstStyle/>
        <a:p>
          <a:endParaRPr lang="en-US"/>
        </a:p>
      </dgm:t>
    </dgm:pt>
    <dgm:pt modelId="{C56FCA9E-D014-4CEF-A55A-B3FF8C8299CF}" type="pres">
      <dgm:prSet presAssocID="{6BFEBD90-498D-4FCE-B8D7-5F483CFA3C14}" presName="hierRoot1" presStyleCnt="0">
        <dgm:presLayoutVars>
          <dgm:hierBranch val="init"/>
        </dgm:presLayoutVars>
      </dgm:prSet>
      <dgm:spPr/>
    </dgm:pt>
    <dgm:pt modelId="{F9BE451C-25A5-42AC-8710-8B12D8479173}" type="pres">
      <dgm:prSet presAssocID="{6BFEBD90-498D-4FCE-B8D7-5F483CFA3C14}" presName="rootComposite1" presStyleCnt="0"/>
      <dgm:spPr/>
    </dgm:pt>
    <dgm:pt modelId="{162228C3-7401-4A05-B27D-86506C1EDE3B}" type="pres">
      <dgm:prSet presAssocID="{6BFEBD90-498D-4FCE-B8D7-5F483CFA3C14}" presName="rootText1" presStyleLbl="node0" presStyleIdx="0" presStyleCnt="1" custLinFactNeighborY="-67180">
        <dgm:presLayoutVars>
          <dgm:chPref val="3"/>
        </dgm:presLayoutVars>
      </dgm:prSet>
      <dgm:spPr/>
      <dgm:t>
        <a:bodyPr/>
        <a:lstStyle/>
        <a:p>
          <a:endParaRPr lang="en-US"/>
        </a:p>
      </dgm:t>
    </dgm:pt>
    <dgm:pt modelId="{E0F6C1D6-1966-4068-A82E-12991109E34E}" type="pres">
      <dgm:prSet presAssocID="{6BFEBD90-498D-4FCE-B8D7-5F483CFA3C14}" presName="rootConnector1" presStyleLbl="node1" presStyleIdx="0" presStyleCnt="0"/>
      <dgm:spPr/>
      <dgm:t>
        <a:bodyPr/>
        <a:lstStyle/>
        <a:p>
          <a:endParaRPr lang="en-US"/>
        </a:p>
      </dgm:t>
    </dgm:pt>
    <dgm:pt modelId="{D5A2AAEB-D8F9-4BB2-A4E2-B679C67F387E}" type="pres">
      <dgm:prSet presAssocID="{6BFEBD90-498D-4FCE-B8D7-5F483CFA3C14}" presName="hierChild2" presStyleCnt="0"/>
      <dgm:spPr/>
    </dgm:pt>
    <dgm:pt modelId="{0B4C72F9-BF6E-4D6E-B09B-E4C8596FFB34}" type="pres">
      <dgm:prSet presAssocID="{90E5480B-1008-465C-961A-E912C4512D0F}" presName="Name37" presStyleLbl="parChTrans1D2" presStyleIdx="0" presStyleCnt="4"/>
      <dgm:spPr/>
      <dgm:t>
        <a:bodyPr/>
        <a:lstStyle/>
        <a:p>
          <a:endParaRPr lang="en-US"/>
        </a:p>
      </dgm:t>
    </dgm:pt>
    <dgm:pt modelId="{78013B28-9ED9-4BEB-A759-33C90525F84A}" type="pres">
      <dgm:prSet presAssocID="{65377ED7-6B2C-42EC-8A01-49131A71C0C8}" presName="hierRoot2" presStyleCnt="0">
        <dgm:presLayoutVars>
          <dgm:hierBranch val="init"/>
        </dgm:presLayoutVars>
      </dgm:prSet>
      <dgm:spPr/>
    </dgm:pt>
    <dgm:pt modelId="{FBB4AC3C-C465-4AE3-90FD-EC46852BEA8D}" type="pres">
      <dgm:prSet presAssocID="{65377ED7-6B2C-42EC-8A01-49131A71C0C8}" presName="rootComposite" presStyleCnt="0"/>
      <dgm:spPr/>
    </dgm:pt>
    <dgm:pt modelId="{84CE7CF7-3815-4CEF-B839-E489141B7051}" type="pres">
      <dgm:prSet presAssocID="{65377ED7-6B2C-42EC-8A01-49131A71C0C8}" presName="rootText" presStyleLbl="node2" presStyleIdx="0" presStyleCnt="4">
        <dgm:presLayoutVars>
          <dgm:chPref val="3"/>
        </dgm:presLayoutVars>
      </dgm:prSet>
      <dgm:spPr/>
      <dgm:t>
        <a:bodyPr/>
        <a:lstStyle/>
        <a:p>
          <a:endParaRPr lang="en-US"/>
        </a:p>
      </dgm:t>
    </dgm:pt>
    <dgm:pt modelId="{347F32FC-BCEC-457B-BE0D-E9004C962596}" type="pres">
      <dgm:prSet presAssocID="{65377ED7-6B2C-42EC-8A01-49131A71C0C8}" presName="rootConnector" presStyleLbl="node2" presStyleIdx="0" presStyleCnt="4"/>
      <dgm:spPr/>
      <dgm:t>
        <a:bodyPr/>
        <a:lstStyle/>
        <a:p>
          <a:endParaRPr lang="en-US"/>
        </a:p>
      </dgm:t>
    </dgm:pt>
    <dgm:pt modelId="{989E5B98-ED16-462F-919B-FB60BECDE5B2}" type="pres">
      <dgm:prSet presAssocID="{65377ED7-6B2C-42EC-8A01-49131A71C0C8}" presName="hierChild4" presStyleCnt="0"/>
      <dgm:spPr/>
    </dgm:pt>
    <dgm:pt modelId="{F11EBAE5-BB13-40C5-B0F3-A3D231AFEFB8}" type="pres">
      <dgm:prSet presAssocID="{909EA586-BE5D-4EC8-BEFA-05F96386A0BA}" presName="Name37" presStyleLbl="parChTrans1D3" presStyleIdx="0" presStyleCnt="12"/>
      <dgm:spPr/>
      <dgm:t>
        <a:bodyPr/>
        <a:lstStyle/>
        <a:p>
          <a:endParaRPr lang="en-US"/>
        </a:p>
      </dgm:t>
    </dgm:pt>
    <dgm:pt modelId="{4F88F7DB-E6F7-4D3E-BEFE-758A46A3A89C}" type="pres">
      <dgm:prSet presAssocID="{E11AF1BF-6771-4114-8417-8894D6D09325}" presName="hierRoot2" presStyleCnt="0">
        <dgm:presLayoutVars>
          <dgm:hierBranch val="init"/>
        </dgm:presLayoutVars>
      </dgm:prSet>
      <dgm:spPr/>
    </dgm:pt>
    <dgm:pt modelId="{A28A9A68-0CED-43A4-9218-78725D61D02F}" type="pres">
      <dgm:prSet presAssocID="{E11AF1BF-6771-4114-8417-8894D6D09325}" presName="rootComposite" presStyleCnt="0"/>
      <dgm:spPr/>
    </dgm:pt>
    <dgm:pt modelId="{40251515-78D1-4A90-BBDD-D2412FACF11D}" type="pres">
      <dgm:prSet presAssocID="{E11AF1BF-6771-4114-8417-8894D6D09325}" presName="rootText" presStyleLbl="node3" presStyleIdx="0" presStyleCnt="12" custScaleX="38783" custScaleY="42183" custLinFactNeighborX="-3992" custLinFactNeighborY="-7065">
        <dgm:presLayoutVars>
          <dgm:chPref val="3"/>
        </dgm:presLayoutVars>
      </dgm:prSet>
      <dgm:spPr/>
      <dgm:t>
        <a:bodyPr/>
        <a:lstStyle/>
        <a:p>
          <a:endParaRPr lang="en-US"/>
        </a:p>
      </dgm:t>
    </dgm:pt>
    <dgm:pt modelId="{98B6F91D-D9A7-47A6-B100-02FA0F514FE0}" type="pres">
      <dgm:prSet presAssocID="{E11AF1BF-6771-4114-8417-8894D6D09325}" presName="rootConnector" presStyleLbl="node3" presStyleIdx="0" presStyleCnt="12"/>
      <dgm:spPr/>
      <dgm:t>
        <a:bodyPr/>
        <a:lstStyle/>
        <a:p>
          <a:endParaRPr lang="en-US"/>
        </a:p>
      </dgm:t>
    </dgm:pt>
    <dgm:pt modelId="{A88F193C-E6A8-44C1-9898-A73A545429E6}" type="pres">
      <dgm:prSet presAssocID="{E11AF1BF-6771-4114-8417-8894D6D09325}" presName="hierChild4" presStyleCnt="0"/>
      <dgm:spPr/>
    </dgm:pt>
    <dgm:pt modelId="{B5104A76-F501-4115-8AE1-67E8FE3ACA22}" type="pres">
      <dgm:prSet presAssocID="{E11AF1BF-6771-4114-8417-8894D6D09325}" presName="hierChild5" presStyleCnt="0"/>
      <dgm:spPr/>
    </dgm:pt>
    <dgm:pt modelId="{00F24D73-C95D-4086-82F3-A56F7B9C6AF2}" type="pres">
      <dgm:prSet presAssocID="{A89DDB1D-729C-4D5A-91A5-76652084113B}" presName="Name37" presStyleLbl="parChTrans1D3" presStyleIdx="1" presStyleCnt="12"/>
      <dgm:spPr/>
      <dgm:t>
        <a:bodyPr/>
        <a:lstStyle/>
        <a:p>
          <a:endParaRPr lang="en-US"/>
        </a:p>
      </dgm:t>
    </dgm:pt>
    <dgm:pt modelId="{76142E92-376B-4EE7-BD28-9A925FB64171}" type="pres">
      <dgm:prSet presAssocID="{F313A042-509C-475B-9817-AD1A201A112C}" presName="hierRoot2" presStyleCnt="0">
        <dgm:presLayoutVars>
          <dgm:hierBranch val="init"/>
        </dgm:presLayoutVars>
      </dgm:prSet>
      <dgm:spPr/>
    </dgm:pt>
    <dgm:pt modelId="{F8AD37D7-DB7B-4B46-86A8-A5B33277DC09}" type="pres">
      <dgm:prSet presAssocID="{F313A042-509C-475B-9817-AD1A201A112C}" presName="rootComposite" presStyleCnt="0"/>
      <dgm:spPr/>
    </dgm:pt>
    <dgm:pt modelId="{C9882ACB-69F1-4638-B6D4-DA7A69794377}" type="pres">
      <dgm:prSet presAssocID="{F313A042-509C-475B-9817-AD1A201A112C}" presName="rootText" presStyleLbl="node3" presStyleIdx="1" presStyleCnt="12" custFlipVert="1" custScaleX="30709" custScaleY="60475">
        <dgm:presLayoutVars>
          <dgm:chPref val="3"/>
        </dgm:presLayoutVars>
      </dgm:prSet>
      <dgm:spPr/>
      <dgm:t>
        <a:bodyPr/>
        <a:lstStyle/>
        <a:p>
          <a:endParaRPr lang="en-US"/>
        </a:p>
      </dgm:t>
    </dgm:pt>
    <dgm:pt modelId="{E59B1C0E-C0D9-4FE2-9F5D-2D0F674764F1}" type="pres">
      <dgm:prSet presAssocID="{F313A042-509C-475B-9817-AD1A201A112C}" presName="rootConnector" presStyleLbl="node3" presStyleIdx="1" presStyleCnt="12"/>
      <dgm:spPr/>
      <dgm:t>
        <a:bodyPr/>
        <a:lstStyle/>
        <a:p>
          <a:endParaRPr lang="en-US"/>
        </a:p>
      </dgm:t>
    </dgm:pt>
    <dgm:pt modelId="{0A1A69F8-922D-41C2-A6E9-C763F601FDE1}" type="pres">
      <dgm:prSet presAssocID="{F313A042-509C-475B-9817-AD1A201A112C}" presName="hierChild4" presStyleCnt="0"/>
      <dgm:spPr/>
    </dgm:pt>
    <dgm:pt modelId="{8D58892B-E22F-4ED4-95CE-ABFD81142B8F}" type="pres">
      <dgm:prSet presAssocID="{F313A042-509C-475B-9817-AD1A201A112C}" presName="hierChild5" presStyleCnt="0"/>
      <dgm:spPr/>
    </dgm:pt>
    <dgm:pt modelId="{CD032932-A53F-4009-ABDC-0CEB6E658BBD}" type="pres">
      <dgm:prSet presAssocID="{0C31914A-22D5-4511-8811-35192FA58A41}" presName="Name37" presStyleLbl="parChTrans1D3" presStyleIdx="2" presStyleCnt="12"/>
      <dgm:spPr/>
      <dgm:t>
        <a:bodyPr/>
        <a:lstStyle/>
        <a:p>
          <a:endParaRPr lang="en-US"/>
        </a:p>
      </dgm:t>
    </dgm:pt>
    <dgm:pt modelId="{DC0852FC-5670-4480-98B9-299CD07DA123}" type="pres">
      <dgm:prSet presAssocID="{11A53A1C-8E87-4A1D-97BB-B50C2AF8E7E3}" presName="hierRoot2" presStyleCnt="0">
        <dgm:presLayoutVars>
          <dgm:hierBranch val="init"/>
        </dgm:presLayoutVars>
      </dgm:prSet>
      <dgm:spPr/>
    </dgm:pt>
    <dgm:pt modelId="{A03706D6-007C-4446-866A-6E331411D8E4}" type="pres">
      <dgm:prSet presAssocID="{11A53A1C-8E87-4A1D-97BB-B50C2AF8E7E3}" presName="rootComposite" presStyleCnt="0"/>
      <dgm:spPr/>
    </dgm:pt>
    <dgm:pt modelId="{F239E45E-1AD0-49AB-AC63-0BF05CFBD388}" type="pres">
      <dgm:prSet presAssocID="{11A53A1C-8E87-4A1D-97BB-B50C2AF8E7E3}" presName="rootText" presStyleLbl="node3" presStyleIdx="2" presStyleCnt="12" custFlipVert="0" custScaleX="33710" custScaleY="51569">
        <dgm:presLayoutVars>
          <dgm:chPref val="3"/>
        </dgm:presLayoutVars>
      </dgm:prSet>
      <dgm:spPr/>
      <dgm:t>
        <a:bodyPr/>
        <a:lstStyle/>
        <a:p>
          <a:endParaRPr lang="en-US"/>
        </a:p>
      </dgm:t>
    </dgm:pt>
    <dgm:pt modelId="{308020DB-D98E-453C-8BA1-F6A693034301}" type="pres">
      <dgm:prSet presAssocID="{11A53A1C-8E87-4A1D-97BB-B50C2AF8E7E3}" presName="rootConnector" presStyleLbl="node3" presStyleIdx="2" presStyleCnt="12"/>
      <dgm:spPr/>
      <dgm:t>
        <a:bodyPr/>
        <a:lstStyle/>
        <a:p>
          <a:endParaRPr lang="en-US"/>
        </a:p>
      </dgm:t>
    </dgm:pt>
    <dgm:pt modelId="{830191CF-8464-4B6A-95BE-309875660A68}" type="pres">
      <dgm:prSet presAssocID="{11A53A1C-8E87-4A1D-97BB-B50C2AF8E7E3}" presName="hierChild4" presStyleCnt="0"/>
      <dgm:spPr/>
    </dgm:pt>
    <dgm:pt modelId="{CD00E730-76EB-4E32-AAD0-1620245656FE}" type="pres">
      <dgm:prSet presAssocID="{11A53A1C-8E87-4A1D-97BB-B50C2AF8E7E3}" presName="hierChild5" presStyleCnt="0"/>
      <dgm:spPr/>
    </dgm:pt>
    <dgm:pt modelId="{238CB3EB-E7C2-48E7-93B8-BDD5053201CF}" type="pres">
      <dgm:prSet presAssocID="{65377ED7-6B2C-42EC-8A01-49131A71C0C8}" presName="hierChild5" presStyleCnt="0"/>
      <dgm:spPr/>
    </dgm:pt>
    <dgm:pt modelId="{A4FC3F86-7A14-476F-BFEB-0CDAB18325C5}" type="pres">
      <dgm:prSet presAssocID="{98C5415F-46B5-43BC-9C47-E8F8D876411F}" presName="Name37" presStyleLbl="parChTrans1D2" presStyleIdx="1" presStyleCnt="4"/>
      <dgm:spPr/>
      <dgm:t>
        <a:bodyPr/>
        <a:lstStyle/>
        <a:p>
          <a:endParaRPr lang="en-US"/>
        </a:p>
      </dgm:t>
    </dgm:pt>
    <dgm:pt modelId="{6658C3C6-95C5-4F98-B879-1F12BD4FF0E5}" type="pres">
      <dgm:prSet presAssocID="{842E12EF-F16B-4CA6-8B21-5D4223A49417}" presName="hierRoot2" presStyleCnt="0">
        <dgm:presLayoutVars>
          <dgm:hierBranch val="init"/>
        </dgm:presLayoutVars>
      </dgm:prSet>
      <dgm:spPr/>
    </dgm:pt>
    <dgm:pt modelId="{F3449AF2-2CF6-4CBF-9352-1F3AC39A1B84}" type="pres">
      <dgm:prSet presAssocID="{842E12EF-F16B-4CA6-8B21-5D4223A49417}" presName="rootComposite" presStyleCnt="0"/>
      <dgm:spPr/>
    </dgm:pt>
    <dgm:pt modelId="{E9CA97E9-D71D-4837-93C0-BD1503982791}" type="pres">
      <dgm:prSet presAssocID="{842E12EF-F16B-4CA6-8B21-5D4223A49417}" presName="rootText" presStyleLbl="node2" presStyleIdx="1" presStyleCnt="4">
        <dgm:presLayoutVars>
          <dgm:chPref val="3"/>
        </dgm:presLayoutVars>
      </dgm:prSet>
      <dgm:spPr/>
      <dgm:t>
        <a:bodyPr/>
        <a:lstStyle/>
        <a:p>
          <a:endParaRPr lang="en-US"/>
        </a:p>
      </dgm:t>
    </dgm:pt>
    <dgm:pt modelId="{36D40E02-9730-4C01-B94E-A33A130AFC2D}" type="pres">
      <dgm:prSet presAssocID="{842E12EF-F16B-4CA6-8B21-5D4223A49417}" presName="rootConnector" presStyleLbl="node2" presStyleIdx="1" presStyleCnt="4"/>
      <dgm:spPr/>
      <dgm:t>
        <a:bodyPr/>
        <a:lstStyle/>
        <a:p>
          <a:endParaRPr lang="en-US"/>
        </a:p>
      </dgm:t>
    </dgm:pt>
    <dgm:pt modelId="{E71D63AC-2874-49C0-A061-2386B9CA39FC}" type="pres">
      <dgm:prSet presAssocID="{842E12EF-F16B-4CA6-8B21-5D4223A49417}" presName="hierChild4" presStyleCnt="0"/>
      <dgm:spPr/>
    </dgm:pt>
    <dgm:pt modelId="{CEC0DD18-A8D1-4E91-B695-AB83CFE41B8C}" type="pres">
      <dgm:prSet presAssocID="{D9F12F3B-F18B-42E5-B474-DE1FEA50501C}" presName="Name37" presStyleLbl="parChTrans1D3" presStyleIdx="3" presStyleCnt="12"/>
      <dgm:spPr/>
      <dgm:t>
        <a:bodyPr/>
        <a:lstStyle/>
        <a:p>
          <a:endParaRPr lang="en-US"/>
        </a:p>
      </dgm:t>
    </dgm:pt>
    <dgm:pt modelId="{87523CAB-D69D-4789-877F-1EFCF305B88E}" type="pres">
      <dgm:prSet presAssocID="{CE5861F6-7EE1-4B3D-8BE6-F7901B0F6034}" presName="hierRoot2" presStyleCnt="0">
        <dgm:presLayoutVars>
          <dgm:hierBranch val="init"/>
        </dgm:presLayoutVars>
      </dgm:prSet>
      <dgm:spPr/>
    </dgm:pt>
    <dgm:pt modelId="{FA22B75E-1E03-46CF-876A-E1E9934AA200}" type="pres">
      <dgm:prSet presAssocID="{CE5861F6-7EE1-4B3D-8BE6-F7901B0F6034}" presName="rootComposite" presStyleCnt="0"/>
      <dgm:spPr/>
    </dgm:pt>
    <dgm:pt modelId="{333AE50A-4121-4976-916E-B81411330E2C}" type="pres">
      <dgm:prSet presAssocID="{CE5861F6-7EE1-4B3D-8BE6-F7901B0F6034}" presName="rootText" presStyleLbl="node3" presStyleIdx="3" presStyleCnt="12" custScaleX="33619" custScaleY="42182">
        <dgm:presLayoutVars>
          <dgm:chPref val="3"/>
        </dgm:presLayoutVars>
      </dgm:prSet>
      <dgm:spPr/>
      <dgm:t>
        <a:bodyPr/>
        <a:lstStyle/>
        <a:p>
          <a:endParaRPr lang="en-US"/>
        </a:p>
      </dgm:t>
    </dgm:pt>
    <dgm:pt modelId="{7CDE0CAE-A8C0-4C75-A25F-186AECF557BE}" type="pres">
      <dgm:prSet presAssocID="{CE5861F6-7EE1-4B3D-8BE6-F7901B0F6034}" presName="rootConnector" presStyleLbl="node3" presStyleIdx="3" presStyleCnt="12"/>
      <dgm:spPr/>
      <dgm:t>
        <a:bodyPr/>
        <a:lstStyle/>
        <a:p>
          <a:endParaRPr lang="en-US"/>
        </a:p>
      </dgm:t>
    </dgm:pt>
    <dgm:pt modelId="{9BFBE7E2-328E-46EA-BDC8-E0F3BC2B4BB1}" type="pres">
      <dgm:prSet presAssocID="{CE5861F6-7EE1-4B3D-8BE6-F7901B0F6034}" presName="hierChild4" presStyleCnt="0"/>
      <dgm:spPr/>
    </dgm:pt>
    <dgm:pt modelId="{DEC7D843-58F6-46F6-BEC4-934690220FD2}" type="pres">
      <dgm:prSet presAssocID="{CE5861F6-7EE1-4B3D-8BE6-F7901B0F6034}" presName="hierChild5" presStyleCnt="0"/>
      <dgm:spPr/>
    </dgm:pt>
    <dgm:pt modelId="{856DA638-063B-4240-A193-6F043E23AB3B}" type="pres">
      <dgm:prSet presAssocID="{5733DC87-7D67-4647-AC81-A8C0D2AFB140}" presName="Name37" presStyleLbl="parChTrans1D3" presStyleIdx="4" presStyleCnt="12"/>
      <dgm:spPr/>
      <dgm:t>
        <a:bodyPr/>
        <a:lstStyle/>
        <a:p>
          <a:endParaRPr lang="en-US"/>
        </a:p>
      </dgm:t>
    </dgm:pt>
    <dgm:pt modelId="{F90AFE11-B3A3-4379-AD6B-6C3169ECA71E}" type="pres">
      <dgm:prSet presAssocID="{4B861DC6-3E3B-4A57-B559-5E0992DA0233}" presName="hierRoot2" presStyleCnt="0">
        <dgm:presLayoutVars>
          <dgm:hierBranch val="init"/>
        </dgm:presLayoutVars>
      </dgm:prSet>
      <dgm:spPr/>
    </dgm:pt>
    <dgm:pt modelId="{65FDBD4F-47DD-4FC3-B784-BBD29E70A7C5}" type="pres">
      <dgm:prSet presAssocID="{4B861DC6-3E3B-4A57-B559-5E0992DA0233}" presName="rootComposite" presStyleCnt="0"/>
      <dgm:spPr/>
    </dgm:pt>
    <dgm:pt modelId="{BA9AC000-03B5-4FA7-8124-6A27947A4C8D}" type="pres">
      <dgm:prSet presAssocID="{4B861DC6-3E3B-4A57-B559-5E0992DA0233}" presName="rootText" presStyleLbl="node3" presStyleIdx="4" presStyleCnt="12" custScaleX="37300" custScaleY="59318" custLinFactNeighborY="654">
        <dgm:presLayoutVars>
          <dgm:chPref val="3"/>
        </dgm:presLayoutVars>
      </dgm:prSet>
      <dgm:spPr/>
      <dgm:t>
        <a:bodyPr/>
        <a:lstStyle/>
        <a:p>
          <a:endParaRPr lang="en-US"/>
        </a:p>
      </dgm:t>
    </dgm:pt>
    <dgm:pt modelId="{03102F67-7313-4559-8B6F-546E03EC1D54}" type="pres">
      <dgm:prSet presAssocID="{4B861DC6-3E3B-4A57-B559-5E0992DA0233}" presName="rootConnector" presStyleLbl="node3" presStyleIdx="4" presStyleCnt="12"/>
      <dgm:spPr/>
      <dgm:t>
        <a:bodyPr/>
        <a:lstStyle/>
        <a:p>
          <a:endParaRPr lang="en-US"/>
        </a:p>
      </dgm:t>
    </dgm:pt>
    <dgm:pt modelId="{806EC227-376F-47A5-A1CE-AE2E1898A65F}" type="pres">
      <dgm:prSet presAssocID="{4B861DC6-3E3B-4A57-B559-5E0992DA0233}" presName="hierChild4" presStyleCnt="0"/>
      <dgm:spPr/>
    </dgm:pt>
    <dgm:pt modelId="{F72C416B-FCD5-4349-B13E-A8E939F5A6C6}" type="pres">
      <dgm:prSet presAssocID="{4B861DC6-3E3B-4A57-B559-5E0992DA0233}" presName="hierChild5" presStyleCnt="0"/>
      <dgm:spPr/>
    </dgm:pt>
    <dgm:pt modelId="{D11C5529-2283-4C72-9AEF-5D4177EF5BAB}" type="pres">
      <dgm:prSet presAssocID="{1DD2C282-C1DB-4CE9-B40D-4A0799992FF5}" presName="Name37" presStyleLbl="parChTrans1D3" presStyleIdx="5" presStyleCnt="12"/>
      <dgm:spPr/>
      <dgm:t>
        <a:bodyPr/>
        <a:lstStyle/>
        <a:p>
          <a:endParaRPr lang="en-US"/>
        </a:p>
      </dgm:t>
    </dgm:pt>
    <dgm:pt modelId="{22149E60-9BD5-4C61-9F23-09EA934D609E}" type="pres">
      <dgm:prSet presAssocID="{E6A081CB-41DB-49FE-A6F6-D95AAE9FD04E}" presName="hierRoot2" presStyleCnt="0">
        <dgm:presLayoutVars>
          <dgm:hierBranch val="init"/>
        </dgm:presLayoutVars>
      </dgm:prSet>
      <dgm:spPr/>
    </dgm:pt>
    <dgm:pt modelId="{1DD83548-349D-40F7-844A-D5847AF8DABF}" type="pres">
      <dgm:prSet presAssocID="{E6A081CB-41DB-49FE-A6F6-D95AAE9FD04E}" presName="rootComposite" presStyleCnt="0"/>
      <dgm:spPr/>
    </dgm:pt>
    <dgm:pt modelId="{8BC87DE0-D1F9-494D-85AE-AD046AC1F75D}" type="pres">
      <dgm:prSet presAssocID="{E6A081CB-41DB-49FE-A6F6-D95AAE9FD04E}" presName="rootText" presStyleLbl="node3" presStyleIdx="5" presStyleCnt="12" custFlipVert="1" custScaleX="37302" custScaleY="51420" custLinFactNeighborY="15345">
        <dgm:presLayoutVars>
          <dgm:chPref val="3"/>
        </dgm:presLayoutVars>
      </dgm:prSet>
      <dgm:spPr/>
      <dgm:t>
        <a:bodyPr/>
        <a:lstStyle/>
        <a:p>
          <a:endParaRPr lang="en-US"/>
        </a:p>
      </dgm:t>
    </dgm:pt>
    <dgm:pt modelId="{6843A386-037E-4C44-AAAE-863EC0E11A29}" type="pres">
      <dgm:prSet presAssocID="{E6A081CB-41DB-49FE-A6F6-D95AAE9FD04E}" presName="rootConnector" presStyleLbl="node3" presStyleIdx="5" presStyleCnt="12"/>
      <dgm:spPr/>
      <dgm:t>
        <a:bodyPr/>
        <a:lstStyle/>
        <a:p>
          <a:endParaRPr lang="en-US"/>
        </a:p>
      </dgm:t>
    </dgm:pt>
    <dgm:pt modelId="{1C3D80EF-7D09-4F3C-8C60-54A4C70A72C9}" type="pres">
      <dgm:prSet presAssocID="{E6A081CB-41DB-49FE-A6F6-D95AAE9FD04E}" presName="hierChild4" presStyleCnt="0"/>
      <dgm:spPr/>
    </dgm:pt>
    <dgm:pt modelId="{C826B1A2-FA2E-4C20-B026-832581A31C4D}" type="pres">
      <dgm:prSet presAssocID="{E6A081CB-41DB-49FE-A6F6-D95AAE9FD04E}" presName="hierChild5" presStyleCnt="0"/>
      <dgm:spPr/>
    </dgm:pt>
    <dgm:pt modelId="{771F4E13-A200-430E-8A65-9B2964D893D9}" type="pres">
      <dgm:prSet presAssocID="{842E12EF-F16B-4CA6-8B21-5D4223A49417}" presName="hierChild5" presStyleCnt="0"/>
      <dgm:spPr/>
    </dgm:pt>
    <dgm:pt modelId="{B32340D7-4C88-48C4-A9D0-EC5C3AFA26A9}" type="pres">
      <dgm:prSet presAssocID="{7EC74F26-7D78-4EBD-B0AE-A26BC8232A23}" presName="Name37" presStyleLbl="parChTrans1D2" presStyleIdx="2" presStyleCnt="4"/>
      <dgm:spPr/>
      <dgm:t>
        <a:bodyPr/>
        <a:lstStyle/>
        <a:p>
          <a:endParaRPr lang="en-US"/>
        </a:p>
      </dgm:t>
    </dgm:pt>
    <dgm:pt modelId="{F7917503-EAFF-4048-A37A-8A857D8E6963}" type="pres">
      <dgm:prSet presAssocID="{5B475AAF-CAF8-4708-A34F-1F0C50C3148B}" presName="hierRoot2" presStyleCnt="0">
        <dgm:presLayoutVars>
          <dgm:hierBranch val="init"/>
        </dgm:presLayoutVars>
      </dgm:prSet>
      <dgm:spPr/>
    </dgm:pt>
    <dgm:pt modelId="{13867973-94F7-46DD-95CB-2897852BA49A}" type="pres">
      <dgm:prSet presAssocID="{5B475AAF-CAF8-4708-A34F-1F0C50C3148B}" presName="rootComposite" presStyleCnt="0"/>
      <dgm:spPr/>
    </dgm:pt>
    <dgm:pt modelId="{7E12FD98-5AD1-44BD-85A7-E0A4A61F8BA8}" type="pres">
      <dgm:prSet presAssocID="{5B475AAF-CAF8-4708-A34F-1F0C50C3148B}" presName="rootText" presStyleLbl="node2" presStyleIdx="2" presStyleCnt="4">
        <dgm:presLayoutVars>
          <dgm:chPref val="3"/>
        </dgm:presLayoutVars>
      </dgm:prSet>
      <dgm:spPr/>
      <dgm:t>
        <a:bodyPr/>
        <a:lstStyle/>
        <a:p>
          <a:endParaRPr lang="en-US"/>
        </a:p>
      </dgm:t>
    </dgm:pt>
    <dgm:pt modelId="{F716B8A3-3E05-4289-98B1-87E62EDA9EE6}" type="pres">
      <dgm:prSet presAssocID="{5B475AAF-CAF8-4708-A34F-1F0C50C3148B}" presName="rootConnector" presStyleLbl="node2" presStyleIdx="2" presStyleCnt="4"/>
      <dgm:spPr/>
      <dgm:t>
        <a:bodyPr/>
        <a:lstStyle/>
        <a:p>
          <a:endParaRPr lang="en-US"/>
        </a:p>
      </dgm:t>
    </dgm:pt>
    <dgm:pt modelId="{5D096C01-AF87-43CF-B225-BC35E652F5C3}" type="pres">
      <dgm:prSet presAssocID="{5B475AAF-CAF8-4708-A34F-1F0C50C3148B}" presName="hierChild4" presStyleCnt="0"/>
      <dgm:spPr/>
    </dgm:pt>
    <dgm:pt modelId="{92337139-56C6-4ABD-A452-5D3AC1F708C1}" type="pres">
      <dgm:prSet presAssocID="{4F8DC6BB-E145-4A7B-9B64-0C698A179679}" presName="Name37" presStyleLbl="parChTrans1D3" presStyleIdx="6" presStyleCnt="12"/>
      <dgm:spPr/>
      <dgm:t>
        <a:bodyPr/>
        <a:lstStyle/>
        <a:p>
          <a:endParaRPr lang="en-US"/>
        </a:p>
      </dgm:t>
    </dgm:pt>
    <dgm:pt modelId="{7D1C6ACC-A1EF-4775-8196-59F7D08B554F}" type="pres">
      <dgm:prSet presAssocID="{48838D15-4704-4B06-B181-21696D031585}" presName="hierRoot2" presStyleCnt="0">
        <dgm:presLayoutVars>
          <dgm:hierBranch val="init"/>
        </dgm:presLayoutVars>
      </dgm:prSet>
      <dgm:spPr/>
    </dgm:pt>
    <dgm:pt modelId="{A889E16D-6C24-4FF7-B2E0-AE7DB903DFF3}" type="pres">
      <dgm:prSet presAssocID="{48838D15-4704-4B06-B181-21696D031585}" presName="rootComposite" presStyleCnt="0"/>
      <dgm:spPr/>
    </dgm:pt>
    <dgm:pt modelId="{DE95ABF7-7565-4A91-B8C4-820F9875EFFD}" type="pres">
      <dgm:prSet presAssocID="{48838D15-4704-4B06-B181-21696D031585}" presName="rootText" presStyleLbl="node3" presStyleIdx="6" presStyleCnt="12" custScaleX="28125" custScaleY="53663">
        <dgm:presLayoutVars>
          <dgm:chPref val="3"/>
        </dgm:presLayoutVars>
      </dgm:prSet>
      <dgm:spPr/>
      <dgm:t>
        <a:bodyPr/>
        <a:lstStyle/>
        <a:p>
          <a:endParaRPr lang="en-US"/>
        </a:p>
      </dgm:t>
    </dgm:pt>
    <dgm:pt modelId="{803A33AF-89AE-4522-951F-8462D0C9A850}" type="pres">
      <dgm:prSet presAssocID="{48838D15-4704-4B06-B181-21696D031585}" presName="rootConnector" presStyleLbl="node3" presStyleIdx="6" presStyleCnt="12"/>
      <dgm:spPr/>
      <dgm:t>
        <a:bodyPr/>
        <a:lstStyle/>
        <a:p>
          <a:endParaRPr lang="en-US"/>
        </a:p>
      </dgm:t>
    </dgm:pt>
    <dgm:pt modelId="{D0E7AC5C-917C-44D3-8B4D-7F18A4A97BC6}" type="pres">
      <dgm:prSet presAssocID="{48838D15-4704-4B06-B181-21696D031585}" presName="hierChild4" presStyleCnt="0"/>
      <dgm:spPr/>
    </dgm:pt>
    <dgm:pt modelId="{E2B4F424-70E8-4B73-9528-8FF7EFD6E907}" type="pres">
      <dgm:prSet presAssocID="{48838D15-4704-4B06-B181-21696D031585}" presName="hierChild5" presStyleCnt="0"/>
      <dgm:spPr/>
    </dgm:pt>
    <dgm:pt modelId="{8465C25E-B903-4702-A929-11953F341D39}" type="pres">
      <dgm:prSet presAssocID="{7DAEEDF4-A2A2-483D-A927-586622F5C8E9}" presName="Name37" presStyleLbl="parChTrans1D3" presStyleIdx="7" presStyleCnt="12"/>
      <dgm:spPr/>
      <dgm:t>
        <a:bodyPr/>
        <a:lstStyle/>
        <a:p>
          <a:endParaRPr lang="en-US"/>
        </a:p>
      </dgm:t>
    </dgm:pt>
    <dgm:pt modelId="{8A4428E8-F0CD-40ED-BC81-6275CBC29F96}" type="pres">
      <dgm:prSet presAssocID="{4573AC0E-16E9-4B35-8F7A-D4BD42E6C5FE}" presName="hierRoot2" presStyleCnt="0">
        <dgm:presLayoutVars>
          <dgm:hierBranch val="init"/>
        </dgm:presLayoutVars>
      </dgm:prSet>
      <dgm:spPr/>
    </dgm:pt>
    <dgm:pt modelId="{D97BDC2F-0529-4B75-BE5E-7DBF9054E3D8}" type="pres">
      <dgm:prSet presAssocID="{4573AC0E-16E9-4B35-8F7A-D4BD42E6C5FE}" presName="rootComposite" presStyleCnt="0"/>
      <dgm:spPr/>
    </dgm:pt>
    <dgm:pt modelId="{52046925-FDD2-452D-9F82-D594849B7939}" type="pres">
      <dgm:prSet presAssocID="{4573AC0E-16E9-4B35-8F7A-D4BD42E6C5FE}" presName="rootText" presStyleLbl="node3" presStyleIdx="7" presStyleCnt="12" custScaleX="27317" custScaleY="48601" custLinFactNeighborY="11681">
        <dgm:presLayoutVars>
          <dgm:chPref val="3"/>
        </dgm:presLayoutVars>
      </dgm:prSet>
      <dgm:spPr/>
      <dgm:t>
        <a:bodyPr/>
        <a:lstStyle/>
        <a:p>
          <a:endParaRPr lang="en-US"/>
        </a:p>
      </dgm:t>
    </dgm:pt>
    <dgm:pt modelId="{269B31A6-56C7-4052-8C60-1CED9FC6413C}" type="pres">
      <dgm:prSet presAssocID="{4573AC0E-16E9-4B35-8F7A-D4BD42E6C5FE}" presName="rootConnector" presStyleLbl="node3" presStyleIdx="7" presStyleCnt="12"/>
      <dgm:spPr/>
      <dgm:t>
        <a:bodyPr/>
        <a:lstStyle/>
        <a:p>
          <a:endParaRPr lang="en-US"/>
        </a:p>
      </dgm:t>
    </dgm:pt>
    <dgm:pt modelId="{DE9C6BA4-6DD6-451A-AF14-5339CC0B6E6C}" type="pres">
      <dgm:prSet presAssocID="{4573AC0E-16E9-4B35-8F7A-D4BD42E6C5FE}" presName="hierChild4" presStyleCnt="0"/>
      <dgm:spPr/>
    </dgm:pt>
    <dgm:pt modelId="{67DC234B-2B86-4F76-82EB-895002E9EF04}" type="pres">
      <dgm:prSet presAssocID="{4573AC0E-16E9-4B35-8F7A-D4BD42E6C5FE}" presName="hierChild5" presStyleCnt="0"/>
      <dgm:spPr/>
    </dgm:pt>
    <dgm:pt modelId="{6D562958-E002-4B9E-9013-FD16A2F5BF28}" type="pres">
      <dgm:prSet presAssocID="{A3FC17C5-0D9F-4101-98E6-1110B6D129A1}" presName="Name37" presStyleLbl="parChTrans1D3" presStyleIdx="8" presStyleCnt="12"/>
      <dgm:spPr/>
      <dgm:t>
        <a:bodyPr/>
        <a:lstStyle/>
        <a:p>
          <a:endParaRPr lang="en-US"/>
        </a:p>
      </dgm:t>
    </dgm:pt>
    <dgm:pt modelId="{9316D034-1A7A-4188-B954-EC275BA2E134}" type="pres">
      <dgm:prSet presAssocID="{923CFDBE-3A9B-42E2-B89B-1618D9D32953}" presName="hierRoot2" presStyleCnt="0">
        <dgm:presLayoutVars>
          <dgm:hierBranch val="init"/>
        </dgm:presLayoutVars>
      </dgm:prSet>
      <dgm:spPr/>
    </dgm:pt>
    <dgm:pt modelId="{D0C96479-68B3-4CA8-A44E-4633BBD65F81}" type="pres">
      <dgm:prSet presAssocID="{923CFDBE-3A9B-42E2-B89B-1618D9D32953}" presName="rootComposite" presStyleCnt="0"/>
      <dgm:spPr/>
    </dgm:pt>
    <dgm:pt modelId="{E99ED401-82C2-4351-AE81-AA35C0BDB110}" type="pres">
      <dgm:prSet presAssocID="{923CFDBE-3A9B-42E2-B89B-1618D9D32953}" presName="rootText" presStyleLbl="node3" presStyleIdx="8" presStyleCnt="12" custScaleX="33709" custScaleY="61600" custLinFactNeighborY="19399">
        <dgm:presLayoutVars>
          <dgm:chPref val="3"/>
        </dgm:presLayoutVars>
      </dgm:prSet>
      <dgm:spPr/>
      <dgm:t>
        <a:bodyPr/>
        <a:lstStyle/>
        <a:p>
          <a:endParaRPr lang="en-US"/>
        </a:p>
      </dgm:t>
    </dgm:pt>
    <dgm:pt modelId="{C3850799-CC76-4410-A279-CB5139DA5B7D}" type="pres">
      <dgm:prSet presAssocID="{923CFDBE-3A9B-42E2-B89B-1618D9D32953}" presName="rootConnector" presStyleLbl="node3" presStyleIdx="8" presStyleCnt="12"/>
      <dgm:spPr/>
      <dgm:t>
        <a:bodyPr/>
        <a:lstStyle/>
        <a:p>
          <a:endParaRPr lang="en-US"/>
        </a:p>
      </dgm:t>
    </dgm:pt>
    <dgm:pt modelId="{F51CCC71-3962-435C-B7F6-C1809EE3F2F1}" type="pres">
      <dgm:prSet presAssocID="{923CFDBE-3A9B-42E2-B89B-1618D9D32953}" presName="hierChild4" presStyleCnt="0"/>
      <dgm:spPr/>
    </dgm:pt>
    <dgm:pt modelId="{080DE0F8-F879-4CAA-9BEA-9E2600060684}" type="pres">
      <dgm:prSet presAssocID="{923CFDBE-3A9B-42E2-B89B-1618D9D32953}" presName="hierChild5" presStyleCnt="0"/>
      <dgm:spPr/>
    </dgm:pt>
    <dgm:pt modelId="{A95C969E-16E1-4C8F-886C-29D31ED53B73}" type="pres">
      <dgm:prSet presAssocID="{5B475AAF-CAF8-4708-A34F-1F0C50C3148B}" presName="hierChild5" presStyleCnt="0"/>
      <dgm:spPr/>
    </dgm:pt>
    <dgm:pt modelId="{14B8CFD5-3CAF-4848-A2C9-77E5396EAA56}" type="pres">
      <dgm:prSet presAssocID="{9F2A2FFD-6E33-442B-B3CF-419D0FBFAE5F}" presName="Name37" presStyleLbl="parChTrans1D2" presStyleIdx="3" presStyleCnt="4"/>
      <dgm:spPr/>
      <dgm:t>
        <a:bodyPr/>
        <a:lstStyle/>
        <a:p>
          <a:endParaRPr lang="en-US"/>
        </a:p>
      </dgm:t>
    </dgm:pt>
    <dgm:pt modelId="{3BC41EE5-828C-4C72-BD75-A1AF23B684A4}" type="pres">
      <dgm:prSet presAssocID="{E45B8735-25F5-4357-85D2-AF9CB2E2C352}" presName="hierRoot2" presStyleCnt="0">
        <dgm:presLayoutVars>
          <dgm:hierBranch val="init"/>
        </dgm:presLayoutVars>
      </dgm:prSet>
      <dgm:spPr/>
    </dgm:pt>
    <dgm:pt modelId="{4A0B9DC6-9342-4526-B295-1BE41B173562}" type="pres">
      <dgm:prSet presAssocID="{E45B8735-25F5-4357-85D2-AF9CB2E2C352}" presName="rootComposite" presStyleCnt="0"/>
      <dgm:spPr/>
    </dgm:pt>
    <dgm:pt modelId="{9FA18A4C-D74A-4F3D-8EAE-CE4A71F98F6A}" type="pres">
      <dgm:prSet presAssocID="{E45B8735-25F5-4357-85D2-AF9CB2E2C352}" presName="rootText" presStyleLbl="node2" presStyleIdx="3" presStyleCnt="4">
        <dgm:presLayoutVars>
          <dgm:chPref val="3"/>
        </dgm:presLayoutVars>
      </dgm:prSet>
      <dgm:spPr/>
      <dgm:t>
        <a:bodyPr/>
        <a:lstStyle/>
        <a:p>
          <a:endParaRPr lang="en-US"/>
        </a:p>
      </dgm:t>
    </dgm:pt>
    <dgm:pt modelId="{6A08C4DC-BA98-4E7A-89F0-543D9524D691}" type="pres">
      <dgm:prSet presAssocID="{E45B8735-25F5-4357-85D2-AF9CB2E2C352}" presName="rootConnector" presStyleLbl="node2" presStyleIdx="3" presStyleCnt="4"/>
      <dgm:spPr/>
      <dgm:t>
        <a:bodyPr/>
        <a:lstStyle/>
        <a:p>
          <a:endParaRPr lang="en-US"/>
        </a:p>
      </dgm:t>
    </dgm:pt>
    <dgm:pt modelId="{DD8D6DE9-6150-4C14-8ACE-3539D113E3D5}" type="pres">
      <dgm:prSet presAssocID="{E45B8735-25F5-4357-85D2-AF9CB2E2C352}" presName="hierChild4" presStyleCnt="0"/>
      <dgm:spPr/>
    </dgm:pt>
    <dgm:pt modelId="{3FB1355F-D918-4514-9E2B-815916FFD327}" type="pres">
      <dgm:prSet presAssocID="{F8C758B1-4B98-4266-AFC8-2239ACCDD207}" presName="Name37" presStyleLbl="parChTrans1D3" presStyleIdx="9" presStyleCnt="12"/>
      <dgm:spPr/>
      <dgm:t>
        <a:bodyPr/>
        <a:lstStyle/>
        <a:p>
          <a:endParaRPr lang="en-US"/>
        </a:p>
      </dgm:t>
    </dgm:pt>
    <dgm:pt modelId="{DF7596B3-116F-4C75-A72B-E090ECB47126}" type="pres">
      <dgm:prSet presAssocID="{D9F349D4-16FB-4EAC-8898-AE2B03BF6959}" presName="hierRoot2" presStyleCnt="0">
        <dgm:presLayoutVars>
          <dgm:hierBranch val="init"/>
        </dgm:presLayoutVars>
      </dgm:prSet>
      <dgm:spPr/>
    </dgm:pt>
    <dgm:pt modelId="{8C49E168-7C4B-4610-AFC8-0C3ACEE680B1}" type="pres">
      <dgm:prSet presAssocID="{D9F349D4-16FB-4EAC-8898-AE2B03BF6959}" presName="rootComposite" presStyleCnt="0"/>
      <dgm:spPr/>
    </dgm:pt>
    <dgm:pt modelId="{21A50E6E-CB1F-49B0-A7CE-2AB61ABB32CF}" type="pres">
      <dgm:prSet presAssocID="{D9F349D4-16FB-4EAC-8898-AE2B03BF6959}" presName="rootText" presStyleLbl="node3" presStyleIdx="9" presStyleCnt="12" custScaleX="36840" custScaleY="51218" custLinFactNeighborY="21864">
        <dgm:presLayoutVars>
          <dgm:chPref val="3"/>
        </dgm:presLayoutVars>
      </dgm:prSet>
      <dgm:spPr/>
      <dgm:t>
        <a:bodyPr/>
        <a:lstStyle/>
        <a:p>
          <a:endParaRPr lang="en-US"/>
        </a:p>
      </dgm:t>
    </dgm:pt>
    <dgm:pt modelId="{89764044-8C94-45B4-87F2-E4F6462E2310}" type="pres">
      <dgm:prSet presAssocID="{D9F349D4-16FB-4EAC-8898-AE2B03BF6959}" presName="rootConnector" presStyleLbl="node3" presStyleIdx="9" presStyleCnt="12"/>
      <dgm:spPr/>
      <dgm:t>
        <a:bodyPr/>
        <a:lstStyle/>
        <a:p>
          <a:endParaRPr lang="en-US"/>
        </a:p>
      </dgm:t>
    </dgm:pt>
    <dgm:pt modelId="{12A2D7BB-DF7F-4807-BE21-0252D1C5EBFE}" type="pres">
      <dgm:prSet presAssocID="{D9F349D4-16FB-4EAC-8898-AE2B03BF6959}" presName="hierChild4" presStyleCnt="0"/>
      <dgm:spPr/>
    </dgm:pt>
    <dgm:pt modelId="{9EBB957D-1E0C-4F7D-B6B8-3F29A788B5B8}" type="pres">
      <dgm:prSet presAssocID="{D9F349D4-16FB-4EAC-8898-AE2B03BF6959}" presName="hierChild5" presStyleCnt="0"/>
      <dgm:spPr/>
    </dgm:pt>
    <dgm:pt modelId="{D0B5F4A3-B478-426D-8624-FF9E0F5CF002}" type="pres">
      <dgm:prSet presAssocID="{7EB8BF96-43EB-465C-8AE5-E0225C779222}" presName="Name37" presStyleLbl="parChTrans1D3" presStyleIdx="10" presStyleCnt="12"/>
      <dgm:spPr/>
      <dgm:t>
        <a:bodyPr/>
        <a:lstStyle/>
        <a:p>
          <a:endParaRPr lang="en-US"/>
        </a:p>
      </dgm:t>
    </dgm:pt>
    <dgm:pt modelId="{09CB0917-0829-4EE4-8741-3B7D66820FD9}" type="pres">
      <dgm:prSet presAssocID="{E8D4991A-E875-4AA6-81D6-09250D0C66F9}" presName="hierRoot2" presStyleCnt="0">
        <dgm:presLayoutVars>
          <dgm:hierBranch val="init"/>
        </dgm:presLayoutVars>
      </dgm:prSet>
      <dgm:spPr/>
    </dgm:pt>
    <dgm:pt modelId="{24B7D6BC-6D89-4D29-8B83-31961CFCFBE1}" type="pres">
      <dgm:prSet presAssocID="{E8D4991A-E875-4AA6-81D6-09250D0C66F9}" presName="rootComposite" presStyleCnt="0"/>
      <dgm:spPr/>
    </dgm:pt>
    <dgm:pt modelId="{3EA9938F-EE40-45EB-A4DF-A57C3958EC59}" type="pres">
      <dgm:prSet presAssocID="{E8D4991A-E875-4AA6-81D6-09250D0C66F9}" presName="rootText" presStyleLbl="node3" presStyleIdx="10" presStyleCnt="12" custScaleX="31388" custScaleY="55209" custLinFactNeighborY="29582">
        <dgm:presLayoutVars>
          <dgm:chPref val="3"/>
        </dgm:presLayoutVars>
      </dgm:prSet>
      <dgm:spPr/>
      <dgm:t>
        <a:bodyPr/>
        <a:lstStyle/>
        <a:p>
          <a:endParaRPr lang="en-US"/>
        </a:p>
      </dgm:t>
    </dgm:pt>
    <dgm:pt modelId="{8675304B-6853-47B8-A620-F6614BD7AEC9}" type="pres">
      <dgm:prSet presAssocID="{E8D4991A-E875-4AA6-81D6-09250D0C66F9}" presName="rootConnector" presStyleLbl="node3" presStyleIdx="10" presStyleCnt="12"/>
      <dgm:spPr/>
      <dgm:t>
        <a:bodyPr/>
        <a:lstStyle/>
        <a:p>
          <a:endParaRPr lang="en-US"/>
        </a:p>
      </dgm:t>
    </dgm:pt>
    <dgm:pt modelId="{A0467EBE-4CA4-4535-83EE-8BC8A02A6A3F}" type="pres">
      <dgm:prSet presAssocID="{E8D4991A-E875-4AA6-81D6-09250D0C66F9}" presName="hierChild4" presStyleCnt="0"/>
      <dgm:spPr/>
    </dgm:pt>
    <dgm:pt modelId="{23494103-748B-40FC-BA9C-DDC22A4066F1}" type="pres">
      <dgm:prSet presAssocID="{E8D4991A-E875-4AA6-81D6-09250D0C66F9}" presName="hierChild5" presStyleCnt="0"/>
      <dgm:spPr/>
    </dgm:pt>
    <dgm:pt modelId="{A671C6A8-5883-4FD4-9A62-34434D6297E5}" type="pres">
      <dgm:prSet presAssocID="{FFCBF61B-4264-41E0-86EE-9E04AC77B8EF}" presName="Name37" presStyleLbl="parChTrans1D3" presStyleIdx="11" presStyleCnt="12"/>
      <dgm:spPr/>
      <dgm:t>
        <a:bodyPr/>
        <a:lstStyle/>
        <a:p>
          <a:endParaRPr lang="en-US"/>
        </a:p>
      </dgm:t>
    </dgm:pt>
    <dgm:pt modelId="{F542CAAF-231A-426A-AE07-AF9CD75B140D}" type="pres">
      <dgm:prSet presAssocID="{C7830710-4588-4896-A9C2-B1DC1BDDFC51}" presName="hierRoot2" presStyleCnt="0">
        <dgm:presLayoutVars>
          <dgm:hierBranch val="init"/>
        </dgm:presLayoutVars>
      </dgm:prSet>
      <dgm:spPr/>
    </dgm:pt>
    <dgm:pt modelId="{9D19BA40-5ADD-40B2-90F3-0CAEDD4FBF0A}" type="pres">
      <dgm:prSet presAssocID="{C7830710-4588-4896-A9C2-B1DC1BDDFC51}" presName="rootComposite" presStyleCnt="0"/>
      <dgm:spPr/>
    </dgm:pt>
    <dgm:pt modelId="{EE125698-1573-4DCD-8C14-AFEFE69DA836}" type="pres">
      <dgm:prSet presAssocID="{C7830710-4588-4896-A9C2-B1DC1BDDFC51}" presName="rootText" presStyleLbl="node3" presStyleIdx="11" presStyleCnt="12" custScaleX="30499" custScaleY="70692" custLinFactNeighborY="21864">
        <dgm:presLayoutVars>
          <dgm:chPref val="3"/>
        </dgm:presLayoutVars>
      </dgm:prSet>
      <dgm:spPr/>
      <dgm:t>
        <a:bodyPr/>
        <a:lstStyle/>
        <a:p>
          <a:endParaRPr lang="en-US"/>
        </a:p>
      </dgm:t>
    </dgm:pt>
    <dgm:pt modelId="{3BB1FD23-463C-4E39-BB81-29072B04B820}" type="pres">
      <dgm:prSet presAssocID="{C7830710-4588-4896-A9C2-B1DC1BDDFC51}" presName="rootConnector" presStyleLbl="node3" presStyleIdx="11" presStyleCnt="12"/>
      <dgm:spPr/>
      <dgm:t>
        <a:bodyPr/>
        <a:lstStyle/>
        <a:p>
          <a:endParaRPr lang="en-US"/>
        </a:p>
      </dgm:t>
    </dgm:pt>
    <dgm:pt modelId="{6D3AA30F-BD26-4D0E-90F5-29B3114E4578}" type="pres">
      <dgm:prSet presAssocID="{C7830710-4588-4896-A9C2-B1DC1BDDFC51}" presName="hierChild4" presStyleCnt="0"/>
      <dgm:spPr/>
    </dgm:pt>
    <dgm:pt modelId="{A78DD02B-379C-4443-B000-2062399F8A25}" type="pres">
      <dgm:prSet presAssocID="{C7830710-4588-4896-A9C2-B1DC1BDDFC51}" presName="hierChild5" presStyleCnt="0"/>
      <dgm:spPr/>
    </dgm:pt>
    <dgm:pt modelId="{A12D182D-13FE-42B2-B48D-A364A4722FD8}" type="pres">
      <dgm:prSet presAssocID="{E45B8735-25F5-4357-85D2-AF9CB2E2C352}" presName="hierChild5" presStyleCnt="0"/>
      <dgm:spPr/>
    </dgm:pt>
    <dgm:pt modelId="{B49223B8-CDE2-40D3-AAFC-64556444F745}" type="pres">
      <dgm:prSet presAssocID="{6BFEBD90-498D-4FCE-B8D7-5F483CFA3C14}" presName="hierChild3" presStyleCnt="0"/>
      <dgm:spPr/>
    </dgm:pt>
  </dgm:ptLst>
  <dgm:cxnLst>
    <dgm:cxn modelId="{607A849C-D822-48A8-BE96-DC7D7C2981C4}" type="presOf" srcId="{7EC74F26-7D78-4EBD-B0AE-A26BC8232A23}" destId="{B32340D7-4C88-48C4-A9D0-EC5C3AFA26A9}" srcOrd="0" destOrd="0" presId="urn:microsoft.com/office/officeart/2005/8/layout/orgChart1"/>
    <dgm:cxn modelId="{DFF78691-A6C0-4191-9273-A6A47491282D}" srcId="{65377ED7-6B2C-42EC-8A01-49131A71C0C8}" destId="{E11AF1BF-6771-4114-8417-8894D6D09325}" srcOrd="0" destOrd="0" parTransId="{909EA586-BE5D-4EC8-BEFA-05F96386A0BA}" sibTransId="{3F880755-2B7F-4482-BA0B-3FC82D558E77}"/>
    <dgm:cxn modelId="{A9D765BC-08D9-4114-9F99-AB756A1C2A20}" type="presOf" srcId="{4F8DC6BB-E145-4A7B-9B64-0C698A179679}" destId="{92337139-56C6-4ABD-A452-5D3AC1F708C1}" srcOrd="0" destOrd="0" presId="urn:microsoft.com/office/officeart/2005/8/layout/orgChart1"/>
    <dgm:cxn modelId="{54737FE8-2EC4-4622-A278-9898EBB0BABC}" type="presOf" srcId="{11A53A1C-8E87-4A1D-97BB-B50C2AF8E7E3}" destId="{308020DB-D98E-453C-8BA1-F6A693034301}" srcOrd="1" destOrd="0" presId="urn:microsoft.com/office/officeart/2005/8/layout/orgChart1"/>
    <dgm:cxn modelId="{9CF5B375-6CE5-49DF-A239-ABB5C93DC508}" type="presOf" srcId="{9F2A2FFD-6E33-442B-B3CF-419D0FBFAE5F}" destId="{14B8CFD5-3CAF-4848-A2C9-77E5396EAA56}" srcOrd="0" destOrd="0" presId="urn:microsoft.com/office/officeart/2005/8/layout/orgChart1"/>
    <dgm:cxn modelId="{21FC914E-9883-4E81-83B0-37F1BC82324F}" type="presOf" srcId="{E45B8735-25F5-4357-85D2-AF9CB2E2C352}" destId="{6A08C4DC-BA98-4E7A-89F0-543D9524D691}" srcOrd="1" destOrd="0" presId="urn:microsoft.com/office/officeart/2005/8/layout/orgChart1"/>
    <dgm:cxn modelId="{91389283-B06A-4CA4-BD79-D91C9D7D5803}" type="presOf" srcId="{7DAEEDF4-A2A2-483D-A927-586622F5C8E9}" destId="{8465C25E-B903-4702-A929-11953F341D39}" srcOrd="0" destOrd="0" presId="urn:microsoft.com/office/officeart/2005/8/layout/orgChart1"/>
    <dgm:cxn modelId="{06C904F1-27B2-488E-BFF8-2868AC4B9116}" type="presOf" srcId="{0C31914A-22D5-4511-8811-35192FA58A41}" destId="{CD032932-A53F-4009-ABDC-0CEB6E658BBD}" srcOrd="0" destOrd="0" presId="urn:microsoft.com/office/officeart/2005/8/layout/orgChart1"/>
    <dgm:cxn modelId="{EEDA1A6F-A9CC-4760-9975-6FCD48899CB8}" srcId="{E45B8735-25F5-4357-85D2-AF9CB2E2C352}" destId="{E8D4991A-E875-4AA6-81D6-09250D0C66F9}" srcOrd="1" destOrd="0" parTransId="{7EB8BF96-43EB-465C-8AE5-E0225C779222}" sibTransId="{D9D2FCF3-37C3-44D7-BC13-9E67C16504AB}"/>
    <dgm:cxn modelId="{7B05D6C5-F80A-4D51-8BCF-102ABED93A7F}" srcId="{842E12EF-F16B-4CA6-8B21-5D4223A49417}" destId="{CE5861F6-7EE1-4B3D-8BE6-F7901B0F6034}" srcOrd="0" destOrd="0" parTransId="{D9F12F3B-F18B-42E5-B474-DE1FEA50501C}" sibTransId="{6F1CEA28-5664-41A3-87BB-CD137998818B}"/>
    <dgm:cxn modelId="{8BF567A3-4D50-428D-BFFE-0014DC7D82C1}" srcId="{6BFEBD90-498D-4FCE-B8D7-5F483CFA3C14}" destId="{65377ED7-6B2C-42EC-8A01-49131A71C0C8}" srcOrd="0" destOrd="0" parTransId="{90E5480B-1008-465C-961A-E912C4512D0F}" sibTransId="{521D8E8C-CCD7-4F5C-AF1D-B03BFBBABE90}"/>
    <dgm:cxn modelId="{9D1E6B7C-597A-42AA-9D57-949C8D8F1B20}" srcId="{5B475AAF-CAF8-4708-A34F-1F0C50C3148B}" destId="{923CFDBE-3A9B-42E2-B89B-1618D9D32953}" srcOrd="2" destOrd="0" parTransId="{A3FC17C5-0D9F-4101-98E6-1110B6D129A1}" sibTransId="{D60E21B7-56E6-4CB0-AE91-5FC1C126D252}"/>
    <dgm:cxn modelId="{D0E5644A-3D80-4311-9428-4FABE316A0C3}" type="presOf" srcId="{65377ED7-6B2C-42EC-8A01-49131A71C0C8}" destId="{84CE7CF7-3815-4CEF-B839-E489141B7051}" srcOrd="0" destOrd="0" presId="urn:microsoft.com/office/officeart/2005/8/layout/orgChart1"/>
    <dgm:cxn modelId="{F7907221-AFE0-4000-8572-B54417456E29}" type="presOf" srcId="{D9F349D4-16FB-4EAC-8898-AE2B03BF6959}" destId="{89764044-8C94-45B4-87F2-E4F6462E2310}" srcOrd="1" destOrd="0" presId="urn:microsoft.com/office/officeart/2005/8/layout/orgChart1"/>
    <dgm:cxn modelId="{09BFC7FF-3BFE-47D5-A9B8-D0BD884C4D33}" srcId="{E45B8735-25F5-4357-85D2-AF9CB2E2C352}" destId="{C7830710-4588-4896-A9C2-B1DC1BDDFC51}" srcOrd="2" destOrd="0" parTransId="{FFCBF61B-4264-41E0-86EE-9E04AC77B8EF}" sibTransId="{DEF08BA8-4232-44D1-9490-9CFADB8C7D8D}"/>
    <dgm:cxn modelId="{E551DE21-3339-44C0-9079-DADBE97490E9}" type="presOf" srcId="{4573AC0E-16E9-4B35-8F7A-D4BD42E6C5FE}" destId="{52046925-FDD2-452D-9F82-D594849B7939}" srcOrd="0" destOrd="0" presId="urn:microsoft.com/office/officeart/2005/8/layout/orgChart1"/>
    <dgm:cxn modelId="{812D02CB-F1DC-4BD7-ABE2-8992B9256C23}" type="presOf" srcId="{5B475AAF-CAF8-4708-A34F-1F0C50C3148B}" destId="{F716B8A3-3E05-4289-98B1-87E62EDA9EE6}" srcOrd="1" destOrd="0" presId="urn:microsoft.com/office/officeart/2005/8/layout/orgChart1"/>
    <dgm:cxn modelId="{5BE6C275-F1F7-4232-9183-71199B011580}" type="presOf" srcId="{CE5861F6-7EE1-4B3D-8BE6-F7901B0F6034}" destId="{7CDE0CAE-A8C0-4C75-A25F-186AECF557BE}" srcOrd="1" destOrd="0" presId="urn:microsoft.com/office/officeart/2005/8/layout/orgChart1"/>
    <dgm:cxn modelId="{2280D538-4592-4963-94DA-98AF03E160EF}" srcId="{6BFEBD90-498D-4FCE-B8D7-5F483CFA3C14}" destId="{5B475AAF-CAF8-4708-A34F-1F0C50C3148B}" srcOrd="2" destOrd="0" parTransId="{7EC74F26-7D78-4EBD-B0AE-A26BC8232A23}" sibTransId="{8AC4EB25-A40C-424E-8965-F26F6254E634}"/>
    <dgm:cxn modelId="{FFBD129A-3C4B-4C42-9954-5C1ECD99E36D}" srcId="{5B475AAF-CAF8-4708-A34F-1F0C50C3148B}" destId="{4573AC0E-16E9-4B35-8F7A-D4BD42E6C5FE}" srcOrd="1" destOrd="0" parTransId="{7DAEEDF4-A2A2-483D-A927-586622F5C8E9}" sibTransId="{9701DA90-6761-4830-9FA8-342294805441}"/>
    <dgm:cxn modelId="{4845BDAB-D378-4487-9512-AA349EBE1540}" type="presOf" srcId="{923CFDBE-3A9B-42E2-B89B-1618D9D32953}" destId="{E99ED401-82C2-4351-AE81-AA35C0BDB110}" srcOrd="0" destOrd="0" presId="urn:microsoft.com/office/officeart/2005/8/layout/orgChart1"/>
    <dgm:cxn modelId="{646A4C9A-47EB-48AA-BA72-B9DFA1E7D6A0}" type="presOf" srcId="{FFCBF61B-4264-41E0-86EE-9E04AC77B8EF}" destId="{A671C6A8-5883-4FD4-9A62-34434D6297E5}" srcOrd="0" destOrd="0" presId="urn:microsoft.com/office/officeart/2005/8/layout/orgChart1"/>
    <dgm:cxn modelId="{495E85C5-E3F3-4AB6-8BAE-15FB955E611D}" type="presOf" srcId="{E6A081CB-41DB-49FE-A6F6-D95AAE9FD04E}" destId="{6843A386-037E-4C44-AAAE-863EC0E11A29}" srcOrd="1" destOrd="0" presId="urn:microsoft.com/office/officeart/2005/8/layout/orgChart1"/>
    <dgm:cxn modelId="{0504E782-B2DB-49F8-8B7B-DCAE802301BC}" type="presOf" srcId="{5B475AAF-CAF8-4708-A34F-1F0C50C3148B}" destId="{7E12FD98-5AD1-44BD-85A7-E0A4A61F8BA8}" srcOrd="0" destOrd="0" presId="urn:microsoft.com/office/officeart/2005/8/layout/orgChart1"/>
    <dgm:cxn modelId="{69AAC164-E989-45C4-820E-BA1BE19F68D3}" type="presOf" srcId="{842E12EF-F16B-4CA6-8B21-5D4223A49417}" destId="{E9CA97E9-D71D-4837-93C0-BD1503982791}" srcOrd="0" destOrd="0" presId="urn:microsoft.com/office/officeart/2005/8/layout/orgChart1"/>
    <dgm:cxn modelId="{CE48C949-AF98-428A-B203-0D72BEB9E4B1}" type="presOf" srcId="{909EA586-BE5D-4EC8-BEFA-05F96386A0BA}" destId="{F11EBAE5-BB13-40C5-B0F3-A3D231AFEFB8}" srcOrd="0" destOrd="0" presId="urn:microsoft.com/office/officeart/2005/8/layout/orgChart1"/>
    <dgm:cxn modelId="{A5C72C82-3EAC-4738-B926-C8E3313B1823}" type="presOf" srcId="{C7830710-4588-4896-A9C2-B1DC1BDDFC51}" destId="{EE125698-1573-4DCD-8C14-AFEFE69DA836}" srcOrd="0" destOrd="0" presId="urn:microsoft.com/office/officeart/2005/8/layout/orgChart1"/>
    <dgm:cxn modelId="{E02A05BA-D852-4BA2-847E-D41DBA4D0849}" type="presOf" srcId="{4B861DC6-3E3B-4A57-B559-5E0992DA0233}" destId="{03102F67-7313-4559-8B6F-546E03EC1D54}" srcOrd="1" destOrd="0" presId="urn:microsoft.com/office/officeart/2005/8/layout/orgChart1"/>
    <dgm:cxn modelId="{E8F69140-8B01-4272-BA59-36B7A04A2E79}" type="presOf" srcId="{98C5415F-46B5-43BC-9C47-E8F8D876411F}" destId="{A4FC3F86-7A14-476F-BFEB-0CDAB18325C5}" srcOrd="0" destOrd="0" presId="urn:microsoft.com/office/officeart/2005/8/layout/orgChart1"/>
    <dgm:cxn modelId="{27203D28-F158-48A0-8C50-9E1640BC41CB}" type="presOf" srcId="{CE5861F6-7EE1-4B3D-8BE6-F7901B0F6034}" destId="{333AE50A-4121-4976-916E-B81411330E2C}" srcOrd="0" destOrd="0" presId="urn:microsoft.com/office/officeart/2005/8/layout/orgChart1"/>
    <dgm:cxn modelId="{39769B2B-A073-4FDB-9F22-9B610C06D02D}" type="presOf" srcId="{4B861DC6-3E3B-4A57-B559-5E0992DA0233}" destId="{BA9AC000-03B5-4FA7-8124-6A27947A4C8D}" srcOrd="0" destOrd="0" presId="urn:microsoft.com/office/officeart/2005/8/layout/orgChart1"/>
    <dgm:cxn modelId="{72412E76-C3FB-46B0-9E00-990E4C5985B0}" type="presOf" srcId="{7EB8BF96-43EB-465C-8AE5-E0225C779222}" destId="{D0B5F4A3-B478-426D-8624-FF9E0F5CF002}" srcOrd="0" destOrd="0" presId="urn:microsoft.com/office/officeart/2005/8/layout/orgChart1"/>
    <dgm:cxn modelId="{2A910E25-43B2-45C0-9FE8-F1498E9C23FB}" type="presOf" srcId="{461660DE-E8CD-4EEE-823D-16B58F5EB8DD}" destId="{D2B94E14-C049-4D0B-8916-D6559FA5F2DF}" srcOrd="0" destOrd="0" presId="urn:microsoft.com/office/officeart/2005/8/layout/orgChart1"/>
    <dgm:cxn modelId="{DA7EDE92-AF80-4F31-A189-17912CBA49D3}" type="presOf" srcId="{842E12EF-F16B-4CA6-8B21-5D4223A49417}" destId="{36D40E02-9730-4C01-B94E-A33A130AFC2D}" srcOrd="1" destOrd="0" presId="urn:microsoft.com/office/officeart/2005/8/layout/orgChart1"/>
    <dgm:cxn modelId="{985FEE3E-4848-4DD7-A1DF-AED65B7EB881}" srcId="{65377ED7-6B2C-42EC-8A01-49131A71C0C8}" destId="{F313A042-509C-475B-9817-AD1A201A112C}" srcOrd="1" destOrd="0" parTransId="{A89DDB1D-729C-4D5A-91A5-76652084113B}" sibTransId="{32AA74AB-458E-4031-9D28-CA64E51B38A7}"/>
    <dgm:cxn modelId="{4D25600C-D62B-40F5-A80E-2C62080EF5A7}" srcId="{6BFEBD90-498D-4FCE-B8D7-5F483CFA3C14}" destId="{E45B8735-25F5-4357-85D2-AF9CB2E2C352}" srcOrd="3" destOrd="0" parTransId="{9F2A2FFD-6E33-442B-B3CF-419D0FBFAE5F}" sibTransId="{C5AA5794-4BEB-4AAF-BF0C-5BBF488E350A}"/>
    <dgm:cxn modelId="{951E2EA0-F082-49E1-BEAA-3FA21BF9D6AC}" srcId="{842E12EF-F16B-4CA6-8B21-5D4223A49417}" destId="{4B861DC6-3E3B-4A57-B559-5E0992DA0233}" srcOrd="1" destOrd="0" parTransId="{5733DC87-7D67-4647-AC81-A8C0D2AFB140}" sibTransId="{B95948C4-03E2-4F1F-8BAB-8E66804A4E7E}"/>
    <dgm:cxn modelId="{AA17A32F-CA88-4EA8-BDB1-E55E683E8C92}" type="presOf" srcId="{F8C758B1-4B98-4266-AFC8-2239ACCDD207}" destId="{3FB1355F-D918-4514-9E2B-815916FFD327}" srcOrd="0" destOrd="0" presId="urn:microsoft.com/office/officeart/2005/8/layout/orgChart1"/>
    <dgm:cxn modelId="{959A3EF9-FB12-416A-B412-27BE35CBDC3D}" srcId="{461660DE-E8CD-4EEE-823D-16B58F5EB8DD}" destId="{6BFEBD90-498D-4FCE-B8D7-5F483CFA3C14}" srcOrd="0" destOrd="0" parTransId="{49FE6790-2882-485D-8ED5-BB20EFB4897E}" sibTransId="{70F79194-66C8-448B-8791-526AEC4E9444}"/>
    <dgm:cxn modelId="{FF7547D2-1F32-4846-A318-1378A7AF094F}" type="presOf" srcId="{A3FC17C5-0D9F-4101-98E6-1110B6D129A1}" destId="{6D562958-E002-4B9E-9013-FD16A2F5BF28}" srcOrd="0" destOrd="0" presId="urn:microsoft.com/office/officeart/2005/8/layout/orgChart1"/>
    <dgm:cxn modelId="{DE61FF48-02CA-461D-AE3D-853EAB946BF7}" type="presOf" srcId="{D9F349D4-16FB-4EAC-8898-AE2B03BF6959}" destId="{21A50E6E-CB1F-49B0-A7CE-2AB61ABB32CF}" srcOrd="0" destOrd="0" presId="urn:microsoft.com/office/officeart/2005/8/layout/orgChart1"/>
    <dgm:cxn modelId="{EB5671A5-7575-49DE-9513-D43AA48C4799}" type="presOf" srcId="{48838D15-4704-4B06-B181-21696D031585}" destId="{803A33AF-89AE-4522-951F-8462D0C9A850}" srcOrd="1" destOrd="0" presId="urn:microsoft.com/office/officeart/2005/8/layout/orgChart1"/>
    <dgm:cxn modelId="{D085A3D3-2A54-4442-85B0-503E49B78C67}" type="presOf" srcId="{6BFEBD90-498D-4FCE-B8D7-5F483CFA3C14}" destId="{E0F6C1D6-1966-4068-A82E-12991109E34E}" srcOrd="1" destOrd="0" presId="urn:microsoft.com/office/officeart/2005/8/layout/orgChart1"/>
    <dgm:cxn modelId="{65440AB1-D418-4CFC-9A84-DDB0A810DCF9}" type="presOf" srcId="{E6A081CB-41DB-49FE-A6F6-D95AAE9FD04E}" destId="{8BC87DE0-D1F9-494D-85AE-AD046AC1F75D}" srcOrd="0" destOrd="0" presId="urn:microsoft.com/office/officeart/2005/8/layout/orgChart1"/>
    <dgm:cxn modelId="{C97FE4F2-DF0E-4F45-B87B-360615040AB1}" srcId="{842E12EF-F16B-4CA6-8B21-5D4223A49417}" destId="{E6A081CB-41DB-49FE-A6F6-D95AAE9FD04E}" srcOrd="2" destOrd="0" parTransId="{1DD2C282-C1DB-4CE9-B40D-4A0799992FF5}" sibTransId="{DCA0F288-C265-4D19-861C-B9F40A351560}"/>
    <dgm:cxn modelId="{8F364C88-D4D6-4C15-867B-6C0F1401E3A5}" type="presOf" srcId="{90E5480B-1008-465C-961A-E912C4512D0F}" destId="{0B4C72F9-BF6E-4D6E-B09B-E4C8596FFB34}" srcOrd="0" destOrd="0" presId="urn:microsoft.com/office/officeart/2005/8/layout/orgChart1"/>
    <dgm:cxn modelId="{9C092347-F4A3-4F4F-933A-430207381866}" type="presOf" srcId="{1DD2C282-C1DB-4CE9-B40D-4A0799992FF5}" destId="{D11C5529-2283-4C72-9AEF-5D4177EF5BAB}" srcOrd="0" destOrd="0" presId="urn:microsoft.com/office/officeart/2005/8/layout/orgChart1"/>
    <dgm:cxn modelId="{6E8A5D8B-97D7-4CF0-884A-8C322AA39A85}" type="presOf" srcId="{5733DC87-7D67-4647-AC81-A8C0D2AFB140}" destId="{856DA638-063B-4240-A193-6F043E23AB3B}" srcOrd="0" destOrd="0" presId="urn:microsoft.com/office/officeart/2005/8/layout/orgChart1"/>
    <dgm:cxn modelId="{F153DC04-3935-4EA7-8645-D571DAB7255F}" type="presOf" srcId="{F313A042-509C-475B-9817-AD1A201A112C}" destId="{C9882ACB-69F1-4638-B6D4-DA7A69794377}" srcOrd="0" destOrd="0" presId="urn:microsoft.com/office/officeart/2005/8/layout/orgChart1"/>
    <dgm:cxn modelId="{F5D74141-C305-4B00-A996-A0FAB6496553}" srcId="{5B475AAF-CAF8-4708-A34F-1F0C50C3148B}" destId="{48838D15-4704-4B06-B181-21696D031585}" srcOrd="0" destOrd="0" parTransId="{4F8DC6BB-E145-4A7B-9B64-0C698A179679}" sibTransId="{A63C5F6C-951A-4395-A529-251FE55979B9}"/>
    <dgm:cxn modelId="{59AA7A4F-E095-472E-92F4-680CAAEDA9D1}" type="presOf" srcId="{6BFEBD90-498D-4FCE-B8D7-5F483CFA3C14}" destId="{162228C3-7401-4A05-B27D-86506C1EDE3B}" srcOrd="0" destOrd="0" presId="urn:microsoft.com/office/officeart/2005/8/layout/orgChart1"/>
    <dgm:cxn modelId="{A5144695-A7F3-45FD-846C-49BC1CF6ECC7}" type="presOf" srcId="{E8D4991A-E875-4AA6-81D6-09250D0C66F9}" destId="{3EA9938F-EE40-45EB-A4DF-A57C3958EC59}" srcOrd="0" destOrd="0" presId="urn:microsoft.com/office/officeart/2005/8/layout/orgChart1"/>
    <dgm:cxn modelId="{A3F86E0A-99E5-404A-809B-38AEC36233F4}" type="presOf" srcId="{C7830710-4588-4896-A9C2-B1DC1BDDFC51}" destId="{3BB1FD23-463C-4E39-BB81-29072B04B820}" srcOrd="1" destOrd="0" presId="urn:microsoft.com/office/officeart/2005/8/layout/orgChart1"/>
    <dgm:cxn modelId="{9B35D70F-EA13-4D5F-934F-D958C56E84F1}" type="presOf" srcId="{E11AF1BF-6771-4114-8417-8894D6D09325}" destId="{40251515-78D1-4A90-BBDD-D2412FACF11D}" srcOrd="0" destOrd="0" presId="urn:microsoft.com/office/officeart/2005/8/layout/orgChart1"/>
    <dgm:cxn modelId="{B6C48F8F-84CC-41C8-8BD3-34A24EDED572}" srcId="{65377ED7-6B2C-42EC-8A01-49131A71C0C8}" destId="{11A53A1C-8E87-4A1D-97BB-B50C2AF8E7E3}" srcOrd="2" destOrd="0" parTransId="{0C31914A-22D5-4511-8811-35192FA58A41}" sibTransId="{12138717-61DA-4146-873E-EF1BAB1E7F11}"/>
    <dgm:cxn modelId="{32593029-E769-4C4E-B554-60D4DECA5067}" type="presOf" srcId="{E11AF1BF-6771-4114-8417-8894D6D09325}" destId="{98B6F91D-D9A7-47A6-B100-02FA0F514FE0}" srcOrd="1" destOrd="0" presId="urn:microsoft.com/office/officeart/2005/8/layout/orgChart1"/>
    <dgm:cxn modelId="{FDFBBAE1-7B05-4086-93D9-1914B1899846}" type="presOf" srcId="{48838D15-4704-4B06-B181-21696D031585}" destId="{DE95ABF7-7565-4A91-B8C4-820F9875EFFD}" srcOrd="0" destOrd="0" presId="urn:microsoft.com/office/officeart/2005/8/layout/orgChart1"/>
    <dgm:cxn modelId="{F5E03FF2-076E-48C0-9426-90FAC9A763CF}" type="presOf" srcId="{4573AC0E-16E9-4B35-8F7A-D4BD42E6C5FE}" destId="{269B31A6-56C7-4052-8C60-1CED9FC6413C}" srcOrd="1" destOrd="0" presId="urn:microsoft.com/office/officeart/2005/8/layout/orgChart1"/>
    <dgm:cxn modelId="{35EA8218-3B52-470B-ACED-970D1180AC90}" srcId="{6BFEBD90-498D-4FCE-B8D7-5F483CFA3C14}" destId="{842E12EF-F16B-4CA6-8B21-5D4223A49417}" srcOrd="1" destOrd="0" parTransId="{98C5415F-46B5-43BC-9C47-E8F8D876411F}" sibTransId="{88249FDD-7484-4BDB-9C7E-A35B4F4163A2}"/>
    <dgm:cxn modelId="{72722502-1732-480C-B827-C4595EAE812A}" type="presOf" srcId="{E45B8735-25F5-4357-85D2-AF9CB2E2C352}" destId="{9FA18A4C-D74A-4F3D-8EAE-CE4A71F98F6A}" srcOrd="0" destOrd="0" presId="urn:microsoft.com/office/officeart/2005/8/layout/orgChart1"/>
    <dgm:cxn modelId="{E961C08F-3B6A-4492-AF1F-251C8E5A0D51}" type="presOf" srcId="{D9F12F3B-F18B-42E5-B474-DE1FEA50501C}" destId="{CEC0DD18-A8D1-4E91-B695-AB83CFE41B8C}" srcOrd="0" destOrd="0" presId="urn:microsoft.com/office/officeart/2005/8/layout/orgChart1"/>
    <dgm:cxn modelId="{3DC658FD-5D5F-4D77-B0F9-F8C1872E9440}" srcId="{E45B8735-25F5-4357-85D2-AF9CB2E2C352}" destId="{D9F349D4-16FB-4EAC-8898-AE2B03BF6959}" srcOrd="0" destOrd="0" parTransId="{F8C758B1-4B98-4266-AFC8-2239ACCDD207}" sibTransId="{AEC64AEE-B1EB-41D1-AF09-89C49DEE1776}"/>
    <dgm:cxn modelId="{F8B1E7F8-A52C-44E5-AB79-08AC584813C6}" type="presOf" srcId="{11A53A1C-8E87-4A1D-97BB-B50C2AF8E7E3}" destId="{F239E45E-1AD0-49AB-AC63-0BF05CFBD388}" srcOrd="0" destOrd="0" presId="urn:microsoft.com/office/officeart/2005/8/layout/orgChart1"/>
    <dgm:cxn modelId="{91B9C59F-6645-4D5F-A69F-D31D9093425D}" type="presOf" srcId="{E8D4991A-E875-4AA6-81D6-09250D0C66F9}" destId="{8675304B-6853-47B8-A620-F6614BD7AEC9}" srcOrd="1" destOrd="0" presId="urn:microsoft.com/office/officeart/2005/8/layout/orgChart1"/>
    <dgm:cxn modelId="{F0F0A970-5A59-4216-8BB5-550B89BBD0B1}" type="presOf" srcId="{923CFDBE-3A9B-42E2-B89B-1618D9D32953}" destId="{C3850799-CC76-4410-A279-CB5139DA5B7D}" srcOrd="1" destOrd="0" presId="urn:microsoft.com/office/officeart/2005/8/layout/orgChart1"/>
    <dgm:cxn modelId="{5EA20604-2F38-4776-B416-945125231359}" type="presOf" srcId="{F313A042-509C-475B-9817-AD1A201A112C}" destId="{E59B1C0E-C0D9-4FE2-9F5D-2D0F674764F1}" srcOrd="1" destOrd="0" presId="urn:microsoft.com/office/officeart/2005/8/layout/orgChart1"/>
    <dgm:cxn modelId="{B880CFCD-FE88-4047-B74E-B0709D3CC036}" type="presOf" srcId="{65377ED7-6B2C-42EC-8A01-49131A71C0C8}" destId="{347F32FC-BCEC-457B-BE0D-E9004C962596}" srcOrd="1" destOrd="0" presId="urn:microsoft.com/office/officeart/2005/8/layout/orgChart1"/>
    <dgm:cxn modelId="{1B7EEC50-747F-46FA-BD1F-293F245AA106}" type="presOf" srcId="{A89DDB1D-729C-4D5A-91A5-76652084113B}" destId="{00F24D73-C95D-4086-82F3-A56F7B9C6AF2}" srcOrd="0" destOrd="0" presId="urn:microsoft.com/office/officeart/2005/8/layout/orgChart1"/>
    <dgm:cxn modelId="{FAF3133A-1CB8-4B06-9747-90537F91933D}" type="presParOf" srcId="{D2B94E14-C049-4D0B-8916-D6559FA5F2DF}" destId="{C56FCA9E-D014-4CEF-A55A-B3FF8C8299CF}" srcOrd="0" destOrd="0" presId="urn:microsoft.com/office/officeart/2005/8/layout/orgChart1"/>
    <dgm:cxn modelId="{52A111C6-E773-452F-B632-49B8545443DF}" type="presParOf" srcId="{C56FCA9E-D014-4CEF-A55A-B3FF8C8299CF}" destId="{F9BE451C-25A5-42AC-8710-8B12D8479173}" srcOrd="0" destOrd="0" presId="urn:microsoft.com/office/officeart/2005/8/layout/orgChart1"/>
    <dgm:cxn modelId="{29B29656-79C7-49C3-A6E4-75B74595E67E}" type="presParOf" srcId="{F9BE451C-25A5-42AC-8710-8B12D8479173}" destId="{162228C3-7401-4A05-B27D-86506C1EDE3B}" srcOrd="0" destOrd="0" presId="urn:microsoft.com/office/officeart/2005/8/layout/orgChart1"/>
    <dgm:cxn modelId="{3EA265FD-DC4D-4474-8B81-76D6C42A8874}" type="presParOf" srcId="{F9BE451C-25A5-42AC-8710-8B12D8479173}" destId="{E0F6C1D6-1966-4068-A82E-12991109E34E}" srcOrd="1" destOrd="0" presId="urn:microsoft.com/office/officeart/2005/8/layout/orgChart1"/>
    <dgm:cxn modelId="{8A62523F-91EF-4EEE-83E1-8E8E0CAB75F0}" type="presParOf" srcId="{C56FCA9E-D014-4CEF-A55A-B3FF8C8299CF}" destId="{D5A2AAEB-D8F9-4BB2-A4E2-B679C67F387E}" srcOrd="1" destOrd="0" presId="urn:microsoft.com/office/officeart/2005/8/layout/orgChart1"/>
    <dgm:cxn modelId="{4C1A61E4-8505-429E-BD11-F7A19E00577F}" type="presParOf" srcId="{D5A2AAEB-D8F9-4BB2-A4E2-B679C67F387E}" destId="{0B4C72F9-BF6E-4D6E-B09B-E4C8596FFB34}" srcOrd="0" destOrd="0" presId="urn:microsoft.com/office/officeart/2005/8/layout/orgChart1"/>
    <dgm:cxn modelId="{21E42D6C-758E-44D2-B270-557471570CE1}" type="presParOf" srcId="{D5A2AAEB-D8F9-4BB2-A4E2-B679C67F387E}" destId="{78013B28-9ED9-4BEB-A759-33C90525F84A}" srcOrd="1" destOrd="0" presId="urn:microsoft.com/office/officeart/2005/8/layout/orgChart1"/>
    <dgm:cxn modelId="{AF1C4031-5D8A-4670-80E0-EDADE828251B}" type="presParOf" srcId="{78013B28-9ED9-4BEB-A759-33C90525F84A}" destId="{FBB4AC3C-C465-4AE3-90FD-EC46852BEA8D}" srcOrd="0" destOrd="0" presId="urn:microsoft.com/office/officeart/2005/8/layout/orgChart1"/>
    <dgm:cxn modelId="{85876DA3-0837-498A-A59E-AC4FAC46403C}" type="presParOf" srcId="{FBB4AC3C-C465-4AE3-90FD-EC46852BEA8D}" destId="{84CE7CF7-3815-4CEF-B839-E489141B7051}" srcOrd="0" destOrd="0" presId="urn:microsoft.com/office/officeart/2005/8/layout/orgChart1"/>
    <dgm:cxn modelId="{10F88C38-B3AE-406A-BDF3-730A946EC397}" type="presParOf" srcId="{FBB4AC3C-C465-4AE3-90FD-EC46852BEA8D}" destId="{347F32FC-BCEC-457B-BE0D-E9004C962596}" srcOrd="1" destOrd="0" presId="urn:microsoft.com/office/officeart/2005/8/layout/orgChart1"/>
    <dgm:cxn modelId="{4C4783DE-5B82-4FB5-912B-177E8C30B88E}" type="presParOf" srcId="{78013B28-9ED9-4BEB-A759-33C90525F84A}" destId="{989E5B98-ED16-462F-919B-FB60BECDE5B2}" srcOrd="1" destOrd="0" presId="urn:microsoft.com/office/officeart/2005/8/layout/orgChart1"/>
    <dgm:cxn modelId="{54423639-3373-4019-BD84-C5A5B6029E51}" type="presParOf" srcId="{989E5B98-ED16-462F-919B-FB60BECDE5B2}" destId="{F11EBAE5-BB13-40C5-B0F3-A3D231AFEFB8}" srcOrd="0" destOrd="0" presId="urn:microsoft.com/office/officeart/2005/8/layout/orgChart1"/>
    <dgm:cxn modelId="{13D0DB99-954C-49AB-8458-729BF4BBDCBF}" type="presParOf" srcId="{989E5B98-ED16-462F-919B-FB60BECDE5B2}" destId="{4F88F7DB-E6F7-4D3E-BEFE-758A46A3A89C}" srcOrd="1" destOrd="0" presId="urn:microsoft.com/office/officeart/2005/8/layout/orgChart1"/>
    <dgm:cxn modelId="{D3B04D84-99C5-441F-8893-EC20EDC2224B}" type="presParOf" srcId="{4F88F7DB-E6F7-4D3E-BEFE-758A46A3A89C}" destId="{A28A9A68-0CED-43A4-9218-78725D61D02F}" srcOrd="0" destOrd="0" presId="urn:microsoft.com/office/officeart/2005/8/layout/orgChart1"/>
    <dgm:cxn modelId="{BB0C09A1-61F3-42FA-A394-FB3641A174CD}" type="presParOf" srcId="{A28A9A68-0CED-43A4-9218-78725D61D02F}" destId="{40251515-78D1-4A90-BBDD-D2412FACF11D}" srcOrd="0" destOrd="0" presId="urn:microsoft.com/office/officeart/2005/8/layout/orgChart1"/>
    <dgm:cxn modelId="{3BF956F6-A6CD-4007-972D-E1BEC120F9CE}" type="presParOf" srcId="{A28A9A68-0CED-43A4-9218-78725D61D02F}" destId="{98B6F91D-D9A7-47A6-B100-02FA0F514FE0}" srcOrd="1" destOrd="0" presId="urn:microsoft.com/office/officeart/2005/8/layout/orgChart1"/>
    <dgm:cxn modelId="{1B24E2B4-6B10-4B68-B973-B53F02A973D5}" type="presParOf" srcId="{4F88F7DB-E6F7-4D3E-BEFE-758A46A3A89C}" destId="{A88F193C-E6A8-44C1-9898-A73A545429E6}" srcOrd="1" destOrd="0" presId="urn:microsoft.com/office/officeart/2005/8/layout/orgChart1"/>
    <dgm:cxn modelId="{9A62A549-8FAE-4D78-9D3D-779BD1EAFA40}" type="presParOf" srcId="{4F88F7DB-E6F7-4D3E-BEFE-758A46A3A89C}" destId="{B5104A76-F501-4115-8AE1-67E8FE3ACA22}" srcOrd="2" destOrd="0" presId="urn:microsoft.com/office/officeart/2005/8/layout/orgChart1"/>
    <dgm:cxn modelId="{EDC7A169-AF50-4466-A883-56783C60FD66}" type="presParOf" srcId="{989E5B98-ED16-462F-919B-FB60BECDE5B2}" destId="{00F24D73-C95D-4086-82F3-A56F7B9C6AF2}" srcOrd="2" destOrd="0" presId="urn:microsoft.com/office/officeart/2005/8/layout/orgChart1"/>
    <dgm:cxn modelId="{59F63C77-CC71-4557-AB3D-A407916FDF1C}" type="presParOf" srcId="{989E5B98-ED16-462F-919B-FB60BECDE5B2}" destId="{76142E92-376B-4EE7-BD28-9A925FB64171}" srcOrd="3" destOrd="0" presId="urn:microsoft.com/office/officeart/2005/8/layout/orgChart1"/>
    <dgm:cxn modelId="{709D125E-5FDD-4FF2-BE21-4E71E8F97293}" type="presParOf" srcId="{76142E92-376B-4EE7-BD28-9A925FB64171}" destId="{F8AD37D7-DB7B-4B46-86A8-A5B33277DC09}" srcOrd="0" destOrd="0" presId="urn:microsoft.com/office/officeart/2005/8/layout/orgChart1"/>
    <dgm:cxn modelId="{864E8BC1-0B1C-43E4-875D-F47659D83EF7}" type="presParOf" srcId="{F8AD37D7-DB7B-4B46-86A8-A5B33277DC09}" destId="{C9882ACB-69F1-4638-B6D4-DA7A69794377}" srcOrd="0" destOrd="0" presId="urn:microsoft.com/office/officeart/2005/8/layout/orgChart1"/>
    <dgm:cxn modelId="{DF81541B-819A-45F2-BBC8-CB6E9AA2A25B}" type="presParOf" srcId="{F8AD37D7-DB7B-4B46-86A8-A5B33277DC09}" destId="{E59B1C0E-C0D9-4FE2-9F5D-2D0F674764F1}" srcOrd="1" destOrd="0" presId="urn:microsoft.com/office/officeart/2005/8/layout/orgChart1"/>
    <dgm:cxn modelId="{529804BE-A84B-49B2-AD82-96A409BBC7C4}" type="presParOf" srcId="{76142E92-376B-4EE7-BD28-9A925FB64171}" destId="{0A1A69F8-922D-41C2-A6E9-C763F601FDE1}" srcOrd="1" destOrd="0" presId="urn:microsoft.com/office/officeart/2005/8/layout/orgChart1"/>
    <dgm:cxn modelId="{DFDB0453-C19F-422F-AA67-2E7EFF45974B}" type="presParOf" srcId="{76142E92-376B-4EE7-BD28-9A925FB64171}" destId="{8D58892B-E22F-4ED4-95CE-ABFD81142B8F}" srcOrd="2" destOrd="0" presId="urn:microsoft.com/office/officeart/2005/8/layout/orgChart1"/>
    <dgm:cxn modelId="{4471229D-638B-4DC1-90FE-B49EE7C24A8A}" type="presParOf" srcId="{989E5B98-ED16-462F-919B-FB60BECDE5B2}" destId="{CD032932-A53F-4009-ABDC-0CEB6E658BBD}" srcOrd="4" destOrd="0" presId="urn:microsoft.com/office/officeart/2005/8/layout/orgChart1"/>
    <dgm:cxn modelId="{59F12DFB-0CBD-42A8-A938-0B35490B9BA2}" type="presParOf" srcId="{989E5B98-ED16-462F-919B-FB60BECDE5B2}" destId="{DC0852FC-5670-4480-98B9-299CD07DA123}" srcOrd="5" destOrd="0" presId="urn:microsoft.com/office/officeart/2005/8/layout/orgChart1"/>
    <dgm:cxn modelId="{819D7AF6-AD12-40AC-949C-C016120A940E}" type="presParOf" srcId="{DC0852FC-5670-4480-98B9-299CD07DA123}" destId="{A03706D6-007C-4446-866A-6E331411D8E4}" srcOrd="0" destOrd="0" presId="urn:microsoft.com/office/officeart/2005/8/layout/orgChart1"/>
    <dgm:cxn modelId="{411FF320-24BE-4598-896B-3BFADFABAF4D}" type="presParOf" srcId="{A03706D6-007C-4446-866A-6E331411D8E4}" destId="{F239E45E-1AD0-49AB-AC63-0BF05CFBD388}" srcOrd="0" destOrd="0" presId="urn:microsoft.com/office/officeart/2005/8/layout/orgChart1"/>
    <dgm:cxn modelId="{686AC123-3790-4D1B-AE77-300C30634C08}" type="presParOf" srcId="{A03706D6-007C-4446-866A-6E331411D8E4}" destId="{308020DB-D98E-453C-8BA1-F6A693034301}" srcOrd="1" destOrd="0" presId="urn:microsoft.com/office/officeart/2005/8/layout/orgChart1"/>
    <dgm:cxn modelId="{B4D4C2C4-B799-47AB-BFFA-3EB5817A5437}" type="presParOf" srcId="{DC0852FC-5670-4480-98B9-299CD07DA123}" destId="{830191CF-8464-4B6A-95BE-309875660A68}" srcOrd="1" destOrd="0" presId="urn:microsoft.com/office/officeart/2005/8/layout/orgChart1"/>
    <dgm:cxn modelId="{A1512C7C-870D-4C6B-83B9-C43D9CA53816}" type="presParOf" srcId="{DC0852FC-5670-4480-98B9-299CD07DA123}" destId="{CD00E730-76EB-4E32-AAD0-1620245656FE}" srcOrd="2" destOrd="0" presId="urn:microsoft.com/office/officeart/2005/8/layout/orgChart1"/>
    <dgm:cxn modelId="{360196DB-61CB-4D03-95EF-745C0E61C43C}" type="presParOf" srcId="{78013B28-9ED9-4BEB-A759-33C90525F84A}" destId="{238CB3EB-E7C2-48E7-93B8-BDD5053201CF}" srcOrd="2" destOrd="0" presId="urn:microsoft.com/office/officeart/2005/8/layout/orgChart1"/>
    <dgm:cxn modelId="{D351D892-BD75-4987-81EA-0FEC6ABE77DB}" type="presParOf" srcId="{D5A2AAEB-D8F9-4BB2-A4E2-B679C67F387E}" destId="{A4FC3F86-7A14-476F-BFEB-0CDAB18325C5}" srcOrd="2" destOrd="0" presId="urn:microsoft.com/office/officeart/2005/8/layout/orgChart1"/>
    <dgm:cxn modelId="{2B93059D-9BE2-494E-A651-ECF32BC1F0B2}" type="presParOf" srcId="{D5A2AAEB-D8F9-4BB2-A4E2-B679C67F387E}" destId="{6658C3C6-95C5-4F98-B879-1F12BD4FF0E5}" srcOrd="3" destOrd="0" presId="urn:microsoft.com/office/officeart/2005/8/layout/orgChart1"/>
    <dgm:cxn modelId="{ACD9D1AF-1486-4DB0-AA84-A6D3CF747820}" type="presParOf" srcId="{6658C3C6-95C5-4F98-B879-1F12BD4FF0E5}" destId="{F3449AF2-2CF6-4CBF-9352-1F3AC39A1B84}" srcOrd="0" destOrd="0" presId="urn:microsoft.com/office/officeart/2005/8/layout/orgChart1"/>
    <dgm:cxn modelId="{E35756C5-35BD-4FD2-82C6-DC5B02A97C74}" type="presParOf" srcId="{F3449AF2-2CF6-4CBF-9352-1F3AC39A1B84}" destId="{E9CA97E9-D71D-4837-93C0-BD1503982791}" srcOrd="0" destOrd="0" presId="urn:microsoft.com/office/officeart/2005/8/layout/orgChart1"/>
    <dgm:cxn modelId="{657D1E37-6605-4682-9387-3BC4C5B2380E}" type="presParOf" srcId="{F3449AF2-2CF6-4CBF-9352-1F3AC39A1B84}" destId="{36D40E02-9730-4C01-B94E-A33A130AFC2D}" srcOrd="1" destOrd="0" presId="urn:microsoft.com/office/officeart/2005/8/layout/orgChart1"/>
    <dgm:cxn modelId="{5AA45294-930E-47F7-B89B-A6198B06D0B7}" type="presParOf" srcId="{6658C3C6-95C5-4F98-B879-1F12BD4FF0E5}" destId="{E71D63AC-2874-49C0-A061-2386B9CA39FC}" srcOrd="1" destOrd="0" presId="urn:microsoft.com/office/officeart/2005/8/layout/orgChart1"/>
    <dgm:cxn modelId="{DE23353E-62DF-4374-B982-852A3D1FD435}" type="presParOf" srcId="{E71D63AC-2874-49C0-A061-2386B9CA39FC}" destId="{CEC0DD18-A8D1-4E91-B695-AB83CFE41B8C}" srcOrd="0" destOrd="0" presId="urn:microsoft.com/office/officeart/2005/8/layout/orgChart1"/>
    <dgm:cxn modelId="{CC72BB4C-AF68-4864-806D-925F1B81CDCB}" type="presParOf" srcId="{E71D63AC-2874-49C0-A061-2386B9CA39FC}" destId="{87523CAB-D69D-4789-877F-1EFCF305B88E}" srcOrd="1" destOrd="0" presId="urn:microsoft.com/office/officeart/2005/8/layout/orgChart1"/>
    <dgm:cxn modelId="{94F1E45B-BCE3-4D91-B186-B189965D369A}" type="presParOf" srcId="{87523CAB-D69D-4789-877F-1EFCF305B88E}" destId="{FA22B75E-1E03-46CF-876A-E1E9934AA200}" srcOrd="0" destOrd="0" presId="urn:microsoft.com/office/officeart/2005/8/layout/orgChart1"/>
    <dgm:cxn modelId="{13696541-E524-4B33-B3BC-29AE2FF8C370}" type="presParOf" srcId="{FA22B75E-1E03-46CF-876A-E1E9934AA200}" destId="{333AE50A-4121-4976-916E-B81411330E2C}" srcOrd="0" destOrd="0" presId="urn:microsoft.com/office/officeart/2005/8/layout/orgChart1"/>
    <dgm:cxn modelId="{2E27895E-1DFA-4036-AB97-51537C518E0C}" type="presParOf" srcId="{FA22B75E-1E03-46CF-876A-E1E9934AA200}" destId="{7CDE0CAE-A8C0-4C75-A25F-186AECF557BE}" srcOrd="1" destOrd="0" presId="urn:microsoft.com/office/officeart/2005/8/layout/orgChart1"/>
    <dgm:cxn modelId="{09030C3E-8B59-41E7-B4E5-FA266F6980EB}" type="presParOf" srcId="{87523CAB-D69D-4789-877F-1EFCF305B88E}" destId="{9BFBE7E2-328E-46EA-BDC8-E0F3BC2B4BB1}" srcOrd="1" destOrd="0" presId="urn:microsoft.com/office/officeart/2005/8/layout/orgChart1"/>
    <dgm:cxn modelId="{2F4C8809-D203-4BF2-AB85-B04E6F59BC42}" type="presParOf" srcId="{87523CAB-D69D-4789-877F-1EFCF305B88E}" destId="{DEC7D843-58F6-46F6-BEC4-934690220FD2}" srcOrd="2" destOrd="0" presId="urn:microsoft.com/office/officeart/2005/8/layout/orgChart1"/>
    <dgm:cxn modelId="{AB84C888-D6AE-408B-8F06-98D926568035}" type="presParOf" srcId="{E71D63AC-2874-49C0-A061-2386B9CA39FC}" destId="{856DA638-063B-4240-A193-6F043E23AB3B}" srcOrd="2" destOrd="0" presId="urn:microsoft.com/office/officeart/2005/8/layout/orgChart1"/>
    <dgm:cxn modelId="{89203A4B-BF75-4196-90D2-9DBF3E751CC4}" type="presParOf" srcId="{E71D63AC-2874-49C0-A061-2386B9CA39FC}" destId="{F90AFE11-B3A3-4379-AD6B-6C3169ECA71E}" srcOrd="3" destOrd="0" presId="urn:microsoft.com/office/officeart/2005/8/layout/orgChart1"/>
    <dgm:cxn modelId="{C15F7025-A67D-4185-BFAF-AE630D3E36DB}" type="presParOf" srcId="{F90AFE11-B3A3-4379-AD6B-6C3169ECA71E}" destId="{65FDBD4F-47DD-4FC3-B784-BBD29E70A7C5}" srcOrd="0" destOrd="0" presId="urn:microsoft.com/office/officeart/2005/8/layout/orgChart1"/>
    <dgm:cxn modelId="{99FACFF3-0A42-41FE-AEBB-BD14535BB17A}" type="presParOf" srcId="{65FDBD4F-47DD-4FC3-B784-BBD29E70A7C5}" destId="{BA9AC000-03B5-4FA7-8124-6A27947A4C8D}" srcOrd="0" destOrd="0" presId="urn:microsoft.com/office/officeart/2005/8/layout/orgChart1"/>
    <dgm:cxn modelId="{D9AF43BE-0343-426C-AE54-E6DAF561A8FD}" type="presParOf" srcId="{65FDBD4F-47DD-4FC3-B784-BBD29E70A7C5}" destId="{03102F67-7313-4559-8B6F-546E03EC1D54}" srcOrd="1" destOrd="0" presId="urn:microsoft.com/office/officeart/2005/8/layout/orgChart1"/>
    <dgm:cxn modelId="{57CE4E77-522F-462E-A7FE-59F5D053DFD3}" type="presParOf" srcId="{F90AFE11-B3A3-4379-AD6B-6C3169ECA71E}" destId="{806EC227-376F-47A5-A1CE-AE2E1898A65F}" srcOrd="1" destOrd="0" presId="urn:microsoft.com/office/officeart/2005/8/layout/orgChart1"/>
    <dgm:cxn modelId="{1FF4C819-8F2C-4A5C-B464-D02493D004A0}" type="presParOf" srcId="{F90AFE11-B3A3-4379-AD6B-6C3169ECA71E}" destId="{F72C416B-FCD5-4349-B13E-A8E939F5A6C6}" srcOrd="2" destOrd="0" presId="urn:microsoft.com/office/officeart/2005/8/layout/orgChart1"/>
    <dgm:cxn modelId="{083D03FE-F284-472D-A590-7021325AA4D8}" type="presParOf" srcId="{E71D63AC-2874-49C0-A061-2386B9CA39FC}" destId="{D11C5529-2283-4C72-9AEF-5D4177EF5BAB}" srcOrd="4" destOrd="0" presId="urn:microsoft.com/office/officeart/2005/8/layout/orgChart1"/>
    <dgm:cxn modelId="{3AAE4FC0-31D2-4D14-B910-F388E6CF5B30}" type="presParOf" srcId="{E71D63AC-2874-49C0-A061-2386B9CA39FC}" destId="{22149E60-9BD5-4C61-9F23-09EA934D609E}" srcOrd="5" destOrd="0" presId="urn:microsoft.com/office/officeart/2005/8/layout/orgChart1"/>
    <dgm:cxn modelId="{C0A8043F-4621-42CC-A8B8-1EBD1906CDAD}" type="presParOf" srcId="{22149E60-9BD5-4C61-9F23-09EA934D609E}" destId="{1DD83548-349D-40F7-844A-D5847AF8DABF}" srcOrd="0" destOrd="0" presId="urn:microsoft.com/office/officeart/2005/8/layout/orgChart1"/>
    <dgm:cxn modelId="{C9737A77-CD43-4C69-84D7-9B68B14500BD}" type="presParOf" srcId="{1DD83548-349D-40F7-844A-D5847AF8DABF}" destId="{8BC87DE0-D1F9-494D-85AE-AD046AC1F75D}" srcOrd="0" destOrd="0" presId="urn:microsoft.com/office/officeart/2005/8/layout/orgChart1"/>
    <dgm:cxn modelId="{13C70CCA-2241-462F-8037-6E1E8FCC9091}" type="presParOf" srcId="{1DD83548-349D-40F7-844A-D5847AF8DABF}" destId="{6843A386-037E-4C44-AAAE-863EC0E11A29}" srcOrd="1" destOrd="0" presId="urn:microsoft.com/office/officeart/2005/8/layout/orgChart1"/>
    <dgm:cxn modelId="{D19A13BB-20DF-4598-85D9-9C5736931F3D}" type="presParOf" srcId="{22149E60-9BD5-4C61-9F23-09EA934D609E}" destId="{1C3D80EF-7D09-4F3C-8C60-54A4C70A72C9}" srcOrd="1" destOrd="0" presId="urn:microsoft.com/office/officeart/2005/8/layout/orgChart1"/>
    <dgm:cxn modelId="{444D8028-8FC0-417B-9B2F-63611641D22B}" type="presParOf" srcId="{22149E60-9BD5-4C61-9F23-09EA934D609E}" destId="{C826B1A2-FA2E-4C20-B026-832581A31C4D}" srcOrd="2" destOrd="0" presId="urn:microsoft.com/office/officeart/2005/8/layout/orgChart1"/>
    <dgm:cxn modelId="{2CFF589D-F0A5-49F2-83A6-76189BD69F5D}" type="presParOf" srcId="{6658C3C6-95C5-4F98-B879-1F12BD4FF0E5}" destId="{771F4E13-A200-430E-8A65-9B2964D893D9}" srcOrd="2" destOrd="0" presId="urn:microsoft.com/office/officeart/2005/8/layout/orgChart1"/>
    <dgm:cxn modelId="{B9CB1DB2-6DB8-4C7D-A215-15A8794D4F18}" type="presParOf" srcId="{D5A2AAEB-D8F9-4BB2-A4E2-B679C67F387E}" destId="{B32340D7-4C88-48C4-A9D0-EC5C3AFA26A9}" srcOrd="4" destOrd="0" presId="urn:microsoft.com/office/officeart/2005/8/layout/orgChart1"/>
    <dgm:cxn modelId="{B290D77D-8C87-4E69-93F4-AABE2DE690EC}" type="presParOf" srcId="{D5A2AAEB-D8F9-4BB2-A4E2-B679C67F387E}" destId="{F7917503-EAFF-4048-A37A-8A857D8E6963}" srcOrd="5" destOrd="0" presId="urn:microsoft.com/office/officeart/2005/8/layout/orgChart1"/>
    <dgm:cxn modelId="{775A804B-5DF9-4571-8F4E-D0421F958F92}" type="presParOf" srcId="{F7917503-EAFF-4048-A37A-8A857D8E6963}" destId="{13867973-94F7-46DD-95CB-2897852BA49A}" srcOrd="0" destOrd="0" presId="urn:microsoft.com/office/officeart/2005/8/layout/orgChart1"/>
    <dgm:cxn modelId="{4FFFACCD-8B54-46BF-B303-A4DFFE382D08}" type="presParOf" srcId="{13867973-94F7-46DD-95CB-2897852BA49A}" destId="{7E12FD98-5AD1-44BD-85A7-E0A4A61F8BA8}" srcOrd="0" destOrd="0" presId="urn:microsoft.com/office/officeart/2005/8/layout/orgChart1"/>
    <dgm:cxn modelId="{1F03ECA6-BDB0-42DD-843B-40971618098F}" type="presParOf" srcId="{13867973-94F7-46DD-95CB-2897852BA49A}" destId="{F716B8A3-3E05-4289-98B1-87E62EDA9EE6}" srcOrd="1" destOrd="0" presId="urn:microsoft.com/office/officeart/2005/8/layout/orgChart1"/>
    <dgm:cxn modelId="{3CD31853-6A51-44C7-995B-C1BED27262E9}" type="presParOf" srcId="{F7917503-EAFF-4048-A37A-8A857D8E6963}" destId="{5D096C01-AF87-43CF-B225-BC35E652F5C3}" srcOrd="1" destOrd="0" presId="urn:microsoft.com/office/officeart/2005/8/layout/orgChart1"/>
    <dgm:cxn modelId="{CA78F22B-60F3-4BBB-AA46-090A7C07FE67}" type="presParOf" srcId="{5D096C01-AF87-43CF-B225-BC35E652F5C3}" destId="{92337139-56C6-4ABD-A452-5D3AC1F708C1}" srcOrd="0" destOrd="0" presId="urn:microsoft.com/office/officeart/2005/8/layout/orgChart1"/>
    <dgm:cxn modelId="{D14D9CA7-D360-4140-AE4C-B3A549921692}" type="presParOf" srcId="{5D096C01-AF87-43CF-B225-BC35E652F5C3}" destId="{7D1C6ACC-A1EF-4775-8196-59F7D08B554F}" srcOrd="1" destOrd="0" presId="urn:microsoft.com/office/officeart/2005/8/layout/orgChart1"/>
    <dgm:cxn modelId="{BBD655B9-0D88-4613-BE44-E2EEE314FD24}" type="presParOf" srcId="{7D1C6ACC-A1EF-4775-8196-59F7D08B554F}" destId="{A889E16D-6C24-4FF7-B2E0-AE7DB903DFF3}" srcOrd="0" destOrd="0" presId="urn:microsoft.com/office/officeart/2005/8/layout/orgChart1"/>
    <dgm:cxn modelId="{760089A7-AD2A-4E62-9C74-8E87FBBE312A}" type="presParOf" srcId="{A889E16D-6C24-4FF7-B2E0-AE7DB903DFF3}" destId="{DE95ABF7-7565-4A91-B8C4-820F9875EFFD}" srcOrd="0" destOrd="0" presId="urn:microsoft.com/office/officeart/2005/8/layout/orgChart1"/>
    <dgm:cxn modelId="{CDFB1E04-CCB2-4392-AB1E-ECBBF5609710}" type="presParOf" srcId="{A889E16D-6C24-4FF7-B2E0-AE7DB903DFF3}" destId="{803A33AF-89AE-4522-951F-8462D0C9A850}" srcOrd="1" destOrd="0" presId="urn:microsoft.com/office/officeart/2005/8/layout/orgChart1"/>
    <dgm:cxn modelId="{D9628290-6347-4130-B215-5F556AD39BDB}" type="presParOf" srcId="{7D1C6ACC-A1EF-4775-8196-59F7D08B554F}" destId="{D0E7AC5C-917C-44D3-8B4D-7F18A4A97BC6}" srcOrd="1" destOrd="0" presId="urn:microsoft.com/office/officeart/2005/8/layout/orgChart1"/>
    <dgm:cxn modelId="{CAA8A1A4-9D64-4CD0-ADDA-06B0AC6CF8CE}" type="presParOf" srcId="{7D1C6ACC-A1EF-4775-8196-59F7D08B554F}" destId="{E2B4F424-70E8-4B73-9528-8FF7EFD6E907}" srcOrd="2" destOrd="0" presId="urn:microsoft.com/office/officeart/2005/8/layout/orgChart1"/>
    <dgm:cxn modelId="{3E117656-D9FE-47A7-BFBA-30A11457D5F1}" type="presParOf" srcId="{5D096C01-AF87-43CF-B225-BC35E652F5C3}" destId="{8465C25E-B903-4702-A929-11953F341D39}" srcOrd="2" destOrd="0" presId="urn:microsoft.com/office/officeart/2005/8/layout/orgChart1"/>
    <dgm:cxn modelId="{89785402-7861-44BE-A71E-0B399AB03A2A}" type="presParOf" srcId="{5D096C01-AF87-43CF-B225-BC35E652F5C3}" destId="{8A4428E8-F0CD-40ED-BC81-6275CBC29F96}" srcOrd="3" destOrd="0" presId="urn:microsoft.com/office/officeart/2005/8/layout/orgChart1"/>
    <dgm:cxn modelId="{528BDBAD-40DD-48C6-A9FE-ADF93A0B6DEF}" type="presParOf" srcId="{8A4428E8-F0CD-40ED-BC81-6275CBC29F96}" destId="{D97BDC2F-0529-4B75-BE5E-7DBF9054E3D8}" srcOrd="0" destOrd="0" presId="urn:microsoft.com/office/officeart/2005/8/layout/orgChart1"/>
    <dgm:cxn modelId="{CBC595C1-1A42-4671-B4F1-BFA1226F3163}" type="presParOf" srcId="{D97BDC2F-0529-4B75-BE5E-7DBF9054E3D8}" destId="{52046925-FDD2-452D-9F82-D594849B7939}" srcOrd="0" destOrd="0" presId="urn:microsoft.com/office/officeart/2005/8/layout/orgChart1"/>
    <dgm:cxn modelId="{CCF0DC54-D122-4185-B5D9-159FCD3B9DDA}" type="presParOf" srcId="{D97BDC2F-0529-4B75-BE5E-7DBF9054E3D8}" destId="{269B31A6-56C7-4052-8C60-1CED9FC6413C}" srcOrd="1" destOrd="0" presId="urn:microsoft.com/office/officeart/2005/8/layout/orgChart1"/>
    <dgm:cxn modelId="{BD077041-086C-43E6-91B5-9E4F30D8D764}" type="presParOf" srcId="{8A4428E8-F0CD-40ED-BC81-6275CBC29F96}" destId="{DE9C6BA4-6DD6-451A-AF14-5339CC0B6E6C}" srcOrd="1" destOrd="0" presId="urn:microsoft.com/office/officeart/2005/8/layout/orgChart1"/>
    <dgm:cxn modelId="{C0DC8DCA-8DEB-4DF7-BBC5-D1E3ED9B39FF}" type="presParOf" srcId="{8A4428E8-F0CD-40ED-BC81-6275CBC29F96}" destId="{67DC234B-2B86-4F76-82EB-895002E9EF04}" srcOrd="2" destOrd="0" presId="urn:microsoft.com/office/officeart/2005/8/layout/orgChart1"/>
    <dgm:cxn modelId="{E5D401D6-1A46-4958-87EB-79FF632B70DF}" type="presParOf" srcId="{5D096C01-AF87-43CF-B225-BC35E652F5C3}" destId="{6D562958-E002-4B9E-9013-FD16A2F5BF28}" srcOrd="4" destOrd="0" presId="urn:microsoft.com/office/officeart/2005/8/layout/orgChart1"/>
    <dgm:cxn modelId="{6A8B5A15-8766-4C5A-8471-66403BB5EDF6}" type="presParOf" srcId="{5D096C01-AF87-43CF-B225-BC35E652F5C3}" destId="{9316D034-1A7A-4188-B954-EC275BA2E134}" srcOrd="5" destOrd="0" presId="urn:microsoft.com/office/officeart/2005/8/layout/orgChart1"/>
    <dgm:cxn modelId="{5B0511B8-6C70-44BE-AF0C-E366638976B9}" type="presParOf" srcId="{9316D034-1A7A-4188-B954-EC275BA2E134}" destId="{D0C96479-68B3-4CA8-A44E-4633BBD65F81}" srcOrd="0" destOrd="0" presId="urn:microsoft.com/office/officeart/2005/8/layout/orgChart1"/>
    <dgm:cxn modelId="{F67AF4B9-DB31-4A42-92E2-F664880E0DEB}" type="presParOf" srcId="{D0C96479-68B3-4CA8-A44E-4633BBD65F81}" destId="{E99ED401-82C2-4351-AE81-AA35C0BDB110}" srcOrd="0" destOrd="0" presId="urn:microsoft.com/office/officeart/2005/8/layout/orgChart1"/>
    <dgm:cxn modelId="{E545D400-4C6C-44FB-A489-93164BF71F77}" type="presParOf" srcId="{D0C96479-68B3-4CA8-A44E-4633BBD65F81}" destId="{C3850799-CC76-4410-A279-CB5139DA5B7D}" srcOrd="1" destOrd="0" presId="urn:microsoft.com/office/officeart/2005/8/layout/orgChart1"/>
    <dgm:cxn modelId="{17819F83-EF21-4FB7-A6F7-E20E7DE534A2}" type="presParOf" srcId="{9316D034-1A7A-4188-B954-EC275BA2E134}" destId="{F51CCC71-3962-435C-B7F6-C1809EE3F2F1}" srcOrd="1" destOrd="0" presId="urn:microsoft.com/office/officeart/2005/8/layout/orgChart1"/>
    <dgm:cxn modelId="{72CFD479-5BB0-401C-9966-1C44C0294FE6}" type="presParOf" srcId="{9316D034-1A7A-4188-B954-EC275BA2E134}" destId="{080DE0F8-F879-4CAA-9BEA-9E2600060684}" srcOrd="2" destOrd="0" presId="urn:microsoft.com/office/officeart/2005/8/layout/orgChart1"/>
    <dgm:cxn modelId="{402703BC-306E-4253-A18F-945ACBBFD13D}" type="presParOf" srcId="{F7917503-EAFF-4048-A37A-8A857D8E6963}" destId="{A95C969E-16E1-4C8F-886C-29D31ED53B73}" srcOrd="2" destOrd="0" presId="urn:microsoft.com/office/officeart/2005/8/layout/orgChart1"/>
    <dgm:cxn modelId="{B4972975-3983-4822-B5D8-7A40A41873B6}" type="presParOf" srcId="{D5A2AAEB-D8F9-4BB2-A4E2-B679C67F387E}" destId="{14B8CFD5-3CAF-4848-A2C9-77E5396EAA56}" srcOrd="6" destOrd="0" presId="urn:microsoft.com/office/officeart/2005/8/layout/orgChart1"/>
    <dgm:cxn modelId="{54892CF9-EF73-4763-994C-D03C99B099D7}" type="presParOf" srcId="{D5A2AAEB-D8F9-4BB2-A4E2-B679C67F387E}" destId="{3BC41EE5-828C-4C72-BD75-A1AF23B684A4}" srcOrd="7" destOrd="0" presId="urn:microsoft.com/office/officeart/2005/8/layout/orgChart1"/>
    <dgm:cxn modelId="{3570F694-12AE-4A91-9728-DE9A7AAB7A6F}" type="presParOf" srcId="{3BC41EE5-828C-4C72-BD75-A1AF23B684A4}" destId="{4A0B9DC6-9342-4526-B295-1BE41B173562}" srcOrd="0" destOrd="0" presId="urn:microsoft.com/office/officeart/2005/8/layout/orgChart1"/>
    <dgm:cxn modelId="{40A630D5-3B29-4193-9B69-0FFE0F6C557D}" type="presParOf" srcId="{4A0B9DC6-9342-4526-B295-1BE41B173562}" destId="{9FA18A4C-D74A-4F3D-8EAE-CE4A71F98F6A}" srcOrd="0" destOrd="0" presId="urn:microsoft.com/office/officeart/2005/8/layout/orgChart1"/>
    <dgm:cxn modelId="{303882D2-4DFB-4213-BCEB-B9B63371B4BE}" type="presParOf" srcId="{4A0B9DC6-9342-4526-B295-1BE41B173562}" destId="{6A08C4DC-BA98-4E7A-89F0-543D9524D691}" srcOrd="1" destOrd="0" presId="urn:microsoft.com/office/officeart/2005/8/layout/orgChart1"/>
    <dgm:cxn modelId="{3F6D9826-C4E8-4AB2-96A2-DEDDC6CFE78C}" type="presParOf" srcId="{3BC41EE5-828C-4C72-BD75-A1AF23B684A4}" destId="{DD8D6DE9-6150-4C14-8ACE-3539D113E3D5}" srcOrd="1" destOrd="0" presId="urn:microsoft.com/office/officeart/2005/8/layout/orgChart1"/>
    <dgm:cxn modelId="{B0175909-49B8-48F0-9B88-13FF0B4F8D7F}" type="presParOf" srcId="{DD8D6DE9-6150-4C14-8ACE-3539D113E3D5}" destId="{3FB1355F-D918-4514-9E2B-815916FFD327}" srcOrd="0" destOrd="0" presId="urn:microsoft.com/office/officeart/2005/8/layout/orgChart1"/>
    <dgm:cxn modelId="{865D922C-2C1D-4C53-8D51-DEA66FEF54E7}" type="presParOf" srcId="{DD8D6DE9-6150-4C14-8ACE-3539D113E3D5}" destId="{DF7596B3-116F-4C75-A72B-E090ECB47126}" srcOrd="1" destOrd="0" presId="urn:microsoft.com/office/officeart/2005/8/layout/orgChart1"/>
    <dgm:cxn modelId="{67728CAB-79F0-4B7B-9C17-56F5A394A264}" type="presParOf" srcId="{DF7596B3-116F-4C75-A72B-E090ECB47126}" destId="{8C49E168-7C4B-4610-AFC8-0C3ACEE680B1}" srcOrd="0" destOrd="0" presId="urn:microsoft.com/office/officeart/2005/8/layout/orgChart1"/>
    <dgm:cxn modelId="{CCF70638-9B3B-4676-B2D6-D7AEB397A724}" type="presParOf" srcId="{8C49E168-7C4B-4610-AFC8-0C3ACEE680B1}" destId="{21A50E6E-CB1F-49B0-A7CE-2AB61ABB32CF}" srcOrd="0" destOrd="0" presId="urn:microsoft.com/office/officeart/2005/8/layout/orgChart1"/>
    <dgm:cxn modelId="{435A19BD-E020-4B92-8127-44ED2951CD25}" type="presParOf" srcId="{8C49E168-7C4B-4610-AFC8-0C3ACEE680B1}" destId="{89764044-8C94-45B4-87F2-E4F6462E2310}" srcOrd="1" destOrd="0" presId="urn:microsoft.com/office/officeart/2005/8/layout/orgChart1"/>
    <dgm:cxn modelId="{687D833E-BE05-4F38-B468-B0B09172467E}" type="presParOf" srcId="{DF7596B3-116F-4C75-A72B-E090ECB47126}" destId="{12A2D7BB-DF7F-4807-BE21-0252D1C5EBFE}" srcOrd="1" destOrd="0" presId="urn:microsoft.com/office/officeart/2005/8/layout/orgChart1"/>
    <dgm:cxn modelId="{1A7C98B3-4787-4257-A19E-69B76175CF4D}" type="presParOf" srcId="{DF7596B3-116F-4C75-A72B-E090ECB47126}" destId="{9EBB957D-1E0C-4F7D-B6B8-3F29A788B5B8}" srcOrd="2" destOrd="0" presId="urn:microsoft.com/office/officeart/2005/8/layout/orgChart1"/>
    <dgm:cxn modelId="{AA9C75EB-2CE2-440B-9F80-543205B5ACDF}" type="presParOf" srcId="{DD8D6DE9-6150-4C14-8ACE-3539D113E3D5}" destId="{D0B5F4A3-B478-426D-8624-FF9E0F5CF002}" srcOrd="2" destOrd="0" presId="urn:microsoft.com/office/officeart/2005/8/layout/orgChart1"/>
    <dgm:cxn modelId="{C572B637-1722-4809-A084-69265EEB6FF2}" type="presParOf" srcId="{DD8D6DE9-6150-4C14-8ACE-3539D113E3D5}" destId="{09CB0917-0829-4EE4-8741-3B7D66820FD9}" srcOrd="3" destOrd="0" presId="urn:microsoft.com/office/officeart/2005/8/layout/orgChart1"/>
    <dgm:cxn modelId="{AA5FCED2-2D0C-4398-B262-F8C782E09209}" type="presParOf" srcId="{09CB0917-0829-4EE4-8741-3B7D66820FD9}" destId="{24B7D6BC-6D89-4D29-8B83-31961CFCFBE1}" srcOrd="0" destOrd="0" presId="urn:microsoft.com/office/officeart/2005/8/layout/orgChart1"/>
    <dgm:cxn modelId="{0E1CF1AD-F101-4F11-9874-2AB269B9EFB8}" type="presParOf" srcId="{24B7D6BC-6D89-4D29-8B83-31961CFCFBE1}" destId="{3EA9938F-EE40-45EB-A4DF-A57C3958EC59}" srcOrd="0" destOrd="0" presId="urn:microsoft.com/office/officeart/2005/8/layout/orgChart1"/>
    <dgm:cxn modelId="{9EAD8493-DB4B-4C66-9207-476BD7B7D8A1}" type="presParOf" srcId="{24B7D6BC-6D89-4D29-8B83-31961CFCFBE1}" destId="{8675304B-6853-47B8-A620-F6614BD7AEC9}" srcOrd="1" destOrd="0" presId="urn:microsoft.com/office/officeart/2005/8/layout/orgChart1"/>
    <dgm:cxn modelId="{9D58E690-0013-4932-ABDB-509CD0A02544}" type="presParOf" srcId="{09CB0917-0829-4EE4-8741-3B7D66820FD9}" destId="{A0467EBE-4CA4-4535-83EE-8BC8A02A6A3F}" srcOrd="1" destOrd="0" presId="urn:microsoft.com/office/officeart/2005/8/layout/orgChart1"/>
    <dgm:cxn modelId="{992B42A1-068E-4143-94CA-1C0B7412ACB3}" type="presParOf" srcId="{09CB0917-0829-4EE4-8741-3B7D66820FD9}" destId="{23494103-748B-40FC-BA9C-DDC22A4066F1}" srcOrd="2" destOrd="0" presId="urn:microsoft.com/office/officeart/2005/8/layout/orgChart1"/>
    <dgm:cxn modelId="{F1607860-4B86-437C-9CC4-9AA403317A73}" type="presParOf" srcId="{DD8D6DE9-6150-4C14-8ACE-3539D113E3D5}" destId="{A671C6A8-5883-4FD4-9A62-34434D6297E5}" srcOrd="4" destOrd="0" presId="urn:microsoft.com/office/officeart/2005/8/layout/orgChart1"/>
    <dgm:cxn modelId="{72D6BBCF-50E9-42BE-9336-C29984FC2AA5}" type="presParOf" srcId="{DD8D6DE9-6150-4C14-8ACE-3539D113E3D5}" destId="{F542CAAF-231A-426A-AE07-AF9CD75B140D}" srcOrd="5" destOrd="0" presId="urn:microsoft.com/office/officeart/2005/8/layout/orgChart1"/>
    <dgm:cxn modelId="{0AAB5DAF-F337-42FE-B115-ACB430E85A1F}" type="presParOf" srcId="{F542CAAF-231A-426A-AE07-AF9CD75B140D}" destId="{9D19BA40-5ADD-40B2-90F3-0CAEDD4FBF0A}" srcOrd="0" destOrd="0" presId="urn:microsoft.com/office/officeart/2005/8/layout/orgChart1"/>
    <dgm:cxn modelId="{A9A2990C-FF39-45A4-811D-3B8E02A32AE7}" type="presParOf" srcId="{9D19BA40-5ADD-40B2-90F3-0CAEDD4FBF0A}" destId="{EE125698-1573-4DCD-8C14-AFEFE69DA836}" srcOrd="0" destOrd="0" presId="urn:microsoft.com/office/officeart/2005/8/layout/orgChart1"/>
    <dgm:cxn modelId="{A7442456-B85F-48C3-82E8-F867804EF5AC}" type="presParOf" srcId="{9D19BA40-5ADD-40B2-90F3-0CAEDD4FBF0A}" destId="{3BB1FD23-463C-4E39-BB81-29072B04B820}" srcOrd="1" destOrd="0" presId="urn:microsoft.com/office/officeart/2005/8/layout/orgChart1"/>
    <dgm:cxn modelId="{26EC6AED-466C-4E0E-8053-1A2EC75BD883}" type="presParOf" srcId="{F542CAAF-231A-426A-AE07-AF9CD75B140D}" destId="{6D3AA30F-BD26-4D0E-90F5-29B3114E4578}" srcOrd="1" destOrd="0" presId="urn:microsoft.com/office/officeart/2005/8/layout/orgChart1"/>
    <dgm:cxn modelId="{008B975D-9964-49D7-BA8E-89A1ED21A777}" type="presParOf" srcId="{F542CAAF-231A-426A-AE07-AF9CD75B140D}" destId="{A78DD02B-379C-4443-B000-2062399F8A25}" srcOrd="2" destOrd="0" presId="urn:microsoft.com/office/officeart/2005/8/layout/orgChart1"/>
    <dgm:cxn modelId="{9FFA2E8E-6F6B-4BF2-8271-9D7F0866AE00}" type="presParOf" srcId="{3BC41EE5-828C-4C72-BD75-A1AF23B684A4}" destId="{A12D182D-13FE-42B2-B48D-A364A4722FD8}" srcOrd="2" destOrd="0" presId="urn:microsoft.com/office/officeart/2005/8/layout/orgChart1"/>
    <dgm:cxn modelId="{101EE4FC-ACF5-4275-9BA2-C4304367FA42}" type="presParOf" srcId="{C56FCA9E-D014-4CEF-A55A-B3FF8C8299CF}" destId="{B49223B8-CDE2-40D3-AAFC-64556444F7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1660DE-E8CD-4EEE-823D-16B58F5EB8D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BFEBD90-498D-4FCE-B8D7-5F483CFA3C14}">
      <dgm:prSet phldrT="[Text]" custT="1"/>
      <dgm:spPr/>
      <dgm:t>
        <a:bodyPr/>
        <a:lstStyle/>
        <a:p>
          <a:r>
            <a:rPr lang="en-US" sz="1400" dirty="0" smtClean="0"/>
            <a:t>CEO</a:t>
          </a:r>
          <a:endParaRPr lang="en-US" sz="1400" dirty="0"/>
        </a:p>
      </dgm:t>
    </dgm:pt>
    <dgm:pt modelId="{49FE6790-2882-485D-8ED5-BB20EFB4897E}" type="parTrans" cxnId="{959A3EF9-FB12-416A-B412-27BE35CBDC3D}">
      <dgm:prSet/>
      <dgm:spPr/>
      <dgm:t>
        <a:bodyPr/>
        <a:lstStyle/>
        <a:p>
          <a:endParaRPr lang="en-US" sz="1400"/>
        </a:p>
      </dgm:t>
    </dgm:pt>
    <dgm:pt modelId="{70F79194-66C8-448B-8791-526AEC4E9444}" type="sibTrans" cxnId="{959A3EF9-FB12-416A-B412-27BE35CBDC3D}">
      <dgm:prSet/>
      <dgm:spPr/>
      <dgm:t>
        <a:bodyPr/>
        <a:lstStyle/>
        <a:p>
          <a:endParaRPr lang="en-US" sz="1400"/>
        </a:p>
      </dgm:t>
    </dgm:pt>
    <dgm:pt modelId="{65377ED7-6B2C-42EC-8A01-49131A71C0C8}">
      <dgm:prSet phldrT="[Text]" custT="1"/>
      <dgm:spPr/>
      <dgm:t>
        <a:bodyPr/>
        <a:lstStyle/>
        <a:p>
          <a:r>
            <a:rPr lang="en-US" sz="1400" dirty="0" smtClean="0"/>
            <a:t>Functional mgr</a:t>
          </a:r>
          <a:endParaRPr lang="en-US" sz="1400" dirty="0"/>
        </a:p>
      </dgm:t>
    </dgm:pt>
    <dgm:pt modelId="{90E5480B-1008-465C-961A-E912C4512D0F}" type="parTrans" cxnId="{8BF567A3-4D50-428D-BFFE-0014DC7D82C1}">
      <dgm:prSet/>
      <dgm:spPr/>
      <dgm:t>
        <a:bodyPr/>
        <a:lstStyle/>
        <a:p>
          <a:endParaRPr lang="en-US" sz="1400"/>
        </a:p>
      </dgm:t>
    </dgm:pt>
    <dgm:pt modelId="{521D8E8C-CCD7-4F5C-AF1D-B03BFBBABE90}" type="sibTrans" cxnId="{8BF567A3-4D50-428D-BFFE-0014DC7D82C1}">
      <dgm:prSet/>
      <dgm:spPr/>
      <dgm:t>
        <a:bodyPr/>
        <a:lstStyle/>
        <a:p>
          <a:endParaRPr lang="en-US" sz="1400"/>
        </a:p>
      </dgm:t>
    </dgm:pt>
    <dgm:pt modelId="{5B475AAF-CAF8-4708-A34F-1F0C50C3148B}">
      <dgm:prSet phldrT="[Text]" custT="1"/>
      <dgm:spPr/>
      <dgm:t>
        <a:bodyPr/>
        <a:lstStyle/>
        <a:p>
          <a:r>
            <a:rPr lang="en-US" sz="1400" dirty="0" smtClean="0"/>
            <a:t>Functional mgr</a:t>
          </a:r>
          <a:endParaRPr lang="en-US" sz="1400" dirty="0"/>
        </a:p>
      </dgm:t>
    </dgm:pt>
    <dgm:pt modelId="{7EC74F26-7D78-4EBD-B0AE-A26BC8232A23}" type="parTrans" cxnId="{2280D538-4592-4963-94DA-98AF03E160EF}">
      <dgm:prSet/>
      <dgm:spPr/>
      <dgm:t>
        <a:bodyPr/>
        <a:lstStyle/>
        <a:p>
          <a:endParaRPr lang="en-US" sz="1400"/>
        </a:p>
      </dgm:t>
    </dgm:pt>
    <dgm:pt modelId="{8AC4EB25-A40C-424E-8965-F26F6254E634}" type="sibTrans" cxnId="{2280D538-4592-4963-94DA-98AF03E160EF}">
      <dgm:prSet/>
      <dgm:spPr/>
      <dgm:t>
        <a:bodyPr/>
        <a:lstStyle/>
        <a:p>
          <a:endParaRPr lang="en-US" sz="1400"/>
        </a:p>
      </dgm:t>
    </dgm:pt>
    <dgm:pt modelId="{E45B8735-25F5-4357-85D2-AF9CB2E2C352}">
      <dgm:prSet phldrT="[Text]" custT="1"/>
      <dgm:spPr/>
      <dgm:t>
        <a:bodyPr/>
        <a:lstStyle/>
        <a:p>
          <a:r>
            <a:rPr lang="en-US" sz="1400" dirty="0" smtClean="0"/>
            <a:t>Functional mgr</a:t>
          </a:r>
          <a:endParaRPr lang="en-US" sz="1400" dirty="0"/>
        </a:p>
      </dgm:t>
    </dgm:pt>
    <dgm:pt modelId="{9F2A2FFD-6E33-442B-B3CF-419D0FBFAE5F}" type="parTrans" cxnId="{4D25600C-D62B-40F5-A80E-2C62080EF5A7}">
      <dgm:prSet/>
      <dgm:spPr/>
      <dgm:t>
        <a:bodyPr/>
        <a:lstStyle/>
        <a:p>
          <a:endParaRPr lang="en-US" sz="1400"/>
        </a:p>
      </dgm:t>
    </dgm:pt>
    <dgm:pt modelId="{C5AA5794-4BEB-4AAF-BF0C-5BBF488E350A}" type="sibTrans" cxnId="{4D25600C-D62B-40F5-A80E-2C62080EF5A7}">
      <dgm:prSet/>
      <dgm:spPr/>
      <dgm:t>
        <a:bodyPr/>
        <a:lstStyle/>
        <a:p>
          <a:endParaRPr lang="en-US" sz="1400"/>
        </a:p>
      </dgm:t>
    </dgm:pt>
    <dgm:pt modelId="{842E12EF-F16B-4CA6-8B21-5D4223A49417}">
      <dgm:prSet custT="1"/>
      <dgm:spPr/>
      <dgm:t>
        <a:bodyPr/>
        <a:lstStyle/>
        <a:p>
          <a:r>
            <a:rPr lang="en-US" sz="1400" dirty="0" smtClean="0"/>
            <a:t>Functional mgr</a:t>
          </a:r>
          <a:endParaRPr lang="en-US" sz="1400" baseline="0" dirty="0">
            <a:solidFill>
              <a:srgbClr val="FFFFFF"/>
            </a:solidFill>
          </a:endParaRPr>
        </a:p>
      </dgm:t>
    </dgm:pt>
    <dgm:pt modelId="{98C5415F-46B5-43BC-9C47-E8F8D876411F}" type="parTrans" cxnId="{35EA8218-3B52-470B-ACED-970D1180AC90}">
      <dgm:prSet/>
      <dgm:spPr/>
      <dgm:t>
        <a:bodyPr/>
        <a:lstStyle/>
        <a:p>
          <a:endParaRPr lang="en-US"/>
        </a:p>
      </dgm:t>
    </dgm:pt>
    <dgm:pt modelId="{88249FDD-7484-4BDB-9C7E-A35B4F4163A2}" type="sibTrans" cxnId="{35EA8218-3B52-470B-ACED-970D1180AC90}">
      <dgm:prSet/>
      <dgm:spPr/>
      <dgm:t>
        <a:bodyPr/>
        <a:lstStyle/>
        <a:p>
          <a:endParaRPr lang="en-US"/>
        </a:p>
      </dgm:t>
    </dgm:pt>
    <dgm:pt modelId="{E11AF1BF-6771-4114-8417-8894D6D09325}">
      <dgm:prSet/>
      <dgm:spPr>
        <a:solidFill>
          <a:srgbClr val="FFC000"/>
        </a:solidFill>
      </dgm:spPr>
      <dgm:t>
        <a:bodyPr/>
        <a:lstStyle/>
        <a:p>
          <a:endParaRPr lang="en-US" dirty="0"/>
        </a:p>
      </dgm:t>
    </dgm:pt>
    <dgm:pt modelId="{909EA586-BE5D-4EC8-BEFA-05F96386A0BA}" type="parTrans" cxnId="{DFF78691-A6C0-4191-9273-A6A47491282D}">
      <dgm:prSet/>
      <dgm:spPr/>
      <dgm:t>
        <a:bodyPr/>
        <a:lstStyle/>
        <a:p>
          <a:endParaRPr lang="en-US"/>
        </a:p>
      </dgm:t>
    </dgm:pt>
    <dgm:pt modelId="{3F880755-2B7F-4482-BA0B-3FC82D558E77}" type="sibTrans" cxnId="{DFF78691-A6C0-4191-9273-A6A47491282D}">
      <dgm:prSet/>
      <dgm:spPr/>
      <dgm:t>
        <a:bodyPr/>
        <a:lstStyle/>
        <a:p>
          <a:endParaRPr lang="en-US"/>
        </a:p>
      </dgm:t>
    </dgm:pt>
    <dgm:pt modelId="{CE5861F6-7EE1-4B3D-8BE6-F7901B0F6034}">
      <dgm:prSet/>
      <dgm:spPr/>
      <dgm:t>
        <a:bodyPr/>
        <a:lstStyle/>
        <a:p>
          <a:endParaRPr lang="en-US" dirty="0"/>
        </a:p>
      </dgm:t>
    </dgm:pt>
    <dgm:pt modelId="{D9F12F3B-F18B-42E5-B474-DE1FEA50501C}" type="parTrans" cxnId="{7B05D6C5-F80A-4D51-8BCF-102ABED93A7F}">
      <dgm:prSet/>
      <dgm:spPr/>
      <dgm:t>
        <a:bodyPr/>
        <a:lstStyle/>
        <a:p>
          <a:endParaRPr lang="en-US"/>
        </a:p>
      </dgm:t>
    </dgm:pt>
    <dgm:pt modelId="{6F1CEA28-5664-41A3-87BB-CD137998818B}" type="sibTrans" cxnId="{7B05D6C5-F80A-4D51-8BCF-102ABED93A7F}">
      <dgm:prSet/>
      <dgm:spPr/>
      <dgm:t>
        <a:bodyPr/>
        <a:lstStyle/>
        <a:p>
          <a:endParaRPr lang="en-US"/>
        </a:p>
      </dgm:t>
    </dgm:pt>
    <dgm:pt modelId="{48838D15-4704-4B06-B181-21696D031585}">
      <dgm:prSet/>
      <dgm:spPr/>
      <dgm:t>
        <a:bodyPr/>
        <a:lstStyle/>
        <a:p>
          <a:endParaRPr lang="en-US" dirty="0"/>
        </a:p>
      </dgm:t>
    </dgm:pt>
    <dgm:pt modelId="{4F8DC6BB-E145-4A7B-9B64-0C698A179679}" type="parTrans" cxnId="{F5D74141-C305-4B00-A996-A0FAB6496553}">
      <dgm:prSet/>
      <dgm:spPr/>
      <dgm:t>
        <a:bodyPr/>
        <a:lstStyle/>
        <a:p>
          <a:endParaRPr lang="en-US"/>
        </a:p>
      </dgm:t>
    </dgm:pt>
    <dgm:pt modelId="{A63C5F6C-951A-4395-A529-251FE55979B9}" type="sibTrans" cxnId="{F5D74141-C305-4B00-A996-A0FAB6496553}">
      <dgm:prSet/>
      <dgm:spPr/>
      <dgm:t>
        <a:bodyPr/>
        <a:lstStyle/>
        <a:p>
          <a:endParaRPr lang="en-US"/>
        </a:p>
      </dgm:t>
    </dgm:pt>
    <dgm:pt modelId="{D9F349D4-16FB-4EAC-8898-AE2B03BF6959}">
      <dgm:prSet/>
      <dgm:spPr/>
      <dgm:t>
        <a:bodyPr/>
        <a:lstStyle/>
        <a:p>
          <a:endParaRPr lang="en-US" dirty="0"/>
        </a:p>
      </dgm:t>
    </dgm:pt>
    <dgm:pt modelId="{F8C758B1-4B98-4266-AFC8-2239ACCDD207}" type="parTrans" cxnId="{3DC658FD-5D5F-4D77-B0F9-F8C1872E9440}">
      <dgm:prSet/>
      <dgm:spPr/>
      <dgm:t>
        <a:bodyPr/>
        <a:lstStyle/>
        <a:p>
          <a:endParaRPr lang="en-US"/>
        </a:p>
      </dgm:t>
    </dgm:pt>
    <dgm:pt modelId="{AEC64AEE-B1EB-41D1-AF09-89C49DEE1776}" type="sibTrans" cxnId="{3DC658FD-5D5F-4D77-B0F9-F8C1872E9440}">
      <dgm:prSet/>
      <dgm:spPr/>
      <dgm:t>
        <a:bodyPr/>
        <a:lstStyle/>
        <a:p>
          <a:endParaRPr lang="en-US"/>
        </a:p>
      </dgm:t>
    </dgm:pt>
    <dgm:pt modelId="{E8D4991A-E875-4AA6-81D6-09250D0C66F9}">
      <dgm:prSet/>
      <dgm:spPr>
        <a:solidFill>
          <a:schemeClr val="tx2"/>
        </a:solidFill>
      </dgm:spPr>
      <dgm:t>
        <a:bodyPr/>
        <a:lstStyle/>
        <a:p>
          <a:endParaRPr lang="en-US" dirty="0"/>
        </a:p>
      </dgm:t>
    </dgm:pt>
    <dgm:pt modelId="{7EB8BF96-43EB-465C-8AE5-E0225C779222}" type="parTrans" cxnId="{EEDA1A6F-A9CC-4760-9975-6FCD48899CB8}">
      <dgm:prSet/>
      <dgm:spPr/>
      <dgm:t>
        <a:bodyPr/>
        <a:lstStyle/>
        <a:p>
          <a:endParaRPr lang="en-US"/>
        </a:p>
      </dgm:t>
    </dgm:pt>
    <dgm:pt modelId="{D9D2FCF3-37C3-44D7-BC13-9E67C16504AB}" type="sibTrans" cxnId="{EEDA1A6F-A9CC-4760-9975-6FCD48899CB8}">
      <dgm:prSet/>
      <dgm:spPr/>
      <dgm:t>
        <a:bodyPr/>
        <a:lstStyle/>
        <a:p>
          <a:endParaRPr lang="en-US"/>
        </a:p>
      </dgm:t>
    </dgm:pt>
    <dgm:pt modelId="{C7830710-4588-4896-A9C2-B1DC1BDDFC51}">
      <dgm:prSet/>
      <dgm:spPr>
        <a:solidFill>
          <a:srgbClr val="FFC000"/>
        </a:solidFill>
      </dgm:spPr>
      <dgm:t>
        <a:bodyPr/>
        <a:lstStyle/>
        <a:p>
          <a:endParaRPr lang="en-US" dirty="0"/>
        </a:p>
      </dgm:t>
    </dgm:pt>
    <dgm:pt modelId="{FFCBF61B-4264-41E0-86EE-9E04AC77B8EF}" type="parTrans" cxnId="{09BFC7FF-3BFE-47D5-A9B8-D0BD884C4D33}">
      <dgm:prSet/>
      <dgm:spPr/>
      <dgm:t>
        <a:bodyPr/>
        <a:lstStyle/>
        <a:p>
          <a:endParaRPr lang="en-US"/>
        </a:p>
      </dgm:t>
    </dgm:pt>
    <dgm:pt modelId="{DEF08BA8-4232-44D1-9490-9CFADB8C7D8D}" type="sibTrans" cxnId="{09BFC7FF-3BFE-47D5-A9B8-D0BD884C4D33}">
      <dgm:prSet/>
      <dgm:spPr/>
      <dgm:t>
        <a:bodyPr/>
        <a:lstStyle/>
        <a:p>
          <a:endParaRPr lang="en-US"/>
        </a:p>
      </dgm:t>
    </dgm:pt>
    <dgm:pt modelId="{4573AC0E-16E9-4B35-8F7A-D4BD42E6C5FE}">
      <dgm:prSet/>
      <dgm:spPr>
        <a:solidFill>
          <a:schemeClr val="tx2"/>
        </a:solidFill>
      </dgm:spPr>
      <dgm:t>
        <a:bodyPr/>
        <a:lstStyle/>
        <a:p>
          <a:endParaRPr lang="en-US" dirty="0"/>
        </a:p>
      </dgm:t>
    </dgm:pt>
    <dgm:pt modelId="{7DAEEDF4-A2A2-483D-A927-586622F5C8E9}" type="parTrans" cxnId="{FFBD129A-3C4B-4C42-9954-5C1ECD99E36D}">
      <dgm:prSet/>
      <dgm:spPr/>
      <dgm:t>
        <a:bodyPr/>
        <a:lstStyle/>
        <a:p>
          <a:endParaRPr lang="en-US"/>
        </a:p>
      </dgm:t>
    </dgm:pt>
    <dgm:pt modelId="{9701DA90-6761-4830-9FA8-342294805441}" type="sibTrans" cxnId="{FFBD129A-3C4B-4C42-9954-5C1ECD99E36D}">
      <dgm:prSet/>
      <dgm:spPr/>
      <dgm:t>
        <a:bodyPr/>
        <a:lstStyle/>
        <a:p>
          <a:endParaRPr lang="en-US"/>
        </a:p>
      </dgm:t>
    </dgm:pt>
    <dgm:pt modelId="{923CFDBE-3A9B-42E2-B89B-1618D9D32953}">
      <dgm:prSet/>
      <dgm:spPr>
        <a:solidFill>
          <a:srgbClr val="FFC000"/>
        </a:solidFill>
      </dgm:spPr>
      <dgm:t>
        <a:bodyPr/>
        <a:lstStyle/>
        <a:p>
          <a:endParaRPr lang="en-US" dirty="0"/>
        </a:p>
      </dgm:t>
    </dgm:pt>
    <dgm:pt modelId="{A3FC17C5-0D9F-4101-98E6-1110B6D129A1}" type="parTrans" cxnId="{9D1E6B7C-597A-42AA-9D57-949C8D8F1B20}">
      <dgm:prSet/>
      <dgm:spPr/>
      <dgm:t>
        <a:bodyPr/>
        <a:lstStyle/>
        <a:p>
          <a:endParaRPr lang="en-US"/>
        </a:p>
      </dgm:t>
    </dgm:pt>
    <dgm:pt modelId="{D60E21B7-56E6-4CB0-AE91-5FC1C126D252}" type="sibTrans" cxnId="{9D1E6B7C-597A-42AA-9D57-949C8D8F1B20}">
      <dgm:prSet/>
      <dgm:spPr/>
      <dgm:t>
        <a:bodyPr/>
        <a:lstStyle/>
        <a:p>
          <a:endParaRPr lang="en-US"/>
        </a:p>
      </dgm:t>
    </dgm:pt>
    <dgm:pt modelId="{4B861DC6-3E3B-4A57-B559-5E0992DA0233}">
      <dgm:prSet/>
      <dgm:spPr>
        <a:solidFill>
          <a:srgbClr val="FFC000"/>
        </a:solidFill>
      </dgm:spPr>
      <dgm:t>
        <a:bodyPr/>
        <a:lstStyle/>
        <a:p>
          <a:endParaRPr lang="en-US" dirty="0"/>
        </a:p>
      </dgm:t>
    </dgm:pt>
    <dgm:pt modelId="{5733DC87-7D67-4647-AC81-A8C0D2AFB140}" type="parTrans" cxnId="{951E2EA0-F082-49E1-BEAA-3FA21BF9D6AC}">
      <dgm:prSet/>
      <dgm:spPr/>
      <dgm:t>
        <a:bodyPr/>
        <a:lstStyle/>
        <a:p>
          <a:endParaRPr lang="en-US"/>
        </a:p>
      </dgm:t>
    </dgm:pt>
    <dgm:pt modelId="{B95948C4-03E2-4F1F-8BAB-8E66804A4E7E}" type="sibTrans" cxnId="{951E2EA0-F082-49E1-BEAA-3FA21BF9D6AC}">
      <dgm:prSet/>
      <dgm:spPr/>
      <dgm:t>
        <a:bodyPr/>
        <a:lstStyle/>
        <a:p>
          <a:endParaRPr lang="en-US"/>
        </a:p>
      </dgm:t>
    </dgm:pt>
    <dgm:pt modelId="{E6A081CB-41DB-49FE-A6F6-D95AAE9FD04E}">
      <dgm:prSet/>
      <dgm:spPr>
        <a:solidFill>
          <a:srgbClr val="FFC000"/>
        </a:solidFill>
      </dgm:spPr>
      <dgm:t>
        <a:bodyPr/>
        <a:lstStyle/>
        <a:p>
          <a:endParaRPr lang="en-US" dirty="0"/>
        </a:p>
      </dgm:t>
    </dgm:pt>
    <dgm:pt modelId="{1DD2C282-C1DB-4CE9-B40D-4A0799992FF5}" type="parTrans" cxnId="{C97FE4F2-DF0E-4F45-B87B-360615040AB1}">
      <dgm:prSet/>
      <dgm:spPr/>
      <dgm:t>
        <a:bodyPr/>
        <a:lstStyle/>
        <a:p>
          <a:endParaRPr lang="en-US"/>
        </a:p>
      </dgm:t>
    </dgm:pt>
    <dgm:pt modelId="{DCA0F288-C265-4D19-861C-B9F40A351560}" type="sibTrans" cxnId="{C97FE4F2-DF0E-4F45-B87B-360615040AB1}">
      <dgm:prSet/>
      <dgm:spPr/>
      <dgm:t>
        <a:bodyPr/>
        <a:lstStyle/>
        <a:p>
          <a:endParaRPr lang="en-US"/>
        </a:p>
      </dgm:t>
    </dgm:pt>
    <dgm:pt modelId="{F313A042-509C-475B-9817-AD1A201A112C}">
      <dgm:prSet/>
      <dgm:spPr>
        <a:solidFill>
          <a:schemeClr val="tx2"/>
        </a:solidFill>
      </dgm:spPr>
      <dgm:t>
        <a:bodyPr/>
        <a:lstStyle/>
        <a:p>
          <a:endParaRPr lang="en-US" dirty="0"/>
        </a:p>
      </dgm:t>
    </dgm:pt>
    <dgm:pt modelId="{A89DDB1D-729C-4D5A-91A5-76652084113B}" type="parTrans" cxnId="{985FEE3E-4848-4DD7-A1DF-AED65B7EB881}">
      <dgm:prSet/>
      <dgm:spPr/>
      <dgm:t>
        <a:bodyPr/>
        <a:lstStyle/>
        <a:p>
          <a:endParaRPr lang="en-US"/>
        </a:p>
      </dgm:t>
    </dgm:pt>
    <dgm:pt modelId="{32AA74AB-458E-4031-9D28-CA64E51B38A7}" type="sibTrans" cxnId="{985FEE3E-4848-4DD7-A1DF-AED65B7EB881}">
      <dgm:prSet/>
      <dgm:spPr/>
      <dgm:t>
        <a:bodyPr/>
        <a:lstStyle/>
        <a:p>
          <a:endParaRPr lang="en-US"/>
        </a:p>
      </dgm:t>
    </dgm:pt>
    <dgm:pt modelId="{11A53A1C-8E87-4A1D-97BB-B50C2AF8E7E3}">
      <dgm:prSet/>
      <dgm:spPr>
        <a:solidFill>
          <a:srgbClr val="FFC000"/>
        </a:solidFill>
      </dgm:spPr>
      <dgm:t>
        <a:bodyPr/>
        <a:lstStyle/>
        <a:p>
          <a:endParaRPr lang="en-US" dirty="0"/>
        </a:p>
      </dgm:t>
    </dgm:pt>
    <dgm:pt modelId="{0C31914A-22D5-4511-8811-35192FA58A41}" type="parTrans" cxnId="{B6C48F8F-84CC-41C8-8BD3-34A24EDED572}">
      <dgm:prSet/>
      <dgm:spPr/>
      <dgm:t>
        <a:bodyPr/>
        <a:lstStyle/>
        <a:p>
          <a:endParaRPr lang="en-US"/>
        </a:p>
      </dgm:t>
    </dgm:pt>
    <dgm:pt modelId="{12138717-61DA-4146-873E-EF1BAB1E7F11}" type="sibTrans" cxnId="{B6C48F8F-84CC-41C8-8BD3-34A24EDED572}">
      <dgm:prSet/>
      <dgm:spPr/>
      <dgm:t>
        <a:bodyPr/>
        <a:lstStyle/>
        <a:p>
          <a:endParaRPr lang="en-US"/>
        </a:p>
      </dgm:t>
    </dgm:pt>
    <dgm:pt modelId="{D2B94E14-C049-4D0B-8916-D6559FA5F2DF}" type="pres">
      <dgm:prSet presAssocID="{461660DE-E8CD-4EEE-823D-16B58F5EB8DD}" presName="hierChild1" presStyleCnt="0">
        <dgm:presLayoutVars>
          <dgm:orgChart val="1"/>
          <dgm:chPref val="1"/>
          <dgm:dir/>
          <dgm:animOne val="branch"/>
          <dgm:animLvl val="lvl"/>
          <dgm:resizeHandles/>
        </dgm:presLayoutVars>
      </dgm:prSet>
      <dgm:spPr/>
      <dgm:t>
        <a:bodyPr/>
        <a:lstStyle/>
        <a:p>
          <a:endParaRPr lang="en-US"/>
        </a:p>
      </dgm:t>
    </dgm:pt>
    <dgm:pt modelId="{C56FCA9E-D014-4CEF-A55A-B3FF8C8299CF}" type="pres">
      <dgm:prSet presAssocID="{6BFEBD90-498D-4FCE-B8D7-5F483CFA3C14}" presName="hierRoot1" presStyleCnt="0">
        <dgm:presLayoutVars>
          <dgm:hierBranch val="init"/>
        </dgm:presLayoutVars>
      </dgm:prSet>
      <dgm:spPr/>
    </dgm:pt>
    <dgm:pt modelId="{F9BE451C-25A5-42AC-8710-8B12D8479173}" type="pres">
      <dgm:prSet presAssocID="{6BFEBD90-498D-4FCE-B8D7-5F483CFA3C14}" presName="rootComposite1" presStyleCnt="0"/>
      <dgm:spPr/>
    </dgm:pt>
    <dgm:pt modelId="{162228C3-7401-4A05-B27D-86506C1EDE3B}" type="pres">
      <dgm:prSet presAssocID="{6BFEBD90-498D-4FCE-B8D7-5F483CFA3C14}" presName="rootText1" presStyleLbl="node0" presStyleIdx="0" presStyleCnt="1" custLinFactNeighborY="-67180">
        <dgm:presLayoutVars>
          <dgm:chPref val="3"/>
        </dgm:presLayoutVars>
      </dgm:prSet>
      <dgm:spPr/>
      <dgm:t>
        <a:bodyPr/>
        <a:lstStyle/>
        <a:p>
          <a:endParaRPr lang="en-US"/>
        </a:p>
      </dgm:t>
    </dgm:pt>
    <dgm:pt modelId="{E0F6C1D6-1966-4068-A82E-12991109E34E}" type="pres">
      <dgm:prSet presAssocID="{6BFEBD90-498D-4FCE-B8D7-5F483CFA3C14}" presName="rootConnector1" presStyleLbl="node1" presStyleIdx="0" presStyleCnt="0"/>
      <dgm:spPr/>
      <dgm:t>
        <a:bodyPr/>
        <a:lstStyle/>
        <a:p>
          <a:endParaRPr lang="en-US"/>
        </a:p>
      </dgm:t>
    </dgm:pt>
    <dgm:pt modelId="{D5A2AAEB-D8F9-4BB2-A4E2-B679C67F387E}" type="pres">
      <dgm:prSet presAssocID="{6BFEBD90-498D-4FCE-B8D7-5F483CFA3C14}" presName="hierChild2" presStyleCnt="0"/>
      <dgm:spPr/>
    </dgm:pt>
    <dgm:pt modelId="{0B4C72F9-BF6E-4D6E-B09B-E4C8596FFB34}" type="pres">
      <dgm:prSet presAssocID="{90E5480B-1008-465C-961A-E912C4512D0F}" presName="Name37" presStyleLbl="parChTrans1D2" presStyleIdx="0" presStyleCnt="4"/>
      <dgm:spPr/>
      <dgm:t>
        <a:bodyPr/>
        <a:lstStyle/>
        <a:p>
          <a:endParaRPr lang="en-US"/>
        </a:p>
      </dgm:t>
    </dgm:pt>
    <dgm:pt modelId="{78013B28-9ED9-4BEB-A759-33C90525F84A}" type="pres">
      <dgm:prSet presAssocID="{65377ED7-6B2C-42EC-8A01-49131A71C0C8}" presName="hierRoot2" presStyleCnt="0">
        <dgm:presLayoutVars>
          <dgm:hierBranch val="init"/>
        </dgm:presLayoutVars>
      </dgm:prSet>
      <dgm:spPr/>
    </dgm:pt>
    <dgm:pt modelId="{FBB4AC3C-C465-4AE3-90FD-EC46852BEA8D}" type="pres">
      <dgm:prSet presAssocID="{65377ED7-6B2C-42EC-8A01-49131A71C0C8}" presName="rootComposite" presStyleCnt="0"/>
      <dgm:spPr/>
    </dgm:pt>
    <dgm:pt modelId="{84CE7CF7-3815-4CEF-B839-E489141B7051}" type="pres">
      <dgm:prSet presAssocID="{65377ED7-6B2C-42EC-8A01-49131A71C0C8}" presName="rootText" presStyleLbl="node2" presStyleIdx="0" presStyleCnt="4">
        <dgm:presLayoutVars>
          <dgm:chPref val="3"/>
        </dgm:presLayoutVars>
      </dgm:prSet>
      <dgm:spPr/>
      <dgm:t>
        <a:bodyPr/>
        <a:lstStyle/>
        <a:p>
          <a:endParaRPr lang="en-US"/>
        </a:p>
      </dgm:t>
    </dgm:pt>
    <dgm:pt modelId="{347F32FC-BCEC-457B-BE0D-E9004C962596}" type="pres">
      <dgm:prSet presAssocID="{65377ED7-6B2C-42EC-8A01-49131A71C0C8}" presName="rootConnector" presStyleLbl="node2" presStyleIdx="0" presStyleCnt="4"/>
      <dgm:spPr/>
      <dgm:t>
        <a:bodyPr/>
        <a:lstStyle/>
        <a:p>
          <a:endParaRPr lang="en-US"/>
        </a:p>
      </dgm:t>
    </dgm:pt>
    <dgm:pt modelId="{989E5B98-ED16-462F-919B-FB60BECDE5B2}" type="pres">
      <dgm:prSet presAssocID="{65377ED7-6B2C-42EC-8A01-49131A71C0C8}" presName="hierChild4" presStyleCnt="0"/>
      <dgm:spPr/>
    </dgm:pt>
    <dgm:pt modelId="{F11EBAE5-BB13-40C5-B0F3-A3D231AFEFB8}" type="pres">
      <dgm:prSet presAssocID="{909EA586-BE5D-4EC8-BEFA-05F96386A0BA}" presName="Name37" presStyleLbl="parChTrans1D3" presStyleIdx="0" presStyleCnt="12"/>
      <dgm:spPr/>
      <dgm:t>
        <a:bodyPr/>
        <a:lstStyle/>
        <a:p>
          <a:endParaRPr lang="en-US"/>
        </a:p>
      </dgm:t>
    </dgm:pt>
    <dgm:pt modelId="{4F88F7DB-E6F7-4D3E-BEFE-758A46A3A89C}" type="pres">
      <dgm:prSet presAssocID="{E11AF1BF-6771-4114-8417-8894D6D09325}" presName="hierRoot2" presStyleCnt="0">
        <dgm:presLayoutVars>
          <dgm:hierBranch val="init"/>
        </dgm:presLayoutVars>
      </dgm:prSet>
      <dgm:spPr/>
    </dgm:pt>
    <dgm:pt modelId="{A28A9A68-0CED-43A4-9218-78725D61D02F}" type="pres">
      <dgm:prSet presAssocID="{E11AF1BF-6771-4114-8417-8894D6D09325}" presName="rootComposite" presStyleCnt="0"/>
      <dgm:spPr/>
    </dgm:pt>
    <dgm:pt modelId="{40251515-78D1-4A90-BBDD-D2412FACF11D}" type="pres">
      <dgm:prSet presAssocID="{E11AF1BF-6771-4114-8417-8894D6D09325}" presName="rootText" presStyleLbl="node3" presStyleIdx="0" presStyleCnt="12" custScaleX="38783" custScaleY="42183" custLinFactNeighborX="-3992" custLinFactNeighborY="-7065">
        <dgm:presLayoutVars>
          <dgm:chPref val="3"/>
        </dgm:presLayoutVars>
      </dgm:prSet>
      <dgm:spPr/>
      <dgm:t>
        <a:bodyPr/>
        <a:lstStyle/>
        <a:p>
          <a:endParaRPr lang="en-US"/>
        </a:p>
      </dgm:t>
    </dgm:pt>
    <dgm:pt modelId="{98B6F91D-D9A7-47A6-B100-02FA0F514FE0}" type="pres">
      <dgm:prSet presAssocID="{E11AF1BF-6771-4114-8417-8894D6D09325}" presName="rootConnector" presStyleLbl="node3" presStyleIdx="0" presStyleCnt="12"/>
      <dgm:spPr/>
      <dgm:t>
        <a:bodyPr/>
        <a:lstStyle/>
        <a:p>
          <a:endParaRPr lang="en-US"/>
        </a:p>
      </dgm:t>
    </dgm:pt>
    <dgm:pt modelId="{A88F193C-E6A8-44C1-9898-A73A545429E6}" type="pres">
      <dgm:prSet presAssocID="{E11AF1BF-6771-4114-8417-8894D6D09325}" presName="hierChild4" presStyleCnt="0"/>
      <dgm:spPr/>
    </dgm:pt>
    <dgm:pt modelId="{B5104A76-F501-4115-8AE1-67E8FE3ACA22}" type="pres">
      <dgm:prSet presAssocID="{E11AF1BF-6771-4114-8417-8894D6D09325}" presName="hierChild5" presStyleCnt="0"/>
      <dgm:spPr/>
    </dgm:pt>
    <dgm:pt modelId="{00F24D73-C95D-4086-82F3-A56F7B9C6AF2}" type="pres">
      <dgm:prSet presAssocID="{A89DDB1D-729C-4D5A-91A5-76652084113B}" presName="Name37" presStyleLbl="parChTrans1D3" presStyleIdx="1" presStyleCnt="12"/>
      <dgm:spPr/>
      <dgm:t>
        <a:bodyPr/>
        <a:lstStyle/>
        <a:p>
          <a:endParaRPr lang="en-US"/>
        </a:p>
      </dgm:t>
    </dgm:pt>
    <dgm:pt modelId="{76142E92-376B-4EE7-BD28-9A925FB64171}" type="pres">
      <dgm:prSet presAssocID="{F313A042-509C-475B-9817-AD1A201A112C}" presName="hierRoot2" presStyleCnt="0">
        <dgm:presLayoutVars>
          <dgm:hierBranch val="init"/>
        </dgm:presLayoutVars>
      </dgm:prSet>
      <dgm:spPr/>
    </dgm:pt>
    <dgm:pt modelId="{F8AD37D7-DB7B-4B46-86A8-A5B33277DC09}" type="pres">
      <dgm:prSet presAssocID="{F313A042-509C-475B-9817-AD1A201A112C}" presName="rootComposite" presStyleCnt="0"/>
      <dgm:spPr/>
    </dgm:pt>
    <dgm:pt modelId="{C9882ACB-69F1-4638-B6D4-DA7A69794377}" type="pres">
      <dgm:prSet presAssocID="{F313A042-509C-475B-9817-AD1A201A112C}" presName="rootText" presStyleLbl="node3" presStyleIdx="1" presStyleCnt="12" custFlipVert="1" custScaleX="30709" custScaleY="60475">
        <dgm:presLayoutVars>
          <dgm:chPref val="3"/>
        </dgm:presLayoutVars>
      </dgm:prSet>
      <dgm:spPr/>
      <dgm:t>
        <a:bodyPr/>
        <a:lstStyle/>
        <a:p>
          <a:endParaRPr lang="en-US"/>
        </a:p>
      </dgm:t>
    </dgm:pt>
    <dgm:pt modelId="{E59B1C0E-C0D9-4FE2-9F5D-2D0F674764F1}" type="pres">
      <dgm:prSet presAssocID="{F313A042-509C-475B-9817-AD1A201A112C}" presName="rootConnector" presStyleLbl="node3" presStyleIdx="1" presStyleCnt="12"/>
      <dgm:spPr/>
      <dgm:t>
        <a:bodyPr/>
        <a:lstStyle/>
        <a:p>
          <a:endParaRPr lang="en-US"/>
        </a:p>
      </dgm:t>
    </dgm:pt>
    <dgm:pt modelId="{0A1A69F8-922D-41C2-A6E9-C763F601FDE1}" type="pres">
      <dgm:prSet presAssocID="{F313A042-509C-475B-9817-AD1A201A112C}" presName="hierChild4" presStyleCnt="0"/>
      <dgm:spPr/>
    </dgm:pt>
    <dgm:pt modelId="{8D58892B-E22F-4ED4-95CE-ABFD81142B8F}" type="pres">
      <dgm:prSet presAssocID="{F313A042-509C-475B-9817-AD1A201A112C}" presName="hierChild5" presStyleCnt="0"/>
      <dgm:spPr/>
    </dgm:pt>
    <dgm:pt modelId="{CD032932-A53F-4009-ABDC-0CEB6E658BBD}" type="pres">
      <dgm:prSet presAssocID="{0C31914A-22D5-4511-8811-35192FA58A41}" presName="Name37" presStyleLbl="parChTrans1D3" presStyleIdx="2" presStyleCnt="12"/>
      <dgm:spPr/>
      <dgm:t>
        <a:bodyPr/>
        <a:lstStyle/>
        <a:p>
          <a:endParaRPr lang="en-US"/>
        </a:p>
      </dgm:t>
    </dgm:pt>
    <dgm:pt modelId="{DC0852FC-5670-4480-98B9-299CD07DA123}" type="pres">
      <dgm:prSet presAssocID="{11A53A1C-8E87-4A1D-97BB-B50C2AF8E7E3}" presName="hierRoot2" presStyleCnt="0">
        <dgm:presLayoutVars>
          <dgm:hierBranch val="init"/>
        </dgm:presLayoutVars>
      </dgm:prSet>
      <dgm:spPr/>
    </dgm:pt>
    <dgm:pt modelId="{A03706D6-007C-4446-866A-6E331411D8E4}" type="pres">
      <dgm:prSet presAssocID="{11A53A1C-8E87-4A1D-97BB-B50C2AF8E7E3}" presName="rootComposite" presStyleCnt="0"/>
      <dgm:spPr/>
    </dgm:pt>
    <dgm:pt modelId="{F239E45E-1AD0-49AB-AC63-0BF05CFBD388}" type="pres">
      <dgm:prSet presAssocID="{11A53A1C-8E87-4A1D-97BB-B50C2AF8E7E3}" presName="rootText" presStyleLbl="node3" presStyleIdx="2" presStyleCnt="12" custFlipVert="0" custScaleX="33710" custScaleY="51569">
        <dgm:presLayoutVars>
          <dgm:chPref val="3"/>
        </dgm:presLayoutVars>
      </dgm:prSet>
      <dgm:spPr/>
      <dgm:t>
        <a:bodyPr/>
        <a:lstStyle/>
        <a:p>
          <a:endParaRPr lang="en-US"/>
        </a:p>
      </dgm:t>
    </dgm:pt>
    <dgm:pt modelId="{308020DB-D98E-453C-8BA1-F6A693034301}" type="pres">
      <dgm:prSet presAssocID="{11A53A1C-8E87-4A1D-97BB-B50C2AF8E7E3}" presName="rootConnector" presStyleLbl="node3" presStyleIdx="2" presStyleCnt="12"/>
      <dgm:spPr/>
      <dgm:t>
        <a:bodyPr/>
        <a:lstStyle/>
        <a:p>
          <a:endParaRPr lang="en-US"/>
        </a:p>
      </dgm:t>
    </dgm:pt>
    <dgm:pt modelId="{830191CF-8464-4B6A-95BE-309875660A68}" type="pres">
      <dgm:prSet presAssocID="{11A53A1C-8E87-4A1D-97BB-B50C2AF8E7E3}" presName="hierChild4" presStyleCnt="0"/>
      <dgm:spPr/>
    </dgm:pt>
    <dgm:pt modelId="{CD00E730-76EB-4E32-AAD0-1620245656FE}" type="pres">
      <dgm:prSet presAssocID="{11A53A1C-8E87-4A1D-97BB-B50C2AF8E7E3}" presName="hierChild5" presStyleCnt="0"/>
      <dgm:spPr/>
    </dgm:pt>
    <dgm:pt modelId="{238CB3EB-E7C2-48E7-93B8-BDD5053201CF}" type="pres">
      <dgm:prSet presAssocID="{65377ED7-6B2C-42EC-8A01-49131A71C0C8}" presName="hierChild5" presStyleCnt="0"/>
      <dgm:spPr/>
    </dgm:pt>
    <dgm:pt modelId="{A4FC3F86-7A14-476F-BFEB-0CDAB18325C5}" type="pres">
      <dgm:prSet presAssocID="{98C5415F-46B5-43BC-9C47-E8F8D876411F}" presName="Name37" presStyleLbl="parChTrans1D2" presStyleIdx="1" presStyleCnt="4"/>
      <dgm:spPr/>
      <dgm:t>
        <a:bodyPr/>
        <a:lstStyle/>
        <a:p>
          <a:endParaRPr lang="en-US"/>
        </a:p>
      </dgm:t>
    </dgm:pt>
    <dgm:pt modelId="{6658C3C6-95C5-4F98-B879-1F12BD4FF0E5}" type="pres">
      <dgm:prSet presAssocID="{842E12EF-F16B-4CA6-8B21-5D4223A49417}" presName="hierRoot2" presStyleCnt="0">
        <dgm:presLayoutVars>
          <dgm:hierBranch val="init"/>
        </dgm:presLayoutVars>
      </dgm:prSet>
      <dgm:spPr/>
    </dgm:pt>
    <dgm:pt modelId="{F3449AF2-2CF6-4CBF-9352-1F3AC39A1B84}" type="pres">
      <dgm:prSet presAssocID="{842E12EF-F16B-4CA6-8B21-5D4223A49417}" presName="rootComposite" presStyleCnt="0"/>
      <dgm:spPr/>
    </dgm:pt>
    <dgm:pt modelId="{E9CA97E9-D71D-4837-93C0-BD1503982791}" type="pres">
      <dgm:prSet presAssocID="{842E12EF-F16B-4CA6-8B21-5D4223A49417}" presName="rootText" presStyleLbl="node2" presStyleIdx="1" presStyleCnt="4">
        <dgm:presLayoutVars>
          <dgm:chPref val="3"/>
        </dgm:presLayoutVars>
      </dgm:prSet>
      <dgm:spPr/>
      <dgm:t>
        <a:bodyPr/>
        <a:lstStyle/>
        <a:p>
          <a:endParaRPr lang="en-US"/>
        </a:p>
      </dgm:t>
    </dgm:pt>
    <dgm:pt modelId="{36D40E02-9730-4C01-B94E-A33A130AFC2D}" type="pres">
      <dgm:prSet presAssocID="{842E12EF-F16B-4CA6-8B21-5D4223A49417}" presName="rootConnector" presStyleLbl="node2" presStyleIdx="1" presStyleCnt="4"/>
      <dgm:spPr/>
      <dgm:t>
        <a:bodyPr/>
        <a:lstStyle/>
        <a:p>
          <a:endParaRPr lang="en-US"/>
        </a:p>
      </dgm:t>
    </dgm:pt>
    <dgm:pt modelId="{E71D63AC-2874-49C0-A061-2386B9CA39FC}" type="pres">
      <dgm:prSet presAssocID="{842E12EF-F16B-4CA6-8B21-5D4223A49417}" presName="hierChild4" presStyleCnt="0"/>
      <dgm:spPr/>
    </dgm:pt>
    <dgm:pt modelId="{CEC0DD18-A8D1-4E91-B695-AB83CFE41B8C}" type="pres">
      <dgm:prSet presAssocID="{D9F12F3B-F18B-42E5-B474-DE1FEA50501C}" presName="Name37" presStyleLbl="parChTrans1D3" presStyleIdx="3" presStyleCnt="12"/>
      <dgm:spPr/>
      <dgm:t>
        <a:bodyPr/>
        <a:lstStyle/>
        <a:p>
          <a:endParaRPr lang="en-US"/>
        </a:p>
      </dgm:t>
    </dgm:pt>
    <dgm:pt modelId="{87523CAB-D69D-4789-877F-1EFCF305B88E}" type="pres">
      <dgm:prSet presAssocID="{CE5861F6-7EE1-4B3D-8BE6-F7901B0F6034}" presName="hierRoot2" presStyleCnt="0">
        <dgm:presLayoutVars>
          <dgm:hierBranch val="init"/>
        </dgm:presLayoutVars>
      </dgm:prSet>
      <dgm:spPr/>
    </dgm:pt>
    <dgm:pt modelId="{FA22B75E-1E03-46CF-876A-E1E9934AA200}" type="pres">
      <dgm:prSet presAssocID="{CE5861F6-7EE1-4B3D-8BE6-F7901B0F6034}" presName="rootComposite" presStyleCnt="0"/>
      <dgm:spPr/>
    </dgm:pt>
    <dgm:pt modelId="{333AE50A-4121-4976-916E-B81411330E2C}" type="pres">
      <dgm:prSet presAssocID="{CE5861F6-7EE1-4B3D-8BE6-F7901B0F6034}" presName="rootText" presStyleLbl="node3" presStyleIdx="3" presStyleCnt="12" custScaleX="33619" custScaleY="42182">
        <dgm:presLayoutVars>
          <dgm:chPref val="3"/>
        </dgm:presLayoutVars>
      </dgm:prSet>
      <dgm:spPr/>
      <dgm:t>
        <a:bodyPr/>
        <a:lstStyle/>
        <a:p>
          <a:endParaRPr lang="en-US"/>
        </a:p>
      </dgm:t>
    </dgm:pt>
    <dgm:pt modelId="{7CDE0CAE-A8C0-4C75-A25F-186AECF557BE}" type="pres">
      <dgm:prSet presAssocID="{CE5861F6-7EE1-4B3D-8BE6-F7901B0F6034}" presName="rootConnector" presStyleLbl="node3" presStyleIdx="3" presStyleCnt="12"/>
      <dgm:spPr/>
      <dgm:t>
        <a:bodyPr/>
        <a:lstStyle/>
        <a:p>
          <a:endParaRPr lang="en-US"/>
        </a:p>
      </dgm:t>
    </dgm:pt>
    <dgm:pt modelId="{9BFBE7E2-328E-46EA-BDC8-E0F3BC2B4BB1}" type="pres">
      <dgm:prSet presAssocID="{CE5861F6-7EE1-4B3D-8BE6-F7901B0F6034}" presName="hierChild4" presStyleCnt="0"/>
      <dgm:spPr/>
    </dgm:pt>
    <dgm:pt modelId="{DEC7D843-58F6-46F6-BEC4-934690220FD2}" type="pres">
      <dgm:prSet presAssocID="{CE5861F6-7EE1-4B3D-8BE6-F7901B0F6034}" presName="hierChild5" presStyleCnt="0"/>
      <dgm:spPr/>
    </dgm:pt>
    <dgm:pt modelId="{856DA638-063B-4240-A193-6F043E23AB3B}" type="pres">
      <dgm:prSet presAssocID="{5733DC87-7D67-4647-AC81-A8C0D2AFB140}" presName="Name37" presStyleLbl="parChTrans1D3" presStyleIdx="4" presStyleCnt="12"/>
      <dgm:spPr/>
      <dgm:t>
        <a:bodyPr/>
        <a:lstStyle/>
        <a:p>
          <a:endParaRPr lang="en-US"/>
        </a:p>
      </dgm:t>
    </dgm:pt>
    <dgm:pt modelId="{F90AFE11-B3A3-4379-AD6B-6C3169ECA71E}" type="pres">
      <dgm:prSet presAssocID="{4B861DC6-3E3B-4A57-B559-5E0992DA0233}" presName="hierRoot2" presStyleCnt="0">
        <dgm:presLayoutVars>
          <dgm:hierBranch val="init"/>
        </dgm:presLayoutVars>
      </dgm:prSet>
      <dgm:spPr/>
    </dgm:pt>
    <dgm:pt modelId="{65FDBD4F-47DD-4FC3-B784-BBD29E70A7C5}" type="pres">
      <dgm:prSet presAssocID="{4B861DC6-3E3B-4A57-B559-5E0992DA0233}" presName="rootComposite" presStyleCnt="0"/>
      <dgm:spPr/>
    </dgm:pt>
    <dgm:pt modelId="{BA9AC000-03B5-4FA7-8124-6A27947A4C8D}" type="pres">
      <dgm:prSet presAssocID="{4B861DC6-3E3B-4A57-B559-5E0992DA0233}" presName="rootText" presStyleLbl="node3" presStyleIdx="4" presStyleCnt="12" custScaleX="37300" custScaleY="59318" custLinFactNeighborY="654">
        <dgm:presLayoutVars>
          <dgm:chPref val="3"/>
        </dgm:presLayoutVars>
      </dgm:prSet>
      <dgm:spPr/>
      <dgm:t>
        <a:bodyPr/>
        <a:lstStyle/>
        <a:p>
          <a:endParaRPr lang="en-US"/>
        </a:p>
      </dgm:t>
    </dgm:pt>
    <dgm:pt modelId="{03102F67-7313-4559-8B6F-546E03EC1D54}" type="pres">
      <dgm:prSet presAssocID="{4B861DC6-3E3B-4A57-B559-5E0992DA0233}" presName="rootConnector" presStyleLbl="node3" presStyleIdx="4" presStyleCnt="12"/>
      <dgm:spPr/>
      <dgm:t>
        <a:bodyPr/>
        <a:lstStyle/>
        <a:p>
          <a:endParaRPr lang="en-US"/>
        </a:p>
      </dgm:t>
    </dgm:pt>
    <dgm:pt modelId="{806EC227-376F-47A5-A1CE-AE2E1898A65F}" type="pres">
      <dgm:prSet presAssocID="{4B861DC6-3E3B-4A57-B559-5E0992DA0233}" presName="hierChild4" presStyleCnt="0"/>
      <dgm:spPr/>
    </dgm:pt>
    <dgm:pt modelId="{F72C416B-FCD5-4349-B13E-A8E939F5A6C6}" type="pres">
      <dgm:prSet presAssocID="{4B861DC6-3E3B-4A57-B559-5E0992DA0233}" presName="hierChild5" presStyleCnt="0"/>
      <dgm:spPr/>
    </dgm:pt>
    <dgm:pt modelId="{D11C5529-2283-4C72-9AEF-5D4177EF5BAB}" type="pres">
      <dgm:prSet presAssocID="{1DD2C282-C1DB-4CE9-B40D-4A0799992FF5}" presName="Name37" presStyleLbl="parChTrans1D3" presStyleIdx="5" presStyleCnt="12"/>
      <dgm:spPr/>
      <dgm:t>
        <a:bodyPr/>
        <a:lstStyle/>
        <a:p>
          <a:endParaRPr lang="en-US"/>
        </a:p>
      </dgm:t>
    </dgm:pt>
    <dgm:pt modelId="{22149E60-9BD5-4C61-9F23-09EA934D609E}" type="pres">
      <dgm:prSet presAssocID="{E6A081CB-41DB-49FE-A6F6-D95AAE9FD04E}" presName="hierRoot2" presStyleCnt="0">
        <dgm:presLayoutVars>
          <dgm:hierBranch val="init"/>
        </dgm:presLayoutVars>
      </dgm:prSet>
      <dgm:spPr/>
    </dgm:pt>
    <dgm:pt modelId="{1DD83548-349D-40F7-844A-D5847AF8DABF}" type="pres">
      <dgm:prSet presAssocID="{E6A081CB-41DB-49FE-A6F6-D95AAE9FD04E}" presName="rootComposite" presStyleCnt="0"/>
      <dgm:spPr/>
    </dgm:pt>
    <dgm:pt modelId="{8BC87DE0-D1F9-494D-85AE-AD046AC1F75D}" type="pres">
      <dgm:prSet presAssocID="{E6A081CB-41DB-49FE-A6F6-D95AAE9FD04E}" presName="rootText" presStyleLbl="node3" presStyleIdx="5" presStyleCnt="12" custFlipVert="1" custScaleX="37302" custScaleY="51420" custLinFactNeighborY="15345">
        <dgm:presLayoutVars>
          <dgm:chPref val="3"/>
        </dgm:presLayoutVars>
      </dgm:prSet>
      <dgm:spPr/>
      <dgm:t>
        <a:bodyPr/>
        <a:lstStyle/>
        <a:p>
          <a:endParaRPr lang="en-US"/>
        </a:p>
      </dgm:t>
    </dgm:pt>
    <dgm:pt modelId="{6843A386-037E-4C44-AAAE-863EC0E11A29}" type="pres">
      <dgm:prSet presAssocID="{E6A081CB-41DB-49FE-A6F6-D95AAE9FD04E}" presName="rootConnector" presStyleLbl="node3" presStyleIdx="5" presStyleCnt="12"/>
      <dgm:spPr/>
      <dgm:t>
        <a:bodyPr/>
        <a:lstStyle/>
        <a:p>
          <a:endParaRPr lang="en-US"/>
        </a:p>
      </dgm:t>
    </dgm:pt>
    <dgm:pt modelId="{1C3D80EF-7D09-4F3C-8C60-54A4C70A72C9}" type="pres">
      <dgm:prSet presAssocID="{E6A081CB-41DB-49FE-A6F6-D95AAE9FD04E}" presName="hierChild4" presStyleCnt="0"/>
      <dgm:spPr/>
    </dgm:pt>
    <dgm:pt modelId="{C826B1A2-FA2E-4C20-B026-832581A31C4D}" type="pres">
      <dgm:prSet presAssocID="{E6A081CB-41DB-49FE-A6F6-D95AAE9FD04E}" presName="hierChild5" presStyleCnt="0"/>
      <dgm:spPr/>
    </dgm:pt>
    <dgm:pt modelId="{771F4E13-A200-430E-8A65-9B2964D893D9}" type="pres">
      <dgm:prSet presAssocID="{842E12EF-F16B-4CA6-8B21-5D4223A49417}" presName="hierChild5" presStyleCnt="0"/>
      <dgm:spPr/>
    </dgm:pt>
    <dgm:pt modelId="{B32340D7-4C88-48C4-A9D0-EC5C3AFA26A9}" type="pres">
      <dgm:prSet presAssocID="{7EC74F26-7D78-4EBD-B0AE-A26BC8232A23}" presName="Name37" presStyleLbl="parChTrans1D2" presStyleIdx="2" presStyleCnt="4"/>
      <dgm:spPr/>
      <dgm:t>
        <a:bodyPr/>
        <a:lstStyle/>
        <a:p>
          <a:endParaRPr lang="en-US"/>
        </a:p>
      </dgm:t>
    </dgm:pt>
    <dgm:pt modelId="{F7917503-EAFF-4048-A37A-8A857D8E6963}" type="pres">
      <dgm:prSet presAssocID="{5B475AAF-CAF8-4708-A34F-1F0C50C3148B}" presName="hierRoot2" presStyleCnt="0">
        <dgm:presLayoutVars>
          <dgm:hierBranch val="init"/>
        </dgm:presLayoutVars>
      </dgm:prSet>
      <dgm:spPr/>
    </dgm:pt>
    <dgm:pt modelId="{13867973-94F7-46DD-95CB-2897852BA49A}" type="pres">
      <dgm:prSet presAssocID="{5B475AAF-CAF8-4708-A34F-1F0C50C3148B}" presName="rootComposite" presStyleCnt="0"/>
      <dgm:spPr/>
    </dgm:pt>
    <dgm:pt modelId="{7E12FD98-5AD1-44BD-85A7-E0A4A61F8BA8}" type="pres">
      <dgm:prSet presAssocID="{5B475AAF-CAF8-4708-A34F-1F0C50C3148B}" presName="rootText" presStyleLbl="node2" presStyleIdx="2" presStyleCnt="4">
        <dgm:presLayoutVars>
          <dgm:chPref val="3"/>
        </dgm:presLayoutVars>
      </dgm:prSet>
      <dgm:spPr/>
      <dgm:t>
        <a:bodyPr/>
        <a:lstStyle/>
        <a:p>
          <a:endParaRPr lang="en-US"/>
        </a:p>
      </dgm:t>
    </dgm:pt>
    <dgm:pt modelId="{F716B8A3-3E05-4289-98B1-87E62EDA9EE6}" type="pres">
      <dgm:prSet presAssocID="{5B475AAF-CAF8-4708-A34F-1F0C50C3148B}" presName="rootConnector" presStyleLbl="node2" presStyleIdx="2" presStyleCnt="4"/>
      <dgm:spPr/>
      <dgm:t>
        <a:bodyPr/>
        <a:lstStyle/>
        <a:p>
          <a:endParaRPr lang="en-US"/>
        </a:p>
      </dgm:t>
    </dgm:pt>
    <dgm:pt modelId="{5D096C01-AF87-43CF-B225-BC35E652F5C3}" type="pres">
      <dgm:prSet presAssocID="{5B475AAF-CAF8-4708-A34F-1F0C50C3148B}" presName="hierChild4" presStyleCnt="0"/>
      <dgm:spPr/>
    </dgm:pt>
    <dgm:pt modelId="{92337139-56C6-4ABD-A452-5D3AC1F708C1}" type="pres">
      <dgm:prSet presAssocID="{4F8DC6BB-E145-4A7B-9B64-0C698A179679}" presName="Name37" presStyleLbl="parChTrans1D3" presStyleIdx="6" presStyleCnt="12"/>
      <dgm:spPr/>
      <dgm:t>
        <a:bodyPr/>
        <a:lstStyle/>
        <a:p>
          <a:endParaRPr lang="en-US"/>
        </a:p>
      </dgm:t>
    </dgm:pt>
    <dgm:pt modelId="{7D1C6ACC-A1EF-4775-8196-59F7D08B554F}" type="pres">
      <dgm:prSet presAssocID="{48838D15-4704-4B06-B181-21696D031585}" presName="hierRoot2" presStyleCnt="0">
        <dgm:presLayoutVars>
          <dgm:hierBranch val="init"/>
        </dgm:presLayoutVars>
      </dgm:prSet>
      <dgm:spPr/>
    </dgm:pt>
    <dgm:pt modelId="{A889E16D-6C24-4FF7-B2E0-AE7DB903DFF3}" type="pres">
      <dgm:prSet presAssocID="{48838D15-4704-4B06-B181-21696D031585}" presName="rootComposite" presStyleCnt="0"/>
      <dgm:spPr/>
    </dgm:pt>
    <dgm:pt modelId="{DE95ABF7-7565-4A91-B8C4-820F9875EFFD}" type="pres">
      <dgm:prSet presAssocID="{48838D15-4704-4B06-B181-21696D031585}" presName="rootText" presStyleLbl="node3" presStyleIdx="6" presStyleCnt="12" custScaleX="28125" custScaleY="53663">
        <dgm:presLayoutVars>
          <dgm:chPref val="3"/>
        </dgm:presLayoutVars>
      </dgm:prSet>
      <dgm:spPr/>
      <dgm:t>
        <a:bodyPr/>
        <a:lstStyle/>
        <a:p>
          <a:endParaRPr lang="en-US"/>
        </a:p>
      </dgm:t>
    </dgm:pt>
    <dgm:pt modelId="{803A33AF-89AE-4522-951F-8462D0C9A850}" type="pres">
      <dgm:prSet presAssocID="{48838D15-4704-4B06-B181-21696D031585}" presName="rootConnector" presStyleLbl="node3" presStyleIdx="6" presStyleCnt="12"/>
      <dgm:spPr/>
      <dgm:t>
        <a:bodyPr/>
        <a:lstStyle/>
        <a:p>
          <a:endParaRPr lang="en-US"/>
        </a:p>
      </dgm:t>
    </dgm:pt>
    <dgm:pt modelId="{D0E7AC5C-917C-44D3-8B4D-7F18A4A97BC6}" type="pres">
      <dgm:prSet presAssocID="{48838D15-4704-4B06-B181-21696D031585}" presName="hierChild4" presStyleCnt="0"/>
      <dgm:spPr/>
    </dgm:pt>
    <dgm:pt modelId="{E2B4F424-70E8-4B73-9528-8FF7EFD6E907}" type="pres">
      <dgm:prSet presAssocID="{48838D15-4704-4B06-B181-21696D031585}" presName="hierChild5" presStyleCnt="0"/>
      <dgm:spPr/>
    </dgm:pt>
    <dgm:pt modelId="{8465C25E-B903-4702-A929-11953F341D39}" type="pres">
      <dgm:prSet presAssocID="{7DAEEDF4-A2A2-483D-A927-586622F5C8E9}" presName="Name37" presStyleLbl="parChTrans1D3" presStyleIdx="7" presStyleCnt="12"/>
      <dgm:spPr/>
      <dgm:t>
        <a:bodyPr/>
        <a:lstStyle/>
        <a:p>
          <a:endParaRPr lang="en-US"/>
        </a:p>
      </dgm:t>
    </dgm:pt>
    <dgm:pt modelId="{8A4428E8-F0CD-40ED-BC81-6275CBC29F96}" type="pres">
      <dgm:prSet presAssocID="{4573AC0E-16E9-4B35-8F7A-D4BD42E6C5FE}" presName="hierRoot2" presStyleCnt="0">
        <dgm:presLayoutVars>
          <dgm:hierBranch val="init"/>
        </dgm:presLayoutVars>
      </dgm:prSet>
      <dgm:spPr/>
    </dgm:pt>
    <dgm:pt modelId="{D97BDC2F-0529-4B75-BE5E-7DBF9054E3D8}" type="pres">
      <dgm:prSet presAssocID="{4573AC0E-16E9-4B35-8F7A-D4BD42E6C5FE}" presName="rootComposite" presStyleCnt="0"/>
      <dgm:spPr/>
    </dgm:pt>
    <dgm:pt modelId="{52046925-FDD2-452D-9F82-D594849B7939}" type="pres">
      <dgm:prSet presAssocID="{4573AC0E-16E9-4B35-8F7A-D4BD42E6C5FE}" presName="rootText" presStyleLbl="node3" presStyleIdx="7" presStyleCnt="12" custScaleX="27317" custScaleY="48601" custLinFactNeighborY="11681">
        <dgm:presLayoutVars>
          <dgm:chPref val="3"/>
        </dgm:presLayoutVars>
      </dgm:prSet>
      <dgm:spPr/>
      <dgm:t>
        <a:bodyPr/>
        <a:lstStyle/>
        <a:p>
          <a:endParaRPr lang="en-US"/>
        </a:p>
      </dgm:t>
    </dgm:pt>
    <dgm:pt modelId="{269B31A6-56C7-4052-8C60-1CED9FC6413C}" type="pres">
      <dgm:prSet presAssocID="{4573AC0E-16E9-4B35-8F7A-D4BD42E6C5FE}" presName="rootConnector" presStyleLbl="node3" presStyleIdx="7" presStyleCnt="12"/>
      <dgm:spPr/>
      <dgm:t>
        <a:bodyPr/>
        <a:lstStyle/>
        <a:p>
          <a:endParaRPr lang="en-US"/>
        </a:p>
      </dgm:t>
    </dgm:pt>
    <dgm:pt modelId="{DE9C6BA4-6DD6-451A-AF14-5339CC0B6E6C}" type="pres">
      <dgm:prSet presAssocID="{4573AC0E-16E9-4B35-8F7A-D4BD42E6C5FE}" presName="hierChild4" presStyleCnt="0"/>
      <dgm:spPr/>
    </dgm:pt>
    <dgm:pt modelId="{67DC234B-2B86-4F76-82EB-895002E9EF04}" type="pres">
      <dgm:prSet presAssocID="{4573AC0E-16E9-4B35-8F7A-D4BD42E6C5FE}" presName="hierChild5" presStyleCnt="0"/>
      <dgm:spPr/>
    </dgm:pt>
    <dgm:pt modelId="{6D562958-E002-4B9E-9013-FD16A2F5BF28}" type="pres">
      <dgm:prSet presAssocID="{A3FC17C5-0D9F-4101-98E6-1110B6D129A1}" presName="Name37" presStyleLbl="parChTrans1D3" presStyleIdx="8" presStyleCnt="12"/>
      <dgm:spPr/>
      <dgm:t>
        <a:bodyPr/>
        <a:lstStyle/>
        <a:p>
          <a:endParaRPr lang="en-US"/>
        </a:p>
      </dgm:t>
    </dgm:pt>
    <dgm:pt modelId="{9316D034-1A7A-4188-B954-EC275BA2E134}" type="pres">
      <dgm:prSet presAssocID="{923CFDBE-3A9B-42E2-B89B-1618D9D32953}" presName="hierRoot2" presStyleCnt="0">
        <dgm:presLayoutVars>
          <dgm:hierBranch val="init"/>
        </dgm:presLayoutVars>
      </dgm:prSet>
      <dgm:spPr/>
    </dgm:pt>
    <dgm:pt modelId="{D0C96479-68B3-4CA8-A44E-4633BBD65F81}" type="pres">
      <dgm:prSet presAssocID="{923CFDBE-3A9B-42E2-B89B-1618D9D32953}" presName="rootComposite" presStyleCnt="0"/>
      <dgm:spPr/>
    </dgm:pt>
    <dgm:pt modelId="{E99ED401-82C2-4351-AE81-AA35C0BDB110}" type="pres">
      <dgm:prSet presAssocID="{923CFDBE-3A9B-42E2-B89B-1618D9D32953}" presName="rootText" presStyleLbl="node3" presStyleIdx="8" presStyleCnt="12" custScaleX="33709" custScaleY="61600" custLinFactNeighborY="19399">
        <dgm:presLayoutVars>
          <dgm:chPref val="3"/>
        </dgm:presLayoutVars>
      </dgm:prSet>
      <dgm:spPr/>
      <dgm:t>
        <a:bodyPr/>
        <a:lstStyle/>
        <a:p>
          <a:endParaRPr lang="en-US"/>
        </a:p>
      </dgm:t>
    </dgm:pt>
    <dgm:pt modelId="{C3850799-CC76-4410-A279-CB5139DA5B7D}" type="pres">
      <dgm:prSet presAssocID="{923CFDBE-3A9B-42E2-B89B-1618D9D32953}" presName="rootConnector" presStyleLbl="node3" presStyleIdx="8" presStyleCnt="12"/>
      <dgm:spPr/>
      <dgm:t>
        <a:bodyPr/>
        <a:lstStyle/>
        <a:p>
          <a:endParaRPr lang="en-US"/>
        </a:p>
      </dgm:t>
    </dgm:pt>
    <dgm:pt modelId="{F51CCC71-3962-435C-B7F6-C1809EE3F2F1}" type="pres">
      <dgm:prSet presAssocID="{923CFDBE-3A9B-42E2-B89B-1618D9D32953}" presName="hierChild4" presStyleCnt="0"/>
      <dgm:spPr/>
    </dgm:pt>
    <dgm:pt modelId="{080DE0F8-F879-4CAA-9BEA-9E2600060684}" type="pres">
      <dgm:prSet presAssocID="{923CFDBE-3A9B-42E2-B89B-1618D9D32953}" presName="hierChild5" presStyleCnt="0"/>
      <dgm:spPr/>
    </dgm:pt>
    <dgm:pt modelId="{A95C969E-16E1-4C8F-886C-29D31ED53B73}" type="pres">
      <dgm:prSet presAssocID="{5B475AAF-CAF8-4708-A34F-1F0C50C3148B}" presName="hierChild5" presStyleCnt="0"/>
      <dgm:spPr/>
    </dgm:pt>
    <dgm:pt modelId="{14B8CFD5-3CAF-4848-A2C9-77E5396EAA56}" type="pres">
      <dgm:prSet presAssocID="{9F2A2FFD-6E33-442B-B3CF-419D0FBFAE5F}" presName="Name37" presStyleLbl="parChTrans1D2" presStyleIdx="3" presStyleCnt="4"/>
      <dgm:spPr/>
      <dgm:t>
        <a:bodyPr/>
        <a:lstStyle/>
        <a:p>
          <a:endParaRPr lang="en-US"/>
        </a:p>
      </dgm:t>
    </dgm:pt>
    <dgm:pt modelId="{3BC41EE5-828C-4C72-BD75-A1AF23B684A4}" type="pres">
      <dgm:prSet presAssocID="{E45B8735-25F5-4357-85D2-AF9CB2E2C352}" presName="hierRoot2" presStyleCnt="0">
        <dgm:presLayoutVars>
          <dgm:hierBranch val="init"/>
        </dgm:presLayoutVars>
      </dgm:prSet>
      <dgm:spPr/>
    </dgm:pt>
    <dgm:pt modelId="{4A0B9DC6-9342-4526-B295-1BE41B173562}" type="pres">
      <dgm:prSet presAssocID="{E45B8735-25F5-4357-85D2-AF9CB2E2C352}" presName="rootComposite" presStyleCnt="0"/>
      <dgm:spPr/>
    </dgm:pt>
    <dgm:pt modelId="{9FA18A4C-D74A-4F3D-8EAE-CE4A71F98F6A}" type="pres">
      <dgm:prSet presAssocID="{E45B8735-25F5-4357-85D2-AF9CB2E2C352}" presName="rootText" presStyleLbl="node2" presStyleIdx="3" presStyleCnt="4">
        <dgm:presLayoutVars>
          <dgm:chPref val="3"/>
        </dgm:presLayoutVars>
      </dgm:prSet>
      <dgm:spPr/>
      <dgm:t>
        <a:bodyPr/>
        <a:lstStyle/>
        <a:p>
          <a:endParaRPr lang="en-US"/>
        </a:p>
      </dgm:t>
    </dgm:pt>
    <dgm:pt modelId="{6A08C4DC-BA98-4E7A-89F0-543D9524D691}" type="pres">
      <dgm:prSet presAssocID="{E45B8735-25F5-4357-85D2-AF9CB2E2C352}" presName="rootConnector" presStyleLbl="node2" presStyleIdx="3" presStyleCnt="4"/>
      <dgm:spPr/>
      <dgm:t>
        <a:bodyPr/>
        <a:lstStyle/>
        <a:p>
          <a:endParaRPr lang="en-US"/>
        </a:p>
      </dgm:t>
    </dgm:pt>
    <dgm:pt modelId="{DD8D6DE9-6150-4C14-8ACE-3539D113E3D5}" type="pres">
      <dgm:prSet presAssocID="{E45B8735-25F5-4357-85D2-AF9CB2E2C352}" presName="hierChild4" presStyleCnt="0"/>
      <dgm:spPr/>
    </dgm:pt>
    <dgm:pt modelId="{3FB1355F-D918-4514-9E2B-815916FFD327}" type="pres">
      <dgm:prSet presAssocID="{F8C758B1-4B98-4266-AFC8-2239ACCDD207}" presName="Name37" presStyleLbl="parChTrans1D3" presStyleIdx="9" presStyleCnt="12"/>
      <dgm:spPr/>
      <dgm:t>
        <a:bodyPr/>
        <a:lstStyle/>
        <a:p>
          <a:endParaRPr lang="en-US"/>
        </a:p>
      </dgm:t>
    </dgm:pt>
    <dgm:pt modelId="{DF7596B3-116F-4C75-A72B-E090ECB47126}" type="pres">
      <dgm:prSet presAssocID="{D9F349D4-16FB-4EAC-8898-AE2B03BF6959}" presName="hierRoot2" presStyleCnt="0">
        <dgm:presLayoutVars>
          <dgm:hierBranch val="init"/>
        </dgm:presLayoutVars>
      </dgm:prSet>
      <dgm:spPr/>
    </dgm:pt>
    <dgm:pt modelId="{8C49E168-7C4B-4610-AFC8-0C3ACEE680B1}" type="pres">
      <dgm:prSet presAssocID="{D9F349D4-16FB-4EAC-8898-AE2B03BF6959}" presName="rootComposite" presStyleCnt="0"/>
      <dgm:spPr/>
    </dgm:pt>
    <dgm:pt modelId="{21A50E6E-CB1F-49B0-A7CE-2AB61ABB32CF}" type="pres">
      <dgm:prSet presAssocID="{D9F349D4-16FB-4EAC-8898-AE2B03BF6959}" presName="rootText" presStyleLbl="node3" presStyleIdx="9" presStyleCnt="12" custScaleX="36840" custScaleY="51218" custLinFactNeighborY="21864">
        <dgm:presLayoutVars>
          <dgm:chPref val="3"/>
        </dgm:presLayoutVars>
      </dgm:prSet>
      <dgm:spPr/>
      <dgm:t>
        <a:bodyPr/>
        <a:lstStyle/>
        <a:p>
          <a:endParaRPr lang="en-US"/>
        </a:p>
      </dgm:t>
    </dgm:pt>
    <dgm:pt modelId="{89764044-8C94-45B4-87F2-E4F6462E2310}" type="pres">
      <dgm:prSet presAssocID="{D9F349D4-16FB-4EAC-8898-AE2B03BF6959}" presName="rootConnector" presStyleLbl="node3" presStyleIdx="9" presStyleCnt="12"/>
      <dgm:spPr/>
      <dgm:t>
        <a:bodyPr/>
        <a:lstStyle/>
        <a:p>
          <a:endParaRPr lang="en-US"/>
        </a:p>
      </dgm:t>
    </dgm:pt>
    <dgm:pt modelId="{12A2D7BB-DF7F-4807-BE21-0252D1C5EBFE}" type="pres">
      <dgm:prSet presAssocID="{D9F349D4-16FB-4EAC-8898-AE2B03BF6959}" presName="hierChild4" presStyleCnt="0"/>
      <dgm:spPr/>
    </dgm:pt>
    <dgm:pt modelId="{9EBB957D-1E0C-4F7D-B6B8-3F29A788B5B8}" type="pres">
      <dgm:prSet presAssocID="{D9F349D4-16FB-4EAC-8898-AE2B03BF6959}" presName="hierChild5" presStyleCnt="0"/>
      <dgm:spPr/>
    </dgm:pt>
    <dgm:pt modelId="{D0B5F4A3-B478-426D-8624-FF9E0F5CF002}" type="pres">
      <dgm:prSet presAssocID="{7EB8BF96-43EB-465C-8AE5-E0225C779222}" presName="Name37" presStyleLbl="parChTrans1D3" presStyleIdx="10" presStyleCnt="12"/>
      <dgm:spPr/>
      <dgm:t>
        <a:bodyPr/>
        <a:lstStyle/>
        <a:p>
          <a:endParaRPr lang="en-US"/>
        </a:p>
      </dgm:t>
    </dgm:pt>
    <dgm:pt modelId="{09CB0917-0829-4EE4-8741-3B7D66820FD9}" type="pres">
      <dgm:prSet presAssocID="{E8D4991A-E875-4AA6-81D6-09250D0C66F9}" presName="hierRoot2" presStyleCnt="0">
        <dgm:presLayoutVars>
          <dgm:hierBranch val="init"/>
        </dgm:presLayoutVars>
      </dgm:prSet>
      <dgm:spPr/>
    </dgm:pt>
    <dgm:pt modelId="{24B7D6BC-6D89-4D29-8B83-31961CFCFBE1}" type="pres">
      <dgm:prSet presAssocID="{E8D4991A-E875-4AA6-81D6-09250D0C66F9}" presName="rootComposite" presStyleCnt="0"/>
      <dgm:spPr/>
    </dgm:pt>
    <dgm:pt modelId="{3EA9938F-EE40-45EB-A4DF-A57C3958EC59}" type="pres">
      <dgm:prSet presAssocID="{E8D4991A-E875-4AA6-81D6-09250D0C66F9}" presName="rootText" presStyleLbl="node3" presStyleIdx="10" presStyleCnt="12" custScaleX="31388" custScaleY="55209" custLinFactNeighborY="29582">
        <dgm:presLayoutVars>
          <dgm:chPref val="3"/>
        </dgm:presLayoutVars>
      </dgm:prSet>
      <dgm:spPr/>
      <dgm:t>
        <a:bodyPr/>
        <a:lstStyle/>
        <a:p>
          <a:endParaRPr lang="en-US"/>
        </a:p>
      </dgm:t>
    </dgm:pt>
    <dgm:pt modelId="{8675304B-6853-47B8-A620-F6614BD7AEC9}" type="pres">
      <dgm:prSet presAssocID="{E8D4991A-E875-4AA6-81D6-09250D0C66F9}" presName="rootConnector" presStyleLbl="node3" presStyleIdx="10" presStyleCnt="12"/>
      <dgm:spPr/>
      <dgm:t>
        <a:bodyPr/>
        <a:lstStyle/>
        <a:p>
          <a:endParaRPr lang="en-US"/>
        </a:p>
      </dgm:t>
    </dgm:pt>
    <dgm:pt modelId="{A0467EBE-4CA4-4535-83EE-8BC8A02A6A3F}" type="pres">
      <dgm:prSet presAssocID="{E8D4991A-E875-4AA6-81D6-09250D0C66F9}" presName="hierChild4" presStyleCnt="0"/>
      <dgm:spPr/>
    </dgm:pt>
    <dgm:pt modelId="{23494103-748B-40FC-BA9C-DDC22A4066F1}" type="pres">
      <dgm:prSet presAssocID="{E8D4991A-E875-4AA6-81D6-09250D0C66F9}" presName="hierChild5" presStyleCnt="0"/>
      <dgm:spPr/>
    </dgm:pt>
    <dgm:pt modelId="{A671C6A8-5883-4FD4-9A62-34434D6297E5}" type="pres">
      <dgm:prSet presAssocID="{FFCBF61B-4264-41E0-86EE-9E04AC77B8EF}" presName="Name37" presStyleLbl="parChTrans1D3" presStyleIdx="11" presStyleCnt="12"/>
      <dgm:spPr/>
      <dgm:t>
        <a:bodyPr/>
        <a:lstStyle/>
        <a:p>
          <a:endParaRPr lang="en-US"/>
        </a:p>
      </dgm:t>
    </dgm:pt>
    <dgm:pt modelId="{F542CAAF-231A-426A-AE07-AF9CD75B140D}" type="pres">
      <dgm:prSet presAssocID="{C7830710-4588-4896-A9C2-B1DC1BDDFC51}" presName="hierRoot2" presStyleCnt="0">
        <dgm:presLayoutVars>
          <dgm:hierBranch val="init"/>
        </dgm:presLayoutVars>
      </dgm:prSet>
      <dgm:spPr/>
    </dgm:pt>
    <dgm:pt modelId="{9D19BA40-5ADD-40B2-90F3-0CAEDD4FBF0A}" type="pres">
      <dgm:prSet presAssocID="{C7830710-4588-4896-A9C2-B1DC1BDDFC51}" presName="rootComposite" presStyleCnt="0"/>
      <dgm:spPr/>
    </dgm:pt>
    <dgm:pt modelId="{EE125698-1573-4DCD-8C14-AFEFE69DA836}" type="pres">
      <dgm:prSet presAssocID="{C7830710-4588-4896-A9C2-B1DC1BDDFC51}" presName="rootText" presStyleLbl="node3" presStyleIdx="11" presStyleCnt="12" custScaleX="30499" custScaleY="70692" custLinFactNeighborY="21864">
        <dgm:presLayoutVars>
          <dgm:chPref val="3"/>
        </dgm:presLayoutVars>
      </dgm:prSet>
      <dgm:spPr/>
      <dgm:t>
        <a:bodyPr/>
        <a:lstStyle/>
        <a:p>
          <a:endParaRPr lang="en-US"/>
        </a:p>
      </dgm:t>
    </dgm:pt>
    <dgm:pt modelId="{3BB1FD23-463C-4E39-BB81-29072B04B820}" type="pres">
      <dgm:prSet presAssocID="{C7830710-4588-4896-A9C2-B1DC1BDDFC51}" presName="rootConnector" presStyleLbl="node3" presStyleIdx="11" presStyleCnt="12"/>
      <dgm:spPr/>
      <dgm:t>
        <a:bodyPr/>
        <a:lstStyle/>
        <a:p>
          <a:endParaRPr lang="en-US"/>
        </a:p>
      </dgm:t>
    </dgm:pt>
    <dgm:pt modelId="{6D3AA30F-BD26-4D0E-90F5-29B3114E4578}" type="pres">
      <dgm:prSet presAssocID="{C7830710-4588-4896-A9C2-B1DC1BDDFC51}" presName="hierChild4" presStyleCnt="0"/>
      <dgm:spPr/>
    </dgm:pt>
    <dgm:pt modelId="{A78DD02B-379C-4443-B000-2062399F8A25}" type="pres">
      <dgm:prSet presAssocID="{C7830710-4588-4896-A9C2-B1DC1BDDFC51}" presName="hierChild5" presStyleCnt="0"/>
      <dgm:spPr/>
    </dgm:pt>
    <dgm:pt modelId="{A12D182D-13FE-42B2-B48D-A364A4722FD8}" type="pres">
      <dgm:prSet presAssocID="{E45B8735-25F5-4357-85D2-AF9CB2E2C352}" presName="hierChild5" presStyleCnt="0"/>
      <dgm:spPr/>
    </dgm:pt>
    <dgm:pt modelId="{B49223B8-CDE2-40D3-AAFC-64556444F745}" type="pres">
      <dgm:prSet presAssocID="{6BFEBD90-498D-4FCE-B8D7-5F483CFA3C14}" presName="hierChild3" presStyleCnt="0"/>
      <dgm:spPr/>
    </dgm:pt>
  </dgm:ptLst>
  <dgm:cxnLst>
    <dgm:cxn modelId="{6706BDEC-0BEC-4899-B97E-BE385F5554E9}" type="presOf" srcId="{923CFDBE-3A9B-42E2-B89B-1618D9D32953}" destId="{E99ED401-82C2-4351-AE81-AA35C0BDB110}" srcOrd="0" destOrd="0" presId="urn:microsoft.com/office/officeart/2005/8/layout/orgChart1"/>
    <dgm:cxn modelId="{2280D538-4592-4963-94DA-98AF03E160EF}" srcId="{6BFEBD90-498D-4FCE-B8D7-5F483CFA3C14}" destId="{5B475AAF-CAF8-4708-A34F-1F0C50C3148B}" srcOrd="2" destOrd="0" parTransId="{7EC74F26-7D78-4EBD-B0AE-A26BC8232A23}" sibTransId="{8AC4EB25-A40C-424E-8965-F26F6254E634}"/>
    <dgm:cxn modelId="{729F5130-22E8-4EF7-AE1F-D39498A8F7B9}" type="presOf" srcId="{CE5861F6-7EE1-4B3D-8BE6-F7901B0F6034}" destId="{7CDE0CAE-A8C0-4C75-A25F-186AECF557BE}" srcOrd="1" destOrd="0" presId="urn:microsoft.com/office/officeart/2005/8/layout/orgChart1"/>
    <dgm:cxn modelId="{959A3EF9-FB12-416A-B412-27BE35CBDC3D}" srcId="{461660DE-E8CD-4EEE-823D-16B58F5EB8DD}" destId="{6BFEBD90-498D-4FCE-B8D7-5F483CFA3C14}" srcOrd="0" destOrd="0" parTransId="{49FE6790-2882-485D-8ED5-BB20EFB4897E}" sibTransId="{70F79194-66C8-448B-8791-526AEC4E9444}"/>
    <dgm:cxn modelId="{AF504D45-3F4B-49BB-A313-207DF9D06743}" type="presOf" srcId="{D9F12F3B-F18B-42E5-B474-DE1FEA50501C}" destId="{CEC0DD18-A8D1-4E91-B695-AB83CFE41B8C}" srcOrd="0" destOrd="0" presId="urn:microsoft.com/office/officeart/2005/8/layout/orgChart1"/>
    <dgm:cxn modelId="{B3EDEB8E-1067-47F7-9756-095A6100BB2C}" type="presOf" srcId="{A89DDB1D-729C-4D5A-91A5-76652084113B}" destId="{00F24D73-C95D-4086-82F3-A56F7B9C6AF2}" srcOrd="0" destOrd="0" presId="urn:microsoft.com/office/officeart/2005/8/layout/orgChart1"/>
    <dgm:cxn modelId="{823467FE-C0A8-47C8-BB06-BE0189FFF40E}" type="presOf" srcId="{CE5861F6-7EE1-4B3D-8BE6-F7901B0F6034}" destId="{333AE50A-4121-4976-916E-B81411330E2C}" srcOrd="0" destOrd="0" presId="urn:microsoft.com/office/officeart/2005/8/layout/orgChart1"/>
    <dgm:cxn modelId="{35EA8218-3B52-470B-ACED-970D1180AC90}" srcId="{6BFEBD90-498D-4FCE-B8D7-5F483CFA3C14}" destId="{842E12EF-F16B-4CA6-8B21-5D4223A49417}" srcOrd="1" destOrd="0" parTransId="{98C5415F-46B5-43BC-9C47-E8F8D876411F}" sibTransId="{88249FDD-7484-4BDB-9C7E-A35B4F4163A2}"/>
    <dgm:cxn modelId="{FD5BCCDE-FFDF-408E-86B7-23CEBE7F66DB}" type="presOf" srcId="{C7830710-4588-4896-A9C2-B1DC1BDDFC51}" destId="{3BB1FD23-463C-4E39-BB81-29072B04B820}" srcOrd="1" destOrd="0" presId="urn:microsoft.com/office/officeart/2005/8/layout/orgChart1"/>
    <dgm:cxn modelId="{7DDA5E88-1620-43C6-8AE8-E83B3055C9C9}" type="presOf" srcId="{65377ED7-6B2C-42EC-8A01-49131A71C0C8}" destId="{84CE7CF7-3815-4CEF-B839-E489141B7051}" srcOrd="0" destOrd="0" presId="urn:microsoft.com/office/officeart/2005/8/layout/orgChart1"/>
    <dgm:cxn modelId="{3F8B85F3-A661-4634-A647-68887CD711AB}" type="presOf" srcId="{5733DC87-7D67-4647-AC81-A8C0D2AFB140}" destId="{856DA638-063B-4240-A193-6F043E23AB3B}" srcOrd="0" destOrd="0" presId="urn:microsoft.com/office/officeart/2005/8/layout/orgChart1"/>
    <dgm:cxn modelId="{3FB0A911-181B-4100-88F3-0B71E8532FD9}" type="presOf" srcId="{F313A042-509C-475B-9817-AD1A201A112C}" destId="{C9882ACB-69F1-4638-B6D4-DA7A69794377}" srcOrd="0" destOrd="0" presId="urn:microsoft.com/office/officeart/2005/8/layout/orgChart1"/>
    <dgm:cxn modelId="{A09FD92F-AE1C-4510-B541-D3EDE9E74C0B}" type="presOf" srcId="{FFCBF61B-4264-41E0-86EE-9E04AC77B8EF}" destId="{A671C6A8-5883-4FD4-9A62-34434D6297E5}" srcOrd="0" destOrd="0" presId="urn:microsoft.com/office/officeart/2005/8/layout/orgChart1"/>
    <dgm:cxn modelId="{F5D74141-C305-4B00-A996-A0FAB6496553}" srcId="{5B475AAF-CAF8-4708-A34F-1F0C50C3148B}" destId="{48838D15-4704-4B06-B181-21696D031585}" srcOrd="0" destOrd="0" parTransId="{4F8DC6BB-E145-4A7B-9B64-0C698A179679}" sibTransId="{A63C5F6C-951A-4395-A529-251FE55979B9}"/>
    <dgm:cxn modelId="{FFBD129A-3C4B-4C42-9954-5C1ECD99E36D}" srcId="{5B475AAF-CAF8-4708-A34F-1F0C50C3148B}" destId="{4573AC0E-16E9-4B35-8F7A-D4BD42E6C5FE}" srcOrd="1" destOrd="0" parTransId="{7DAEEDF4-A2A2-483D-A927-586622F5C8E9}" sibTransId="{9701DA90-6761-4830-9FA8-342294805441}"/>
    <dgm:cxn modelId="{EEDA1A6F-A9CC-4760-9975-6FCD48899CB8}" srcId="{E45B8735-25F5-4357-85D2-AF9CB2E2C352}" destId="{E8D4991A-E875-4AA6-81D6-09250D0C66F9}" srcOrd="1" destOrd="0" parTransId="{7EB8BF96-43EB-465C-8AE5-E0225C779222}" sibTransId="{D9D2FCF3-37C3-44D7-BC13-9E67C16504AB}"/>
    <dgm:cxn modelId="{F68DA5A7-7AE4-447D-91BE-D125AED51C6C}" type="presOf" srcId="{1DD2C282-C1DB-4CE9-B40D-4A0799992FF5}" destId="{D11C5529-2283-4C72-9AEF-5D4177EF5BAB}" srcOrd="0" destOrd="0" presId="urn:microsoft.com/office/officeart/2005/8/layout/orgChart1"/>
    <dgm:cxn modelId="{2E96692C-B31A-4B5E-A75C-7969F5EC3F27}" type="presOf" srcId="{F313A042-509C-475B-9817-AD1A201A112C}" destId="{E59B1C0E-C0D9-4FE2-9F5D-2D0F674764F1}" srcOrd="1" destOrd="0" presId="urn:microsoft.com/office/officeart/2005/8/layout/orgChart1"/>
    <dgm:cxn modelId="{AD5780F8-E668-442C-AABB-D58895761011}" type="presOf" srcId="{842E12EF-F16B-4CA6-8B21-5D4223A49417}" destId="{E9CA97E9-D71D-4837-93C0-BD1503982791}" srcOrd="0" destOrd="0" presId="urn:microsoft.com/office/officeart/2005/8/layout/orgChart1"/>
    <dgm:cxn modelId="{2EC4A150-B2D5-4A12-8C47-76F0F617ACF8}" type="presOf" srcId="{4573AC0E-16E9-4B35-8F7A-D4BD42E6C5FE}" destId="{269B31A6-56C7-4052-8C60-1CED9FC6413C}" srcOrd="1" destOrd="0" presId="urn:microsoft.com/office/officeart/2005/8/layout/orgChart1"/>
    <dgm:cxn modelId="{3DC658FD-5D5F-4D77-B0F9-F8C1872E9440}" srcId="{E45B8735-25F5-4357-85D2-AF9CB2E2C352}" destId="{D9F349D4-16FB-4EAC-8898-AE2B03BF6959}" srcOrd="0" destOrd="0" parTransId="{F8C758B1-4B98-4266-AFC8-2239ACCDD207}" sibTransId="{AEC64AEE-B1EB-41D1-AF09-89C49DEE1776}"/>
    <dgm:cxn modelId="{E3415BC6-290B-4B9B-84CC-03CC251A7322}" type="presOf" srcId="{E8D4991A-E875-4AA6-81D6-09250D0C66F9}" destId="{3EA9938F-EE40-45EB-A4DF-A57C3958EC59}" srcOrd="0" destOrd="0" presId="urn:microsoft.com/office/officeart/2005/8/layout/orgChart1"/>
    <dgm:cxn modelId="{7BDCCDD7-3257-44DA-BE9E-CBEFD44EBFD5}" type="presOf" srcId="{F8C758B1-4B98-4266-AFC8-2239ACCDD207}" destId="{3FB1355F-D918-4514-9E2B-815916FFD327}" srcOrd="0" destOrd="0" presId="urn:microsoft.com/office/officeart/2005/8/layout/orgChart1"/>
    <dgm:cxn modelId="{C7D0A419-B0CC-4CE7-B9F3-42674DFB7791}" type="presOf" srcId="{4573AC0E-16E9-4B35-8F7A-D4BD42E6C5FE}" destId="{52046925-FDD2-452D-9F82-D594849B7939}" srcOrd="0" destOrd="0" presId="urn:microsoft.com/office/officeart/2005/8/layout/orgChart1"/>
    <dgm:cxn modelId="{AB09AA48-EAB3-40D1-80E2-6E2ABE756722}" type="presOf" srcId="{11A53A1C-8E87-4A1D-97BB-B50C2AF8E7E3}" destId="{F239E45E-1AD0-49AB-AC63-0BF05CFBD388}" srcOrd="0" destOrd="0" presId="urn:microsoft.com/office/officeart/2005/8/layout/orgChart1"/>
    <dgm:cxn modelId="{C7240AC9-1FBB-4FA4-9098-F97D44414EF6}" type="presOf" srcId="{E6A081CB-41DB-49FE-A6F6-D95AAE9FD04E}" destId="{8BC87DE0-D1F9-494D-85AE-AD046AC1F75D}" srcOrd="0" destOrd="0" presId="urn:microsoft.com/office/officeart/2005/8/layout/orgChart1"/>
    <dgm:cxn modelId="{5CB953B2-7F84-4A94-B6E3-4EA07498E8D2}" type="presOf" srcId="{461660DE-E8CD-4EEE-823D-16B58F5EB8DD}" destId="{D2B94E14-C049-4D0B-8916-D6559FA5F2DF}" srcOrd="0" destOrd="0" presId="urn:microsoft.com/office/officeart/2005/8/layout/orgChart1"/>
    <dgm:cxn modelId="{F6FEE072-2D92-428A-95FF-06A0B90C0D58}" type="presOf" srcId="{E11AF1BF-6771-4114-8417-8894D6D09325}" destId="{98B6F91D-D9A7-47A6-B100-02FA0F514FE0}" srcOrd="1" destOrd="0" presId="urn:microsoft.com/office/officeart/2005/8/layout/orgChart1"/>
    <dgm:cxn modelId="{985FEE3E-4848-4DD7-A1DF-AED65B7EB881}" srcId="{65377ED7-6B2C-42EC-8A01-49131A71C0C8}" destId="{F313A042-509C-475B-9817-AD1A201A112C}" srcOrd="1" destOrd="0" parTransId="{A89DDB1D-729C-4D5A-91A5-76652084113B}" sibTransId="{32AA74AB-458E-4031-9D28-CA64E51B38A7}"/>
    <dgm:cxn modelId="{DBF47C44-BAF3-4857-B04D-94447FFA09E4}" type="presOf" srcId="{4B861DC6-3E3B-4A57-B559-5E0992DA0233}" destId="{03102F67-7313-4559-8B6F-546E03EC1D54}" srcOrd="1" destOrd="0" presId="urn:microsoft.com/office/officeart/2005/8/layout/orgChart1"/>
    <dgm:cxn modelId="{DF5088B3-C2B4-4223-80C5-54E15F55167B}" type="presOf" srcId="{5B475AAF-CAF8-4708-A34F-1F0C50C3148B}" destId="{7E12FD98-5AD1-44BD-85A7-E0A4A61F8BA8}" srcOrd="0" destOrd="0" presId="urn:microsoft.com/office/officeart/2005/8/layout/orgChart1"/>
    <dgm:cxn modelId="{8BF567A3-4D50-428D-BFFE-0014DC7D82C1}" srcId="{6BFEBD90-498D-4FCE-B8D7-5F483CFA3C14}" destId="{65377ED7-6B2C-42EC-8A01-49131A71C0C8}" srcOrd="0" destOrd="0" parTransId="{90E5480B-1008-465C-961A-E912C4512D0F}" sibTransId="{521D8E8C-CCD7-4F5C-AF1D-B03BFBBABE90}"/>
    <dgm:cxn modelId="{AB2E8374-8535-4CEE-B5E8-910465734509}" type="presOf" srcId="{D9F349D4-16FB-4EAC-8898-AE2B03BF6959}" destId="{89764044-8C94-45B4-87F2-E4F6462E2310}" srcOrd="1" destOrd="0" presId="urn:microsoft.com/office/officeart/2005/8/layout/orgChart1"/>
    <dgm:cxn modelId="{CB02D712-3F6C-4FB3-B732-20E25140E70A}" type="presOf" srcId="{842E12EF-F16B-4CA6-8B21-5D4223A49417}" destId="{36D40E02-9730-4C01-B94E-A33A130AFC2D}" srcOrd="1" destOrd="0" presId="urn:microsoft.com/office/officeart/2005/8/layout/orgChart1"/>
    <dgm:cxn modelId="{2AD9D87B-5586-4037-94D7-CB9DCA89B063}" type="presOf" srcId="{909EA586-BE5D-4EC8-BEFA-05F96386A0BA}" destId="{F11EBAE5-BB13-40C5-B0F3-A3D231AFEFB8}" srcOrd="0" destOrd="0" presId="urn:microsoft.com/office/officeart/2005/8/layout/orgChart1"/>
    <dgm:cxn modelId="{6F1768DD-444C-4013-AFC9-907E2AFBC24B}" type="presOf" srcId="{7EB8BF96-43EB-465C-8AE5-E0225C779222}" destId="{D0B5F4A3-B478-426D-8624-FF9E0F5CF002}" srcOrd="0" destOrd="0" presId="urn:microsoft.com/office/officeart/2005/8/layout/orgChart1"/>
    <dgm:cxn modelId="{DDFDEC71-83BD-4A58-8D99-C7722D5ABA1D}" type="presOf" srcId="{65377ED7-6B2C-42EC-8A01-49131A71C0C8}" destId="{347F32FC-BCEC-457B-BE0D-E9004C962596}" srcOrd="1" destOrd="0" presId="urn:microsoft.com/office/officeart/2005/8/layout/orgChart1"/>
    <dgm:cxn modelId="{3EBCFCB5-9CA6-4BBA-BD10-91DE2F7D0655}" type="presOf" srcId="{6BFEBD90-498D-4FCE-B8D7-5F483CFA3C14}" destId="{E0F6C1D6-1966-4068-A82E-12991109E34E}" srcOrd="1" destOrd="0" presId="urn:microsoft.com/office/officeart/2005/8/layout/orgChart1"/>
    <dgm:cxn modelId="{0DE7F70B-F11F-4B0E-9A80-B209D9AAA509}" type="presOf" srcId="{A3FC17C5-0D9F-4101-98E6-1110B6D129A1}" destId="{6D562958-E002-4B9E-9013-FD16A2F5BF28}" srcOrd="0" destOrd="0" presId="urn:microsoft.com/office/officeart/2005/8/layout/orgChart1"/>
    <dgm:cxn modelId="{C97FE4F2-DF0E-4F45-B87B-360615040AB1}" srcId="{842E12EF-F16B-4CA6-8B21-5D4223A49417}" destId="{E6A081CB-41DB-49FE-A6F6-D95AAE9FD04E}" srcOrd="2" destOrd="0" parTransId="{1DD2C282-C1DB-4CE9-B40D-4A0799992FF5}" sibTransId="{DCA0F288-C265-4D19-861C-B9F40A351560}"/>
    <dgm:cxn modelId="{9482C7B5-3271-4A69-9053-EE8205CEE968}" type="presOf" srcId="{98C5415F-46B5-43BC-9C47-E8F8D876411F}" destId="{A4FC3F86-7A14-476F-BFEB-0CDAB18325C5}" srcOrd="0" destOrd="0" presId="urn:microsoft.com/office/officeart/2005/8/layout/orgChart1"/>
    <dgm:cxn modelId="{F93796CE-6B8D-425F-B91F-2148A8497386}" type="presOf" srcId="{923CFDBE-3A9B-42E2-B89B-1618D9D32953}" destId="{C3850799-CC76-4410-A279-CB5139DA5B7D}" srcOrd="1" destOrd="0" presId="urn:microsoft.com/office/officeart/2005/8/layout/orgChart1"/>
    <dgm:cxn modelId="{DB970DD8-0F7F-4290-BA00-F4F7E7F51B45}" type="presOf" srcId="{4B861DC6-3E3B-4A57-B559-5E0992DA0233}" destId="{BA9AC000-03B5-4FA7-8124-6A27947A4C8D}" srcOrd="0" destOrd="0" presId="urn:microsoft.com/office/officeart/2005/8/layout/orgChart1"/>
    <dgm:cxn modelId="{DFF78691-A6C0-4191-9273-A6A47491282D}" srcId="{65377ED7-6B2C-42EC-8A01-49131A71C0C8}" destId="{E11AF1BF-6771-4114-8417-8894D6D09325}" srcOrd="0" destOrd="0" parTransId="{909EA586-BE5D-4EC8-BEFA-05F96386A0BA}" sibTransId="{3F880755-2B7F-4482-BA0B-3FC82D558E77}"/>
    <dgm:cxn modelId="{4D25600C-D62B-40F5-A80E-2C62080EF5A7}" srcId="{6BFEBD90-498D-4FCE-B8D7-5F483CFA3C14}" destId="{E45B8735-25F5-4357-85D2-AF9CB2E2C352}" srcOrd="3" destOrd="0" parTransId="{9F2A2FFD-6E33-442B-B3CF-419D0FBFAE5F}" sibTransId="{C5AA5794-4BEB-4AAF-BF0C-5BBF488E350A}"/>
    <dgm:cxn modelId="{09BFC7FF-3BFE-47D5-A9B8-D0BD884C4D33}" srcId="{E45B8735-25F5-4357-85D2-AF9CB2E2C352}" destId="{C7830710-4588-4896-A9C2-B1DC1BDDFC51}" srcOrd="2" destOrd="0" parTransId="{FFCBF61B-4264-41E0-86EE-9E04AC77B8EF}" sibTransId="{DEF08BA8-4232-44D1-9490-9CFADB8C7D8D}"/>
    <dgm:cxn modelId="{B6C48F8F-84CC-41C8-8BD3-34A24EDED572}" srcId="{65377ED7-6B2C-42EC-8A01-49131A71C0C8}" destId="{11A53A1C-8E87-4A1D-97BB-B50C2AF8E7E3}" srcOrd="2" destOrd="0" parTransId="{0C31914A-22D5-4511-8811-35192FA58A41}" sibTransId="{12138717-61DA-4146-873E-EF1BAB1E7F11}"/>
    <dgm:cxn modelId="{DB90792B-2BC6-4E35-87B5-60627B322850}" type="presOf" srcId="{E6A081CB-41DB-49FE-A6F6-D95AAE9FD04E}" destId="{6843A386-037E-4C44-AAAE-863EC0E11A29}" srcOrd="1" destOrd="0" presId="urn:microsoft.com/office/officeart/2005/8/layout/orgChart1"/>
    <dgm:cxn modelId="{7B05D6C5-F80A-4D51-8BCF-102ABED93A7F}" srcId="{842E12EF-F16B-4CA6-8B21-5D4223A49417}" destId="{CE5861F6-7EE1-4B3D-8BE6-F7901B0F6034}" srcOrd="0" destOrd="0" parTransId="{D9F12F3B-F18B-42E5-B474-DE1FEA50501C}" sibTransId="{6F1CEA28-5664-41A3-87BB-CD137998818B}"/>
    <dgm:cxn modelId="{EC26BD2F-6816-41D0-87F1-D0451C0FFDEB}" type="presOf" srcId="{E45B8735-25F5-4357-85D2-AF9CB2E2C352}" destId="{9FA18A4C-D74A-4F3D-8EAE-CE4A71F98F6A}" srcOrd="0" destOrd="0" presId="urn:microsoft.com/office/officeart/2005/8/layout/orgChart1"/>
    <dgm:cxn modelId="{951E2EA0-F082-49E1-BEAA-3FA21BF9D6AC}" srcId="{842E12EF-F16B-4CA6-8B21-5D4223A49417}" destId="{4B861DC6-3E3B-4A57-B559-5E0992DA0233}" srcOrd="1" destOrd="0" parTransId="{5733DC87-7D67-4647-AC81-A8C0D2AFB140}" sibTransId="{B95948C4-03E2-4F1F-8BAB-8E66804A4E7E}"/>
    <dgm:cxn modelId="{EE1C7EF5-EE35-4506-8A06-81AC15299101}" type="presOf" srcId="{5B475AAF-CAF8-4708-A34F-1F0C50C3148B}" destId="{F716B8A3-3E05-4289-98B1-87E62EDA9EE6}" srcOrd="1" destOrd="0" presId="urn:microsoft.com/office/officeart/2005/8/layout/orgChart1"/>
    <dgm:cxn modelId="{9F327A4F-2A7C-4EB2-84EC-E433AEB844F7}" type="presOf" srcId="{E8D4991A-E875-4AA6-81D6-09250D0C66F9}" destId="{8675304B-6853-47B8-A620-F6614BD7AEC9}" srcOrd="1" destOrd="0" presId="urn:microsoft.com/office/officeart/2005/8/layout/orgChart1"/>
    <dgm:cxn modelId="{9D1E6B7C-597A-42AA-9D57-949C8D8F1B20}" srcId="{5B475AAF-CAF8-4708-A34F-1F0C50C3148B}" destId="{923CFDBE-3A9B-42E2-B89B-1618D9D32953}" srcOrd="2" destOrd="0" parTransId="{A3FC17C5-0D9F-4101-98E6-1110B6D129A1}" sibTransId="{D60E21B7-56E6-4CB0-AE91-5FC1C126D252}"/>
    <dgm:cxn modelId="{60822F59-85F6-4BEB-A5F4-9BFDFBC3CB98}" type="presOf" srcId="{4F8DC6BB-E145-4A7B-9B64-0C698A179679}" destId="{92337139-56C6-4ABD-A452-5D3AC1F708C1}" srcOrd="0" destOrd="0" presId="urn:microsoft.com/office/officeart/2005/8/layout/orgChart1"/>
    <dgm:cxn modelId="{9D0FF9B4-4423-47CD-A12A-3252CBAA277E}" type="presOf" srcId="{7DAEEDF4-A2A2-483D-A927-586622F5C8E9}" destId="{8465C25E-B903-4702-A929-11953F341D39}" srcOrd="0" destOrd="0" presId="urn:microsoft.com/office/officeart/2005/8/layout/orgChart1"/>
    <dgm:cxn modelId="{927BA494-7837-4D94-A244-CC6A3B88C1B2}" type="presOf" srcId="{0C31914A-22D5-4511-8811-35192FA58A41}" destId="{CD032932-A53F-4009-ABDC-0CEB6E658BBD}" srcOrd="0" destOrd="0" presId="urn:microsoft.com/office/officeart/2005/8/layout/orgChart1"/>
    <dgm:cxn modelId="{A83CD3E2-F2FB-4C3C-8F8F-5A046F57988E}" type="presOf" srcId="{48838D15-4704-4B06-B181-21696D031585}" destId="{803A33AF-89AE-4522-951F-8462D0C9A850}" srcOrd="1" destOrd="0" presId="urn:microsoft.com/office/officeart/2005/8/layout/orgChart1"/>
    <dgm:cxn modelId="{941BFF9F-F842-4B83-89E6-11B6282285C4}" type="presOf" srcId="{48838D15-4704-4B06-B181-21696D031585}" destId="{DE95ABF7-7565-4A91-B8C4-820F9875EFFD}" srcOrd="0" destOrd="0" presId="urn:microsoft.com/office/officeart/2005/8/layout/orgChart1"/>
    <dgm:cxn modelId="{084BD947-73DF-4CB9-AF08-0FBFE7D95EF0}" type="presOf" srcId="{E11AF1BF-6771-4114-8417-8894D6D09325}" destId="{40251515-78D1-4A90-BBDD-D2412FACF11D}" srcOrd="0" destOrd="0" presId="urn:microsoft.com/office/officeart/2005/8/layout/orgChart1"/>
    <dgm:cxn modelId="{6C9BFFB3-BEFA-4FB0-A22B-C8B986F6044C}" type="presOf" srcId="{7EC74F26-7D78-4EBD-B0AE-A26BC8232A23}" destId="{B32340D7-4C88-48C4-A9D0-EC5C3AFA26A9}" srcOrd="0" destOrd="0" presId="urn:microsoft.com/office/officeart/2005/8/layout/orgChart1"/>
    <dgm:cxn modelId="{041824B5-9869-4906-B325-AE32D3B61C54}" type="presOf" srcId="{11A53A1C-8E87-4A1D-97BB-B50C2AF8E7E3}" destId="{308020DB-D98E-453C-8BA1-F6A693034301}" srcOrd="1" destOrd="0" presId="urn:microsoft.com/office/officeart/2005/8/layout/orgChart1"/>
    <dgm:cxn modelId="{6F0079FB-F5BE-4F4C-98D5-34A7122A6743}" type="presOf" srcId="{D9F349D4-16FB-4EAC-8898-AE2B03BF6959}" destId="{21A50E6E-CB1F-49B0-A7CE-2AB61ABB32CF}" srcOrd="0" destOrd="0" presId="urn:microsoft.com/office/officeart/2005/8/layout/orgChart1"/>
    <dgm:cxn modelId="{A1AC84D0-7CEA-416C-A4DF-73DD22898F00}" type="presOf" srcId="{6BFEBD90-498D-4FCE-B8D7-5F483CFA3C14}" destId="{162228C3-7401-4A05-B27D-86506C1EDE3B}" srcOrd="0" destOrd="0" presId="urn:microsoft.com/office/officeart/2005/8/layout/orgChart1"/>
    <dgm:cxn modelId="{ECAB8C31-38F4-484F-AC93-7A614D0DF6D1}" type="presOf" srcId="{C7830710-4588-4896-A9C2-B1DC1BDDFC51}" destId="{EE125698-1573-4DCD-8C14-AFEFE69DA836}" srcOrd="0" destOrd="0" presId="urn:microsoft.com/office/officeart/2005/8/layout/orgChart1"/>
    <dgm:cxn modelId="{15F38482-3F99-4962-BF34-8D16DB0D8D56}" type="presOf" srcId="{90E5480B-1008-465C-961A-E912C4512D0F}" destId="{0B4C72F9-BF6E-4D6E-B09B-E4C8596FFB34}" srcOrd="0" destOrd="0" presId="urn:microsoft.com/office/officeart/2005/8/layout/orgChart1"/>
    <dgm:cxn modelId="{4BA2FEBE-582F-4BDD-9621-D7314158B2BF}" type="presOf" srcId="{E45B8735-25F5-4357-85D2-AF9CB2E2C352}" destId="{6A08C4DC-BA98-4E7A-89F0-543D9524D691}" srcOrd="1" destOrd="0" presId="urn:microsoft.com/office/officeart/2005/8/layout/orgChart1"/>
    <dgm:cxn modelId="{6D5BB988-7A98-4A66-AA13-CE48D06E131E}" type="presOf" srcId="{9F2A2FFD-6E33-442B-B3CF-419D0FBFAE5F}" destId="{14B8CFD5-3CAF-4848-A2C9-77E5396EAA56}" srcOrd="0" destOrd="0" presId="urn:microsoft.com/office/officeart/2005/8/layout/orgChart1"/>
    <dgm:cxn modelId="{CAF63619-BE3C-41FF-80F8-309A3CB7C045}" type="presParOf" srcId="{D2B94E14-C049-4D0B-8916-D6559FA5F2DF}" destId="{C56FCA9E-D014-4CEF-A55A-B3FF8C8299CF}" srcOrd="0" destOrd="0" presId="urn:microsoft.com/office/officeart/2005/8/layout/orgChart1"/>
    <dgm:cxn modelId="{ED85FB8C-FBD0-4147-A3CB-B0E70142C5FC}" type="presParOf" srcId="{C56FCA9E-D014-4CEF-A55A-B3FF8C8299CF}" destId="{F9BE451C-25A5-42AC-8710-8B12D8479173}" srcOrd="0" destOrd="0" presId="urn:microsoft.com/office/officeart/2005/8/layout/orgChart1"/>
    <dgm:cxn modelId="{17D3B746-A8A3-4E30-8EBA-07A589BFDC9F}" type="presParOf" srcId="{F9BE451C-25A5-42AC-8710-8B12D8479173}" destId="{162228C3-7401-4A05-B27D-86506C1EDE3B}" srcOrd="0" destOrd="0" presId="urn:microsoft.com/office/officeart/2005/8/layout/orgChart1"/>
    <dgm:cxn modelId="{258CDB1C-F179-480A-86C9-BC24CFE464F2}" type="presParOf" srcId="{F9BE451C-25A5-42AC-8710-8B12D8479173}" destId="{E0F6C1D6-1966-4068-A82E-12991109E34E}" srcOrd="1" destOrd="0" presId="urn:microsoft.com/office/officeart/2005/8/layout/orgChart1"/>
    <dgm:cxn modelId="{1A41ED11-739D-4E80-BF2F-4896D83BBD79}" type="presParOf" srcId="{C56FCA9E-D014-4CEF-A55A-B3FF8C8299CF}" destId="{D5A2AAEB-D8F9-4BB2-A4E2-B679C67F387E}" srcOrd="1" destOrd="0" presId="urn:microsoft.com/office/officeart/2005/8/layout/orgChart1"/>
    <dgm:cxn modelId="{40D4AA24-54C4-47DA-81A3-301703151980}" type="presParOf" srcId="{D5A2AAEB-D8F9-4BB2-A4E2-B679C67F387E}" destId="{0B4C72F9-BF6E-4D6E-B09B-E4C8596FFB34}" srcOrd="0" destOrd="0" presId="urn:microsoft.com/office/officeart/2005/8/layout/orgChart1"/>
    <dgm:cxn modelId="{2041D06B-5ABB-4848-9527-415B65D99B71}" type="presParOf" srcId="{D5A2AAEB-D8F9-4BB2-A4E2-B679C67F387E}" destId="{78013B28-9ED9-4BEB-A759-33C90525F84A}" srcOrd="1" destOrd="0" presId="urn:microsoft.com/office/officeart/2005/8/layout/orgChart1"/>
    <dgm:cxn modelId="{2D4298D7-0B07-466E-8565-E5E13A973F6F}" type="presParOf" srcId="{78013B28-9ED9-4BEB-A759-33C90525F84A}" destId="{FBB4AC3C-C465-4AE3-90FD-EC46852BEA8D}" srcOrd="0" destOrd="0" presId="urn:microsoft.com/office/officeart/2005/8/layout/orgChart1"/>
    <dgm:cxn modelId="{31898C02-08AF-4248-8B46-763416933FB1}" type="presParOf" srcId="{FBB4AC3C-C465-4AE3-90FD-EC46852BEA8D}" destId="{84CE7CF7-3815-4CEF-B839-E489141B7051}" srcOrd="0" destOrd="0" presId="urn:microsoft.com/office/officeart/2005/8/layout/orgChart1"/>
    <dgm:cxn modelId="{A67AE641-16BE-420D-8576-321D710A9F82}" type="presParOf" srcId="{FBB4AC3C-C465-4AE3-90FD-EC46852BEA8D}" destId="{347F32FC-BCEC-457B-BE0D-E9004C962596}" srcOrd="1" destOrd="0" presId="urn:microsoft.com/office/officeart/2005/8/layout/orgChart1"/>
    <dgm:cxn modelId="{939C51E1-5508-4BE1-AEBA-2C271EE9B60B}" type="presParOf" srcId="{78013B28-9ED9-4BEB-A759-33C90525F84A}" destId="{989E5B98-ED16-462F-919B-FB60BECDE5B2}" srcOrd="1" destOrd="0" presId="urn:microsoft.com/office/officeart/2005/8/layout/orgChart1"/>
    <dgm:cxn modelId="{D603CC58-918E-40DB-95C3-BBB800F9AFC4}" type="presParOf" srcId="{989E5B98-ED16-462F-919B-FB60BECDE5B2}" destId="{F11EBAE5-BB13-40C5-B0F3-A3D231AFEFB8}" srcOrd="0" destOrd="0" presId="urn:microsoft.com/office/officeart/2005/8/layout/orgChart1"/>
    <dgm:cxn modelId="{69BEAD1F-3B6A-47E5-B621-3D0D2C5D7D6C}" type="presParOf" srcId="{989E5B98-ED16-462F-919B-FB60BECDE5B2}" destId="{4F88F7DB-E6F7-4D3E-BEFE-758A46A3A89C}" srcOrd="1" destOrd="0" presId="urn:microsoft.com/office/officeart/2005/8/layout/orgChart1"/>
    <dgm:cxn modelId="{CFE2AF7B-588B-449A-9776-975BADB90797}" type="presParOf" srcId="{4F88F7DB-E6F7-4D3E-BEFE-758A46A3A89C}" destId="{A28A9A68-0CED-43A4-9218-78725D61D02F}" srcOrd="0" destOrd="0" presId="urn:microsoft.com/office/officeart/2005/8/layout/orgChart1"/>
    <dgm:cxn modelId="{442D686F-B67F-471E-873A-BB86837558DD}" type="presParOf" srcId="{A28A9A68-0CED-43A4-9218-78725D61D02F}" destId="{40251515-78D1-4A90-BBDD-D2412FACF11D}" srcOrd="0" destOrd="0" presId="urn:microsoft.com/office/officeart/2005/8/layout/orgChart1"/>
    <dgm:cxn modelId="{4AFE049B-62A7-4876-99E8-6F2E76789614}" type="presParOf" srcId="{A28A9A68-0CED-43A4-9218-78725D61D02F}" destId="{98B6F91D-D9A7-47A6-B100-02FA0F514FE0}" srcOrd="1" destOrd="0" presId="urn:microsoft.com/office/officeart/2005/8/layout/orgChart1"/>
    <dgm:cxn modelId="{36EA71B6-1E95-4C3A-B6B2-3CC93FAFDEC8}" type="presParOf" srcId="{4F88F7DB-E6F7-4D3E-BEFE-758A46A3A89C}" destId="{A88F193C-E6A8-44C1-9898-A73A545429E6}" srcOrd="1" destOrd="0" presId="urn:microsoft.com/office/officeart/2005/8/layout/orgChart1"/>
    <dgm:cxn modelId="{CDAA355D-D757-4CB0-9528-EE9247AEE989}" type="presParOf" srcId="{4F88F7DB-E6F7-4D3E-BEFE-758A46A3A89C}" destId="{B5104A76-F501-4115-8AE1-67E8FE3ACA22}" srcOrd="2" destOrd="0" presId="urn:microsoft.com/office/officeart/2005/8/layout/orgChart1"/>
    <dgm:cxn modelId="{C3926EF9-AFA8-43FB-A113-9080C8C5ACAC}" type="presParOf" srcId="{989E5B98-ED16-462F-919B-FB60BECDE5B2}" destId="{00F24D73-C95D-4086-82F3-A56F7B9C6AF2}" srcOrd="2" destOrd="0" presId="urn:microsoft.com/office/officeart/2005/8/layout/orgChart1"/>
    <dgm:cxn modelId="{F2B19367-4005-457C-93FB-AB9F2965AAF9}" type="presParOf" srcId="{989E5B98-ED16-462F-919B-FB60BECDE5B2}" destId="{76142E92-376B-4EE7-BD28-9A925FB64171}" srcOrd="3" destOrd="0" presId="urn:microsoft.com/office/officeart/2005/8/layout/orgChart1"/>
    <dgm:cxn modelId="{A8D462CA-8CA8-4607-8CFC-5404440D6179}" type="presParOf" srcId="{76142E92-376B-4EE7-BD28-9A925FB64171}" destId="{F8AD37D7-DB7B-4B46-86A8-A5B33277DC09}" srcOrd="0" destOrd="0" presId="urn:microsoft.com/office/officeart/2005/8/layout/orgChart1"/>
    <dgm:cxn modelId="{BB8D2EF0-F785-47C4-A29C-782DA582164E}" type="presParOf" srcId="{F8AD37D7-DB7B-4B46-86A8-A5B33277DC09}" destId="{C9882ACB-69F1-4638-B6D4-DA7A69794377}" srcOrd="0" destOrd="0" presId="urn:microsoft.com/office/officeart/2005/8/layout/orgChart1"/>
    <dgm:cxn modelId="{CC219FDC-2B9B-42C2-B09A-5D70AF8F5CFC}" type="presParOf" srcId="{F8AD37D7-DB7B-4B46-86A8-A5B33277DC09}" destId="{E59B1C0E-C0D9-4FE2-9F5D-2D0F674764F1}" srcOrd="1" destOrd="0" presId="urn:microsoft.com/office/officeart/2005/8/layout/orgChart1"/>
    <dgm:cxn modelId="{670D5005-B533-49CC-A502-32C27DE2ECD8}" type="presParOf" srcId="{76142E92-376B-4EE7-BD28-9A925FB64171}" destId="{0A1A69F8-922D-41C2-A6E9-C763F601FDE1}" srcOrd="1" destOrd="0" presId="urn:microsoft.com/office/officeart/2005/8/layout/orgChart1"/>
    <dgm:cxn modelId="{1FBBD233-4BFE-483A-9125-2C2FE606B467}" type="presParOf" srcId="{76142E92-376B-4EE7-BD28-9A925FB64171}" destId="{8D58892B-E22F-4ED4-95CE-ABFD81142B8F}" srcOrd="2" destOrd="0" presId="urn:microsoft.com/office/officeart/2005/8/layout/orgChart1"/>
    <dgm:cxn modelId="{8637E353-BC08-4699-801E-E14E7FCA7509}" type="presParOf" srcId="{989E5B98-ED16-462F-919B-FB60BECDE5B2}" destId="{CD032932-A53F-4009-ABDC-0CEB6E658BBD}" srcOrd="4" destOrd="0" presId="urn:microsoft.com/office/officeart/2005/8/layout/orgChart1"/>
    <dgm:cxn modelId="{1414F0B1-D127-4CDC-88EF-41335DE525A0}" type="presParOf" srcId="{989E5B98-ED16-462F-919B-FB60BECDE5B2}" destId="{DC0852FC-5670-4480-98B9-299CD07DA123}" srcOrd="5" destOrd="0" presId="urn:microsoft.com/office/officeart/2005/8/layout/orgChart1"/>
    <dgm:cxn modelId="{207396F8-0B50-4300-98FB-BCAB843D0618}" type="presParOf" srcId="{DC0852FC-5670-4480-98B9-299CD07DA123}" destId="{A03706D6-007C-4446-866A-6E331411D8E4}" srcOrd="0" destOrd="0" presId="urn:microsoft.com/office/officeart/2005/8/layout/orgChart1"/>
    <dgm:cxn modelId="{9F9994FE-6E67-435F-BE45-83C14834374F}" type="presParOf" srcId="{A03706D6-007C-4446-866A-6E331411D8E4}" destId="{F239E45E-1AD0-49AB-AC63-0BF05CFBD388}" srcOrd="0" destOrd="0" presId="urn:microsoft.com/office/officeart/2005/8/layout/orgChart1"/>
    <dgm:cxn modelId="{657A4EC4-53C7-44B0-84F7-1D4353495FB6}" type="presParOf" srcId="{A03706D6-007C-4446-866A-6E331411D8E4}" destId="{308020DB-D98E-453C-8BA1-F6A693034301}" srcOrd="1" destOrd="0" presId="urn:microsoft.com/office/officeart/2005/8/layout/orgChart1"/>
    <dgm:cxn modelId="{27C84CD7-1508-4E40-861B-98E110E69391}" type="presParOf" srcId="{DC0852FC-5670-4480-98B9-299CD07DA123}" destId="{830191CF-8464-4B6A-95BE-309875660A68}" srcOrd="1" destOrd="0" presId="urn:microsoft.com/office/officeart/2005/8/layout/orgChart1"/>
    <dgm:cxn modelId="{524668FA-B40F-4E0B-A158-DEF6CA26BA2A}" type="presParOf" srcId="{DC0852FC-5670-4480-98B9-299CD07DA123}" destId="{CD00E730-76EB-4E32-AAD0-1620245656FE}" srcOrd="2" destOrd="0" presId="urn:microsoft.com/office/officeart/2005/8/layout/orgChart1"/>
    <dgm:cxn modelId="{8768E3DC-965E-4750-9DC6-41DA92177A50}" type="presParOf" srcId="{78013B28-9ED9-4BEB-A759-33C90525F84A}" destId="{238CB3EB-E7C2-48E7-93B8-BDD5053201CF}" srcOrd="2" destOrd="0" presId="urn:microsoft.com/office/officeart/2005/8/layout/orgChart1"/>
    <dgm:cxn modelId="{DFC17A85-D127-4CFD-BBAB-F48ED1D1F09E}" type="presParOf" srcId="{D5A2AAEB-D8F9-4BB2-A4E2-B679C67F387E}" destId="{A4FC3F86-7A14-476F-BFEB-0CDAB18325C5}" srcOrd="2" destOrd="0" presId="urn:microsoft.com/office/officeart/2005/8/layout/orgChart1"/>
    <dgm:cxn modelId="{E1AE9FC8-B2EA-493F-81AF-3631CBD610E2}" type="presParOf" srcId="{D5A2AAEB-D8F9-4BB2-A4E2-B679C67F387E}" destId="{6658C3C6-95C5-4F98-B879-1F12BD4FF0E5}" srcOrd="3" destOrd="0" presId="urn:microsoft.com/office/officeart/2005/8/layout/orgChart1"/>
    <dgm:cxn modelId="{DB500587-F3DF-48BB-9C3E-EF490FC34A07}" type="presParOf" srcId="{6658C3C6-95C5-4F98-B879-1F12BD4FF0E5}" destId="{F3449AF2-2CF6-4CBF-9352-1F3AC39A1B84}" srcOrd="0" destOrd="0" presId="urn:microsoft.com/office/officeart/2005/8/layout/orgChart1"/>
    <dgm:cxn modelId="{E23E02AF-44EA-4FCC-9C66-2E27AF1084B2}" type="presParOf" srcId="{F3449AF2-2CF6-4CBF-9352-1F3AC39A1B84}" destId="{E9CA97E9-D71D-4837-93C0-BD1503982791}" srcOrd="0" destOrd="0" presId="urn:microsoft.com/office/officeart/2005/8/layout/orgChart1"/>
    <dgm:cxn modelId="{11925DEA-A750-4AC5-9C39-061B952F5A51}" type="presParOf" srcId="{F3449AF2-2CF6-4CBF-9352-1F3AC39A1B84}" destId="{36D40E02-9730-4C01-B94E-A33A130AFC2D}" srcOrd="1" destOrd="0" presId="urn:microsoft.com/office/officeart/2005/8/layout/orgChart1"/>
    <dgm:cxn modelId="{550C8938-3AA0-4F9D-9512-E74A16A0A928}" type="presParOf" srcId="{6658C3C6-95C5-4F98-B879-1F12BD4FF0E5}" destId="{E71D63AC-2874-49C0-A061-2386B9CA39FC}" srcOrd="1" destOrd="0" presId="urn:microsoft.com/office/officeart/2005/8/layout/orgChart1"/>
    <dgm:cxn modelId="{46748B5F-6600-4CF8-B93B-0DC08E212514}" type="presParOf" srcId="{E71D63AC-2874-49C0-A061-2386B9CA39FC}" destId="{CEC0DD18-A8D1-4E91-B695-AB83CFE41B8C}" srcOrd="0" destOrd="0" presId="urn:microsoft.com/office/officeart/2005/8/layout/orgChart1"/>
    <dgm:cxn modelId="{962016E6-3B9F-4D77-B213-2935CD3406F3}" type="presParOf" srcId="{E71D63AC-2874-49C0-A061-2386B9CA39FC}" destId="{87523CAB-D69D-4789-877F-1EFCF305B88E}" srcOrd="1" destOrd="0" presId="urn:microsoft.com/office/officeart/2005/8/layout/orgChart1"/>
    <dgm:cxn modelId="{D5369052-C17C-48AA-8720-D81B5410795D}" type="presParOf" srcId="{87523CAB-D69D-4789-877F-1EFCF305B88E}" destId="{FA22B75E-1E03-46CF-876A-E1E9934AA200}" srcOrd="0" destOrd="0" presId="urn:microsoft.com/office/officeart/2005/8/layout/orgChart1"/>
    <dgm:cxn modelId="{0A3FFF09-C7D2-40DD-8467-3F4B935CE5FC}" type="presParOf" srcId="{FA22B75E-1E03-46CF-876A-E1E9934AA200}" destId="{333AE50A-4121-4976-916E-B81411330E2C}" srcOrd="0" destOrd="0" presId="urn:microsoft.com/office/officeart/2005/8/layout/orgChart1"/>
    <dgm:cxn modelId="{E99F9D2A-0606-4E74-A9A6-0C29105E4D96}" type="presParOf" srcId="{FA22B75E-1E03-46CF-876A-E1E9934AA200}" destId="{7CDE0CAE-A8C0-4C75-A25F-186AECF557BE}" srcOrd="1" destOrd="0" presId="urn:microsoft.com/office/officeart/2005/8/layout/orgChart1"/>
    <dgm:cxn modelId="{75A10A6C-5198-440A-9E32-7479CE1D64B4}" type="presParOf" srcId="{87523CAB-D69D-4789-877F-1EFCF305B88E}" destId="{9BFBE7E2-328E-46EA-BDC8-E0F3BC2B4BB1}" srcOrd="1" destOrd="0" presId="urn:microsoft.com/office/officeart/2005/8/layout/orgChart1"/>
    <dgm:cxn modelId="{D7476A5F-2EA8-421B-AC33-04C64042838D}" type="presParOf" srcId="{87523CAB-D69D-4789-877F-1EFCF305B88E}" destId="{DEC7D843-58F6-46F6-BEC4-934690220FD2}" srcOrd="2" destOrd="0" presId="urn:microsoft.com/office/officeart/2005/8/layout/orgChart1"/>
    <dgm:cxn modelId="{C7D2A93B-0313-46AD-BC2F-F088A4456AFB}" type="presParOf" srcId="{E71D63AC-2874-49C0-A061-2386B9CA39FC}" destId="{856DA638-063B-4240-A193-6F043E23AB3B}" srcOrd="2" destOrd="0" presId="urn:microsoft.com/office/officeart/2005/8/layout/orgChart1"/>
    <dgm:cxn modelId="{67084E40-C6BC-4667-9CAF-6EC7C8BFA771}" type="presParOf" srcId="{E71D63AC-2874-49C0-A061-2386B9CA39FC}" destId="{F90AFE11-B3A3-4379-AD6B-6C3169ECA71E}" srcOrd="3" destOrd="0" presId="urn:microsoft.com/office/officeart/2005/8/layout/orgChart1"/>
    <dgm:cxn modelId="{9AF93455-DED9-4ABA-9933-7F257EA08F8A}" type="presParOf" srcId="{F90AFE11-B3A3-4379-AD6B-6C3169ECA71E}" destId="{65FDBD4F-47DD-4FC3-B784-BBD29E70A7C5}" srcOrd="0" destOrd="0" presId="urn:microsoft.com/office/officeart/2005/8/layout/orgChart1"/>
    <dgm:cxn modelId="{28365B6D-B584-499C-85AD-F553F6E29817}" type="presParOf" srcId="{65FDBD4F-47DD-4FC3-B784-BBD29E70A7C5}" destId="{BA9AC000-03B5-4FA7-8124-6A27947A4C8D}" srcOrd="0" destOrd="0" presId="urn:microsoft.com/office/officeart/2005/8/layout/orgChart1"/>
    <dgm:cxn modelId="{666DE7F9-343D-46EC-9A84-FA9A3B74F0B9}" type="presParOf" srcId="{65FDBD4F-47DD-4FC3-B784-BBD29E70A7C5}" destId="{03102F67-7313-4559-8B6F-546E03EC1D54}" srcOrd="1" destOrd="0" presId="urn:microsoft.com/office/officeart/2005/8/layout/orgChart1"/>
    <dgm:cxn modelId="{D2307148-C87D-41F5-8196-1CA809922AE7}" type="presParOf" srcId="{F90AFE11-B3A3-4379-AD6B-6C3169ECA71E}" destId="{806EC227-376F-47A5-A1CE-AE2E1898A65F}" srcOrd="1" destOrd="0" presId="urn:microsoft.com/office/officeart/2005/8/layout/orgChart1"/>
    <dgm:cxn modelId="{3286BA45-BFE6-479B-B856-DC3D56F0D2D3}" type="presParOf" srcId="{F90AFE11-B3A3-4379-AD6B-6C3169ECA71E}" destId="{F72C416B-FCD5-4349-B13E-A8E939F5A6C6}" srcOrd="2" destOrd="0" presId="urn:microsoft.com/office/officeart/2005/8/layout/orgChart1"/>
    <dgm:cxn modelId="{2185442D-7EA0-4F0A-8CA3-C2E8DF802879}" type="presParOf" srcId="{E71D63AC-2874-49C0-A061-2386B9CA39FC}" destId="{D11C5529-2283-4C72-9AEF-5D4177EF5BAB}" srcOrd="4" destOrd="0" presId="urn:microsoft.com/office/officeart/2005/8/layout/orgChart1"/>
    <dgm:cxn modelId="{22FA23F9-D69E-489F-BEE6-A28CFD357CCA}" type="presParOf" srcId="{E71D63AC-2874-49C0-A061-2386B9CA39FC}" destId="{22149E60-9BD5-4C61-9F23-09EA934D609E}" srcOrd="5" destOrd="0" presId="urn:microsoft.com/office/officeart/2005/8/layout/orgChart1"/>
    <dgm:cxn modelId="{4820DDA6-DB82-4AC8-8542-5A619D1895B6}" type="presParOf" srcId="{22149E60-9BD5-4C61-9F23-09EA934D609E}" destId="{1DD83548-349D-40F7-844A-D5847AF8DABF}" srcOrd="0" destOrd="0" presId="urn:microsoft.com/office/officeart/2005/8/layout/orgChart1"/>
    <dgm:cxn modelId="{4B6630C5-D04E-49B0-8710-B87F711B09D8}" type="presParOf" srcId="{1DD83548-349D-40F7-844A-D5847AF8DABF}" destId="{8BC87DE0-D1F9-494D-85AE-AD046AC1F75D}" srcOrd="0" destOrd="0" presId="urn:microsoft.com/office/officeart/2005/8/layout/orgChart1"/>
    <dgm:cxn modelId="{4C4DFC84-A1A4-4737-8D56-26135CAA7CB0}" type="presParOf" srcId="{1DD83548-349D-40F7-844A-D5847AF8DABF}" destId="{6843A386-037E-4C44-AAAE-863EC0E11A29}" srcOrd="1" destOrd="0" presId="urn:microsoft.com/office/officeart/2005/8/layout/orgChart1"/>
    <dgm:cxn modelId="{2EA9E878-EC0D-4CDA-A09B-0D34D9980F4C}" type="presParOf" srcId="{22149E60-9BD5-4C61-9F23-09EA934D609E}" destId="{1C3D80EF-7D09-4F3C-8C60-54A4C70A72C9}" srcOrd="1" destOrd="0" presId="urn:microsoft.com/office/officeart/2005/8/layout/orgChart1"/>
    <dgm:cxn modelId="{FEBD412D-C267-4605-A546-7F448A8E6756}" type="presParOf" srcId="{22149E60-9BD5-4C61-9F23-09EA934D609E}" destId="{C826B1A2-FA2E-4C20-B026-832581A31C4D}" srcOrd="2" destOrd="0" presId="urn:microsoft.com/office/officeart/2005/8/layout/orgChart1"/>
    <dgm:cxn modelId="{717E1BE8-ADA5-4F72-84FC-3F8EC1E1CFA2}" type="presParOf" srcId="{6658C3C6-95C5-4F98-B879-1F12BD4FF0E5}" destId="{771F4E13-A200-430E-8A65-9B2964D893D9}" srcOrd="2" destOrd="0" presId="urn:microsoft.com/office/officeart/2005/8/layout/orgChart1"/>
    <dgm:cxn modelId="{23D3BAF1-6184-412B-9E30-22B436C9CD6D}" type="presParOf" srcId="{D5A2AAEB-D8F9-4BB2-A4E2-B679C67F387E}" destId="{B32340D7-4C88-48C4-A9D0-EC5C3AFA26A9}" srcOrd="4" destOrd="0" presId="urn:microsoft.com/office/officeart/2005/8/layout/orgChart1"/>
    <dgm:cxn modelId="{FF72EB1C-54D4-414D-8CD6-88002F45C890}" type="presParOf" srcId="{D5A2AAEB-D8F9-4BB2-A4E2-B679C67F387E}" destId="{F7917503-EAFF-4048-A37A-8A857D8E6963}" srcOrd="5" destOrd="0" presId="urn:microsoft.com/office/officeart/2005/8/layout/orgChart1"/>
    <dgm:cxn modelId="{9EED412A-F71A-40EC-B536-F3A8E7AB4AF1}" type="presParOf" srcId="{F7917503-EAFF-4048-A37A-8A857D8E6963}" destId="{13867973-94F7-46DD-95CB-2897852BA49A}" srcOrd="0" destOrd="0" presId="urn:microsoft.com/office/officeart/2005/8/layout/orgChart1"/>
    <dgm:cxn modelId="{31257F57-6426-4081-8F99-E6BFB4E28709}" type="presParOf" srcId="{13867973-94F7-46DD-95CB-2897852BA49A}" destId="{7E12FD98-5AD1-44BD-85A7-E0A4A61F8BA8}" srcOrd="0" destOrd="0" presId="urn:microsoft.com/office/officeart/2005/8/layout/orgChart1"/>
    <dgm:cxn modelId="{9CCF9489-864C-444C-B19E-5EFC8816CF5A}" type="presParOf" srcId="{13867973-94F7-46DD-95CB-2897852BA49A}" destId="{F716B8A3-3E05-4289-98B1-87E62EDA9EE6}" srcOrd="1" destOrd="0" presId="urn:microsoft.com/office/officeart/2005/8/layout/orgChart1"/>
    <dgm:cxn modelId="{C8C2EB51-017D-40FF-9E0A-B6B51FDD4A2D}" type="presParOf" srcId="{F7917503-EAFF-4048-A37A-8A857D8E6963}" destId="{5D096C01-AF87-43CF-B225-BC35E652F5C3}" srcOrd="1" destOrd="0" presId="urn:microsoft.com/office/officeart/2005/8/layout/orgChart1"/>
    <dgm:cxn modelId="{60C4719F-BF26-4ABC-AD6C-A0D0751DAB8B}" type="presParOf" srcId="{5D096C01-AF87-43CF-B225-BC35E652F5C3}" destId="{92337139-56C6-4ABD-A452-5D3AC1F708C1}" srcOrd="0" destOrd="0" presId="urn:microsoft.com/office/officeart/2005/8/layout/orgChart1"/>
    <dgm:cxn modelId="{E21CCF4E-2A38-4D9A-B42D-1A6A33F2FB36}" type="presParOf" srcId="{5D096C01-AF87-43CF-B225-BC35E652F5C3}" destId="{7D1C6ACC-A1EF-4775-8196-59F7D08B554F}" srcOrd="1" destOrd="0" presId="urn:microsoft.com/office/officeart/2005/8/layout/orgChart1"/>
    <dgm:cxn modelId="{7EA890B2-8335-497B-8AA8-14E7A3A8CCD9}" type="presParOf" srcId="{7D1C6ACC-A1EF-4775-8196-59F7D08B554F}" destId="{A889E16D-6C24-4FF7-B2E0-AE7DB903DFF3}" srcOrd="0" destOrd="0" presId="urn:microsoft.com/office/officeart/2005/8/layout/orgChart1"/>
    <dgm:cxn modelId="{0812AF02-6FCC-4B66-A756-5491169E333F}" type="presParOf" srcId="{A889E16D-6C24-4FF7-B2E0-AE7DB903DFF3}" destId="{DE95ABF7-7565-4A91-B8C4-820F9875EFFD}" srcOrd="0" destOrd="0" presId="urn:microsoft.com/office/officeart/2005/8/layout/orgChart1"/>
    <dgm:cxn modelId="{433A4B42-0F1F-4713-96CD-6AACF625C39B}" type="presParOf" srcId="{A889E16D-6C24-4FF7-B2E0-AE7DB903DFF3}" destId="{803A33AF-89AE-4522-951F-8462D0C9A850}" srcOrd="1" destOrd="0" presId="urn:microsoft.com/office/officeart/2005/8/layout/orgChart1"/>
    <dgm:cxn modelId="{ABD016BF-2D87-429D-80CD-F92C8153A042}" type="presParOf" srcId="{7D1C6ACC-A1EF-4775-8196-59F7D08B554F}" destId="{D0E7AC5C-917C-44D3-8B4D-7F18A4A97BC6}" srcOrd="1" destOrd="0" presId="urn:microsoft.com/office/officeart/2005/8/layout/orgChart1"/>
    <dgm:cxn modelId="{E5F8A105-1604-460B-A008-1E5A97B6C29B}" type="presParOf" srcId="{7D1C6ACC-A1EF-4775-8196-59F7D08B554F}" destId="{E2B4F424-70E8-4B73-9528-8FF7EFD6E907}" srcOrd="2" destOrd="0" presId="urn:microsoft.com/office/officeart/2005/8/layout/orgChart1"/>
    <dgm:cxn modelId="{6A427E3E-9C8D-4BD3-AA2E-CDFF52FB5B9E}" type="presParOf" srcId="{5D096C01-AF87-43CF-B225-BC35E652F5C3}" destId="{8465C25E-B903-4702-A929-11953F341D39}" srcOrd="2" destOrd="0" presId="urn:microsoft.com/office/officeart/2005/8/layout/orgChart1"/>
    <dgm:cxn modelId="{CD8A4496-F301-46F1-BF03-1CEA6A6C25BE}" type="presParOf" srcId="{5D096C01-AF87-43CF-B225-BC35E652F5C3}" destId="{8A4428E8-F0CD-40ED-BC81-6275CBC29F96}" srcOrd="3" destOrd="0" presId="urn:microsoft.com/office/officeart/2005/8/layout/orgChart1"/>
    <dgm:cxn modelId="{5389A14F-F13A-41A5-B573-C1D5898D8328}" type="presParOf" srcId="{8A4428E8-F0CD-40ED-BC81-6275CBC29F96}" destId="{D97BDC2F-0529-4B75-BE5E-7DBF9054E3D8}" srcOrd="0" destOrd="0" presId="urn:microsoft.com/office/officeart/2005/8/layout/orgChart1"/>
    <dgm:cxn modelId="{B7AC7998-B4B0-4EB7-999A-519256966A82}" type="presParOf" srcId="{D97BDC2F-0529-4B75-BE5E-7DBF9054E3D8}" destId="{52046925-FDD2-452D-9F82-D594849B7939}" srcOrd="0" destOrd="0" presId="urn:microsoft.com/office/officeart/2005/8/layout/orgChart1"/>
    <dgm:cxn modelId="{73D2BB71-C07E-4E35-BFA4-832E6F8003C3}" type="presParOf" srcId="{D97BDC2F-0529-4B75-BE5E-7DBF9054E3D8}" destId="{269B31A6-56C7-4052-8C60-1CED9FC6413C}" srcOrd="1" destOrd="0" presId="urn:microsoft.com/office/officeart/2005/8/layout/orgChart1"/>
    <dgm:cxn modelId="{F3B1D93B-0764-4ACE-BA1A-940B0A1FD0EC}" type="presParOf" srcId="{8A4428E8-F0CD-40ED-BC81-6275CBC29F96}" destId="{DE9C6BA4-6DD6-451A-AF14-5339CC0B6E6C}" srcOrd="1" destOrd="0" presId="urn:microsoft.com/office/officeart/2005/8/layout/orgChart1"/>
    <dgm:cxn modelId="{C8F63AD9-4BFB-4AD6-B6D4-A8DA840C1D2B}" type="presParOf" srcId="{8A4428E8-F0CD-40ED-BC81-6275CBC29F96}" destId="{67DC234B-2B86-4F76-82EB-895002E9EF04}" srcOrd="2" destOrd="0" presId="urn:microsoft.com/office/officeart/2005/8/layout/orgChart1"/>
    <dgm:cxn modelId="{D654440F-2273-4A5D-AC85-874F9E0C1E50}" type="presParOf" srcId="{5D096C01-AF87-43CF-B225-BC35E652F5C3}" destId="{6D562958-E002-4B9E-9013-FD16A2F5BF28}" srcOrd="4" destOrd="0" presId="urn:microsoft.com/office/officeart/2005/8/layout/orgChart1"/>
    <dgm:cxn modelId="{30D1C08B-8B99-489C-829F-6F2BE4F3114C}" type="presParOf" srcId="{5D096C01-AF87-43CF-B225-BC35E652F5C3}" destId="{9316D034-1A7A-4188-B954-EC275BA2E134}" srcOrd="5" destOrd="0" presId="urn:microsoft.com/office/officeart/2005/8/layout/orgChart1"/>
    <dgm:cxn modelId="{DA2427F9-E4A6-46E2-9D40-2FD02A6020C0}" type="presParOf" srcId="{9316D034-1A7A-4188-B954-EC275BA2E134}" destId="{D0C96479-68B3-4CA8-A44E-4633BBD65F81}" srcOrd="0" destOrd="0" presId="urn:microsoft.com/office/officeart/2005/8/layout/orgChart1"/>
    <dgm:cxn modelId="{B393260B-6994-4053-8E97-370BC4C462A2}" type="presParOf" srcId="{D0C96479-68B3-4CA8-A44E-4633BBD65F81}" destId="{E99ED401-82C2-4351-AE81-AA35C0BDB110}" srcOrd="0" destOrd="0" presId="urn:microsoft.com/office/officeart/2005/8/layout/orgChart1"/>
    <dgm:cxn modelId="{E6D7A091-204B-4AE4-AC6D-32B4D520A53F}" type="presParOf" srcId="{D0C96479-68B3-4CA8-A44E-4633BBD65F81}" destId="{C3850799-CC76-4410-A279-CB5139DA5B7D}" srcOrd="1" destOrd="0" presId="urn:microsoft.com/office/officeart/2005/8/layout/orgChart1"/>
    <dgm:cxn modelId="{35C3F475-D519-4B34-8695-677A4E3C3B75}" type="presParOf" srcId="{9316D034-1A7A-4188-B954-EC275BA2E134}" destId="{F51CCC71-3962-435C-B7F6-C1809EE3F2F1}" srcOrd="1" destOrd="0" presId="urn:microsoft.com/office/officeart/2005/8/layout/orgChart1"/>
    <dgm:cxn modelId="{A1AF9EB4-C9F0-46D8-996B-1D27ADAE2982}" type="presParOf" srcId="{9316D034-1A7A-4188-B954-EC275BA2E134}" destId="{080DE0F8-F879-4CAA-9BEA-9E2600060684}" srcOrd="2" destOrd="0" presId="urn:microsoft.com/office/officeart/2005/8/layout/orgChart1"/>
    <dgm:cxn modelId="{2EAA8D2F-119D-4FF6-88E3-F590E182B76E}" type="presParOf" srcId="{F7917503-EAFF-4048-A37A-8A857D8E6963}" destId="{A95C969E-16E1-4C8F-886C-29D31ED53B73}" srcOrd="2" destOrd="0" presId="urn:microsoft.com/office/officeart/2005/8/layout/orgChart1"/>
    <dgm:cxn modelId="{28CA403B-A2EC-402C-9CF4-0D72736E897C}" type="presParOf" srcId="{D5A2AAEB-D8F9-4BB2-A4E2-B679C67F387E}" destId="{14B8CFD5-3CAF-4848-A2C9-77E5396EAA56}" srcOrd="6" destOrd="0" presId="urn:microsoft.com/office/officeart/2005/8/layout/orgChart1"/>
    <dgm:cxn modelId="{AEAA61ED-7FF1-4FA8-9F46-178F34099BEC}" type="presParOf" srcId="{D5A2AAEB-D8F9-4BB2-A4E2-B679C67F387E}" destId="{3BC41EE5-828C-4C72-BD75-A1AF23B684A4}" srcOrd="7" destOrd="0" presId="urn:microsoft.com/office/officeart/2005/8/layout/orgChart1"/>
    <dgm:cxn modelId="{F053C01A-F060-4340-AFE1-E62AE7A53FC4}" type="presParOf" srcId="{3BC41EE5-828C-4C72-BD75-A1AF23B684A4}" destId="{4A0B9DC6-9342-4526-B295-1BE41B173562}" srcOrd="0" destOrd="0" presId="urn:microsoft.com/office/officeart/2005/8/layout/orgChart1"/>
    <dgm:cxn modelId="{E99C6469-7197-464C-9CE9-ECFBBF83258C}" type="presParOf" srcId="{4A0B9DC6-9342-4526-B295-1BE41B173562}" destId="{9FA18A4C-D74A-4F3D-8EAE-CE4A71F98F6A}" srcOrd="0" destOrd="0" presId="urn:microsoft.com/office/officeart/2005/8/layout/orgChart1"/>
    <dgm:cxn modelId="{E6AF7D09-8118-4D1D-BF76-081BC4A7B557}" type="presParOf" srcId="{4A0B9DC6-9342-4526-B295-1BE41B173562}" destId="{6A08C4DC-BA98-4E7A-89F0-543D9524D691}" srcOrd="1" destOrd="0" presId="urn:microsoft.com/office/officeart/2005/8/layout/orgChart1"/>
    <dgm:cxn modelId="{0FC98B27-B2FC-4255-8227-BEC59F71DF8E}" type="presParOf" srcId="{3BC41EE5-828C-4C72-BD75-A1AF23B684A4}" destId="{DD8D6DE9-6150-4C14-8ACE-3539D113E3D5}" srcOrd="1" destOrd="0" presId="urn:microsoft.com/office/officeart/2005/8/layout/orgChart1"/>
    <dgm:cxn modelId="{61D5ACC7-ACDB-497A-818E-D1B67F305B3E}" type="presParOf" srcId="{DD8D6DE9-6150-4C14-8ACE-3539D113E3D5}" destId="{3FB1355F-D918-4514-9E2B-815916FFD327}" srcOrd="0" destOrd="0" presId="urn:microsoft.com/office/officeart/2005/8/layout/orgChart1"/>
    <dgm:cxn modelId="{971A3360-1268-442F-B8C9-5068B7B727FD}" type="presParOf" srcId="{DD8D6DE9-6150-4C14-8ACE-3539D113E3D5}" destId="{DF7596B3-116F-4C75-A72B-E090ECB47126}" srcOrd="1" destOrd="0" presId="urn:microsoft.com/office/officeart/2005/8/layout/orgChart1"/>
    <dgm:cxn modelId="{DC14949F-2574-44D2-9209-D52295D82B2B}" type="presParOf" srcId="{DF7596B3-116F-4C75-A72B-E090ECB47126}" destId="{8C49E168-7C4B-4610-AFC8-0C3ACEE680B1}" srcOrd="0" destOrd="0" presId="urn:microsoft.com/office/officeart/2005/8/layout/orgChart1"/>
    <dgm:cxn modelId="{1C816721-3C97-4883-967A-57A7352DE4DB}" type="presParOf" srcId="{8C49E168-7C4B-4610-AFC8-0C3ACEE680B1}" destId="{21A50E6E-CB1F-49B0-A7CE-2AB61ABB32CF}" srcOrd="0" destOrd="0" presId="urn:microsoft.com/office/officeart/2005/8/layout/orgChart1"/>
    <dgm:cxn modelId="{C603D739-2DC4-4139-A171-D238A67E6974}" type="presParOf" srcId="{8C49E168-7C4B-4610-AFC8-0C3ACEE680B1}" destId="{89764044-8C94-45B4-87F2-E4F6462E2310}" srcOrd="1" destOrd="0" presId="urn:microsoft.com/office/officeart/2005/8/layout/orgChart1"/>
    <dgm:cxn modelId="{4F45D1D6-289A-4B9D-B064-29AE95DF63F9}" type="presParOf" srcId="{DF7596B3-116F-4C75-A72B-E090ECB47126}" destId="{12A2D7BB-DF7F-4807-BE21-0252D1C5EBFE}" srcOrd="1" destOrd="0" presId="urn:microsoft.com/office/officeart/2005/8/layout/orgChart1"/>
    <dgm:cxn modelId="{65CF6396-E588-4988-9948-B7EFA10EDBAB}" type="presParOf" srcId="{DF7596B3-116F-4C75-A72B-E090ECB47126}" destId="{9EBB957D-1E0C-4F7D-B6B8-3F29A788B5B8}" srcOrd="2" destOrd="0" presId="urn:microsoft.com/office/officeart/2005/8/layout/orgChart1"/>
    <dgm:cxn modelId="{36D90BE6-B7CA-403C-9AD2-06194E4A6775}" type="presParOf" srcId="{DD8D6DE9-6150-4C14-8ACE-3539D113E3D5}" destId="{D0B5F4A3-B478-426D-8624-FF9E0F5CF002}" srcOrd="2" destOrd="0" presId="urn:microsoft.com/office/officeart/2005/8/layout/orgChart1"/>
    <dgm:cxn modelId="{ACE618CB-5377-41F2-8BC6-086A41825FE1}" type="presParOf" srcId="{DD8D6DE9-6150-4C14-8ACE-3539D113E3D5}" destId="{09CB0917-0829-4EE4-8741-3B7D66820FD9}" srcOrd="3" destOrd="0" presId="urn:microsoft.com/office/officeart/2005/8/layout/orgChart1"/>
    <dgm:cxn modelId="{D030C948-5997-4C49-9A7F-C34AB49FC0C5}" type="presParOf" srcId="{09CB0917-0829-4EE4-8741-3B7D66820FD9}" destId="{24B7D6BC-6D89-4D29-8B83-31961CFCFBE1}" srcOrd="0" destOrd="0" presId="urn:microsoft.com/office/officeart/2005/8/layout/orgChart1"/>
    <dgm:cxn modelId="{30B205A9-D3B5-4FB6-8C71-362ADFD32930}" type="presParOf" srcId="{24B7D6BC-6D89-4D29-8B83-31961CFCFBE1}" destId="{3EA9938F-EE40-45EB-A4DF-A57C3958EC59}" srcOrd="0" destOrd="0" presId="urn:microsoft.com/office/officeart/2005/8/layout/orgChart1"/>
    <dgm:cxn modelId="{D438882F-69E4-4897-8926-2994B8E5E15B}" type="presParOf" srcId="{24B7D6BC-6D89-4D29-8B83-31961CFCFBE1}" destId="{8675304B-6853-47B8-A620-F6614BD7AEC9}" srcOrd="1" destOrd="0" presId="urn:microsoft.com/office/officeart/2005/8/layout/orgChart1"/>
    <dgm:cxn modelId="{A5031270-E116-4A1D-AF0C-5E847CBC46D1}" type="presParOf" srcId="{09CB0917-0829-4EE4-8741-3B7D66820FD9}" destId="{A0467EBE-4CA4-4535-83EE-8BC8A02A6A3F}" srcOrd="1" destOrd="0" presId="urn:microsoft.com/office/officeart/2005/8/layout/orgChart1"/>
    <dgm:cxn modelId="{2DF763F3-9BD2-4916-A4F3-92BB0FD84EBD}" type="presParOf" srcId="{09CB0917-0829-4EE4-8741-3B7D66820FD9}" destId="{23494103-748B-40FC-BA9C-DDC22A4066F1}" srcOrd="2" destOrd="0" presId="urn:microsoft.com/office/officeart/2005/8/layout/orgChart1"/>
    <dgm:cxn modelId="{39B6B39D-C75B-4FCA-9188-39757142353F}" type="presParOf" srcId="{DD8D6DE9-6150-4C14-8ACE-3539D113E3D5}" destId="{A671C6A8-5883-4FD4-9A62-34434D6297E5}" srcOrd="4" destOrd="0" presId="urn:microsoft.com/office/officeart/2005/8/layout/orgChart1"/>
    <dgm:cxn modelId="{9E0DB381-C464-47BE-96BC-0031B8A2EA80}" type="presParOf" srcId="{DD8D6DE9-6150-4C14-8ACE-3539D113E3D5}" destId="{F542CAAF-231A-426A-AE07-AF9CD75B140D}" srcOrd="5" destOrd="0" presId="urn:microsoft.com/office/officeart/2005/8/layout/orgChart1"/>
    <dgm:cxn modelId="{D7E1AA75-BA06-457A-873F-95D9F381E74D}" type="presParOf" srcId="{F542CAAF-231A-426A-AE07-AF9CD75B140D}" destId="{9D19BA40-5ADD-40B2-90F3-0CAEDD4FBF0A}" srcOrd="0" destOrd="0" presId="urn:microsoft.com/office/officeart/2005/8/layout/orgChart1"/>
    <dgm:cxn modelId="{12AB6FB3-DF18-4E64-9257-7209477B08AC}" type="presParOf" srcId="{9D19BA40-5ADD-40B2-90F3-0CAEDD4FBF0A}" destId="{EE125698-1573-4DCD-8C14-AFEFE69DA836}" srcOrd="0" destOrd="0" presId="urn:microsoft.com/office/officeart/2005/8/layout/orgChart1"/>
    <dgm:cxn modelId="{6D394131-BD41-485F-A5EB-8112E8BC2161}" type="presParOf" srcId="{9D19BA40-5ADD-40B2-90F3-0CAEDD4FBF0A}" destId="{3BB1FD23-463C-4E39-BB81-29072B04B820}" srcOrd="1" destOrd="0" presId="urn:microsoft.com/office/officeart/2005/8/layout/orgChart1"/>
    <dgm:cxn modelId="{CAA23E86-E3C2-4503-A71E-3CEB31400DAB}" type="presParOf" srcId="{F542CAAF-231A-426A-AE07-AF9CD75B140D}" destId="{6D3AA30F-BD26-4D0E-90F5-29B3114E4578}" srcOrd="1" destOrd="0" presId="urn:microsoft.com/office/officeart/2005/8/layout/orgChart1"/>
    <dgm:cxn modelId="{A222B61B-DF8D-4D4B-88F3-13CA3414A8CF}" type="presParOf" srcId="{F542CAAF-231A-426A-AE07-AF9CD75B140D}" destId="{A78DD02B-379C-4443-B000-2062399F8A25}" srcOrd="2" destOrd="0" presId="urn:microsoft.com/office/officeart/2005/8/layout/orgChart1"/>
    <dgm:cxn modelId="{4A351AB7-C5AA-412C-9D91-A905CE93781E}" type="presParOf" srcId="{3BC41EE5-828C-4C72-BD75-A1AF23B684A4}" destId="{A12D182D-13FE-42B2-B48D-A364A4722FD8}" srcOrd="2" destOrd="0" presId="urn:microsoft.com/office/officeart/2005/8/layout/orgChart1"/>
    <dgm:cxn modelId="{32F5EC65-0D7D-446A-B473-68DB8E83CB4C}" type="presParOf" srcId="{C56FCA9E-D014-4CEF-A55A-B3FF8C8299CF}" destId="{B49223B8-CDE2-40D3-AAFC-64556444F7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1660DE-E8CD-4EEE-823D-16B58F5EB8D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BFEBD90-498D-4FCE-B8D7-5F483CFA3C14}">
      <dgm:prSet phldrT="[Text]" custT="1"/>
      <dgm:spPr/>
      <dgm:t>
        <a:bodyPr/>
        <a:lstStyle/>
        <a:p>
          <a:r>
            <a:rPr lang="en-US" sz="1400" dirty="0" smtClean="0"/>
            <a:t>CEO</a:t>
          </a:r>
          <a:endParaRPr lang="en-US" sz="1400" dirty="0"/>
        </a:p>
      </dgm:t>
    </dgm:pt>
    <dgm:pt modelId="{49FE6790-2882-485D-8ED5-BB20EFB4897E}" type="parTrans" cxnId="{959A3EF9-FB12-416A-B412-27BE35CBDC3D}">
      <dgm:prSet/>
      <dgm:spPr/>
      <dgm:t>
        <a:bodyPr/>
        <a:lstStyle/>
        <a:p>
          <a:endParaRPr lang="en-US" sz="1400"/>
        </a:p>
      </dgm:t>
    </dgm:pt>
    <dgm:pt modelId="{70F79194-66C8-448B-8791-526AEC4E9444}" type="sibTrans" cxnId="{959A3EF9-FB12-416A-B412-27BE35CBDC3D}">
      <dgm:prSet/>
      <dgm:spPr/>
      <dgm:t>
        <a:bodyPr/>
        <a:lstStyle/>
        <a:p>
          <a:endParaRPr lang="en-US" sz="1400"/>
        </a:p>
      </dgm:t>
    </dgm:pt>
    <dgm:pt modelId="{65377ED7-6B2C-42EC-8A01-49131A71C0C8}">
      <dgm:prSet phldrT="[Text]" custT="1"/>
      <dgm:spPr/>
      <dgm:t>
        <a:bodyPr/>
        <a:lstStyle/>
        <a:p>
          <a:r>
            <a:rPr lang="en-US" sz="1400" dirty="0" smtClean="0"/>
            <a:t>Functional mgr</a:t>
          </a:r>
          <a:endParaRPr lang="en-US" sz="1400" dirty="0"/>
        </a:p>
      </dgm:t>
    </dgm:pt>
    <dgm:pt modelId="{90E5480B-1008-465C-961A-E912C4512D0F}" type="parTrans" cxnId="{8BF567A3-4D50-428D-BFFE-0014DC7D82C1}">
      <dgm:prSet/>
      <dgm:spPr/>
      <dgm:t>
        <a:bodyPr/>
        <a:lstStyle/>
        <a:p>
          <a:endParaRPr lang="en-US" sz="1400"/>
        </a:p>
      </dgm:t>
    </dgm:pt>
    <dgm:pt modelId="{521D8E8C-CCD7-4F5C-AF1D-B03BFBBABE90}" type="sibTrans" cxnId="{8BF567A3-4D50-428D-BFFE-0014DC7D82C1}">
      <dgm:prSet/>
      <dgm:spPr/>
      <dgm:t>
        <a:bodyPr/>
        <a:lstStyle/>
        <a:p>
          <a:endParaRPr lang="en-US" sz="1400"/>
        </a:p>
      </dgm:t>
    </dgm:pt>
    <dgm:pt modelId="{5B475AAF-CAF8-4708-A34F-1F0C50C3148B}">
      <dgm:prSet phldrT="[Text]" custT="1"/>
      <dgm:spPr/>
      <dgm:t>
        <a:bodyPr/>
        <a:lstStyle/>
        <a:p>
          <a:r>
            <a:rPr lang="en-US" sz="1400" dirty="0" smtClean="0"/>
            <a:t>Functional mgr</a:t>
          </a:r>
          <a:endParaRPr lang="en-US" sz="1400" dirty="0"/>
        </a:p>
      </dgm:t>
    </dgm:pt>
    <dgm:pt modelId="{7EC74F26-7D78-4EBD-B0AE-A26BC8232A23}" type="parTrans" cxnId="{2280D538-4592-4963-94DA-98AF03E160EF}">
      <dgm:prSet/>
      <dgm:spPr/>
      <dgm:t>
        <a:bodyPr/>
        <a:lstStyle/>
        <a:p>
          <a:endParaRPr lang="en-US" sz="1400"/>
        </a:p>
      </dgm:t>
    </dgm:pt>
    <dgm:pt modelId="{8AC4EB25-A40C-424E-8965-F26F6254E634}" type="sibTrans" cxnId="{2280D538-4592-4963-94DA-98AF03E160EF}">
      <dgm:prSet/>
      <dgm:spPr/>
      <dgm:t>
        <a:bodyPr/>
        <a:lstStyle/>
        <a:p>
          <a:endParaRPr lang="en-US" sz="1400"/>
        </a:p>
      </dgm:t>
    </dgm:pt>
    <dgm:pt modelId="{E45B8735-25F5-4357-85D2-AF9CB2E2C352}">
      <dgm:prSet phldrT="[Text]" custT="1"/>
      <dgm:spPr/>
      <dgm:t>
        <a:bodyPr/>
        <a:lstStyle/>
        <a:p>
          <a:r>
            <a:rPr lang="en-US" sz="1400" dirty="0" smtClean="0"/>
            <a:t>Mgr of</a:t>
          </a:r>
        </a:p>
        <a:p>
          <a:r>
            <a:rPr lang="en-US" sz="1400" dirty="0" smtClean="0"/>
            <a:t> PJs</a:t>
          </a:r>
          <a:endParaRPr lang="en-US" sz="1400" dirty="0"/>
        </a:p>
      </dgm:t>
    </dgm:pt>
    <dgm:pt modelId="{9F2A2FFD-6E33-442B-B3CF-419D0FBFAE5F}" type="parTrans" cxnId="{4D25600C-D62B-40F5-A80E-2C62080EF5A7}">
      <dgm:prSet/>
      <dgm:spPr/>
      <dgm:t>
        <a:bodyPr/>
        <a:lstStyle/>
        <a:p>
          <a:endParaRPr lang="en-US" sz="1400"/>
        </a:p>
      </dgm:t>
    </dgm:pt>
    <dgm:pt modelId="{C5AA5794-4BEB-4AAF-BF0C-5BBF488E350A}" type="sibTrans" cxnId="{4D25600C-D62B-40F5-A80E-2C62080EF5A7}">
      <dgm:prSet/>
      <dgm:spPr/>
      <dgm:t>
        <a:bodyPr/>
        <a:lstStyle/>
        <a:p>
          <a:endParaRPr lang="en-US" sz="1400"/>
        </a:p>
      </dgm:t>
    </dgm:pt>
    <dgm:pt modelId="{842E12EF-F16B-4CA6-8B21-5D4223A49417}">
      <dgm:prSet custT="1"/>
      <dgm:spPr/>
      <dgm:t>
        <a:bodyPr/>
        <a:lstStyle/>
        <a:p>
          <a:r>
            <a:rPr lang="en-US" sz="1400" dirty="0" smtClean="0"/>
            <a:t>Functional mgr</a:t>
          </a:r>
          <a:endParaRPr lang="en-US" sz="1400" baseline="0" dirty="0">
            <a:solidFill>
              <a:srgbClr val="FFFFFF"/>
            </a:solidFill>
          </a:endParaRPr>
        </a:p>
      </dgm:t>
    </dgm:pt>
    <dgm:pt modelId="{98C5415F-46B5-43BC-9C47-E8F8D876411F}" type="parTrans" cxnId="{35EA8218-3B52-470B-ACED-970D1180AC90}">
      <dgm:prSet/>
      <dgm:spPr/>
      <dgm:t>
        <a:bodyPr/>
        <a:lstStyle/>
        <a:p>
          <a:endParaRPr lang="en-US"/>
        </a:p>
      </dgm:t>
    </dgm:pt>
    <dgm:pt modelId="{88249FDD-7484-4BDB-9C7E-A35B4F4163A2}" type="sibTrans" cxnId="{35EA8218-3B52-470B-ACED-970D1180AC90}">
      <dgm:prSet/>
      <dgm:spPr/>
      <dgm:t>
        <a:bodyPr/>
        <a:lstStyle/>
        <a:p>
          <a:endParaRPr lang="en-US"/>
        </a:p>
      </dgm:t>
    </dgm:pt>
    <dgm:pt modelId="{E11AF1BF-6771-4114-8417-8894D6D09325}">
      <dgm:prSet/>
      <dgm:spPr>
        <a:solidFill>
          <a:srgbClr val="FFC000"/>
        </a:solidFill>
      </dgm:spPr>
      <dgm:t>
        <a:bodyPr/>
        <a:lstStyle/>
        <a:p>
          <a:endParaRPr lang="en-US" dirty="0"/>
        </a:p>
      </dgm:t>
    </dgm:pt>
    <dgm:pt modelId="{909EA586-BE5D-4EC8-BEFA-05F96386A0BA}" type="parTrans" cxnId="{DFF78691-A6C0-4191-9273-A6A47491282D}">
      <dgm:prSet/>
      <dgm:spPr/>
      <dgm:t>
        <a:bodyPr/>
        <a:lstStyle/>
        <a:p>
          <a:endParaRPr lang="en-US"/>
        </a:p>
      </dgm:t>
    </dgm:pt>
    <dgm:pt modelId="{3F880755-2B7F-4482-BA0B-3FC82D558E77}" type="sibTrans" cxnId="{DFF78691-A6C0-4191-9273-A6A47491282D}">
      <dgm:prSet/>
      <dgm:spPr/>
      <dgm:t>
        <a:bodyPr/>
        <a:lstStyle/>
        <a:p>
          <a:endParaRPr lang="en-US"/>
        </a:p>
      </dgm:t>
    </dgm:pt>
    <dgm:pt modelId="{CE5861F6-7EE1-4B3D-8BE6-F7901B0F6034}">
      <dgm:prSet/>
      <dgm:spPr/>
      <dgm:t>
        <a:bodyPr/>
        <a:lstStyle/>
        <a:p>
          <a:endParaRPr lang="en-US" dirty="0"/>
        </a:p>
      </dgm:t>
    </dgm:pt>
    <dgm:pt modelId="{D9F12F3B-F18B-42E5-B474-DE1FEA50501C}" type="parTrans" cxnId="{7B05D6C5-F80A-4D51-8BCF-102ABED93A7F}">
      <dgm:prSet/>
      <dgm:spPr/>
      <dgm:t>
        <a:bodyPr/>
        <a:lstStyle/>
        <a:p>
          <a:endParaRPr lang="en-US"/>
        </a:p>
      </dgm:t>
    </dgm:pt>
    <dgm:pt modelId="{6F1CEA28-5664-41A3-87BB-CD137998818B}" type="sibTrans" cxnId="{7B05D6C5-F80A-4D51-8BCF-102ABED93A7F}">
      <dgm:prSet/>
      <dgm:spPr/>
      <dgm:t>
        <a:bodyPr/>
        <a:lstStyle/>
        <a:p>
          <a:endParaRPr lang="en-US"/>
        </a:p>
      </dgm:t>
    </dgm:pt>
    <dgm:pt modelId="{48838D15-4704-4B06-B181-21696D031585}">
      <dgm:prSet/>
      <dgm:spPr/>
      <dgm:t>
        <a:bodyPr/>
        <a:lstStyle/>
        <a:p>
          <a:endParaRPr lang="en-US" dirty="0"/>
        </a:p>
      </dgm:t>
    </dgm:pt>
    <dgm:pt modelId="{4F8DC6BB-E145-4A7B-9B64-0C698A179679}" type="parTrans" cxnId="{F5D74141-C305-4B00-A996-A0FAB6496553}">
      <dgm:prSet/>
      <dgm:spPr/>
      <dgm:t>
        <a:bodyPr/>
        <a:lstStyle/>
        <a:p>
          <a:endParaRPr lang="en-US"/>
        </a:p>
      </dgm:t>
    </dgm:pt>
    <dgm:pt modelId="{A63C5F6C-951A-4395-A529-251FE55979B9}" type="sibTrans" cxnId="{F5D74141-C305-4B00-A996-A0FAB6496553}">
      <dgm:prSet/>
      <dgm:spPr/>
      <dgm:t>
        <a:bodyPr/>
        <a:lstStyle/>
        <a:p>
          <a:endParaRPr lang="en-US"/>
        </a:p>
      </dgm:t>
    </dgm:pt>
    <dgm:pt modelId="{D9F349D4-16FB-4EAC-8898-AE2B03BF6959}">
      <dgm:prSet/>
      <dgm:spPr/>
      <dgm:t>
        <a:bodyPr/>
        <a:lstStyle/>
        <a:p>
          <a:r>
            <a:rPr lang="en-US" dirty="0" smtClean="0"/>
            <a:t>PM</a:t>
          </a:r>
          <a:endParaRPr lang="en-US" dirty="0"/>
        </a:p>
      </dgm:t>
    </dgm:pt>
    <dgm:pt modelId="{F8C758B1-4B98-4266-AFC8-2239ACCDD207}" type="parTrans" cxnId="{3DC658FD-5D5F-4D77-B0F9-F8C1872E9440}">
      <dgm:prSet/>
      <dgm:spPr/>
      <dgm:t>
        <a:bodyPr/>
        <a:lstStyle/>
        <a:p>
          <a:endParaRPr lang="en-US"/>
        </a:p>
      </dgm:t>
    </dgm:pt>
    <dgm:pt modelId="{AEC64AEE-B1EB-41D1-AF09-89C49DEE1776}" type="sibTrans" cxnId="{3DC658FD-5D5F-4D77-B0F9-F8C1872E9440}">
      <dgm:prSet/>
      <dgm:spPr/>
      <dgm:t>
        <a:bodyPr/>
        <a:lstStyle/>
        <a:p>
          <a:endParaRPr lang="en-US"/>
        </a:p>
      </dgm:t>
    </dgm:pt>
    <dgm:pt modelId="{E8D4991A-E875-4AA6-81D6-09250D0C66F9}">
      <dgm:prSet/>
      <dgm:spPr>
        <a:solidFill>
          <a:schemeClr val="tx2"/>
        </a:solidFill>
      </dgm:spPr>
      <dgm:t>
        <a:bodyPr/>
        <a:lstStyle/>
        <a:p>
          <a:r>
            <a:rPr lang="en-US" dirty="0" smtClean="0"/>
            <a:t>PM</a:t>
          </a:r>
          <a:endParaRPr lang="en-US" dirty="0"/>
        </a:p>
      </dgm:t>
    </dgm:pt>
    <dgm:pt modelId="{7EB8BF96-43EB-465C-8AE5-E0225C779222}" type="parTrans" cxnId="{EEDA1A6F-A9CC-4760-9975-6FCD48899CB8}">
      <dgm:prSet/>
      <dgm:spPr/>
      <dgm:t>
        <a:bodyPr/>
        <a:lstStyle/>
        <a:p>
          <a:endParaRPr lang="en-US"/>
        </a:p>
      </dgm:t>
    </dgm:pt>
    <dgm:pt modelId="{D9D2FCF3-37C3-44D7-BC13-9E67C16504AB}" type="sibTrans" cxnId="{EEDA1A6F-A9CC-4760-9975-6FCD48899CB8}">
      <dgm:prSet/>
      <dgm:spPr/>
      <dgm:t>
        <a:bodyPr/>
        <a:lstStyle/>
        <a:p>
          <a:endParaRPr lang="en-US"/>
        </a:p>
      </dgm:t>
    </dgm:pt>
    <dgm:pt modelId="{C7830710-4588-4896-A9C2-B1DC1BDDFC51}">
      <dgm:prSet/>
      <dgm:spPr>
        <a:solidFill>
          <a:srgbClr val="FFC000"/>
        </a:solidFill>
      </dgm:spPr>
      <dgm:t>
        <a:bodyPr/>
        <a:lstStyle/>
        <a:p>
          <a:r>
            <a:rPr lang="en-US" dirty="0" smtClean="0"/>
            <a:t>PM</a:t>
          </a:r>
          <a:endParaRPr lang="en-US" dirty="0"/>
        </a:p>
      </dgm:t>
    </dgm:pt>
    <dgm:pt modelId="{FFCBF61B-4264-41E0-86EE-9E04AC77B8EF}" type="parTrans" cxnId="{09BFC7FF-3BFE-47D5-A9B8-D0BD884C4D33}">
      <dgm:prSet/>
      <dgm:spPr/>
      <dgm:t>
        <a:bodyPr/>
        <a:lstStyle/>
        <a:p>
          <a:endParaRPr lang="en-US"/>
        </a:p>
      </dgm:t>
    </dgm:pt>
    <dgm:pt modelId="{DEF08BA8-4232-44D1-9490-9CFADB8C7D8D}" type="sibTrans" cxnId="{09BFC7FF-3BFE-47D5-A9B8-D0BD884C4D33}">
      <dgm:prSet/>
      <dgm:spPr/>
      <dgm:t>
        <a:bodyPr/>
        <a:lstStyle/>
        <a:p>
          <a:endParaRPr lang="en-US"/>
        </a:p>
      </dgm:t>
    </dgm:pt>
    <dgm:pt modelId="{4573AC0E-16E9-4B35-8F7A-D4BD42E6C5FE}">
      <dgm:prSet/>
      <dgm:spPr>
        <a:solidFill>
          <a:schemeClr val="tx2"/>
        </a:solidFill>
      </dgm:spPr>
      <dgm:t>
        <a:bodyPr/>
        <a:lstStyle/>
        <a:p>
          <a:endParaRPr lang="en-US" dirty="0"/>
        </a:p>
      </dgm:t>
    </dgm:pt>
    <dgm:pt modelId="{7DAEEDF4-A2A2-483D-A927-586622F5C8E9}" type="parTrans" cxnId="{FFBD129A-3C4B-4C42-9954-5C1ECD99E36D}">
      <dgm:prSet/>
      <dgm:spPr/>
      <dgm:t>
        <a:bodyPr/>
        <a:lstStyle/>
        <a:p>
          <a:endParaRPr lang="en-US"/>
        </a:p>
      </dgm:t>
    </dgm:pt>
    <dgm:pt modelId="{9701DA90-6761-4830-9FA8-342294805441}" type="sibTrans" cxnId="{FFBD129A-3C4B-4C42-9954-5C1ECD99E36D}">
      <dgm:prSet/>
      <dgm:spPr/>
      <dgm:t>
        <a:bodyPr/>
        <a:lstStyle/>
        <a:p>
          <a:endParaRPr lang="en-US"/>
        </a:p>
      </dgm:t>
    </dgm:pt>
    <dgm:pt modelId="{923CFDBE-3A9B-42E2-B89B-1618D9D32953}">
      <dgm:prSet/>
      <dgm:spPr>
        <a:solidFill>
          <a:srgbClr val="FFC000"/>
        </a:solidFill>
      </dgm:spPr>
      <dgm:t>
        <a:bodyPr/>
        <a:lstStyle/>
        <a:p>
          <a:endParaRPr lang="en-US" dirty="0"/>
        </a:p>
      </dgm:t>
    </dgm:pt>
    <dgm:pt modelId="{A3FC17C5-0D9F-4101-98E6-1110B6D129A1}" type="parTrans" cxnId="{9D1E6B7C-597A-42AA-9D57-949C8D8F1B20}">
      <dgm:prSet/>
      <dgm:spPr/>
      <dgm:t>
        <a:bodyPr/>
        <a:lstStyle/>
        <a:p>
          <a:endParaRPr lang="en-US"/>
        </a:p>
      </dgm:t>
    </dgm:pt>
    <dgm:pt modelId="{D60E21B7-56E6-4CB0-AE91-5FC1C126D252}" type="sibTrans" cxnId="{9D1E6B7C-597A-42AA-9D57-949C8D8F1B20}">
      <dgm:prSet/>
      <dgm:spPr/>
      <dgm:t>
        <a:bodyPr/>
        <a:lstStyle/>
        <a:p>
          <a:endParaRPr lang="en-US"/>
        </a:p>
      </dgm:t>
    </dgm:pt>
    <dgm:pt modelId="{4B861DC6-3E3B-4A57-B559-5E0992DA0233}">
      <dgm:prSet/>
      <dgm:spPr>
        <a:solidFill>
          <a:srgbClr val="FFC000"/>
        </a:solidFill>
      </dgm:spPr>
      <dgm:t>
        <a:bodyPr/>
        <a:lstStyle/>
        <a:p>
          <a:endParaRPr lang="en-US" dirty="0"/>
        </a:p>
      </dgm:t>
    </dgm:pt>
    <dgm:pt modelId="{5733DC87-7D67-4647-AC81-A8C0D2AFB140}" type="parTrans" cxnId="{951E2EA0-F082-49E1-BEAA-3FA21BF9D6AC}">
      <dgm:prSet/>
      <dgm:spPr/>
      <dgm:t>
        <a:bodyPr/>
        <a:lstStyle/>
        <a:p>
          <a:endParaRPr lang="en-US"/>
        </a:p>
      </dgm:t>
    </dgm:pt>
    <dgm:pt modelId="{B95948C4-03E2-4F1F-8BAB-8E66804A4E7E}" type="sibTrans" cxnId="{951E2EA0-F082-49E1-BEAA-3FA21BF9D6AC}">
      <dgm:prSet/>
      <dgm:spPr/>
      <dgm:t>
        <a:bodyPr/>
        <a:lstStyle/>
        <a:p>
          <a:endParaRPr lang="en-US"/>
        </a:p>
      </dgm:t>
    </dgm:pt>
    <dgm:pt modelId="{E6A081CB-41DB-49FE-A6F6-D95AAE9FD04E}">
      <dgm:prSet/>
      <dgm:spPr>
        <a:solidFill>
          <a:srgbClr val="FFC000"/>
        </a:solidFill>
      </dgm:spPr>
      <dgm:t>
        <a:bodyPr/>
        <a:lstStyle/>
        <a:p>
          <a:endParaRPr lang="en-US" dirty="0"/>
        </a:p>
      </dgm:t>
    </dgm:pt>
    <dgm:pt modelId="{1DD2C282-C1DB-4CE9-B40D-4A0799992FF5}" type="parTrans" cxnId="{C97FE4F2-DF0E-4F45-B87B-360615040AB1}">
      <dgm:prSet/>
      <dgm:spPr/>
      <dgm:t>
        <a:bodyPr/>
        <a:lstStyle/>
        <a:p>
          <a:endParaRPr lang="en-US"/>
        </a:p>
      </dgm:t>
    </dgm:pt>
    <dgm:pt modelId="{DCA0F288-C265-4D19-861C-B9F40A351560}" type="sibTrans" cxnId="{C97FE4F2-DF0E-4F45-B87B-360615040AB1}">
      <dgm:prSet/>
      <dgm:spPr/>
      <dgm:t>
        <a:bodyPr/>
        <a:lstStyle/>
        <a:p>
          <a:endParaRPr lang="en-US"/>
        </a:p>
      </dgm:t>
    </dgm:pt>
    <dgm:pt modelId="{F313A042-509C-475B-9817-AD1A201A112C}">
      <dgm:prSet/>
      <dgm:spPr>
        <a:solidFill>
          <a:schemeClr val="tx2"/>
        </a:solidFill>
      </dgm:spPr>
      <dgm:t>
        <a:bodyPr/>
        <a:lstStyle/>
        <a:p>
          <a:endParaRPr lang="en-US" dirty="0"/>
        </a:p>
      </dgm:t>
    </dgm:pt>
    <dgm:pt modelId="{A89DDB1D-729C-4D5A-91A5-76652084113B}" type="parTrans" cxnId="{985FEE3E-4848-4DD7-A1DF-AED65B7EB881}">
      <dgm:prSet/>
      <dgm:spPr/>
      <dgm:t>
        <a:bodyPr/>
        <a:lstStyle/>
        <a:p>
          <a:endParaRPr lang="en-US"/>
        </a:p>
      </dgm:t>
    </dgm:pt>
    <dgm:pt modelId="{32AA74AB-458E-4031-9D28-CA64E51B38A7}" type="sibTrans" cxnId="{985FEE3E-4848-4DD7-A1DF-AED65B7EB881}">
      <dgm:prSet/>
      <dgm:spPr/>
      <dgm:t>
        <a:bodyPr/>
        <a:lstStyle/>
        <a:p>
          <a:endParaRPr lang="en-US"/>
        </a:p>
      </dgm:t>
    </dgm:pt>
    <dgm:pt modelId="{11A53A1C-8E87-4A1D-97BB-B50C2AF8E7E3}">
      <dgm:prSet/>
      <dgm:spPr>
        <a:solidFill>
          <a:srgbClr val="FFC000"/>
        </a:solidFill>
      </dgm:spPr>
      <dgm:t>
        <a:bodyPr/>
        <a:lstStyle/>
        <a:p>
          <a:endParaRPr lang="en-US" dirty="0"/>
        </a:p>
      </dgm:t>
    </dgm:pt>
    <dgm:pt modelId="{0C31914A-22D5-4511-8811-35192FA58A41}" type="parTrans" cxnId="{B6C48F8F-84CC-41C8-8BD3-34A24EDED572}">
      <dgm:prSet/>
      <dgm:spPr/>
      <dgm:t>
        <a:bodyPr/>
        <a:lstStyle/>
        <a:p>
          <a:endParaRPr lang="en-US"/>
        </a:p>
      </dgm:t>
    </dgm:pt>
    <dgm:pt modelId="{12138717-61DA-4146-873E-EF1BAB1E7F11}" type="sibTrans" cxnId="{B6C48F8F-84CC-41C8-8BD3-34A24EDED572}">
      <dgm:prSet/>
      <dgm:spPr/>
      <dgm:t>
        <a:bodyPr/>
        <a:lstStyle/>
        <a:p>
          <a:endParaRPr lang="en-US"/>
        </a:p>
      </dgm:t>
    </dgm:pt>
    <dgm:pt modelId="{D2B94E14-C049-4D0B-8916-D6559FA5F2DF}" type="pres">
      <dgm:prSet presAssocID="{461660DE-E8CD-4EEE-823D-16B58F5EB8DD}" presName="hierChild1" presStyleCnt="0">
        <dgm:presLayoutVars>
          <dgm:orgChart val="1"/>
          <dgm:chPref val="1"/>
          <dgm:dir/>
          <dgm:animOne val="branch"/>
          <dgm:animLvl val="lvl"/>
          <dgm:resizeHandles/>
        </dgm:presLayoutVars>
      </dgm:prSet>
      <dgm:spPr/>
      <dgm:t>
        <a:bodyPr/>
        <a:lstStyle/>
        <a:p>
          <a:endParaRPr lang="en-US"/>
        </a:p>
      </dgm:t>
    </dgm:pt>
    <dgm:pt modelId="{C56FCA9E-D014-4CEF-A55A-B3FF8C8299CF}" type="pres">
      <dgm:prSet presAssocID="{6BFEBD90-498D-4FCE-B8D7-5F483CFA3C14}" presName="hierRoot1" presStyleCnt="0">
        <dgm:presLayoutVars>
          <dgm:hierBranch val="init"/>
        </dgm:presLayoutVars>
      </dgm:prSet>
      <dgm:spPr/>
    </dgm:pt>
    <dgm:pt modelId="{F9BE451C-25A5-42AC-8710-8B12D8479173}" type="pres">
      <dgm:prSet presAssocID="{6BFEBD90-498D-4FCE-B8D7-5F483CFA3C14}" presName="rootComposite1" presStyleCnt="0"/>
      <dgm:spPr/>
    </dgm:pt>
    <dgm:pt modelId="{162228C3-7401-4A05-B27D-86506C1EDE3B}" type="pres">
      <dgm:prSet presAssocID="{6BFEBD90-498D-4FCE-B8D7-5F483CFA3C14}" presName="rootText1" presStyleLbl="node0" presStyleIdx="0" presStyleCnt="1" custLinFactNeighborY="-67180">
        <dgm:presLayoutVars>
          <dgm:chPref val="3"/>
        </dgm:presLayoutVars>
      </dgm:prSet>
      <dgm:spPr/>
      <dgm:t>
        <a:bodyPr/>
        <a:lstStyle/>
        <a:p>
          <a:endParaRPr lang="en-US"/>
        </a:p>
      </dgm:t>
    </dgm:pt>
    <dgm:pt modelId="{E0F6C1D6-1966-4068-A82E-12991109E34E}" type="pres">
      <dgm:prSet presAssocID="{6BFEBD90-498D-4FCE-B8D7-5F483CFA3C14}" presName="rootConnector1" presStyleLbl="node1" presStyleIdx="0" presStyleCnt="0"/>
      <dgm:spPr/>
      <dgm:t>
        <a:bodyPr/>
        <a:lstStyle/>
        <a:p>
          <a:endParaRPr lang="en-US"/>
        </a:p>
      </dgm:t>
    </dgm:pt>
    <dgm:pt modelId="{D5A2AAEB-D8F9-4BB2-A4E2-B679C67F387E}" type="pres">
      <dgm:prSet presAssocID="{6BFEBD90-498D-4FCE-B8D7-5F483CFA3C14}" presName="hierChild2" presStyleCnt="0"/>
      <dgm:spPr/>
    </dgm:pt>
    <dgm:pt modelId="{0B4C72F9-BF6E-4D6E-B09B-E4C8596FFB34}" type="pres">
      <dgm:prSet presAssocID="{90E5480B-1008-465C-961A-E912C4512D0F}" presName="Name37" presStyleLbl="parChTrans1D2" presStyleIdx="0" presStyleCnt="4"/>
      <dgm:spPr/>
      <dgm:t>
        <a:bodyPr/>
        <a:lstStyle/>
        <a:p>
          <a:endParaRPr lang="en-US"/>
        </a:p>
      </dgm:t>
    </dgm:pt>
    <dgm:pt modelId="{78013B28-9ED9-4BEB-A759-33C90525F84A}" type="pres">
      <dgm:prSet presAssocID="{65377ED7-6B2C-42EC-8A01-49131A71C0C8}" presName="hierRoot2" presStyleCnt="0">
        <dgm:presLayoutVars>
          <dgm:hierBranch val="init"/>
        </dgm:presLayoutVars>
      </dgm:prSet>
      <dgm:spPr/>
    </dgm:pt>
    <dgm:pt modelId="{FBB4AC3C-C465-4AE3-90FD-EC46852BEA8D}" type="pres">
      <dgm:prSet presAssocID="{65377ED7-6B2C-42EC-8A01-49131A71C0C8}" presName="rootComposite" presStyleCnt="0"/>
      <dgm:spPr/>
    </dgm:pt>
    <dgm:pt modelId="{84CE7CF7-3815-4CEF-B839-E489141B7051}" type="pres">
      <dgm:prSet presAssocID="{65377ED7-6B2C-42EC-8A01-49131A71C0C8}" presName="rootText" presStyleLbl="node2" presStyleIdx="0" presStyleCnt="4">
        <dgm:presLayoutVars>
          <dgm:chPref val="3"/>
        </dgm:presLayoutVars>
      </dgm:prSet>
      <dgm:spPr/>
      <dgm:t>
        <a:bodyPr/>
        <a:lstStyle/>
        <a:p>
          <a:endParaRPr lang="en-US"/>
        </a:p>
      </dgm:t>
    </dgm:pt>
    <dgm:pt modelId="{347F32FC-BCEC-457B-BE0D-E9004C962596}" type="pres">
      <dgm:prSet presAssocID="{65377ED7-6B2C-42EC-8A01-49131A71C0C8}" presName="rootConnector" presStyleLbl="node2" presStyleIdx="0" presStyleCnt="4"/>
      <dgm:spPr/>
      <dgm:t>
        <a:bodyPr/>
        <a:lstStyle/>
        <a:p>
          <a:endParaRPr lang="en-US"/>
        </a:p>
      </dgm:t>
    </dgm:pt>
    <dgm:pt modelId="{989E5B98-ED16-462F-919B-FB60BECDE5B2}" type="pres">
      <dgm:prSet presAssocID="{65377ED7-6B2C-42EC-8A01-49131A71C0C8}" presName="hierChild4" presStyleCnt="0"/>
      <dgm:spPr/>
    </dgm:pt>
    <dgm:pt modelId="{F11EBAE5-BB13-40C5-B0F3-A3D231AFEFB8}" type="pres">
      <dgm:prSet presAssocID="{909EA586-BE5D-4EC8-BEFA-05F96386A0BA}" presName="Name37" presStyleLbl="parChTrans1D3" presStyleIdx="0" presStyleCnt="12"/>
      <dgm:spPr/>
      <dgm:t>
        <a:bodyPr/>
        <a:lstStyle/>
        <a:p>
          <a:endParaRPr lang="en-US"/>
        </a:p>
      </dgm:t>
    </dgm:pt>
    <dgm:pt modelId="{4F88F7DB-E6F7-4D3E-BEFE-758A46A3A89C}" type="pres">
      <dgm:prSet presAssocID="{E11AF1BF-6771-4114-8417-8894D6D09325}" presName="hierRoot2" presStyleCnt="0">
        <dgm:presLayoutVars>
          <dgm:hierBranch val="init"/>
        </dgm:presLayoutVars>
      </dgm:prSet>
      <dgm:spPr/>
    </dgm:pt>
    <dgm:pt modelId="{A28A9A68-0CED-43A4-9218-78725D61D02F}" type="pres">
      <dgm:prSet presAssocID="{E11AF1BF-6771-4114-8417-8894D6D09325}" presName="rootComposite" presStyleCnt="0"/>
      <dgm:spPr/>
    </dgm:pt>
    <dgm:pt modelId="{40251515-78D1-4A90-BBDD-D2412FACF11D}" type="pres">
      <dgm:prSet presAssocID="{E11AF1BF-6771-4114-8417-8894D6D09325}" presName="rootText" presStyleLbl="node3" presStyleIdx="0" presStyleCnt="12" custScaleX="38783" custScaleY="42183" custLinFactNeighborX="-3992" custLinFactNeighborY="-7065">
        <dgm:presLayoutVars>
          <dgm:chPref val="3"/>
        </dgm:presLayoutVars>
      </dgm:prSet>
      <dgm:spPr/>
      <dgm:t>
        <a:bodyPr/>
        <a:lstStyle/>
        <a:p>
          <a:endParaRPr lang="en-US"/>
        </a:p>
      </dgm:t>
    </dgm:pt>
    <dgm:pt modelId="{98B6F91D-D9A7-47A6-B100-02FA0F514FE0}" type="pres">
      <dgm:prSet presAssocID="{E11AF1BF-6771-4114-8417-8894D6D09325}" presName="rootConnector" presStyleLbl="node3" presStyleIdx="0" presStyleCnt="12"/>
      <dgm:spPr/>
      <dgm:t>
        <a:bodyPr/>
        <a:lstStyle/>
        <a:p>
          <a:endParaRPr lang="en-US"/>
        </a:p>
      </dgm:t>
    </dgm:pt>
    <dgm:pt modelId="{A88F193C-E6A8-44C1-9898-A73A545429E6}" type="pres">
      <dgm:prSet presAssocID="{E11AF1BF-6771-4114-8417-8894D6D09325}" presName="hierChild4" presStyleCnt="0"/>
      <dgm:spPr/>
    </dgm:pt>
    <dgm:pt modelId="{B5104A76-F501-4115-8AE1-67E8FE3ACA22}" type="pres">
      <dgm:prSet presAssocID="{E11AF1BF-6771-4114-8417-8894D6D09325}" presName="hierChild5" presStyleCnt="0"/>
      <dgm:spPr/>
    </dgm:pt>
    <dgm:pt modelId="{00F24D73-C95D-4086-82F3-A56F7B9C6AF2}" type="pres">
      <dgm:prSet presAssocID="{A89DDB1D-729C-4D5A-91A5-76652084113B}" presName="Name37" presStyleLbl="parChTrans1D3" presStyleIdx="1" presStyleCnt="12"/>
      <dgm:spPr/>
      <dgm:t>
        <a:bodyPr/>
        <a:lstStyle/>
        <a:p>
          <a:endParaRPr lang="en-US"/>
        </a:p>
      </dgm:t>
    </dgm:pt>
    <dgm:pt modelId="{76142E92-376B-4EE7-BD28-9A925FB64171}" type="pres">
      <dgm:prSet presAssocID="{F313A042-509C-475B-9817-AD1A201A112C}" presName="hierRoot2" presStyleCnt="0">
        <dgm:presLayoutVars>
          <dgm:hierBranch val="init"/>
        </dgm:presLayoutVars>
      </dgm:prSet>
      <dgm:spPr/>
    </dgm:pt>
    <dgm:pt modelId="{F8AD37D7-DB7B-4B46-86A8-A5B33277DC09}" type="pres">
      <dgm:prSet presAssocID="{F313A042-509C-475B-9817-AD1A201A112C}" presName="rootComposite" presStyleCnt="0"/>
      <dgm:spPr/>
    </dgm:pt>
    <dgm:pt modelId="{C9882ACB-69F1-4638-B6D4-DA7A69794377}" type="pres">
      <dgm:prSet presAssocID="{F313A042-509C-475B-9817-AD1A201A112C}" presName="rootText" presStyleLbl="node3" presStyleIdx="1" presStyleCnt="12" custFlipVert="1" custScaleX="30709" custScaleY="60475">
        <dgm:presLayoutVars>
          <dgm:chPref val="3"/>
        </dgm:presLayoutVars>
      </dgm:prSet>
      <dgm:spPr/>
      <dgm:t>
        <a:bodyPr/>
        <a:lstStyle/>
        <a:p>
          <a:endParaRPr lang="en-US"/>
        </a:p>
      </dgm:t>
    </dgm:pt>
    <dgm:pt modelId="{E59B1C0E-C0D9-4FE2-9F5D-2D0F674764F1}" type="pres">
      <dgm:prSet presAssocID="{F313A042-509C-475B-9817-AD1A201A112C}" presName="rootConnector" presStyleLbl="node3" presStyleIdx="1" presStyleCnt="12"/>
      <dgm:spPr/>
      <dgm:t>
        <a:bodyPr/>
        <a:lstStyle/>
        <a:p>
          <a:endParaRPr lang="en-US"/>
        </a:p>
      </dgm:t>
    </dgm:pt>
    <dgm:pt modelId="{0A1A69F8-922D-41C2-A6E9-C763F601FDE1}" type="pres">
      <dgm:prSet presAssocID="{F313A042-509C-475B-9817-AD1A201A112C}" presName="hierChild4" presStyleCnt="0"/>
      <dgm:spPr/>
    </dgm:pt>
    <dgm:pt modelId="{8D58892B-E22F-4ED4-95CE-ABFD81142B8F}" type="pres">
      <dgm:prSet presAssocID="{F313A042-509C-475B-9817-AD1A201A112C}" presName="hierChild5" presStyleCnt="0"/>
      <dgm:spPr/>
    </dgm:pt>
    <dgm:pt modelId="{CD032932-A53F-4009-ABDC-0CEB6E658BBD}" type="pres">
      <dgm:prSet presAssocID="{0C31914A-22D5-4511-8811-35192FA58A41}" presName="Name37" presStyleLbl="parChTrans1D3" presStyleIdx="2" presStyleCnt="12"/>
      <dgm:spPr/>
      <dgm:t>
        <a:bodyPr/>
        <a:lstStyle/>
        <a:p>
          <a:endParaRPr lang="en-US"/>
        </a:p>
      </dgm:t>
    </dgm:pt>
    <dgm:pt modelId="{DC0852FC-5670-4480-98B9-299CD07DA123}" type="pres">
      <dgm:prSet presAssocID="{11A53A1C-8E87-4A1D-97BB-B50C2AF8E7E3}" presName="hierRoot2" presStyleCnt="0">
        <dgm:presLayoutVars>
          <dgm:hierBranch val="init"/>
        </dgm:presLayoutVars>
      </dgm:prSet>
      <dgm:spPr/>
    </dgm:pt>
    <dgm:pt modelId="{A03706D6-007C-4446-866A-6E331411D8E4}" type="pres">
      <dgm:prSet presAssocID="{11A53A1C-8E87-4A1D-97BB-B50C2AF8E7E3}" presName="rootComposite" presStyleCnt="0"/>
      <dgm:spPr/>
    </dgm:pt>
    <dgm:pt modelId="{F239E45E-1AD0-49AB-AC63-0BF05CFBD388}" type="pres">
      <dgm:prSet presAssocID="{11A53A1C-8E87-4A1D-97BB-B50C2AF8E7E3}" presName="rootText" presStyleLbl="node3" presStyleIdx="2" presStyleCnt="12" custFlipVert="0" custScaleX="33710" custScaleY="51569">
        <dgm:presLayoutVars>
          <dgm:chPref val="3"/>
        </dgm:presLayoutVars>
      </dgm:prSet>
      <dgm:spPr/>
      <dgm:t>
        <a:bodyPr/>
        <a:lstStyle/>
        <a:p>
          <a:endParaRPr lang="en-US"/>
        </a:p>
      </dgm:t>
    </dgm:pt>
    <dgm:pt modelId="{308020DB-D98E-453C-8BA1-F6A693034301}" type="pres">
      <dgm:prSet presAssocID="{11A53A1C-8E87-4A1D-97BB-B50C2AF8E7E3}" presName="rootConnector" presStyleLbl="node3" presStyleIdx="2" presStyleCnt="12"/>
      <dgm:spPr/>
      <dgm:t>
        <a:bodyPr/>
        <a:lstStyle/>
        <a:p>
          <a:endParaRPr lang="en-US"/>
        </a:p>
      </dgm:t>
    </dgm:pt>
    <dgm:pt modelId="{830191CF-8464-4B6A-95BE-309875660A68}" type="pres">
      <dgm:prSet presAssocID="{11A53A1C-8E87-4A1D-97BB-B50C2AF8E7E3}" presName="hierChild4" presStyleCnt="0"/>
      <dgm:spPr/>
    </dgm:pt>
    <dgm:pt modelId="{CD00E730-76EB-4E32-AAD0-1620245656FE}" type="pres">
      <dgm:prSet presAssocID="{11A53A1C-8E87-4A1D-97BB-B50C2AF8E7E3}" presName="hierChild5" presStyleCnt="0"/>
      <dgm:spPr/>
    </dgm:pt>
    <dgm:pt modelId="{238CB3EB-E7C2-48E7-93B8-BDD5053201CF}" type="pres">
      <dgm:prSet presAssocID="{65377ED7-6B2C-42EC-8A01-49131A71C0C8}" presName="hierChild5" presStyleCnt="0"/>
      <dgm:spPr/>
    </dgm:pt>
    <dgm:pt modelId="{A4FC3F86-7A14-476F-BFEB-0CDAB18325C5}" type="pres">
      <dgm:prSet presAssocID="{98C5415F-46B5-43BC-9C47-E8F8D876411F}" presName="Name37" presStyleLbl="parChTrans1D2" presStyleIdx="1" presStyleCnt="4"/>
      <dgm:spPr/>
      <dgm:t>
        <a:bodyPr/>
        <a:lstStyle/>
        <a:p>
          <a:endParaRPr lang="en-US"/>
        </a:p>
      </dgm:t>
    </dgm:pt>
    <dgm:pt modelId="{6658C3C6-95C5-4F98-B879-1F12BD4FF0E5}" type="pres">
      <dgm:prSet presAssocID="{842E12EF-F16B-4CA6-8B21-5D4223A49417}" presName="hierRoot2" presStyleCnt="0">
        <dgm:presLayoutVars>
          <dgm:hierBranch val="init"/>
        </dgm:presLayoutVars>
      </dgm:prSet>
      <dgm:spPr/>
    </dgm:pt>
    <dgm:pt modelId="{F3449AF2-2CF6-4CBF-9352-1F3AC39A1B84}" type="pres">
      <dgm:prSet presAssocID="{842E12EF-F16B-4CA6-8B21-5D4223A49417}" presName="rootComposite" presStyleCnt="0"/>
      <dgm:spPr/>
    </dgm:pt>
    <dgm:pt modelId="{E9CA97E9-D71D-4837-93C0-BD1503982791}" type="pres">
      <dgm:prSet presAssocID="{842E12EF-F16B-4CA6-8B21-5D4223A49417}" presName="rootText" presStyleLbl="node2" presStyleIdx="1" presStyleCnt="4">
        <dgm:presLayoutVars>
          <dgm:chPref val="3"/>
        </dgm:presLayoutVars>
      </dgm:prSet>
      <dgm:spPr/>
      <dgm:t>
        <a:bodyPr/>
        <a:lstStyle/>
        <a:p>
          <a:endParaRPr lang="en-US"/>
        </a:p>
      </dgm:t>
    </dgm:pt>
    <dgm:pt modelId="{36D40E02-9730-4C01-B94E-A33A130AFC2D}" type="pres">
      <dgm:prSet presAssocID="{842E12EF-F16B-4CA6-8B21-5D4223A49417}" presName="rootConnector" presStyleLbl="node2" presStyleIdx="1" presStyleCnt="4"/>
      <dgm:spPr/>
      <dgm:t>
        <a:bodyPr/>
        <a:lstStyle/>
        <a:p>
          <a:endParaRPr lang="en-US"/>
        </a:p>
      </dgm:t>
    </dgm:pt>
    <dgm:pt modelId="{E71D63AC-2874-49C0-A061-2386B9CA39FC}" type="pres">
      <dgm:prSet presAssocID="{842E12EF-F16B-4CA6-8B21-5D4223A49417}" presName="hierChild4" presStyleCnt="0"/>
      <dgm:spPr/>
    </dgm:pt>
    <dgm:pt modelId="{CEC0DD18-A8D1-4E91-B695-AB83CFE41B8C}" type="pres">
      <dgm:prSet presAssocID="{D9F12F3B-F18B-42E5-B474-DE1FEA50501C}" presName="Name37" presStyleLbl="parChTrans1D3" presStyleIdx="3" presStyleCnt="12"/>
      <dgm:spPr/>
      <dgm:t>
        <a:bodyPr/>
        <a:lstStyle/>
        <a:p>
          <a:endParaRPr lang="en-US"/>
        </a:p>
      </dgm:t>
    </dgm:pt>
    <dgm:pt modelId="{87523CAB-D69D-4789-877F-1EFCF305B88E}" type="pres">
      <dgm:prSet presAssocID="{CE5861F6-7EE1-4B3D-8BE6-F7901B0F6034}" presName="hierRoot2" presStyleCnt="0">
        <dgm:presLayoutVars>
          <dgm:hierBranch val="init"/>
        </dgm:presLayoutVars>
      </dgm:prSet>
      <dgm:spPr/>
    </dgm:pt>
    <dgm:pt modelId="{FA22B75E-1E03-46CF-876A-E1E9934AA200}" type="pres">
      <dgm:prSet presAssocID="{CE5861F6-7EE1-4B3D-8BE6-F7901B0F6034}" presName="rootComposite" presStyleCnt="0"/>
      <dgm:spPr/>
    </dgm:pt>
    <dgm:pt modelId="{333AE50A-4121-4976-916E-B81411330E2C}" type="pres">
      <dgm:prSet presAssocID="{CE5861F6-7EE1-4B3D-8BE6-F7901B0F6034}" presName="rootText" presStyleLbl="node3" presStyleIdx="3" presStyleCnt="12" custScaleX="33619" custScaleY="42182">
        <dgm:presLayoutVars>
          <dgm:chPref val="3"/>
        </dgm:presLayoutVars>
      </dgm:prSet>
      <dgm:spPr/>
      <dgm:t>
        <a:bodyPr/>
        <a:lstStyle/>
        <a:p>
          <a:endParaRPr lang="en-US"/>
        </a:p>
      </dgm:t>
    </dgm:pt>
    <dgm:pt modelId="{7CDE0CAE-A8C0-4C75-A25F-186AECF557BE}" type="pres">
      <dgm:prSet presAssocID="{CE5861F6-7EE1-4B3D-8BE6-F7901B0F6034}" presName="rootConnector" presStyleLbl="node3" presStyleIdx="3" presStyleCnt="12"/>
      <dgm:spPr/>
      <dgm:t>
        <a:bodyPr/>
        <a:lstStyle/>
        <a:p>
          <a:endParaRPr lang="en-US"/>
        </a:p>
      </dgm:t>
    </dgm:pt>
    <dgm:pt modelId="{9BFBE7E2-328E-46EA-BDC8-E0F3BC2B4BB1}" type="pres">
      <dgm:prSet presAssocID="{CE5861F6-7EE1-4B3D-8BE6-F7901B0F6034}" presName="hierChild4" presStyleCnt="0"/>
      <dgm:spPr/>
    </dgm:pt>
    <dgm:pt modelId="{DEC7D843-58F6-46F6-BEC4-934690220FD2}" type="pres">
      <dgm:prSet presAssocID="{CE5861F6-7EE1-4B3D-8BE6-F7901B0F6034}" presName="hierChild5" presStyleCnt="0"/>
      <dgm:spPr/>
    </dgm:pt>
    <dgm:pt modelId="{856DA638-063B-4240-A193-6F043E23AB3B}" type="pres">
      <dgm:prSet presAssocID="{5733DC87-7D67-4647-AC81-A8C0D2AFB140}" presName="Name37" presStyleLbl="parChTrans1D3" presStyleIdx="4" presStyleCnt="12"/>
      <dgm:spPr/>
      <dgm:t>
        <a:bodyPr/>
        <a:lstStyle/>
        <a:p>
          <a:endParaRPr lang="en-US"/>
        </a:p>
      </dgm:t>
    </dgm:pt>
    <dgm:pt modelId="{F90AFE11-B3A3-4379-AD6B-6C3169ECA71E}" type="pres">
      <dgm:prSet presAssocID="{4B861DC6-3E3B-4A57-B559-5E0992DA0233}" presName="hierRoot2" presStyleCnt="0">
        <dgm:presLayoutVars>
          <dgm:hierBranch val="init"/>
        </dgm:presLayoutVars>
      </dgm:prSet>
      <dgm:spPr/>
    </dgm:pt>
    <dgm:pt modelId="{65FDBD4F-47DD-4FC3-B784-BBD29E70A7C5}" type="pres">
      <dgm:prSet presAssocID="{4B861DC6-3E3B-4A57-B559-5E0992DA0233}" presName="rootComposite" presStyleCnt="0"/>
      <dgm:spPr/>
    </dgm:pt>
    <dgm:pt modelId="{BA9AC000-03B5-4FA7-8124-6A27947A4C8D}" type="pres">
      <dgm:prSet presAssocID="{4B861DC6-3E3B-4A57-B559-5E0992DA0233}" presName="rootText" presStyleLbl="node3" presStyleIdx="4" presStyleCnt="12" custScaleX="37300" custScaleY="59318" custLinFactNeighborY="654">
        <dgm:presLayoutVars>
          <dgm:chPref val="3"/>
        </dgm:presLayoutVars>
      </dgm:prSet>
      <dgm:spPr/>
      <dgm:t>
        <a:bodyPr/>
        <a:lstStyle/>
        <a:p>
          <a:endParaRPr lang="en-US"/>
        </a:p>
      </dgm:t>
    </dgm:pt>
    <dgm:pt modelId="{03102F67-7313-4559-8B6F-546E03EC1D54}" type="pres">
      <dgm:prSet presAssocID="{4B861DC6-3E3B-4A57-B559-5E0992DA0233}" presName="rootConnector" presStyleLbl="node3" presStyleIdx="4" presStyleCnt="12"/>
      <dgm:spPr/>
      <dgm:t>
        <a:bodyPr/>
        <a:lstStyle/>
        <a:p>
          <a:endParaRPr lang="en-US"/>
        </a:p>
      </dgm:t>
    </dgm:pt>
    <dgm:pt modelId="{806EC227-376F-47A5-A1CE-AE2E1898A65F}" type="pres">
      <dgm:prSet presAssocID="{4B861DC6-3E3B-4A57-B559-5E0992DA0233}" presName="hierChild4" presStyleCnt="0"/>
      <dgm:spPr/>
    </dgm:pt>
    <dgm:pt modelId="{F72C416B-FCD5-4349-B13E-A8E939F5A6C6}" type="pres">
      <dgm:prSet presAssocID="{4B861DC6-3E3B-4A57-B559-5E0992DA0233}" presName="hierChild5" presStyleCnt="0"/>
      <dgm:spPr/>
    </dgm:pt>
    <dgm:pt modelId="{D11C5529-2283-4C72-9AEF-5D4177EF5BAB}" type="pres">
      <dgm:prSet presAssocID="{1DD2C282-C1DB-4CE9-B40D-4A0799992FF5}" presName="Name37" presStyleLbl="parChTrans1D3" presStyleIdx="5" presStyleCnt="12"/>
      <dgm:spPr/>
      <dgm:t>
        <a:bodyPr/>
        <a:lstStyle/>
        <a:p>
          <a:endParaRPr lang="en-US"/>
        </a:p>
      </dgm:t>
    </dgm:pt>
    <dgm:pt modelId="{22149E60-9BD5-4C61-9F23-09EA934D609E}" type="pres">
      <dgm:prSet presAssocID="{E6A081CB-41DB-49FE-A6F6-D95AAE9FD04E}" presName="hierRoot2" presStyleCnt="0">
        <dgm:presLayoutVars>
          <dgm:hierBranch val="init"/>
        </dgm:presLayoutVars>
      </dgm:prSet>
      <dgm:spPr/>
    </dgm:pt>
    <dgm:pt modelId="{1DD83548-349D-40F7-844A-D5847AF8DABF}" type="pres">
      <dgm:prSet presAssocID="{E6A081CB-41DB-49FE-A6F6-D95AAE9FD04E}" presName="rootComposite" presStyleCnt="0"/>
      <dgm:spPr/>
    </dgm:pt>
    <dgm:pt modelId="{8BC87DE0-D1F9-494D-85AE-AD046AC1F75D}" type="pres">
      <dgm:prSet presAssocID="{E6A081CB-41DB-49FE-A6F6-D95AAE9FD04E}" presName="rootText" presStyleLbl="node3" presStyleIdx="5" presStyleCnt="12" custFlipVert="1" custScaleX="37302" custScaleY="51420" custLinFactNeighborY="15345">
        <dgm:presLayoutVars>
          <dgm:chPref val="3"/>
        </dgm:presLayoutVars>
      </dgm:prSet>
      <dgm:spPr/>
      <dgm:t>
        <a:bodyPr/>
        <a:lstStyle/>
        <a:p>
          <a:endParaRPr lang="en-US"/>
        </a:p>
      </dgm:t>
    </dgm:pt>
    <dgm:pt modelId="{6843A386-037E-4C44-AAAE-863EC0E11A29}" type="pres">
      <dgm:prSet presAssocID="{E6A081CB-41DB-49FE-A6F6-D95AAE9FD04E}" presName="rootConnector" presStyleLbl="node3" presStyleIdx="5" presStyleCnt="12"/>
      <dgm:spPr/>
      <dgm:t>
        <a:bodyPr/>
        <a:lstStyle/>
        <a:p>
          <a:endParaRPr lang="en-US"/>
        </a:p>
      </dgm:t>
    </dgm:pt>
    <dgm:pt modelId="{1C3D80EF-7D09-4F3C-8C60-54A4C70A72C9}" type="pres">
      <dgm:prSet presAssocID="{E6A081CB-41DB-49FE-A6F6-D95AAE9FD04E}" presName="hierChild4" presStyleCnt="0"/>
      <dgm:spPr/>
    </dgm:pt>
    <dgm:pt modelId="{C826B1A2-FA2E-4C20-B026-832581A31C4D}" type="pres">
      <dgm:prSet presAssocID="{E6A081CB-41DB-49FE-A6F6-D95AAE9FD04E}" presName="hierChild5" presStyleCnt="0"/>
      <dgm:spPr/>
    </dgm:pt>
    <dgm:pt modelId="{771F4E13-A200-430E-8A65-9B2964D893D9}" type="pres">
      <dgm:prSet presAssocID="{842E12EF-F16B-4CA6-8B21-5D4223A49417}" presName="hierChild5" presStyleCnt="0"/>
      <dgm:spPr/>
    </dgm:pt>
    <dgm:pt modelId="{B32340D7-4C88-48C4-A9D0-EC5C3AFA26A9}" type="pres">
      <dgm:prSet presAssocID="{7EC74F26-7D78-4EBD-B0AE-A26BC8232A23}" presName="Name37" presStyleLbl="parChTrans1D2" presStyleIdx="2" presStyleCnt="4"/>
      <dgm:spPr/>
      <dgm:t>
        <a:bodyPr/>
        <a:lstStyle/>
        <a:p>
          <a:endParaRPr lang="en-US"/>
        </a:p>
      </dgm:t>
    </dgm:pt>
    <dgm:pt modelId="{F7917503-EAFF-4048-A37A-8A857D8E6963}" type="pres">
      <dgm:prSet presAssocID="{5B475AAF-CAF8-4708-A34F-1F0C50C3148B}" presName="hierRoot2" presStyleCnt="0">
        <dgm:presLayoutVars>
          <dgm:hierBranch val="init"/>
        </dgm:presLayoutVars>
      </dgm:prSet>
      <dgm:spPr/>
    </dgm:pt>
    <dgm:pt modelId="{13867973-94F7-46DD-95CB-2897852BA49A}" type="pres">
      <dgm:prSet presAssocID="{5B475AAF-CAF8-4708-A34F-1F0C50C3148B}" presName="rootComposite" presStyleCnt="0"/>
      <dgm:spPr/>
    </dgm:pt>
    <dgm:pt modelId="{7E12FD98-5AD1-44BD-85A7-E0A4A61F8BA8}" type="pres">
      <dgm:prSet presAssocID="{5B475AAF-CAF8-4708-A34F-1F0C50C3148B}" presName="rootText" presStyleLbl="node2" presStyleIdx="2" presStyleCnt="4">
        <dgm:presLayoutVars>
          <dgm:chPref val="3"/>
        </dgm:presLayoutVars>
      </dgm:prSet>
      <dgm:spPr/>
      <dgm:t>
        <a:bodyPr/>
        <a:lstStyle/>
        <a:p>
          <a:endParaRPr lang="en-US"/>
        </a:p>
      </dgm:t>
    </dgm:pt>
    <dgm:pt modelId="{F716B8A3-3E05-4289-98B1-87E62EDA9EE6}" type="pres">
      <dgm:prSet presAssocID="{5B475AAF-CAF8-4708-A34F-1F0C50C3148B}" presName="rootConnector" presStyleLbl="node2" presStyleIdx="2" presStyleCnt="4"/>
      <dgm:spPr/>
      <dgm:t>
        <a:bodyPr/>
        <a:lstStyle/>
        <a:p>
          <a:endParaRPr lang="en-US"/>
        </a:p>
      </dgm:t>
    </dgm:pt>
    <dgm:pt modelId="{5D096C01-AF87-43CF-B225-BC35E652F5C3}" type="pres">
      <dgm:prSet presAssocID="{5B475AAF-CAF8-4708-A34F-1F0C50C3148B}" presName="hierChild4" presStyleCnt="0"/>
      <dgm:spPr/>
    </dgm:pt>
    <dgm:pt modelId="{92337139-56C6-4ABD-A452-5D3AC1F708C1}" type="pres">
      <dgm:prSet presAssocID="{4F8DC6BB-E145-4A7B-9B64-0C698A179679}" presName="Name37" presStyleLbl="parChTrans1D3" presStyleIdx="6" presStyleCnt="12"/>
      <dgm:spPr/>
      <dgm:t>
        <a:bodyPr/>
        <a:lstStyle/>
        <a:p>
          <a:endParaRPr lang="en-US"/>
        </a:p>
      </dgm:t>
    </dgm:pt>
    <dgm:pt modelId="{7D1C6ACC-A1EF-4775-8196-59F7D08B554F}" type="pres">
      <dgm:prSet presAssocID="{48838D15-4704-4B06-B181-21696D031585}" presName="hierRoot2" presStyleCnt="0">
        <dgm:presLayoutVars>
          <dgm:hierBranch val="init"/>
        </dgm:presLayoutVars>
      </dgm:prSet>
      <dgm:spPr/>
    </dgm:pt>
    <dgm:pt modelId="{A889E16D-6C24-4FF7-B2E0-AE7DB903DFF3}" type="pres">
      <dgm:prSet presAssocID="{48838D15-4704-4B06-B181-21696D031585}" presName="rootComposite" presStyleCnt="0"/>
      <dgm:spPr/>
    </dgm:pt>
    <dgm:pt modelId="{DE95ABF7-7565-4A91-B8C4-820F9875EFFD}" type="pres">
      <dgm:prSet presAssocID="{48838D15-4704-4B06-B181-21696D031585}" presName="rootText" presStyleLbl="node3" presStyleIdx="6" presStyleCnt="12" custScaleX="28125" custScaleY="53663">
        <dgm:presLayoutVars>
          <dgm:chPref val="3"/>
        </dgm:presLayoutVars>
      </dgm:prSet>
      <dgm:spPr/>
      <dgm:t>
        <a:bodyPr/>
        <a:lstStyle/>
        <a:p>
          <a:endParaRPr lang="en-US"/>
        </a:p>
      </dgm:t>
    </dgm:pt>
    <dgm:pt modelId="{803A33AF-89AE-4522-951F-8462D0C9A850}" type="pres">
      <dgm:prSet presAssocID="{48838D15-4704-4B06-B181-21696D031585}" presName="rootConnector" presStyleLbl="node3" presStyleIdx="6" presStyleCnt="12"/>
      <dgm:spPr/>
      <dgm:t>
        <a:bodyPr/>
        <a:lstStyle/>
        <a:p>
          <a:endParaRPr lang="en-US"/>
        </a:p>
      </dgm:t>
    </dgm:pt>
    <dgm:pt modelId="{D0E7AC5C-917C-44D3-8B4D-7F18A4A97BC6}" type="pres">
      <dgm:prSet presAssocID="{48838D15-4704-4B06-B181-21696D031585}" presName="hierChild4" presStyleCnt="0"/>
      <dgm:spPr/>
    </dgm:pt>
    <dgm:pt modelId="{E2B4F424-70E8-4B73-9528-8FF7EFD6E907}" type="pres">
      <dgm:prSet presAssocID="{48838D15-4704-4B06-B181-21696D031585}" presName="hierChild5" presStyleCnt="0"/>
      <dgm:spPr/>
    </dgm:pt>
    <dgm:pt modelId="{8465C25E-B903-4702-A929-11953F341D39}" type="pres">
      <dgm:prSet presAssocID="{7DAEEDF4-A2A2-483D-A927-586622F5C8E9}" presName="Name37" presStyleLbl="parChTrans1D3" presStyleIdx="7" presStyleCnt="12"/>
      <dgm:spPr/>
      <dgm:t>
        <a:bodyPr/>
        <a:lstStyle/>
        <a:p>
          <a:endParaRPr lang="en-US"/>
        </a:p>
      </dgm:t>
    </dgm:pt>
    <dgm:pt modelId="{8A4428E8-F0CD-40ED-BC81-6275CBC29F96}" type="pres">
      <dgm:prSet presAssocID="{4573AC0E-16E9-4B35-8F7A-D4BD42E6C5FE}" presName="hierRoot2" presStyleCnt="0">
        <dgm:presLayoutVars>
          <dgm:hierBranch val="init"/>
        </dgm:presLayoutVars>
      </dgm:prSet>
      <dgm:spPr/>
    </dgm:pt>
    <dgm:pt modelId="{D97BDC2F-0529-4B75-BE5E-7DBF9054E3D8}" type="pres">
      <dgm:prSet presAssocID="{4573AC0E-16E9-4B35-8F7A-D4BD42E6C5FE}" presName="rootComposite" presStyleCnt="0"/>
      <dgm:spPr/>
    </dgm:pt>
    <dgm:pt modelId="{52046925-FDD2-452D-9F82-D594849B7939}" type="pres">
      <dgm:prSet presAssocID="{4573AC0E-16E9-4B35-8F7A-D4BD42E6C5FE}" presName="rootText" presStyleLbl="node3" presStyleIdx="7" presStyleCnt="12" custScaleX="27317" custScaleY="48601" custLinFactNeighborY="11681">
        <dgm:presLayoutVars>
          <dgm:chPref val="3"/>
        </dgm:presLayoutVars>
      </dgm:prSet>
      <dgm:spPr/>
      <dgm:t>
        <a:bodyPr/>
        <a:lstStyle/>
        <a:p>
          <a:endParaRPr lang="en-US"/>
        </a:p>
      </dgm:t>
    </dgm:pt>
    <dgm:pt modelId="{269B31A6-56C7-4052-8C60-1CED9FC6413C}" type="pres">
      <dgm:prSet presAssocID="{4573AC0E-16E9-4B35-8F7A-D4BD42E6C5FE}" presName="rootConnector" presStyleLbl="node3" presStyleIdx="7" presStyleCnt="12"/>
      <dgm:spPr/>
      <dgm:t>
        <a:bodyPr/>
        <a:lstStyle/>
        <a:p>
          <a:endParaRPr lang="en-US"/>
        </a:p>
      </dgm:t>
    </dgm:pt>
    <dgm:pt modelId="{DE9C6BA4-6DD6-451A-AF14-5339CC0B6E6C}" type="pres">
      <dgm:prSet presAssocID="{4573AC0E-16E9-4B35-8F7A-D4BD42E6C5FE}" presName="hierChild4" presStyleCnt="0"/>
      <dgm:spPr/>
    </dgm:pt>
    <dgm:pt modelId="{67DC234B-2B86-4F76-82EB-895002E9EF04}" type="pres">
      <dgm:prSet presAssocID="{4573AC0E-16E9-4B35-8F7A-D4BD42E6C5FE}" presName="hierChild5" presStyleCnt="0"/>
      <dgm:spPr/>
    </dgm:pt>
    <dgm:pt modelId="{6D562958-E002-4B9E-9013-FD16A2F5BF28}" type="pres">
      <dgm:prSet presAssocID="{A3FC17C5-0D9F-4101-98E6-1110B6D129A1}" presName="Name37" presStyleLbl="parChTrans1D3" presStyleIdx="8" presStyleCnt="12"/>
      <dgm:spPr/>
      <dgm:t>
        <a:bodyPr/>
        <a:lstStyle/>
        <a:p>
          <a:endParaRPr lang="en-US"/>
        </a:p>
      </dgm:t>
    </dgm:pt>
    <dgm:pt modelId="{9316D034-1A7A-4188-B954-EC275BA2E134}" type="pres">
      <dgm:prSet presAssocID="{923CFDBE-3A9B-42E2-B89B-1618D9D32953}" presName="hierRoot2" presStyleCnt="0">
        <dgm:presLayoutVars>
          <dgm:hierBranch val="init"/>
        </dgm:presLayoutVars>
      </dgm:prSet>
      <dgm:spPr/>
    </dgm:pt>
    <dgm:pt modelId="{D0C96479-68B3-4CA8-A44E-4633BBD65F81}" type="pres">
      <dgm:prSet presAssocID="{923CFDBE-3A9B-42E2-B89B-1618D9D32953}" presName="rootComposite" presStyleCnt="0"/>
      <dgm:spPr/>
    </dgm:pt>
    <dgm:pt modelId="{E99ED401-82C2-4351-AE81-AA35C0BDB110}" type="pres">
      <dgm:prSet presAssocID="{923CFDBE-3A9B-42E2-B89B-1618D9D32953}" presName="rootText" presStyleLbl="node3" presStyleIdx="8" presStyleCnt="12" custScaleX="33709" custScaleY="61600" custLinFactNeighborY="19399">
        <dgm:presLayoutVars>
          <dgm:chPref val="3"/>
        </dgm:presLayoutVars>
      </dgm:prSet>
      <dgm:spPr/>
      <dgm:t>
        <a:bodyPr/>
        <a:lstStyle/>
        <a:p>
          <a:endParaRPr lang="en-US"/>
        </a:p>
      </dgm:t>
    </dgm:pt>
    <dgm:pt modelId="{C3850799-CC76-4410-A279-CB5139DA5B7D}" type="pres">
      <dgm:prSet presAssocID="{923CFDBE-3A9B-42E2-B89B-1618D9D32953}" presName="rootConnector" presStyleLbl="node3" presStyleIdx="8" presStyleCnt="12"/>
      <dgm:spPr/>
      <dgm:t>
        <a:bodyPr/>
        <a:lstStyle/>
        <a:p>
          <a:endParaRPr lang="en-US"/>
        </a:p>
      </dgm:t>
    </dgm:pt>
    <dgm:pt modelId="{F51CCC71-3962-435C-B7F6-C1809EE3F2F1}" type="pres">
      <dgm:prSet presAssocID="{923CFDBE-3A9B-42E2-B89B-1618D9D32953}" presName="hierChild4" presStyleCnt="0"/>
      <dgm:spPr/>
    </dgm:pt>
    <dgm:pt modelId="{080DE0F8-F879-4CAA-9BEA-9E2600060684}" type="pres">
      <dgm:prSet presAssocID="{923CFDBE-3A9B-42E2-B89B-1618D9D32953}" presName="hierChild5" presStyleCnt="0"/>
      <dgm:spPr/>
    </dgm:pt>
    <dgm:pt modelId="{A95C969E-16E1-4C8F-886C-29D31ED53B73}" type="pres">
      <dgm:prSet presAssocID="{5B475AAF-CAF8-4708-A34F-1F0C50C3148B}" presName="hierChild5" presStyleCnt="0"/>
      <dgm:spPr/>
    </dgm:pt>
    <dgm:pt modelId="{14B8CFD5-3CAF-4848-A2C9-77E5396EAA56}" type="pres">
      <dgm:prSet presAssocID="{9F2A2FFD-6E33-442B-B3CF-419D0FBFAE5F}" presName="Name37" presStyleLbl="parChTrans1D2" presStyleIdx="3" presStyleCnt="4"/>
      <dgm:spPr/>
      <dgm:t>
        <a:bodyPr/>
        <a:lstStyle/>
        <a:p>
          <a:endParaRPr lang="en-US"/>
        </a:p>
      </dgm:t>
    </dgm:pt>
    <dgm:pt modelId="{3BC41EE5-828C-4C72-BD75-A1AF23B684A4}" type="pres">
      <dgm:prSet presAssocID="{E45B8735-25F5-4357-85D2-AF9CB2E2C352}" presName="hierRoot2" presStyleCnt="0">
        <dgm:presLayoutVars>
          <dgm:hierBranch val="init"/>
        </dgm:presLayoutVars>
      </dgm:prSet>
      <dgm:spPr/>
    </dgm:pt>
    <dgm:pt modelId="{4A0B9DC6-9342-4526-B295-1BE41B173562}" type="pres">
      <dgm:prSet presAssocID="{E45B8735-25F5-4357-85D2-AF9CB2E2C352}" presName="rootComposite" presStyleCnt="0"/>
      <dgm:spPr/>
    </dgm:pt>
    <dgm:pt modelId="{9FA18A4C-D74A-4F3D-8EAE-CE4A71F98F6A}" type="pres">
      <dgm:prSet presAssocID="{E45B8735-25F5-4357-85D2-AF9CB2E2C352}" presName="rootText" presStyleLbl="node2" presStyleIdx="3" presStyleCnt="4">
        <dgm:presLayoutVars>
          <dgm:chPref val="3"/>
        </dgm:presLayoutVars>
      </dgm:prSet>
      <dgm:spPr/>
      <dgm:t>
        <a:bodyPr/>
        <a:lstStyle/>
        <a:p>
          <a:endParaRPr lang="en-US"/>
        </a:p>
      </dgm:t>
    </dgm:pt>
    <dgm:pt modelId="{6A08C4DC-BA98-4E7A-89F0-543D9524D691}" type="pres">
      <dgm:prSet presAssocID="{E45B8735-25F5-4357-85D2-AF9CB2E2C352}" presName="rootConnector" presStyleLbl="node2" presStyleIdx="3" presStyleCnt="4"/>
      <dgm:spPr/>
      <dgm:t>
        <a:bodyPr/>
        <a:lstStyle/>
        <a:p>
          <a:endParaRPr lang="en-US"/>
        </a:p>
      </dgm:t>
    </dgm:pt>
    <dgm:pt modelId="{DD8D6DE9-6150-4C14-8ACE-3539D113E3D5}" type="pres">
      <dgm:prSet presAssocID="{E45B8735-25F5-4357-85D2-AF9CB2E2C352}" presName="hierChild4" presStyleCnt="0"/>
      <dgm:spPr/>
    </dgm:pt>
    <dgm:pt modelId="{3FB1355F-D918-4514-9E2B-815916FFD327}" type="pres">
      <dgm:prSet presAssocID="{F8C758B1-4B98-4266-AFC8-2239ACCDD207}" presName="Name37" presStyleLbl="parChTrans1D3" presStyleIdx="9" presStyleCnt="12"/>
      <dgm:spPr/>
      <dgm:t>
        <a:bodyPr/>
        <a:lstStyle/>
        <a:p>
          <a:endParaRPr lang="en-US"/>
        </a:p>
      </dgm:t>
    </dgm:pt>
    <dgm:pt modelId="{DF7596B3-116F-4C75-A72B-E090ECB47126}" type="pres">
      <dgm:prSet presAssocID="{D9F349D4-16FB-4EAC-8898-AE2B03BF6959}" presName="hierRoot2" presStyleCnt="0">
        <dgm:presLayoutVars>
          <dgm:hierBranch val="init"/>
        </dgm:presLayoutVars>
      </dgm:prSet>
      <dgm:spPr/>
    </dgm:pt>
    <dgm:pt modelId="{8C49E168-7C4B-4610-AFC8-0C3ACEE680B1}" type="pres">
      <dgm:prSet presAssocID="{D9F349D4-16FB-4EAC-8898-AE2B03BF6959}" presName="rootComposite" presStyleCnt="0"/>
      <dgm:spPr/>
    </dgm:pt>
    <dgm:pt modelId="{21A50E6E-CB1F-49B0-A7CE-2AB61ABB32CF}" type="pres">
      <dgm:prSet presAssocID="{D9F349D4-16FB-4EAC-8898-AE2B03BF6959}" presName="rootText" presStyleLbl="node3" presStyleIdx="9" presStyleCnt="12" custScaleX="36840" custScaleY="51218" custLinFactNeighborY="21864">
        <dgm:presLayoutVars>
          <dgm:chPref val="3"/>
        </dgm:presLayoutVars>
      </dgm:prSet>
      <dgm:spPr/>
      <dgm:t>
        <a:bodyPr/>
        <a:lstStyle/>
        <a:p>
          <a:endParaRPr lang="en-US"/>
        </a:p>
      </dgm:t>
    </dgm:pt>
    <dgm:pt modelId="{89764044-8C94-45B4-87F2-E4F6462E2310}" type="pres">
      <dgm:prSet presAssocID="{D9F349D4-16FB-4EAC-8898-AE2B03BF6959}" presName="rootConnector" presStyleLbl="node3" presStyleIdx="9" presStyleCnt="12"/>
      <dgm:spPr/>
      <dgm:t>
        <a:bodyPr/>
        <a:lstStyle/>
        <a:p>
          <a:endParaRPr lang="en-US"/>
        </a:p>
      </dgm:t>
    </dgm:pt>
    <dgm:pt modelId="{12A2D7BB-DF7F-4807-BE21-0252D1C5EBFE}" type="pres">
      <dgm:prSet presAssocID="{D9F349D4-16FB-4EAC-8898-AE2B03BF6959}" presName="hierChild4" presStyleCnt="0"/>
      <dgm:spPr/>
    </dgm:pt>
    <dgm:pt modelId="{9EBB957D-1E0C-4F7D-B6B8-3F29A788B5B8}" type="pres">
      <dgm:prSet presAssocID="{D9F349D4-16FB-4EAC-8898-AE2B03BF6959}" presName="hierChild5" presStyleCnt="0"/>
      <dgm:spPr/>
    </dgm:pt>
    <dgm:pt modelId="{D0B5F4A3-B478-426D-8624-FF9E0F5CF002}" type="pres">
      <dgm:prSet presAssocID="{7EB8BF96-43EB-465C-8AE5-E0225C779222}" presName="Name37" presStyleLbl="parChTrans1D3" presStyleIdx="10" presStyleCnt="12"/>
      <dgm:spPr/>
      <dgm:t>
        <a:bodyPr/>
        <a:lstStyle/>
        <a:p>
          <a:endParaRPr lang="en-US"/>
        </a:p>
      </dgm:t>
    </dgm:pt>
    <dgm:pt modelId="{09CB0917-0829-4EE4-8741-3B7D66820FD9}" type="pres">
      <dgm:prSet presAssocID="{E8D4991A-E875-4AA6-81D6-09250D0C66F9}" presName="hierRoot2" presStyleCnt="0">
        <dgm:presLayoutVars>
          <dgm:hierBranch val="init"/>
        </dgm:presLayoutVars>
      </dgm:prSet>
      <dgm:spPr/>
    </dgm:pt>
    <dgm:pt modelId="{24B7D6BC-6D89-4D29-8B83-31961CFCFBE1}" type="pres">
      <dgm:prSet presAssocID="{E8D4991A-E875-4AA6-81D6-09250D0C66F9}" presName="rootComposite" presStyleCnt="0"/>
      <dgm:spPr/>
    </dgm:pt>
    <dgm:pt modelId="{3EA9938F-EE40-45EB-A4DF-A57C3958EC59}" type="pres">
      <dgm:prSet presAssocID="{E8D4991A-E875-4AA6-81D6-09250D0C66F9}" presName="rootText" presStyleLbl="node3" presStyleIdx="10" presStyleCnt="12" custScaleX="31388" custScaleY="55209" custLinFactNeighborY="29582">
        <dgm:presLayoutVars>
          <dgm:chPref val="3"/>
        </dgm:presLayoutVars>
      </dgm:prSet>
      <dgm:spPr/>
      <dgm:t>
        <a:bodyPr/>
        <a:lstStyle/>
        <a:p>
          <a:endParaRPr lang="en-US"/>
        </a:p>
      </dgm:t>
    </dgm:pt>
    <dgm:pt modelId="{8675304B-6853-47B8-A620-F6614BD7AEC9}" type="pres">
      <dgm:prSet presAssocID="{E8D4991A-E875-4AA6-81D6-09250D0C66F9}" presName="rootConnector" presStyleLbl="node3" presStyleIdx="10" presStyleCnt="12"/>
      <dgm:spPr/>
      <dgm:t>
        <a:bodyPr/>
        <a:lstStyle/>
        <a:p>
          <a:endParaRPr lang="en-US"/>
        </a:p>
      </dgm:t>
    </dgm:pt>
    <dgm:pt modelId="{A0467EBE-4CA4-4535-83EE-8BC8A02A6A3F}" type="pres">
      <dgm:prSet presAssocID="{E8D4991A-E875-4AA6-81D6-09250D0C66F9}" presName="hierChild4" presStyleCnt="0"/>
      <dgm:spPr/>
    </dgm:pt>
    <dgm:pt modelId="{23494103-748B-40FC-BA9C-DDC22A4066F1}" type="pres">
      <dgm:prSet presAssocID="{E8D4991A-E875-4AA6-81D6-09250D0C66F9}" presName="hierChild5" presStyleCnt="0"/>
      <dgm:spPr/>
    </dgm:pt>
    <dgm:pt modelId="{A671C6A8-5883-4FD4-9A62-34434D6297E5}" type="pres">
      <dgm:prSet presAssocID="{FFCBF61B-4264-41E0-86EE-9E04AC77B8EF}" presName="Name37" presStyleLbl="parChTrans1D3" presStyleIdx="11" presStyleCnt="12"/>
      <dgm:spPr/>
      <dgm:t>
        <a:bodyPr/>
        <a:lstStyle/>
        <a:p>
          <a:endParaRPr lang="en-US"/>
        </a:p>
      </dgm:t>
    </dgm:pt>
    <dgm:pt modelId="{F542CAAF-231A-426A-AE07-AF9CD75B140D}" type="pres">
      <dgm:prSet presAssocID="{C7830710-4588-4896-A9C2-B1DC1BDDFC51}" presName="hierRoot2" presStyleCnt="0">
        <dgm:presLayoutVars>
          <dgm:hierBranch val="init"/>
        </dgm:presLayoutVars>
      </dgm:prSet>
      <dgm:spPr/>
    </dgm:pt>
    <dgm:pt modelId="{9D19BA40-5ADD-40B2-90F3-0CAEDD4FBF0A}" type="pres">
      <dgm:prSet presAssocID="{C7830710-4588-4896-A9C2-B1DC1BDDFC51}" presName="rootComposite" presStyleCnt="0"/>
      <dgm:spPr/>
    </dgm:pt>
    <dgm:pt modelId="{EE125698-1573-4DCD-8C14-AFEFE69DA836}" type="pres">
      <dgm:prSet presAssocID="{C7830710-4588-4896-A9C2-B1DC1BDDFC51}" presName="rootText" presStyleLbl="node3" presStyleIdx="11" presStyleCnt="12" custScaleX="30499" custScaleY="70692" custLinFactNeighborY="21864">
        <dgm:presLayoutVars>
          <dgm:chPref val="3"/>
        </dgm:presLayoutVars>
      </dgm:prSet>
      <dgm:spPr/>
      <dgm:t>
        <a:bodyPr/>
        <a:lstStyle/>
        <a:p>
          <a:endParaRPr lang="en-US"/>
        </a:p>
      </dgm:t>
    </dgm:pt>
    <dgm:pt modelId="{3BB1FD23-463C-4E39-BB81-29072B04B820}" type="pres">
      <dgm:prSet presAssocID="{C7830710-4588-4896-A9C2-B1DC1BDDFC51}" presName="rootConnector" presStyleLbl="node3" presStyleIdx="11" presStyleCnt="12"/>
      <dgm:spPr/>
      <dgm:t>
        <a:bodyPr/>
        <a:lstStyle/>
        <a:p>
          <a:endParaRPr lang="en-US"/>
        </a:p>
      </dgm:t>
    </dgm:pt>
    <dgm:pt modelId="{6D3AA30F-BD26-4D0E-90F5-29B3114E4578}" type="pres">
      <dgm:prSet presAssocID="{C7830710-4588-4896-A9C2-B1DC1BDDFC51}" presName="hierChild4" presStyleCnt="0"/>
      <dgm:spPr/>
    </dgm:pt>
    <dgm:pt modelId="{A78DD02B-379C-4443-B000-2062399F8A25}" type="pres">
      <dgm:prSet presAssocID="{C7830710-4588-4896-A9C2-B1DC1BDDFC51}" presName="hierChild5" presStyleCnt="0"/>
      <dgm:spPr/>
    </dgm:pt>
    <dgm:pt modelId="{A12D182D-13FE-42B2-B48D-A364A4722FD8}" type="pres">
      <dgm:prSet presAssocID="{E45B8735-25F5-4357-85D2-AF9CB2E2C352}" presName="hierChild5" presStyleCnt="0"/>
      <dgm:spPr/>
    </dgm:pt>
    <dgm:pt modelId="{B49223B8-CDE2-40D3-AAFC-64556444F745}" type="pres">
      <dgm:prSet presAssocID="{6BFEBD90-498D-4FCE-B8D7-5F483CFA3C14}" presName="hierChild3" presStyleCnt="0"/>
      <dgm:spPr/>
    </dgm:pt>
  </dgm:ptLst>
  <dgm:cxnLst>
    <dgm:cxn modelId="{8BD2B9D0-19E0-4C52-A23D-BE4DA0018F87}" type="presOf" srcId="{E6A081CB-41DB-49FE-A6F6-D95AAE9FD04E}" destId="{8BC87DE0-D1F9-494D-85AE-AD046AC1F75D}" srcOrd="0" destOrd="0" presId="urn:microsoft.com/office/officeart/2005/8/layout/orgChart1"/>
    <dgm:cxn modelId="{A10753E1-8B6F-41A0-8303-99ED9D220787}" type="presOf" srcId="{E11AF1BF-6771-4114-8417-8894D6D09325}" destId="{98B6F91D-D9A7-47A6-B100-02FA0F514FE0}" srcOrd="1" destOrd="0" presId="urn:microsoft.com/office/officeart/2005/8/layout/orgChart1"/>
    <dgm:cxn modelId="{0B04325C-222A-4B30-A6AA-E1D3F57E32F6}" type="presOf" srcId="{4573AC0E-16E9-4B35-8F7A-D4BD42E6C5FE}" destId="{269B31A6-56C7-4052-8C60-1CED9FC6413C}" srcOrd="1" destOrd="0" presId="urn:microsoft.com/office/officeart/2005/8/layout/orgChart1"/>
    <dgm:cxn modelId="{2816B300-D22F-433B-9A9E-7FB8E8378C90}" type="presOf" srcId="{923CFDBE-3A9B-42E2-B89B-1618D9D32953}" destId="{E99ED401-82C2-4351-AE81-AA35C0BDB110}" srcOrd="0" destOrd="0" presId="urn:microsoft.com/office/officeart/2005/8/layout/orgChart1"/>
    <dgm:cxn modelId="{AE1FC6B6-5BC1-42A4-B515-634658E2E233}" type="presOf" srcId="{11A53A1C-8E87-4A1D-97BB-B50C2AF8E7E3}" destId="{F239E45E-1AD0-49AB-AC63-0BF05CFBD388}" srcOrd="0" destOrd="0" presId="urn:microsoft.com/office/officeart/2005/8/layout/orgChart1"/>
    <dgm:cxn modelId="{2280D538-4592-4963-94DA-98AF03E160EF}" srcId="{6BFEBD90-498D-4FCE-B8D7-5F483CFA3C14}" destId="{5B475AAF-CAF8-4708-A34F-1F0C50C3148B}" srcOrd="2" destOrd="0" parTransId="{7EC74F26-7D78-4EBD-B0AE-A26BC8232A23}" sibTransId="{8AC4EB25-A40C-424E-8965-F26F6254E634}"/>
    <dgm:cxn modelId="{959A3EF9-FB12-416A-B412-27BE35CBDC3D}" srcId="{461660DE-E8CD-4EEE-823D-16B58F5EB8DD}" destId="{6BFEBD90-498D-4FCE-B8D7-5F483CFA3C14}" srcOrd="0" destOrd="0" parTransId="{49FE6790-2882-485D-8ED5-BB20EFB4897E}" sibTransId="{70F79194-66C8-448B-8791-526AEC4E9444}"/>
    <dgm:cxn modelId="{9039087D-4475-421E-8312-DB1D01D2B010}" type="presOf" srcId="{A89DDB1D-729C-4D5A-91A5-76652084113B}" destId="{00F24D73-C95D-4086-82F3-A56F7B9C6AF2}" srcOrd="0" destOrd="0" presId="urn:microsoft.com/office/officeart/2005/8/layout/orgChart1"/>
    <dgm:cxn modelId="{BC4DE738-2A9D-40AF-BCBE-07F44CC7F8F4}" type="presOf" srcId="{C7830710-4588-4896-A9C2-B1DC1BDDFC51}" destId="{EE125698-1573-4DCD-8C14-AFEFE69DA836}" srcOrd="0" destOrd="0" presId="urn:microsoft.com/office/officeart/2005/8/layout/orgChart1"/>
    <dgm:cxn modelId="{4F42D7D8-BFE3-43B3-AC5C-8859184569A8}" type="presOf" srcId="{11A53A1C-8E87-4A1D-97BB-B50C2AF8E7E3}" destId="{308020DB-D98E-453C-8BA1-F6A693034301}" srcOrd="1" destOrd="0" presId="urn:microsoft.com/office/officeart/2005/8/layout/orgChart1"/>
    <dgm:cxn modelId="{35EA8218-3B52-470B-ACED-970D1180AC90}" srcId="{6BFEBD90-498D-4FCE-B8D7-5F483CFA3C14}" destId="{842E12EF-F16B-4CA6-8B21-5D4223A49417}" srcOrd="1" destOrd="0" parTransId="{98C5415F-46B5-43BC-9C47-E8F8D876411F}" sibTransId="{88249FDD-7484-4BDB-9C7E-A35B4F4163A2}"/>
    <dgm:cxn modelId="{39AE0CDD-1868-4F78-9D39-1500A7C71FD4}" type="presOf" srcId="{48838D15-4704-4B06-B181-21696D031585}" destId="{803A33AF-89AE-4522-951F-8462D0C9A850}" srcOrd="1" destOrd="0" presId="urn:microsoft.com/office/officeart/2005/8/layout/orgChart1"/>
    <dgm:cxn modelId="{F5D74141-C305-4B00-A996-A0FAB6496553}" srcId="{5B475AAF-CAF8-4708-A34F-1F0C50C3148B}" destId="{48838D15-4704-4B06-B181-21696D031585}" srcOrd="0" destOrd="0" parTransId="{4F8DC6BB-E145-4A7B-9B64-0C698A179679}" sibTransId="{A63C5F6C-951A-4395-A529-251FE55979B9}"/>
    <dgm:cxn modelId="{FFBD129A-3C4B-4C42-9954-5C1ECD99E36D}" srcId="{5B475AAF-CAF8-4708-A34F-1F0C50C3148B}" destId="{4573AC0E-16E9-4B35-8F7A-D4BD42E6C5FE}" srcOrd="1" destOrd="0" parTransId="{7DAEEDF4-A2A2-483D-A927-586622F5C8E9}" sibTransId="{9701DA90-6761-4830-9FA8-342294805441}"/>
    <dgm:cxn modelId="{A0E569D8-CD71-4BD6-AE29-D4927F46DFB0}" type="presOf" srcId="{4B861DC6-3E3B-4A57-B559-5E0992DA0233}" destId="{BA9AC000-03B5-4FA7-8124-6A27947A4C8D}" srcOrd="0" destOrd="0" presId="urn:microsoft.com/office/officeart/2005/8/layout/orgChart1"/>
    <dgm:cxn modelId="{16F20E01-DFCA-49F2-B8F9-B1B7CEE4B1E1}" type="presOf" srcId="{4B861DC6-3E3B-4A57-B559-5E0992DA0233}" destId="{03102F67-7313-4559-8B6F-546E03EC1D54}" srcOrd="1" destOrd="0" presId="urn:microsoft.com/office/officeart/2005/8/layout/orgChart1"/>
    <dgm:cxn modelId="{EEDA1A6F-A9CC-4760-9975-6FCD48899CB8}" srcId="{E45B8735-25F5-4357-85D2-AF9CB2E2C352}" destId="{E8D4991A-E875-4AA6-81D6-09250D0C66F9}" srcOrd="1" destOrd="0" parTransId="{7EB8BF96-43EB-465C-8AE5-E0225C779222}" sibTransId="{D9D2FCF3-37C3-44D7-BC13-9E67C16504AB}"/>
    <dgm:cxn modelId="{C4B9A736-418D-4A53-859A-F29EEDA8789B}" type="presOf" srcId="{4F8DC6BB-E145-4A7B-9B64-0C698A179679}" destId="{92337139-56C6-4ABD-A452-5D3AC1F708C1}" srcOrd="0" destOrd="0" presId="urn:microsoft.com/office/officeart/2005/8/layout/orgChart1"/>
    <dgm:cxn modelId="{2A2B1156-10BB-40EC-951A-6BD4B02BE8E7}" type="presOf" srcId="{4573AC0E-16E9-4B35-8F7A-D4BD42E6C5FE}" destId="{52046925-FDD2-452D-9F82-D594849B7939}" srcOrd="0" destOrd="0" presId="urn:microsoft.com/office/officeart/2005/8/layout/orgChart1"/>
    <dgm:cxn modelId="{D7AD2ECC-BBCD-4C19-BA45-EF3787AC7FB7}" type="presOf" srcId="{6BFEBD90-498D-4FCE-B8D7-5F483CFA3C14}" destId="{162228C3-7401-4A05-B27D-86506C1EDE3B}" srcOrd="0" destOrd="0" presId="urn:microsoft.com/office/officeart/2005/8/layout/orgChart1"/>
    <dgm:cxn modelId="{50C6339B-B2D6-41D9-8AA8-10EED3F176E8}" type="presOf" srcId="{90E5480B-1008-465C-961A-E912C4512D0F}" destId="{0B4C72F9-BF6E-4D6E-B09B-E4C8596FFB34}" srcOrd="0" destOrd="0" presId="urn:microsoft.com/office/officeart/2005/8/layout/orgChart1"/>
    <dgm:cxn modelId="{DAE009CA-329B-46A5-9EAC-EE48AC3F9245}" type="presOf" srcId="{FFCBF61B-4264-41E0-86EE-9E04AC77B8EF}" destId="{A671C6A8-5883-4FD4-9A62-34434D6297E5}" srcOrd="0" destOrd="0" presId="urn:microsoft.com/office/officeart/2005/8/layout/orgChart1"/>
    <dgm:cxn modelId="{3DC658FD-5D5F-4D77-B0F9-F8C1872E9440}" srcId="{E45B8735-25F5-4357-85D2-AF9CB2E2C352}" destId="{D9F349D4-16FB-4EAC-8898-AE2B03BF6959}" srcOrd="0" destOrd="0" parTransId="{F8C758B1-4B98-4266-AFC8-2239ACCDD207}" sibTransId="{AEC64AEE-B1EB-41D1-AF09-89C49DEE1776}"/>
    <dgm:cxn modelId="{C5DF92B3-DC51-4B5F-BF33-04A9F74B1331}" type="presOf" srcId="{65377ED7-6B2C-42EC-8A01-49131A71C0C8}" destId="{84CE7CF7-3815-4CEF-B839-E489141B7051}" srcOrd="0" destOrd="0" presId="urn:microsoft.com/office/officeart/2005/8/layout/orgChart1"/>
    <dgm:cxn modelId="{510420BB-516B-47DC-BEE5-F3A67F70692F}" type="presOf" srcId="{CE5861F6-7EE1-4B3D-8BE6-F7901B0F6034}" destId="{7CDE0CAE-A8C0-4C75-A25F-186AECF557BE}" srcOrd="1" destOrd="0" presId="urn:microsoft.com/office/officeart/2005/8/layout/orgChart1"/>
    <dgm:cxn modelId="{9D7407E4-41C4-4708-99A1-2075A13B96BE}" type="presOf" srcId="{E6A081CB-41DB-49FE-A6F6-D95AAE9FD04E}" destId="{6843A386-037E-4C44-AAAE-863EC0E11A29}" srcOrd="1" destOrd="0" presId="urn:microsoft.com/office/officeart/2005/8/layout/orgChart1"/>
    <dgm:cxn modelId="{72E4EAE9-84E2-41F4-89A7-117E03C4797C}" type="presOf" srcId="{D9F349D4-16FB-4EAC-8898-AE2B03BF6959}" destId="{21A50E6E-CB1F-49B0-A7CE-2AB61ABB32CF}" srcOrd="0" destOrd="0" presId="urn:microsoft.com/office/officeart/2005/8/layout/orgChart1"/>
    <dgm:cxn modelId="{C0F1670E-F642-4050-B448-61BA5904C539}" type="presOf" srcId="{5733DC87-7D67-4647-AC81-A8C0D2AFB140}" destId="{856DA638-063B-4240-A193-6F043E23AB3B}" srcOrd="0" destOrd="0" presId="urn:microsoft.com/office/officeart/2005/8/layout/orgChart1"/>
    <dgm:cxn modelId="{F97307CD-30E8-43B3-B98D-1D027E19EBE3}" type="presOf" srcId="{1DD2C282-C1DB-4CE9-B40D-4A0799992FF5}" destId="{D11C5529-2283-4C72-9AEF-5D4177EF5BAB}" srcOrd="0" destOrd="0" presId="urn:microsoft.com/office/officeart/2005/8/layout/orgChart1"/>
    <dgm:cxn modelId="{B751E605-F40D-42D0-A221-73402AB84221}" type="presOf" srcId="{F313A042-509C-475B-9817-AD1A201A112C}" destId="{E59B1C0E-C0D9-4FE2-9F5D-2D0F674764F1}" srcOrd="1" destOrd="0" presId="urn:microsoft.com/office/officeart/2005/8/layout/orgChart1"/>
    <dgm:cxn modelId="{298082D6-09AA-470C-99B7-4ABD9DC0C2AD}" type="presOf" srcId="{CE5861F6-7EE1-4B3D-8BE6-F7901B0F6034}" destId="{333AE50A-4121-4976-916E-B81411330E2C}" srcOrd="0" destOrd="0" presId="urn:microsoft.com/office/officeart/2005/8/layout/orgChart1"/>
    <dgm:cxn modelId="{0C5727F8-CA19-42AF-B3DC-6C2E0F96B600}" type="presOf" srcId="{909EA586-BE5D-4EC8-BEFA-05F96386A0BA}" destId="{F11EBAE5-BB13-40C5-B0F3-A3D231AFEFB8}" srcOrd="0" destOrd="0" presId="urn:microsoft.com/office/officeart/2005/8/layout/orgChart1"/>
    <dgm:cxn modelId="{75A134B5-B27B-4586-ABAB-9CF41DA24ADD}" type="presOf" srcId="{E8D4991A-E875-4AA6-81D6-09250D0C66F9}" destId="{8675304B-6853-47B8-A620-F6614BD7AEC9}" srcOrd="1" destOrd="0" presId="urn:microsoft.com/office/officeart/2005/8/layout/orgChart1"/>
    <dgm:cxn modelId="{DCD3B243-4500-4405-BC77-E91A5B0FB178}" type="presOf" srcId="{842E12EF-F16B-4CA6-8B21-5D4223A49417}" destId="{E9CA97E9-D71D-4837-93C0-BD1503982791}" srcOrd="0" destOrd="0" presId="urn:microsoft.com/office/officeart/2005/8/layout/orgChart1"/>
    <dgm:cxn modelId="{985FEE3E-4848-4DD7-A1DF-AED65B7EB881}" srcId="{65377ED7-6B2C-42EC-8A01-49131A71C0C8}" destId="{F313A042-509C-475B-9817-AD1A201A112C}" srcOrd="1" destOrd="0" parTransId="{A89DDB1D-729C-4D5A-91A5-76652084113B}" sibTransId="{32AA74AB-458E-4031-9D28-CA64E51B38A7}"/>
    <dgm:cxn modelId="{2A43CBD7-0CF5-44CC-B19A-7F667F7B2EC6}" type="presOf" srcId="{E8D4991A-E875-4AA6-81D6-09250D0C66F9}" destId="{3EA9938F-EE40-45EB-A4DF-A57C3958EC59}" srcOrd="0" destOrd="0" presId="urn:microsoft.com/office/officeart/2005/8/layout/orgChart1"/>
    <dgm:cxn modelId="{8BF567A3-4D50-428D-BFFE-0014DC7D82C1}" srcId="{6BFEBD90-498D-4FCE-B8D7-5F483CFA3C14}" destId="{65377ED7-6B2C-42EC-8A01-49131A71C0C8}" srcOrd="0" destOrd="0" parTransId="{90E5480B-1008-465C-961A-E912C4512D0F}" sibTransId="{521D8E8C-CCD7-4F5C-AF1D-B03BFBBABE90}"/>
    <dgm:cxn modelId="{88585C73-0735-4B0F-B0B2-47D17D19F0DC}" type="presOf" srcId="{E45B8735-25F5-4357-85D2-AF9CB2E2C352}" destId="{9FA18A4C-D74A-4F3D-8EAE-CE4A71F98F6A}" srcOrd="0" destOrd="0" presId="urn:microsoft.com/office/officeart/2005/8/layout/orgChart1"/>
    <dgm:cxn modelId="{C97FE4F2-DF0E-4F45-B87B-360615040AB1}" srcId="{842E12EF-F16B-4CA6-8B21-5D4223A49417}" destId="{E6A081CB-41DB-49FE-A6F6-D95AAE9FD04E}" srcOrd="2" destOrd="0" parTransId="{1DD2C282-C1DB-4CE9-B40D-4A0799992FF5}" sibTransId="{DCA0F288-C265-4D19-861C-B9F40A351560}"/>
    <dgm:cxn modelId="{DFF78691-A6C0-4191-9273-A6A47491282D}" srcId="{65377ED7-6B2C-42EC-8A01-49131A71C0C8}" destId="{E11AF1BF-6771-4114-8417-8894D6D09325}" srcOrd="0" destOrd="0" parTransId="{909EA586-BE5D-4EC8-BEFA-05F96386A0BA}" sibTransId="{3F880755-2B7F-4482-BA0B-3FC82D558E77}"/>
    <dgm:cxn modelId="{F5690699-24DB-41E6-A213-8658320211E8}" type="presOf" srcId="{842E12EF-F16B-4CA6-8B21-5D4223A49417}" destId="{36D40E02-9730-4C01-B94E-A33A130AFC2D}" srcOrd="1" destOrd="0" presId="urn:microsoft.com/office/officeart/2005/8/layout/orgChart1"/>
    <dgm:cxn modelId="{4D25600C-D62B-40F5-A80E-2C62080EF5A7}" srcId="{6BFEBD90-498D-4FCE-B8D7-5F483CFA3C14}" destId="{E45B8735-25F5-4357-85D2-AF9CB2E2C352}" srcOrd="3" destOrd="0" parTransId="{9F2A2FFD-6E33-442B-B3CF-419D0FBFAE5F}" sibTransId="{C5AA5794-4BEB-4AAF-BF0C-5BBF488E350A}"/>
    <dgm:cxn modelId="{09BFC7FF-3BFE-47D5-A9B8-D0BD884C4D33}" srcId="{E45B8735-25F5-4357-85D2-AF9CB2E2C352}" destId="{C7830710-4588-4896-A9C2-B1DC1BDDFC51}" srcOrd="2" destOrd="0" parTransId="{FFCBF61B-4264-41E0-86EE-9E04AC77B8EF}" sibTransId="{DEF08BA8-4232-44D1-9490-9CFADB8C7D8D}"/>
    <dgm:cxn modelId="{B6C48F8F-84CC-41C8-8BD3-34A24EDED572}" srcId="{65377ED7-6B2C-42EC-8A01-49131A71C0C8}" destId="{11A53A1C-8E87-4A1D-97BB-B50C2AF8E7E3}" srcOrd="2" destOrd="0" parTransId="{0C31914A-22D5-4511-8811-35192FA58A41}" sibTransId="{12138717-61DA-4146-873E-EF1BAB1E7F11}"/>
    <dgm:cxn modelId="{53655B50-3D9B-4A1E-AB7C-9CD6FB82753A}" type="presOf" srcId="{E11AF1BF-6771-4114-8417-8894D6D09325}" destId="{40251515-78D1-4A90-BBDD-D2412FACF11D}" srcOrd="0" destOrd="0" presId="urn:microsoft.com/office/officeart/2005/8/layout/orgChart1"/>
    <dgm:cxn modelId="{7B05D6C5-F80A-4D51-8BCF-102ABED93A7F}" srcId="{842E12EF-F16B-4CA6-8B21-5D4223A49417}" destId="{CE5861F6-7EE1-4B3D-8BE6-F7901B0F6034}" srcOrd="0" destOrd="0" parTransId="{D9F12F3B-F18B-42E5-B474-DE1FEA50501C}" sibTransId="{6F1CEA28-5664-41A3-87BB-CD137998818B}"/>
    <dgm:cxn modelId="{8E4207A3-8DD6-4424-812B-A74FCCF69037}" type="presOf" srcId="{7DAEEDF4-A2A2-483D-A927-586622F5C8E9}" destId="{8465C25E-B903-4702-A929-11953F341D39}" srcOrd="0" destOrd="0" presId="urn:microsoft.com/office/officeart/2005/8/layout/orgChart1"/>
    <dgm:cxn modelId="{76817804-278D-4B3E-902A-D65532D2A1C9}" type="presOf" srcId="{D9F12F3B-F18B-42E5-B474-DE1FEA50501C}" destId="{CEC0DD18-A8D1-4E91-B695-AB83CFE41B8C}" srcOrd="0" destOrd="0" presId="urn:microsoft.com/office/officeart/2005/8/layout/orgChart1"/>
    <dgm:cxn modelId="{D7CC8B27-7A56-461B-9060-1734A0114C21}" type="presOf" srcId="{65377ED7-6B2C-42EC-8A01-49131A71C0C8}" destId="{347F32FC-BCEC-457B-BE0D-E9004C962596}" srcOrd="1" destOrd="0" presId="urn:microsoft.com/office/officeart/2005/8/layout/orgChart1"/>
    <dgm:cxn modelId="{951E2EA0-F082-49E1-BEAA-3FA21BF9D6AC}" srcId="{842E12EF-F16B-4CA6-8B21-5D4223A49417}" destId="{4B861DC6-3E3B-4A57-B559-5E0992DA0233}" srcOrd="1" destOrd="0" parTransId="{5733DC87-7D67-4647-AC81-A8C0D2AFB140}" sibTransId="{B95948C4-03E2-4F1F-8BAB-8E66804A4E7E}"/>
    <dgm:cxn modelId="{8CA58BF1-93B8-4FF0-B862-62D736FC2BA3}" type="presOf" srcId="{6BFEBD90-498D-4FCE-B8D7-5F483CFA3C14}" destId="{E0F6C1D6-1966-4068-A82E-12991109E34E}" srcOrd="1" destOrd="0" presId="urn:microsoft.com/office/officeart/2005/8/layout/orgChart1"/>
    <dgm:cxn modelId="{A8BE3B7F-0A13-4A7C-95BC-1BB396C9396D}" type="presOf" srcId="{9F2A2FFD-6E33-442B-B3CF-419D0FBFAE5F}" destId="{14B8CFD5-3CAF-4848-A2C9-77E5396EAA56}" srcOrd="0" destOrd="0" presId="urn:microsoft.com/office/officeart/2005/8/layout/orgChart1"/>
    <dgm:cxn modelId="{971D9274-233E-4C6C-9592-81644C39FCF8}" type="presOf" srcId="{E45B8735-25F5-4357-85D2-AF9CB2E2C352}" destId="{6A08C4DC-BA98-4E7A-89F0-543D9524D691}" srcOrd="1" destOrd="0" presId="urn:microsoft.com/office/officeart/2005/8/layout/orgChart1"/>
    <dgm:cxn modelId="{DF82C84B-9E81-48C4-8E5F-794FB4687906}" type="presOf" srcId="{98C5415F-46B5-43BC-9C47-E8F8D876411F}" destId="{A4FC3F86-7A14-476F-BFEB-0CDAB18325C5}" srcOrd="0" destOrd="0" presId="urn:microsoft.com/office/officeart/2005/8/layout/orgChart1"/>
    <dgm:cxn modelId="{E240AE0A-D30B-465D-829E-D6D3F632B759}" type="presOf" srcId="{C7830710-4588-4896-A9C2-B1DC1BDDFC51}" destId="{3BB1FD23-463C-4E39-BB81-29072B04B820}" srcOrd="1" destOrd="0" presId="urn:microsoft.com/office/officeart/2005/8/layout/orgChart1"/>
    <dgm:cxn modelId="{77AD3E90-A5D1-4EC9-99C4-40D323544D27}" type="presOf" srcId="{48838D15-4704-4B06-B181-21696D031585}" destId="{DE95ABF7-7565-4A91-B8C4-820F9875EFFD}" srcOrd="0" destOrd="0" presId="urn:microsoft.com/office/officeart/2005/8/layout/orgChart1"/>
    <dgm:cxn modelId="{818CB13C-2230-4054-8189-4386B9E636EE}" type="presOf" srcId="{5B475AAF-CAF8-4708-A34F-1F0C50C3148B}" destId="{F716B8A3-3E05-4289-98B1-87E62EDA9EE6}" srcOrd="1" destOrd="0" presId="urn:microsoft.com/office/officeart/2005/8/layout/orgChart1"/>
    <dgm:cxn modelId="{A0AF7D49-9AD8-463A-BB67-A4D6DDCB8935}" type="presOf" srcId="{F8C758B1-4B98-4266-AFC8-2239ACCDD207}" destId="{3FB1355F-D918-4514-9E2B-815916FFD327}" srcOrd="0" destOrd="0" presId="urn:microsoft.com/office/officeart/2005/8/layout/orgChart1"/>
    <dgm:cxn modelId="{9D1E6B7C-597A-42AA-9D57-949C8D8F1B20}" srcId="{5B475AAF-CAF8-4708-A34F-1F0C50C3148B}" destId="{923CFDBE-3A9B-42E2-B89B-1618D9D32953}" srcOrd="2" destOrd="0" parTransId="{A3FC17C5-0D9F-4101-98E6-1110B6D129A1}" sibTransId="{D60E21B7-56E6-4CB0-AE91-5FC1C126D252}"/>
    <dgm:cxn modelId="{C316A992-B350-473A-BA42-E9E9EDEA469A}" type="presOf" srcId="{F313A042-509C-475B-9817-AD1A201A112C}" destId="{C9882ACB-69F1-4638-B6D4-DA7A69794377}" srcOrd="0" destOrd="0" presId="urn:microsoft.com/office/officeart/2005/8/layout/orgChart1"/>
    <dgm:cxn modelId="{6596790E-8E94-47B6-AF39-918535F3A19D}" type="presOf" srcId="{D9F349D4-16FB-4EAC-8898-AE2B03BF6959}" destId="{89764044-8C94-45B4-87F2-E4F6462E2310}" srcOrd="1" destOrd="0" presId="urn:microsoft.com/office/officeart/2005/8/layout/orgChart1"/>
    <dgm:cxn modelId="{220726D3-B7C6-442B-9FC8-E6F8E79D3B20}" type="presOf" srcId="{461660DE-E8CD-4EEE-823D-16B58F5EB8DD}" destId="{D2B94E14-C049-4D0B-8916-D6559FA5F2DF}" srcOrd="0" destOrd="0" presId="urn:microsoft.com/office/officeart/2005/8/layout/orgChart1"/>
    <dgm:cxn modelId="{02D3B2C7-6B78-4C7E-AEDC-F7DC9B83F1A1}" type="presOf" srcId="{5B475AAF-CAF8-4708-A34F-1F0C50C3148B}" destId="{7E12FD98-5AD1-44BD-85A7-E0A4A61F8BA8}" srcOrd="0" destOrd="0" presId="urn:microsoft.com/office/officeart/2005/8/layout/orgChart1"/>
    <dgm:cxn modelId="{6D1BCA82-6D60-41DF-8792-2FB2D8CF863F}" type="presOf" srcId="{7EB8BF96-43EB-465C-8AE5-E0225C779222}" destId="{D0B5F4A3-B478-426D-8624-FF9E0F5CF002}" srcOrd="0" destOrd="0" presId="urn:microsoft.com/office/officeart/2005/8/layout/orgChart1"/>
    <dgm:cxn modelId="{BDFC3675-9A3C-4067-9D99-B900A7018E9E}" type="presOf" srcId="{0C31914A-22D5-4511-8811-35192FA58A41}" destId="{CD032932-A53F-4009-ABDC-0CEB6E658BBD}" srcOrd="0" destOrd="0" presId="urn:microsoft.com/office/officeart/2005/8/layout/orgChart1"/>
    <dgm:cxn modelId="{C5E11509-4889-42A4-A9E4-99254354EA98}" type="presOf" srcId="{A3FC17C5-0D9F-4101-98E6-1110B6D129A1}" destId="{6D562958-E002-4B9E-9013-FD16A2F5BF28}" srcOrd="0" destOrd="0" presId="urn:microsoft.com/office/officeart/2005/8/layout/orgChart1"/>
    <dgm:cxn modelId="{636CC622-7CC6-40B8-841F-25E3FF154506}" type="presOf" srcId="{923CFDBE-3A9B-42E2-B89B-1618D9D32953}" destId="{C3850799-CC76-4410-A279-CB5139DA5B7D}" srcOrd="1" destOrd="0" presId="urn:microsoft.com/office/officeart/2005/8/layout/orgChart1"/>
    <dgm:cxn modelId="{12C05C02-D590-4782-942C-FDAC07B382E2}" type="presOf" srcId="{7EC74F26-7D78-4EBD-B0AE-A26BC8232A23}" destId="{B32340D7-4C88-48C4-A9D0-EC5C3AFA26A9}" srcOrd="0" destOrd="0" presId="urn:microsoft.com/office/officeart/2005/8/layout/orgChart1"/>
    <dgm:cxn modelId="{F8C49490-65AC-47E8-B266-35D4AC872868}" type="presParOf" srcId="{D2B94E14-C049-4D0B-8916-D6559FA5F2DF}" destId="{C56FCA9E-D014-4CEF-A55A-B3FF8C8299CF}" srcOrd="0" destOrd="0" presId="urn:microsoft.com/office/officeart/2005/8/layout/orgChart1"/>
    <dgm:cxn modelId="{D6A473F2-C926-43DC-8EE2-BD2B57915B5A}" type="presParOf" srcId="{C56FCA9E-D014-4CEF-A55A-B3FF8C8299CF}" destId="{F9BE451C-25A5-42AC-8710-8B12D8479173}" srcOrd="0" destOrd="0" presId="urn:microsoft.com/office/officeart/2005/8/layout/orgChart1"/>
    <dgm:cxn modelId="{D3F87DE1-1B91-47AF-9B8F-82A36B27F3D9}" type="presParOf" srcId="{F9BE451C-25A5-42AC-8710-8B12D8479173}" destId="{162228C3-7401-4A05-B27D-86506C1EDE3B}" srcOrd="0" destOrd="0" presId="urn:microsoft.com/office/officeart/2005/8/layout/orgChart1"/>
    <dgm:cxn modelId="{B701FC4B-263B-4FA3-AC58-98D0F7A39022}" type="presParOf" srcId="{F9BE451C-25A5-42AC-8710-8B12D8479173}" destId="{E0F6C1D6-1966-4068-A82E-12991109E34E}" srcOrd="1" destOrd="0" presId="urn:microsoft.com/office/officeart/2005/8/layout/orgChart1"/>
    <dgm:cxn modelId="{0218212A-7FD6-4F4B-89F5-46737C7F303B}" type="presParOf" srcId="{C56FCA9E-D014-4CEF-A55A-B3FF8C8299CF}" destId="{D5A2AAEB-D8F9-4BB2-A4E2-B679C67F387E}" srcOrd="1" destOrd="0" presId="urn:microsoft.com/office/officeart/2005/8/layout/orgChart1"/>
    <dgm:cxn modelId="{BDFD89CD-B52D-405D-9E24-6BBACB145ECF}" type="presParOf" srcId="{D5A2AAEB-D8F9-4BB2-A4E2-B679C67F387E}" destId="{0B4C72F9-BF6E-4D6E-B09B-E4C8596FFB34}" srcOrd="0" destOrd="0" presId="urn:microsoft.com/office/officeart/2005/8/layout/orgChart1"/>
    <dgm:cxn modelId="{90170E48-B017-459A-9C94-B571EC6565FF}" type="presParOf" srcId="{D5A2AAEB-D8F9-4BB2-A4E2-B679C67F387E}" destId="{78013B28-9ED9-4BEB-A759-33C90525F84A}" srcOrd="1" destOrd="0" presId="urn:microsoft.com/office/officeart/2005/8/layout/orgChart1"/>
    <dgm:cxn modelId="{F767DCCA-5BCE-48E1-800A-2BB480AA8A87}" type="presParOf" srcId="{78013B28-9ED9-4BEB-A759-33C90525F84A}" destId="{FBB4AC3C-C465-4AE3-90FD-EC46852BEA8D}" srcOrd="0" destOrd="0" presId="urn:microsoft.com/office/officeart/2005/8/layout/orgChart1"/>
    <dgm:cxn modelId="{6A95D62D-FC1F-42FC-A7AE-09E6EA8FD12C}" type="presParOf" srcId="{FBB4AC3C-C465-4AE3-90FD-EC46852BEA8D}" destId="{84CE7CF7-3815-4CEF-B839-E489141B7051}" srcOrd="0" destOrd="0" presId="urn:microsoft.com/office/officeart/2005/8/layout/orgChart1"/>
    <dgm:cxn modelId="{F8FDD398-847B-4CCC-9CF5-DC08396AF20E}" type="presParOf" srcId="{FBB4AC3C-C465-4AE3-90FD-EC46852BEA8D}" destId="{347F32FC-BCEC-457B-BE0D-E9004C962596}" srcOrd="1" destOrd="0" presId="urn:microsoft.com/office/officeart/2005/8/layout/orgChart1"/>
    <dgm:cxn modelId="{6715A900-ED0E-4AF2-969A-9F329FF3D272}" type="presParOf" srcId="{78013B28-9ED9-4BEB-A759-33C90525F84A}" destId="{989E5B98-ED16-462F-919B-FB60BECDE5B2}" srcOrd="1" destOrd="0" presId="urn:microsoft.com/office/officeart/2005/8/layout/orgChart1"/>
    <dgm:cxn modelId="{B29B5CF0-B7B6-449D-9F27-60B755183C51}" type="presParOf" srcId="{989E5B98-ED16-462F-919B-FB60BECDE5B2}" destId="{F11EBAE5-BB13-40C5-B0F3-A3D231AFEFB8}" srcOrd="0" destOrd="0" presId="urn:microsoft.com/office/officeart/2005/8/layout/orgChart1"/>
    <dgm:cxn modelId="{EBAC8FFE-D663-4169-A0E4-608D40ADB469}" type="presParOf" srcId="{989E5B98-ED16-462F-919B-FB60BECDE5B2}" destId="{4F88F7DB-E6F7-4D3E-BEFE-758A46A3A89C}" srcOrd="1" destOrd="0" presId="urn:microsoft.com/office/officeart/2005/8/layout/orgChart1"/>
    <dgm:cxn modelId="{EC0A4845-2C54-4BC5-8FCA-9B069476982D}" type="presParOf" srcId="{4F88F7DB-E6F7-4D3E-BEFE-758A46A3A89C}" destId="{A28A9A68-0CED-43A4-9218-78725D61D02F}" srcOrd="0" destOrd="0" presId="urn:microsoft.com/office/officeart/2005/8/layout/orgChart1"/>
    <dgm:cxn modelId="{B86A978A-BA84-4850-934D-FEC22009EB19}" type="presParOf" srcId="{A28A9A68-0CED-43A4-9218-78725D61D02F}" destId="{40251515-78D1-4A90-BBDD-D2412FACF11D}" srcOrd="0" destOrd="0" presId="urn:microsoft.com/office/officeart/2005/8/layout/orgChart1"/>
    <dgm:cxn modelId="{CC9D24CC-7AB1-4D0C-9851-F976FD253B95}" type="presParOf" srcId="{A28A9A68-0CED-43A4-9218-78725D61D02F}" destId="{98B6F91D-D9A7-47A6-B100-02FA0F514FE0}" srcOrd="1" destOrd="0" presId="urn:microsoft.com/office/officeart/2005/8/layout/orgChart1"/>
    <dgm:cxn modelId="{7B1641C6-0A03-409B-9C68-6BCB3F10FC38}" type="presParOf" srcId="{4F88F7DB-E6F7-4D3E-BEFE-758A46A3A89C}" destId="{A88F193C-E6A8-44C1-9898-A73A545429E6}" srcOrd="1" destOrd="0" presId="urn:microsoft.com/office/officeart/2005/8/layout/orgChart1"/>
    <dgm:cxn modelId="{9CAA3E44-533E-4F0C-9A13-0A3D1852E3A8}" type="presParOf" srcId="{4F88F7DB-E6F7-4D3E-BEFE-758A46A3A89C}" destId="{B5104A76-F501-4115-8AE1-67E8FE3ACA22}" srcOrd="2" destOrd="0" presId="urn:microsoft.com/office/officeart/2005/8/layout/orgChart1"/>
    <dgm:cxn modelId="{E9D89F9D-7CEA-465D-8E7C-52802733A8F3}" type="presParOf" srcId="{989E5B98-ED16-462F-919B-FB60BECDE5B2}" destId="{00F24D73-C95D-4086-82F3-A56F7B9C6AF2}" srcOrd="2" destOrd="0" presId="urn:microsoft.com/office/officeart/2005/8/layout/orgChart1"/>
    <dgm:cxn modelId="{D7E40C11-35D3-4B14-8E5C-3195F40D9D37}" type="presParOf" srcId="{989E5B98-ED16-462F-919B-FB60BECDE5B2}" destId="{76142E92-376B-4EE7-BD28-9A925FB64171}" srcOrd="3" destOrd="0" presId="urn:microsoft.com/office/officeart/2005/8/layout/orgChart1"/>
    <dgm:cxn modelId="{D19FFDB6-B445-43CD-892A-36524243637D}" type="presParOf" srcId="{76142E92-376B-4EE7-BD28-9A925FB64171}" destId="{F8AD37D7-DB7B-4B46-86A8-A5B33277DC09}" srcOrd="0" destOrd="0" presId="urn:microsoft.com/office/officeart/2005/8/layout/orgChart1"/>
    <dgm:cxn modelId="{961B6EE4-D7A1-4BFB-84FD-AD3FDD3A2C3B}" type="presParOf" srcId="{F8AD37D7-DB7B-4B46-86A8-A5B33277DC09}" destId="{C9882ACB-69F1-4638-B6D4-DA7A69794377}" srcOrd="0" destOrd="0" presId="urn:microsoft.com/office/officeart/2005/8/layout/orgChart1"/>
    <dgm:cxn modelId="{19219CAD-B782-494D-822B-FC0F2D9D7771}" type="presParOf" srcId="{F8AD37D7-DB7B-4B46-86A8-A5B33277DC09}" destId="{E59B1C0E-C0D9-4FE2-9F5D-2D0F674764F1}" srcOrd="1" destOrd="0" presId="urn:microsoft.com/office/officeart/2005/8/layout/orgChart1"/>
    <dgm:cxn modelId="{D59C5BA9-9613-4CBC-B82D-981BAABBA57A}" type="presParOf" srcId="{76142E92-376B-4EE7-BD28-9A925FB64171}" destId="{0A1A69F8-922D-41C2-A6E9-C763F601FDE1}" srcOrd="1" destOrd="0" presId="urn:microsoft.com/office/officeart/2005/8/layout/orgChart1"/>
    <dgm:cxn modelId="{961FE685-E398-4718-9741-3D812FBAAD64}" type="presParOf" srcId="{76142E92-376B-4EE7-BD28-9A925FB64171}" destId="{8D58892B-E22F-4ED4-95CE-ABFD81142B8F}" srcOrd="2" destOrd="0" presId="urn:microsoft.com/office/officeart/2005/8/layout/orgChart1"/>
    <dgm:cxn modelId="{BB9D9F78-540C-4C2B-8CC5-0152AFD55875}" type="presParOf" srcId="{989E5B98-ED16-462F-919B-FB60BECDE5B2}" destId="{CD032932-A53F-4009-ABDC-0CEB6E658BBD}" srcOrd="4" destOrd="0" presId="urn:microsoft.com/office/officeart/2005/8/layout/orgChart1"/>
    <dgm:cxn modelId="{CD69E0AB-17AA-4550-8092-78E0F22A72F9}" type="presParOf" srcId="{989E5B98-ED16-462F-919B-FB60BECDE5B2}" destId="{DC0852FC-5670-4480-98B9-299CD07DA123}" srcOrd="5" destOrd="0" presId="urn:microsoft.com/office/officeart/2005/8/layout/orgChart1"/>
    <dgm:cxn modelId="{5048F1D9-C7A8-42B9-BAA1-763A2680E0AE}" type="presParOf" srcId="{DC0852FC-5670-4480-98B9-299CD07DA123}" destId="{A03706D6-007C-4446-866A-6E331411D8E4}" srcOrd="0" destOrd="0" presId="urn:microsoft.com/office/officeart/2005/8/layout/orgChart1"/>
    <dgm:cxn modelId="{156460C8-45D5-4962-92F5-1FFB126E137B}" type="presParOf" srcId="{A03706D6-007C-4446-866A-6E331411D8E4}" destId="{F239E45E-1AD0-49AB-AC63-0BF05CFBD388}" srcOrd="0" destOrd="0" presId="urn:microsoft.com/office/officeart/2005/8/layout/orgChart1"/>
    <dgm:cxn modelId="{6419D653-1CD3-4172-91E7-98B867A1798F}" type="presParOf" srcId="{A03706D6-007C-4446-866A-6E331411D8E4}" destId="{308020DB-D98E-453C-8BA1-F6A693034301}" srcOrd="1" destOrd="0" presId="urn:microsoft.com/office/officeart/2005/8/layout/orgChart1"/>
    <dgm:cxn modelId="{16C62EE0-0943-4A71-9FCB-FF6EA6B496EC}" type="presParOf" srcId="{DC0852FC-5670-4480-98B9-299CD07DA123}" destId="{830191CF-8464-4B6A-95BE-309875660A68}" srcOrd="1" destOrd="0" presId="urn:microsoft.com/office/officeart/2005/8/layout/orgChart1"/>
    <dgm:cxn modelId="{8FBD8963-5929-44F3-B36A-196EC6CFBD59}" type="presParOf" srcId="{DC0852FC-5670-4480-98B9-299CD07DA123}" destId="{CD00E730-76EB-4E32-AAD0-1620245656FE}" srcOrd="2" destOrd="0" presId="urn:microsoft.com/office/officeart/2005/8/layout/orgChart1"/>
    <dgm:cxn modelId="{E5B3C341-1CCE-4FEB-B248-9565A5E33268}" type="presParOf" srcId="{78013B28-9ED9-4BEB-A759-33C90525F84A}" destId="{238CB3EB-E7C2-48E7-93B8-BDD5053201CF}" srcOrd="2" destOrd="0" presId="urn:microsoft.com/office/officeart/2005/8/layout/orgChart1"/>
    <dgm:cxn modelId="{E5B59684-ADF0-4B2C-BA60-53BB1143D61C}" type="presParOf" srcId="{D5A2AAEB-D8F9-4BB2-A4E2-B679C67F387E}" destId="{A4FC3F86-7A14-476F-BFEB-0CDAB18325C5}" srcOrd="2" destOrd="0" presId="urn:microsoft.com/office/officeart/2005/8/layout/orgChart1"/>
    <dgm:cxn modelId="{07EFA716-024A-4FD2-929A-D94893A4F286}" type="presParOf" srcId="{D5A2AAEB-D8F9-4BB2-A4E2-B679C67F387E}" destId="{6658C3C6-95C5-4F98-B879-1F12BD4FF0E5}" srcOrd="3" destOrd="0" presId="urn:microsoft.com/office/officeart/2005/8/layout/orgChart1"/>
    <dgm:cxn modelId="{23E05519-2687-42C6-9B55-F7A2D91ED610}" type="presParOf" srcId="{6658C3C6-95C5-4F98-B879-1F12BD4FF0E5}" destId="{F3449AF2-2CF6-4CBF-9352-1F3AC39A1B84}" srcOrd="0" destOrd="0" presId="urn:microsoft.com/office/officeart/2005/8/layout/orgChart1"/>
    <dgm:cxn modelId="{92708B74-C69A-4E7F-9ED9-3F8FE3157EB7}" type="presParOf" srcId="{F3449AF2-2CF6-4CBF-9352-1F3AC39A1B84}" destId="{E9CA97E9-D71D-4837-93C0-BD1503982791}" srcOrd="0" destOrd="0" presId="urn:microsoft.com/office/officeart/2005/8/layout/orgChart1"/>
    <dgm:cxn modelId="{2465A928-2701-41A4-ABCE-AE39A65DD1A9}" type="presParOf" srcId="{F3449AF2-2CF6-4CBF-9352-1F3AC39A1B84}" destId="{36D40E02-9730-4C01-B94E-A33A130AFC2D}" srcOrd="1" destOrd="0" presId="urn:microsoft.com/office/officeart/2005/8/layout/orgChart1"/>
    <dgm:cxn modelId="{2A24FB73-3B68-4CC0-B6C9-431362EE59D4}" type="presParOf" srcId="{6658C3C6-95C5-4F98-B879-1F12BD4FF0E5}" destId="{E71D63AC-2874-49C0-A061-2386B9CA39FC}" srcOrd="1" destOrd="0" presId="urn:microsoft.com/office/officeart/2005/8/layout/orgChart1"/>
    <dgm:cxn modelId="{85744120-1452-4591-A041-74623453BF3C}" type="presParOf" srcId="{E71D63AC-2874-49C0-A061-2386B9CA39FC}" destId="{CEC0DD18-A8D1-4E91-B695-AB83CFE41B8C}" srcOrd="0" destOrd="0" presId="urn:microsoft.com/office/officeart/2005/8/layout/orgChart1"/>
    <dgm:cxn modelId="{F8667047-F79C-474B-A84D-1DAC1F01E83F}" type="presParOf" srcId="{E71D63AC-2874-49C0-A061-2386B9CA39FC}" destId="{87523CAB-D69D-4789-877F-1EFCF305B88E}" srcOrd="1" destOrd="0" presId="urn:microsoft.com/office/officeart/2005/8/layout/orgChart1"/>
    <dgm:cxn modelId="{7728CA32-7D24-4488-8955-144CB86F93EA}" type="presParOf" srcId="{87523CAB-D69D-4789-877F-1EFCF305B88E}" destId="{FA22B75E-1E03-46CF-876A-E1E9934AA200}" srcOrd="0" destOrd="0" presId="urn:microsoft.com/office/officeart/2005/8/layout/orgChart1"/>
    <dgm:cxn modelId="{3005D6A6-B6E7-4B90-9DA3-E4A0E8D60C56}" type="presParOf" srcId="{FA22B75E-1E03-46CF-876A-E1E9934AA200}" destId="{333AE50A-4121-4976-916E-B81411330E2C}" srcOrd="0" destOrd="0" presId="urn:microsoft.com/office/officeart/2005/8/layout/orgChart1"/>
    <dgm:cxn modelId="{E884C51F-3CCF-4316-86B5-14CD0BE837FA}" type="presParOf" srcId="{FA22B75E-1E03-46CF-876A-E1E9934AA200}" destId="{7CDE0CAE-A8C0-4C75-A25F-186AECF557BE}" srcOrd="1" destOrd="0" presId="urn:microsoft.com/office/officeart/2005/8/layout/orgChart1"/>
    <dgm:cxn modelId="{28BB3C4B-8941-4F3D-93B7-9170D0C13423}" type="presParOf" srcId="{87523CAB-D69D-4789-877F-1EFCF305B88E}" destId="{9BFBE7E2-328E-46EA-BDC8-E0F3BC2B4BB1}" srcOrd="1" destOrd="0" presId="urn:microsoft.com/office/officeart/2005/8/layout/orgChart1"/>
    <dgm:cxn modelId="{175C4751-941E-45B8-8D8A-8C348FB5EB99}" type="presParOf" srcId="{87523CAB-D69D-4789-877F-1EFCF305B88E}" destId="{DEC7D843-58F6-46F6-BEC4-934690220FD2}" srcOrd="2" destOrd="0" presId="urn:microsoft.com/office/officeart/2005/8/layout/orgChart1"/>
    <dgm:cxn modelId="{29F7ED19-6156-4496-9606-7618D086688E}" type="presParOf" srcId="{E71D63AC-2874-49C0-A061-2386B9CA39FC}" destId="{856DA638-063B-4240-A193-6F043E23AB3B}" srcOrd="2" destOrd="0" presId="urn:microsoft.com/office/officeart/2005/8/layout/orgChart1"/>
    <dgm:cxn modelId="{29427A83-CFCF-4FE7-9653-D54846DD98B0}" type="presParOf" srcId="{E71D63AC-2874-49C0-A061-2386B9CA39FC}" destId="{F90AFE11-B3A3-4379-AD6B-6C3169ECA71E}" srcOrd="3" destOrd="0" presId="urn:microsoft.com/office/officeart/2005/8/layout/orgChart1"/>
    <dgm:cxn modelId="{EC190B26-D5E8-4037-9384-51276C8334B4}" type="presParOf" srcId="{F90AFE11-B3A3-4379-AD6B-6C3169ECA71E}" destId="{65FDBD4F-47DD-4FC3-B784-BBD29E70A7C5}" srcOrd="0" destOrd="0" presId="urn:microsoft.com/office/officeart/2005/8/layout/orgChart1"/>
    <dgm:cxn modelId="{A0D53D29-04A9-4C69-A933-172071591E19}" type="presParOf" srcId="{65FDBD4F-47DD-4FC3-B784-BBD29E70A7C5}" destId="{BA9AC000-03B5-4FA7-8124-6A27947A4C8D}" srcOrd="0" destOrd="0" presId="urn:microsoft.com/office/officeart/2005/8/layout/orgChart1"/>
    <dgm:cxn modelId="{F3DB5600-F129-4ABE-918B-A594C0C912AB}" type="presParOf" srcId="{65FDBD4F-47DD-4FC3-B784-BBD29E70A7C5}" destId="{03102F67-7313-4559-8B6F-546E03EC1D54}" srcOrd="1" destOrd="0" presId="urn:microsoft.com/office/officeart/2005/8/layout/orgChart1"/>
    <dgm:cxn modelId="{BD1196FE-F434-4557-AD09-209932AB02BF}" type="presParOf" srcId="{F90AFE11-B3A3-4379-AD6B-6C3169ECA71E}" destId="{806EC227-376F-47A5-A1CE-AE2E1898A65F}" srcOrd="1" destOrd="0" presId="urn:microsoft.com/office/officeart/2005/8/layout/orgChart1"/>
    <dgm:cxn modelId="{132CDC0F-3326-457E-87E0-6A968260740E}" type="presParOf" srcId="{F90AFE11-B3A3-4379-AD6B-6C3169ECA71E}" destId="{F72C416B-FCD5-4349-B13E-A8E939F5A6C6}" srcOrd="2" destOrd="0" presId="urn:microsoft.com/office/officeart/2005/8/layout/orgChart1"/>
    <dgm:cxn modelId="{F527C504-64DC-4FC4-A1D3-24F10A312CF1}" type="presParOf" srcId="{E71D63AC-2874-49C0-A061-2386B9CA39FC}" destId="{D11C5529-2283-4C72-9AEF-5D4177EF5BAB}" srcOrd="4" destOrd="0" presId="urn:microsoft.com/office/officeart/2005/8/layout/orgChart1"/>
    <dgm:cxn modelId="{4FD067B4-4440-4EAE-92C9-9D27C907BB38}" type="presParOf" srcId="{E71D63AC-2874-49C0-A061-2386B9CA39FC}" destId="{22149E60-9BD5-4C61-9F23-09EA934D609E}" srcOrd="5" destOrd="0" presId="urn:microsoft.com/office/officeart/2005/8/layout/orgChart1"/>
    <dgm:cxn modelId="{E2CB7473-D0B9-4262-AA18-D8F17C51768B}" type="presParOf" srcId="{22149E60-9BD5-4C61-9F23-09EA934D609E}" destId="{1DD83548-349D-40F7-844A-D5847AF8DABF}" srcOrd="0" destOrd="0" presId="urn:microsoft.com/office/officeart/2005/8/layout/orgChart1"/>
    <dgm:cxn modelId="{9B989710-3417-4327-AB53-DDE948327182}" type="presParOf" srcId="{1DD83548-349D-40F7-844A-D5847AF8DABF}" destId="{8BC87DE0-D1F9-494D-85AE-AD046AC1F75D}" srcOrd="0" destOrd="0" presId="urn:microsoft.com/office/officeart/2005/8/layout/orgChart1"/>
    <dgm:cxn modelId="{8D9AF88F-8470-4D95-A302-F5725E8F5854}" type="presParOf" srcId="{1DD83548-349D-40F7-844A-D5847AF8DABF}" destId="{6843A386-037E-4C44-AAAE-863EC0E11A29}" srcOrd="1" destOrd="0" presId="urn:microsoft.com/office/officeart/2005/8/layout/orgChart1"/>
    <dgm:cxn modelId="{EFA0C740-76EE-4F58-8540-21B7127FC9DD}" type="presParOf" srcId="{22149E60-9BD5-4C61-9F23-09EA934D609E}" destId="{1C3D80EF-7D09-4F3C-8C60-54A4C70A72C9}" srcOrd="1" destOrd="0" presId="urn:microsoft.com/office/officeart/2005/8/layout/orgChart1"/>
    <dgm:cxn modelId="{77C96623-D170-463A-87AE-D28C293F5002}" type="presParOf" srcId="{22149E60-9BD5-4C61-9F23-09EA934D609E}" destId="{C826B1A2-FA2E-4C20-B026-832581A31C4D}" srcOrd="2" destOrd="0" presId="urn:microsoft.com/office/officeart/2005/8/layout/orgChart1"/>
    <dgm:cxn modelId="{9D96CD05-EBB6-42BF-A57A-4217A528C87A}" type="presParOf" srcId="{6658C3C6-95C5-4F98-B879-1F12BD4FF0E5}" destId="{771F4E13-A200-430E-8A65-9B2964D893D9}" srcOrd="2" destOrd="0" presId="urn:microsoft.com/office/officeart/2005/8/layout/orgChart1"/>
    <dgm:cxn modelId="{3491A283-B178-44FF-AB1B-71F73F74289F}" type="presParOf" srcId="{D5A2AAEB-D8F9-4BB2-A4E2-B679C67F387E}" destId="{B32340D7-4C88-48C4-A9D0-EC5C3AFA26A9}" srcOrd="4" destOrd="0" presId="urn:microsoft.com/office/officeart/2005/8/layout/orgChart1"/>
    <dgm:cxn modelId="{D185CA50-D6EF-49C5-B6F7-DE0164729CFB}" type="presParOf" srcId="{D5A2AAEB-D8F9-4BB2-A4E2-B679C67F387E}" destId="{F7917503-EAFF-4048-A37A-8A857D8E6963}" srcOrd="5" destOrd="0" presId="urn:microsoft.com/office/officeart/2005/8/layout/orgChart1"/>
    <dgm:cxn modelId="{410DCBDA-12A4-43E7-B87E-B6421E4AEAF1}" type="presParOf" srcId="{F7917503-EAFF-4048-A37A-8A857D8E6963}" destId="{13867973-94F7-46DD-95CB-2897852BA49A}" srcOrd="0" destOrd="0" presId="urn:microsoft.com/office/officeart/2005/8/layout/orgChart1"/>
    <dgm:cxn modelId="{7C83880E-8A21-4A0F-A8EB-C82ED5D177F2}" type="presParOf" srcId="{13867973-94F7-46DD-95CB-2897852BA49A}" destId="{7E12FD98-5AD1-44BD-85A7-E0A4A61F8BA8}" srcOrd="0" destOrd="0" presId="urn:microsoft.com/office/officeart/2005/8/layout/orgChart1"/>
    <dgm:cxn modelId="{52F90CDD-9DE7-403A-9894-6B782B35BA15}" type="presParOf" srcId="{13867973-94F7-46DD-95CB-2897852BA49A}" destId="{F716B8A3-3E05-4289-98B1-87E62EDA9EE6}" srcOrd="1" destOrd="0" presId="urn:microsoft.com/office/officeart/2005/8/layout/orgChart1"/>
    <dgm:cxn modelId="{BAFC78A4-8024-4ACE-99E3-82D7CB3C5906}" type="presParOf" srcId="{F7917503-EAFF-4048-A37A-8A857D8E6963}" destId="{5D096C01-AF87-43CF-B225-BC35E652F5C3}" srcOrd="1" destOrd="0" presId="urn:microsoft.com/office/officeart/2005/8/layout/orgChart1"/>
    <dgm:cxn modelId="{59F2CA32-F059-4B30-847A-EA0E29DD3780}" type="presParOf" srcId="{5D096C01-AF87-43CF-B225-BC35E652F5C3}" destId="{92337139-56C6-4ABD-A452-5D3AC1F708C1}" srcOrd="0" destOrd="0" presId="urn:microsoft.com/office/officeart/2005/8/layout/orgChart1"/>
    <dgm:cxn modelId="{175D8CF8-5E81-40EC-BD72-0E3C8F21F673}" type="presParOf" srcId="{5D096C01-AF87-43CF-B225-BC35E652F5C3}" destId="{7D1C6ACC-A1EF-4775-8196-59F7D08B554F}" srcOrd="1" destOrd="0" presId="urn:microsoft.com/office/officeart/2005/8/layout/orgChart1"/>
    <dgm:cxn modelId="{D27D9787-613A-4074-8136-E412197A639E}" type="presParOf" srcId="{7D1C6ACC-A1EF-4775-8196-59F7D08B554F}" destId="{A889E16D-6C24-4FF7-B2E0-AE7DB903DFF3}" srcOrd="0" destOrd="0" presId="urn:microsoft.com/office/officeart/2005/8/layout/orgChart1"/>
    <dgm:cxn modelId="{D64A702B-79F1-4989-BC98-417C81E74CBA}" type="presParOf" srcId="{A889E16D-6C24-4FF7-B2E0-AE7DB903DFF3}" destId="{DE95ABF7-7565-4A91-B8C4-820F9875EFFD}" srcOrd="0" destOrd="0" presId="urn:microsoft.com/office/officeart/2005/8/layout/orgChart1"/>
    <dgm:cxn modelId="{538F768D-7BA0-4DF1-80D8-8CF017CF985B}" type="presParOf" srcId="{A889E16D-6C24-4FF7-B2E0-AE7DB903DFF3}" destId="{803A33AF-89AE-4522-951F-8462D0C9A850}" srcOrd="1" destOrd="0" presId="urn:microsoft.com/office/officeart/2005/8/layout/orgChart1"/>
    <dgm:cxn modelId="{E344A6BC-B000-4BA4-96B5-04F3B7FF5184}" type="presParOf" srcId="{7D1C6ACC-A1EF-4775-8196-59F7D08B554F}" destId="{D0E7AC5C-917C-44D3-8B4D-7F18A4A97BC6}" srcOrd="1" destOrd="0" presId="urn:microsoft.com/office/officeart/2005/8/layout/orgChart1"/>
    <dgm:cxn modelId="{0A782161-DDB3-4210-94C4-BE6CAAADCF04}" type="presParOf" srcId="{7D1C6ACC-A1EF-4775-8196-59F7D08B554F}" destId="{E2B4F424-70E8-4B73-9528-8FF7EFD6E907}" srcOrd="2" destOrd="0" presId="urn:microsoft.com/office/officeart/2005/8/layout/orgChart1"/>
    <dgm:cxn modelId="{DB5C135D-77C2-433C-971D-97DC40E18D37}" type="presParOf" srcId="{5D096C01-AF87-43CF-B225-BC35E652F5C3}" destId="{8465C25E-B903-4702-A929-11953F341D39}" srcOrd="2" destOrd="0" presId="urn:microsoft.com/office/officeart/2005/8/layout/orgChart1"/>
    <dgm:cxn modelId="{C77C5CA6-F868-4BA1-B942-65BFCF53222B}" type="presParOf" srcId="{5D096C01-AF87-43CF-B225-BC35E652F5C3}" destId="{8A4428E8-F0CD-40ED-BC81-6275CBC29F96}" srcOrd="3" destOrd="0" presId="urn:microsoft.com/office/officeart/2005/8/layout/orgChart1"/>
    <dgm:cxn modelId="{AF6AB41B-3D35-4D18-8ABE-CF3EFCD987ED}" type="presParOf" srcId="{8A4428E8-F0CD-40ED-BC81-6275CBC29F96}" destId="{D97BDC2F-0529-4B75-BE5E-7DBF9054E3D8}" srcOrd="0" destOrd="0" presId="urn:microsoft.com/office/officeart/2005/8/layout/orgChart1"/>
    <dgm:cxn modelId="{3DA25682-84E7-4072-9D7C-AA276FA96222}" type="presParOf" srcId="{D97BDC2F-0529-4B75-BE5E-7DBF9054E3D8}" destId="{52046925-FDD2-452D-9F82-D594849B7939}" srcOrd="0" destOrd="0" presId="urn:microsoft.com/office/officeart/2005/8/layout/orgChart1"/>
    <dgm:cxn modelId="{5DD05E3F-8F7F-4E95-A59A-7726C47D587A}" type="presParOf" srcId="{D97BDC2F-0529-4B75-BE5E-7DBF9054E3D8}" destId="{269B31A6-56C7-4052-8C60-1CED9FC6413C}" srcOrd="1" destOrd="0" presId="urn:microsoft.com/office/officeart/2005/8/layout/orgChart1"/>
    <dgm:cxn modelId="{45DA6CF3-72C4-4296-9B7C-7CDC330625C0}" type="presParOf" srcId="{8A4428E8-F0CD-40ED-BC81-6275CBC29F96}" destId="{DE9C6BA4-6DD6-451A-AF14-5339CC0B6E6C}" srcOrd="1" destOrd="0" presId="urn:microsoft.com/office/officeart/2005/8/layout/orgChart1"/>
    <dgm:cxn modelId="{43C1031E-D1B6-415A-961C-394EEBB9FD32}" type="presParOf" srcId="{8A4428E8-F0CD-40ED-BC81-6275CBC29F96}" destId="{67DC234B-2B86-4F76-82EB-895002E9EF04}" srcOrd="2" destOrd="0" presId="urn:microsoft.com/office/officeart/2005/8/layout/orgChart1"/>
    <dgm:cxn modelId="{3F91D852-0588-4881-853B-277E13C2E990}" type="presParOf" srcId="{5D096C01-AF87-43CF-B225-BC35E652F5C3}" destId="{6D562958-E002-4B9E-9013-FD16A2F5BF28}" srcOrd="4" destOrd="0" presId="urn:microsoft.com/office/officeart/2005/8/layout/orgChart1"/>
    <dgm:cxn modelId="{81D13F0E-F935-4452-B8FF-5C5FAD415A51}" type="presParOf" srcId="{5D096C01-AF87-43CF-B225-BC35E652F5C3}" destId="{9316D034-1A7A-4188-B954-EC275BA2E134}" srcOrd="5" destOrd="0" presId="urn:microsoft.com/office/officeart/2005/8/layout/orgChart1"/>
    <dgm:cxn modelId="{00F7151B-5B01-4FF0-829E-72D4A72AF926}" type="presParOf" srcId="{9316D034-1A7A-4188-B954-EC275BA2E134}" destId="{D0C96479-68B3-4CA8-A44E-4633BBD65F81}" srcOrd="0" destOrd="0" presId="urn:microsoft.com/office/officeart/2005/8/layout/orgChart1"/>
    <dgm:cxn modelId="{6FC1D0AB-1832-464A-A3F4-500948D383DE}" type="presParOf" srcId="{D0C96479-68B3-4CA8-A44E-4633BBD65F81}" destId="{E99ED401-82C2-4351-AE81-AA35C0BDB110}" srcOrd="0" destOrd="0" presId="urn:microsoft.com/office/officeart/2005/8/layout/orgChart1"/>
    <dgm:cxn modelId="{F6681456-16E7-418D-88D4-5AD34D4AA99E}" type="presParOf" srcId="{D0C96479-68B3-4CA8-A44E-4633BBD65F81}" destId="{C3850799-CC76-4410-A279-CB5139DA5B7D}" srcOrd="1" destOrd="0" presId="urn:microsoft.com/office/officeart/2005/8/layout/orgChart1"/>
    <dgm:cxn modelId="{E26CFC75-A556-4D51-9DDD-7BE08A1CBEBD}" type="presParOf" srcId="{9316D034-1A7A-4188-B954-EC275BA2E134}" destId="{F51CCC71-3962-435C-B7F6-C1809EE3F2F1}" srcOrd="1" destOrd="0" presId="urn:microsoft.com/office/officeart/2005/8/layout/orgChart1"/>
    <dgm:cxn modelId="{720E1B02-16C9-4581-8901-10B17346D566}" type="presParOf" srcId="{9316D034-1A7A-4188-B954-EC275BA2E134}" destId="{080DE0F8-F879-4CAA-9BEA-9E2600060684}" srcOrd="2" destOrd="0" presId="urn:microsoft.com/office/officeart/2005/8/layout/orgChart1"/>
    <dgm:cxn modelId="{A12EA41F-9882-4C5A-9218-FE2A68511285}" type="presParOf" srcId="{F7917503-EAFF-4048-A37A-8A857D8E6963}" destId="{A95C969E-16E1-4C8F-886C-29D31ED53B73}" srcOrd="2" destOrd="0" presId="urn:microsoft.com/office/officeart/2005/8/layout/orgChart1"/>
    <dgm:cxn modelId="{97942455-0E68-4C69-A60C-77C87410B0FE}" type="presParOf" srcId="{D5A2AAEB-D8F9-4BB2-A4E2-B679C67F387E}" destId="{14B8CFD5-3CAF-4848-A2C9-77E5396EAA56}" srcOrd="6" destOrd="0" presId="urn:microsoft.com/office/officeart/2005/8/layout/orgChart1"/>
    <dgm:cxn modelId="{2830F4CE-C1EB-4CCE-98D4-F9854CB124E0}" type="presParOf" srcId="{D5A2AAEB-D8F9-4BB2-A4E2-B679C67F387E}" destId="{3BC41EE5-828C-4C72-BD75-A1AF23B684A4}" srcOrd="7" destOrd="0" presId="urn:microsoft.com/office/officeart/2005/8/layout/orgChart1"/>
    <dgm:cxn modelId="{85930F20-9DF8-45C9-9FAB-DB52F7BB175F}" type="presParOf" srcId="{3BC41EE5-828C-4C72-BD75-A1AF23B684A4}" destId="{4A0B9DC6-9342-4526-B295-1BE41B173562}" srcOrd="0" destOrd="0" presId="urn:microsoft.com/office/officeart/2005/8/layout/orgChart1"/>
    <dgm:cxn modelId="{E6FFA03B-8235-4D93-93AA-165B6586C03E}" type="presParOf" srcId="{4A0B9DC6-9342-4526-B295-1BE41B173562}" destId="{9FA18A4C-D74A-4F3D-8EAE-CE4A71F98F6A}" srcOrd="0" destOrd="0" presId="urn:microsoft.com/office/officeart/2005/8/layout/orgChart1"/>
    <dgm:cxn modelId="{111F45B5-8748-4600-9F96-E4A6199C7949}" type="presParOf" srcId="{4A0B9DC6-9342-4526-B295-1BE41B173562}" destId="{6A08C4DC-BA98-4E7A-89F0-543D9524D691}" srcOrd="1" destOrd="0" presId="urn:microsoft.com/office/officeart/2005/8/layout/orgChart1"/>
    <dgm:cxn modelId="{4838B3E3-3F60-4FFE-BBDA-F6C667ED3652}" type="presParOf" srcId="{3BC41EE5-828C-4C72-BD75-A1AF23B684A4}" destId="{DD8D6DE9-6150-4C14-8ACE-3539D113E3D5}" srcOrd="1" destOrd="0" presId="urn:microsoft.com/office/officeart/2005/8/layout/orgChart1"/>
    <dgm:cxn modelId="{641CB83E-9821-481E-9455-9762CAE3EDCC}" type="presParOf" srcId="{DD8D6DE9-6150-4C14-8ACE-3539D113E3D5}" destId="{3FB1355F-D918-4514-9E2B-815916FFD327}" srcOrd="0" destOrd="0" presId="urn:microsoft.com/office/officeart/2005/8/layout/orgChart1"/>
    <dgm:cxn modelId="{C0615659-937C-4934-BEDA-84BA61F38CA0}" type="presParOf" srcId="{DD8D6DE9-6150-4C14-8ACE-3539D113E3D5}" destId="{DF7596B3-116F-4C75-A72B-E090ECB47126}" srcOrd="1" destOrd="0" presId="urn:microsoft.com/office/officeart/2005/8/layout/orgChart1"/>
    <dgm:cxn modelId="{C589BE23-877E-46B7-BE5F-FDAFF00B3A31}" type="presParOf" srcId="{DF7596B3-116F-4C75-A72B-E090ECB47126}" destId="{8C49E168-7C4B-4610-AFC8-0C3ACEE680B1}" srcOrd="0" destOrd="0" presId="urn:microsoft.com/office/officeart/2005/8/layout/orgChart1"/>
    <dgm:cxn modelId="{E0762FA1-15CF-4666-9EA1-C2B66FD32BFD}" type="presParOf" srcId="{8C49E168-7C4B-4610-AFC8-0C3ACEE680B1}" destId="{21A50E6E-CB1F-49B0-A7CE-2AB61ABB32CF}" srcOrd="0" destOrd="0" presId="urn:microsoft.com/office/officeart/2005/8/layout/orgChart1"/>
    <dgm:cxn modelId="{E2D12743-8332-4E6F-AEEC-6BC5A1C56601}" type="presParOf" srcId="{8C49E168-7C4B-4610-AFC8-0C3ACEE680B1}" destId="{89764044-8C94-45B4-87F2-E4F6462E2310}" srcOrd="1" destOrd="0" presId="urn:microsoft.com/office/officeart/2005/8/layout/orgChart1"/>
    <dgm:cxn modelId="{3D04063B-F424-4CF8-A452-E34ECBDE18DE}" type="presParOf" srcId="{DF7596B3-116F-4C75-A72B-E090ECB47126}" destId="{12A2D7BB-DF7F-4807-BE21-0252D1C5EBFE}" srcOrd="1" destOrd="0" presId="urn:microsoft.com/office/officeart/2005/8/layout/orgChart1"/>
    <dgm:cxn modelId="{736812D1-AF99-469E-9824-9C40DEB28B25}" type="presParOf" srcId="{DF7596B3-116F-4C75-A72B-E090ECB47126}" destId="{9EBB957D-1E0C-4F7D-B6B8-3F29A788B5B8}" srcOrd="2" destOrd="0" presId="urn:microsoft.com/office/officeart/2005/8/layout/orgChart1"/>
    <dgm:cxn modelId="{899A6BCE-6B2D-4049-883A-B56A1EA19A8B}" type="presParOf" srcId="{DD8D6DE9-6150-4C14-8ACE-3539D113E3D5}" destId="{D0B5F4A3-B478-426D-8624-FF9E0F5CF002}" srcOrd="2" destOrd="0" presId="urn:microsoft.com/office/officeart/2005/8/layout/orgChart1"/>
    <dgm:cxn modelId="{9B4B2CA0-A663-4A11-8FC7-0E308BE0409F}" type="presParOf" srcId="{DD8D6DE9-6150-4C14-8ACE-3539D113E3D5}" destId="{09CB0917-0829-4EE4-8741-3B7D66820FD9}" srcOrd="3" destOrd="0" presId="urn:microsoft.com/office/officeart/2005/8/layout/orgChart1"/>
    <dgm:cxn modelId="{7A5D1087-EB8D-4E02-948E-7048F60108C0}" type="presParOf" srcId="{09CB0917-0829-4EE4-8741-3B7D66820FD9}" destId="{24B7D6BC-6D89-4D29-8B83-31961CFCFBE1}" srcOrd="0" destOrd="0" presId="urn:microsoft.com/office/officeart/2005/8/layout/orgChart1"/>
    <dgm:cxn modelId="{0A1437CD-1850-4553-8BBE-AE76329B2B0E}" type="presParOf" srcId="{24B7D6BC-6D89-4D29-8B83-31961CFCFBE1}" destId="{3EA9938F-EE40-45EB-A4DF-A57C3958EC59}" srcOrd="0" destOrd="0" presId="urn:microsoft.com/office/officeart/2005/8/layout/orgChart1"/>
    <dgm:cxn modelId="{0EA8CEA9-AAF1-4171-A2F2-0755B92E78DA}" type="presParOf" srcId="{24B7D6BC-6D89-4D29-8B83-31961CFCFBE1}" destId="{8675304B-6853-47B8-A620-F6614BD7AEC9}" srcOrd="1" destOrd="0" presId="urn:microsoft.com/office/officeart/2005/8/layout/orgChart1"/>
    <dgm:cxn modelId="{F9B4CD3D-038B-494F-8364-F206AC7FE50F}" type="presParOf" srcId="{09CB0917-0829-4EE4-8741-3B7D66820FD9}" destId="{A0467EBE-4CA4-4535-83EE-8BC8A02A6A3F}" srcOrd="1" destOrd="0" presId="urn:microsoft.com/office/officeart/2005/8/layout/orgChart1"/>
    <dgm:cxn modelId="{9113F2C9-7B84-48E3-B16E-C7A2EC8826D3}" type="presParOf" srcId="{09CB0917-0829-4EE4-8741-3B7D66820FD9}" destId="{23494103-748B-40FC-BA9C-DDC22A4066F1}" srcOrd="2" destOrd="0" presId="urn:microsoft.com/office/officeart/2005/8/layout/orgChart1"/>
    <dgm:cxn modelId="{E8736DD7-3910-4318-B537-3BF95492CE0E}" type="presParOf" srcId="{DD8D6DE9-6150-4C14-8ACE-3539D113E3D5}" destId="{A671C6A8-5883-4FD4-9A62-34434D6297E5}" srcOrd="4" destOrd="0" presId="urn:microsoft.com/office/officeart/2005/8/layout/orgChart1"/>
    <dgm:cxn modelId="{79824A37-21DF-499D-8B55-E0D6559C9027}" type="presParOf" srcId="{DD8D6DE9-6150-4C14-8ACE-3539D113E3D5}" destId="{F542CAAF-231A-426A-AE07-AF9CD75B140D}" srcOrd="5" destOrd="0" presId="urn:microsoft.com/office/officeart/2005/8/layout/orgChart1"/>
    <dgm:cxn modelId="{B3651249-4835-4BBF-95CB-A39A51CCEF9D}" type="presParOf" srcId="{F542CAAF-231A-426A-AE07-AF9CD75B140D}" destId="{9D19BA40-5ADD-40B2-90F3-0CAEDD4FBF0A}" srcOrd="0" destOrd="0" presId="urn:microsoft.com/office/officeart/2005/8/layout/orgChart1"/>
    <dgm:cxn modelId="{ED420E07-07E0-4734-A956-EF93A3310F03}" type="presParOf" srcId="{9D19BA40-5ADD-40B2-90F3-0CAEDD4FBF0A}" destId="{EE125698-1573-4DCD-8C14-AFEFE69DA836}" srcOrd="0" destOrd="0" presId="urn:microsoft.com/office/officeart/2005/8/layout/orgChart1"/>
    <dgm:cxn modelId="{35D47AD8-FEFD-40B1-ACBD-73A5F9ED3462}" type="presParOf" srcId="{9D19BA40-5ADD-40B2-90F3-0CAEDD4FBF0A}" destId="{3BB1FD23-463C-4E39-BB81-29072B04B820}" srcOrd="1" destOrd="0" presId="urn:microsoft.com/office/officeart/2005/8/layout/orgChart1"/>
    <dgm:cxn modelId="{0788F9E4-DA90-43E0-9049-5FE2CE4695DC}" type="presParOf" srcId="{F542CAAF-231A-426A-AE07-AF9CD75B140D}" destId="{6D3AA30F-BD26-4D0E-90F5-29B3114E4578}" srcOrd="1" destOrd="0" presId="urn:microsoft.com/office/officeart/2005/8/layout/orgChart1"/>
    <dgm:cxn modelId="{55558BC5-87A9-4276-AC8D-475FACBCE88F}" type="presParOf" srcId="{F542CAAF-231A-426A-AE07-AF9CD75B140D}" destId="{A78DD02B-379C-4443-B000-2062399F8A25}" srcOrd="2" destOrd="0" presId="urn:microsoft.com/office/officeart/2005/8/layout/orgChart1"/>
    <dgm:cxn modelId="{AC2A0471-08F8-4513-BF62-5E67ACD4B02D}" type="presParOf" srcId="{3BC41EE5-828C-4C72-BD75-A1AF23B684A4}" destId="{A12D182D-13FE-42B2-B48D-A364A4722FD8}" srcOrd="2" destOrd="0" presId="urn:microsoft.com/office/officeart/2005/8/layout/orgChart1"/>
    <dgm:cxn modelId="{02A29D39-7CF5-497C-BFC2-EE99D57FA857}" type="presParOf" srcId="{C56FCA9E-D014-4CEF-A55A-B3FF8C8299CF}" destId="{B49223B8-CDE2-40D3-AAFC-64556444F745}"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1660DE-E8CD-4EEE-823D-16B58F5EB8D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BFEBD90-498D-4FCE-B8D7-5F483CFA3C14}">
      <dgm:prSet phldrT="[Text]" custT="1"/>
      <dgm:spPr/>
      <dgm:t>
        <a:bodyPr/>
        <a:lstStyle/>
        <a:p>
          <a:r>
            <a:rPr lang="en-US" sz="1400" dirty="0" smtClean="0"/>
            <a:t>CEO</a:t>
          </a:r>
          <a:endParaRPr lang="en-US" sz="1400" dirty="0"/>
        </a:p>
      </dgm:t>
    </dgm:pt>
    <dgm:pt modelId="{49FE6790-2882-485D-8ED5-BB20EFB4897E}" type="parTrans" cxnId="{959A3EF9-FB12-416A-B412-27BE35CBDC3D}">
      <dgm:prSet/>
      <dgm:spPr/>
      <dgm:t>
        <a:bodyPr/>
        <a:lstStyle/>
        <a:p>
          <a:endParaRPr lang="en-US" sz="1400"/>
        </a:p>
      </dgm:t>
    </dgm:pt>
    <dgm:pt modelId="{70F79194-66C8-448B-8791-526AEC4E9444}" type="sibTrans" cxnId="{959A3EF9-FB12-416A-B412-27BE35CBDC3D}">
      <dgm:prSet/>
      <dgm:spPr/>
      <dgm:t>
        <a:bodyPr/>
        <a:lstStyle/>
        <a:p>
          <a:endParaRPr lang="en-US" sz="1400"/>
        </a:p>
      </dgm:t>
    </dgm:pt>
    <dgm:pt modelId="{65377ED7-6B2C-42EC-8A01-49131A71C0C8}">
      <dgm:prSet phldrT="[Text]" custT="1"/>
      <dgm:spPr/>
      <dgm:t>
        <a:bodyPr/>
        <a:lstStyle/>
        <a:p>
          <a:r>
            <a:rPr lang="en-US" sz="1400" dirty="0" smtClean="0"/>
            <a:t>Functional mgr</a:t>
          </a:r>
          <a:endParaRPr lang="en-US" sz="1400" dirty="0"/>
        </a:p>
      </dgm:t>
    </dgm:pt>
    <dgm:pt modelId="{90E5480B-1008-465C-961A-E912C4512D0F}" type="parTrans" cxnId="{8BF567A3-4D50-428D-BFFE-0014DC7D82C1}">
      <dgm:prSet/>
      <dgm:spPr/>
      <dgm:t>
        <a:bodyPr/>
        <a:lstStyle/>
        <a:p>
          <a:endParaRPr lang="en-US" sz="1400"/>
        </a:p>
      </dgm:t>
    </dgm:pt>
    <dgm:pt modelId="{521D8E8C-CCD7-4F5C-AF1D-B03BFBBABE90}" type="sibTrans" cxnId="{8BF567A3-4D50-428D-BFFE-0014DC7D82C1}">
      <dgm:prSet/>
      <dgm:spPr/>
      <dgm:t>
        <a:bodyPr/>
        <a:lstStyle/>
        <a:p>
          <a:endParaRPr lang="en-US" sz="1400"/>
        </a:p>
      </dgm:t>
    </dgm:pt>
    <dgm:pt modelId="{5B475AAF-CAF8-4708-A34F-1F0C50C3148B}">
      <dgm:prSet phldrT="[Text]" custT="1"/>
      <dgm:spPr/>
      <dgm:t>
        <a:bodyPr/>
        <a:lstStyle/>
        <a:p>
          <a:r>
            <a:rPr lang="en-US" sz="1400" dirty="0" smtClean="0"/>
            <a:t>Functional mgr</a:t>
          </a:r>
          <a:endParaRPr lang="en-US" sz="1400" dirty="0"/>
        </a:p>
      </dgm:t>
    </dgm:pt>
    <dgm:pt modelId="{7EC74F26-7D78-4EBD-B0AE-A26BC8232A23}" type="parTrans" cxnId="{2280D538-4592-4963-94DA-98AF03E160EF}">
      <dgm:prSet/>
      <dgm:spPr/>
      <dgm:t>
        <a:bodyPr/>
        <a:lstStyle/>
        <a:p>
          <a:endParaRPr lang="en-US" sz="1400"/>
        </a:p>
      </dgm:t>
    </dgm:pt>
    <dgm:pt modelId="{8AC4EB25-A40C-424E-8965-F26F6254E634}" type="sibTrans" cxnId="{2280D538-4592-4963-94DA-98AF03E160EF}">
      <dgm:prSet/>
      <dgm:spPr/>
      <dgm:t>
        <a:bodyPr/>
        <a:lstStyle/>
        <a:p>
          <a:endParaRPr lang="en-US" sz="1400"/>
        </a:p>
      </dgm:t>
    </dgm:pt>
    <dgm:pt modelId="{E45B8735-25F5-4357-85D2-AF9CB2E2C352}">
      <dgm:prSet phldrT="[Text]" custT="1"/>
      <dgm:spPr/>
      <dgm:t>
        <a:bodyPr/>
        <a:lstStyle/>
        <a:p>
          <a:r>
            <a:rPr lang="en-US" sz="1400" dirty="0" smtClean="0"/>
            <a:t>Functional mgr</a:t>
          </a:r>
          <a:endParaRPr lang="en-US" sz="1400" dirty="0"/>
        </a:p>
      </dgm:t>
    </dgm:pt>
    <dgm:pt modelId="{9F2A2FFD-6E33-442B-B3CF-419D0FBFAE5F}" type="parTrans" cxnId="{4D25600C-D62B-40F5-A80E-2C62080EF5A7}">
      <dgm:prSet/>
      <dgm:spPr/>
      <dgm:t>
        <a:bodyPr/>
        <a:lstStyle/>
        <a:p>
          <a:endParaRPr lang="en-US" sz="1400"/>
        </a:p>
      </dgm:t>
    </dgm:pt>
    <dgm:pt modelId="{C5AA5794-4BEB-4AAF-BF0C-5BBF488E350A}" type="sibTrans" cxnId="{4D25600C-D62B-40F5-A80E-2C62080EF5A7}">
      <dgm:prSet/>
      <dgm:spPr/>
      <dgm:t>
        <a:bodyPr/>
        <a:lstStyle/>
        <a:p>
          <a:endParaRPr lang="en-US" sz="1400"/>
        </a:p>
      </dgm:t>
    </dgm:pt>
    <dgm:pt modelId="{842E12EF-F16B-4CA6-8B21-5D4223A49417}">
      <dgm:prSet custT="1"/>
      <dgm:spPr/>
      <dgm:t>
        <a:bodyPr/>
        <a:lstStyle/>
        <a:p>
          <a:r>
            <a:rPr lang="en-US" sz="1400" dirty="0" smtClean="0"/>
            <a:t>Functional mgr</a:t>
          </a:r>
          <a:endParaRPr lang="en-US" sz="1400" baseline="0" dirty="0">
            <a:solidFill>
              <a:srgbClr val="FFFFFF"/>
            </a:solidFill>
          </a:endParaRPr>
        </a:p>
      </dgm:t>
    </dgm:pt>
    <dgm:pt modelId="{98C5415F-46B5-43BC-9C47-E8F8D876411F}" type="parTrans" cxnId="{35EA8218-3B52-470B-ACED-970D1180AC90}">
      <dgm:prSet/>
      <dgm:spPr/>
      <dgm:t>
        <a:bodyPr/>
        <a:lstStyle/>
        <a:p>
          <a:endParaRPr lang="en-US"/>
        </a:p>
      </dgm:t>
    </dgm:pt>
    <dgm:pt modelId="{88249FDD-7484-4BDB-9C7E-A35B4F4163A2}" type="sibTrans" cxnId="{35EA8218-3B52-470B-ACED-970D1180AC90}">
      <dgm:prSet/>
      <dgm:spPr/>
      <dgm:t>
        <a:bodyPr/>
        <a:lstStyle/>
        <a:p>
          <a:endParaRPr lang="en-US"/>
        </a:p>
      </dgm:t>
    </dgm:pt>
    <dgm:pt modelId="{E11AF1BF-6771-4114-8417-8894D6D09325}">
      <dgm:prSet/>
      <dgm:spPr>
        <a:solidFill>
          <a:srgbClr val="FFC000"/>
        </a:solidFill>
      </dgm:spPr>
      <dgm:t>
        <a:bodyPr/>
        <a:lstStyle/>
        <a:p>
          <a:endParaRPr lang="en-US" dirty="0"/>
        </a:p>
      </dgm:t>
    </dgm:pt>
    <dgm:pt modelId="{909EA586-BE5D-4EC8-BEFA-05F96386A0BA}" type="parTrans" cxnId="{DFF78691-A6C0-4191-9273-A6A47491282D}">
      <dgm:prSet/>
      <dgm:spPr/>
      <dgm:t>
        <a:bodyPr/>
        <a:lstStyle/>
        <a:p>
          <a:endParaRPr lang="en-US"/>
        </a:p>
      </dgm:t>
    </dgm:pt>
    <dgm:pt modelId="{3F880755-2B7F-4482-BA0B-3FC82D558E77}" type="sibTrans" cxnId="{DFF78691-A6C0-4191-9273-A6A47491282D}">
      <dgm:prSet/>
      <dgm:spPr/>
      <dgm:t>
        <a:bodyPr/>
        <a:lstStyle/>
        <a:p>
          <a:endParaRPr lang="en-US"/>
        </a:p>
      </dgm:t>
    </dgm:pt>
    <dgm:pt modelId="{CE5861F6-7EE1-4B3D-8BE6-F7901B0F6034}">
      <dgm:prSet/>
      <dgm:spPr/>
      <dgm:t>
        <a:bodyPr/>
        <a:lstStyle/>
        <a:p>
          <a:endParaRPr lang="en-US" dirty="0"/>
        </a:p>
      </dgm:t>
    </dgm:pt>
    <dgm:pt modelId="{D9F12F3B-F18B-42E5-B474-DE1FEA50501C}" type="parTrans" cxnId="{7B05D6C5-F80A-4D51-8BCF-102ABED93A7F}">
      <dgm:prSet/>
      <dgm:spPr/>
      <dgm:t>
        <a:bodyPr/>
        <a:lstStyle/>
        <a:p>
          <a:endParaRPr lang="en-US"/>
        </a:p>
      </dgm:t>
    </dgm:pt>
    <dgm:pt modelId="{6F1CEA28-5664-41A3-87BB-CD137998818B}" type="sibTrans" cxnId="{7B05D6C5-F80A-4D51-8BCF-102ABED93A7F}">
      <dgm:prSet/>
      <dgm:spPr/>
      <dgm:t>
        <a:bodyPr/>
        <a:lstStyle/>
        <a:p>
          <a:endParaRPr lang="en-US"/>
        </a:p>
      </dgm:t>
    </dgm:pt>
    <dgm:pt modelId="{48838D15-4704-4B06-B181-21696D031585}">
      <dgm:prSet/>
      <dgm:spPr/>
      <dgm:t>
        <a:bodyPr/>
        <a:lstStyle/>
        <a:p>
          <a:endParaRPr lang="en-US" dirty="0"/>
        </a:p>
      </dgm:t>
    </dgm:pt>
    <dgm:pt modelId="{4F8DC6BB-E145-4A7B-9B64-0C698A179679}" type="parTrans" cxnId="{F5D74141-C305-4B00-A996-A0FAB6496553}">
      <dgm:prSet/>
      <dgm:spPr/>
      <dgm:t>
        <a:bodyPr/>
        <a:lstStyle/>
        <a:p>
          <a:endParaRPr lang="en-US"/>
        </a:p>
      </dgm:t>
    </dgm:pt>
    <dgm:pt modelId="{A63C5F6C-951A-4395-A529-251FE55979B9}" type="sibTrans" cxnId="{F5D74141-C305-4B00-A996-A0FAB6496553}">
      <dgm:prSet/>
      <dgm:spPr/>
      <dgm:t>
        <a:bodyPr/>
        <a:lstStyle/>
        <a:p>
          <a:endParaRPr lang="en-US"/>
        </a:p>
      </dgm:t>
    </dgm:pt>
    <dgm:pt modelId="{D9F349D4-16FB-4EAC-8898-AE2B03BF6959}">
      <dgm:prSet/>
      <dgm:spPr/>
      <dgm:t>
        <a:bodyPr/>
        <a:lstStyle/>
        <a:p>
          <a:endParaRPr lang="en-US" dirty="0"/>
        </a:p>
      </dgm:t>
    </dgm:pt>
    <dgm:pt modelId="{F8C758B1-4B98-4266-AFC8-2239ACCDD207}" type="parTrans" cxnId="{3DC658FD-5D5F-4D77-B0F9-F8C1872E9440}">
      <dgm:prSet/>
      <dgm:spPr/>
      <dgm:t>
        <a:bodyPr/>
        <a:lstStyle/>
        <a:p>
          <a:endParaRPr lang="en-US"/>
        </a:p>
      </dgm:t>
    </dgm:pt>
    <dgm:pt modelId="{AEC64AEE-B1EB-41D1-AF09-89C49DEE1776}" type="sibTrans" cxnId="{3DC658FD-5D5F-4D77-B0F9-F8C1872E9440}">
      <dgm:prSet/>
      <dgm:spPr/>
      <dgm:t>
        <a:bodyPr/>
        <a:lstStyle/>
        <a:p>
          <a:endParaRPr lang="en-US"/>
        </a:p>
      </dgm:t>
    </dgm:pt>
    <dgm:pt modelId="{E8D4991A-E875-4AA6-81D6-09250D0C66F9}">
      <dgm:prSet/>
      <dgm:spPr>
        <a:solidFill>
          <a:schemeClr val="tx2"/>
        </a:solidFill>
      </dgm:spPr>
      <dgm:t>
        <a:bodyPr/>
        <a:lstStyle/>
        <a:p>
          <a:endParaRPr lang="en-US" dirty="0"/>
        </a:p>
      </dgm:t>
    </dgm:pt>
    <dgm:pt modelId="{7EB8BF96-43EB-465C-8AE5-E0225C779222}" type="parTrans" cxnId="{EEDA1A6F-A9CC-4760-9975-6FCD48899CB8}">
      <dgm:prSet/>
      <dgm:spPr/>
      <dgm:t>
        <a:bodyPr/>
        <a:lstStyle/>
        <a:p>
          <a:endParaRPr lang="en-US"/>
        </a:p>
      </dgm:t>
    </dgm:pt>
    <dgm:pt modelId="{D9D2FCF3-37C3-44D7-BC13-9E67C16504AB}" type="sibTrans" cxnId="{EEDA1A6F-A9CC-4760-9975-6FCD48899CB8}">
      <dgm:prSet/>
      <dgm:spPr/>
      <dgm:t>
        <a:bodyPr/>
        <a:lstStyle/>
        <a:p>
          <a:endParaRPr lang="en-US"/>
        </a:p>
      </dgm:t>
    </dgm:pt>
    <dgm:pt modelId="{C7830710-4588-4896-A9C2-B1DC1BDDFC51}">
      <dgm:prSet/>
      <dgm:spPr>
        <a:solidFill>
          <a:srgbClr val="FFC000"/>
        </a:solidFill>
      </dgm:spPr>
      <dgm:t>
        <a:bodyPr/>
        <a:lstStyle/>
        <a:p>
          <a:endParaRPr lang="en-US" dirty="0"/>
        </a:p>
      </dgm:t>
    </dgm:pt>
    <dgm:pt modelId="{FFCBF61B-4264-41E0-86EE-9E04AC77B8EF}" type="parTrans" cxnId="{09BFC7FF-3BFE-47D5-A9B8-D0BD884C4D33}">
      <dgm:prSet/>
      <dgm:spPr/>
      <dgm:t>
        <a:bodyPr/>
        <a:lstStyle/>
        <a:p>
          <a:endParaRPr lang="en-US"/>
        </a:p>
      </dgm:t>
    </dgm:pt>
    <dgm:pt modelId="{DEF08BA8-4232-44D1-9490-9CFADB8C7D8D}" type="sibTrans" cxnId="{09BFC7FF-3BFE-47D5-A9B8-D0BD884C4D33}">
      <dgm:prSet/>
      <dgm:spPr/>
      <dgm:t>
        <a:bodyPr/>
        <a:lstStyle/>
        <a:p>
          <a:endParaRPr lang="en-US"/>
        </a:p>
      </dgm:t>
    </dgm:pt>
    <dgm:pt modelId="{4573AC0E-16E9-4B35-8F7A-D4BD42E6C5FE}">
      <dgm:prSet/>
      <dgm:spPr>
        <a:solidFill>
          <a:schemeClr val="tx2"/>
        </a:solidFill>
      </dgm:spPr>
      <dgm:t>
        <a:bodyPr/>
        <a:lstStyle/>
        <a:p>
          <a:endParaRPr lang="en-US" dirty="0"/>
        </a:p>
      </dgm:t>
    </dgm:pt>
    <dgm:pt modelId="{7DAEEDF4-A2A2-483D-A927-586622F5C8E9}" type="parTrans" cxnId="{FFBD129A-3C4B-4C42-9954-5C1ECD99E36D}">
      <dgm:prSet/>
      <dgm:spPr/>
      <dgm:t>
        <a:bodyPr/>
        <a:lstStyle/>
        <a:p>
          <a:endParaRPr lang="en-US"/>
        </a:p>
      </dgm:t>
    </dgm:pt>
    <dgm:pt modelId="{9701DA90-6761-4830-9FA8-342294805441}" type="sibTrans" cxnId="{FFBD129A-3C4B-4C42-9954-5C1ECD99E36D}">
      <dgm:prSet/>
      <dgm:spPr/>
      <dgm:t>
        <a:bodyPr/>
        <a:lstStyle/>
        <a:p>
          <a:endParaRPr lang="en-US"/>
        </a:p>
      </dgm:t>
    </dgm:pt>
    <dgm:pt modelId="{923CFDBE-3A9B-42E2-B89B-1618D9D32953}">
      <dgm:prSet/>
      <dgm:spPr>
        <a:solidFill>
          <a:srgbClr val="FFC000"/>
        </a:solidFill>
      </dgm:spPr>
      <dgm:t>
        <a:bodyPr/>
        <a:lstStyle/>
        <a:p>
          <a:endParaRPr lang="en-US" dirty="0"/>
        </a:p>
      </dgm:t>
    </dgm:pt>
    <dgm:pt modelId="{A3FC17C5-0D9F-4101-98E6-1110B6D129A1}" type="parTrans" cxnId="{9D1E6B7C-597A-42AA-9D57-949C8D8F1B20}">
      <dgm:prSet/>
      <dgm:spPr/>
      <dgm:t>
        <a:bodyPr/>
        <a:lstStyle/>
        <a:p>
          <a:endParaRPr lang="en-US"/>
        </a:p>
      </dgm:t>
    </dgm:pt>
    <dgm:pt modelId="{D60E21B7-56E6-4CB0-AE91-5FC1C126D252}" type="sibTrans" cxnId="{9D1E6B7C-597A-42AA-9D57-949C8D8F1B20}">
      <dgm:prSet/>
      <dgm:spPr/>
      <dgm:t>
        <a:bodyPr/>
        <a:lstStyle/>
        <a:p>
          <a:endParaRPr lang="en-US"/>
        </a:p>
      </dgm:t>
    </dgm:pt>
    <dgm:pt modelId="{4B861DC6-3E3B-4A57-B559-5E0992DA0233}">
      <dgm:prSet/>
      <dgm:spPr>
        <a:solidFill>
          <a:srgbClr val="FFC000"/>
        </a:solidFill>
      </dgm:spPr>
      <dgm:t>
        <a:bodyPr/>
        <a:lstStyle/>
        <a:p>
          <a:endParaRPr lang="en-US" dirty="0"/>
        </a:p>
      </dgm:t>
    </dgm:pt>
    <dgm:pt modelId="{5733DC87-7D67-4647-AC81-A8C0D2AFB140}" type="parTrans" cxnId="{951E2EA0-F082-49E1-BEAA-3FA21BF9D6AC}">
      <dgm:prSet/>
      <dgm:spPr/>
      <dgm:t>
        <a:bodyPr/>
        <a:lstStyle/>
        <a:p>
          <a:endParaRPr lang="en-US"/>
        </a:p>
      </dgm:t>
    </dgm:pt>
    <dgm:pt modelId="{B95948C4-03E2-4F1F-8BAB-8E66804A4E7E}" type="sibTrans" cxnId="{951E2EA0-F082-49E1-BEAA-3FA21BF9D6AC}">
      <dgm:prSet/>
      <dgm:spPr/>
      <dgm:t>
        <a:bodyPr/>
        <a:lstStyle/>
        <a:p>
          <a:endParaRPr lang="en-US"/>
        </a:p>
      </dgm:t>
    </dgm:pt>
    <dgm:pt modelId="{E6A081CB-41DB-49FE-A6F6-D95AAE9FD04E}">
      <dgm:prSet/>
      <dgm:spPr>
        <a:solidFill>
          <a:srgbClr val="FFC000"/>
        </a:solidFill>
      </dgm:spPr>
      <dgm:t>
        <a:bodyPr/>
        <a:lstStyle/>
        <a:p>
          <a:endParaRPr lang="en-US" dirty="0"/>
        </a:p>
      </dgm:t>
    </dgm:pt>
    <dgm:pt modelId="{1DD2C282-C1DB-4CE9-B40D-4A0799992FF5}" type="parTrans" cxnId="{C97FE4F2-DF0E-4F45-B87B-360615040AB1}">
      <dgm:prSet/>
      <dgm:spPr/>
      <dgm:t>
        <a:bodyPr/>
        <a:lstStyle/>
        <a:p>
          <a:endParaRPr lang="en-US"/>
        </a:p>
      </dgm:t>
    </dgm:pt>
    <dgm:pt modelId="{DCA0F288-C265-4D19-861C-B9F40A351560}" type="sibTrans" cxnId="{C97FE4F2-DF0E-4F45-B87B-360615040AB1}">
      <dgm:prSet/>
      <dgm:spPr/>
      <dgm:t>
        <a:bodyPr/>
        <a:lstStyle/>
        <a:p>
          <a:endParaRPr lang="en-US"/>
        </a:p>
      </dgm:t>
    </dgm:pt>
    <dgm:pt modelId="{F313A042-509C-475B-9817-AD1A201A112C}">
      <dgm:prSet/>
      <dgm:spPr>
        <a:solidFill>
          <a:schemeClr val="tx2"/>
        </a:solidFill>
      </dgm:spPr>
      <dgm:t>
        <a:bodyPr/>
        <a:lstStyle/>
        <a:p>
          <a:endParaRPr lang="en-US" dirty="0"/>
        </a:p>
      </dgm:t>
    </dgm:pt>
    <dgm:pt modelId="{A89DDB1D-729C-4D5A-91A5-76652084113B}" type="parTrans" cxnId="{985FEE3E-4848-4DD7-A1DF-AED65B7EB881}">
      <dgm:prSet/>
      <dgm:spPr/>
      <dgm:t>
        <a:bodyPr/>
        <a:lstStyle/>
        <a:p>
          <a:endParaRPr lang="en-US"/>
        </a:p>
      </dgm:t>
    </dgm:pt>
    <dgm:pt modelId="{32AA74AB-458E-4031-9D28-CA64E51B38A7}" type="sibTrans" cxnId="{985FEE3E-4848-4DD7-A1DF-AED65B7EB881}">
      <dgm:prSet/>
      <dgm:spPr/>
      <dgm:t>
        <a:bodyPr/>
        <a:lstStyle/>
        <a:p>
          <a:endParaRPr lang="en-US"/>
        </a:p>
      </dgm:t>
    </dgm:pt>
    <dgm:pt modelId="{11A53A1C-8E87-4A1D-97BB-B50C2AF8E7E3}">
      <dgm:prSet/>
      <dgm:spPr>
        <a:solidFill>
          <a:srgbClr val="FFC000"/>
        </a:solidFill>
      </dgm:spPr>
      <dgm:t>
        <a:bodyPr/>
        <a:lstStyle/>
        <a:p>
          <a:r>
            <a:rPr lang="en-US" dirty="0" smtClean="0"/>
            <a:t>PM</a:t>
          </a:r>
          <a:endParaRPr lang="en-US" dirty="0"/>
        </a:p>
      </dgm:t>
    </dgm:pt>
    <dgm:pt modelId="{0C31914A-22D5-4511-8811-35192FA58A41}" type="parTrans" cxnId="{B6C48F8F-84CC-41C8-8BD3-34A24EDED572}">
      <dgm:prSet/>
      <dgm:spPr/>
      <dgm:t>
        <a:bodyPr/>
        <a:lstStyle/>
        <a:p>
          <a:endParaRPr lang="en-US"/>
        </a:p>
      </dgm:t>
    </dgm:pt>
    <dgm:pt modelId="{12138717-61DA-4146-873E-EF1BAB1E7F11}" type="sibTrans" cxnId="{B6C48F8F-84CC-41C8-8BD3-34A24EDED572}">
      <dgm:prSet/>
      <dgm:spPr/>
      <dgm:t>
        <a:bodyPr/>
        <a:lstStyle/>
        <a:p>
          <a:endParaRPr lang="en-US"/>
        </a:p>
      </dgm:t>
    </dgm:pt>
    <dgm:pt modelId="{D2B94E14-C049-4D0B-8916-D6559FA5F2DF}" type="pres">
      <dgm:prSet presAssocID="{461660DE-E8CD-4EEE-823D-16B58F5EB8DD}" presName="hierChild1" presStyleCnt="0">
        <dgm:presLayoutVars>
          <dgm:orgChart val="1"/>
          <dgm:chPref val="1"/>
          <dgm:dir/>
          <dgm:animOne val="branch"/>
          <dgm:animLvl val="lvl"/>
          <dgm:resizeHandles/>
        </dgm:presLayoutVars>
      </dgm:prSet>
      <dgm:spPr/>
      <dgm:t>
        <a:bodyPr/>
        <a:lstStyle/>
        <a:p>
          <a:endParaRPr lang="en-US"/>
        </a:p>
      </dgm:t>
    </dgm:pt>
    <dgm:pt modelId="{C56FCA9E-D014-4CEF-A55A-B3FF8C8299CF}" type="pres">
      <dgm:prSet presAssocID="{6BFEBD90-498D-4FCE-B8D7-5F483CFA3C14}" presName="hierRoot1" presStyleCnt="0">
        <dgm:presLayoutVars>
          <dgm:hierBranch val="init"/>
        </dgm:presLayoutVars>
      </dgm:prSet>
      <dgm:spPr/>
    </dgm:pt>
    <dgm:pt modelId="{F9BE451C-25A5-42AC-8710-8B12D8479173}" type="pres">
      <dgm:prSet presAssocID="{6BFEBD90-498D-4FCE-B8D7-5F483CFA3C14}" presName="rootComposite1" presStyleCnt="0"/>
      <dgm:spPr/>
    </dgm:pt>
    <dgm:pt modelId="{162228C3-7401-4A05-B27D-86506C1EDE3B}" type="pres">
      <dgm:prSet presAssocID="{6BFEBD90-498D-4FCE-B8D7-5F483CFA3C14}" presName="rootText1" presStyleLbl="node0" presStyleIdx="0" presStyleCnt="1" custLinFactNeighborY="-67180">
        <dgm:presLayoutVars>
          <dgm:chPref val="3"/>
        </dgm:presLayoutVars>
      </dgm:prSet>
      <dgm:spPr/>
      <dgm:t>
        <a:bodyPr/>
        <a:lstStyle/>
        <a:p>
          <a:endParaRPr lang="en-US"/>
        </a:p>
      </dgm:t>
    </dgm:pt>
    <dgm:pt modelId="{E0F6C1D6-1966-4068-A82E-12991109E34E}" type="pres">
      <dgm:prSet presAssocID="{6BFEBD90-498D-4FCE-B8D7-5F483CFA3C14}" presName="rootConnector1" presStyleLbl="node1" presStyleIdx="0" presStyleCnt="0"/>
      <dgm:spPr/>
      <dgm:t>
        <a:bodyPr/>
        <a:lstStyle/>
        <a:p>
          <a:endParaRPr lang="en-US"/>
        </a:p>
      </dgm:t>
    </dgm:pt>
    <dgm:pt modelId="{D5A2AAEB-D8F9-4BB2-A4E2-B679C67F387E}" type="pres">
      <dgm:prSet presAssocID="{6BFEBD90-498D-4FCE-B8D7-5F483CFA3C14}" presName="hierChild2" presStyleCnt="0"/>
      <dgm:spPr/>
    </dgm:pt>
    <dgm:pt modelId="{0B4C72F9-BF6E-4D6E-B09B-E4C8596FFB34}" type="pres">
      <dgm:prSet presAssocID="{90E5480B-1008-465C-961A-E912C4512D0F}" presName="Name37" presStyleLbl="parChTrans1D2" presStyleIdx="0" presStyleCnt="4"/>
      <dgm:spPr/>
      <dgm:t>
        <a:bodyPr/>
        <a:lstStyle/>
        <a:p>
          <a:endParaRPr lang="en-US"/>
        </a:p>
      </dgm:t>
    </dgm:pt>
    <dgm:pt modelId="{78013B28-9ED9-4BEB-A759-33C90525F84A}" type="pres">
      <dgm:prSet presAssocID="{65377ED7-6B2C-42EC-8A01-49131A71C0C8}" presName="hierRoot2" presStyleCnt="0">
        <dgm:presLayoutVars>
          <dgm:hierBranch val="init"/>
        </dgm:presLayoutVars>
      </dgm:prSet>
      <dgm:spPr/>
    </dgm:pt>
    <dgm:pt modelId="{FBB4AC3C-C465-4AE3-90FD-EC46852BEA8D}" type="pres">
      <dgm:prSet presAssocID="{65377ED7-6B2C-42EC-8A01-49131A71C0C8}" presName="rootComposite" presStyleCnt="0"/>
      <dgm:spPr/>
    </dgm:pt>
    <dgm:pt modelId="{84CE7CF7-3815-4CEF-B839-E489141B7051}" type="pres">
      <dgm:prSet presAssocID="{65377ED7-6B2C-42EC-8A01-49131A71C0C8}" presName="rootText" presStyleLbl="node2" presStyleIdx="0" presStyleCnt="4">
        <dgm:presLayoutVars>
          <dgm:chPref val="3"/>
        </dgm:presLayoutVars>
      </dgm:prSet>
      <dgm:spPr/>
      <dgm:t>
        <a:bodyPr/>
        <a:lstStyle/>
        <a:p>
          <a:endParaRPr lang="en-US"/>
        </a:p>
      </dgm:t>
    </dgm:pt>
    <dgm:pt modelId="{347F32FC-BCEC-457B-BE0D-E9004C962596}" type="pres">
      <dgm:prSet presAssocID="{65377ED7-6B2C-42EC-8A01-49131A71C0C8}" presName="rootConnector" presStyleLbl="node2" presStyleIdx="0" presStyleCnt="4"/>
      <dgm:spPr/>
      <dgm:t>
        <a:bodyPr/>
        <a:lstStyle/>
        <a:p>
          <a:endParaRPr lang="en-US"/>
        </a:p>
      </dgm:t>
    </dgm:pt>
    <dgm:pt modelId="{989E5B98-ED16-462F-919B-FB60BECDE5B2}" type="pres">
      <dgm:prSet presAssocID="{65377ED7-6B2C-42EC-8A01-49131A71C0C8}" presName="hierChild4" presStyleCnt="0"/>
      <dgm:spPr/>
    </dgm:pt>
    <dgm:pt modelId="{F11EBAE5-BB13-40C5-B0F3-A3D231AFEFB8}" type="pres">
      <dgm:prSet presAssocID="{909EA586-BE5D-4EC8-BEFA-05F96386A0BA}" presName="Name37" presStyleLbl="parChTrans1D3" presStyleIdx="0" presStyleCnt="12"/>
      <dgm:spPr/>
      <dgm:t>
        <a:bodyPr/>
        <a:lstStyle/>
        <a:p>
          <a:endParaRPr lang="en-US"/>
        </a:p>
      </dgm:t>
    </dgm:pt>
    <dgm:pt modelId="{4F88F7DB-E6F7-4D3E-BEFE-758A46A3A89C}" type="pres">
      <dgm:prSet presAssocID="{E11AF1BF-6771-4114-8417-8894D6D09325}" presName="hierRoot2" presStyleCnt="0">
        <dgm:presLayoutVars>
          <dgm:hierBranch val="init"/>
        </dgm:presLayoutVars>
      </dgm:prSet>
      <dgm:spPr/>
    </dgm:pt>
    <dgm:pt modelId="{A28A9A68-0CED-43A4-9218-78725D61D02F}" type="pres">
      <dgm:prSet presAssocID="{E11AF1BF-6771-4114-8417-8894D6D09325}" presName="rootComposite" presStyleCnt="0"/>
      <dgm:spPr/>
    </dgm:pt>
    <dgm:pt modelId="{40251515-78D1-4A90-BBDD-D2412FACF11D}" type="pres">
      <dgm:prSet presAssocID="{E11AF1BF-6771-4114-8417-8894D6D09325}" presName="rootText" presStyleLbl="node3" presStyleIdx="0" presStyleCnt="12" custScaleX="38783" custScaleY="42183" custLinFactNeighborX="-3992" custLinFactNeighborY="-7065">
        <dgm:presLayoutVars>
          <dgm:chPref val="3"/>
        </dgm:presLayoutVars>
      </dgm:prSet>
      <dgm:spPr/>
      <dgm:t>
        <a:bodyPr/>
        <a:lstStyle/>
        <a:p>
          <a:endParaRPr lang="en-US"/>
        </a:p>
      </dgm:t>
    </dgm:pt>
    <dgm:pt modelId="{98B6F91D-D9A7-47A6-B100-02FA0F514FE0}" type="pres">
      <dgm:prSet presAssocID="{E11AF1BF-6771-4114-8417-8894D6D09325}" presName="rootConnector" presStyleLbl="node3" presStyleIdx="0" presStyleCnt="12"/>
      <dgm:spPr/>
      <dgm:t>
        <a:bodyPr/>
        <a:lstStyle/>
        <a:p>
          <a:endParaRPr lang="en-US"/>
        </a:p>
      </dgm:t>
    </dgm:pt>
    <dgm:pt modelId="{A88F193C-E6A8-44C1-9898-A73A545429E6}" type="pres">
      <dgm:prSet presAssocID="{E11AF1BF-6771-4114-8417-8894D6D09325}" presName="hierChild4" presStyleCnt="0"/>
      <dgm:spPr/>
    </dgm:pt>
    <dgm:pt modelId="{B5104A76-F501-4115-8AE1-67E8FE3ACA22}" type="pres">
      <dgm:prSet presAssocID="{E11AF1BF-6771-4114-8417-8894D6D09325}" presName="hierChild5" presStyleCnt="0"/>
      <dgm:spPr/>
    </dgm:pt>
    <dgm:pt modelId="{00F24D73-C95D-4086-82F3-A56F7B9C6AF2}" type="pres">
      <dgm:prSet presAssocID="{A89DDB1D-729C-4D5A-91A5-76652084113B}" presName="Name37" presStyleLbl="parChTrans1D3" presStyleIdx="1" presStyleCnt="12"/>
      <dgm:spPr/>
      <dgm:t>
        <a:bodyPr/>
        <a:lstStyle/>
        <a:p>
          <a:endParaRPr lang="en-US"/>
        </a:p>
      </dgm:t>
    </dgm:pt>
    <dgm:pt modelId="{76142E92-376B-4EE7-BD28-9A925FB64171}" type="pres">
      <dgm:prSet presAssocID="{F313A042-509C-475B-9817-AD1A201A112C}" presName="hierRoot2" presStyleCnt="0">
        <dgm:presLayoutVars>
          <dgm:hierBranch val="init"/>
        </dgm:presLayoutVars>
      </dgm:prSet>
      <dgm:spPr/>
    </dgm:pt>
    <dgm:pt modelId="{F8AD37D7-DB7B-4B46-86A8-A5B33277DC09}" type="pres">
      <dgm:prSet presAssocID="{F313A042-509C-475B-9817-AD1A201A112C}" presName="rootComposite" presStyleCnt="0"/>
      <dgm:spPr/>
    </dgm:pt>
    <dgm:pt modelId="{C9882ACB-69F1-4638-B6D4-DA7A69794377}" type="pres">
      <dgm:prSet presAssocID="{F313A042-509C-475B-9817-AD1A201A112C}" presName="rootText" presStyleLbl="node3" presStyleIdx="1" presStyleCnt="12" custFlipVert="1" custScaleX="30709" custScaleY="60475">
        <dgm:presLayoutVars>
          <dgm:chPref val="3"/>
        </dgm:presLayoutVars>
      </dgm:prSet>
      <dgm:spPr/>
      <dgm:t>
        <a:bodyPr/>
        <a:lstStyle/>
        <a:p>
          <a:endParaRPr lang="en-US"/>
        </a:p>
      </dgm:t>
    </dgm:pt>
    <dgm:pt modelId="{E59B1C0E-C0D9-4FE2-9F5D-2D0F674764F1}" type="pres">
      <dgm:prSet presAssocID="{F313A042-509C-475B-9817-AD1A201A112C}" presName="rootConnector" presStyleLbl="node3" presStyleIdx="1" presStyleCnt="12"/>
      <dgm:spPr/>
      <dgm:t>
        <a:bodyPr/>
        <a:lstStyle/>
        <a:p>
          <a:endParaRPr lang="en-US"/>
        </a:p>
      </dgm:t>
    </dgm:pt>
    <dgm:pt modelId="{0A1A69F8-922D-41C2-A6E9-C763F601FDE1}" type="pres">
      <dgm:prSet presAssocID="{F313A042-509C-475B-9817-AD1A201A112C}" presName="hierChild4" presStyleCnt="0"/>
      <dgm:spPr/>
    </dgm:pt>
    <dgm:pt modelId="{8D58892B-E22F-4ED4-95CE-ABFD81142B8F}" type="pres">
      <dgm:prSet presAssocID="{F313A042-509C-475B-9817-AD1A201A112C}" presName="hierChild5" presStyleCnt="0"/>
      <dgm:spPr/>
    </dgm:pt>
    <dgm:pt modelId="{CD032932-A53F-4009-ABDC-0CEB6E658BBD}" type="pres">
      <dgm:prSet presAssocID="{0C31914A-22D5-4511-8811-35192FA58A41}" presName="Name37" presStyleLbl="parChTrans1D3" presStyleIdx="2" presStyleCnt="12"/>
      <dgm:spPr/>
      <dgm:t>
        <a:bodyPr/>
        <a:lstStyle/>
        <a:p>
          <a:endParaRPr lang="en-US"/>
        </a:p>
      </dgm:t>
    </dgm:pt>
    <dgm:pt modelId="{DC0852FC-5670-4480-98B9-299CD07DA123}" type="pres">
      <dgm:prSet presAssocID="{11A53A1C-8E87-4A1D-97BB-B50C2AF8E7E3}" presName="hierRoot2" presStyleCnt="0">
        <dgm:presLayoutVars>
          <dgm:hierBranch val="init"/>
        </dgm:presLayoutVars>
      </dgm:prSet>
      <dgm:spPr/>
    </dgm:pt>
    <dgm:pt modelId="{A03706D6-007C-4446-866A-6E331411D8E4}" type="pres">
      <dgm:prSet presAssocID="{11A53A1C-8E87-4A1D-97BB-B50C2AF8E7E3}" presName="rootComposite" presStyleCnt="0"/>
      <dgm:spPr/>
    </dgm:pt>
    <dgm:pt modelId="{F239E45E-1AD0-49AB-AC63-0BF05CFBD388}" type="pres">
      <dgm:prSet presAssocID="{11A53A1C-8E87-4A1D-97BB-B50C2AF8E7E3}" presName="rootText" presStyleLbl="node3" presStyleIdx="2" presStyleCnt="12" custFlipVert="0" custScaleX="33710" custScaleY="51569">
        <dgm:presLayoutVars>
          <dgm:chPref val="3"/>
        </dgm:presLayoutVars>
      </dgm:prSet>
      <dgm:spPr/>
      <dgm:t>
        <a:bodyPr/>
        <a:lstStyle/>
        <a:p>
          <a:endParaRPr lang="en-US"/>
        </a:p>
      </dgm:t>
    </dgm:pt>
    <dgm:pt modelId="{308020DB-D98E-453C-8BA1-F6A693034301}" type="pres">
      <dgm:prSet presAssocID="{11A53A1C-8E87-4A1D-97BB-B50C2AF8E7E3}" presName="rootConnector" presStyleLbl="node3" presStyleIdx="2" presStyleCnt="12"/>
      <dgm:spPr/>
      <dgm:t>
        <a:bodyPr/>
        <a:lstStyle/>
        <a:p>
          <a:endParaRPr lang="en-US"/>
        </a:p>
      </dgm:t>
    </dgm:pt>
    <dgm:pt modelId="{830191CF-8464-4B6A-95BE-309875660A68}" type="pres">
      <dgm:prSet presAssocID="{11A53A1C-8E87-4A1D-97BB-B50C2AF8E7E3}" presName="hierChild4" presStyleCnt="0"/>
      <dgm:spPr/>
    </dgm:pt>
    <dgm:pt modelId="{CD00E730-76EB-4E32-AAD0-1620245656FE}" type="pres">
      <dgm:prSet presAssocID="{11A53A1C-8E87-4A1D-97BB-B50C2AF8E7E3}" presName="hierChild5" presStyleCnt="0"/>
      <dgm:spPr/>
    </dgm:pt>
    <dgm:pt modelId="{238CB3EB-E7C2-48E7-93B8-BDD5053201CF}" type="pres">
      <dgm:prSet presAssocID="{65377ED7-6B2C-42EC-8A01-49131A71C0C8}" presName="hierChild5" presStyleCnt="0"/>
      <dgm:spPr/>
    </dgm:pt>
    <dgm:pt modelId="{A4FC3F86-7A14-476F-BFEB-0CDAB18325C5}" type="pres">
      <dgm:prSet presAssocID="{98C5415F-46B5-43BC-9C47-E8F8D876411F}" presName="Name37" presStyleLbl="parChTrans1D2" presStyleIdx="1" presStyleCnt="4"/>
      <dgm:spPr/>
      <dgm:t>
        <a:bodyPr/>
        <a:lstStyle/>
        <a:p>
          <a:endParaRPr lang="en-US"/>
        </a:p>
      </dgm:t>
    </dgm:pt>
    <dgm:pt modelId="{6658C3C6-95C5-4F98-B879-1F12BD4FF0E5}" type="pres">
      <dgm:prSet presAssocID="{842E12EF-F16B-4CA6-8B21-5D4223A49417}" presName="hierRoot2" presStyleCnt="0">
        <dgm:presLayoutVars>
          <dgm:hierBranch val="init"/>
        </dgm:presLayoutVars>
      </dgm:prSet>
      <dgm:spPr/>
    </dgm:pt>
    <dgm:pt modelId="{F3449AF2-2CF6-4CBF-9352-1F3AC39A1B84}" type="pres">
      <dgm:prSet presAssocID="{842E12EF-F16B-4CA6-8B21-5D4223A49417}" presName="rootComposite" presStyleCnt="0"/>
      <dgm:spPr/>
    </dgm:pt>
    <dgm:pt modelId="{E9CA97E9-D71D-4837-93C0-BD1503982791}" type="pres">
      <dgm:prSet presAssocID="{842E12EF-F16B-4CA6-8B21-5D4223A49417}" presName="rootText" presStyleLbl="node2" presStyleIdx="1" presStyleCnt="4">
        <dgm:presLayoutVars>
          <dgm:chPref val="3"/>
        </dgm:presLayoutVars>
      </dgm:prSet>
      <dgm:spPr/>
      <dgm:t>
        <a:bodyPr/>
        <a:lstStyle/>
        <a:p>
          <a:endParaRPr lang="en-US"/>
        </a:p>
      </dgm:t>
    </dgm:pt>
    <dgm:pt modelId="{36D40E02-9730-4C01-B94E-A33A130AFC2D}" type="pres">
      <dgm:prSet presAssocID="{842E12EF-F16B-4CA6-8B21-5D4223A49417}" presName="rootConnector" presStyleLbl="node2" presStyleIdx="1" presStyleCnt="4"/>
      <dgm:spPr/>
      <dgm:t>
        <a:bodyPr/>
        <a:lstStyle/>
        <a:p>
          <a:endParaRPr lang="en-US"/>
        </a:p>
      </dgm:t>
    </dgm:pt>
    <dgm:pt modelId="{E71D63AC-2874-49C0-A061-2386B9CA39FC}" type="pres">
      <dgm:prSet presAssocID="{842E12EF-F16B-4CA6-8B21-5D4223A49417}" presName="hierChild4" presStyleCnt="0"/>
      <dgm:spPr/>
    </dgm:pt>
    <dgm:pt modelId="{CEC0DD18-A8D1-4E91-B695-AB83CFE41B8C}" type="pres">
      <dgm:prSet presAssocID="{D9F12F3B-F18B-42E5-B474-DE1FEA50501C}" presName="Name37" presStyleLbl="parChTrans1D3" presStyleIdx="3" presStyleCnt="12"/>
      <dgm:spPr/>
      <dgm:t>
        <a:bodyPr/>
        <a:lstStyle/>
        <a:p>
          <a:endParaRPr lang="en-US"/>
        </a:p>
      </dgm:t>
    </dgm:pt>
    <dgm:pt modelId="{87523CAB-D69D-4789-877F-1EFCF305B88E}" type="pres">
      <dgm:prSet presAssocID="{CE5861F6-7EE1-4B3D-8BE6-F7901B0F6034}" presName="hierRoot2" presStyleCnt="0">
        <dgm:presLayoutVars>
          <dgm:hierBranch val="init"/>
        </dgm:presLayoutVars>
      </dgm:prSet>
      <dgm:spPr/>
    </dgm:pt>
    <dgm:pt modelId="{FA22B75E-1E03-46CF-876A-E1E9934AA200}" type="pres">
      <dgm:prSet presAssocID="{CE5861F6-7EE1-4B3D-8BE6-F7901B0F6034}" presName="rootComposite" presStyleCnt="0"/>
      <dgm:spPr/>
    </dgm:pt>
    <dgm:pt modelId="{333AE50A-4121-4976-916E-B81411330E2C}" type="pres">
      <dgm:prSet presAssocID="{CE5861F6-7EE1-4B3D-8BE6-F7901B0F6034}" presName="rootText" presStyleLbl="node3" presStyleIdx="3" presStyleCnt="12" custScaleX="33619" custScaleY="42182">
        <dgm:presLayoutVars>
          <dgm:chPref val="3"/>
        </dgm:presLayoutVars>
      </dgm:prSet>
      <dgm:spPr/>
      <dgm:t>
        <a:bodyPr/>
        <a:lstStyle/>
        <a:p>
          <a:endParaRPr lang="en-US"/>
        </a:p>
      </dgm:t>
    </dgm:pt>
    <dgm:pt modelId="{7CDE0CAE-A8C0-4C75-A25F-186AECF557BE}" type="pres">
      <dgm:prSet presAssocID="{CE5861F6-7EE1-4B3D-8BE6-F7901B0F6034}" presName="rootConnector" presStyleLbl="node3" presStyleIdx="3" presStyleCnt="12"/>
      <dgm:spPr/>
      <dgm:t>
        <a:bodyPr/>
        <a:lstStyle/>
        <a:p>
          <a:endParaRPr lang="en-US"/>
        </a:p>
      </dgm:t>
    </dgm:pt>
    <dgm:pt modelId="{9BFBE7E2-328E-46EA-BDC8-E0F3BC2B4BB1}" type="pres">
      <dgm:prSet presAssocID="{CE5861F6-7EE1-4B3D-8BE6-F7901B0F6034}" presName="hierChild4" presStyleCnt="0"/>
      <dgm:spPr/>
    </dgm:pt>
    <dgm:pt modelId="{DEC7D843-58F6-46F6-BEC4-934690220FD2}" type="pres">
      <dgm:prSet presAssocID="{CE5861F6-7EE1-4B3D-8BE6-F7901B0F6034}" presName="hierChild5" presStyleCnt="0"/>
      <dgm:spPr/>
    </dgm:pt>
    <dgm:pt modelId="{856DA638-063B-4240-A193-6F043E23AB3B}" type="pres">
      <dgm:prSet presAssocID="{5733DC87-7D67-4647-AC81-A8C0D2AFB140}" presName="Name37" presStyleLbl="parChTrans1D3" presStyleIdx="4" presStyleCnt="12"/>
      <dgm:spPr/>
      <dgm:t>
        <a:bodyPr/>
        <a:lstStyle/>
        <a:p>
          <a:endParaRPr lang="en-US"/>
        </a:p>
      </dgm:t>
    </dgm:pt>
    <dgm:pt modelId="{F90AFE11-B3A3-4379-AD6B-6C3169ECA71E}" type="pres">
      <dgm:prSet presAssocID="{4B861DC6-3E3B-4A57-B559-5E0992DA0233}" presName="hierRoot2" presStyleCnt="0">
        <dgm:presLayoutVars>
          <dgm:hierBranch val="init"/>
        </dgm:presLayoutVars>
      </dgm:prSet>
      <dgm:spPr/>
    </dgm:pt>
    <dgm:pt modelId="{65FDBD4F-47DD-4FC3-B784-BBD29E70A7C5}" type="pres">
      <dgm:prSet presAssocID="{4B861DC6-3E3B-4A57-B559-5E0992DA0233}" presName="rootComposite" presStyleCnt="0"/>
      <dgm:spPr/>
    </dgm:pt>
    <dgm:pt modelId="{BA9AC000-03B5-4FA7-8124-6A27947A4C8D}" type="pres">
      <dgm:prSet presAssocID="{4B861DC6-3E3B-4A57-B559-5E0992DA0233}" presName="rootText" presStyleLbl="node3" presStyleIdx="4" presStyleCnt="12" custScaleX="37300" custScaleY="59318" custLinFactNeighborY="654">
        <dgm:presLayoutVars>
          <dgm:chPref val="3"/>
        </dgm:presLayoutVars>
      </dgm:prSet>
      <dgm:spPr/>
      <dgm:t>
        <a:bodyPr/>
        <a:lstStyle/>
        <a:p>
          <a:endParaRPr lang="en-US"/>
        </a:p>
      </dgm:t>
    </dgm:pt>
    <dgm:pt modelId="{03102F67-7313-4559-8B6F-546E03EC1D54}" type="pres">
      <dgm:prSet presAssocID="{4B861DC6-3E3B-4A57-B559-5E0992DA0233}" presName="rootConnector" presStyleLbl="node3" presStyleIdx="4" presStyleCnt="12"/>
      <dgm:spPr/>
      <dgm:t>
        <a:bodyPr/>
        <a:lstStyle/>
        <a:p>
          <a:endParaRPr lang="en-US"/>
        </a:p>
      </dgm:t>
    </dgm:pt>
    <dgm:pt modelId="{806EC227-376F-47A5-A1CE-AE2E1898A65F}" type="pres">
      <dgm:prSet presAssocID="{4B861DC6-3E3B-4A57-B559-5E0992DA0233}" presName="hierChild4" presStyleCnt="0"/>
      <dgm:spPr/>
    </dgm:pt>
    <dgm:pt modelId="{F72C416B-FCD5-4349-B13E-A8E939F5A6C6}" type="pres">
      <dgm:prSet presAssocID="{4B861DC6-3E3B-4A57-B559-5E0992DA0233}" presName="hierChild5" presStyleCnt="0"/>
      <dgm:spPr/>
    </dgm:pt>
    <dgm:pt modelId="{D11C5529-2283-4C72-9AEF-5D4177EF5BAB}" type="pres">
      <dgm:prSet presAssocID="{1DD2C282-C1DB-4CE9-B40D-4A0799992FF5}" presName="Name37" presStyleLbl="parChTrans1D3" presStyleIdx="5" presStyleCnt="12"/>
      <dgm:spPr/>
      <dgm:t>
        <a:bodyPr/>
        <a:lstStyle/>
        <a:p>
          <a:endParaRPr lang="en-US"/>
        </a:p>
      </dgm:t>
    </dgm:pt>
    <dgm:pt modelId="{22149E60-9BD5-4C61-9F23-09EA934D609E}" type="pres">
      <dgm:prSet presAssocID="{E6A081CB-41DB-49FE-A6F6-D95AAE9FD04E}" presName="hierRoot2" presStyleCnt="0">
        <dgm:presLayoutVars>
          <dgm:hierBranch val="init"/>
        </dgm:presLayoutVars>
      </dgm:prSet>
      <dgm:spPr/>
    </dgm:pt>
    <dgm:pt modelId="{1DD83548-349D-40F7-844A-D5847AF8DABF}" type="pres">
      <dgm:prSet presAssocID="{E6A081CB-41DB-49FE-A6F6-D95AAE9FD04E}" presName="rootComposite" presStyleCnt="0"/>
      <dgm:spPr/>
    </dgm:pt>
    <dgm:pt modelId="{8BC87DE0-D1F9-494D-85AE-AD046AC1F75D}" type="pres">
      <dgm:prSet presAssocID="{E6A081CB-41DB-49FE-A6F6-D95AAE9FD04E}" presName="rootText" presStyleLbl="node3" presStyleIdx="5" presStyleCnt="12" custFlipVert="1" custScaleX="37302" custScaleY="51420" custLinFactNeighborY="15345">
        <dgm:presLayoutVars>
          <dgm:chPref val="3"/>
        </dgm:presLayoutVars>
      </dgm:prSet>
      <dgm:spPr/>
      <dgm:t>
        <a:bodyPr/>
        <a:lstStyle/>
        <a:p>
          <a:endParaRPr lang="en-US"/>
        </a:p>
      </dgm:t>
    </dgm:pt>
    <dgm:pt modelId="{6843A386-037E-4C44-AAAE-863EC0E11A29}" type="pres">
      <dgm:prSet presAssocID="{E6A081CB-41DB-49FE-A6F6-D95AAE9FD04E}" presName="rootConnector" presStyleLbl="node3" presStyleIdx="5" presStyleCnt="12"/>
      <dgm:spPr/>
      <dgm:t>
        <a:bodyPr/>
        <a:lstStyle/>
        <a:p>
          <a:endParaRPr lang="en-US"/>
        </a:p>
      </dgm:t>
    </dgm:pt>
    <dgm:pt modelId="{1C3D80EF-7D09-4F3C-8C60-54A4C70A72C9}" type="pres">
      <dgm:prSet presAssocID="{E6A081CB-41DB-49FE-A6F6-D95AAE9FD04E}" presName="hierChild4" presStyleCnt="0"/>
      <dgm:spPr/>
    </dgm:pt>
    <dgm:pt modelId="{C826B1A2-FA2E-4C20-B026-832581A31C4D}" type="pres">
      <dgm:prSet presAssocID="{E6A081CB-41DB-49FE-A6F6-D95AAE9FD04E}" presName="hierChild5" presStyleCnt="0"/>
      <dgm:spPr/>
    </dgm:pt>
    <dgm:pt modelId="{771F4E13-A200-430E-8A65-9B2964D893D9}" type="pres">
      <dgm:prSet presAssocID="{842E12EF-F16B-4CA6-8B21-5D4223A49417}" presName="hierChild5" presStyleCnt="0"/>
      <dgm:spPr/>
    </dgm:pt>
    <dgm:pt modelId="{B32340D7-4C88-48C4-A9D0-EC5C3AFA26A9}" type="pres">
      <dgm:prSet presAssocID="{7EC74F26-7D78-4EBD-B0AE-A26BC8232A23}" presName="Name37" presStyleLbl="parChTrans1D2" presStyleIdx="2" presStyleCnt="4"/>
      <dgm:spPr/>
      <dgm:t>
        <a:bodyPr/>
        <a:lstStyle/>
        <a:p>
          <a:endParaRPr lang="en-US"/>
        </a:p>
      </dgm:t>
    </dgm:pt>
    <dgm:pt modelId="{F7917503-EAFF-4048-A37A-8A857D8E6963}" type="pres">
      <dgm:prSet presAssocID="{5B475AAF-CAF8-4708-A34F-1F0C50C3148B}" presName="hierRoot2" presStyleCnt="0">
        <dgm:presLayoutVars>
          <dgm:hierBranch val="init"/>
        </dgm:presLayoutVars>
      </dgm:prSet>
      <dgm:spPr/>
    </dgm:pt>
    <dgm:pt modelId="{13867973-94F7-46DD-95CB-2897852BA49A}" type="pres">
      <dgm:prSet presAssocID="{5B475AAF-CAF8-4708-A34F-1F0C50C3148B}" presName="rootComposite" presStyleCnt="0"/>
      <dgm:spPr/>
    </dgm:pt>
    <dgm:pt modelId="{7E12FD98-5AD1-44BD-85A7-E0A4A61F8BA8}" type="pres">
      <dgm:prSet presAssocID="{5B475AAF-CAF8-4708-A34F-1F0C50C3148B}" presName="rootText" presStyleLbl="node2" presStyleIdx="2" presStyleCnt="4">
        <dgm:presLayoutVars>
          <dgm:chPref val="3"/>
        </dgm:presLayoutVars>
      </dgm:prSet>
      <dgm:spPr/>
      <dgm:t>
        <a:bodyPr/>
        <a:lstStyle/>
        <a:p>
          <a:endParaRPr lang="en-US"/>
        </a:p>
      </dgm:t>
    </dgm:pt>
    <dgm:pt modelId="{F716B8A3-3E05-4289-98B1-87E62EDA9EE6}" type="pres">
      <dgm:prSet presAssocID="{5B475AAF-CAF8-4708-A34F-1F0C50C3148B}" presName="rootConnector" presStyleLbl="node2" presStyleIdx="2" presStyleCnt="4"/>
      <dgm:spPr/>
      <dgm:t>
        <a:bodyPr/>
        <a:lstStyle/>
        <a:p>
          <a:endParaRPr lang="en-US"/>
        </a:p>
      </dgm:t>
    </dgm:pt>
    <dgm:pt modelId="{5D096C01-AF87-43CF-B225-BC35E652F5C3}" type="pres">
      <dgm:prSet presAssocID="{5B475AAF-CAF8-4708-A34F-1F0C50C3148B}" presName="hierChild4" presStyleCnt="0"/>
      <dgm:spPr/>
    </dgm:pt>
    <dgm:pt modelId="{92337139-56C6-4ABD-A452-5D3AC1F708C1}" type="pres">
      <dgm:prSet presAssocID="{4F8DC6BB-E145-4A7B-9B64-0C698A179679}" presName="Name37" presStyleLbl="parChTrans1D3" presStyleIdx="6" presStyleCnt="12"/>
      <dgm:spPr/>
      <dgm:t>
        <a:bodyPr/>
        <a:lstStyle/>
        <a:p>
          <a:endParaRPr lang="en-US"/>
        </a:p>
      </dgm:t>
    </dgm:pt>
    <dgm:pt modelId="{7D1C6ACC-A1EF-4775-8196-59F7D08B554F}" type="pres">
      <dgm:prSet presAssocID="{48838D15-4704-4B06-B181-21696D031585}" presName="hierRoot2" presStyleCnt="0">
        <dgm:presLayoutVars>
          <dgm:hierBranch val="init"/>
        </dgm:presLayoutVars>
      </dgm:prSet>
      <dgm:spPr/>
    </dgm:pt>
    <dgm:pt modelId="{A889E16D-6C24-4FF7-B2E0-AE7DB903DFF3}" type="pres">
      <dgm:prSet presAssocID="{48838D15-4704-4B06-B181-21696D031585}" presName="rootComposite" presStyleCnt="0"/>
      <dgm:spPr/>
    </dgm:pt>
    <dgm:pt modelId="{DE95ABF7-7565-4A91-B8C4-820F9875EFFD}" type="pres">
      <dgm:prSet presAssocID="{48838D15-4704-4B06-B181-21696D031585}" presName="rootText" presStyleLbl="node3" presStyleIdx="6" presStyleCnt="12" custScaleX="28125" custScaleY="53663">
        <dgm:presLayoutVars>
          <dgm:chPref val="3"/>
        </dgm:presLayoutVars>
      </dgm:prSet>
      <dgm:spPr/>
      <dgm:t>
        <a:bodyPr/>
        <a:lstStyle/>
        <a:p>
          <a:endParaRPr lang="en-US"/>
        </a:p>
      </dgm:t>
    </dgm:pt>
    <dgm:pt modelId="{803A33AF-89AE-4522-951F-8462D0C9A850}" type="pres">
      <dgm:prSet presAssocID="{48838D15-4704-4B06-B181-21696D031585}" presName="rootConnector" presStyleLbl="node3" presStyleIdx="6" presStyleCnt="12"/>
      <dgm:spPr/>
      <dgm:t>
        <a:bodyPr/>
        <a:lstStyle/>
        <a:p>
          <a:endParaRPr lang="en-US"/>
        </a:p>
      </dgm:t>
    </dgm:pt>
    <dgm:pt modelId="{D0E7AC5C-917C-44D3-8B4D-7F18A4A97BC6}" type="pres">
      <dgm:prSet presAssocID="{48838D15-4704-4B06-B181-21696D031585}" presName="hierChild4" presStyleCnt="0"/>
      <dgm:spPr/>
    </dgm:pt>
    <dgm:pt modelId="{E2B4F424-70E8-4B73-9528-8FF7EFD6E907}" type="pres">
      <dgm:prSet presAssocID="{48838D15-4704-4B06-B181-21696D031585}" presName="hierChild5" presStyleCnt="0"/>
      <dgm:spPr/>
    </dgm:pt>
    <dgm:pt modelId="{8465C25E-B903-4702-A929-11953F341D39}" type="pres">
      <dgm:prSet presAssocID="{7DAEEDF4-A2A2-483D-A927-586622F5C8E9}" presName="Name37" presStyleLbl="parChTrans1D3" presStyleIdx="7" presStyleCnt="12"/>
      <dgm:spPr/>
      <dgm:t>
        <a:bodyPr/>
        <a:lstStyle/>
        <a:p>
          <a:endParaRPr lang="en-US"/>
        </a:p>
      </dgm:t>
    </dgm:pt>
    <dgm:pt modelId="{8A4428E8-F0CD-40ED-BC81-6275CBC29F96}" type="pres">
      <dgm:prSet presAssocID="{4573AC0E-16E9-4B35-8F7A-D4BD42E6C5FE}" presName="hierRoot2" presStyleCnt="0">
        <dgm:presLayoutVars>
          <dgm:hierBranch val="init"/>
        </dgm:presLayoutVars>
      </dgm:prSet>
      <dgm:spPr/>
    </dgm:pt>
    <dgm:pt modelId="{D97BDC2F-0529-4B75-BE5E-7DBF9054E3D8}" type="pres">
      <dgm:prSet presAssocID="{4573AC0E-16E9-4B35-8F7A-D4BD42E6C5FE}" presName="rootComposite" presStyleCnt="0"/>
      <dgm:spPr/>
    </dgm:pt>
    <dgm:pt modelId="{52046925-FDD2-452D-9F82-D594849B7939}" type="pres">
      <dgm:prSet presAssocID="{4573AC0E-16E9-4B35-8F7A-D4BD42E6C5FE}" presName="rootText" presStyleLbl="node3" presStyleIdx="7" presStyleCnt="12" custScaleX="27317" custScaleY="48601" custLinFactNeighborY="11681">
        <dgm:presLayoutVars>
          <dgm:chPref val="3"/>
        </dgm:presLayoutVars>
      </dgm:prSet>
      <dgm:spPr/>
      <dgm:t>
        <a:bodyPr/>
        <a:lstStyle/>
        <a:p>
          <a:endParaRPr lang="en-US"/>
        </a:p>
      </dgm:t>
    </dgm:pt>
    <dgm:pt modelId="{269B31A6-56C7-4052-8C60-1CED9FC6413C}" type="pres">
      <dgm:prSet presAssocID="{4573AC0E-16E9-4B35-8F7A-D4BD42E6C5FE}" presName="rootConnector" presStyleLbl="node3" presStyleIdx="7" presStyleCnt="12"/>
      <dgm:spPr/>
      <dgm:t>
        <a:bodyPr/>
        <a:lstStyle/>
        <a:p>
          <a:endParaRPr lang="en-US"/>
        </a:p>
      </dgm:t>
    </dgm:pt>
    <dgm:pt modelId="{DE9C6BA4-6DD6-451A-AF14-5339CC0B6E6C}" type="pres">
      <dgm:prSet presAssocID="{4573AC0E-16E9-4B35-8F7A-D4BD42E6C5FE}" presName="hierChild4" presStyleCnt="0"/>
      <dgm:spPr/>
    </dgm:pt>
    <dgm:pt modelId="{67DC234B-2B86-4F76-82EB-895002E9EF04}" type="pres">
      <dgm:prSet presAssocID="{4573AC0E-16E9-4B35-8F7A-D4BD42E6C5FE}" presName="hierChild5" presStyleCnt="0"/>
      <dgm:spPr/>
    </dgm:pt>
    <dgm:pt modelId="{6D562958-E002-4B9E-9013-FD16A2F5BF28}" type="pres">
      <dgm:prSet presAssocID="{A3FC17C5-0D9F-4101-98E6-1110B6D129A1}" presName="Name37" presStyleLbl="parChTrans1D3" presStyleIdx="8" presStyleCnt="12"/>
      <dgm:spPr/>
      <dgm:t>
        <a:bodyPr/>
        <a:lstStyle/>
        <a:p>
          <a:endParaRPr lang="en-US"/>
        </a:p>
      </dgm:t>
    </dgm:pt>
    <dgm:pt modelId="{9316D034-1A7A-4188-B954-EC275BA2E134}" type="pres">
      <dgm:prSet presAssocID="{923CFDBE-3A9B-42E2-B89B-1618D9D32953}" presName="hierRoot2" presStyleCnt="0">
        <dgm:presLayoutVars>
          <dgm:hierBranch val="init"/>
        </dgm:presLayoutVars>
      </dgm:prSet>
      <dgm:spPr/>
    </dgm:pt>
    <dgm:pt modelId="{D0C96479-68B3-4CA8-A44E-4633BBD65F81}" type="pres">
      <dgm:prSet presAssocID="{923CFDBE-3A9B-42E2-B89B-1618D9D32953}" presName="rootComposite" presStyleCnt="0"/>
      <dgm:spPr/>
    </dgm:pt>
    <dgm:pt modelId="{E99ED401-82C2-4351-AE81-AA35C0BDB110}" type="pres">
      <dgm:prSet presAssocID="{923CFDBE-3A9B-42E2-B89B-1618D9D32953}" presName="rootText" presStyleLbl="node3" presStyleIdx="8" presStyleCnt="12" custScaleX="33709" custScaleY="61600" custLinFactNeighborY="19399">
        <dgm:presLayoutVars>
          <dgm:chPref val="3"/>
        </dgm:presLayoutVars>
      </dgm:prSet>
      <dgm:spPr/>
      <dgm:t>
        <a:bodyPr/>
        <a:lstStyle/>
        <a:p>
          <a:endParaRPr lang="en-US"/>
        </a:p>
      </dgm:t>
    </dgm:pt>
    <dgm:pt modelId="{C3850799-CC76-4410-A279-CB5139DA5B7D}" type="pres">
      <dgm:prSet presAssocID="{923CFDBE-3A9B-42E2-B89B-1618D9D32953}" presName="rootConnector" presStyleLbl="node3" presStyleIdx="8" presStyleCnt="12"/>
      <dgm:spPr/>
      <dgm:t>
        <a:bodyPr/>
        <a:lstStyle/>
        <a:p>
          <a:endParaRPr lang="en-US"/>
        </a:p>
      </dgm:t>
    </dgm:pt>
    <dgm:pt modelId="{F51CCC71-3962-435C-B7F6-C1809EE3F2F1}" type="pres">
      <dgm:prSet presAssocID="{923CFDBE-3A9B-42E2-B89B-1618D9D32953}" presName="hierChild4" presStyleCnt="0"/>
      <dgm:spPr/>
    </dgm:pt>
    <dgm:pt modelId="{080DE0F8-F879-4CAA-9BEA-9E2600060684}" type="pres">
      <dgm:prSet presAssocID="{923CFDBE-3A9B-42E2-B89B-1618D9D32953}" presName="hierChild5" presStyleCnt="0"/>
      <dgm:spPr/>
    </dgm:pt>
    <dgm:pt modelId="{A95C969E-16E1-4C8F-886C-29D31ED53B73}" type="pres">
      <dgm:prSet presAssocID="{5B475AAF-CAF8-4708-A34F-1F0C50C3148B}" presName="hierChild5" presStyleCnt="0"/>
      <dgm:spPr/>
    </dgm:pt>
    <dgm:pt modelId="{14B8CFD5-3CAF-4848-A2C9-77E5396EAA56}" type="pres">
      <dgm:prSet presAssocID="{9F2A2FFD-6E33-442B-B3CF-419D0FBFAE5F}" presName="Name37" presStyleLbl="parChTrans1D2" presStyleIdx="3" presStyleCnt="4"/>
      <dgm:spPr/>
      <dgm:t>
        <a:bodyPr/>
        <a:lstStyle/>
        <a:p>
          <a:endParaRPr lang="en-US"/>
        </a:p>
      </dgm:t>
    </dgm:pt>
    <dgm:pt modelId="{3BC41EE5-828C-4C72-BD75-A1AF23B684A4}" type="pres">
      <dgm:prSet presAssocID="{E45B8735-25F5-4357-85D2-AF9CB2E2C352}" presName="hierRoot2" presStyleCnt="0">
        <dgm:presLayoutVars>
          <dgm:hierBranch val="init"/>
        </dgm:presLayoutVars>
      </dgm:prSet>
      <dgm:spPr/>
    </dgm:pt>
    <dgm:pt modelId="{4A0B9DC6-9342-4526-B295-1BE41B173562}" type="pres">
      <dgm:prSet presAssocID="{E45B8735-25F5-4357-85D2-AF9CB2E2C352}" presName="rootComposite" presStyleCnt="0"/>
      <dgm:spPr/>
    </dgm:pt>
    <dgm:pt modelId="{9FA18A4C-D74A-4F3D-8EAE-CE4A71F98F6A}" type="pres">
      <dgm:prSet presAssocID="{E45B8735-25F5-4357-85D2-AF9CB2E2C352}" presName="rootText" presStyleLbl="node2" presStyleIdx="3" presStyleCnt="4">
        <dgm:presLayoutVars>
          <dgm:chPref val="3"/>
        </dgm:presLayoutVars>
      </dgm:prSet>
      <dgm:spPr/>
      <dgm:t>
        <a:bodyPr/>
        <a:lstStyle/>
        <a:p>
          <a:endParaRPr lang="en-US"/>
        </a:p>
      </dgm:t>
    </dgm:pt>
    <dgm:pt modelId="{6A08C4DC-BA98-4E7A-89F0-543D9524D691}" type="pres">
      <dgm:prSet presAssocID="{E45B8735-25F5-4357-85D2-AF9CB2E2C352}" presName="rootConnector" presStyleLbl="node2" presStyleIdx="3" presStyleCnt="4"/>
      <dgm:spPr/>
      <dgm:t>
        <a:bodyPr/>
        <a:lstStyle/>
        <a:p>
          <a:endParaRPr lang="en-US"/>
        </a:p>
      </dgm:t>
    </dgm:pt>
    <dgm:pt modelId="{DD8D6DE9-6150-4C14-8ACE-3539D113E3D5}" type="pres">
      <dgm:prSet presAssocID="{E45B8735-25F5-4357-85D2-AF9CB2E2C352}" presName="hierChild4" presStyleCnt="0"/>
      <dgm:spPr/>
    </dgm:pt>
    <dgm:pt modelId="{3FB1355F-D918-4514-9E2B-815916FFD327}" type="pres">
      <dgm:prSet presAssocID="{F8C758B1-4B98-4266-AFC8-2239ACCDD207}" presName="Name37" presStyleLbl="parChTrans1D3" presStyleIdx="9" presStyleCnt="12"/>
      <dgm:spPr/>
      <dgm:t>
        <a:bodyPr/>
        <a:lstStyle/>
        <a:p>
          <a:endParaRPr lang="en-US"/>
        </a:p>
      </dgm:t>
    </dgm:pt>
    <dgm:pt modelId="{DF7596B3-116F-4C75-A72B-E090ECB47126}" type="pres">
      <dgm:prSet presAssocID="{D9F349D4-16FB-4EAC-8898-AE2B03BF6959}" presName="hierRoot2" presStyleCnt="0">
        <dgm:presLayoutVars>
          <dgm:hierBranch val="init"/>
        </dgm:presLayoutVars>
      </dgm:prSet>
      <dgm:spPr/>
    </dgm:pt>
    <dgm:pt modelId="{8C49E168-7C4B-4610-AFC8-0C3ACEE680B1}" type="pres">
      <dgm:prSet presAssocID="{D9F349D4-16FB-4EAC-8898-AE2B03BF6959}" presName="rootComposite" presStyleCnt="0"/>
      <dgm:spPr/>
    </dgm:pt>
    <dgm:pt modelId="{21A50E6E-CB1F-49B0-A7CE-2AB61ABB32CF}" type="pres">
      <dgm:prSet presAssocID="{D9F349D4-16FB-4EAC-8898-AE2B03BF6959}" presName="rootText" presStyleLbl="node3" presStyleIdx="9" presStyleCnt="12" custScaleX="36840" custScaleY="51218" custLinFactNeighborY="21864">
        <dgm:presLayoutVars>
          <dgm:chPref val="3"/>
        </dgm:presLayoutVars>
      </dgm:prSet>
      <dgm:spPr/>
      <dgm:t>
        <a:bodyPr/>
        <a:lstStyle/>
        <a:p>
          <a:endParaRPr lang="en-US"/>
        </a:p>
      </dgm:t>
    </dgm:pt>
    <dgm:pt modelId="{89764044-8C94-45B4-87F2-E4F6462E2310}" type="pres">
      <dgm:prSet presAssocID="{D9F349D4-16FB-4EAC-8898-AE2B03BF6959}" presName="rootConnector" presStyleLbl="node3" presStyleIdx="9" presStyleCnt="12"/>
      <dgm:spPr/>
      <dgm:t>
        <a:bodyPr/>
        <a:lstStyle/>
        <a:p>
          <a:endParaRPr lang="en-US"/>
        </a:p>
      </dgm:t>
    </dgm:pt>
    <dgm:pt modelId="{12A2D7BB-DF7F-4807-BE21-0252D1C5EBFE}" type="pres">
      <dgm:prSet presAssocID="{D9F349D4-16FB-4EAC-8898-AE2B03BF6959}" presName="hierChild4" presStyleCnt="0"/>
      <dgm:spPr/>
    </dgm:pt>
    <dgm:pt modelId="{9EBB957D-1E0C-4F7D-B6B8-3F29A788B5B8}" type="pres">
      <dgm:prSet presAssocID="{D9F349D4-16FB-4EAC-8898-AE2B03BF6959}" presName="hierChild5" presStyleCnt="0"/>
      <dgm:spPr/>
    </dgm:pt>
    <dgm:pt modelId="{D0B5F4A3-B478-426D-8624-FF9E0F5CF002}" type="pres">
      <dgm:prSet presAssocID="{7EB8BF96-43EB-465C-8AE5-E0225C779222}" presName="Name37" presStyleLbl="parChTrans1D3" presStyleIdx="10" presStyleCnt="12"/>
      <dgm:spPr/>
      <dgm:t>
        <a:bodyPr/>
        <a:lstStyle/>
        <a:p>
          <a:endParaRPr lang="en-US"/>
        </a:p>
      </dgm:t>
    </dgm:pt>
    <dgm:pt modelId="{09CB0917-0829-4EE4-8741-3B7D66820FD9}" type="pres">
      <dgm:prSet presAssocID="{E8D4991A-E875-4AA6-81D6-09250D0C66F9}" presName="hierRoot2" presStyleCnt="0">
        <dgm:presLayoutVars>
          <dgm:hierBranch val="init"/>
        </dgm:presLayoutVars>
      </dgm:prSet>
      <dgm:spPr/>
    </dgm:pt>
    <dgm:pt modelId="{24B7D6BC-6D89-4D29-8B83-31961CFCFBE1}" type="pres">
      <dgm:prSet presAssocID="{E8D4991A-E875-4AA6-81D6-09250D0C66F9}" presName="rootComposite" presStyleCnt="0"/>
      <dgm:spPr/>
    </dgm:pt>
    <dgm:pt modelId="{3EA9938F-EE40-45EB-A4DF-A57C3958EC59}" type="pres">
      <dgm:prSet presAssocID="{E8D4991A-E875-4AA6-81D6-09250D0C66F9}" presName="rootText" presStyleLbl="node3" presStyleIdx="10" presStyleCnt="12" custScaleX="31388" custScaleY="55209" custLinFactNeighborY="29582">
        <dgm:presLayoutVars>
          <dgm:chPref val="3"/>
        </dgm:presLayoutVars>
      </dgm:prSet>
      <dgm:spPr/>
      <dgm:t>
        <a:bodyPr/>
        <a:lstStyle/>
        <a:p>
          <a:endParaRPr lang="en-US"/>
        </a:p>
      </dgm:t>
    </dgm:pt>
    <dgm:pt modelId="{8675304B-6853-47B8-A620-F6614BD7AEC9}" type="pres">
      <dgm:prSet presAssocID="{E8D4991A-E875-4AA6-81D6-09250D0C66F9}" presName="rootConnector" presStyleLbl="node3" presStyleIdx="10" presStyleCnt="12"/>
      <dgm:spPr/>
      <dgm:t>
        <a:bodyPr/>
        <a:lstStyle/>
        <a:p>
          <a:endParaRPr lang="en-US"/>
        </a:p>
      </dgm:t>
    </dgm:pt>
    <dgm:pt modelId="{A0467EBE-4CA4-4535-83EE-8BC8A02A6A3F}" type="pres">
      <dgm:prSet presAssocID="{E8D4991A-E875-4AA6-81D6-09250D0C66F9}" presName="hierChild4" presStyleCnt="0"/>
      <dgm:spPr/>
    </dgm:pt>
    <dgm:pt modelId="{23494103-748B-40FC-BA9C-DDC22A4066F1}" type="pres">
      <dgm:prSet presAssocID="{E8D4991A-E875-4AA6-81D6-09250D0C66F9}" presName="hierChild5" presStyleCnt="0"/>
      <dgm:spPr/>
    </dgm:pt>
    <dgm:pt modelId="{A671C6A8-5883-4FD4-9A62-34434D6297E5}" type="pres">
      <dgm:prSet presAssocID="{FFCBF61B-4264-41E0-86EE-9E04AC77B8EF}" presName="Name37" presStyleLbl="parChTrans1D3" presStyleIdx="11" presStyleCnt="12"/>
      <dgm:spPr/>
      <dgm:t>
        <a:bodyPr/>
        <a:lstStyle/>
        <a:p>
          <a:endParaRPr lang="en-US"/>
        </a:p>
      </dgm:t>
    </dgm:pt>
    <dgm:pt modelId="{F542CAAF-231A-426A-AE07-AF9CD75B140D}" type="pres">
      <dgm:prSet presAssocID="{C7830710-4588-4896-A9C2-B1DC1BDDFC51}" presName="hierRoot2" presStyleCnt="0">
        <dgm:presLayoutVars>
          <dgm:hierBranch val="init"/>
        </dgm:presLayoutVars>
      </dgm:prSet>
      <dgm:spPr/>
    </dgm:pt>
    <dgm:pt modelId="{9D19BA40-5ADD-40B2-90F3-0CAEDD4FBF0A}" type="pres">
      <dgm:prSet presAssocID="{C7830710-4588-4896-A9C2-B1DC1BDDFC51}" presName="rootComposite" presStyleCnt="0"/>
      <dgm:spPr/>
    </dgm:pt>
    <dgm:pt modelId="{EE125698-1573-4DCD-8C14-AFEFE69DA836}" type="pres">
      <dgm:prSet presAssocID="{C7830710-4588-4896-A9C2-B1DC1BDDFC51}" presName="rootText" presStyleLbl="node3" presStyleIdx="11" presStyleCnt="12" custScaleX="30499" custScaleY="70692" custLinFactNeighborY="21864">
        <dgm:presLayoutVars>
          <dgm:chPref val="3"/>
        </dgm:presLayoutVars>
      </dgm:prSet>
      <dgm:spPr/>
      <dgm:t>
        <a:bodyPr/>
        <a:lstStyle/>
        <a:p>
          <a:endParaRPr lang="en-US"/>
        </a:p>
      </dgm:t>
    </dgm:pt>
    <dgm:pt modelId="{3BB1FD23-463C-4E39-BB81-29072B04B820}" type="pres">
      <dgm:prSet presAssocID="{C7830710-4588-4896-A9C2-B1DC1BDDFC51}" presName="rootConnector" presStyleLbl="node3" presStyleIdx="11" presStyleCnt="12"/>
      <dgm:spPr/>
      <dgm:t>
        <a:bodyPr/>
        <a:lstStyle/>
        <a:p>
          <a:endParaRPr lang="en-US"/>
        </a:p>
      </dgm:t>
    </dgm:pt>
    <dgm:pt modelId="{6D3AA30F-BD26-4D0E-90F5-29B3114E4578}" type="pres">
      <dgm:prSet presAssocID="{C7830710-4588-4896-A9C2-B1DC1BDDFC51}" presName="hierChild4" presStyleCnt="0"/>
      <dgm:spPr/>
    </dgm:pt>
    <dgm:pt modelId="{A78DD02B-379C-4443-B000-2062399F8A25}" type="pres">
      <dgm:prSet presAssocID="{C7830710-4588-4896-A9C2-B1DC1BDDFC51}" presName="hierChild5" presStyleCnt="0"/>
      <dgm:spPr/>
    </dgm:pt>
    <dgm:pt modelId="{A12D182D-13FE-42B2-B48D-A364A4722FD8}" type="pres">
      <dgm:prSet presAssocID="{E45B8735-25F5-4357-85D2-AF9CB2E2C352}" presName="hierChild5" presStyleCnt="0"/>
      <dgm:spPr/>
    </dgm:pt>
    <dgm:pt modelId="{B49223B8-CDE2-40D3-AAFC-64556444F745}" type="pres">
      <dgm:prSet presAssocID="{6BFEBD90-498D-4FCE-B8D7-5F483CFA3C14}" presName="hierChild3" presStyleCnt="0"/>
      <dgm:spPr/>
    </dgm:pt>
  </dgm:ptLst>
  <dgm:cxnLst>
    <dgm:cxn modelId="{5A3DD780-8418-4E59-B49F-1993A47F12C4}" type="presOf" srcId="{4B861DC6-3E3B-4A57-B559-5E0992DA0233}" destId="{03102F67-7313-4559-8B6F-546E03EC1D54}" srcOrd="1" destOrd="0" presId="urn:microsoft.com/office/officeart/2005/8/layout/orgChart1"/>
    <dgm:cxn modelId="{92EC7B0D-2E1A-4783-BC65-82C5ACA19A13}" type="presOf" srcId="{E6A081CB-41DB-49FE-A6F6-D95AAE9FD04E}" destId="{8BC87DE0-D1F9-494D-85AE-AD046AC1F75D}" srcOrd="0" destOrd="0" presId="urn:microsoft.com/office/officeart/2005/8/layout/orgChart1"/>
    <dgm:cxn modelId="{BB529425-88A3-42F9-A67B-E45163DA1116}" type="presOf" srcId="{48838D15-4704-4B06-B181-21696D031585}" destId="{DE95ABF7-7565-4A91-B8C4-820F9875EFFD}" srcOrd="0" destOrd="0" presId="urn:microsoft.com/office/officeart/2005/8/layout/orgChart1"/>
    <dgm:cxn modelId="{2280D538-4592-4963-94DA-98AF03E160EF}" srcId="{6BFEBD90-498D-4FCE-B8D7-5F483CFA3C14}" destId="{5B475AAF-CAF8-4708-A34F-1F0C50C3148B}" srcOrd="2" destOrd="0" parTransId="{7EC74F26-7D78-4EBD-B0AE-A26BC8232A23}" sibTransId="{8AC4EB25-A40C-424E-8965-F26F6254E634}"/>
    <dgm:cxn modelId="{959A3EF9-FB12-416A-B412-27BE35CBDC3D}" srcId="{461660DE-E8CD-4EEE-823D-16B58F5EB8DD}" destId="{6BFEBD90-498D-4FCE-B8D7-5F483CFA3C14}" srcOrd="0" destOrd="0" parTransId="{49FE6790-2882-485D-8ED5-BB20EFB4897E}" sibTransId="{70F79194-66C8-448B-8791-526AEC4E9444}"/>
    <dgm:cxn modelId="{7FC6B0A6-2C48-4590-8065-B9FB074923A7}" type="presOf" srcId="{842E12EF-F16B-4CA6-8B21-5D4223A49417}" destId="{E9CA97E9-D71D-4837-93C0-BD1503982791}" srcOrd="0" destOrd="0" presId="urn:microsoft.com/office/officeart/2005/8/layout/orgChart1"/>
    <dgm:cxn modelId="{DAEC83D6-F6DF-4DC7-A103-ADF333F9238C}" type="presOf" srcId="{E11AF1BF-6771-4114-8417-8894D6D09325}" destId="{98B6F91D-D9A7-47A6-B100-02FA0F514FE0}" srcOrd="1" destOrd="0" presId="urn:microsoft.com/office/officeart/2005/8/layout/orgChart1"/>
    <dgm:cxn modelId="{70FD4460-AEEF-4BF9-8269-4644C833ED0C}" type="presOf" srcId="{A3FC17C5-0D9F-4101-98E6-1110B6D129A1}" destId="{6D562958-E002-4B9E-9013-FD16A2F5BF28}" srcOrd="0" destOrd="0" presId="urn:microsoft.com/office/officeart/2005/8/layout/orgChart1"/>
    <dgm:cxn modelId="{DB0A7AB2-AA0E-4E75-A430-6F863F5CFB9C}" type="presOf" srcId="{F313A042-509C-475B-9817-AD1A201A112C}" destId="{C9882ACB-69F1-4638-B6D4-DA7A69794377}" srcOrd="0" destOrd="0" presId="urn:microsoft.com/office/officeart/2005/8/layout/orgChart1"/>
    <dgm:cxn modelId="{B8EEB341-38E0-46CF-B412-6A9A9B661830}" type="presOf" srcId="{F8C758B1-4B98-4266-AFC8-2239ACCDD207}" destId="{3FB1355F-D918-4514-9E2B-815916FFD327}" srcOrd="0" destOrd="0" presId="urn:microsoft.com/office/officeart/2005/8/layout/orgChart1"/>
    <dgm:cxn modelId="{926E4E22-CAF6-4F4F-A782-05834C668E36}" type="presOf" srcId="{4B861DC6-3E3B-4A57-B559-5E0992DA0233}" destId="{BA9AC000-03B5-4FA7-8124-6A27947A4C8D}" srcOrd="0" destOrd="0" presId="urn:microsoft.com/office/officeart/2005/8/layout/orgChart1"/>
    <dgm:cxn modelId="{35EA8218-3B52-470B-ACED-970D1180AC90}" srcId="{6BFEBD90-498D-4FCE-B8D7-5F483CFA3C14}" destId="{842E12EF-F16B-4CA6-8B21-5D4223A49417}" srcOrd="1" destOrd="0" parTransId="{98C5415F-46B5-43BC-9C47-E8F8D876411F}" sibTransId="{88249FDD-7484-4BDB-9C7E-A35B4F4163A2}"/>
    <dgm:cxn modelId="{F8CD3E0F-DE59-42D6-A4AF-35BC92E714C1}" type="presOf" srcId="{FFCBF61B-4264-41E0-86EE-9E04AC77B8EF}" destId="{A671C6A8-5883-4FD4-9A62-34434D6297E5}" srcOrd="0" destOrd="0" presId="urn:microsoft.com/office/officeart/2005/8/layout/orgChart1"/>
    <dgm:cxn modelId="{DD383CFB-0444-4077-92B8-362D84CF9EF0}" type="presOf" srcId="{CE5861F6-7EE1-4B3D-8BE6-F7901B0F6034}" destId="{7CDE0CAE-A8C0-4C75-A25F-186AECF557BE}" srcOrd="1" destOrd="0" presId="urn:microsoft.com/office/officeart/2005/8/layout/orgChart1"/>
    <dgm:cxn modelId="{74CE12BE-E75D-4C24-B2C9-A25B9C5F8FA3}" type="presOf" srcId="{E11AF1BF-6771-4114-8417-8894D6D09325}" destId="{40251515-78D1-4A90-BBDD-D2412FACF11D}" srcOrd="0" destOrd="0" presId="urn:microsoft.com/office/officeart/2005/8/layout/orgChart1"/>
    <dgm:cxn modelId="{F5D74141-C305-4B00-A996-A0FAB6496553}" srcId="{5B475AAF-CAF8-4708-A34F-1F0C50C3148B}" destId="{48838D15-4704-4B06-B181-21696D031585}" srcOrd="0" destOrd="0" parTransId="{4F8DC6BB-E145-4A7B-9B64-0C698A179679}" sibTransId="{A63C5F6C-951A-4395-A529-251FE55979B9}"/>
    <dgm:cxn modelId="{FFBD129A-3C4B-4C42-9954-5C1ECD99E36D}" srcId="{5B475AAF-CAF8-4708-A34F-1F0C50C3148B}" destId="{4573AC0E-16E9-4B35-8F7A-D4BD42E6C5FE}" srcOrd="1" destOrd="0" parTransId="{7DAEEDF4-A2A2-483D-A927-586622F5C8E9}" sibTransId="{9701DA90-6761-4830-9FA8-342294805441}"/>
    <dgm:cxn modelId="{4DBA731D-E0A7-4767-8F7B-6224AE23F4D3}" type="presOf" srcId="{11A53A1C-8E87-4A1D-97BB-B50C2AF8E7E3}" destId="{F239E45E-1AD0-49AB-AC63-0BF05CFBD388}" srcOrd="0" destOrd="0" presId="urn:microsoft.com/office/officeart/2005/8/layout/orgChart1"/>
    <dgm:cxn modelId="{EEDA1A6F-A9CC-4760-9975-6FCD48899CB8}" srcId="{E45B8735-25F5-4357-85D2-AF9CB2E2C352}" destId="{E8D4991A-E875-4AA6-81D6-09250D0C66F9}" srcOrd="1" destOrd="0" parTransId="{7EB8BF96-43EB-465C-8AE5-E0225C779222}" sibTransId="{D9D2FCF3-37C3-44D7-BC13-9E67C16504AB}"/>
    <dgm:cxn modelId="{9027968A-ED11-453E-91E1-A1F197E59EF8}" type="presOf" srcId="{5B475AAF-CAF8-4708-A34F-1F0C50C3148B}" destId="{7E12FD98-5AD1-44BD-85A7-E0A4A61F8BA8}" srcOrd="0" destOrd="0" presId="urn:microsoft.com/office/officeart/2005/8/layout/orgChart1"/>
    <dgm:cxn modelId="{B6416A57-581B-4178-847A-AAD319416233}" type="presOf" srcId="{48838D15-4704-4B06-B181-21696D031585}" destId="{803A33AF-89AE-4522-951F-8462D0C9A850}" srcOrd="1" destOrd="0" presId="urn:microsoft.com/office/officeart/2005/8/layout/orgChart1"/>
    <dgm:cxn modelId="{589CEA5D-E203-43E5-BE06-D748F5C26AFE}" type="presOf" srcId="{A89DDB1D-729C-4D5A-91A5-76652084113B}" destId="{00F24D73-C95D-4086-82F3-A56F7B9C6AF2}" srcOrd="0" destOrd="0" presId="urn:microsoft.com/office/officeart/2005/8/layout/orgChart1"/>
    <dgm:cxn modelId="{05926748-28A3-4E76-AEED-384F5CD473BE}" type="presOf" srcId="{F313A042-509C-475B-9817-AD1A201A112C}" destId="{E59B1C0E-C0D9-4FE2-9F5D-2D0F674764F1}" srcOrd="1" destOrd="0" presId="urn:microsoft.com/office/officeart/2005/8/layout/orgChart1"/>
    <dgm:cxn modelId="{C7E41564-E61A-4304-B928-0D9C4E07FC2C}" type="presOf" srcId="{D9F349D4-16FB-4EAC-8898-AE2B03BF6959}" destId="{89764044-8C94-45B4-87F2-E4F6462E2310}" srcOrd="1" destOrd="0" presId="urn:microsoft.com/office/officeart/2005/8/layout/orgChart1"/>
    <dgm:cxn modelId="{B52C0F8F-3F8A-44C4-8076-1A3EB7CB7C92}" type="presOf" srcId="{E8D4991A-E875-4AA6-81D6-09250D0C66F9}" destId="{3EA9938F-EE40-45EB-A4DF-A57C3958EC59}" srcOrd="0" destOrd="0" presId="urn:microsoft.com/office/officeart/2005/8/layout/orgChart1"/>
    <dgm:cxn modelId="{8876647C-0D38-4A69-AD04-E3B755BA4CE5}" type="presOf" srcId="{909EA586-BE5D-4EC8-BEFA-05F96386A0BA}" destId="{F11EBAE5-BB13-40C5-B0F3-A3D231AFEFB8}" srcOrd="0" destOrd="0" presId="urn:microsoft.com/office/officeart/2005/8/layout/orgChart1"/>
    <dgm:cxn modelId="{2AADDFF8-33DB-4090-9E1C-EC6841BA8D0E}" type="presOf" srcId="{9F2A2FFD-6E33-442B-B3CF-419D0FBFAE5F}" destId="{14B8CFD5-3CAF-4848-A2C9-77E5396EAA56}" srcOrd="0" destOrd="0" presId="urn:microsoft.com/office/officeart/2005/8/layout/orgChart1"/>
    <dgm:cxn modelId="{D1DC5D53-6B02-4FB1-8778-86075BA4D629}" type="presOf" srcId="{842E12EF-F16B-4CA6-8B21-5D4223A49417}" destId="{36D40E02-9730-4C01-B94E-A33A130AFC2D}" srcOrd="1" destOrd="0" presId="urn:microsoft.com/office/officeart/2005/8/layout/orgChart1"/>
    <dgm:cxn modelId="{7B121ABE-F278-43D6-B9A1-6DBB8E594125}" type="presOf" srcId="{D9F12F3B-F18B-42E5-B474-DE1FEA50501C}" destId="{CEC0DD18-A8D1-4E91-B695-AB83CFE41B8C}" srcOrd="0" destOrd="0" presId="urn:microsoft.com/office/officeart/2005/8/layout/orgChart1"/>
    <dgm:cxn modelId="{40144225-2F34-42E2-9C6D-FFFCD9307600}" type="presOf" srcId="{461660DE-E8CD-4EEE-823D-16B58F5EB8DD}" destId="{D2B94E14-C049-4D0B-8916-D6559FA5F2DF}" srcOrd="0" destOrd="0" presId="urn:microsoft.com/office/officeart/2005/8/layout/orgChart1"/>
    <dgm:cxn modelId="{A243F0D5-5005-482B-A113-7E792E281239}" type="presOf" srcId="{E8D4991A-E875-4AA6-81D6-09250D0C66F9}" destId="{8675304B-6853-47B8-A620-F6614BD7AEC9}" srcOrd="1" destOrd="0" presId="urn:microsoft.com/office/officeart/2005/8/layout/orgChart1"/>
    <dgm:cxn modelId="{102B1CB0-EF59-4293-BC79-8092B2D504D8}" type="presOf" srcId="{98C5415F-46B5-43BC-9C47-E8F8D876411F}" destId="{A4FC3F86-7A14-476F-BFEB-0CDAB18325C5}" srcOrd="0" destOrd="0" presId="urn:microsoft.com/office/officeart/2005/8/layout/orgChart1"/>
    <dgm:cxn modelId="{3DC658FD-5D5F-4D77-B0F9-F8C1872E9440}" srcId="{E45B8735-25F5-4357-85D2-AF9CB2E2C352}" destId="{D9F349D4-16FB-4EAC-8898-AE2B03BF6959}" srcOrd="0" destOrd="0" parTransId="{F8C758B1-4B98-4266-AFC8-2239ACCDD207}" sibTransId="{AEC64AEE-B1EB-41D1-AF09-89C49DEE1776}"/>
    <dgm:cxn modelId="{A8FE7EA4-83B3-47BE-A7C4-ABF7D000E85D}" type="presOf" srcId="{5733DC87-7D67-4647-AC81-A8C0D2AFB140}" destId="{856DA638-063B-4240-A193-6F043E23AB3B}" srcOrd="0" destOrd="0" presId="urn:microsoft.com/office/officeart/2005/8/layout/orgChart1"/>
    <dgm:cxn modelId="{643F7A63-F4E6-43BD-8AC3-DC41CDD8266E}" type="presOf" srcId="{11A53A1C-8E87-4A1D-97BB-B50C2AF8E7E3}" destId="{308020DB-D98E-453C-8BA1-F6A693034301}" srcOrd="1" destOrd="0" presId="urn:microsoft.com/office/officeart/2005/8/layout/orgChart1"/>
    <dgm:cxn modelId="{8DDA160F-90B2-49FC-8A97-678975F44FF8}" type="presOf" srcId="{923CFDBE-3A9B-42E2-B89B-1618D9D32953}" destId="{C3850799-CC76-4410-A279-CB5139DA5B7D}" srcOrd="1" destOrd="0" presId="urn:microsoft.com/office/officeart/2005/8/layout/orgChart1"/>
    <dgm:cxn modelId="{AB8CD52C-803A-4487-9CF2-514E8E02983D}" type="presOf" srcId="{C7830710-4588-4896-A9C2-B1DC1BDDFC51}" destId="{3BB1FD23-463C-4E39-BB81-29072B04B820}" srcOrd="1" destOrd="0" presId="urn:microsoft.com/office/officeart/2005/8/layout/orgChart1"/>
    <dgm:cxn modelId="{3D55BE0A-CACF-4EC1-A276-F00D11160AA6}" type="presOf" srcId="{E45B8735-25F5-4357-85D2-AF9CB2E2C352}" destId="{6A08C4DC-BA98-4E7A-89F0-543D9524D691}" srcOrd="1" destOrd="0" presId="urn:microsoft.com/office/officeart/2005/8/layout/orgChart1"/>
    <dgm:cxn modelId="{55C5FC40-16D8-405E-98B6-8B53D869F3F7}" type="presOf" srcId="{4573AC0E-16E9-4B35-8F7A-D4BD42E6C5FE}" destId="{269B31A6-56C7-4052-8C60-1CED9FC6413C}" srcOrd="1" destOrd="0" presId="urn:microsoft.com/office/officeart/2005/8/layout/orgChart1"/>
    <dgm:cxn modelId="{DF7FC991-4A55-4309-9C73-EC607469CCAE}" type="presOf" srcId="{D9F349D4-16FB-4EAC-8898-AE2B03BF6959}" destId="{21A50E6E-CB1F-49B0-A7CE-2AB61ABB32CF}" srcOrd="0" destOrd="0" presId="urn:microsoft.com/office/officeart/2005/8/layout/orgChart1"/>
    <dgm:cxn modelId="{985FEE3E-4848-4DD7-A1DF-AED65B7EB881}" srcId="{65377ED7-6B2C-42EC-8A01-49131A71C0C8}" destId="{F313A042-509C-475B-9817-AD1A201A112C}" srcOrd="1" destOrd="0" parTransId="{A89DDB1D-729C-4D5A-91A5-76652084113B}" sibTransId="{32AA74AB-458E-4031-9D28-CA64E51B38A7}"/>
    <dgm:cxn modelId="{8BF567A3-4D50-428D-BFFE-0014DC7D82C1}" srcId="{6BFEBD90-498D-4FCE-B8D7-5F483CFA3C14}" destId="{65377ED7-6B2C-42EC-8A01-49131A71C0C8}" srcOrd="0" destOrd="0" parTransId="{90E5480B-1008-465C-961A-E912C4512D0F}" sibTransId="{521D8E8C-CCD7-4F5C-AF1D-B03BFBBABE90}"/>
    <dgm:cxn modelId="{DEDAB2BD-9428-41B8-AD4F-7E65BFA4D8F7}" type="presOf" srcId="{6BFEBD90-498D-4FCE-B8D7-5F483CFA3C14}" destId="{162228C3-7401-4A05-B27D-86506C1EDE3B}" srcOrd="0" destOrd="0" presId="urn:microsoft.com/office/officeart/2005/8/layout/orgChart1"/>
    <dgm:cxn modelId="{52D45999-2317-4BBD-ACD2-A1431572A5A3}" type="presOf" srcId="{1DD2C282-C1DB-4CE9-B40D-4A0799992FF5}" destId="{D11C5529-2283-4C72-9AEF-5D4177EF5BAB}" srcOrd="0" destOrd="0" presId="urn:microsoft.com/office/officeart/2005/8/layout/orgChart1"/>
    <dgm:cxn modelId="{210D996E-5D75-48F3-BFB8-F75CE1147984}" type="presOf" srcId="{65377ED7-6B2C-42EC-8A01-49131A71C0C8}" destId="{347F32FC-BCEC-457B-BE0D-E9004C962596}" srcOrd="1" destOrd="0" presId="urn:microsoft.com/office/officeart/2005/8/layout/orgChart1"/>
    <dgm:cxn modelId="{CC9C9757-502D-44CB-94AF-BEE770C06154}" type="presOf" srcId="{0C31914A-22D5-4511-8811-35192FA58A41}" destId="{CD032932-A53F-4009-ABDC-0CEB6E658BBD}" srcOrd="0" destOrd="0" presId="urn:microsoft.com/office/officeart/2005/8/layout/orgChart1"/>
    <dgm:cxn modelId="{C97FE4F2-DF0E-4F45-B87B-360615040AB1}" srcId="{842E12EF-F16B-4CA6-8B21-5D4223A49417}" destId="{E6A081CB-41DB-49FE-A6F6-D95AAE9FD04E}" srcOrd="2" destOrd="0" parTransId="{1DD2C282-C1DB-4CE9-B40D-4A0799992FF5}" sibTransId="{DCA0F288-C265-4D19-861C-B9F40A351560}"/>
    <dgm:cxn modelId="{AA010C15-9DEC-4C07-9986-B2412B046B81}" type="presOf" srcId="{CE5861F6-7EE1-4B3D-8BE6-F7901B0F6034}" destId="{333AE50A-4121-4976-916E-B81411330E2C}" srcOrd="0" destOrd="0" presId="urn:microsoft.com/office/officeart/2005/8/layout/orgChart1"/>
    <dgm:cxn modelId="{AF78CAF5-7A58-45DA-9696-7198FDE02A2E}" type="presOf" srcId="{5B475AAF-CAF8-4708-A34F-1F0C50C3148B}" destId="{F716B8A3-3E05-4289-98B1-87E62EDA9EE6}" srcOrd="1" destOrd="0" presId="urn:microsoft.com/office/officeart/2005/8/layout/orgChart1"/>
    <dgm:cxn modelId="{DFF78691-A6C0-4191-9273-A6A47491282D}" srcId="{65377ED7-6B2C-42EC-8A01-49131A71C0C8}" destId="{E11AF1BF-6771-4114-8417-8894D6D09325}" srcOrd="0" destOrd="0" parTransId="{909EA586-BE5D-4EC8-BEFA-05F96386A0BA}" sibTransId="{3F880755-2B7F-4482-BA0B-3FC82D558E77}"/>
    <dgm:cxn modelId="{4D25600C-D62B-40F5-A80E-2C62080EF5A7}" srcId="{6BFEBD90-498D-4FCE-B8D7-5F483CFA3C14}" destId="{E45B8735-25F5-4357-85D2-AF9CB2E2C352}" srcOrd="3" destOrd="0" parTransId="{9F2A2FFD-6E33-442B-B3CF-419D0FBFAE5F}" sibTransId="{C5AA5794-4BEB-4AAF-BF0C-5BBF488E350A}"/>
    <dgm:cxn modelId="{12778B37-E9EB-495E-93A0-79DBC0AE63F3}" type="presOf" srcId="{E45B8735-25F5-4357-85D2-AF9CB2E2C352}" destId="{9FA18A4C-D74A-4F3D-8EAE-CE4A71F98F6A}" srcOrd="0" destOrd="0" presId="urn:microsoft.com/office/officeart/2005/8/layout/orgChart1"/>
    <dgm:cxn modelId="{09BFC7FF-3BFE-47D5-A9B8-D0BD884C4D33}" srcId="{E45B8735-25F5-4357-85D2-AF9CB2E2C352}" destId="{C7830710-4588-4896-A9C2-B1DC1BDDFC51}" srcOrd="2" destOrd="0" parTransId="{FFCBF61B-4264-41E0-86EE-9E04AC77B8EF}" sibTransId="{DEF08BA8-4232-44D1-9490-9CFADB8C7D8D}"/>
    <dgm:cxn modelId="{B6C48F8F-84CC-41C8-8BD3-34A24EDED572}" srcId="{65377ED7-6B2C-42EC-8A01-49131A71C0C8}" destId="{11A53A1C-8E87-4A1D-97BB-B50C2AF8E7E3}" srcOrd="2" destOrd="0" parTransId="{0C31914A-22D5-4511-8811-35192FA58A41}" sibTransId="{12138717-61DA-4146-873E-EF1BAB1E7F11}"/>
    <dgm:cxn modelId="{C079A0C0-F7C8-4CB2-8BD2-DE5A14042D3E}" type="presOf" srcId="{6BFEBD90-498D-4FCE-B8D7-5F483CFA3C14}" destId="{E0F6C1D6-1966-4068-A82E-12991109E34E}" srcOrd="1" destOrd="0" presId="urn:microsoft.com/office/officeart/2005/8/layout/orgChart1"/>
    <dgm:cxn modelId="{7B05D6C5-F80A-4D51-8BCF-102ABED93A7F}" srcId="{842E12EF-F16B-4CA6-8B21-5D4223A49417}" destId="{CE5861F6-7EE1-4B3D-8BE6-F7901B0F6034}" srcOrd="0" destOrd="0" parTransId="{D9F12F3B-F18B-42E5-B474-DE1FEA50501C}" sibTransId="{6F1CEA28-5664-41A3-87BB-CD137998818B}"/>
    <dgm:cxn modelId="{951E2EA0-F082-49E1-BEAA-3FA21BF9D6AC}" srcId="{842E12EF-F16B-4CA6-8B21-5D4223A49417}" destId="{4B861DC6-3E3B-4A57-B559-5E0992DA0233}" srcOrd="1" destOrd="0" parTransId="{5733DC87-7D67-4647-AC81-A8C0D2AFB140}" sibTransId="{B95948C4-03E2-4F1F-8BAB-8E66804A4E7E}"/>
    <dgm:cxn modelId="{9D1E6B7C-597A-42AA-9D57-949C8D8F1B20}" srcId="{5B475AAF-CAF8-4708-A34F-1F0C50C3148B}" destId="{923CFDBE-3A9B-42E2-B89B-1618D9D32953}" srcOrd="2" destOrd="0" parTransId="{A3FC17C5-0D9F-4101-98E6-1110B6D129A1}" sibTransId="{D60E21B7-56E6-4CB0-AE91-5FC1C126D252}"/>
    <dgm:cxn modelId="{E0EDB49D-7323-4B6E-9064-52CEAE22F817}" type="presOf" srcId="{65377ED7-6B2C-42EC-8A01-49131A71C0C8}" destId="{84CE7CF7-3815-4CEF-B839-E489141B7051}" srcOrd="0" destOrd="0" presId="urn:microsoft.com/office/officeart/2005/8/layout/orgChart1"/>
    <dgm:cxn modelId="{32295031-6F89-4873-AF2D-47FDF67E3290}" type="presOf" srcId="{7EB8BF96-43EB-465C-8AE5-E0225C779222}" destId="{D0B5F4A3-B478-426D-8624-FF9E0F5CF002}" srcOrd="0" destOrd="0" presId="urn:microsoft.com/office/officeart/2005/8/layout/orgChart1"/>
    <dgm:cxn modelId="{121B1EC6-DB0B-4AA3-8C9D-1D6BEE956902}" type="presOf" srcId="{C7830710-4588-4896-A9C2-B1DC1BDDFC51}" destId="{EE125698-1573-4DCD-8C14-AFEFE69DA836}" srcOrd="0" destOrd="0" presId="urn:microsoft.com/office/officeart/2005/8/layout/orgChart1"/>
    <dgm:cxn modelId="{135515BD-39F6-4C7E-AF4D-7D5E32CBCF4F}" type="presOf" srcId="{4F8DC6BB-E145-4A7B-9B64-0C698A179679}" destId="{92337139-56C6-4ABD-A452-5D3AC1F708C1}" srcOrd="0" destOrd="0" presId="urn:microsoft.com/office/officeart/2005/8/layout/orgChart1"/>
    <dgm:cxn modelId="{6B81A6F7-D8C0-4F42-B283-7AD3AC1F8FED}" type="presOf" srcId="{E6A081CB-41DB-49FE-A6F6-D95AAE9FD04E}" destId="{6843A386-037E-4C44-AAAE-863EC0E11A29}" srcOrd="1" destOrd="0" presId="urn:microsoft.com/office/officeart/2005/8/layout/orgChart1"/>
    <dgm:cxn modelId="{79B7BDC4-D13A-4973-978B-FACF0056D040}" type="presOf" srcId="{4573AC0E-16E9-4B35-8F7A-D4BD42E6C5FE}" destId="{52046925-FDD2-452D-9F82-D594849B7939}" srcOrd="0" destOrd="0" presId="urn:microsoft.com/office/officeart/2005/8/layout/orgChart1"/>
    <dgm:cxn modelId="{741EB5DD-5E47-40D7-B7C4-0461CBD879C3}" type="presOf" srcId="{90E5480B-1008-465C-961A-E912C4512D0F}" destId="{0B4C72F9-BF6E-4D6E-B09B-E4C8596FFB34}" srcOrd="0" destOrd="0" presId="urn:microsoft.com/office/officeart/2005/8/layout/orgChart1"/>
    <dgm:cxn modelId="{CBAC2D5E-14E6-4FA9-8229-EE9E6CDC82A1}" type="presOf" srcId="{7DAEEDF4-A2A2-483D-A927-586622F5C8E9}" destId="{8465C25E-B903-4702-A929-11953F341D39}" srcOrd="0" destOrd="0" presId="urn:microsoft.com/office/officeart/2005/8/layout/orgChart1"/>
    <dgm:cxn modelId="{8C999027-F09A-4BE7-ADF8-C5BAF83CA6E8}" type="presOf" srcId="{7EC74F26-7D78-4EBD-B0AE-A26BC8232A23}" destId="{B32340D7-4C88-48C4-A9D0-EC5C3AFA26A9}" srcOrd="0" destOrd="0" presId="urn:microsoft.com/office/officeart/2005/8/layout/orgChart1"/>
    <dgm:cxn modelId="{D6C994C8-3A46-476B-A271-6D3F455FB1B0}" type="presOf" srcId="{923CFDBE-3A9B-42E2-B89B-1618D9D32953}" destId="{E99ED401-82C2-4351-AE81-AA35C0BDB110}" srcOrd="0" destOrd="0" presId="urn:microsoft.com/office/officeart/2005/8/layout/orgChart1"/>
    <dgm:cxn modelId="{87FC3A2E-7042-4516-8AC3-530C178803D1}" type="presParOf" srcId="{D2B94E14-C049-4D0B-8916-D6559FA5F2DF}" destId="{C56FCA9E-D014-4CEF-A55A-B3FF8C8299CF}" srcOrd="0" destOrd="0" presId="urn:microsoft.com/office/officeart/2005/8/layout/orgChart1"/>
    <dgm:cxn modelId="{87D6BC5A-835E-455E-98D5-025E65209E65}" type="presParOf" srcId="{C56FCA9E-D014-4CEF-A55A-B3FF8C8299CF}" destId="{F9BE451C-25A5-42AC-8710-8B12D8479173}" srcOrd="0" destOrd="0" presId="urn:microsoft.com/office/officeart/2005/8/layout/orgChart1"/>
    <dgm:cxn modelId="{3783C1C4-C349-42A2-9B19-BD37AF8D44C9}" type="presParOf" srcId="{F9BE451C-25A5-42AC-8710-8B12D8479173}" destId="{162228C3-7401-4A05-B27D-86506C1EDE3B}" srcOrd="0" destOrd="0" presId="urn:microsoft.com/office/officeart/2005/8/layout/orgChart1"/>
    <dgm:cxn modelId="{00EC5A51-8EA2-4730-B567-D2262A1A02ED}" type="presParOf" srcId="{F9BE451C-25A5-42AC-8710-8B12D8479173}" destId="{E0F6C1D6-1966-4068-A82E-12991109E34E}" srcOrd="1" destOrd="0" presId="urn:microsoft.com/office/officeart/2005/8/layout/orgChart1"/>
    <dgm:cxn modelId="{E31093BC-214F-4346-ABF6-04C753D3D409}" type="presParOf" srcId="{C56FCA9E-D014-4CEF-A55A-B3FF8C8299CF}" destId="{D5A2AAEB-D8F9-4BB2-A4E2-B679C67F387E}" srcOrd="1" destOrd="0" presId="urn:microsoft.com/office/officeart/2005/8/layout/orgChart1"/>
    <dgm:cxn modelId="{E8D044C0-B00B-4618-A20C-5EB9DDF828BF}" type="presParOf" srcId="{D5A2AAEB-D8F9-4BB2-A4E2-B679C67F387E}" destId="{0B4C72F9-BF6E-4D6E-B09B-E4C8596FFB34}" srcOrd="0" destOrd="0" presId="urn:microsoft.com/office/officeart/2005/8/layout/orgChart1"/>
    <dgm:cxn modelId="{412EF762-7E6A-45A2-B7EB-64CD028241FF}" type="presParOf" srcId="{D5A2AAEB-D8F9-4BB2-A4E2-B679C67F387E}" destId="{78013B28-9ED9-4BEB-A759-33C90525F84A}" srcOrd="1" destOrd="0" presId="urn:microsoft.com/office/officeart/2005/8/layout/orgChart1"/>
    <dgm:cxn modelId="{ADE9B2E0-4887-4C04-899E-B7C28FBFF4A8}" type="presParOf" srcId="{78013B28-9ED9-4BEB-A759-33C90525F84A}" destId="{FBB4AC3C-C465-4AE3-90FD-EC46852BEA8D}" srcOrd="0" destOrd="0" presId="urn:microsoft.com/office/officeart/2005/8/layout/orgChart1"/>
    <dgm:cxn modelId="{ADE3EA14-176E-44B4-ADD4-99FAD319835C}" type="presParOf" srcId="{FBB4AC3C-C465-4AE3-90FD-EC46852BEA8D}" destId="{84CE7CF7-3815-4CEF-B839-E489141B7051}" srcOrd="0" destOrd="0" presId="urn:microsoft.com/office/officeart/2005/8/layout/orgChart1"/>
    <dgm:cxn modelId="{A0F191EA-1A80-4187-BF7B-4E0244180127}" type="presParOf" srcId="{FBB4AC3C-C465-4AE3-90FD-EC46852BEA8D}" destId="{347F32FC-BCEC-457B-BE0D-E9004C962596}" srcOrd="1" destOrd="0" presId="urn:microsoft.com/office/officeart/2005/8/layout/orgChart1"/>
    <dgm:cxn modelId="{561171DB-B5B2-402A-8585-4333510AC583}" type="presParOf" srcId="{78013B28-9ED9-4BEB-A759-33C90525F84A}" destId="{989E5B98-ED16-462F-919B-FB60BECDE5B2}" srcOrd="1" destOrd="0" presId="urn:microsoft.com/office/officeart/2005/8/layout/orgChart1"/>
    <dgm:cxn modelId="{5D5F544F-170C-4BB0-8570-BDB895AD0C8C}" type="presParOf" srcId="{989E5B98-ED16-462F-919B-FB60BECDE5B2}" destId="{F11EBAE5-BB13-40C5-B0F3-A3D231AFEFB8}" srcOrd="0" destOrd="0" presId="urn:microsoft.com/office/officeart/2005/8/layout/orgChart1"/>
    <dgm:cxn modelId="{EF403673-D3B0-4ED9-80A9-77BE1C12F4D5}" type="presParOf" srcId="{989E5B98-ED16-462F-919B-FB60BECDE5B2}" destId="{4F88F7DB-E6F7-4D3E-BEFE-758A46A3A89C}" srcOrd="1" destOrd="0" presId="urn:microsoft.com/office/officeart/2005/8/layout/orgChart1"/>
    <dgm:cxn modelId="{332E6D17-27E1-4656-A3D9-F1C3073EC998}" type="presParOf" srcId="{4F88F7DB-E6F7-4D3E-BEFE-758A46A3A89C}" destId="{A28A9A68-0CED-43A4-9218-78725D61D02F}" srcOrd="0" destOrd="0" presId="urn:microsoft.com/office/officeart/2005/8/layout/orgChart1"/>
    <dgm:cxn modelId="{CFB49A6D-36D4-4B66-A47E-BDE3EE0630B1}" type="presParOf" srcId="{A28A9A68-0CED-43A4-9218-78725D61D02F}" destId="{40251515-78D1-4A90-BBDD-D2412FACF11D}" srcOrd="0" destOrd="0" presId="urn:microsoft.com/office/officeart/2005/8/layout/orgChart1"/>
    <dgm:cxn modelId="{AE7EFF7C-3612-4C47-BC0D-44ACB5C64CEC}" type="presParOf" srcId="{A28A9A68-0CED-43A4-9218-78725D61D02F}" destId="{98B6F91D-D9A7-47A6-B100-02FA0F514FE0}" srcOrd="1" destOrd="0" presId="urn:microsoft.com/office/officeart/2005/8/layout/orgChart1"/>
    <dgm:cxn modelId="{428839C6-7A37-4C24-9B46-975EE264642B}" type="presParOf" srcId="{4F88F7DB-E6F7-4D3E-BEFE-758A46A3A89C}" destId="{A88F193C-E6A8-44C1-9898-A73A545429E6}" srcOrd="1" destOrd="0" presId="urn:microsoft.com/office/officeart/2005/8/layout/orgChart1"/>
    <dgm:cxn modelId="{E7F786A1-43DB-4433-B7A3-66BBF2F711AA}" type="presParOf" srcId="{4F88F7DB-E6F7-4D3E-BEFE-758A46A3A89C}" destId="{B5104A76-F501-4115-8AE1-67E8FE3ACA22}" srcOrd="2" destOrd="0" presId="urn:microsoft.com/office/officeart/2005/8/layout/orgChart1"/>
    <dgm:cxn modelId="{231E4C8E-89BA-4CE2-8E52-F0207D0990C5}" type="presParOf" srcId="{989E5B98-ED16-462F-919B-FB60BECDE5B2}" destId="{00F24D73-C95D-4086-82F3-A56F7B9C6AF2}" srcOrd="2" destOrd="0" presId="urn:microsoft.com/office/officeart/2005/8/layout/orgChart1"/>
    <dgm:cxn modelId="{21199FFD-9AEA-4D04-8C53-DB011E5F6752}" type="presParOf" srcId="{989E5B98-ED16-462F-919B-FB60BECDE5B2}" destId="{76142E92-376B-4EE7-BD28-9A925FB64171}" srcOrd="3" destOrd="0" presId="urn:microsoft.com/office/officeart/2005/8/layout/orgChart1"/>
    <dgm:cxn modelId="{C8A509F7-F1E5-4A3C-9A27-FA1E961D7B77}" type="presParOf" srcId="{76142E92-376B-4EE7-BD28-9A925FB64171}" destId="{F8AD37D7-DB7B-4B46-86A8-A5B33277DC09}" srcOrd="0" destOrd="0" presId="urn:microsoft.com/office/officeart/2005/8/layout/orgChart1"/>
    <dgm:cxn modelId="{25AAEF39-3F19-4296-83A9-BD50521975FD}" type="presParOf" srcId="{F8AD37D7-DB7B-4B46-86A8-A5B33277DC09}" destId="{C9882ACB-69F1-4638-B6D4-DA7A69794377}" srcOrd="0" destOrd="0" presId="urn:microsoft.com/office/officeart/2005/8/layout/orgChart1"/>
    <dgm:cxn modelId="{FD7BFE71-08ED-4D52-B72A-6A68C26E43E4}" type="presParOf" srcId="{F8AD37D7-DB7B-4B46-86A8-A5B33277DC09}" destId="{E59B1C0E-C0D9-4FE2-9F5D-2D0F674764F1}" srcOrd="1" destOrd="0" presId="urn:microsoft.com/office/officeart/2005/8/layout/orgChart1"/>
    <dgm:cxn modelId="{2DF25CE7-EECC-4EA6-B495-0964ECB622C0}" type="presParOf" srcId="{76142E92-376B-4EE7-BD28-9A925FB64171}" destId="{0A1A69F8-922D-41C2-A6E9-C763F601FDE1}" srcOrd="1" destOrd="0" presId="urn:microsoft.com/office/officeart/2005/8/layout/orgChart1"/>
    <dgm:cxn modelId="{BBAF66C4-F69B-4FAC-B9A8-B24C9026CCB4}" type="presParOf" srcId="{76142E92-376B-4EE7-BD28-9A925FB64171}" destId="{8D58892B-E22F-4ED4-95CE-ABFD81142B8F}" srcOrd="2" destOrd="0" presId="urn:microsoft.com/office/officeart/2005/8/layout/orgChart1"/>
    <dgm:cxn modelId="{35059FC2-A3A7-4336-9003-365E30D38721}" type="presParOf" srcId="{989E5B98-ED16-462F-919B-FB60BECDE5B2}" destId="{CD032932-A53F-4009-ABDC-0CEB6E658BBD}" srcOrd="4" destOrd="0" presId="urn:microsoft.com/office/officeart/2005/8/layout/orgChart1"/>
    <dgm:cxn modelId="{C9F03148-D785-4B2C-80A9-6184596ACB80}" type="presParOf" srcId="{989E5B98-ED16-462F-919B-FB60BECDE5B2}" destId="{DC0852FC-5670-4480-98B9-299CD07DA123}" srcOrd="5" destOrd="0" presId="urn:microsoft.com/office/officeart/2005/8/layout/orgChart1"/>
    <dgm:cxn modelId="{F830EA70-2A96-4F17-8B2D-7BA57E50C403}" type="presParOf" srcId="{DC0852FC-5670-4480-98B9-299CD07DA123}" destId="{A03706D6-007C-4446-866A-6E331411D8E4}" srcOrd="0" destOrd="0" presId="urn:microsoft.com/office/officeart/2005/8/layout/orgChart1"/>
    <dgm:cxn modelId="{582949C4-221B-4602-A4A2-ADC55ADEE55B}" type="presParOf" srcId="{A03706D6-007C-4446-866A-6E331411D8E4}" destId="{F239E45E-1AD0-49AB-AC63-0BF05CFBD388}" srcOrd="0" destOrd="0" presId="urn:microsoft.com/office/officeart/2005/8/layout/orgChart1"/>
    <dgm:cxn modelId="{0DC396AD-7DAD-44CA-A359-AC1F5A80883E}" type="presParOf" srcId="{A03706D6-007C-4446-866A-6E331411D8E4}" destId="{308020DB-D98E-453C-8BA1-F6A693034301}" srcOrd="1" destOrd="0" presId="urn:microsoft.com/office/officeart/2005/8/layout/orgChart1"/>
    <dgm:cxn modelId="{6522D60F-2495-47B6-B709-6FFA1AB69402}" type="presParOf" srcId="{DC0852FC-5670-4480-98B9-299CD07DA123}" destId="{830191CF-8464-4B6A-95BE-309875660A68}" srcOrd="1" destOrd="0" presId="urn:microsoft.com/office/officeart/2005/8/layout/orgChart1"/>
    <dgm:cxn modelId="{C8DDCE4E-BF15-4407-A3ED-3601407B5FD1}" type="presParOf" srcId="{DC0852FC-5670-4480-98B9-299CD07DA123}" destId="{CD00E730-76EB-4E32-AAD0-1620245656FE}" srcOrd="2" destOrd="0" presId="urn:microsoft.com/office/officeart/2005/8/layout/orgChart1"/>
    <dgm:cxn modelId="{FA33F1B2-C019-49F5-B904-32CA25A55CE1}" type="presParOf" srcId="{78013B28-9ED9-4BEB-A759-33C90525F84A}" destId="{238CB3EB-E7C2-48E7-93B8-BDD5053201CF}" srcOrd="2" destOrd="0" presId="urn:microsoft.com/office/officeart/2005/8/layout/orgChart1"/>
    <dgm:cxn modelId="{59A41A4D-DDF1-4CD5-91A2-A077C7121F27}" type="presParOf" srcId="{D5A2AAEB-D8F9-4BB2-A4E2-B679C67F387E}" destId="{A4FC3F86-7A14-476F-BFEB-0CDAB18325C5}" srcOrd="2" destOrd="0" presId="urn:microsoft.com/office/officeart/2005/8/layout/orgChart1"/>
    <dgm:cxn modelId="{50203A42-41AE-4D76-BBFA-01C252E659C8}" type="presParOf" srcId="{D5A2AAEB-D8F9-4BB2-A4E2-B679C67F387E}" destId="{6658C3C6-95C5-4F98-B879-1F12BD4FF0E5}" srcOrd="3" destOrd="0" presId="urn:microsoft.com/office/officeart/2005/8/layout/orgChart1"/>
    <dgm:cxn modelId="{B563FE97-27EA-497C-A766-DDAC6928CAE5}" type="presParOf" srcId="{6658C3C6-95C5-4F98-B879-1F12BD4FF0E5}" destId="{F3449AF2-2CF6-4CBF-9352-1F3AC39A1B84}" srcOrd="0" destOrd="0" presId="urn:microsoft.com/office/officeart/2005/8/layout/orgChart1"/>
    <dgm:cxn modelId="{9C7DA2FA-9C67-47EE-8F13-C176DFFE4A39}" type="presParOf" srcId="{F3449AF2-2CF6-4CBF-9352-1F3AC39A1B84}" destId="{E9CA97E9-D71D-4837-93C0-BD1503982791}" srcOrd="0" destOrd="0" presId="urn:microsoft.com/office/officeart/2005/8/layout/orgChart1"/>
    <dgm:cxn modelId="{8A8A190A-944F-4DB8-84CC-5EDF5AD5F22A}" type="presParOf" srcId="{F3449AF2-2CF6-4CBF-9352-1F3AC39A1B84}" destId="{36D40E02-9730-4C01-B94E-A33A130AFC2D}" srcOrd="1" destOrd="0" presId="urn:microsoft.com/office/officeart/2005/8/layout/orgChart1"/>
    <dgm:cxn modelId="{9EAE4CA2-971C-4384-87D0-B76B902B81F6}" type="presParOf" srcId="{6658C3C6-95C5-4F98-B879-1F12BD4FF0E5}" destId="{E71D63AC-2874-49C0-A061-2386B9CA39FC}" srcOrd="1" destOrd="0" presId="urn:microsoft.com/office/officeart/2005/8/layout/orgChart1"/>
    <dgm:cxn modelId="{84E62EAD-091B-43C3-865F-87EC828AA244}" type="presParOf" srcId="{E71D63AC-2874-49C0-A061-2386B9CA39FC}" destId="{CEC0DD18-A8D1-4E91-B695-AB83CFE41B8C}" srcOrd="0" destOrd="0" presId="urn:microsoft.com/office/officeart/2005/8/layout/orgChart1"/>
    <dgm:cxn modelId="{9759AC10-1E5D-43A2-9C99-9871864EC988}" type="presParOf" srcId="{E71D63AC-2874-49C0-A061-2386B9CA39FC}" destId="{87523CAB-D69D-4789-877F-1EFCF305B88E}" srcOrd="1" destOrd="0" presId="urn:microsoft.com/office/officeart/2005/8/layout/orgChart1"/>
    <dgm:cxn modelId="{783095DF-C074-4602-AE27-E77C4402FF24}" type="presParOf" srcId="{87523CAB-D69D-4789-877F-1EFCF305B88E}" destId="{FA22B75E-1E03-46CF-876A-E1E9934AA200}" srcOrd="0" destOrd="0" presId="urn:microsoft.com/office/officeart/2005/8/layout/orgChart1"/>
    <dgm:cxn modelId="{23A7BF82-9016-4444-B717-C9BA699F4433}" type="presParOf" srcId="{FA22B75E-1E03-46CF-876A-E1E9934AA200}" destId="{333AE50A-4121-4976-916E-B81411330E2C}" srcOrd="0" destOrd="0" presId="urn:microsoft.com/office/officeart/2005/8/layout/orgChart1"/>
    <dgm:cxn modelId="{A6570643-453C-4F9E-B30A-8A6473922C5F}" type="presParOf" srcId="{FA22B75E-1E03-46CF-876A-E1E9934AA200}" destId="{7CDE0CAE-A8C0-4C75-A25F-186AECF557BE}" srcOrd="1" destOrd="0" presId="urn:microsoft.com/office/officeart/2005/8/layout/orgChart1"/>
    <dgm:cxn modelId="{F2E7880C-C5FC-45A4-BCEA-E1652FC44C38}" type="presParOf" srcId="{87523CAB-D69D-4789-877F-1EFCF305B88E}" destId="{9BFBE7E2-328E-46EA-BDC8-E0F3BC2B4BB1}" srcOrd="1" destOrd="0" presId="urn:microsoft.com/office/officeart/2005/8/layout/orgChart1"/>
    <dgm:cxn modelId="{48E93422-931F-4750-B09C-FB7021700228}" type="presParOf" srcId="{87523CAB-D69D-4789-877F-1EFCF305B88E}" destId="{DEC7D843-58F6-46F6-BEC4-934690220FD2}" srcOrd="2" destOrd="0" presId="urn:microsoft.com/office/officeart/2005/8/layout/orgChart1"/>
    <dgm:cxn modelId="{C748E806-5624-4E91-8974-43E86C5CA542}" type="presParOf" srcId="{E71D63AC-2874-49C0-A061-2386B9CA39FC}" destId="{856DA638-063B-4240-A193-6F043E23AB3B}" srcOrd="2" destOrd="0" presId="urn:microsoft.com/office/officeart/2005/8/layout/orgChart1"/>
    <dgm:cxn modelId="{AC1AF230-422F-49A6-AE30-9415EF50D67E}" type="presParOf" srcId="{E71D63AC-2874-49C0-A061-2386B9CA39FC}" destId="{F90AFE11-B3A3-4379-AD6B-6C3169ECA71E}" srcOrd="3" destOrd="0" presId="urn:microsoft.com/office/officeart/2005/8/layout/orgChart1"/>
    <dgm:cxn modelId="{4D300EB0-C912-4F90-B697-F30EA50EFA30}" type="presParOf" srcId="{F90AFE11-B3A3-4379-AD6B-6C3169ECA71E}" destId="{65FDBD4F-47DD-4FC3-B784-BBD29E70A7C5}" srcOrd="0" destOrd="0" presId="urn:microsoft.com/office/officeart/2005/8/layout/orgChart1"/>
    <dgm:cxn modelId="{5ACC9753-B743-4481-BB63-9A2D8B0A1456}" type="presParOf" srcId="{65FDBD4F-47DD-4FC3-B784-BBD29E70A7C5}" destId="{BA9AC000-03B5-4FA7-8124-6A27947A4C8D}" srcOrd="0" destOrd="0" presId="urn:microsoft.com/office/officeart/2005/8/layout/orgChart1"/>
    <dgm:cxn modelId="{763A743F-8966-4734-9327-122244D1969D}" type="presParOf" srcId="{65FDBD4F-47DD-4FC3-B784-BBD29E70A7C5}" destId="{03102F67-7313-4559-8B6F-546E03EC1D54}" srcOrd="1" destOrd="0" presId="urn:microsoft.com/office/officeart/2005/8/layout/orgChart1"/>
    <dgm:cxn modelId="{E6C166BA-099A-4968-AD36-A7E2D9ABDBB6}" type="presParOf" srcId="{F90AFE11-B3A3-4379-AD6B-6C3169ECA71E}" destId="{806EC227-376F-47A5-A1CE-AE2E1898A65F}" srcOrd="1" destOrd="0" presId="urn:microsoft.com/office/officeart/2005/8/layout/orgChart1"/>
    <dgm:cxn modelId="{E70089C1-B666-4B28-A5F1-C1BFDBEB095A}" type="presParOf" srcId="{F90AFE11-B3A3-4379-AD6B-6C3169ECA71E}" destId="{F72C416B-FCD5-4349-B13E-A8E939F5A6C6}" srcOrd="2" destOrd="0" presId="urn:microsoft.com/office/officeart/2005/8/layout/orgChart1"/>
    <dgm:cxn modelId="{78F11676-A774-40F1-8C23-F2C187794ED2}" type="presParOf" srcId="{E71D63AC-2874-49C0-A061-2386B9CA39FC}" destId="{D11C5529-2283-4C72-9AEF-5D4177EF5BAB}" srcOrd="4" destOrd="0" presId="urn:microsoft.com/office/officeart/2005/8/layout/orgChart1"/>
    <dgm:cxn modelId="{EA985A2C-C586-4E16-8056-6E30CFE3EA84}" type="presParOf" srcId="{E71D63AC-2874-49C0-A061-2386B9CA39FC}" destId="{22149E60-9BD5-4C61-9F23-09EA934D609E}" srcOrd="5" destOrd="0" presId="urn:microsoft.com/office/officeart/2005/8/layout/orgChart1"/>
    <dgm:cxn modelId="{F72BB183-6506-471D-A1A6-5688EDBB84DB}" type="presParOf" srcId="{22149E60-9BD5-4C61-9F23-09EA934D609E}" destId="{1DD83548-349D-40F7-844A-D5847AF8DABF}" srcOrd="0" destOrd="0" presId="urn:microsoft.com/office/officeart/2005/8/layout/orgChart1"/>
    <dgm:cxn modelId="{47F0564A-0182-497C-8EA2-79566D7AA41C}" type="presParOf" srcId="{1DD83548-349D-40F7-844A-D5847AF8DABF}" destId="{8BC87DE0-D1F9-494D-85AE-AD046AC1F75D}" srcOrd="0" destOrd="0" presId="urn:microsoft.com/office/officeart/2005/8/layout/orgChart1"/>
    <dgm:cxn modelId="{5B7B2643-103C-49BF-AD4A-E1CFCD5894B0}" type="presParOf" srcId="{1DD83548-349D-40F7-844A-D5847AF8DABF}" destId="{6843A386-037E-4C44-AAAE-863EC0E11A29}" srcOrd="1" destOrd="0" presId="urn:microsoft.com/office/officeart/2005/8/layout/orgChart1"/>
    <dgm:cxn modelId="{3846DA4E-72D8-49CE-B7D1-EA7B547D68BD}" type="presParOf" srcId="{22149E60-9BD5-4C61-9F23-09EA934D609E}" destId="{1C3D80EF-7D09-4F3C-8C60-54A4C70A72C9}" srcOrd="1" destOrd="0" presId="urn:microsoft.com/office/officeart/2005/8/layout/orgChart1"/>
    <dgm:cxn modelId="{9BA67CEF-6FF5-4E8A-8E38-1F4CECD638FF}" type="presParOf" srcId="{22149E60-9BD5-4C61-9F23-09EA934D609E}" destId="{C826B1A2-FA2E-4C20-B026-832581A31C4D}" srcOrd="2" destOrd="0" presId="urn:microsoft.com/office/officeart/2005/8/layout/orgChart1"/>
    <dgm:cxn modelId="{0D7E0FDC-F39D-46E9-8F65-8BDDD8A634DD}" type="presParOf" srcId="{6658C3C6-95C5-4F98-B879-1F12BD4FF0E5}" destId="{771F4E13-A200-430E-8A65-9B2964D893D9}" srcOrd="2" destOrd="0" presId="urn:microsoft.com/office/officeart/2005/8/layout/orgChart1"/>
    <dgm:cxn modelId="{0714B3B6-A1F1-4898-B3DF-B5D8FAD8C773}" type="presParOf" srcId="{D5A2AAEB-D8F9-4BB2-A4E2-B679C67F387E}" destId="{B32340D7-4C88-48C4-A9D0-EC5C3AFA26A9}" srcOrd="4" destOrd="0" presId="urn:microsoft.com/office/officeart/2005/8/layout/orgChart1"/>
    <dgm:cxn modelId="{C230A1C9-13E0-4D63-A897-CF765E37D73B}" type="presParOf" srcId="{D5A2AAEB-D8F9-4BB2-A4E2-B679C67F387E}" destId="{F7917503-EAFF-4048-A37A-8A857D8E6963}" srcOrd="5" destOrd="0" presId="urn:microsoft.com/office/officeart/2005/8/layout/orgChart1"/>
    <dgm:cxn modelId="{32F906B8-78C4-41D6-A471-5B7FDB270107}" type="presParOf" srcId="{F7917503-EAFF-4048-A37A-8A857D8E6963}" destId="{13867973-94F7-46DD-95CB-2897852BA49A}" srcOrd="0" destOrd="0" presId="urn:microsoft.com/office/officeart/2005/8/layout/orgChart1"/>
    <dgm:cxn modelId="{4BC37179-4176-4C57-B9EC-3B4C93078A7A}" type="presParOf" srcId="{13867973-94F7-46DD-95CB-2897852BA49A}" destId="{7E12FD98-5AD1-44BD-85A7-E0A4A61F8BA8}" srcOrd="0" destOrd="0" presId="urn:microsoft.com/office/officeart/2005/8/layout/orgChart1"/>
    <dgm:cxn modelId="{46C2AAA8-6769-42FF-AC4C-784DAD9929F2}" type="presParOf" srcId="{13867973-94F7-46DD-95CB-2897852BA49A}" destId="{F716B8A3-3E05-4289-98B1-87E62EDA9EE6}" srcOrd="1" destOrd="0" presId="urn:microsoft.com/office/officeart/2005/8/layout/orgChart1"/>
    <dgm:cxn modelId="{A170C1FD-7D0E-4F4C-9D8B-F031462516CA}" type="presParOf" srcId="{F7917503-EAFF-4048-A37A-8A857D8E6963}" destId="{5D096C01-AF87-43CF-B225-BC35E652F5C3}" srcOrd="1" destOrd="0" presId="urn:microsoft.com/office/officeart/2005/8/layout/orgChart1"/>
    <dgm:cxn modelId="{3A76D612-F2B6-473C-BEA7-20CE2DD2B375}" type="presParOf" srcId="{5D096C01-AF87-43CF-B225-BC35E652F5C3}" destId="{92337139-56C6-4ABD-A452-5D3AC1F708C1}" srcOrd="0" destOrd="0" presId="urn:microsoft.com/office/officeart/2005/8/layout/orgChart1"/>
    <dgm:cxn modelId="{5E77071A-CE73-4390-B3A6-EED2FF5FA6E3}" type="presParOf" srcId="{5D096C01-AF87-43CF-B225-BC35E652F5C3}" destId="{7D1C6ACC-A1EF-4775-8196-59F7D08B554F}" srcOrd="1" destOrd="0" presId="urn:microsoft.com/office/officeart/2005/8/layout/orgChart1"/>
    <dgm:cxn modelId="{B48228A1-F0C7-4A0E-A294-AF8AB40731B0}" type="presParOf" srcId="{7D1C6ACC-A1EF-4775-8196-59F7D08B554F}" destId="{A889E16D-6C24-4FF7-B2E0-AE7DB903DFF3}" srcOrd="0" destOrd="0" presId="urn:microsoft.com/office/officeart/2005/8/layout/orgChart1"/>
    <dgm:cxn modelId="{0F38D75F-D808-4D77-B393-C1B2E3F0F192}" type="presParOf" srcId="{A889E16D-6C24-4FF7-B2E0-AE7DB903DFF3}" destId="{DE95ABF7-7565-4A91-B8C4-820F9875EFFD}" srcOrd="0" destOrd="0" presId="urn:microsoft.com/office/officeart/2005/8/layout/orgChart1"/>
    <dgm:cxn modelId="{BB54BE53-0728-483B-AAA2-38E398FF9EC5}" type="presParOf" srcId="{A889E16D-6C24-4FF7-B2E0-AE7DB903DFF3}" destId="{803A33AF-89AE-4522-951F-8462D0C9A850}" srcOrd="1" destOrd="0" presId="urn:microsoft.com/office/officeart/2005/8/layout/orgChart1"/>
    <dgm:cxn modelId="{9D3C5385-7280-493D-BD80-F1A08F70C492}" type="presParOf" srcId="{7D1C6ACC-A1EF-4775-8196-59F7D08B554F}" destId="{D0E7AC5C-917C-44D3-8B4D-7F18A4A97BC6}" srcOrd="1" destOrd="0" presId="urn:microsoft.com/office/officeart/2005/8/layout/orgChart1"/>
    <dgm:cxn modelId="{1C9BFDEE-3495-4005-978E-1EB01D2E865F}" type="presParOf" srcId="{7D1C6ACC-A1EF-4775-8196-59F7D08B554F}" destId="{E2B4F424-70E8-4B73-9528-8FF7EFD6E907}" srcOrd="2" destOrd="0" presId="urn:microsoft.com/office/officeart/2005/8/layout/orgChart1"/>
    <dgm:cxn modelId="{E96C4DEB-AFD6-49C3-9741-72C09AF7FB5D}" type="presParOf" srcId="{5D096C01-AF87-43CF-B225-BC35E652F5C3}" destId="{8465C25E-B903-4702-A929-11953F341D39}" srcOrd="2" destOrd="0" presId="urn:microsoft.com/office/officeart/2005/8/layout/orgChart1"/>
    <dgm:cxn modelId="{66B9C0E3-7CF3-4C28-AB87-826A92567337}" type="presParOf" srcId="{5D096C01-AF87-43CF-B225-BC35E652F5C3}" destId="{8A4428E8-F0CD-40ED-BC81-6275CBC29F96}" srcOrd="3" destOrd="0" presId="urn:microsoft.com/office/officeart/2005/8/layout/orgChart1"/>
    <dgm:cxn modelId="{98370208-2CF6-4AF2-94F2-B71025A3E15F}" type="presParOf" srcId="{8A4428E8-F0CD-40ED-BC81-6275CBC29F96}" destId="{D97BDC2F-0529-4B75-BE5E-7DBF9054E3D8}" srcOrd="0" destOrd="0" presId="urn:microsoft.com/office/officeart/2005/8/layout/orgChart1"/>
    <dgm:cxn modelId="{60C20C63-917A-48DC-9A56-BB00960291B3}" type="presParOf" srcId="{D97BDC2F-0529-4B75-BE5E-7DBF9054E3D8}" destId="{52046925-FDD2-452D-9F82-D594849B7939}" srcOrd="0" destOrd="0" presId="urn:microsoft.com/office/officeart/2005/8/layout/orgChart1"/>
    <dgm:cxn modelId="{9C735949-675F-46EE-A34D-ECD2E65EE56C}" type="presParOf" srcId="{D97BDC2F-0529-4B75-BE5E-7DBF9054E3D8}" destId="{269B31A6-56C7-4052-8C60-1CED9FC6413C}" srcOrd="1" destOrd="0" presId="urn:microsoft.com/office/officeart/2005/8/layout/orgChart1"/>
    <dgm:cxn modelId="{CCE8477C-12C8-45EB-A5C6-686AFDA88BFF}" type="presParOf" srcId="{8A4428E8-F0CD-40ED-BC81-6275CBC29F96}" destId="{DE9C6BA4-6DD6-451A-AF14-5339CC0B6E6C}" srcOrd="1" destOrd="0" presId="urn:microsoft.com/office/officeart/2005/8/layout/orgChart1"/>
    <dgm:cxn modelId="{809140C5-7368-451D-BEED-28316C81DE49}" type="presParOf" srcId="{8A4428E8-F0CD-40ED-BC81-6275CBC29F96}" destId="{67DC234B-2B86-4F76-82EB-895002E9EF04}" srcOrd="2" destOrd="0" presId="urn:microsoft.com/office/officeart/2005/8/layout/orgChart1"/>
    <dgm:cxn modelId="{FC0982A8-7A6E-4498-9843-C6648FF529B4}" type="presParOf" srcId="{5D096C01-AF87-43CF-B225-BC35E652F5C3}" destId="{6D562958-E002-4B9E-9013-FD16A2F5BF28}" srcOrd="4" destOrd="0" presId="urn:microsoft.com/office/officeart/2005/8/layout/orgChart1"/>
    <dgm:cxn modelId="{D52FDCAE-ED19-4ECE-A268-EFC4728E0273}" type="presParOf" srcId="{5D096C01-AF87-43CF-B225-BC35E652F5C3}" destId="{9316D034-1A7A-4188-B954-EC275BA2E134}" srcOrd="5" destOrd="0" presId="urn:microsoft.com/office/officeart/2005/8/layout/orgChart1"/>
    <dgm:cxn modelId="{B2B1D0A3-220F-494A-8984-4B31C29CB1BD}" type="presParOf" srcId="{9316D034-1A7A-4188-B954-EC275BA2E134}" destId="{D0C96479-68B3-4CA8-A44E-4633BBD65F81}" srcOrd="0" destOrd="0" presId="urn:microsoft.com/office/officeart/2005/8/layout/orgChart1"/>
    <dgm:cxn modelId="{DCDA7F6B-268B-4645-AC44-68C5DD551FF6}" type="presParOf" srcId="{D0C96479-68B3-4CA8-A44E-4633BBD65F81}" destId="{E99ED401-82C2-4351-AE81-AA35C0BDB110}" srcOrd="0" destOrd="0" presId="urn:microsoft.com/office/officeart/2005/8/layout/orgChart1"/>
    <dgm:cxn modelId="{6F7E418C-D7C9-4B76-9443-CD03F498E9B8}" type="presParOf" srcId="{D0C96479-68B3-4CA8-A44E-4633BBD65F81}" destId="{C3850799-CC76-4410-A279-CB5139DA5B7D}" srcOrd="1" destOrd="0" presId="urn:microsoft.com/office/officeart/2005/8/layout/orgChart1"/>
    <dgm:cxn modelId="{646A665E-C2D3-41C0-9CDB-D2CB32A8C38B}" type="presParOf" srcId="{9316D034-1A7A-4188-B954-EC275BA2E134}" destId="{F51CCC71-3962-435C-B7F6-C1809EE3F2F1}" srcOrd="1" destOrd="0" presId="urn:microsoft.com/office/officeart/2005/8/layout/orgChart1"/>
    <dgm:cxn modelId="{D9C3266F-C5DE-4F81-9CBA-36935A3EE556}" type="presParOf" srcId="{9316D034-1A7A-4188-B954-EC275BA2E134}" destId="{080DE0F8-F879-4CAA-9BEA-9E2600060684}" srcOrd="2" destOrd="0" presId="urn:microsoft.com/office/officeart/2005/8/layout/orgChart1"/>
    <dgm:cxn modelId="{AB270E7C-4496-45E2-8B35-A19C5483C320}" type="presParOf" srcId="{F7917503-EAFF-4048-A37A-8A857D8E6963}" destId="{A95C969E-16E1-4C8F-886C-29D31ED53B73}" srcOrd="2" destOrd="0" presId="urn:microsoft.com/office/officeart/2005/8/layout/orgChart1"/>
    <dgm:cxn modelId="{6B9E1635-9AD7-42C3-B4B8-CD63F3840D24}" type="presParOf" srcId="{D5A2AAEB-D8F9-4BB2-A4E2-B679C67F387E}" destId="{14B8CFD5-3CAF-4848-A2C9-77E5396EAA56}" srcOrd="6" destOrd="0" presId="urn:microsoft.com/office/officeart/2005/8/layout/orgChart1"/>
    <dgm:cxn modelId="{72B5A722-2F5A-452B-92F5-E1150BD7D7D5}" type="presParOf" srcId="{D5A2AAEB-D8F9-4BB2-A4E2-B679C67F387E}" destId="{3BC41EE5-828C-4C72-BD75-A1AF23B684A4}" srcOrd="7" destOrd="0" presId="urn:microsoft.com/office/officeart/2005/8/layout/orgChart1"/>
    <dgm:cxn modelId="{D104274B-64BB-41BA-809E-0785C6A6EDB8}" type="presParOf" srcId="{3BC41EE5-828C-4C72-BD75-A1AF23B684A4}" destId="{4A0B9DC6-9342-4526-B295-1BE41B173562}" srcOrd="0" destOrd="0" presId="urn:microsoft.com/office/officeart/2005/8/layout/orgChart1"/>
    <dgm:cxn modelId="{A5B77FAB-F03F-43C6-B598-9B0ABCC11D13}" type="presParOf" srcId="{4A0B9DC6-9342-4526-B295-1BE41B173562}" destId="{9FA18A4C-D74A-4F3D-8EAE-CE4A71F98F6A}" srcOrd="0" destOrd="0" presId="urn:microsoft.com/office/officeart/2005/8/layout/orgChart1"/>
    <dgm:cxn modelId="{CE99E6BC-16D8-450E-A389-A66237083480}" type="presParOf" srcId="{4A0B9DC6-9342-4526-B295-1BE41B173562}" destId="{6A08C4DC-BA98-4E7A-89F0-543D9524D691}" srcOrd="1" destOrd="0" presId="urn:microsoft.com/office/officeart/2005/8/layout/orgChart1"/>
    <dgm:cxn modelId="{7E7C4BE9-E728-4936-9710-F30458A484F0}" type="presParOf" srcId="{3BC41EE5-828C-4C72-BD75-A1AF23B684A4}" destId="{DD8D6DE9-6150-4C14-8ACE-3539D113E3D5}" srcOrd="1" destOrd="0" presId="urn:microsoft.com/office/officeart/2005/8/layout/orgChart1"/>
    <dgm:cxn modelId="{E236CFEF-07F5-49EB-8AA3-24FBA060B64B}" type="presParOf" srcId="{DD8D6DE9-6150-4C14-8ACE-3539D113E3D5}" destId="{3FB1355F-D918-4514-9E2B-815916FFD327}" srcOrd="0" destOrd="0" presId="urn:microsoft.com/office/officeart/2005/8/layout/orgChart1"/>
    <dgm:cxn modelId="{DD283D7A-5312-4706-AD29-4EBE19CEE9BD}" type="presParOf" srcId="{DD8D6DE9-6150-4C14-8ACE-3539D113E3D5}" destId="{DF7596B3-116F-4C75-A72B-E090ECB47126}" srcOrd="1" destOrd="0" presId="urn:microsoft.com/office/officeart/2005/8/layout/orgChart1"/>
    <dgm:cxn modelId="{4B19CA18-B02A-42BA-9AEC-5DE43C54640B}" type="presParOf" srcId="{DF7596B3-116F-4C75-A72B-E090ECB47126}" destId="{8C49E168-7C4B-4610-AFC8-0C3ACEE680B1}" srcOrd="0" destOrd="0" presId="urn:microsoft.com/office/officeart/2005/8/layout/orgChart1"/>
    <dgm:cxn modelId="{41834355-7C26-49E3-9C0C-713A11B71E7D}" type="presParOf" srcId="{8C49E168-7C4B-4610-AFC8-0C3ACEE680B1}" destId="{21A50E6E-CB1F-49B0-A7CE-2AB61ABB32CF}" srcOrd="0" destOrd="0" presId="urn:microsoft.com/office/officeart/2005/8/layout/orgChart1"/>
    <dgm:cxn modelId="{1AF144DB-8300-4F32-9903-79285AB377C9}" type="presParOf" srcId="{8C49E168-7C4B-4610-AFC8-0C3ACEE680B1}" destId="{89764044-8C94-45B4-87F2-E4F6462E2310}" srcOrd="1" destOrd="0" presId="urn:microsoft.com/office/officeart/2005/8/layout/orgChart1"/>
    <dgm:cxn modelId="{69AA31A5-79A7-4BA4-BB4C-D01CF9D9C5AE}" type="presParOf" srcId="{DF7596B3-116F-4C75-A72B-E090ECB47126}" destId="{12A2D7BB-DF7F-4807-BE21-0252D1C5EBFE}" srcOrd="1" destOrd="0" presId="urn:microsoft.com/office/officeart/2005/8/layout/orgChart1"/>
    <dgm:cxn modelId="{58DA8C11-2478-4147-97BA-7F521F8CC472}" type="presParOf" srcId="{DF7596B3-116F-4C75-A72B-E090ECB47126}" destId="{9EBB957D-1E0C-4F7D-B6B8-3F29A788B5B8}" srcOrd="2" destOrd="0" presId="urn:microsoft.com/office/officeart/2005/8/layout/orgChart1"/>
    <dgm:cxn modelId="{1D26C81F-860F-40BB-BCB7-DECDD476EDEF}" type="presParOf" srcId="{DD8D6DE9-6150-4C14-8ACE-3539D113E3D5}" destId="{D0B5F4A3-B478-426D-8624-FF9E0F5CF002}" srcOrd="2" destOrd="0" presId="urn:microsoft.com/office/officeart/2005/8/layout/orgChart1"/>
    <dgm:cxn modelId="{1B135AD7-E62B-4B2E-BD68-5D51E0558AFA}" type="presParOf" srcId="{DD8D6DE9-6150-4C14-8ACE-3539D113E3D5}" destId="{09CB0917-0829-4EE4-8741-3B7D66820FD9}" srcOrd="3" destOrd="0" presId="urn:microsoft.com/office/officeart/2005/8/layout/orgChart1"/>
    <dgm:cxn modelId="{11C49F8F-8D72-4F6C-8F92-AE90FEB26AD0}" type="presParOf" srcId="{09CB0917-0829-4EE4-8741-3B7D66820FD9}" destId="{24B7D6BC-6D89-4D29-8B83-31961CFCFBE1}" srcOrd="0" destOrd="0" presId="urn:microsoft.com/office/officeart/2005/8/layout/orgChart1"/>
    <dgm:cxn modelId="{CDC1ADB9-07C4-484C-B5F7-D113E16A7B2A}" type="presParOf" srcId="{24B7D6BC-6D89-4D29-8B83-31961CFCFBE1}" destId="{3EA9938F-EE40-45EB-A4DF-A57C3958EC59}" srcOrd="0" destOrd="0" presId="urn:microsoft.com/office/officeart/2005/8/layout/orgChart1"/>
    <dgm:cxn modelId="{E436D1B7-604E-42F2-A95F-C1056608C280}" type="presParOf" srcId="{24B7D6BC-6D89-4D29-8B83-31961CFCFBE1}" destId="{8675304B-6853-47B8-A620-F6614BD7AEC9}" srcOrd="1" destOrd="0" presId="urn:microsoft.com/office/officeart/2005/8/layout/orgChart1"/>
    <dgm:cxn modelId="{23980D28-BE0E-4EC0-B9C9-4EFC2BFD6934}" type="presParOf" srcId="{09CB0917-0829-4EE4-8741-3B7D66820FD9}" destId="{A0467EBE-4CA4-4535-83EE-8BC8A02A6A3F}" srcOrd="1" destOrd="0" presId="urn:microsoft.com/office/officeart/2005/8/layout/orgChart1"/>
    <dgm:cxn modelId="{DD7A3727-79C1-4232-B857-24D37514B11F}" type="presParOf" srcId="{09CB0917-0829-4EE4-8741-3B7D66820FD9}" destId="{23494103-748B-40FC-BA9C-DDC22A4066F1}" srcOrd="2" destOrd="0" presId="urn:microsoft.com/office/officeart/2005/8/layout/orgChart1"/>
    <dgm:cxn modelId="{D4E621BD-863C-4F97-A808-4E905EAF2604}" type="presParOf" srcId="{DD8D6DE9-6150-4C14-8ACE-3539D113E3D5}" destId="{A671C6A8-5883-4FD4-9A62-34434D6297E5}" srcOrd="4" destOrd="0" presId="urn:microsoft.com/office/officeart/2005/8/layout/orgChart1"/>
    <dgm:cxn modelId="{995E5BAC-7332-4F12-9395-BD134F76783A}" type="presParOf" srcId="{DD8D6DE9-6150-4C14-8ACE-3539D113E3D5}" destId="{F542CAAF-231A-426A-AE07-AF9CD75B140D}" srcOrd="5" destOrd="0" presId="urn:microsoft.com/office/officeart/2005/8/layout/orgChart1"/>
    <dgm:cxn modelId="{12643623-4E27-48E2-B4D5-66BDBD94AD11}" type="presParOf" srcId="{F542CAAF-231A-426A-AE07-AF9CD75B140D}" destId="{9D19BA40-5ADD-40B2-90F3-0CAEDD4FBF0A}" srcOrd="0" destOrd="0" presId="urn:microsoft.com/office/officeart/2005/8/layout/orgChart1"/>
    <dgm:cxn modelId="{15836636-037B-4F8F-A68E-A0E544703843}" type="presParOf" srcId="{9D19BA40-5ADD-40B2-90F3-0CAEDD4FBF0A}" destId="{EE125698-1573-4DCD-8C14-AFEFE69DA836}" srcOrd="0" destOrd="0" presId="urn:microsoft.com/office/officeart/2005/8/layout/orgChart1"/>
    <dgm:cxn modelId="{FC5C8B15-E958-4FA2-8941-51CC79E97172}" type="presParOf" srcId="{9D19BA40-5ADD-40B2-90F3-0CAEDD4FBF0A}" destId="{3BB1FD23-463C-4E39-BB81-29072B04B820}" srcOrd="1" destOrd="0" presId="urn:microsoft.com/office/officeart/2005/8/layout/orgChart1"/>
    <dgm:cxn modelId="{2BE12F11-AB26-4316-A3D0-EF46D2C68F2D}" type="presParOf" srcId="{F542CAAF-231A-426A-AE07-AF9CD75B140D}" destId="{6D3AA30F-BD26-4D0E-90F5-29B3114E4578}" srcOrd="1" destOrd="0" presId="urn:microsoft.com/office/officeart/2005/8/layout/orgChart1"/>
    <dgm:cxn modelId="{E3D40419-0AB3-4B64-9C07-01CA203AC98F}" type="presParOf" srcId="{F542CAAF-231A-426A-AE07-AF9CD75B140D}" destId="{A78DD02B-379C-4443-B000-2062399F8A25}" srcOrd="2" destOrd="0" presId="urn:microsoft.com/office/officeart/2005/8/layout/orgChart1"/>
    <dgm:cxn modelId="{5695C496-550C-4DFE-9798-E72DB46313A8}" type="presParOf" srcId="{3BC41EE5-828C-4C72-BD75-A1AF23B684A4}" destId="{A12D182D-13FE-42B2-B48D-A364A4722FD8}" srcOrd="2" destOrd="0" presId="urn:microsoft.com/office/officeart/2005/8/layout/orgChart1"/>
    <dgm:cxn modelId="{8BD81453-C52C-48C3-9208-AEB9A2E729F1}" type="presParOf" srcId="{C56FCA9E-D014-4CEF-A55A-B3FF8C8299CF}" destId="{B49223B8-CDE2-40D3-AAFC-64556444F745}" srcOrd="2" destOrd="0" presId="urn:microsoft.com/office/officeart/2005/8/layout/orgChar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1C6A8-5883-4FD4-9A62-34434D6297E5}">
      <dsp:nvSpPr>
        <dsp:cNvPr id="0" name=""/>
        <dsp:cNvSpPr/>
      </dsp:nvSpPr>
      <dsp:spPr>
        <a:xfrm>
          <a:off x="3908979" y="2278373"/>
          <a:ext cx="157096" cy="1516699"/>
        </a:xfrm>
        <a:custGeom>
          <a:avLst/>
          <a:gdLst/>
          <a:ahLst/>
          <a:cxnLst/>
          <a:rect l="0" t="0" r="0" b="0"/>
          <a:pathLst>
            <a:path>
              <a:moveTo>
                <a:pt x="0" y="0"/>
              </a:moveTo>
              <a:lnTo>
                <a:pt x="0" y="1516699"/>
              </a:lnTo>
              <a:lnTo>
                <a:pt x="157096" y="1516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5F4A3-B478-426D-8624-FF9E0F5CF002}">
      <dsp:nvSpPr>
        <dsp:cNvPr id="0" name=""/>
        <dsp:cNvSpPr/>
      </dsp:nvSpPr>
      <dsp:spPr>
        <a:xfrm>
          <a:off x="3908979" y="2278373"/>
          <a:ext cx="157096" cy="1007536"/>
        </a:xfrm>
        <a:custGeom>
          <a:avLst/>
          <a:gdLst/>
          <a:ahLst/>
          <a:cxnLst/>
          <a:rect l="0" t="0" r="0" b="0"/>
          <a:pathLst>
            <a:path>
              <a:moveTo>
                <a:pt x="0" y="0"/>
              </a:moveTo>
              <a:lnTo>
                <a:pt x="0" y="1007536"/>
              </a:lnTo>
              <a:lnTo>
                <a:pt x="157096" y="100753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B1355F-D918-4514-9E2B-815916FFD327}">
      <dsp:nvSpPr>
        <dsp:cNvPr id="0" name=""/>
        <dsp:cNvSpPr/>
      </dsp:nvSpPr>
      <dsp:spPr>
        <a:xfrm>
          <a:off x="3908979" y="2278373"/>
          <a:ext cx="157096" cy="468530"/>
        </a:xfrm>
        <a:custGeom>
          <a:avLst/>
          <a:gdLst/>
          <a:ahLst/>
          <a:cxnLst/>
          <a:rect l="0" t="0" r="0" b="0"/>
          <a:pathLst>
            <a:path>
              <a:moveTo>
                <a:pt x="0" y="0"/>
              </a:moveTo>
              <a:lnTo>
                <a:pt x="0" y="468530"/>
              </a:lnTo>
              <a:lnTo>
                <a:pt x="157096" y="4685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8CFD5-3CAF-4848-A2C9-77E5396EAA56}">
      <dsp:nvSpPr>
        <dsp:cNvPr id="0" name=""/>
        <dsp:cNvSpPr/>
      </dsp:nvSpPr>
      <dsp:spPr>
        <a:xfrm>
          <a:off x="2427035" y="1182991"/>
          <a:ext cx="1900868" cy="571726"/>
        </a:xfrm>
        <a:custGeom>
          <a:avLst/>
          <a:gdLst/>
          <a:ahLst/>
          <a:cxnLst/>
          <a:rect l="0" t="0" r="0" b="0"/>
          <a:pathLst>
            <a:path>
              <a:moveTo>
                <a:pt x="0" y="0"/>
              </a:moveTo>
              <a:lnTo>
                <a:pt x="0" y="461759"/>
              </a:lnTo>
              <a:lnTo>
                <a:pt x="1900868" y="461759"/>
              </a:lnTo>
              <a:lnTo>
                <a:pt x="1900868" y="5717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62958-E002-4B9E-9013-FD16A2F5BF28}">
      <dsp:nvSpPr>
        <dsp:cNvPr id="0" name=""/>
        <dsp:cNvSpPr/>
      </dsp:nvSpPr>
      <dsp:spPr>
        <a:xfrm>
          <a:off x="2641733" y="2278373"/>
          <a:ext cx="157096" cy="1458186"/>
        </a:xfrm>
        <a:custGeom>
          <a:avLst/>
          <a:gdLst/>
          <a:ahLst/>
          <a:cxnLst/>
          <a:rect l="0" t="0" r="0" b="0"/>
          <a:pathLst>
            <a:path>
              <a:moveTo>
                <a:pt x="0" y="0"/>
              </a:moveTo>
              <a:lnTo>
                <a:pt x="0" y="1458186"/>
              </a:lnTo>
              <a:lnTo>
                <a:pt x="157096" y="14581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5C25E-B903-4702-A929-11953F341D39}">
      <dsp:nvSpPr>
        <dsp:cNvPr id="0" name=""/>
        <dsp:cNvSpPr/>
      </dsp:nvSpPr>
      <dsp:spPr>
        <a:xfrm>
          <a:off x="2641733" y="2278373"/>
          <a:ext cx="157096" cy="909298"/>
        </a:xfrm>
        <a:custGeom>
          <a:avLst/>
          <a:gdLst/>
          <a:ahLst/>
          <a:cxnLst/>
          <a:rect l="0" t="0" r="0" b="0"/>
          <a:pathLst>
            <a:path>
              <a:moveTo>
                <a:pt x="0" y="0"/>
              </a:moveTo>
              <a:lnTo>
                <a:pt x="0" y="909298"/>
              </a:lnTo>
              <a:lnTo>
                <a:pt x="157096" y="9092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37139-56C6-4ABD-A452-5D3AC1F708C1}">
      <dsp:nvSpPr>
        <dsp:cNvPr id="0" name=""/>
        <dsp:cNvSpPr/>
      </dsp:nvSpPr>
      <dsp:spPr>
        <a:xfrm>
          <a:off x="2641733" y="2278373"/>
          <a:ext cx="157096" cy="360439"/>
        </a:xfrm>
        <a:custGeom>
          <a:avLst/>
          <a:gdLst/>
          <a:ahLst/>
          <a:cxnLst/>
          <a:rect l="0" t="0" r="0" b="0"/>
          <a:pathLst>
            <a:path>
              <a:moveTo>
                <a:pt x="0" y="0"/>
              </a:moveTo>
              <a:lnTo>
                <a:pt x="0" y="360439"/>
              </a:lnTo>
              <a:lnTo>
                <a:pt x="157096" y="36043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340D7-4C88-48C4-A9D0-EC5C3AFA26A9}">
      <dsp:nvSpPr>
        <dsp:cNvPr id="0" name=""/>
        <dsp:cNvSpPr/>
      </dsp:nvSpPr>
      <dsp:spPr>
        <a:xfrm>
          <a:off x="2427035" y="1182991"/>
          <a:ext cx="633622" cy="571726"/>
        </a:xfrm>
        <a:custGeom>
          <a:avLst/>
          <a:gdLst/>
          <a:ahLst/>
          <a:cxnLst/>
          <a:rect l="0" t="0" r="0" b="0"/>
          <a:pathLst>
            <a:path>
              <a:moveTo>
                <a:pt x="0" y="0"/>
              </a:moveTo>
              <a:lnTo>
                <a:pt x="0" y="461759"/>
              </a:lnTo>
              <a:lnTo>
                <a:pt x="633622" y="461759"/>
              </a:lnTo>
              <a:lnTo>
                <a:pt x="633622" y="5717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C5529-2283-4C72-9AEF-5D4177EF5BAB}">
      <dsp:nvSpPr>
        <dsp:cNvPr id="0" name=""/>
        <dsp:cNvSpPr/>
      </dsp:nvSpPr>
      <dsp:spPr>
        <a:xfrm>
          <a:off x="1374487" y="2278373"/>
          <a:ext cx="157096" cy="1406302"/>
        </a:xfrm>
        <a:custGeom>
          <a:avLst/>
          <a:gdLst/>
          <a:ahLst/>
          <a:cxnLst/>
          <a:rect l="0" t="0" r="0" b="0"/>
          <a:pathLst>
            <a:path>
              <a:moveTo>
                <a:pt x="0" y="0"/>
              </a:moveTo>
              <a:lnTo>
                <a:pt x="0" y="1406302"/>
              </a:lnTo>
              <a:lnTo>
                <a:pt x="157096" y="1406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DA638-063B-4240-A193-6F043E23AB3B}">
      <dsp:nvSpPr>
        <dsp:cNvPr id="0" name=""/>
        <dsp:cNvSpPr/>
      </dsp:nvSpPr>
      <dsp:spPr>
        <a:xfrm>
          <a:off x="1374487" y="2278373"/>
          <a:ext cx="157096" cy="819494"/>
        </a:xfrm>
        <a:custGeom>
          <a:avLst/>
          <a:gdLst/>
          <a:ahLst/>
          <a:cxnLst/>
          <a:rect l="0" t="0" r="0" b="0"/>
          <a:pathLst>
            <a:path>
              <a:moveTo>
                <a:pt x="0" y="0"/>
              </a:moveTo>
              <a:lnTo>
                <a:pt x="0" y="819494"/>
              </a:lnTo>
              <a:lnTo>
                <a:pt x="157096" y="8194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0DD18-A8D1-4E91-B695-AB83CFE41B8C}">
      <dsp:nvSpPr>
        <dsp:cNvPr id="0" name=""/>
        <dsp:cNvSpPr/>
      </dsp:nvSpPr>
      <dsp:spPr>
        <a:xfrm>
          <a:off x="1374487" y="2278373"/>
          <a:ext cx="157096" cy="330379"/>
        </a:xfrm>
        <a:custGeom>
          <a:avLst/>
          <a:gdLst/>
          <a:ahLst/>
          <a:cxnLst/>
          <a:rect l="0" t="0" r="0" b="0"/>
          <a:pathLst>
            <a:path>
              <a:moveTo>
                <a:pt x="0" y="0"/>
              </a:moveTo>
              <a:lnTo>
                <a:pt x="0" y="330379"/>
              </a:lnTo>
              <a:lnTo>
                <a:pt x="157096" y="33037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C3F86-7A14-476F-BFEB-0CDAB18325C5}">
      <dsp:nvSpPr>
        <dsp:cNvPr id="0" name=""/>
        <dsp:cNvSpPr/>
      </dsp:nvSpPr>
      <dsp:spPr>
        <a:xfrm>
          <a:off x="1793412" y="1182991"/>
          <a:ext cx="633622" cy="571726"/>
        </a:xfrm>
        <a:custGeom>
          <a:avLst/>
          <a:gdLst/>
          <a:ahLst/>
          <a:cxnLst/>
          <a:rect l="0" t="0" r="0" b="0"/>
          <a:pathLst>
            <a:path>
              <a:moveTo>
                <a:pt x="633622" y="0"/>
              </a:moveTo>
              <a:lnTo>
                <a:pt x="633622" y="461759"/>
              </a:lnTo>
              <a:lnTo>
                <a:pt x="0" y="461759"/>
              </a:lnTo>
              <a:lnTo>
                <a:pt x="0" y="5717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32932-A53F-4009-ABDC-0CEB6E658BBD}">
      <dsp:nvSpPr>
        <dsp:cNvPr id="0" name=""/>
        <dsp:cNvSpPr/>
      </dsp:nvSpPr>
      <dsp:spPr>
        <a:xfrm>
          <a:off x="107241" y="2278373"/>
          <a:ext cx="157096" cy="1332401"/>
        </a:xfrm>
        <a:custGeom>
          <a:avLst/>
          <a:gdLst/>
          <a:ahLst/>
          <a:cxnLst/>
          <a:rect l="0" t="0" r="0" b="0"/>
          <a:pathLst>
            <a:path>
              <a:moveTo>
                <a:pt x="0" y="0"/>
              </a:moveTo>
              <a:lnTo>
                <a:pt x="0" y="1332401"/>
              </a:lnTo>
              <a:lnTo>
                <a:pt x="157096" y="13324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24D73-C95D-4086-82F3-A56F7B9C6AF2}">
      <dsp:nvSpPr>
        <dsp:cNvPr id="0" name=""/>
        <dsp:cNvSpPr/>
      </dsp:nvSpPr>
      <dsp:spPr>
        <a:xfrm>
          <a:off x="107241" y="2278373"/>
          <a:ext cx="157096" cy="819104"/>
        </a:xfrm>
        <a:custGeom>
          <a:avLst/>
          <a:gdLst/>
          <a:ahLst/>
          <a:cxnLst/>
          <a:rect l="0" t="0" r="0" b="0"/>
          <a:pathLst>
            <a:path>
              <a:moveTo>
                <a:pt x="0" y="0"/>
              </a:moveTo>
              <a:lnTo>
                <a:pt x="0" y="819104"/>
              </a:lnTo>
              <a:lnTo>
                <a:pt x="157096" y="8191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EBAE5-BB13-40C5-B0F3-A3D231AFEFB8}">
      <dsp:nvSpPr>
        <dsp:cNvPr id="0" name=""/>
        <dsp:cNvSpPr/>
      </dsp:nvSpPr>
      <dsp:spPr>
        <a:xfrm>
          <a:off x="107241" y="2278373"/>
          <a:ext cx="115287" cy="293385"/>
        </a:xfrm>
        <a:custGeom>
          <a:avLst/>
          <a:gdLst/>
          <a:ahLst/>
          <a:cxnLst/>
          <a:rect l="0" t="0" r="0" b="0"/>
          <a:pathLst>
            <a:path>
              <a:moveTo>
                <a:pt x="0" y="0"/>
              </a:moveTo>
              <a:lnTo>
                <a:pt x="0" y="293385"/>
              </a:lnTo>
              <a:lnTo>
                <a:pt x="115287" y="2933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C72F9-BF6E-4D6E-B09B-E4C8596FFB34}">
      <dsp:nvSpPr>
        <dsp:cNvPr id="0" name=""/>
        <dsp:cNvSpPr/>
      </dsp:nvSpPr>
      <dsp:spPr>
        <a:xfrm>
          <a:off x="526166" y="1182991"/>
          <a:ext cx="1900868" cy="571726"/>
        </a:xfrm>
        <a:custGeom>
          <a:avLst/>
          <a:gdLst/>
          <a:ahLst/>
          <a:cxnLst/>
          <a:rect l="0" t="0" r="0" b="0"/>
          <a:pathLst>
            <a:path>
              <a:moveTo>
                <a:pt x="1900868" y="0"/>
              </a:moveTo>
              <a:lnTo>
                <a:pt x="1900868" y="461759"/>
              </a:lnTo>
              <a:lnTo>
                <a:pt x="0" y="461759"/>
              </a:lnTo>
              <a:lnTo>
                <a:pt x="0" y="5717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28C3-7401-4A05-B27D-86506C1EDE3B}">
      <dsp:nvSpPr>
        <dsp:cNvPr id="0" name=""/>
        <dsp:cNvSpPr/>
      </dsp:nvSpPr>
      <dsp:spPr>
        <a:xfrm>
          <a:off x="1903379" y="659336"/>
          <a:ext cx="1047310" cy="523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CEO</a:t>
          </a:r>
          <a:endParaRPr lang="en-US" sz="1400" kern="1200" dirty="0"/>
        </a:p>
      </dsp:txBody>
      <dsp:txXfrm>
        <a:off x="1903379" y="659336"/>
        <a:ext cx="1047310" cy="523655"/>
      </dsp:txXfrm>
    </dsp:sp>
    <dsp:sp modelId="{84CE7CF7-3815-4CEF-B839-E489141B7051}">
      <dsp:nvSpPr>
        <dsp:cNvPr id="0" name=""/>
        <dsp:cNvSpPr/>
      </dsp:nvSpPr>
      <dsp:spPr>
        <a:xfrm>
          <a:off x="2510" y="1754718"/>
          <a:ext cx="1047310" cy="523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510" y="1754718"/>
        <a:ext cx="1047310" cy="523655"/>
      </dsp:txXfrm>
    </dsp:sp>
    <dsp:sp modelId="{40251515-78D1-4A90-BBDD-D2412FACF11D}">
      <dsp:nvSpPr>
        <dsp:cNvPr id="0" name=""/>
        <dsp:cNvSpPr/>
      </dsp:nvSpPr>
      <dsp:spPr>
        <a:xfrm>
          <a:off x="222529" y="2461312"/>
          <a:ext cx="406178" cy="2208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a:off x="222529" y="2461312"/>
        <a:ext cx="406178" cy="220893"/>
      </dsp:txXfrm>
    </dsp:sp>
    <dsp:sp modelId="{C9882ACB-69F1-4638-B6D4-DA7A69794377}">
      <dsp:nvSpPr>
        <dsp:cNvPr id="0" name=""/>
        <dsp:cNvSpPr/>
      </dsp:nvSpPr>
      <dsp:spPr>
        <a:xfrm flipV="1">
          <a:off x="264338" y="2939137"/>
          <a:ext cx="321618" cy="316680"/>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264338" y="2939137"/>
        <a:ext cx="321618" cy="316680"/>
      </dsp:txXfrm>
    </dsp:sp>
    <dsp:sp modelId="{F239E45E-1AD0-49AB-AC63-0BF05CFBD388}">
      <dsp:nvSpPr>
        <dsp:cNvPr id="0" name=""/>
        <dsp:cNvSpPr/>
      </dsp:nvSpPr>
      <dsp:spPr>
        <a:xfrm>
          <a:off x="264338" y="3475753"/>
          <a:ext cx="353048" cy="2700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a:p>
      </dsp:txBody>
      <dsp:txXfrm>
        <a:off x="264338" y="3475753"/>
        <a:ext cx="353048" cy="270043"/>
      </dsp:txXfrm>
    </dsp:sp>
    <dsp:sp modelId="{E9CA97E9-D71D-4837-93C0-BD1503982791}">
      <dsp:nvSpPr>
        <dsp:cNvPr id="0" name=""/>
        <dsp:cNvSpPr/>
      </dsp:nvSpPr>
      <dsp:spPr>
        <a:xfrm>
          <a:off x="1269756" y="1754718"/>
          <a:ext cx="1047310" cy="523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baseline="0" dirty="0">
            <a:solidFill>
              <a:srgbClr val="FFFFFF"/>
            </a:solidFill>
          </a:endParaRPr>
        </a:p>
      </dsp:txBody>
      <dsp:txXfrm>
        <a:off x="1269756" y="1754718"/>
        <a:ext cx="1047310" cy="523655"/>
      </dsp:txXfrm>
    </dsp:sp>
    <dsp:sp modelId="{333AE50A-4121-4976-916E-B81411330E2C}">
      <dsp:nvSpPr>
        <dsp:cNvPr id="0" name=""/>
        <dsp:cNvSpPr/>
      </dsp:nvSpPr>
      <dsp:spPr>
        <a:xfrm>
          <a:off x="1531584" y="2498308"/>
          <a:ext cx="352095" cy="22088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a:off x="1531584" y="2498308"/>
        <a:ext cx="352095" cy="220888"/>
      </dsp:txXfrm>
    </dsp:sp>
    <dsp:sp modelId="{BA9AC000-03B5-4FA7-8124-6A27947A4C8D}">
      <dsp:nvSpPr>
        <dsp:cNvPr id="0" name=""/>
        <dsp:cNvSpPr/>
      </dsp:nvSpPr>
      <dsp:spPr>
        <a:xfrm>
          <a:off x="1531584" y="2942557"/>
          <a:ext cx="390646" cy="3106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endParaRPr lang="en-US" sz="2100" kern="1200"/>
        </a:p>
      </dsp:txBody>
      <dsp:txXfrm>
        <a:off x="1531584" y="2942557"/>
        <a:ext cx="390646" cy="310621"/>
      </dsp:txXfrm>
    </dsp:sp>
    <dsp:sp modelId="{8BC87DE0-D1F9-494D-85AE-AD046AC1F75D}">
      <dsp:nvSpPr>
        <dsp:cNvPr id="0" name=""/>
        <dsp:cNvSpPr/>
      </dsp:nvSpPr>
      <dsp:spPr>
        <a:xfrm flipV="1">
          <a:off x="1531584" y="3550044"/>
          <a:ext cx="390667" cy="26926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1531584" y="3550044"/>
        <a:ext cx="390667" cy="269263"/>
      </dsp:txXfrm>
    </dsp:sp>
    <dsp:sp modelId="{7E12FD98-5AD1-44BD-85A7-E0A4A61F8BA8}">
      <dsp:nvSpPr>
        <dsp:cNvPr id="0" name=""/>
        <dsp:cNvSpPr/>
      </dsp:nvSpPr>
      <dsp:spPr>
        <a:xfrm>
          <a:off x="2537002" y="1754718"/>
          <a:ext cx="1047310" cy="523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537002" y="1754718"/>
        <a:ext cx="1047310" cy="523655"/>
      </dsp:txXfrm>
    </dsp:sp>
    <dsp:sp modelId="{DE95ABF7-7565-4A91-B8C4-820F9875EFFD}">
      <dsp:nvSpPr>
        <dsp:cNvPr id="0" name=""/>
        <dsp:cNvSpPr/>
      </dsp:nvSpPr>
      <dsp:spPr>
        <a:xfrm>
          <a:off x="2798830" y="2498308"/>
          <a:ext cx="294556" cy="281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2798830" y="2498308"/>
        <a:ext cx="294556" cy="281009"/>
      </dsp:txXfrm>
    </dsp:sp>
    <dsp:sp modelId="{52046925-FDD2-452D-9F82-D594849B7939}">
      <dsp:nvSpPr>
        <dsp:cNvPr id="0" name=""/>
        <dsp:cNvSpPr/>
      </dsp:nvSpPr>
      <dsp:spPr>
        <a:xfrm>
          <a:off x="2798830" y="3060421"/>
          <a:ext cx="286093" cy="254501"/>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en-US" sz="1700" kern="1200"/>
        </a:p>
      </dsp:txBody>
      <dsp:txXfrm>
        <a:off x="2798830" y="3060421"/>
        <a:ext cx="286093" cy="254501"/>
      </dsp:txXfrm>
    </dsp:sp>
    <dsp:sp modelId="{E99ED401-82C2-4351-AE81-AA35C0BDB110}">
      <dsp:nvSpPr>
        <dsp:cNvPr id="0" name=""/>
        <dsp:cNvSpPr/>
      </dsp:nvSpPr>
      <dsp:spPr>
        <a:xfrm>
          <a:off x="2798830" y="3575274"/>
          <a:ext cx="353037" cy="322571"/>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US" sz="2200" kern="1200"/>
        </a:p>
      </dsp:txBody>
      <dsp:txXfrm>
        <a:off x="2798830" y="3575274"/>
        <a:ext cx="353037" cy="322571"/>
      </dsp:txXfrm>
    </dsp:sp>
    <dsp:sp modelId="{9FA18A4C-D74A-4F3D-8EAE-CE4A71F98F6A}">
      <dsp:nvSpPr>
        <dsp:cNvPr id="0" name=""/>
        <dsp:cNvSpPr/>
      </dsp:nvSpPr>
      <dsp:spPr>
        <a:xfrm>
          <a:off x="3804248" y="1754718"/>
          <a:ext cx="1047310" cy="523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3804248" y="1754718"/>
        <a:ext cx="1047310" cy="523655"/>
      </dsp:txXfrm>
    </dsp:sp>
    <dsp:sp modelId="{21A50E6E-CB1F-49B0-A7CE-2AB61ABB32CF}">
      <dsp:nvSpPr>
        <dsp:cNvPr id="0" name=""/>
        <dsp:cNvSpPr/>
      </dsp:nvSpPr>
      <dsp:spPr>
        <a:xfrm>
          <a:off x="4066076" y="2612800"/>
          <a:ext cx="385829" cy="26820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4066076" y="2612800"/>
        <a:ext cx="385829" cy="268205"/>
      </dsp:txXfrm>
    </dsp:sp>
    <dsp:sp modelId="{3EA9938F-EE40-45EB-A4DF-A57C3958EC59}">
      <dsp:nvSpPr>
        <dsp:cNvPr id="0" name=""/>
        <dsp:cNvSpPr/>
      </dsp:nvSpPr>
      <dsp:spPr>
        <a:xfrm>
          <a:off x="4066076" y="3141357"/>
          <a:ext cx="328729" cy="28910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a:p>
      </dsp:txBody>
      <dsp:txXfrm>
        <a:off x="4066076" y="3141357"/>
        <a:ext cx="328729" cy="289104"/>
      </dsp:txXfrm>
    </dsp:sp>
    <dsp:sp modelId="{EE125698-1573-4DCD-8C14-AFEFE69DA836}">
      <dsp:nvSpPr>
        <dsp:cNvPr id="0" name=""/>
        <dsp:cNvSpPr/>
      </dsp:nvSpPr>
      <dsp:spPr>
        <a:xfrm>
          <a:off x="4066076" y="3609981"/>
          <a:ext cx="319419" cy="3701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endParaRPr lang="en-US" sz="2500" kern="1200"/>
        </a:p>
      </dsp:txBody>
      <dsp:txXfrm>
        <a:off x="4066076" y="3609981"/>
        <a:ext cx="319419" cy="370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1C6A8-5883-4FD4-9A62-34434D6297E5}">
      <dsp:nvSpPr>
        <dsp:cNvPr id="0" name=""/>
        <dsp:cNvSpPr/>
      </dsp:nvSpPr>
      <dsp:spPr>
        <a:xfrm>
          <a:off x="4063435" y="2195850"/>
          <a:ext cx="163303" cy="1576629"/>
        </a:xfrm>
        <a:custGeom>
          <a:avLst/>
          <a:gdLst/>
          <a:ahLst/>
          <a:cxnLst/>
          <a:rect l="0" t="0" r="0" b="0"/>
          <a:pathLst>
            <a:path>
              <a:moveTo>
                <a:pt x="0" y="0"/>
              </a:moveTo>
              <a:lnTo>
                <a:pt x="0" y="1576629"/>
              </a:lnTo>
              <a:lnTo>
                <a:pt x="163303" y="15766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5F4A3-B478-426D-8624-FF9E0F5CF002}">
      <dsp:nvSpPr>
        <dsp:cNvPr id="0" name=""/>
        <dsp:cNvSpPr/>
      </dsp:nvSpPr>
      <dsp:spPr>
        <a:xfrm>
          <a:off x="4063435" y="2195850"/>
          <a:ext cx="163303" cy="1047347"/>
        </a:xfrm>
        <a:custGeom>
          <a:avLst/>
          <a:gdLst/>
          <a:ahLst/>
          <a:cxnLst/>
          <a:rect l="0" t="0" r="0" b="0"/>
          <a:pathLst>
            <a:path>
              <a:moveTo>
                <a:pt x="0" y="0"/>
              </a:moveTo>
              <a:lnTo>
                <a:pt x="0" y="1047347"/>
              </a:lnTo>
              <a:lnTo>
                <a:pt x="163303" y="10473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B1355F-D918-4514-9E2B-815916FFD327}">
      <dsp:nvSpPr>
        <dsp:cNvPr id="0" name=""/>
        <dsp:cNvSpPr/>
      </dsp:nvSpPr>
      <dsp:spPr>
        <a:xfrm>
          <a:off x="4063435" y="2195850"/>
          <a:ext cx="163303" cy="487043"/>
        </a:xfrm>
        <a:custGeom>
          <a:avLst/>
          <a:gdLst/>
          <a:ahLst/>
          <a:cxnLst/>
          <a:rect l="0" t="0" r="0" b="0"/>
          <a:pathLst>
            <a:path>
              <a:moveTo>
                <a:pt x="0" y="0"/>
              </a:moveTo>
              <a:lnTo>
                <a:pt x="0" y="487043"/>
              </a:lnTo>
              <a:lnTo>
                <a:pt x="163303" y="4870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8CFD5-3CAF-4848-A2C9-77E5396EAA56}">
      <dsp:nvSpPr>
        <dsp:cNvPr id="0" name=""/>
        <dsp:cNvSpPr/>
      </dsp:nvSpPr>
      <dsp:spPr>
        <a:xfrm>
          <a:off x="2522935" y="1057186"/>
          <a:ext cx="1975978" cy="594317"/>
        </a:xfrm>
        <a:custGeom>
          <a:avLst/>
          <a:gdLst/>
          <a:ahLst/>
          <a:cxnLst/>
          <a:rect l="0" t="0" r="0" b="0"/>
          <a:pathLst>
            <a:path>
              <a:moveTo>
                <a:pt x="0" y="0"/>
              </a:moveTo>
              <a:lnTo>
                <a:pt x="0" y="480004"/>
              </a:lnTo>
              <a:lnTo>
                <a:pt x="1975978" y="480004"/>
              </a:lnTo>
              <a:lnTo>
                <a:pt x="1975978" y="594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62958-E002-4B9E-9013-FD16A2F5BF28}">
      <dsp:nvSpPr>
        <dsp:cNvPr id="0" name=""/>
        <dsp:cNvSpPr/>
      </dsp:nvSpPr>
      <dsp:spPr>
        <a:xfrm>
          <a:off x="2746117" y="2195850"/>
          <a:ext cx="163303" cy="1515803"/>
        </a:xfrm>
        <a:custGeom>
          <a:avLst/>
          <a:gdLst/>
          <a:ahLst/>
          <a:cxnLst/>
          <a:rect l="0" t="0" r="0" b="0"/>
          <a:pathLst>
            <a:path>
              <a:moveTo>
                <a:pt x="0" y="0"/>
              </a:moveTo>
              <a:lnTo>
                <a:pt x="0" y="1515803"/>
              </a:lnTo>
              <a:lnTo>
                <a:pt x="163303" y="15158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5C25E-B903-4702-A929-11953F341D39}">
      <dsp:nvSpPr>
        <dsp:cNvPr id="0" name=""/>
        <dsp:cNvSpPr/>
      </dsp:nvSpPr>
      <dsp:spPr>
        <a:xfrm>
          <a:off x="2746117" y="2195850"/>
          <a:ext cx="163303" cy="945227"/>
        </a:xfrm>
        <a:custGeom>
          <a:avLst/>
          <a:gdLst/>
          <a:ahLst/>
          <a:cxnLst/>
          <a:rect l="0" t="0" r="0" b="0"/>
          <a:pathLst>
            <a:path>
              <a:moveTo>
                <a:pt x="0" y="0"/>
              </a:moveTo>
              <a:lnTo>
                <a:pt x="0" y="945227"/>
              </a:lnTo>
              <a:lnTo>
                <a:pt x="163303" y="94522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37139-56C6-4ABD-A452-5D3AC1F708C1}">
      <dsp:nvSpPr>
        <dsp:cNvPr id="0" name=""/>
        <dsp:cNvSpPr/>
      </dsp:nvSpPr>
      <dsp:spPr>
        <a:xfrm>
          <a:off x="2746117" y="2195850"/>
          <a:ext cx="163303" cy="374681"/>
        </a:xfrm>
        <a:custGeom>
          <a:avLst/>
          <a:gdLst/>
          <a:ahLst/>
          <a:cxnLst/>
          <a:rect l="0" t="0" r="0" b="0"/>
          <a:pathLst>
            <a:path>
              <a:moveTo>
                <a:pt x="0" y="0"/>
              </a:moveTo>
              <a:lnTo>
                <a:pt x="0" y="374681"/>
              </a:lnTo>
              <a:lnTo>
                <a:pt x="163303" y="3746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340D7-4C88-48C4-A9D0-EC5C3AFA26A9}">
      <dsp:nvSpPr>
        <dsp:cNvPr id="0" name=""/>
        <dsp:cNvSpPr/>
      </dsp:nvSpPr>
      <dsp:spPr>
        <a:xfrm>
          <a:off x="2522935" y="1057186"/>
          <a:ext cx="658659" cy="594317"/>
        </a:xfrm>
        <a:custGeom>
          <a:avLst/>
          <a:gdLst/>
          <a:ahLst/>
          <a:cxnLst/>
          <a:rect l="0" t="0" r="0" b="0"/>
          <a:pathLst>
            <a:path>
              <a:moveTo>
                <a:pt x="0" y="0"/>
              </a:moveTo>
              <a:lnTo>
                <a:pt x="0" y="480004"/>
              </a:lnTo>
              <a:lnTo>
                <a:pt x="658659" y="480004"/>
              </a:lnTo>
              <a:lnTo>
                <a:pt x="658659" y="594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C5529-2283-4C72-9AEF-5D4177EF5BAB}">
      <dsp:nvSpPr>
        <dsp:cNvPr id="0" name=""/>
        <dsp:cNvSpPr/>
      </dsp:nvSpPr>
      <dsp:spPr>
        <a:xfrm>
          <a:off x="1428798" y="2195850"/>
          <a:ext cx="163303" cy="1461870"/>
        </a:xfrm>
        <a:custGeom>
          <a:avLst/>
          <a:gdLst/>
          <a:ahLst/>
          <a:cxnLst/>
          <a:rect l="0" t="0" r="0" b="0"/>
          <a:pathLst>
            <a:path>
              <a:moveTo>
                <a:pt x="0" y="0"/>
              </a:moveTo>
              <a:lnTo>
                <a:pt x="0" y="1461870"/>
              </a:lnTo>
              <a:lnTo>
                <a:pt x="163303" y="14618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DA638-063B-4240-A193-6F043E23AB3B}">
      <dsp:nvSpPr>
        <dsp:cNvPr id="0" name=""/>
        <dsp:cNvSpPr/>
      </dsp:nvSpPr>
      <dsp:spPr>
        <a:xfrm>
          <a:off x="1428798" y="2195850"/>
          <a:ext cx="163303" cy="851875"/>
        </a:xfrm>
        <a:custGeom>
          <a:avLst/>
          <a:gdLst/>
          <a:ahLst/>
          <a:cxnLst/>
          <a:rect l="0" t="0" r="0" b="0"/>
          <a:pathLst>
            <a:path>
              <a:moveTo>
                <a:pt x="0" y="0"/>
              </a:moveTo>
              <a:lnTo>
                <a:pt x="0" y="851875"/>
              </a:lnTo>
              <a:lnTo>
                <a:pt x="163303" y="851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0DD18-A8D1-4E91-B695-AB83CFE41B8C}">
      <dsp:nvSpPr>
        <dsp:cNvPr id="0" name=""/>
        <dsp:cNvSpPr/>
      </dsp:nvSpPr>
      <dsp:spPr>
        <a:xfrm>
          <a:off x="1428798" y="2195850"/>
          <a:ext cx="163303" cy="343433"/>
        </a:xfrm>
        <a:custGeom>
          <a:avLst/>
          <a:gdLst/>
          <a:ahLst/>
          <a:cxnLst/>
          <a:rect l="0" t="0" r="0" b="0"/>
          <a:pathLst>
            <a:path>
              <a:moveTo>
                <a:pt x="0" y="0"/>
              </a:moveTo>
              <a:lnTo>
                <a:pt x="0" y="343433"/>
              </a:lnTo>
              <a:lnTo>
                <a:pt x="163303" y="3434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C3F86-7A14-476F-BFEB-0CDAB18325C5}">
      <dsp:nvSpPr>
        <dsp:cNvPr id="0" name=""/>
        <dsp:cNvSpPr/>
      </dsp:nvSpPr>
      <dsp:spPr>
        <a:xfrm>
          <a:off x="1864275" y="1057186"/>
          <a:ext cx="658659" cy="594317"/>
        </a:xfrm>
        <a:custGeom>
          <a:avLst/>
          <a:gdLst/>
          <a:ahLst/>
          <a:cxnLst/>
          <a:rect l="0" t="0" r="0" b="0"/>
          <a:pathLst>
            <a:path>
              <a:moveTo>
                <a:pt x="658659" y="0"/>
              </a:moveTo>
              <a:lnTo>
                <a:pt x="658659" y="480004"/>
              </a:lnTo>
              <a:lnTo>
                <a:pt x="0" y="480004"/>
              </a:lnTo>
              <a:lnTo>
                <a:pt x="0" y="594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32932-A53F-4009-ABDC-0CEB6E658BBD}">
      <dsp:nvSpPr>
        <dsp:cNvPr id="0" name=""/>
        <dsp:cNvSpPr/>
      </dsp:nvSpPr>
      <dsp:spPr>
        <a:xfrm>
          <a:off x="111479" y="2195850"/>
          <a:ext cx="163303" cy="1385049"/>
        </a:xfrm>
        <a:custGeom>
          <a:avLst/>
          <a:gdLst/>
          <a:ahLst/>
          <a:cxnLst/>
          <a:rect l="0" t="0" r="0" b="0"/>
          <a:pathLst>
            <a:path>
              <a:moveTo>
                <a:pt x="0" y="0"/>
              </a:moveTo>
              <a:lnTo>
                <a:pt x="0" y="1385049"/>
              </a:lnTo>
              <a:lnTo>
                <a:pt x="163303" y="13850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24D73-C95D-4086-82F3-A56F7B9C6AF2}">
      <dsp:nvSpPr>
        <dsp:cNvPr id="0" name=""/>
        <dsp:cNvSpPr/>
      </dsp:nvSpPr>
      <dsp:spPr>
        <a:xfrm>
          <a:off x="111479" y="2195850"/>
          <a:ext cx="163303" cy="851469"/>
        </a:xfrm>
        <a:custGeom>
          <a:avLst/>
          <a:gdLst/>
          <a:ahLst/>
          <a:cxnLst/>
          <a:rect l="0" t="0" r="0" b="0"/>
          <a:pathLst>
            <a:path>
              <a:moveTo>
                <a:pt x="0" y="0"/>
              </a:moveTo>
              <a:lnTo>
                <a:pt x="0" y="851469"/>
              </a:lnTo>
              <a:lnTo>
                <a:pt x="163303" y="8514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EBAE5-BB13-40C5-B0F3-A3D231AFEFB8}">
      <dsp:nvSpPr>
        <dsp:cNvPr id="0" name=""/>
        <dsp:cNvSpPr/>
      </dsp:nvSpPr>
      <dsp:spPr>
        <a:xfrm>
          <a:off x="111479" y="2195850"/>
          <a:ext cx="119843" cy="304978"/>
        </a:xfrm>
        <a:custGeom>
          <a:avLst/>
          <a:gdLst/>
          <a:ahLst/>
          <a:cxnLst/>
          <a:rect l="0" t="0" r="0" b="0"/>
          <a:pathLst>
            <a:path>
              <a:moveTo>
                <a:pt x="0" y="0"/>
              </a:moveTo>
              <a:lnTo>
                <a:pt x="0" y="304978"/>
              </a:lnTo>
              <a:lnTo>
                <a:pt x="119843" y="3049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C72F9-BF6E-4D6E-B09B-E4C8596FFB34}">
      <dsp:nvSpPr>
        <dsp:cNvPr id="0" name=""/>
        <dsp:cNvSpPr/>
      </dsp:nvSpPr>
      <dsp:spPr>
        <a:xfrm>
          <a:off x="546956" y="1057186"/>
          <a:ext cx="1975978" cy="594317"/>
        </a:xfrm>
        <a:custGeom>
          <a:avLst/>
          <a:gdLst/>
          <a:ahLst/>
          <a:cxnLst/>
          <a:rect l="0" t="0" r="0" b="0"/>
          <a:pathLst>
            <a:path>
              <a:moveTo>
                <a:pt x="1975978" y="0"/>
              </a:moveTo>
              <a:lnTo>
                <a:pt x="1975978" y="480004"/>
              </a:lnTo>
              <a:lnTo>
                <a:pt x="0" y="480004"/>
              </a:lnTo>
              <a:lnTo>
                <a:pt x="0" y="5943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28C3-7401-4A05-B27D-86506C1EDE3B}">
      <dsp:nvSpPr>
        <dsp:cNvPr id="0" name=""/>
        <dsp:cNvSpPr/>
      </dsp:nvSpPr>
      <dsp:spPr>
        <a:xfrm>
          <a:off x="1978588" y="512839"/>
          <a:ext cx="1088693" cy="5443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CEO</a:t>
          </a:r>
          <a:endParaRPr lang="en-US" sz="1400" kern="1200" dirty="0"/>
        </a:p>
      </dsp:txBody>
      <dsp:txXfrm>
        <a:off x="1978588" y="512839"/>
        <a:ext cx="1088693" cy="544346"/>
      </dsp:txXfrm>
    </dsp:sp>
    <dsp:sp modelId="{84CE7CF7-3815-4CEF-B839-E489141B7051}">
      <dsp:nvSpPr>
        <dsp:cNvPr id="0" name=""/>
        <dsp:cNvSpPr/>
      </dsp:nvSpPr>
      <dsp:spPr>
        <a:xfrm>
          <a:off x="2610" y="1651503"/>
          <a:ext cx="1088693" cy="5443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Project mgr</a:t>
          </a:r>
          <a:endParaRPr lang="en-US" sz="1400" kern="1200" dirty="0"/>
        </a:p>
      </dsp:txBody>
      <dsp:txXfrm>
        <a:off x="2610" y="1651503"/>
        <a:ext cx="1088693" cy="544346"/>
      </dsp:txXfrm>
    </dsp:sp>
    <dsp:sp modelId="{40251515-78D1-4A90-BBDD-D2412FACF11D}">
      <dsp:nvSpPr>
        <dsp:cNvPr id="0" name=""/>
        <dsp:cNvSpPr/>
      </dsp:nvSpPr>
      <dsp:spPr>
        <a:xfrm>
          <a:off x="231322" y="2386017"/>
          <a:ext cx="422227" cy="229621"/>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a:off x="231322" y="2386017"/>
        <a:ext cx="422227" cy="229621"/>
      </dsp:txXfrm>
    </dsp:sp>
    <dsp:sp modelId="{C9882ACB-69F1-4638-B6D4-DA7A69794377}">
      <dsp:nvSpPr>
        <dsp:cNvPr id="0" name=""/>
        <dsp:cNvSpPr/>
      </dsp:nvSpPr>
      <dsp:spPr>
        <a:xfrm flipV="1">
          <a:off x="274783" y="2882723"/>
          <a:ext cx="334326" cy="32919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US" sz="2200" kern="1200" dirty="0"/>
        </a:p>
      </dsp:txBody>
      <dsp:txXfrm rot="10800000">
        <a:off x="274783" y="2882723"/>
        <a:ext cx="334326" cy="329193"/>
      </dsp:txXfrm>
    </dsp:sp>
    <dsp:sp modelId="{F239E45E-1AD0-49AB-AC63-0BF05CFBD388}">
      <dsp:nvSpPr>
        <dsp:cNvPr id="0" name=""/>
        <dsp:cNvSpPr/>
      </dsp:nvSpPr>
      <dsp:spPr>
        <a:xfrm>
          <a:off x="274783" y="3440542"/>
          <a:ext cx="366998" cy="28071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274783" y="3440542"/>
        <a:ext cx="366998" cy="280714"/>
      </dsp:txXfrm>
    </dsp:sp>
    <dsp:sp modelId="{E9CA97E9-D71D-4837-93C0-BD1503982791}">
      <dsp:nvSpPr>
        <dsp:cNvPr id="0" name=""/>
        <dsp:cNvSpPr/>
      </dsp:nvSpPr>
      <dsp:spPr>
        <a:xfrm>
          <a:off x="1319928" y="1651503"/>
          <a:ext cx="1088693" cy="5443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Project mgr</a:t>
          </a:r>
          <a:endParaRPr lang="en-US" sz="1400" kern="1200" baseline="0" dirty="0">
            <a:solidFill>
              <a:srgbClr val="FFFFFF"/>
            </a:solidFill>
          </a:endParaRPr>
        </a:p>
      </dsp:txBody>
      <dsp:txXfrm>
        <a:off x="1319928" y="1651503"/>
        <a:ext cx="1088693" cy="544346"/>
      </dsp:txXfrm>
    </dsp:sp>
    <dsp:sp modelId="{333AE50A-4121-4976-916E-B81411330E2C}">
      <dsp:nvSpPr>
        <dsp:cNvPr id="0" name=""/>
        <dsp:cNvSpPr/>
      </dsp:nvSpPr>
      <dsp:spPr>
        <a:xfrm>
          <a:off x="1592102" y="2424475"/>
          <a:ext cx="366007" cy="22961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a:off x="1592102" y="2424475"/>
        <a:ext cx="366007" cy="229616"/>
      </dsp:txXfrm>
    </dsp:sp>
    <dsp:sp modelId="{BA9AC000-03B5-4FA7-8124-6A27947A4C8D}">
      <dsp:nvSpPr>
        <dsp:cNvPr id="0" name=""/>
        <dsp:cNvSpPr/>
      </dsp:nvSpPr>
      <dsp:spPr>
        <a:xfrm>
          <a:off x="1592102" y="2886277"/>
          <a:ext cx="406082" cy="322895"/>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US" sz="2200" kern="1200" dirty="0"/>
        </a:p>
      </dsp:txBody>
      <dsp:txXfrm>
        <a:off x="1592102" y="2886277"/>
        <a:ext cx="406082" cy="322895"/>
      </dsp:txXfrm>
    </dsp:sp>
    <dsp:sp modelId="{8BC87DE0-D1F9-494D-85AE-AD046AC1F75D}">
      <dsp:nvSpPr>
        <dsp:cNvPr id="0" name=""/>
        <dsp:cNvSpPr/>
      </dsp:nvSpPr>
      <dsp:spPr>
        <a:xfrm flipV="1">
          <a:off x="1592102" y="3517768"/>
          <a:ext cx="406104" cy="27990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1592102" y="3517768"/>
        <a:ext cx="406104" cy="279903"/>
      </dsp:txXfrm>
    </dsp:sp>
    <dsp:sp modelId="{7E12FD98-5AD1-44BD-85A7-E0A4A61F8BA8}">
      <dsp:nvSpPr>
        <dsp:cNvPr id="0" name=""/>
        <dsp:cNvSpPr/>
      </dsp:nvSpPr>
      <dsp:spPr>
        <a:xfrm>
          <a:off x="2637247" y="1651503"/>
          <a:ext cx="1088693" cy="5443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Project mgr</a:t>
          </a:r>
          <a:endParaRPr lang="en-US" sz="1400" kern="1200" dirty="0"/>
        </a:p>
      </dsp:txBody>
      <dsp:txXfrm>
        <a:off x="2637247" y="1651503"/>
        <a:ext cx="1088693" cy="544346"/>
      </dsp:txXfrm>
    </dsp:sp>
    <dsp:sp modelId="{DE95ABF7-7565-4A91-B8C4-820F9875EFFD}">
      <dsp:nvSpPr>
        <dsp:cNvPr id="0" name=""/>
        <dsp:cNvSpPr/>
      </dsp:nvSpPr>
      <dsp:spPr>
        <a:xfrm>
          <a:off x="2909421" y="2424475"/>
          <a:ext cx="306194" cy="29211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909421" y="2424475"/>
        <a:ext cx="306194" cy="292112"/>
      </dsp:txXfrm>
    </dsp:sp>
    <dsp:sp modelId="{52046925-FDD2-452D-9F82-D594849B7939}">
      <dsp:nvSpPr>
        <dsp:cNvPr id="0" name=""/>
        <dsp:cNvSpPr/>
      </dsp:nvSpPr>
      <dsp:spPr>
        <a:xfrm>
          <a:off x="2909421" y="3008799"/>
          <a:ext cx="297398" cy="264557"/>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2909421" y="3008799"/>
        <a:ext cx="297398" cy="264557"/>
      </dsp:txXfrm>
    </dsp:sp>
    <dsp:sp modelId="{E99ED401-82C2-4351-AE81-AA35C0BDB110}">
      <dsp:nvSpPr>
        <dsp:cNvPr id="0" name=""/>
        <dsp:cNvSpPr/>
      </dsp:nvSpPr>
      <dsp:spPr>
        <a:xfrm>
          <a:off x="2909421" y="3543995"/>
          <a:ext cx="366987" cy="335317"/>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endParaRPr lang="en-US" sz="2300" kern="1200" dirty="0"/>
        </a:p>
      </dsp:txBody>
      <dsp:txXfrm>
        <a:off x="2909421" y="3543995"/>
        <a:ext cx="366987" cy="335317"/>
      </dsp:txXfrm>
    </dsp:sp>
    <dsp:sp modelId="{9FA18A4C-D74A-4F3D-8EAE-CE4A71F98F6A}">
      <dsp:nvSpPr>
        <dsp:cNvPr id="0" name=""/>
        <dsp:cNvSpPr/>
      </dsp:nvSpPr>
      <dsp:spPr>
        <a:xfrm>
          <a:off x="3954566" y="1651503"/>
          <a:ext cx="1088693" cy="5443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Project mgr</a:t>
          </a:r>
          <a:endParaRPr lang="en-US" sz="1400" kern="1200" dirty="0"/>
        </a:p>
      </dsp:txBody>
      <dsp:txXfrm>
        <a:off x="3954566" y="1651503"/>
        <a:ext cx="1088693" cy="544346"/>
      </dsp:txXfrm>
    </dsp:sp>
    <dsp:sp modelId="{21A50E6E-CB1F-49B0-A7CE-2AB61ABB32CF}">
      <dsp:nvSpPr>
        <dsp:cNvPr id="0" name=""/>
        <dsp:cNvSpPr/>
      </dsp:nvSpPr>
      <dsp:spPr>
        <a:xfrm>
          <a:off x="4226739" y="2543491"/>
          <a:ext cx="401074" cy="27880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dsp:txBody>
      <dsp:txXfrm>
        <a:off x="4226739" y="2543491"/>
        <a:ext cx="401074" cy="278803"/>
      </dsp:txXfrm>
    </dsp:sp>
    <dsp:sp modelId="{3EA9938F-EE40-45EB-A4DF-A57C3958EC59}">
      <dsp:nvSpPr>
        <dsp:cNvPr id="0" name=""/>
        <dsp:cNvSpPr/>
      </dsp:nvSpPr>
      <dsp:spPr>
        <a:xfrm>
          <a:off x="4226739" y="3092933"/>
          <a:ext cx="341719" cy="30052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lang="en-US" sz="2000" kern="1200" dirty="0"/>
        </a:p>
      </dsp:txBody>
      <dsp:txXfrm>
        <a:off x="4226739" y="3092933"/>
        <a:ext cx="341719" cy="300528"/>
      </dsp:txXfrm>
    </dsp:sp>
    <dsp:sp modelId="{EE125698-1573-4DCD-8C14-AFEFE69DA836}">
      <dsp:nvSpPr>
        <dsp:cNvPr id="0" name=""/>
        <dsp:cNvSpPr/>
      </dsp:nvSpPr>
      <dsp:spPr>
        <a:xfrm>
          <a:off x="4226739" y="3580074"/>
          <a:ext cx="332040" cy="384809"/>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en-US" sz="2600" kern="1200" dirty="0"/>
        </a:p>
      </dsp:txBody>
      <dsp:txXfrm>
        <a:off x="4226739" y="3580074"/>
        <a:ext cx="332040" cy="3848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1C6A8-5883-4FD4-9A62-34434D6297E5}">
      <dsp:nvSpPr>
        <dsp:cNvPr id="0" name=""/>
        <dsp:cNvSpPr/>
      </dsp:nvSpPr>
      <dsp:spPr>
        <a:xfrm>
          <a:off x="3217768" y="1618501"/>
          <a:ext cx="129317" cy="1248506"/>
        </a:xfrm>
        <a:custGeom>
          <a:avLst/>
          <a:gdLst/>
          <a:ahLst/>
          <a:cxnLst/>
          <a:rect l="0" t="0" r="0" b="0"/>
          <a:pathLst>
            <a:path>
              <a:moveTo>
                <a:pt x="0" y="0"/>
              </a:moveTo>
              <a:lnTo>
                <a:pt x="0" y="1248506"/>
              </a:lnTo>
              <a:lnTo>
                <a:pt x="129317" y="12485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5F4A3-B478-426D-8624-FF9E0F5CF002}">
      <dsp:nvSpPr>
        <dsp:cNvPr id="0" name=""/>
        <dsp:cNvSpPr/>
      </dsp:nvSpPr>
      <dsp:spPr>
        <a:xfrm>
          <a:off x="3217768" y="1618501"/>
          <a:ext cx="129317" cy="829377"/>
        </a:xfrm>
        <a:custGeom>
          <a:avLst/>
          <a:gdLst/>
          <a:ahLst/>
          <a:cxnLst/>
          <a:rect l="0" t="0" r="0" b="0"/>
          <a:pathLst>
            <a:path>
              <a:moveTo>
                <a:pt x="0" y="0"/>
              </a:moveTo>
              <a:lnTo>
                <a:pt x="0" y="829377"/>
              </a:lnTo>
              <a:lnTo>
                <a:pt x="129317" y="8293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B1355F-D918-4514-9E2B-815916FFD327}">
      <dsp:nvSpPr>
        <dsp:cNvPr id="0" name=""/>
        <dsp:cNvSpPr/>
      </dsp:nvSpPr>
      <dsp:spPr>
        <a:xfrm>
          <a:off x="3217768" y="1618501"/>
          <a:ext cx="129317" cy="385681"/>
        </a:xfrm>
        <a:custGeom>
          <a:avLst/>
          <a:gdLst/>
          <a:ahLst/>
          <a:cxnLst/>
          <a:rect l="0" t="0" r="0" b="0"/>
          <a:pathLst>
            <a:path>
              <a:moveTo>
                <a:pt x="0" y="0"/>
              </a:moveTo>
              <a:lnTo>
                <a:pt x="0" y="385681"/>
              </a:lnTo>
              <a:lnTo>
                <a:pt x="129317" y="3856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8CFD5-3CAF-4848-A2C9-77E5396EAA56}">
      <dsp:nvSpPr>
        <dsp:cNvPr id="0" name=""/>
        <dsp:cNvSpPr/>
      </dsp:nvSpPr>
      <dsp:spPr>
        <a:xfrm>
          <a:off x="1997871" y="716811"/>
          <a:ext cx="1564744" cy="470630"/>
        </a:xfrm>
        <a:custGeom>
          <a:avLst/>
          <a:gdLst/>
          <a:ahLst/>
          <a:cxnLst/>
          <a:rect l="0" t="0" r="0" b="0"/>
          <a:pathLst>
            <a:path>
              <a:moveTo>
                <a:pt x="0" y="0"/>
              </a:moveTo>
              <a:lnTo>
                <a:pt x="0" y="380108"/>
              </a:lnTo>
              <a:lnTo>
                <a:pt x="1564744" y="380108"/>
              </a:lnTo>
              <a:lnTo>
                <a:pt x="1564744"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62958-E002-4B9E-9013-FD16A2F5BF28}">
      <dsp:nvSpPr>
        <dsp:cNvPr id="0" name=""/>
        <dsp:cNvSpPr/>
      </dsp:nvSpPr>
      <dsp:spPr>
        <a:xfrm>
          <a:off x="2174605" y="1618501"/>
          <a:ext cx="129317" cy="1200340"/>
        </a:xfrm>
        <a:custGeom>
          <a:avLst/>
          <a:gdLst/>
          <a:ahLst/>
          <a:cxnLst/>
          <a:rect l="0" t="0" r="0" b="0"/>
          <a:pathLst>
            <a:path>
              <a:moveTo>
                <a:pt x="0" y="0"/>
              </a:moveTo>
              <a:lnTo>
                <a:pt x="0" y="1200340"/>
              </a:lnTo>
              <a:lnTo>
                <a:pt x="129317" y="1200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5C25E-B903-4702-A929-11953F341D39}">
      <dsp:nvSpPr>
        <dsp:cNvPr id="0" name=""/>
        <dsp:cNvSpPr/>
      </dsp:nvSpPr>
      <dsp:spPr>
        <a:xfrm>
          <a:off x="2174605" y="1618501"/>
          <a:ext cx="129317" cy="748510"/>
        </a:xfrm>
        <a:custGeom>
          <a:avLst/>
          <a:gdLst/>
          <a:ahLst/>
          <a:cxnLst/>
          <a:rect l="0" t="0" r="0" b="0"/>
          <a:pathLst>
            <a:path>
              <a:moveTo>
                <a:pt x="0" y="0"/>
              </a:moveTo>
              <a:lnTo>
                <a:pt x="0" y="748510"/>
              </a:lnTo>
              <a:lnTo>
                <a:pt x="129317" y="7485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37139-56C6-4ABD-A452-5D3AC1F708C1}">
      <dsp:nvSpPr>
        <dsp:cNvPr id="0" name=""/>
        <dsp:cNvSpPr/>
      </dsp:nvSpPr>
      <dsp:spPr>
        <a:xfrm>
          <a:off x="2174605" y="1618501"/>
          <a:ext cx="129317" cy="296704"/>
        </a:xfrm>
        <a:custGeom>
          <a:avLst/>
          <a:gdLst/>
          <a:ahLst/>
          <a:cxnLst/>
          <a:rect l="0" t="0" r="0" b="0"/>
          <a:pathLst>
            <a:path>
              <a:moveTo>
                <a:pt x="0" y="0"/>
              </a:moveTo>
              <a:lnTo>
                <a:pt x="0" y="296704"/>
              </a:lnTo>
              <a:lnTo>
                <a:pt x="129317" y="296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340D7-4C88-48C4-A9D0-EC5C3AFA26A9}">
      <dsp:nvSpPr>
        <dsp:cNvPr id="0" name=""/>
        <dsp:cNvSpPr/>
      </dsp:nvSpPr>
      <dsp:spPr>
        <a:xfrm>
          <a:off x="1997871" y="716811"/>
          <a:ext cx="521581" cy="470630"/>
        </a:xfrm>
        <a:custGeom>
          <a:avLst/>
          <a:gdLst/>
          <a:ahLst/>
          <a:cxnLst/>
          <a:rect l="0" t="0" r="0" b="0"/>
          <a:pathLst>
            <a:path>
              <a:moveTo>
                <a:pt x="0" y="0"/>
              </a:moveTo>
              <a:lnTo>
                <a:pt x="0" y="380108"/>
              </a:lnTo>
              <a:lnTo>
                <a:pt x="521581" y="380108"/>
              </a:lnTo>
              <a:lnTo>
                <a:pt x="521581"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C5529-2283-4C72-9AEF-5D4177EF5BAB}">
      <dsp:nvSpPr>
        <dsp:cNvPr id="0" name=""/>
        <dsp:cNvSpPr/>
      </dsp:nvSpPr>
      <dsp:spPr>
        <a:xfrm>
          <a:off x="1131442" y="1618501"/>
          <a:ext cx="129317" cy="1157631"/>
        </a:xfrm>
        <a:custGeom>
          <a:avLst/>
          <a:gdLst/>
          <a:ahLst/>
          <a:cxnLst/>
          <a:rect l="0" t="0" r="0" b="0"/>
          <a:pathLst>
            <a:path>
              <a:moveTo>
                <a:pt x="0" y="0"/>
              </a:moveTo>
              <a:lnTo>
                <a:pt x="0" y="1157631"/>
              </a:lnTo>
              <a:lnTo>
                <a:pt x="129317" y="1157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DA638-063B-4240-A193-6F043E23AB3B}">
      <dsp:nvSpPr>
        <dsp:cNvPr id="0" name=""/>
        <dsp:cNvSpPr/>
      </dsp:nvSpPr>
      <dsp:spPr>
        <a:xfrm>
          <a:off x="1131442" y="1618501"/>
          <a:ext cx="129317" cy="674586"/>
        </a:xfrm>
        <a:custGeom>
          <a:avLst/>
          <a:gdLst/>
          <a:ahLst/>
          <a:cxnLst/>
          <a:rect l="0" t="0" r="0" b="0"/>
          <a:pathLst>
            <a:path>
              <a:moveTo>
                <a:pt x="0" y="0"/>
              </a:moveTo>
              <a:lnTo>
                <a:pt x="0" y="674586"/>
              </a:lnTo>
              <a:lnTo>
                <a:pt x="129317" y="6745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0DD18-A8D1-4E91-B695-AB83CFE41B8C}">
      <dsp:nvSpPr>
        <dsp:cNvPr id="0" name=""/>
        <dsp:cNvSpPr/>
      </dsp:nvSpPr>
      <dsp:spPr>
        <a:xfrm>
          <a:off x="1131442" y="1618501"/>
          <a:ext cx="129317" cy="271959"/>
        </a:xfrm>
        <a:custGeom>
          <a:avLst/>
          <a:gdLst/>
          <a:ahLst/>
          <a:cxnLst/>
          <a:rect l="0" t="0" r="0" b="0"/>
          <a:pathLst>
            <a:path>
              <a:moveTo>
                <a:pt x="0" y="0"/>
              </a:moveTo>
              <a:lnTo>
                <a:pt x="0" y="271959"/>
              </a:lnTo>
              <a:lnTo>
                <a:pt x="129317" y="2719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C3F86-7A14-476F-BFEB-0CDAB18325C5}">
      <dsp:nvSpPr>
        <dsp:cNvPr id="0" name=""/>
        <dsp:cNvSpPr/>
      </dsp:nvSpPr>
      <dsp:spPr>
        <a:xfrm>
          <a:off x="1476289" y="716811"/>
          <a:ext cx="521581" cy="470630"/>
        </a:xfrm>
        <a:custGeom>
          <a:avLst/>
          <a:gdLst/>
          <a:ahLst/>
          <a:cxnLst/>
          <a:rect l="0" t="0" r="0" b="0"/>
          <a:pathLst>
            <a:path>
              <a:moveTo>
                <a:pt x="521581" y="0"/>
              </a:moveTo>
              <a:lnTo>
                <a:pt x="521581" y="380108"/>
              </a:lnTo>
              <a:lnTo>
                <a:pt x="0" y="380108"/>
              </a:lnTo>
              <a:lnTo>
                <a:pt x="0"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32932-A53F-4009-ABDC-0CEB6E658BBD}">
      <dsp:nvSpPr>
        <dsp:cNvPr id="0" name=""/>
        <dsp:cNvSpPr/>
      </dsp:nvSpPr>
      <dsp:spPr>
        <a:xfrm>
          <a:off x="88278" y="1618501"/>
          <a:ext cx="129317" cy="1096797"/>
        </a:xfrm>
        <a:custGeom>
          <a:avLst/>
          <a:gdLst/>
          <a:ahLst/>
          <a:cxnLst/>
          <a:rect l="0" t="0" r="0" b="0"/>
          <a:pathLst>
            <a:path>
              <a:moveTo>
                <a:pt x="0" y="0"/>
              </a:moveTo>
              <a:lnTo>
                <a:pt x="0" y="1096797"/>
              </a:lnTo>
              <a:lnTo>
                <a:pt x="129317" y="1096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24D73-C95D-4086-82F3-A56F7B9C6AF2}">
      <dsp:nvSpPr>
        <dsp:cNvPr id="0" name=""/>
        <dsp:cNvSpPr/>
      </dsp:nvSpPr>
      <dsp:spPr>
        <a:xfrm>
          <a:off x="88278" y="1618501"/>
          <a:ext cx="129317" cy="674264"/>
        </a:xfrm>
        <a:custGeom>
          <a:avLst/>
          <a:gdLst/>
          <a:ahLst/>
          <a:cxnLst/>
          <a:rect l="0" t="0" r="0" b="0"/>
          <a:pathLst>
            <a:path>
              <a:moveTo>
                <a:pt x="0" y="0"/>
              </a:moveTo>
              <a:lnTo>
                <a:pt x="0" y="674264"/>
              </a:lnTo>
              <a:lnTo>
                <a:pt x="129317" y="6742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EBAE5-BB13-40C5-B0F3-A3D231AFEFB8}">
      <dsp:nvSpPr>
        <dsp:cNvPr id="0" name=""/>
        <dsp:cNvSpPr/>
      </dsp:nvSpPr>
      <dsp:spPr>
        <a:xfrm>
          <a:off x="88278" y="1618501"/>
          <a:ext cx="94901" cy="241507"/>
        </a:xfrm>
        <a:custGeom>
          <a:avLst/>
          <a:gdLst/>
          <a:ahLst/>
          <a:cxnLst/>
          <a:rect l="0" t="0" r="0" b="0"/>
          <a:pathLst>
            <a:path>
              <a:moveTo>
                <a:pt x="0" y="0"/>
              </a:moveTo>
              <a:lnTo>
                <a:pt x="0" y="241507"/>
              </a:lnTo>
              <a:lnTo>
                <a:pt x="94901" y="2415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C72F9-BF6E-4D6E-B09B-E4C8596FFB34}">
      <dsp:nvSpPr>
        <dsp:cNvPr id="0" name=""/>
        <dsp:cNvSpPr/>
      </dsp:nvSpPr>
      <dsp:spPr>
        <a:xfrm>
          <a:off x="433126" y="716811"/>
          <a:ext cx="1564744" cy="470630"/>
        </a:xfrm>
        <a:custGeom>
          <a:avLst/>
          <a:gdLst/>
          <a:ahLst/>
          <a:cxnLst/>
          <a:rect l="0" t="0" r="0" b="0"/>
          <a:pathLst>
            <a:path>
              <a:moveTo>
                <a:pt x="1564744" y="0"/>
              </a:moveTo>
              <a:lnTo>
                <a:pt x="1564744" y="380108"/>
              </a:lnTo>
              <a:lnTo>
                <a:pt x="0" y="380108"/>
              </a:lnTo>
              <a:lnTo>
                <a:pt x="0"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28C3-7401-4A05-B27D-86506C1EDE3B}">
      <dsp:nvSpPr>
        <dsp:cNvPr id="0" name=""/>
        <dsp:cNvSpPr/>
      </dsp:nvSpPr>
      <dsp:spPr>
        <a:xfrm>
          <a:off x="1566811" y="28575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CEO</a:t>
          </a:r>
          <a:endParaRPr lang="en-US" sz="1400" kern="1200" dirty="0"/>
        </a:p>
      </dsp:txBody>
      <dsp:txXfrm>
        <a:off x="1566811" y="285752"/>
        <a:ext cx="862118" cy="431059"/>
      </dsp:txXfrm>
    </dsp:sp>
    <dsp:sp modelId="{84CE7CF7-3815-4CEF-B839-E489141B7051}">
      <dsp:nvSpPr>
        <dsp:cNvPr id="0" name=""/>
        <dsp:cNvSpPr/>
      </dsp:nvSpPr>
      <dsp:spPr>
        <a:xfrm>
          <a:off x="2066"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066" y="1187442"/>
        <a:ext cx="862118" cy="431059"/>
      </dsp:txXfrm>
    </dsp:sp>
    <dsp:sp modelId="{40251515-78D1-4A90-BBDD-D2412FACF11D}">
      <dsp:nvSpPr>
        <dsp:cNvPr id="0" name=""/>
        <dsp:cNvSpPr/>
      </dsp:nvSpPr>
      <dsp:spPr>
        <a:xfrm>
          <a:off x="183180" y="1769091"/>
          <a:ext cx="334355" cy="18183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183180" y="1769091"/>
        <a:ext cx="334355" cy="181833"/>
      </dsp:txXfrm>
    </dsp:sp>
    <dsp:sp modelId="{C9882ACB-69F1-4638-B6D4-DA7A69794377}">
      <dsp:nvSpPr>
        <dsp:cNvPr id="0" name=""/>
        <dsp:cNvSpPr/>
      </dsp:nvSpPr>
      <dsp:spPr>
        <a:xfrm flipV="1">
          <a:off x="217596" y="2162424"/>
          <a:ext cx="264747" cy="260683"/>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rot="10800000">
        <a:off x="217596" y="2162424"/>
        <a:ext cx="264747" cy="260683"/>
      </dsp:txXfrm>
    </dsp:sp>
    <dsp:sp modelId="{F239E45E-1AD0-49AB-AC63-0BF05CFBD388}">
      <dsp:nvSpPr>
        <dsp:cNvPr id="0" name=""/>
        <dsp:cNvSpPr/>
      </dsp:nvSpPr>
      <dsp:spPr>
        <a:xfrm>
          <a:off x="217596" y="2604152"/>
          <a:ext cx="290620" cy="22229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a:off x="217596" y="2604152"/>
        <a:ext cx="290620" cy="222292"/>
      </dsp:txXfrm>
    </dsp:sp>
    <dsp:sp modelId="{E9CA97E9-D71D-4837-93C0-BD1503982791}">
      <dsp:nvSpPr>
        <dsp:cNvPr id="0" name=""/>
        <dsp:cNvSpPr/>
      </dsp:nvSpPr>
      <dsp:spPr>
        <a:xfrm>
          <a:off x="1045230"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baseline="0" dirty="0">
            <a:solidFill>
              <a:srgbClr val="FFFFFF"/>
            </a:solidFill>
          </a:endParaRPr>
        </a:p>
      </dsp:txBody>
      <dsp:txXfrm>
        <a:off x="1045230" y="1187442"/>
        <a:ext cx="862118" cy="431059"/>
      </dsp:txXfrm>
    </dsp:sp>
    <dsp:sp modelId="{333AE50A-4121-4976-916E-B81411330E2C}">
      <dsp:nvSpPr>
        <dsp:cNvPr id="0" name=""/>
        <dsp:cNvSpPr/>
      </dsp:nvSpPr>
      <dsp:spPr>
        <a:xfrm>
          <a:off x="1260759" y="1799546"/>
          <a:ext cx="289835" cy="18182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1260759" y="1799546"/>
        <a:ext cx="289835" cy="181829"/>
      </dsp:txXfrm>
    </dsp:sp>
    <dsp:sp modelId="{BA9AC000-03B5-4FA7-8124-6A27947A4C8D}">
      <dsp:nvSpPr>
        <dsp:cNvPr id="0" name=""/>
        <dsp:cNvSpPr/>
      </dsp:nvSpPr>
      <dsp:spPr>
        <a:xfrm>
          <a:off x="1260759" y="2165239"/>
          <a:ext cx="321570" cy="255695"/>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en-US" sz="1700" kern="1200" dirty="0"/>
        </a:p>
      </dsp:txBody>
      <dsp:txXfrm>
        <a:off x="1260759" y="2165239"/>
        <a:ext cx="321570" cy="255695"/>
      </dsp:txXfrm>
    </dsp:sp>
    <dsp:sp modelId="{8BC87DE0-D1F9-494D-85AE-AD046AC1F75D}">
      <dsp:nvSpPr>
        <dsp:cNvPr id="0" name=""/>
        <dsp:cNvSpPr/>
      </dsp:nvSpPr>
      <dsp:spPr>
        <a:xfrm flipV="1">
          <a:off x="1260759" y="2665307"/>
          <a:ext cx="321587" cy="221650"/>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rot="10800000">
        <a:off x="1260759" y="2665307"/>
        <a:ext cx="321587" cy="221650"/>
      </dsp:txXfrm>
    </dsp:sp>
    <dsp:sp modelId="{7E12FD98-5AD1-44BD-85A7-E0A4A61F8BA8}">
      <dsp:nvSpPr>
        <dsp:cNvPr id="0" name=""/>
        <dsp:cNvSpPr/>
      </dsp:nvSpPr>
      <dsp:spPr>
        <a:xfrm>
          <a:off x="2088393"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088393" y="1187442"/>
        <a:ext cx="862118" cy="431059"/>
      </dsp:txXfrm>
    </dsp:sp>
    <dsp:sp modelId="{DE95ABF7-7565-4A91-B8C4-820F9875EFFD}">
      <dsp:nvSpPr>
        <dsp:cNvPr id="0" name=""/>
        <dsp:cNvSpPr/>
      </dsp:nvSpPr>
      <dsp:spPr>
        <a:xfrm>
          <a:off x="2303923" y="1799546"/>
          <a:ext cx="242470" cy="23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2303923" y="1799546"/>
        <a:ext cx="242470" cy="231319"/>
      </dsp:txXfrm>
    </dsp:sp>
    <dsp:sp modelId="{52046925-FDD2-452D-9F82-D594849B7939}">
      <dsp:nvSpPr>
        <dsp:cNvPr id="0" name=""/>
        <dsp:cNvSpPr/>
      </dsp:nvSpPr>
      <dsp:spPr>
        <a:xfrm>
          <a:off x="2303923" y="2262262"/>
          <a:ext cx="235504" cy="209499"/>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2303923" y="2262262"/>
        <a:ext cx="235504" cy="209499"/>
      </dsp:txXfrm>
    </dsp:sp>
    <dsp:sp modelId="{E99ED401-82C2-4351-AE81-AA35C0BDB110}">
      <dsp:nvSpPr>
        <dsp:cNvPr id="0" name=""/>
        <dsp:cNvSpPr/>
      </dsp:nvSpPr>
      <dsp:spPr>
        <a:xfrm>
          <a:off x="2303923" y="2686075"/>
          <a:ext cx="290611" cy="26553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kern="1200" dirty="0"/>
        </a:p>
      </dsp:txBody>
      <dsp:txXfrm>
        <a:off x="2303923" y="2686075"/>
        <a:ext cx="290611" cy="265532"/>
      </dsp:txXfrm>
    </dsp:sp>
    <dsp:sp modelId="{9FA18A4C-D74A-4F3D-8EAE-CE4A71F98F6A}">
      <dsp:nvSpPr>
        <dsp:cNvPr id="0" name=""/>
        <dsp:cNvSpPr/>
      </dsp:nvSpPr>
      <dsp:spPr>
        <a:xfrm>
          <a:off x="3131556"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3131556" y="1187442"/>
        <a:ext cx="862118" cy="431059"/>
      </dsp:txXfrm>
    </dsp:sp>
    <dsp:sp modelId="{21A50E6E-CB1F-49B0-A7CE-2AB61ABB32CF}">
      <dsp:nvSpPr>
        <dsp:cNvPr id="0" name=""/>
        <dsp:cNvSpPr/>
      </dsp:nvSpPr>
      <dsp:spPr>
        <a:xfrm>
          <a:off x="3347086" y="1893793"/>
          <a:ext cx="317604" cy="2207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en-US" sz="1500" kern="1200" dirty="0"/>
        </a:p>
      </dsp:txBody>
      <dsp:txXfrm>
        <a:off x="3347086" y="1893793"/>
        <a:ext cx="317604" cy="220779"/>
      </dsp:txXfrm>
    </dsp:sp>
    <dsp:sp modelId="{3EA9938F-EE40-45EB-A4DF-A57C3958EC59}">
      <dsp:nvSpPr>
        <dsp:cNvPr id="0" name=""/>
        <dsp:cNvSpPr/>
      </dsp:nvSpPr>
      <dsp:spPr>
        <a:xfrm>
          <a:off x="3347086" y="2328887"/>
          <a:ext cx="270601" cy="237983"/>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sz="1600" kern="1200" dirty="0"/>
        </a:p>
      </dsp:txBody>
      <dsp:txXfrm>
        <a:off x="3347086" y="2328887"/>
        <a:ext cx="270601" cy="237983"/>
      </dsp:txXfrm>
    </dsp:sp>
    <dsp:sp modelId="{EE125698-1573-4DCD-8C14-AFEFE69DA836}">
      <dsp:nvSpPr>
        <dsp:cNvPr id="0" name=""/>
        <dsp:cNvSpPr/>
      </dsp:nvSpPr>
      <dsp:spPr>
        <a:xfrm>
          <a:off x="3347086" y="2714646"/>
          <a:ext cx="262937" cy="30472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endParaRPr lang="en-US" sz="2100" kern="1200" dirty="0"/>
        </a:p>
      </dsp:txBody>
      <dsp:txXfrm>
        <a:off x="3347086" y="2714646"/>
        <a:ext cx="262937" cy="3047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1C6A8-5883-4FD4-9A62-34434D6297E5}">
      <dsp:nvSpPr>
        <dsp:cNvPr id="0" name=""/>
        <dsp:cNvSpPr/>
      </dsp:nvSpPr>
      <dsp:spPr>
        <a:xfrm>
          <a:off x="3217768" y="1618501"/>
          <a:ext cx="129317" cy="1248506"/>
        </a:xfrm>
        <a:custGeom>
          <a:avLst/>
          <a:gdLst/>
          <a:ahLst/>
          <a:cxnLst/>
          <a:rect l="0" t="0" r="0" b="0"/>
          <a:pathLst>
            <a:path>
              <a:moveTo>
                <a:pt x="0" y="0"/>
              </a:moveTo>
              <a:lnTo>
                <a:pt x="0" y="1248506"/>
              </a:lnTo>
              <a:lnTo>
                <a:pt x="129317" y="12485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5F4A3-B478-426D-8624-FF9E0F5CF002}">
      <dsp:nvSpPr>
        <dsp:cNvPr id="0" name=""/>
        <dsp:cNvSpPr/>
      </dsp:nvSpPr>
      <dsp:spPr>
        <a:xfrm>
          <a:off x="3217768" y="1618501"/>
          <a:ext cx="129317" cy="829377"/>
        </a:xfrm>
        <a:custGeom>
          <a:avLst/>
          <a:gdLst/>
          <a:ahLst/>
          <a:cxnLst/>
          <a:rect l="0" t="0" r="0" b="0"/>
          <a:pathLst>
            <a:path>
              <a:moveTo>
                <a:pt x="0" y="0"/>
              </a:moveTo>
              <a:lnTo>
                <a:pt x="0" y="829377"/>
              </a:lnTo>
              <a:lnTo>
                <a:pt x="129317" y="8293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B1355F-D918-4514-9E2B-815916FFD327}">
      <dsp:nvSpPr>
        <dsp:cNvPr id="0" name=""/>
        <dsp:cNvSpPr/>
      </dsp:nvSpPr>
      <dsp:spPr>
        <a:xfrm>
          <a:off x="3217768" y="1618501"/>
          <a:ext cx="129317" cy="385681"/>
        </a:xfrm>
        <a:custGeom>
          <a:avLst/>
          <a:gdLst/>
          <a:ahLst/>
          <a:cxnLst/>
          <a:rect l="0" t="0" r="0" b="0"/>
          <a:pathLst>
            <a:path>
              <a:moveTo>
                <a:pt x="0" y="0"/>
              </a:moveTo>
              <a:lnTo>
                <a:pt x="0" y="385681"/>
              </a:lnTo>
              <a:lnTo>
                <a:pt x="129317" y="3856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8CFD5-3CAF-4848-A2C9-77E5396EAA56}">
      <dsp:nvSpPr>
        <dsp:cNvPr id="0" name=""/>
        <dsp:cNvSpPr/>
      </dsp:nvSpPr>
      <dsp:spPr>
        <a:xfrm>
          <a:off x="1997871" y="716811"/>
          <a:ext cx="1564744" cy="470630"/>
        </a:xfrm>
        <a:custGeom>
          <a:avLst/>
          <a:gdLst/>
          <a:ahLst/>
          <a:cxnLst/>
          <a:rect l="0" t="0" r="0" b="0"/>
          <a:pathLst>
            <a:path>
              <a:moveTo>
                <a:pt x="0" y="0"/>
              </a:moveTo>
              <a:lnTo>
                <a:pt x="0" y="380108"/>
              </a:lnTo>
              <a:lnTo>
                <a:pt x="1564744" y="380108"/>
              </a:lnTo>
              <a:lnTo>
                <a:pt x="1564744"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62958-E002-4B9E-9013-FD16A2F5BF28}">
      <dsp:nvSpPr>
        <dsp:cNvPr id="0" name=""/>
        <dsp:cNvSpPr/>
      </dsp:nvSpPr>
      <dsp:spPr>
        <a:xfrm>
          <a:off x="2174605" y="1618501"/>
          <a:ext cx="129317" cy="1200340"/>
        </a:xfrm>
        <a:custGeom>
          <a:avLst/>
          <a:gdLst/>
          <a:ahLst/>
          <a:cxnLst/>
          <a:rect l="0" t="0" r="0" b="0"/>
          <a:pathLst>
            <a:path>
              <a:moveTo>
                <a:pt x="0" y="0"/>
              </a:moveTo>
              <a:lnTo>
                <a:pt x="0" y="1200340"/>
              </a:lnTo>
              <a:lnTo>
                <a:pt x="129317" y="1200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5C25E-B903-4702-A929-11953F341D39}">
      <dsp:nvSpPr>
        <dsp:cNvPr id="0" name=""/>
        <dsp:cNvSpPr/>
      </dsp:nvSpPr>
      <dsp:spPr>
        <a:xfrm>
          <a:off x="2174605" y="1618501"/>
          <a:ext cx="129317" cy="748510"/>
        </a:xfrm>
        <a:custGeom>
          <a:avLst/>
          <a:gdLst/>
          <a:ahLst/>
          <a:cxnLst/>
          <a:rect l="0" t="0" r="0" b="0"/>
          <a:pathLst>
            <a:path>
              <a:moveTo>
                <a:pt x="0" y="0"/>
              </a:moveTo>
              <a:lnTo>
                <a:pt x="0" y="748510"/>
              </a:lnTo>
              <a:lnTo>
                <a:pt x="129317" y="7485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37139-56C6-4ABD-A452-5D3AC1F708C1}">
      <dsp:nvSpPr>
        <dsp:cNvPr id="0" name=""/>
        <dsp:cNvSpPr/>
      </dsp:nvSpPr>
      <dsp:spPr>
        <a:xfrm>
          <a:off x="2174605" y="1618501"/>
          <a:ext cx="129317" cy="296704"/>
        </a:xfrm>
        <a:custGeom>
          <a:avLst/>
          <a:gdLst/>
          <a:ahLst/>
          <a:cxnLst/>
          <a:rect l="0" t="0" r="0" b="0"/>
          <a:pathLst>
            <a:path>
              <a:moveTo>
                <a:pt x="0" y="0"/>
              </a:moveTo>
              <a:lnTo>
                <a:pt x="0" y="296704"/>
              </a:lnTo>
              <a:lnTo>
                <a:pt x="129317" y="296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340D7-4C88-48C4-A9D0-EC5C3AFA26A9}">
      <dsp:nvSpPr>
        <dsp:cNvPr id="0" name=""/>
        <dsp:cNvSpPr/>
      </dsp:nvSpPr>
      <dsp:spPr>
        <a:xfrm>
          <a:off x="1997871" y="716811"/>
          <a:ext cx="521581" cy="470630"/>
        </a:xfrm>
        <a:custGeom>
          <a:avLst/>
          <a:gdLst/>
          <a:ahLst/>
          <a:cxnLst/>
          <a:rect l="0" t="0" r="0" b="0"/>
          <a:pathLst>
            <a:path>
              <a:moveTo>
                <a:pt x="0" y="0"/>
              </a:moveTo>
              <a:lnTo>
                <a:pt x="0" y="380108"/>
              </a:lnTo>
              <a:lnTo>
                <a:pt x="521581" y="380108"/>
              </a:lnTo>
              <a:lnTo>
                <a:pt x="521581"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C5529-2283-4C72-9AEF-5D4177EF5BAB}">
      <dsp:nvSpPr>
        <dsp:cNvPr id="0" name=""/>
        <dsp:cNvSpPr/>
      </dsp:nvSpPr>
      <dsp:spPr>
        <a:xfrm>
          <a:off x="1131442" y="1618501"/>
          <a:ext cx="129317" cy="1157631"/>
        </a:xfrm>
        <a:custGeom>
          <a:avLst/>
          <a:gdLst/>
          <a:ahLst/>
          <a:cxnLst/>
          <a:rect l="0" t="0" r="0" b="0"/>
          <a:pathLst>
            <a:path>
              <a:moveTo>
                <a:pt x="0" y="0"/>
              </a:moveTo>
              <a:lnTo>
                <a:pt x="0" y="1157631"/>
              </a:lnTo>
              <a:lnTo>
                <a:pt x="129317" y="1157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DA638-063B-4240-A193-6F043E23AB3B}">
      <dsp:nvSpPr>
        <dsp:cNvPr id="0" name=""/>
        <dsp:cNvSpPr/>
      </dsp:nvSpPr>
      <dsp:spPr>
        <a:xfrm>
          <a:off x="1131442" y="1618501"/>
          <a:ext cx="129317" cy="674586"/>
        </a:xfrm>
        <a:custGeom>
          <a:avLst/>
          <a:gdLst/>
          <a:ahLst/>
          <a:cxnLst/>
          <a:rect l="0" t="0" r="0" b="0"/>
          <a:pathLst>
            <a:path>
              <a:moveTo>
                <a:pt x="0" y="0"/>
              </a:moveTo>
              <a:lnTo>
                <a:pt x="0" y="674586"/>
              </a:lnTo>
              <a:lnTo>
                <a:pt x="129317" y="6745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0DD18-A8D1-4E91-B695-AB83CFE41B8C}">
      <dsp:nvSpPr>
        <dsp:cNvPr id="0" name=""/>
        <dsp:cNvSpPr/>
      </dsp:nvSpPr>
      <dsp:spPr>
        <a:xfrm>
          <a:off x="1131442" y="1618501"/>
          <a:ext cx="129317" cy="271959"/>
        </a:xfrm>
        <a:custGeom>
          <a:avLst/>
          <a:gdLst/>
          <a:ahLst/>
          <a:cxnLst/>
          <a:rect l="0" t="0" r="0" b="0"/>
          <a:pathLst>
            <a:path>
              <a:moveTo>
                <a:pt x="0" y="0"/>
              </a:moveTo>
              <a:lnTo>
                <a:pt x="0" y="271959"/>
              </a:lnTo>
              <a:lnTo>
                <a:pt x="129317" y="2719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C3F86-7A14-476F-BFEB-0CDAB18325C5}">
      <dsp:nvSpPr>
        <dsp:cNvPr id="0" name=""/>
        <dsp:cNvSpPr/>
      </dsp:nvSpPr>
      <dsp:spPr>
        <a:xfrm>
          <a:off x="1476289" y="716811"/>
          <a:ext cx="521581" cy="470630"/>
        </a:xfrm>
        <a:custGeom>
          <a:avLst/>
          <a:gdLst/>
          <a:ahLst/>
          <a:cxnLst/>
          <a:rect l="0" t="0" r="0" b="0"/>
          <a:pathLst>
            <a:path>
              <a:moveTo>
                <a:pt x="521581" y="0"/>
              </a:moveTo>
              <a:lnTo>
                <a:pt x="521581" y="380108"/>
              </a:lnTo>
              <a:lnTo>
                <a:pt x="0" y="380108"/>
              </a:lnTo>
              <a:lnTo>
                <a:pt x="0"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32932-A53F-4009-ABDC-0CEB6E658BBD}">
      <dsp:nvSpPr>
        <dsp:cNvPr id="0" name=""/>
        <dsp:cNvSpPr/>
      </dsp:nvSpPr>
      <dsp:spPr>
        <a:xfrm>
          <a:off x="88278" y="1618501"/>
          <a:ext cx="129317" cy="1096797"/>
        </a:xfrm>
        <a:custGeom>
          <a:avLst/>
          <a:gdLst/>
          <a:ahLst/>
          <a:cxnLst/>
          <a:rect l="0" t="0" r="0" b="0"/>
          <a:pathLst>
            <a:path>
              <a:moveTo>
                <a:pt x="0" y="0"/>
              </a:moveTo>
              <a:lnTo>
                <a:pt x="0" y="1096797"/>
              </a:lnTo>
              <a:lnTo>
                <a:pt x="129317" y="1096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24D73-C95D-4086-82F3-A56F7B9C6AF2}">
      <dsp:nvSpPr>
        <dsp:cNvPr id="0" name=""/>
        <dsp:cNvSpPr/>
      </dsp:nvSpPr>
      <dsp:spPr>
        <a:xfrm>
          <a:off x="88278" y="1618501"/>
          <a:ext cx="129317" cy="674264"/>
        </a:xfrm>
        <a:custGeom>
          <a:avLst/>
          <a:gdLst/>
          <a:ahLst/>
          <a:cxnLst/>
          <a:rect l="0" t="0" r="0" b="0"/>
          <a:pathLst>
            <a:path>
              <a:moveTo>
                <a:pt x="0" y="0"/>
              </a:moveTo>
              <a:lnTo>
                <a:pt x="0" y="674264"/>
              </a:lnTo>
              <a:lnTo>
                <a:pt x="129317" y="6742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EBAE5-BB13-40C5-B0F3-A3D231AFEFB8}">
      <dsp:nvSpPr>
        <dsp:cNvPr id="0" name=""/>
        <dsp:cNvSpPr/>
      </dsp:nvSpPr>
      <dsp:spPr>
        <a:xfrm>
          <a:off x="88278" y="1618501"/>
          <a:ext cx="94901" cy="241507"/>
        </a:xfrm>
        <a:custGeom>
          <a:avLst/>
          <a:gdLst/>
          <a:ahLst/>
          <a:cxnLst/>
          <a:rect l="0" t="0" r="0" b="0"/>
          <a:pathLst>
            <a:path>
              <a:moveTo>
                <a:pt x="0" y="0"/>
              </a:moveTo>
              <a:lnTo>
                <a:pt x="0" y="241507"/>
              </a:lnTo>
              <a:lnTo>
                <a:pt x="94901" y="2415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C72F9-BF6E-4D6E-B09B-E4C8596FFB34}">
      <dsp:nvSpPr>
        <dsp:cNvPr id="0" name=""/>
        <dsp:cNvSpPr/>
      </dsp:nvSpPr>
      <dsp:spPr>
        <a:xfrm>
          <a:off x="433126" y="716811"/>
          <a:ext cx="1564744" cy="470630"/>
        </a:xfrm>
        <a:custGeom>
          <a:avLst/>
          <a:gdLst/>
          <a:ahLst/>
          <a:cxnLst/>
          <a:rect l="0" t="0" r="0" b="0"/>
          <a:pathLst>
            <a:path>
              <a:moveTo>
                <a:pt x="1564744" y="0"/>
              </a:moveTo>
              <a:lnTo>
                <a:pt x="1564744" y="380108"/>
              </a:lnTo>
              <a:lnTo>
                <a:pt x="0" y="380108"/>
              </a:lnTo>
              <a:lnTo>
                <a:pt x="0"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28C3-7401-4A05-B27D-86506C1EDE3B}">
      <dsp:nvSpPr>
        <dsp:cNvPr id="0" name=""/>
        <dsp:cNvSpPr/>
      </dsp:nvSpPr>
      <dsp:spPr>
        <a:xfrm>
          <a:off x="1566811" y="28575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CEO</a:t>
          </a:r>
          <a:endParaRPr lang="en-US" sz="1400" kern="1200" dirty="0"/>
        </a:p>
      </dsp:txBody>
      <dsp:txXfrm>
        <a:off x="1566811" y="285752"/>
        <a:ext cx="862118" cy="431059"/>
      </dsp:txXfrm>
    </dsp:sp>
    <dsp:sp modelId="{84CE7CF7-3815-4CEF-B839-E489141B7051}">
      <dsp:nvSpPr>
        <dsp:cNvPr id="0" name=""/>
        <dsp:cNvSpPr/>
      </dsp:nvSpPr>
      <dsp:spPr>
        <a:xfrm>
          <a:off x="2066"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066" y="1187442"/>
        <a:ext cx="862118" cy="431059"/>
      </dsp:txXfrm>
    </dsp:sp>
    <dsp:sp modelId="{40251515-78D1-4A90-BBDD-D2412FACF11D}">
      <dsp:nvSpPr>
        <dsp:cNvPr id="0" name=""/>
        <dsp:cNvSpPr/>
      </dsp:nvSpPr>
      <dsp:spPr>
        <a:xfrm>
          <a:off x="183180" y="1769091"/>
          <a:ext cx="334355" cy="18183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183180" y="1769091"/>
        <a:ext cx="334355" cy="181833"/>
      </dsp:txXfrm>
    </dsp:sp>
    <dsp:sp modelId="{C9882ACB-69F1-4638-B6D4-DA7A69794377}">
      <dsp:nvSpPr>
        <dsp:cNvPr id="0" name=""/>
        <dsp:cNvSpPr/>
      </dsp:nvSpPr>
      <dsp:spPr>
        <a:xfrm flipV="1">
          <a:off x="217596" y="2162424"/>
          <a:ext cx="264747" cy="260683"/>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217596" y="2162424"/>
        <a:ext cx="264747" cy="260683"/>
      </dsp:txXfrm>
    </dsp:sp>
    <dsp:sp modelId="{F239E45E-1AD0-49AB-AC63-0BF05CFBD388}">
      <dsp:nvSpPr>
        <dsp:cNvPr id="0" name=""/>
        <dsp:cNvSpPr/>
      </dsp:nvSpPr>
      <dsp:spPr>
        <a:xfrm>
          <a:off x="217596" y="2604152"/>
          <a:ext cx="290620" cy="22229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a:off x="217596" y="2604152"/>
        <a:ext cx="290620" cy="222292"/>
      </dsp:txXfrm>
    </dsp:sp>
    <dsp:sp modelId="{E9CA97E9-D71D-4837-93C0-BD1503982791}">
      <dsp:nvSpPr>
        <dsp:cNvPr id="0" name=""/>
        <dsp:cNvSpPr/>
      </dsp:nvSpPr>
      <dsp:spPr>
        <a:xfrm>
          <a:off x="1045230"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baseline="0" dirty="0">
            <a:solidFill>
              <a:srgbClr val="FFFFFF"/>
            </a:solidFill>
          </a:endParaRPr>
        </a:p>
      </dsp:txBody>
      <dsp:txXfrm>
        <a:off x="1045230" y="1187442"/>
        <a:ext cx="862118" cy="431059"/>
      </dsp:txXfrm>
    </dsp:sp>
    <dsp:sp modelId="{333AE50A-4121-4976-916E-B81411330E2C}">
      <dsp:nvSpPr>
        <dsp:cNvPr id="0" name=""/>
        <dsp:cNvSpPr/>
      </dsp:nvSpPr>
      <dsp:spPr>
        <a:xfrm>
          <a:off x="1260759" y="1799546"/>
          <a:ext cx="289835" cy="18182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1260759" y="1799546"/>
        <a:ext cx="289835" cy="181829"/>
      </dsp:txXfrm>
    </dsp:sp>
    <dsp:sp modelId="{BA9AC000-03B5-4FA7-8124-6A27947A4C8D}">
      <dsp:nvSpPr>
        <dsp:cNvPr id="0" name=""/>
        <dsp:cNvSpPr/>
      </dsp:nvSpPr>
      <dsp:spPr>
        <a:xfrm>
          <a:off x="1260759" y="2165239"/>
          <a:ext cx="321570" cy="255695"/>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a:off x="1260759" y="2165239"/>
        <a:ext cx="321570" cy="255695"/>
      </dsp:txXfrm>
    </dsp:sp>
    <dsp:sp modelId="{8BC87DE0-D1F9-494D-85AE-AD046AC1F75D}">
      <dsp:nvSpPr>
        <dsp:cNvPr id="0" name=""/>
        <dsp:cNvSpPr/>
      </dsp:nvSpPr>
      <dsp:spPr>
        <a:xfrm flipV="1">
          <a:off x="1260759" y="2665307"/>
          <a:ext cx="321587" cy="221650"/>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1260759" y="2665307"/>
        <a:ext cx="321587" cy="221650"/>
      </dsp:txXfrm>
    </dsp:sp>
    <dsp:sp modelId="{7E12FD98-5AD1-44BD-85A7-E0A4A61F8BA8}">
      <dsp:nvSpPr>
        <dsp:cNvPr id="0" name=""/>
        <dsp:cNvSpPr/>
      </dsp:nvSpPr>
      <dsp:spPr>
        <a:xfrm>
          <a:off x="2088393"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088393" y="1187442"/>
        <a:ext cx="862118" cy="431059"/>
      </dsp:txXfrm>
    </dsp:sp>
    <dsp:sp modelId="{DE95ABF7-7565-4A91-B8C4-820F9875EFFD}">
      <dsp:nvSpPr>
        <dsp:cNvPr id="0" name=""/>
        <dsp:cNvSpPr/>
      </dsp:nvSpPr>
      <dsp:spPr>
        <a:xfrm>
          <a:off x="2303923" y="1799546"/>
          <a:ext cx="242470" cy="23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a:off x="2303923" y="1799546"/>
        <a:ext cx="242470" cy="231319"/>
      </dsp:txXfrm>
    </dsp:sp>
    <dsp:sp modelId="{52046925-FDD2-452D-9F82-D594849B7939}">
      <dsp:nvSpPr>
        <dsp:cNvPr id="0" name=""/>
        <dsp:cNvSpPr/>
      </dsp:nvSpPr>
      <dsp:spPr>
        <a:xfrm>
          <a:off x="2303923" y="2262262"/>
          <a:ext cx="235504" cy="209499"/>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a:off x="2303923" y="2262262"/>
        <a:ext cx="235504" cy="209499"/>
      </dsp:txXfrm>
    </dsp:sp>
    <dsp:sp modelId="{E99ED401-82C2-4351-AE81-AA35C0BDB110}">
      <dsp:nvSpPr>
        <dsp:cNvPr id="0" name=""/>
        <dsp:cNvSpPr/>
      </dsp:nvSpPr>
      <dsp:spPr>
        <a:xfrm>
          <a:off x="2303923" y="2686075"/>
          <a:ext cx="290611" cy="26553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en-US" sz="1300" kern="1200" dirty="0"/>
        </a:p>
      </dsp:txBody>
      <dsp:txXfrm>
        <a:off x="2303923" y="2686075"/>
        <a:ext cx="290611" cy="265532"/>
      </dsp:txXfrm>
    </dsp:sp>
    <dsp:sp modelId="{9FA18A4C-D74A-4F3D-8EAE-CE4A71F98F6A}">
      <dsp:nvSpPr>
        <dsp:cNvPr id="0" name=""/>
        <dsp:cNvSpPr/>
      </dsp:nvSpPr>
      <dsp:spPr>
        <a:xfrm>
          <a:off x="3131556"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Mgr of</a:t>
          </a:r>
        </a:p>
        <a:p>
          <a:pPr lvl="0" algn="ctr" defTabSz="622300">
            <a:lnSpc>
              <a:spcPct val="90000"/>
            </a:lnSpc>
            <a:spcBef>
              <a:spcPct val="0"/>
            </a:spcBef>
            <a:spcAft>
              <a:spcPct val="35000"/>
            </a:spcAft>
          </a:pPr>
          <a:r>
            <a:rPr lang="en-US" sz="1400" kern="1200" dirty="0" smtClean="0"/>
            <a:t> PJs</a:t>
          </a:r>
          <a:endParaRPr lang="en-US" sz="1400" kern="1200" dirty="0"/>
        </a:p>
      </dsp:txBody>
      <dsp:txXfrm>
        <a:off x="3131556" y="1187442"/>
        <a:ext cx="862118" cy="431059"/>
      </dsp:txXfrm>
    </dsp:sp>
    <dsp:sp modelId="{21A50E6E-CB1F-49B0-A7CE-2AB61ABB32CF}">
      <dsp:nvSpPr>
        <dsp:cNvPr id="0" name=""/>
        <dsp:cNvSpPr/>
      </dsp:nvSpPr>
      <dsp:spPr>
        <a:xfrm>
          <a:off x="3347086" y="1893793"/>
          <a:ext cx="317604" cy="2207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PM</a:t>
          </a:r>
          <a:endParaRPr lang="en-US" sz="1300" kern="1200" dirty="0"/>
        </a:p>
      </dsp:txBody>
      <dsp:txXfrm>
        <a:off x="3347086" y="1893793"/>
        <a:ext cx="317604" cy="220779"/>
      </dsp:txXfrm>
    </dsp:sp>
    <dsp:sp modelId="{3EA9938F-EE40-45EB-A4DF-A57C3958EC59}">
      <dsp:nvSpPr>
        <dsp:cNvPr id="0" name=""/>
        <dsp:cNvSpPr/>
      </dsp:nvSpPr>
      <dsp:spPr>
        <a:xfrm>
          <a:off x="3347086" y="2328887"/>
          <a:ext cx="270601" cy="237983"/>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PM</a:t>
          </a:r>
          <a:endParaRPr lang="en-US" sz="1300" kern="1200" dirty="0"/>
        </a:p>
      </dsp:txBody>
      <dsp:txXfrm>
        <a:off x="3347086" y="2328887"/>
        <a:ext cx="270601" cy="237983"/>
      </dsp:txXfrm>
    </dsp:sp>
    <dsp:sp modelId="{EE125698-1573-4DCD-8C14-AFEFE69DA836}">
      <dsp:nvSpPr>
        <dsp:cNvPr id="0" name=""/>
        <dsp:cNvSpPr/>
      </dsp:nvSpPr>
      <dsp:spPr>
        <a:xfrm>
          <a:off x="3347086" y="2714646"/>
          <a:ext cx="262937" cy="30472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PM</a:t>
          </a:r>
          <a:endParaRPr lang="en-US" sz="1300" kern="1200" dirty="0"/>
        </a:p>
      </dsp:txBody>
      <dsp:txXfrm>
        <a:off x="3347086" y="2714646"/>
        <a:ext cx="262937" cy="3047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1C6A8-5883-4FD4-9A62-34434D6297E5}">
      <dsp:nvSpPr>
        <dsp:cNvPr id="0" name=""/>
        <dsp:cNvSpPr/>
      </dsp:nvSpPr>
      <dsp:spPr>
        <a:xfrm>
          <a:off x="3217768" y="1618501"/>
          <a:ext cx="129317" cy="1248506"/>
        </a:xfrm>
        <a:custGeom>
          <a:avLst/>
          <a:gdLst/>
          <a:ahLst/>
          <a:cxnLst/>
          <a:rect l="0" t="0" r="0" b="0"/>
          <a:pathLst>
            <a:path>
              <a:moveTo>
                <a:pt x="0" y="0"/>
              </a:moveTo>
              <a:lnTo>
                <a:pt x="0" y="1248506"/>
              </a:lnTo>
              <a:lnTo>
                <a:pt x="129317" y="12485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5F4A3-B478-426D-8624-FF9E0F5CF002}">
      <dsp:nvSpPr>
        <dsp:cNvPr id="0" name=""/>
        <dsp:cNvSpPr/>
      </dsp:nvSpPr>
      <dsp:spPr>
        <a:xfrm>
          <a:off x="3217768" y="1618501"/>
          <a:ext cx="129317" cy="829377"/>
        </a:xfrm>
        <a:custGeom>
          <a:avLst/>
          <a:gdLst/>
          <a:ahLst/>
          <a:cxnLst/>
          <a:rect l="0" t="0" r="0" b="0"/>
          <a:pathLst>
            <a:path>
              <a:moveTo>
                <a:pt x="0" y="0"/>
              </a:moveTo>
              <a:lnTo>
                <a:pt x="0" y="829377"/>
              </a:lnTo>
              <a:lnTo>
                <a:pt x="129317" y="8293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B1355F-D918-4514-9E2B-815916FFD327}">
      <dsp:nvSpPr>
        <dsp:cNvPr id="0" name=""/>
        <dsp:cNvSpPr/>
      </dsp:nvSpPr>
      <dsp:spPr>
        <a:xfrm>
          <a:off x="3217768" y="1618501"/>
          <a:ext cx="129317" cy="385681"/>
        </a:xfrm>
        <a:custGeom>
          <a:avLst/>
          <a:gdLst/>
          <a:ahLst/>
          <a:cxnLst/>
          <a:rect l="0" t="0" r="0" b="0"/>
          <a:pathLst>
            <a:path>
              <a:moveTo>
                <a:pt x="0" y="0"/>
              </a:moveTo>
              <a:lnTo>
                <a:pt x="0" y="385681"/>
              </a:lnTo>
              <a:lnTo>
                <a:pt x="129317" y="3856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8CFD5-3CAF-4848-A2C9-77E5396EAA56}">
      <dsp:nvSpPr>
        <dsp:cNvPr id="0" name=""/>
        <dsp:cNvSpPr/>
      </dsp:nvSpPr>
      <dsp:spPr>
        <a:xfrm>
          <a:off x="1997871" y="716811"/>
          <a:ext cx="1564744" cy="470630"/>
        </a:xfrm>
        <a:custGeom>
          <a:avLst/>
          <a:gdLst/>
          <a:ahLst/>
          <a:cxnLst/>
          <a:rect l="0" t="0" r="0" b="0"/>
          <a:pathLst>
            <a:path>
              <a:moveTo>
                <a:pt x="0" y="0"/>
              </a:moveTo>
              <a:lnTo>
                <a:pt x="0" y="380108"/>
              </a:lnTo>
              <a:lnTo>
                <a:pt x="1564744" y="380108"/>
              </a:lnTo>
              <a:lnTo>
                <a:pt x="1564744"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62958-E002-4B9E-9013-FD16A2F5BF28}">
      <dsp:nvSpPr>
        <dsp:cNvPr id="0" name=""/>
        <dsp:cNvSpPr/>
      </dsp:nvSpPr>
      <dsp:spPr>
        <a:xfrm>
          <a:off x="2174605" y="1618501"/>
          <a:ext cx="129317" cy="1200340"/>
        </a:xfrm>
        <a:custGeom>
          <a:avLst/>
          <a:gdLst/>
          <a:ahLst/>
          <a:cxnLst/>
          <a:rect l="0" t="0" r="0" b="0"/>
          <a:pathLst>
            <a:path>
              <a:moveTo>
                <a:pt x="0" y="0"/>
              </a:moveTo>
              <a:lnTo>
                <a:pt x="0" y="1200340"/>
              </a:lnTo>
              <a:lnTo>
                <a:pt x="129317" y="1200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5C25E-B903-4702-A929-11953F341D39}">
      <dsp:nvSpPr>
        <dsp:cNvPr id="0" name=""/>
        <dsp:cNvSpPr/>
      </dsp:nvSpPr>
      <dsp:spPr>
        <a:xfrm>
          <a:off x="2174605" y="1618501"/>
          <a:ext cx="129317" cy="748510"/>
        </a:xfrm>
        <a:custGeom>
          <a:avLst/>
          <a:gdLst/>
          <a:ahLst/>
          <a:cxnLst/>
          <a:rect l="0" t="0" r="0" b="0"/>
          <a:pathLst>
            <a:path>
              <a:moveTo>
                <a:pt x="0" y="0"/>
              </a:moveTo>
              <a:lnTo>
                <a:pt x="0" y="748510"/>
              </a:lnTo>
              <a:lnTo>
                <a:pt x="129317" y="7485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37139-56C6-4ABD-A452-5D3AC1F708C1}">
      <dsp:nvSpPr>
        <dsp:cNvPr id="0" name=""/>
        <dsp:cNvSpPr/>
      </dsp:nvSpPr>
      <dsp:spPr>
        <a:xfrm>
          <a:off x="2174605" y="1618501"/>
          <a:ext cx="129317" cy="296704"/>
        </a:xfrm>
        <a:custGeom>
          <a:avLst/>
          <a:gdLst/>
          <a:ahLst/>
          <a:cxnLst/>
          <a:rect l="0" t="0" r="0" b="0"/>
          <a:pathLst>
            <a:path>
              <a:moveTo>
                <a:pt x="0" y="0"/>
              </a:moveTo>
              <a:lnTo>
                <a:pt x="0" y="296704"/>
              </a:lnTo>
              <a:lnTo>
                <a:pt x="129317" y="2967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340D7-4C88-48C4-A9D0-EC5C3AFA26A9}">
      <dsp:nvSpPr>
        <dsp:cNvPr id="0" name=""/>
        <dsp:cNvSpPr/>
      </dsp:nvSpPr>
      <dsp:spPr>
        <a:xfrm>
          <a:off x="1997871" y="716811"/>
          <a:ext cx="521581" cy="470630"/>
        </a:xfrm>
        <a:custGeom>
          <a:avLst/>
          <a:gdLst/>
          <a:ahLst/>
          <a:cxnLst/>
          <a:rect l="0" t="0" r="0" b="0"/>
          <a:pathLst>
            <a:path>
              <a:moveTo>
                <a:pt x="0" y="0"/>
              </a:moveTo>
              <a:lnTo>
                <a:pt x="0" y="380108"/>
              </a:lnTo>
              <a:lnTo>
                <a:pt x="521581" y="380108"/>
              </a:lnTo>
              <a:lnTo>
                <a:pt x="521581"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C5529-2283-4C72-9AEF-5D4177EF5BAB}">
      <dsp:nvSpPr>
        <dsp:cNvPr id="0" name=""/>
        <dsp:cNvSpPr/>
      </dsp:nvSpPr>
      <dsp:spPr>
        <a:xfrm>
          <a:off x="1131442" y="1618501"/>
          <a:ext cx="129317" cy="1157631"/>
        </a:xfrm>
        <a:custGeom>
          <a:avLst/>
          <a:gdLst/>
          <a:ahLst/>
          <a:cxnLst/>
          <a:rect l="0" t="0" r="0" b="0"/>
          <a:pathLst>
            <a:path>
              <a:moveTo>
                <a:pt x="0" y="0"/>
              </a:moveTo>
              <a:lnTo>
                <a:pt x="0" y="1157631"/>
              </a:lnTo>
              <a:lnTo>
                <a:pt x="129317" y="1157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DA638-063B-4240-A193-6F043E23AB3B}">
      <dsp:nvSpPr>
        <dsp:cNvPr id="0" name=""/>
        <dsp:cNvSpPr/>
      </dsp:nvSpPr>
      <dsp:spPr>
        <a:xfrm>
          <a:off x="1131442" y="1618501"/>
          <a:ext cx="129317" cy="674586"/>
        </a:xfrm>
        <a:custGeom>
          <a:avLst/>
          <a:gdLst/>
          <a:ahLst/>
          <a:cxnLst/>
          <a:rect l="0" t="0" r="0" b="0"/>
          <a:pathLst>
            <a:path>
              <a:moveTo>
                <a:pt x="0" y="0"/>
              </a:moveTo>
              <a:lnTo>
                <a:pt x="0" y="674586"/>
              </a:lnTo>
              <a:lnTo>
                <a:pt x="129317" y="6745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0DD18-A8D1-4E91-B695-AB83CFE41B8C}">
      <dsp:nvSpPr>
        <dsp:cNvPr id="0" name=""/>
        <dsp:cNvSpPr/>
      </dsp:nvSpPr>
      <dsp:spPr>
        <a:xfrm>
          <a:off x="1131442" y="1618501"/>
          <a:ext cx="129317" cy="271959"/>
        </a:xfrm>
        <a:custGeom>
          <a:avLst/>
          <a:gdLst/>
          <a:ahLst/>
          <a:cxnLst/>
          <a:rect l="0" t="0" r="0" b="0"/>
          <a:pathLst>
            <a:path>
              <a:moveTo>
                <a:pt x="0" y="0"/>
              </a:moveTo>
              <a:lnTo>
                <a:pt x="0" y="271959"/>
              </a:lnTo>
              <a:lnTo>
                <a:pt x="129317" y="2719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C3F86-7A14-476F-BFEB-0CDAB18325C5}">
      <dsp:nvSpPr>
        <dsp:cNvPr id="0" name=""/>
        <dsp:cNvSpPr/>
      </dsp:nvSpPr>
      <dsp:spPr>
        <a:xfrm>
          <a:off x="1476289" y="716811"/>
          <a:ext cx="521581" cy="470630"/>
        </a:xfrm>
        <a:custGeom>
          <a:avLst/>
          <a:gdLst/>
          <a:ahLst/>
          <a:cxnLst/>
          <a:rect l="0" t="0" r="0" b="0"/>
          <a:pathLst>
            <a:path>
              <a:moveTo>
                <a:pt x="521581" y="0"/>
              </a:moveTo>
              <a:lnTo>
                <a:pt x="521581" y="380108"/>
              </a:lnTo>
              <a:lnTo>
                <a:pt x="0" y="380108"/>
              </a:lnTo>
              <a:lnTo>
                <a:pt x="0"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32932-A53F-4009-ABDC-0CEB6E658BBD}">
      <dsp:nvSpPr>
        <dsp:cNvPr id="0" name=""/>
        <dsp:cNvSpPr/>
      </dsp:nvSpPr>
      <dsp:spPr>
        <a:xfrm>
          <a:off x="88278" y="1618501"/>
          <a:ext cx="129317" cy="1096797"/>
        </a:xfrm>
        <a:custGeom>
          <a:avLst/>
          <a:gdLst/>
          <a:ahLst/>
          <a:cxnLst/>
          <a:rect l="0" t="0" r="0" b="0"/>
          <a:pathLst>
            <a:path>
              <a:moveTo>
                <a:pt x="0" y="0"/>
              </a:moveTo>
              <a:lnTo>
                <a:pt x="0" y="1096797"/>
              </a:lnTo>
              <a:lnTo>
                <a:pt x="129317" y="10967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24D73-C95D-4086-82F3-A56F7B9C6AF2}">
      <dsp:nvSpPr>
        <dsp:cNvPr id="0" name=""/>
        <dsp:cNvSpPr/>
      </dsp:nvSpPr>
      <dsp:spPr>
        <a:xfrm>
          <a:off x="88278" y="1618501"/>
          <a:ext cx="129317" cy="674264"/>
        </a:xfrm>
        <a:custGeom>
          <a:avLst/>
          <a:gdLst/>
          <a:ahLst/>
          <a:cxnLst/>
          <a:rect l="0" t="0" r="0" b="0"/>
          <a:pathLst>
            <a:path>
              <a:moveTo>
                <a:pt x="0" y="0"/>
              </a:moveTo>
              <a:lnTo>
                <a:pt x="0" y="674264"/>
              </a:lnTo>
              <a:lnTo>
                <a:pt x="129317" y="6742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EBAE5-BB13-40C5-B0F3-A3D231AFEFB8}">
      <dsp:nvSpPr>
        <dsp:cNvPr id="0" name=""/>
        <dsp:cNvSpPr/>
      </dsp:nvSpPr>
      <dsp:spPr>
        <a:xfrm>
          <a:off x="88278" y="1618501"/>
          <a:ext cx="94901" cy="241507"/>
        </a:xfrm>
        <a:custGeom>
          <a:avLst/>
          <a:gdLst/>
          <a:ahLst/>
          <a:cxnLst/>
          <a:rect l="0" t="0" r="0" b="0"/>
          <a:pathLst>
            <a:path>
              <a:moveTo>
                <a:pt x="0" y="0"/>
              </a:moveTo>
              <a:lnTo>
                <a:pt x="0" y="241507"/>
              </a:lnTo>
              <a:lnTo>
                <a:pt x="94901" y="2415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C72F9-BF6E-4D6E-B09B-E4C8596FFB34}">
      <dsp:nvSpPr>
        <dsp:cNvPr id="0" name=""/>
        <dsp:cNvSpPr/>
      </dsp:nvSpPr>
      <dsp:spPr>
        <a:xfrm>
          <a:off x="433126" y="716811"/>
          <a:ext cx="1564744" cy="470630"/>
        </a:xfrm>
        <a:custGeom>
          <a:avLst/>
          <a:gdLst/>
          <a:ahLst/>
          <a:cxnLst/>
          <a:rect l="0" t="0" r="0" b="0"/>
          <a:pathLst>
            <a:path>
              <a:moveTo>
                <a:pt x="1564744" y="0"/>
              </a:moveTo>
              <a:lnTo>
                <a:pt x="1564744" y="380108"/>
              </a:lnTo>
              <a:lnTo>
                <a:pt x="0" y="380108"/>
              </a:lnTo>
              <a:lnTo>
                <a:pt x="0" y="470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28C3-7401-4A05-B27D-86506C1EDE3B}">
      <dsp:nvSpPr>
        <dsp:cNvPr id="0" name=""/>
        <dsp:cNvSpPr/>
      </dsp:nvSpPr>
      <dsp:spPr>
        <a:xfrm>
          <a:off x="1566811" y="28575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CEO</a:t>
          </a:r>
          <a:endParaRPr lang="en-US" sz="1400" kern="1200" dirty="0"/>
        </a:p>
      </dsp:txBody>
      <dsp:txXfrm>
        <a:off x="1566811" y="285752"/>
        <a:ext cx="862118" cy="431059"/>
      </dsp:txXfrm>
    </dsp:sp>
    <dsp:sp modelId="{84CE7CF7-3815-4CEF-B839-E489141B7051}">
      <dsp:nvSpPr>
        <dsp:cNvPr id="0" name=""/>
        <dsp:cNvSpPr/>
      </dsp:nvSpPr>
      <dsp:spPr>
        <a:xfrm>
          <a:off x="2066"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066" y="1187442"/>
        <a:ext cx="862118" cy="431059"/>
      </dsp:txXfrm>
    </dsp:sp>
    <dsp:sp modelId="{40251515-78D1-4A90-BBDD-D2412FACF11D}">
      <dsp:nvSpPr>
        <dsp:cNvPr id="0" name=""/>
        <dsp:cNvSpPr/>
      </dsp:nvSpPr>
      <dsp:spPr>
        <a:xfrm>
          <a:off x="183180" y="1769091"/>
          <a:ext cx="334355" cy="181833"/>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183180" y="1769091"/>
        <a:ext cx="334355" cy="181833"/>
      </dsp:txXfrm>
    </dsp:sp>
    <dsp:sp modelId="{C9882ACB-69F1-4638-B6D4-DA7A69794377}">
      <dsp:nvSpPr>
        <dsp:cNvPr id="0" name=""/>
        <dsp:cNvSpPr/>
      </dsp:nvSpPr>
      <dsp:spPr>
        <a:xfrm flipV="1">
          <a:off x="217596" y="2162424"/>
          <a:ext cx="264747" cy="260683"/>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217596" y="2162424"/>
        <a:ext cx="264747" cy="260683"/>
      </dsp:txXfrm>
    </dsp:sp>
    <dsp:sp modelId="{F239E45E-1AD0-49AB-AC63-0BF05CFBD388}">
      <dsp:nvSpPr>
        <dsp:cNvPr id="0" name=""/>
        <dsp:cNvSpPr/>
      </dsp:nvSpPr>
      <dsp:spPr>
        <a:xfrm>
          <a:off x="217596" y="2604152"/>
          <a:ext cx="290620" cy="22229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PM</a:t>
          </a:r>
          <a:endParaRPr lang="en-US" sz="1400" kern="1200" dirty="0"/>
        </a:p>
      </dsp:txBody>
      <dsp:txXfrm>
        <a:off x="217596" y="2604152"/>
        <a:ext cx="290620" cy="222292"/>
      </dsp:txXfrm>
    </dsp:sp>
    <dsp:sp modelId="{E9CA97E9-D71D-4837-93C0-BD1503982791}">
      <dsp:nvSpPr>
        <dsp:cNvPr id="0" name=""/>
        <dsp:cNvSpPr/>
      </dsp:nvSpPr>
      <dsp:spPr>
        <a:xfrm>
          <a:off x="1045230"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baseline="0" dirty="0">
            <a:solidFill>
              <a:srgbClr val="FFFFFF"/>
            </a:solidFill>
          </a:endParaRPr>
        </a:p>
      </dsp:txBody>
      <dsp:txXfrm>
        <a:off x="1045230" y="1187442"/>
        <a:ext cx="862118" cy="431059"/>
      </dsp:txXfrm>
    </dsp:sp>
    <dsp:sp modelId="{333AE50A-4121-4976-916E-B81411330E2C}">
      <dsp:nvSpPr>
        <dsp:cNvPr id="0" name=""/>
        <dsp:cNvSpPr/>
      </dsp:nvSpPr>
      <dsp:spPr>
        <a:xfrm>
          <a:off x="1260759" y="1799546"/>
          <a:ext cx="289835" cy="18182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1260759" y="1799546"/>
        <a:ext cx="289835" cy="181829"/>
      </dsp:txXfrm>
    </dsp:sp>
    <dsp:sp modelId="{BA9AC000-03B5-4FA7-8124-6A27947A4C8D}">
      <dsp:nvSpPr>
        <dsp:cNvPr id="0" name=""/>
        <dsp:cNvSpPr/>
      </dsp:nvSpPr>
      <dsp:spPr>
        <a:xfrm>
          <a:off x="1260759" y="2165239"/>
          <a:ext cx="321570" cy="255695"/>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1260759" y="2165239"/>
        <a:ext cx="321570" cy="255695"/>
      </dsp:txXfrm>
    </dsp:sp>
    <dsp:sp modelId="{8BC87DE0-D1F9-494D-85AE-AD046AC1F75D}">
      <dsp:nvSpPr>
        <dsp:cNvPr id="0" name=""/>
        <dsp:cNvSpPr/>
      </dsp:nvSpPr>
      <dsp:spPr>
        <a:xfrm flipV="1">
          <a:off x="1260759" y="2665307"/>
          <a:ext cx="321587" cy="221650"/>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rot="10800000">
        <a:off x="1260759" y="2665307"/>
        <a:ext cx="321587" cy="221650"/>
      </dsp:txXfrm>
    </dsp:sp>
    <dsp:sp modelId="{7E12FD98-5AD1-44BD-85A7-E0A4A61F8BA8}">
      <dsp:nvSpPr>
        <dsp:cNvPr id="0" name=""/>
        <dsp:cNvSpPr/>
      </dsp:nvSpPr>
      <dsp:spPr>
        <a:xfrm>
          <a:off x="2088393"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2088393" y="1187442"/>
        <a:ext cx="862118" cy="431059"/>
      </dsp:txXfrm>
    </dsp:sp>
    <dsp:sp modelId="{DE95ABF7-7565-4A91-B8C4-820F9875EFFD}">
      <dsp:nvSpPr>
        <dsp:cNvPr id="0" name=""/>
        <dsp:cNvSpPr/>
      </dsp:nvSpPr>
      <dsp:spPr>
        <a:xfrm>
          <a:off x="2303923" y="1799546"/>
          <a:ext cx="242470" cy="2313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2303923" y="1799546"/>
        <a:ext cx="242470" cy="231319"/>
      </dsp:txXfrm>
    </dsp:sp>
    <dsp:sp modelId="{52046925-FDD2-452D-9F82-D594849B7939}">
      <dsp:nvSpPr>
        <dsp:cNvPr id="0" name=""/>
        <dsp:cNvSpPr/>
      </dsp:nvSpPr>
      <dsp:spPr>
        <a:xfrm>
          <a:off x="2303923" y="2262262"/>
          <a:ext cx="235504" cy="209499"/>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2303923" y="2262262"/>
        <a:ext cx="235504" cy="209499"/>
      </dsp:txXfrm>
    </dsp:sp>
    <dsp:sp modelId="{E99ED401-82C2-4351-AE81-AA35C0BDB110}">
      <dsp:nvSpPr>
        <dsp:cNvPr id="0" name=""/>
        <dsp:cNvSpPr/>
      </dsp:nvSpPr>
      <dsp:spPr>
        <a:xfrm>
          <a:off x="2303923" y="2686075"/>
          <a:ext cx="290611" cy="26553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2303923" y="2686075"/>
        <a:ext cx="290611" cy="265532"/>
      </dsp:txXfrm>
    </dsp:sp>
    <dsp:sp modelId="{9FA18A4C-D74A-4F3D-8EAE-CE4A71F98F6A}">
      <dsp:nvSpPr>
        <dsp:cNvPr id="0" name=""/>
        <dsp:cNvSpPr/>
      </dsp:nvSpPr>
      <dsp:spPr>
        <a:xfrm>
          <a:off x="3131556" y="1187442"/>
          <a:ext cx="862118" cy="4310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Functional mgr</a:t>
          </a:r>
          <a:endParaRPr lang="en-US" sz="1400" kern="1200" dirty="0"/>
        </a:p>
      </dsp:txBody>
      <dsp:txXfrm>
        <a:off x="3131556" y="1187442"/>
        <a:ext cx="862118" cy="431059"/>
      </dsp:txXfrm>
    </dsp:sp>
    <dsp:sp modelId="{21A50E6E-CB1F-49B0-A7CE-2AB61ABB32CF}">
      <dsp:nvSpPr>
        <dsp:cNvPr id="0" name=""/>
        <dsp:cNvSpPr/>
      </dsp:nvSpPr>
      <dsp:spPr>
        <a:xfrm>
          <a:off x="3347086" y="1893793"/>
          <a:ext cx="317604" cy="2207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3347086" y="1893793"/>
        <a:ext cx="317604" cy="220779"/>
      </dsp:txXfrm>
    </dsp:sp>
    <dsp:sp modelId="{3EA9938F-EE40-45EB-A4DF-A57C3958EC59}">
      <dsp:nvSpPr>
        <dsp:cNvPr id="0" name=""/>
        <dsp:cNvSpPr/>
      </dsp:nvSpPr>
      <dsp:spPr>
        <a:xfrm>
          <a:off x="3347086" y="2328887"/>
          <a:ext cx="270601" cy="237983"/>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3347086" y="2328887"/>
        <a:ext cx="270601" cy="237983"/>
      </dsp:txXfrm>
    </dsp:sp>
    <dsp:sp modelId="{EE125698-1573-4DCD-8C14-AFEFE69DA836}">
      <dsp:nvSpPr>
        <dsp:cNvPr id="0" name=""/>
        <dsp:cNvSpPr/>
      </dsp:nvSpPr>
      <dsp:spPr>
        <a:xfrm>
          <a:off x="3347086" y="2714646"/>
          <a:ext cx="262937" cy="30472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endParaRPr lang="en-US" sz="1400" kern="1200" dirty="0"/>
        </a:p>
      </dsp:txBody>
      <dsp:txXfrm>
        <a:off x="3347086" y="2714646"/>
        <a:ext cx="262937" cy="30472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849A57-249C-4A03-8291-DB3A0B7A7567}" type="datetimeFigureOut">
              <a:rPr lang="en-GB" smtClean="0"/>
              <a:pPr/>
              <a:t>05/02/2025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867869-BCB4-4E69-B800-86E78AFFD26F}" type="slidenum">
              <a:rPr lang="en-GB" smtClean="0"/>
              <a:pPr/>
              <a:t>‹#›</a:t>
            </a:fld>
            <a:endParaRPr lang="en-GB"/>
          </a:p>
        </p:txBody>
      </p:sp>
    </p:spTree>
    <p:extLst>
      <p:ext uri="{BB962C8B-B14F-4D97-AF65-F5344CB8AC3E}">
        <p14:creationId xmlns:p14="http://schemas.microsoft.com/office/powerpoint/2010/main" val="2812360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867869-BCB4-4E69-B800-86E78AFFD26F}" type="slidenum">
              <a:rPr lang="en-GB" smtClean="0"/>
              <a:pPr/>
              <a:t>1</a:t>
            </a:fld>
            <a:endParaRPr lang="en-GB"/>
          </a:p>
        </p:txBody>
      </p:sp>
    </p:spTree>
    <p:extLst>
      <p:ext uri="{BB962C8B-B14F-4D97-AF65-F5344CB8AC3E}">
        <p14:creationId xmlns:p14="http://schemas.microsoft.com/office/powerpoint/2010/main" val="121100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9F05E4-5B16-49A1-8CB7-E3F63CED691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7631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67869-BCB4-4E69-B800-86E78AFFD26F}" type="slidenum">
              <a:rPr lang="en-GB" smtClean="0"/>
              <a:pPr/>
              <a:t>10</a:t>
            </a:fld>
            <a:endParaRPr lang="en-GB"/>
          </a:p>
        </p:txBody>
      </p:sp>
    </p:spTree>
    <p:extLst>
      <p:ext uri="{BB962C8B-B14F-4D97-AF65-F5344CB8AC3E}">
        <p14:creationId xmlns:p14="http://schemas.microsoft.com/office/powerpoint/2010/main" val="3825325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67869-BCB4-4E69-B800-86E78AFFD26F}" type="slidenum">
              <a:rPr lang="en-GB" smtClean="0"/>
              <a:pPr/>
              <a:t>11</a:t>
            </a:fld>
            <a:endParaRPr lang="en-GB"/>
          </a:p>
        </p:txBody>
      </p:sp>
    </p:spTree>
    <p:extLst>
      <p:ext uri="{BB962C8B-B14F-4D97-AF65-F5344CB8AC3E}">
        <p14:creationId xmlns:p14="http://schemas.microsoft.com/office/powerpoint/2010/main" val="1302221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PMBOK – Project Management Body of Knowledge</a:t>
            </a:r>
            <a:endParaRPr lang="en-US" dirty="0"/>
          </a:p>
        </p:txBody>
      </p:sp>
      <p:sp>
        <p:nvSpPr>
          <p:cNvPr id="4" name="Slide Number Placeholder 3"/>
          <p:cNvSpPr>
            <a:spLocks noGrp="1"/>
          </p:cNvSpPr>
          <p:nvPr>
            <p:ph type="sldNum" sz="quarter" idx="10"/>
          </p:nvPr>
        </p:nvSpPr>
        <p:spPr/>
        <p:txBody>
          <a:bodyPr/>
          <a:lstStyle/>
          <a:p>
            <a:fld id="{E5867869-BCB4-4E69-B800-86E78AFFD26F}" type="slidenum">
              <a:rPr lang="en-GB" smtClean="0"/>
              <a:pPr/>
              <a:t>20</a:t>
            </a:fld>
            <a:endParaRPr lang="en-GB"/>
          </a:p>
        </p:txBody>
      </p:sp>
    </p:spTree>
    <p:extLst>
      <p:ext uri="{BB962C8B-B14F-4D97-AF65-F5344CB8AC3E}">
        <p14:creationId xmlns:p14="http://schemas.microsoft.com/office/powerpoint/2010/main" val="2828181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867869-BCB4-4E69-B800-86E78AFFD26F}" type="slidenum">
              <a:rPr lang="en-GB" smtClean="0"/>
              <a:pPr/>
              <a:t>24</a:t>
            </a:fld>
            <a:endParaRPr lang="en-GB"/>
          </a:p>
        </p:txBody>
      </p:sp>
    </p:spTree>
    <p:extLst>
      <p:ext uri="{BB962C8B-B14F-4D97-AF65-F5344CB8AC3E}">
        <p14:creationId xmlns:p14="http://schemas.microsoft.com/office/powerpoint/2010/main" val="3349592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DDC1CF-BDAE-4E06-9257-07C61710273B}"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3905"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3906"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400057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471ABA-8057-46C4-B45D-442485FC5C1D}"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4929"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4930"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638204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2F42A7-7FEF-48B5-A021-0906201DD96B}"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34145"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34146"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82162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752600"/>
            <a:ext cx="53340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6021733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9807076"/>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727953223"/>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1986465"/>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077917"/>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26898825"/>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15922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555869129"/>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276278242"/>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7061040"/>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0220289"/>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6569345"/>
      </p:ext>
    </p:extLst>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55280334"/>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4503454"/>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789239296"/>
      </p:ext>
    </p:extLst>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43179856"/>
      </p:ext>
    </p:extLst>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2620660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16826716"/>
      </p:ext>
    </p:extLst>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44607074"/>
      </p:ext>
    </p:extLst>
  </p:cSld>
  <p:clrMapOvr>
    <a:masterClrMapping/>
  </p:clrMapOvr>
  <p:transition spd="slow"/>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4135907260"/>
      </p:ext>
    </p:extLst>
  </p:cSld>
  <p:clrMapOvr>
    <a:masterClrMapping/>
  </p:clrMapOvr>
  <p:transition spd="slow"/>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302271497"/>
      </p:ext>
    </p:extLst>
  </p:cSld>
  <p:clrMapOvr>
    <a:masterClrMapping/>
  </p:clrMapOvr>
  <p:transition spd="slow"/>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0140743"/>
      </p:ext>
    </p:extLst>
  </p:cSld>
  <p:clrMapOvr>
    <a:masterClrMapping/>
  </p:clrMapOvr>
  <p:transition spd="slow"/>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4411289"/>
      </p:ext>
    </p:extLst>
  </p:cSld>
  <p:clrMapOvr>
    <a:masterClrMapping/>
  </p:clrMapOvr>
  <p:transition spd="slow"/>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80427016"/>
      </p:ext>
    </p:extLst>
  </p:cSld>
  <p:clrMapOvr>
    <a:masterClrMapping/>
  </p:clrMapOvr>
  <p:transition spd="slow"/>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0277305"/>
      </p:ext>
    </p:extLst>
  </p:cSld>
  <p:clrMapOvr>
    <a:masterClrMapping/>
  </p:clrMapOvr>
  <p:transition spd="slow"/>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1034652"/>
      </p:ext>
    </p:extLst>
  </p:cSld>
  <p:clrMapOvr>
    <a:masterClrMapping/>
  </p:clrMapOvr>
  <p:transition spd="slow"/>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34017282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8864057"/>
      </p:ext>
    </p:extLst>
  </p:cSld>
  <p:clrMapOvr>
    <a:masterClrMapping/>
  </p:clrMapOvr>
  <p:transition spd="slow"/>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7840084"/>
      </p:ext>
    </p:extLst>
  </p:cSld>
  <p:clrMapOvr>
    <a:masterClrMapping/>
  </p:clrMapOvr>
  <p:transition spd="slow"/>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47474874"/>
      </p:ext>
    </p:extLst>
  </p:cSld>
  <p:clrMapOvr>
    <a:masterClrMapping/>
  </p:clrMapOvr>
  <p:transition spd="slow"/>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5850326"/>
      </p:ext>
    </p:extLst>
  </p:cSld>
  <p:clrMapOvr>
    <a:masterClrMapping/>
  </p:clrMapOvr>
  <p:transition spd="slow"/>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027633417"/>
      </p:ext>
    </p:extLst>
  </p:cSld>
  <p:clrMapOvr>
    <a:masterClrMapping/>
  </p:clrMapOvr>
  <p:transition spd="slow"/>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715329307"/>
      </p:ext>
    </p:extLst>
  </p:cSld>
  <p:clrMapOvr>
    <a:masterClrMapping/>
  </p:clrMapOvr>
  <p:transition spd="slow"/>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9883199"/>
      </p:ext>
    </p:extLst>
  </p:cSld>
  <p:clrMapOvr>
    <a:masterClrMapping/>
  </p:clrMapOvr>
  <p:transition spd="slow"/>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540021"/>
      </p:ext>
    </p:extLst>
  </p:cSld>
  <p:clrMapOvr>
    <a:masterClrMapping/>
  </p:clrMapOvr>
  <p:transition spd="slow"/>
</p:sldLayout>
</file>

<file path=ppt/slideLayouts/slideLayout4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2449000"/>
      </p:ext>
    </p:extLst>
  </p:cSld>
  <p:clrMapOvr>
    <a:masterClrMapping/>
  </p:clrMapOvr>
  <p:transition spd="slow"/>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0284224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62410511"/>
      </p:ext>
    </p:extLst>
  </p:cSld>
  <p:clrMapOvr>
    <a:masterClrMapping/>
  </p:clrMapOvr>
  <p:transition spd="slow"/>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336151478"/>
      </p:ext>
    </p:extLst>
  </p:cSld>
  <p:clrMapOvr>
    <a:masterClrMapping/>
  </p:clrMapOvr>
  <p:transition spd="slow"/>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61813"/>
      </p:ext>
    </p:extLst>
  </p:cSld>
  <p:clrMapOvr>
    <a:masterClrMapping/>
  </p:clrMapOvr>
  <p:transition spd="slow"/>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453886"/>
      </p:ext>
    </p:extLst>
  </p:cSld>
  <p:clrMapOvr>
    <a:masterClrMapping/>
  </p:clrMapOvr>
  <p:transition spd="slow"/>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47141980"/>
      </p:ext>
    </p:extLst>
  </p:cSld>
  <p:clrMapOvr>
    <a:masterClrMapping/>
  </p:clrMapOvr>
  <p:transition spd="slow"/>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765290"/>
      </p:ext>
    </p:extLst>
  </p:cSld>
  <p:clrMapOvr>
    <a:masterClrMapping/>
  </p:clrMapOvr>
  <p:transition spd="slow"/>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497088010"/>
      </p:ext>
    </p:extLst>
  </p:cSld>
  <p:clrMapOvr>
    <a:masterClrMapping/>
  </p:clrMapOvr>
  <p:transition spd="slow"/>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4064774672"/>
      </p:ext>
    </p:extLst>
  </p:cSld>
  <p:clrMapOvr>
    <a:masterClrMapping/>
  </p:clrMapOvr>
  <p:transition spd="slow"/>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566730"/>
      </p:ext>
    </p:extLst>
  </p:cSld>
  <p:clrMapOvr>
    <a:masterClrMapping/>
  </p:clrMapOvr>
  <p:transition spd="slow"/>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970361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sldLayout>
</file>

<file path=ppt/slideLayouts/slideLayout6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5097155"/>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endParaRPr lang="en-US" sz="1800" dirty="0"/>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endParaRPr lang="en-US" sz="1800" dirty="0"/>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endParaRPr lang="en-US" sz="1800" dirty="0"/>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ransition spd="slow"/>
  <p:hf hd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800217237"/>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639365954"/>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484289349"/>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95272246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3.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4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800" dirty="0"/>
              <a:t>IS </a:t>
            </a:r>
            <a:r>
              <a:rPr lang="en-GB" sz="4800" dirty="0" smtClean="0"/>
              <a:t>PROJECT MANAGEMENT </a:t>
            </a:r>
            <a:endParaRPr lang="en-GB" sz="4800" dirty="0"/>
          </a:p>
        </p:txBody>
      </p:sp>
      <p:sp>
        <p:nvSpPr>
          <p:cNvPr id="3" name="Subtitle 2"/>
          <p:cNvSpPr>
            <a:spLocks noGrp="1"/>
          </p:cNvSpPr>
          <p:nvPr>
            <p:ph type="subTitle" idx="1"/>
          </p:nvPr>
        </p:nvSpPr>
        <p:spPr/>
        <p:txBody>
          <a:bodyPr>
            <a:normAutofit/>
          </a:bodyPr>
          <a:lstStyle/>
          <a:p>
            <a:pPr algn="ctr"/>
            <a:r>
              <a:rPr lang="en-GB" dirty="0" smtClean="0">
                <a:solidFill>
                  <a:schemeClr val="tx1">
                    <a:lumMod val="95000"/>
                    <a:lumOff val="5000"/>
                  </a:schemeClr>
                </a:solidFill>
              </a:rPr>
              <a:t>Dr. </a:t>
            </a:r>
            <a:r>
              <a:rPr lang="en-GB" dirty="0" err="1" smtClean="0">
                <a:solidFill>
                  <a:schemeClr val="tx1">
                    <a:lumMod val="95000"/>
                    <a:lumOff val="5000"/>
                  </a:schemeClr>
                </a:solidFill>
              </a:rPr>
              <a:t>Samali</a:t>
            </a:r>
            <a:r>
              <a:rPr lang="en-GB" dirty="0" smtClean="0">
                <a:solidFill>
                  <a:schemeClr val="tx1">
                    <a:lumMod val="95000"/>
                    <a:lumOff val="5000"/>
                  </a:schemeClr>
                </a:solidFill>
              </a:rPr>
              <a:t> V. Mlay </a:t>
            </a:r>
          </a:p>
        </p:txBody>
      </p:sp>
      <p:sp>
        <p:nvSpPr>
          <p:cNvPr id="5" name="Slide Number Placeholder 4"/>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05560446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295400" y="1752600"/>
            <a:ext cx="10058400" cy="4603750"/>
          </a:xfrm>
        </p:spPr>
        <p:txBody>
          <a:bodyPr>
            <a:noAutofit/>
          </a:bodyPr>
          <a:lstStyle/>
          <a:p>
            <a:r>
              <a:rPr lang="en-GB" dirty="0"/>
              <a:t>A project </a:t>
            </a:r>
            <a:r>
              <a:rPr lang="en-GB" b="0" dirty="0"/>
              <a:t>is </a:t>
            </a:r>
            <a:r>
              <a:rPr lang="en-GB" b="0" dirty="0" smtClean="0"/>
              <a:t>“</a:t>
            </a:r>
            <a:r>
              <a:rPr lang="en-US" b="0" dirty="0" smtClean="0"/>
              <a:t>any </a:t>
            </a:r>
            <a:r>
              <a:rPr lang="en-US" b="0" dirty="0"/>
              <a:t>temporary endeavor with a definite beginning and </a:t>
            </a:r>
            <a:r>
              <a:rPr lang="en-US" b="0" dirty="0" smtClean="0"/>
              <a:t>end</a:t>
            </a:r>
            <a:r>
              <a:rPr lang="en-GB" b="0" dirty="0" smtClean="0"/>
              <a:t>” (PMI).</a:t>
            </a:r>
            <a:endParaRPr lang="en-US" b="0" dirty="0"/>
          </a:p>
          <a:p>
            <a:pPr lvl="0"/>
            <a:r>
              <a:rPr lang="en-US" dirty="0" smtClean="0"/>
              <a:t>Project Management </a:t>
            </a:r>
            <a:r>
              <a:rPr lang="en-US" b="0" dirty="0" smtClean="0"/>
              <a:t>is the application of knowledge, skills, tools and techniques to Project activities to meet Project requirements. It calls for effective management of organizational processes.</a:t>
            </a:r>
          </a:p>
          <a:p>
            <a:pPr marL="0" indent="0" algn="ctr">
              <a:buNone/>
            </a:pPr>
            <a:r>
              <a:rPr lang="en-US" b="0" dirty="0" smtClean="0"/>
              <a:t>OR</a:t>
            </a:r>
          </a:p>
          <a:p>
            <a:pPr lvl="0"/>
            <a:r>
              <a:rPr lang="en-US" b="0" dirty="0" smtClean="0"/>
              <a:t>It is the planning, organizing, directing and controlling of assigned resources in order to accomplish a given objective within the constraints of time, cost and performance.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10</a:t>
            </a:fld>
            <a:endParaRPr lang="en-US"/>
          </a:p>
        </p:txBody>
      </p:sp>
      <p:sp>
        <p:nvSpPr>
          <p:cNvPr id="11" name="Rectangle 2"/>
          <p:cNvSpPr>
            <a:spLocks noChangeArrowheads="1"/>
          </p:cNvSpPr>
          <p:nvPr/>
        </p:nvSpPr>
        <p:spPr bwMode="auto">
          <a:xfrm>
            <a:off x="2209800" y="665804"/>
            <a:ext cx="8001000" cy="7819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smtClean="0">
                <a:solidFill>
                  <a:srgbClr val="500093"/>
                </a:solidFill>
                <a:latin typeface="+mj-lt"/>
                <a:ea typeface="+mj-ea"/>
                <a:cs typeface="+mj-cs"/>
              </a:rPr>
              <a:t>Project/ Project </a:t>
            </a:r>
            <a:r>
              <a:rPr lang="en-US" sz="3600" b="1" dirty="0">
                <a:solidFill>
                  <a:srgbClr val="500093"/>
                </a:solidFill>
                <a:latin typeface="+mj-lt"/>
                <a:ea typeface="+mj-ea"/>
                <a:cs typeface="+mj-cs"/>
              </a:rPr>
              <a:t>Management</a:t>
            </a:r>
          </a:p>
        </p:txBody>
      </p:sp>
    </p:spTree>
    <p:extLst>
      <p:ext uri="{BB962C8B-B14F-4D97-AF65-F5344CB8AC3E}">
        <p14:creationId xmlns:p14="http://schemas.microsoft.com/office/powerpoint/2010/main" val="269124863"/>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1752600" y="1676400"/>
            <a:ext cx="8686800" cy="2667000"/>
          </a:xfrm>
        </p:spPr>
        <p:txBody>
          <a:bodyPr>
            <a:noAutofit/>
          </a:bodyPr>
          <a:lstStyle/>
          <a:p>
            <a:pPr lvl="0"/>
            <a:r>
              <a:rPr lang="en-US" b="0" dirty="0" smtClean="0"/>
              <a:t>The project team’s work typically involves:</a:t>
            </a:r>
          </a:p>
          <a:p>
            <a:pPr lvl="1"/>
            <a:r>
              <a:rPr lang="en-US" b="0" dirty="0" smtClean="0"/>
              <a:t> Identifying requirements – Project scope</a:t>
            </a:r>
          </a:p>
          <a:p>
            <a:pPr lvl="1"/>
            <a:r>
              <a:rPr lang="en-US" b="0" dirty="0" smtClean="0"/>
              <a:t> Balancing competing project constraints including, but not limited to: scope, schedule, budget, resources, risk and quality.</a:t>
            </a:r>
          </a:p>
          <a:p>
            <a:pPr lvl="1"/>
            <a:r>
              <a:rPr lang="en-US" b="0" dirty="0" smtClean="0"/>
              <a:t> Managing stakeholders with differing needs and expectations.</a:t>
            </a:r>
            <a:endParaRPr lang="en-US" b="0" dirty="0">
              <a:solidFill>
                <a:srgbClr val="000000"/>
              </a:solidFill>
            </a:endParaRP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11</a:t>
            </a:fld>
            <a:endParaRPr lang="en-US"/>
          </a:p>
        </p:txBody>
      </p:sp>
      <p:sp>
        <p:nvSpPr>
          <p:cNvPr id="11" name="Rectangle 2"/>
          <p:cNvSpPr>
            <a:spLocks noChangeArrowheads="1"/>
          </p:cNvSpPr>
          <p:nvPr/>
        </p:nvSpPr>
        <p:spPr bwMode="auto">
          <a:xfrm>
            <a:off x="2057400" y="589604"/>
            <a:ext cx="8153400" cy="8581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Project Management</a:t>
            </a:r>
          </a:p>
        </p:txBody>
      </p:sp>
      <p:sp>
        <p:nvSpPr>
          <p:cNvPr id="12" name="Rounded Rectangle 11"/>
          <p:cNvSpPr/>
          <p:nvPr/>
        </p:nvSpPr>
        <p:spPr>
          <a:xfrm>
            <a:off x="2062164" y="4648200"/>
            <a:ext cx="3271837" cy="1905000"/>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rgbClr val="000000"/>
                </a:solidFill>
              </a:rPr>
              <a:t>The more you know about your project, the better you are able to manage it; and deliver a successful project.</a:t>
            </a:r>
            <a:endParaRPr lang="en-US" dirty="0"/>
          </a:p>
        </p:txBody>
      </p:sp>
      <p:sp>
        <p:nvSpPr>
          <p:cNvPr id="14" name="Rounded Rectangle 13"/>
          <p:cNvSpPr/>
          <p:nvPr/>
        </p:nvSpPr>
        <p:spPr>
          <a:xfrm>
            <a:off x="7972116" y="4459693"/>
            <a:ext cx="2490788" cy="1995489"/>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dirty="0">
                <a:solidFill>
                  <a:schemeClr val="tx1"/>
                </a:solidFill>
              </a:rPr>
              <a:t>If any factor changes, at least one other factor is likely to be affected.</a:t>
            </a:r>
          </a:p>
          <a:p>
            <a:pPr algn="ctr">
              <a:defRPr/>
            </a:pPr>
            <a:r>
              <a:rPr lang="en-US" dirty="0">
                <a:solidFill>
                  <a:schemeClr val="tx1"/>
                </a:solidFill>
              </a:rPr>
              <a:t>Project team must balance the demands.</a:t>
            </a:r>
            <a:endParaRPr lang="en-US" sz="1600" dirty="0">
              <a:solidFill>
                <a:schemeClr val="tx1"/>
              </a:solidFill>
            </a:endParaRPr>
          </a:p>
        </p:txBody>
      </p:sp>
      <p:sp>
        <p:nvSpPr>
          <p:cNvPr id="15" name="Isosceles Triangle 14"/>
          <p:cNvSpPr/>
          <p:nvPr/>
        </p:nvSpPr>
        <p:spPr>
          <a:xfrm>
            <a:off x="5712095" y="4953001"/>
            <a:ext cx="1571625" cy="1285875"/>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1600" dirty="0">
                <a:solidFill>
                  <a:schemeClr val="tx1"/>
                </a:solidFill>
              </a:rPr>
              <a:t>Scope</a:t>
            </a:r>
            <a:endParaRPr lang="en-US" dirty="0">
              <a:solidFill>
                <a:schemeClr val="tx1"/>
              </a:solidFill>
            </a:endParaRPr>
          </a:p>
        </p:txBody>
      </p:sp>
      <p:sp>
        <p:nvSpPr>
          <p:cNvPr id="16" name="TextBox 15"/>
          <p:cNvSpPr txBox="1">
            <a:spLocks noChangeArrowheads="1"/>
          </p:cNvSpPr>
          <p:nvPr/>
        </p:nvSpPr>
        <p:spPr bwMode="auto">
          <a:xfrm>
            <a:off x="6866477" y="5391202"/>
            <a:ext cx="795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Quality</a:t>
            </a:r>
          </a:p>
        </p:txBody>
      </p:sp>
      <p:sp>
        <p:nvSpPr>
          <p:cNvPr id="17" name="TextBox 16"/>
          <p:cNvSpPr txBox="1">
            <a:spLocks noChangeArrowheads="1"/>
          </p:cNvSpPr>
          <p:nvPr/>
        </p:nvSpPr>
        <p:spPr bwMode="auto">
          <a:xfrm>
            <a:off x="6134101" y="6288150"/>
            <a:ext cx="10715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Time</a:t>
            </a:r>
          </a:p>
        </p:txBody>
      </p:sp>
      <p:sp>
        <p:nvSpPr>
          <p:cNvPr id="18" name="TextBox 17"/>
          <p:cNvSpPr txBox="1">
            <a:spLocks noChangeArrowheads="1"/>
          </p:cNvSpPr>
          <p:nvPr/>
        </p:nvSpPr>
        <p:spPr bwMode="auto">
          <a:xfrm>
            <a:off x="5604534" y="5318939"/>
            <a:ext cx="742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Cost</a:t>
            </a:r>
          </a:p>
        </p:txBody>
      </p:sp>
    </p:spTree>
    <p:extLst>
      <p:ext uri="{BB962C8B-B14F-4D97-AF65-F5344CB8AC3E}">
        <p14:creationId xmlns:p14="http://schemas.microsoft.com/office/powerpoint/2010/main" val="414168419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ox(i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7"/>
          <p:cNvSpPr txBox="1">
            <a:spLocks noChangeArrowheads="1"/>
          </p:cNvSpPr>
          <p:nvPr/>
        </p:nvSpPr>
        <p:spPr bwMode="auto">
          <a:xfrm>
            <a:off x="1143000" y="1676401"/>
            <a:ext cx="10134600" cy="4789003"/>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342900" lvl="0" indent="-342900" fontAlgn="base">
              <a:spcBef>
                <a:spcPct val="20000"/>
              </a:spcBef>
              <a:spcAft>
                <a:spcPct val="0"/>
              </a:spcAft>
              <a:buClr>
                <a:srgbClr val="993300"/>
              </a:buClr>
              <a:buSzPct val="127000"/>
              <a:buFont typeface="Wingdings" pitchFamily="2" charset="2"/>
              <a:buChar char="ü"/>
              <a:defRPr sz="2800" b="0">
                <a:solidFill>
                  <a:schemeClr val="tx1"/>
                </a:solidFill>
              </a:defRPr>
            </a:lvl1pPr>
            <a:lvl2pPr marL="742950" lvl="1"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b="1" dirty="0">
                <a:solidFill>
                  <a:srgbClr val="000000"/>
                </a:solidFill>
                <a:latin typeface="Times New Roman"/>
              </a:rPr>
              <a:t>A Program </a:t>
            </a:r>
            <a:r>
              <a:rPr lang="en-US" dirty="0">
                <a:solidFill>
                  <a:srgbClr val="000000"/>
                </a:solidFill>
                <a:latin typeface="Times New Roman"/>
              </a:rPr>
              <a:t>is a group of related projects managed in a consolidated way to obtain benefits and control not available from managing them individually.</a:t>
            </a:r>
          </a:p>
          <a:p>
            <a:pPr lvl="1">
              <a:defRPr/>
            </a:pPr>
            <a:r>
              <a:rPr lang="en-US" dirty="0">
                <a:solidFill>
                  <a:srgbClr val="000000"/>
                </a:solidFill>
                <a:latin typeface="Times New Roman"/>
              </a:rPr>
              <a:t>Programs may include elements of related work outside of the scope of the discrete projects in the program. </a:t>
            </a:r>
            <a:endParaRPr lang="en-US" dirty="0" smtClean="0">
              <a:solidFill>
                <a:srgbClr val="000000"/>
              </a:solidFill>
              <a:latin typeface="Times New Roman"/>
            </a:endParaRPr>
          </a:p>
          <a:p>
            <a:pPr marL="457200" lvl="1" indent="0">
              <a:buNone/>
              <a:defRPr/>
            </a:pPr>
            <a:endParaRPr lang="en-US" dirty="0">
              <a:solidFill>
                <a:srgbClr val="000000"/>
              </a:solidFill>
              <a:latin typeface="Times New Roman"/>
            </a:endParaRPr>
          </a:p>
          <a:p>
            <a:pPr>
              <a:defRPr/>
            </a:pPr>
            <a:r>
              <a:rPr lang="en-US" b="1" dirty="0">
                <a:solidFill>
                  <a:srgbClr val="000000"/>
                </a:solidFill>
                <a:latin typeface="Times New Roman"/>
              </a:rPr>
              <a:t>Program management </a:t>
            </a:r>
            <a:r>
              <a:rPr lang="en-US" dirty="0">
                <a:solidFill>
                  <a:srgbClr val="000000"/>
                </a:solidFill>
                <a:latin typeface="Times New Roman"/>
              </a:rPr>
              <a:t>is the centralized coordinated management of a group of projects to achieve program’s strategic objectives and benefits. </a:t>
            </a:r>
          </a:p>
          <a:p>
            <a:pPr lvl="1">
              <a:defRPr/>
            </a:pPr>
            <a:r>
              <a:rPr lang="en-US" dirty="0" smtClean="0">
                <a:solidFill>
                  <a:srgbClr val="000000"/>
                </a:solidFill>
                <a:latin typeface="Times New Roman"/>
              </a:rPr>
              <a:t>E.g</a:t>
            </a:r>
            <a:r>
              <a:rPr lang="en-US" dirty="0">
                <a:solidFill>
                  <a:srgbClr val="000000"/>
                </a:solidFill>
                <a:latin typeface="Times New Roman"/>
              </a:rPr>
              <a:t>. Launch of a new </a:t>
            </a:r>
            <a:r>
              <a:rPr lang="en-US" dirty="0" smtClean="0">
                <a:solidFill>
                  <a:srgbClr val="000000"/>
                </a:solidFill>
                <a:latin typeface="Times New Roman"/>
              </a:rPr>
              <a:t>Information System </a:t>
            </a:r>
            <a:r>
              <a:rPr lang="en-US" dirty="0">
                <a:solidFill>
                  <a:srgbClr val="000000"/>
                </a:solidFill>
                <a:latin typeface="Times New Roman"/>
              </a:rPr>
              <a:t>with various </a:t>
            </a:r>
            <a:r>
              <a:rPr lang="en-US" dirty="0" smtClean="0">
                <a:solidFill>
                  <a:srgbClr val="000000"/>
                </a:solidFill>
                <a:latin typeface="Times New Roman"/>
              </a:rPr>
              <a:t>projects (Refer to types of IT Projects)</a:t>
            </a:r>
            <a:endParaRPr lang="en-US" dirty="0">
              <a:solidFill>
                <a:srgbClr val="000000"/>
              </a:solidFill>
              <a:latin typeface="Times New Roman"/>
            </a:endParaRPr>
          </a:p>
        </p:txBody>
      </p:sp>
      <p:sp>
        <p:nvSpPr>
          <p:cNvPr id="6" name="Rectangle 2"/>
          <p:cNvSpPr>
            <a:spLocks noChangeArrowheads="1"/>
          </p:cNvSpPr>
          <p:nvPr/>
        </p:nvSpPr>
        <p:spPr bwMode="auto">
          <a:xfrm>
            <a:off x="2286000" y="762000"/>
            <a:ext cx="8001000" cy="6858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Arial"/>
              </a:rPr>
              <a:t>Program / Program </a:t>
            </a:r>
            <a:r>
              <a:rPr lang="en-US" sz="3600" b="1" dirty="0" smtClean="0">
                <a:solidFill>
                  <a:srgbClr val="500093"/>
                </a:solidFill>
                <a:latin typeface="Arial"/>
              </a:rPr>
              <a:t>Management</a:t>
            </a:r>
            <a:endParaRPr lang="en-US" sz="3600" b="1" dirty="0">
              <a:solidFill>
                <a:srgbClr val="500093"/>
              </a:solidFill>
              <a:latin typeface="Arial"/>
            </a:endParaRP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12</a:t>
            </a:fld>
            <a:endParaRPr lang="en-US">
              <a:solidFill>
                <a:srgbClr val="000000"/>
              </a:solidFill>
              <a:latin typeface="Times New Roman"/>
            </a:endParaRPr>
          </a:p>
        </p:txBody>
      </p:sp>
    </p:spTree>
    <p:extLst>
      <p:ext uri="{BB962C8B-B14F-4D97-AF65-F5344CB8AC3E}">
        <p14:creationId xmlns:p14="http://schemas.microsoft.com/office/powerpoint/2010/main" val="396243436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1981200" y="533400"/>
            <a:ext cx="8153400" cy="8747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Arial"/>
              </a:rPr>
              <a:t>Portfolio / Portfolio </a:t>
            </a:r>
            <a:r>
              <a:rPr lang="en-US" sz="3600" b="1" dirty="0" smtClean="0">
                <a:solidFill>
                  <a:srgbClr val="500093"/>
                </a:solidFill>
                <a:latin typeface="Arial"/>
              </a:rPr>
              <a:t>Management</a:t>
            </a:r>
            <a:endParaRPr lang="en-US" sz="3600" b="1" dirty="0">
              <a:solidFill>
                <a:srgbClr val="500093"/>
              </a:solidFill>
              <a:latin typeface="Arial"/>
            </a:endParaRPr>
          </a:p>
        </p:txBody>
      </p:sp>
      <p:sp>
        <p:nvSpPr>
          <p:cNvPr id="8" name="Text Box 6"/>
          <p:cNvSpPr txBox="1">
            <a:spLocks noChangeArrowheads="1"/>
          </p:cNvSpPr>
          <p:nvPr/>
        </p:nvSpPr>
        <p:spPr bwMode="auto">
          <a:xfrm>
            <a:off x="838200" y="1644650"/>
            <a:ext cx="10744200" cy="490855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342900" lvl="0" indent="-342900" fontAlgn="base">
              <a:spcBef>
                <a:spcPct val="20000"/>
              </a:spcBef>
              <a:spcAft>
                <a:spcPct val="0"/>
              </a:spcAft>
              <a:buClr>
                <a:srgbClr val="993300"/>
              </a:buClr>
              <a:buSzPct val="127000"/>
              <a:buFont typeface="Wingdings" pitchFamily="2" charset="2"/>
              <a:buChar char="ü"/>
              <a:defRPr sz="2800" b="0">
                <a:solidFill>
                  <a:schemeClr val="tx1"/>
                </a:solidFill>
              </a:defRPr>
            </a:lvl1pPr>
            <a:lvl2pPr marL="742950" lvl="1"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b="1" dirty="0">
                <a:solidFill>
                  <a:srgbClr val="000000"/>
                </a:solidFill>
                <a:latin typeface="Times New Roman"/>
              </a:rPr>
              <a:t>A portfolio </a:t>
            </a:r>
            <a:r>
              <a:rPr lang="en-US" dirty="0">
                <a:solidFill>
                  <a:srgbClr val="000000"/>
                </a:solidFill>
                <a:latin typeface="Times New Roman"/>
              </a:rPr>
              <a:t>is a collection of projects or programs and other work that are grouped together to facilitate effective management of that work to meet strategic business objectives. The projects or programs in the portfolio may not necessarily be interdependent or directly related.</a:t>
            </a:r>
          </a:p>
          <a:p>
            <a:pPr>
              <a:defRPr/>
            </a:pPr>
            <a:r>
              <a:rPr lang="en-US" b="1" dirty="0">
                <a:solidFill>
                  <a:srgbClr val="000000"/>
                </a:solidFill>
                <a:latin typeface="Times New Roman"/>
              </a:rPr>
              <a:t>Portfolio </a:t>
            </a:r>
            <a:r>
              <a:rPr lang="en-US" b="1" dirty="0" smtClean="0">
                <a:solidFill>
                  <a:srgbClr val="000000"/>
                </a:solidFill>
                <a:latin typeface="Times New Roman"/>
              </a:rPr>
              <a:t>Management </a:t>
            </a:r>
            <a:r>
              <a:rPr lang="en-US" dirty="0">
                <a:solidFill>
                  <a:srgbClr val="000000"/>
                </a:solidFill>
                <a:latin typeface="Times New Roman"/>
              </a:rPr>
              <a:t>refers to centralized </a:t>
            </a:r>
            <a:r>
              <a:rPr lang="en-US" dirty="0" smtClean="0">
                <a:solidFill>
                  <a:srgbClr val="000000"/>
                </a:solidFill>
                <a:latin typeface="Times New Roman"/>
              </a:rPr>
              <a:t>management </a:t>
            </a:r>
            <a:r>
              <a:rPr lang="en-US" dirty="0">
                <a:solidFill>
                  <a:srgbClr val="000000"/>
                </a:solidFill>
                <a:latin typeface="Times New Roman"/>
              </a:rPr>
              <a:t>of one or more portfolios, which include identifying, prioritizing, managing and controlling project, programs and other related work to achieve specific strategic business objectives.</a:t>
            </a:r>
          </a:p>
          <a:p>
            <a:pPr lvl="1">
              <a:defRPr/>
            </a:pPr>
            <a:r>
              <a:rPr lang="en-US" dirty="0">
                <a:solidFill>
                  <a:srgbClr val="000000"/>
                </a:solidFill>
                <a:latin typeface="Times New Roman"/>
              </a:rPr>
              <a:t>E.g. Roko usually has a mix of projects: structures, water, IT, communications, etc.  Can manage related projects as a program, e.g. group all power Projects for different clients as a program; then portfolio in order to prioritize </a:t>
            </a:r>
            <a:r>
              <a:rPr lang="en-US" sz="2300" dirty="0">
                <a:solidFill>
                  <a:srgbClr val="000000"/>
                </a:solidFill>
                <a:latin typeface="Times New Roman"/>
              </a:rPr>
              <a:t>their resources.</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13</a:t>
            </a:fld>
            <a:endParaRPr lang="en-US">
              <a:solidFill>
                <a:srgbClr val="000000"/>
              </a:solidFill>
              <a:latin typeface="Times New Roman"/>
            </a:endParaRPr>
          </a:p>
        </p:txBody>
      </p:sp>
    </p:spTree>
    <p:extLst>
      <p:ext uri="{BB962C8B-B14F-4D97-AF65-F5344CB8AC3E}">
        <p14:creationId xmlns:p14="http://schemas.microsoft.com/office/powerpoint/2010/main" val="241421226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Program, Portfolio</a:t>
            </a:r>
            <a:endParaRPr lang="en-US" dirty="0"/>
          </a:p>
        </p:txBody>
      </p:sp>
      <p:pic>
        <p:nvPicPr>
          <p:cNvPr id="1026" name="Picture 2" descr="Program manager vs project manager: what makes them diffe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752600"/>
            <a:ext cx="5918762"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716751"/>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905000" y="518174"/>
            <a:ext cx="8610600" cy="1082027"/>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Arial"/>
              </a:rPr>
              <a:t>Project / Program / Portfolio impact on Organization</a:t>
            </a:r>
          </a:p>
        </p:txBody>
      </p:sp>
      <p:sp>
        <p:nvSpPr>
          <p:cNvPr id="6" name="TextBox 5"/>
          <p:cNvSpPr txBox="1"/>
          <p:nvPr/>
        </p:nvSpPr>
        <p:spPr>
          <a:xfrm>
            <a:off x="1219200" y="1828800"/>
            <a:ext cx="9753600" cy="38862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342900" lvl="0" indent="-342900" fontAlgn="base">
              <a:spcBef>
                <a:spcPct val="20000"/>
              </a:spcBef>
              <a:spcAft>
                <a:spcPct val="0"/>
              </a:spcAft>
              <a:buClr>
                <a:srgbClr val="993300"/>
              </a:buClr>
              <a:buSzPct val="127000"/>
              <a:buFont typeface="Wingdings" pitchFamily="2" charset="2"/>
              <a:buChar char="ü"/>
              <a:defRPr sz="2800" b="0">
                <a:solidFill>
                  <a:schemeClr val="tx1"/>
                </a:solidFill>
              </a:defRPr>
            </a:lvl1pPr>
            <a:lvl2pPr marL="742950" lvl="1"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dirty="0">
                <a:solidFill>
                  <a:srgbClr val="000000"/>
                </a:solidFill>
                <a:latin typeface="Times New Roman"/>
              </a:rPr>
              <a:t>Projects within program are a means of achieving organizational goals and objectives or strategic plans.</a:t>
            </a:r>
          </a:p>
          <a:p>
            <a:pPr>
              <a:defRPr/>
            </a:pPr>
            <a:endParaRPr lang="en-US" dirty="0">
              <a:solidFill>
                <a:srgbClr val="000000"/>
              </a:solidFill>
              <a:latin typeface="Times New Roman"/>
            </a:endParaRPr>
          </a:p>
          <a:p>
            <a:pPr>
              <a:defRPr/>
            </a:pPr>
            <a:r>
              <a:rPr lang="en-US" dirty="0">
                <a:solidFill>
                  <a:srgbClr val="000000"/>
                </a:solidFill>
                <a:latin typeface="Times New Roman"/>
              </a:rPr>
              <a:t>Although a group of projects within a program can have discrete benefits, they contribute to the benefits of the program, to the objectives of the portfolio, and the strategic plan of the organization. </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15</a:t>
            </a:fld>
            <a:endParaRPr lang="en-US">
              <a:solidFill>
                <a:srgbClr val="000000"/>
              </a:solidFill>
              <a:latin typeface="Times New Roman"/>
            </a:endParaRPr>
          </a:p>
        </p:txBody>
      </p:sp>
    </p:spTree>
    <p:extLst>
      <p:ext uri="{BB962C8B-B14F-4D97-AF65-F5344CB8AC3E}">
        <p14:creationId xmlns:p14="http://schemas.microsoft.com/office/powerpoint/2010/main" val="2311496129"/>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905000" y="486422"/>
            <a:ext cx="8610600" cy="1082027"/>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Arial"/>
              </a:rPr>
              <a:t>Project / Program Management Office (PMO)</a:t>
            </a:r>
          </a:p>
        </p:txBody>
      </p:sp>
      <p:sp>
        <p:nvSpPr>
          <p:cNvPr id="6" name="Text Box 5"/>
          <p:cNvSpPr txBox="1">
            <a:spLocks noChangeArrowheads="1"/>
          </p:cNvSpPr>
          <p:nvPr/>
        </p:nvSpPr>
        <p:spPr bwMode="auto">
          <a:xfrm>
            <a:off x="1319212" y="1828800"/>
            <a:ext cx="10263188" cy="42672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342900" lvl="0" indent="-342900" fontAlgn="base">
              <a:spcBef>
                <a:spcPct val="20000"/>
              </a:spcBef>
              <a:spcAft>
                <a:spcPct val="0"/>
              </a:spcAft>
              <a:buClr>
                <a:srgbClr val="993300"/>
              </a:buClr>
              <a:buSzPct val="127000"/>
              <a:buFont typeface="Wingdings" pitchFamily="2" charset="2"/>
              <a:buChar char="ü"/>
              <a:defRPr sz="2800" b="0">
                <a:solidFill>
                  <a:schemeClr val="tx1"/>
                </a:solidFill>
              </a:defRPr>
            </a:lvl1pPr>
            <a:lvl2pPr marL="742950" lvl="1"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dirty="0">
                <a:solidFill>
                  <a:srgbClr val="000000"/>
                </a:solidFill>
                <a:latin typeface="Times New Roman"/>
              </a:rPr>
              <a:t>A PMO is an organizational unit/body assigned various responsibilities related to centralized and coordinated management of projects/programs under its domain.  </a:t>
            </a:r>
          </a:p>
          <a:p>
            <a:pPr>
              <a:defRPr/>
            </a:pPr>
            <a:r>
              <a:rPr lang="en-US" dirty="0">
                <a:solidFill>
                  <a:srgbClr val="000000"/>
                </a:solidFill>
                <a:latin typeface="Times New Roman"/>
              </a:rPr>
              <a:t>A PMO oversees the management of projects, programs, or a combination of both at strategic level.</a:t>
            </a:r>
          </a:p>
          <a:p>
            <a:pPr>
              <a:defRPr/>
            </a:pPr>
            <a:r>
              <a:rPr lang="en-US" dirty="0">
                <a:solidFill>
                  <a:srgbClr val="000000"/>
                </a:solidFill>
                <a:latin typeface="Times New Roman"/>
              </a:rPr>
              <a:t>However, assignments differ from organization to organization.</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16</a:t>
            </a:fld>
            <a:endParaRPr lang="en-US">
              <a:solidFill>
                <a:srgbClr val="000000"/>
              </a:solidFill>
              <a:latin typeface="Times New Roman"/>
            </a:endParaRPr>
          </a:p>
        </p:txBody>
      </p:sp>
    </p:spTree>
    <p:extLst>
      <p:ext uri="{BB962C8B-B14F-4D97-AF65-F5344CB8AC3E}">
        <p14:creationId xmlns:p14="http://schemas.microsoft.com/office/powerpoint/2010/main" val="569347240"/>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157413" y="609600"/>
            <a:ext cx="8229600" cy="744009"/>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Arial"/>
              </a:rPr>
              <a:t>Key functions of a PMO</a:t>
            </a:r>
          </a:p>
        </p:txBody>
      </p:sp>
      <p:sp>
        <p:nvSpPr>
          <p:cNvPr id="7" name="Text Box 4"/>
          <p:cNvSpPr txBox="1">
            <a:spLocks noChangeArrowheads="1"/>
          </p:cNvSpPr>
          <p:nvPr/>
        </p:nvSpPr>
        <p:spPr bwMode="auto">
          <a:xfrm>
            <a:off x="914400" y="1676400"/>
            <a:ext cx="10287000" cy="44196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342900" lvl="0" indent="-342900" fontAlgn="base">
              <a:spcBef>
                <a:spcPct val="20000"/>
              </a:spcBef>
              <a:spcAft>
                <a:spcPct val="0"/>
              </a:spcAft>
              <a:buClr>
                <a:srgbClr val="993300"/>
              </a:buClr>
              <a:buSzPct val="127000"/>
              <a:buFont typeface="Wingdings" pitchFamily="2" charset="2"/>
              <a:buChar char="ü"/>
              <a:defRPr sz="2800" b="0">
                <a:solidFill>
                  <a:schemeClr val="tx1"/>
                </a:solidFill>
              </a:defRPr>
            </a:lvl1pPr>
            <a:lvl2pPr marL="742950" lvl="1"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sz="2500" dirty="0">
                <a:solidFill>
                  <a:srgbClr val="000000"/>
                </a:solidFill>
                <a:latin typeface="Times New Roman"/>
              </a:rPr>
              <a:t>Share and coordinate resources across all projects administered by the PMO.</a:t>
            </a:r>
          </a:p>
          <a:p>
            <a:pPr>
              <a:defRPr/>
            </a:pPr>
            <a:r>
              <a:rPr lang="en-US" sz="2500" dirty="0">
                <a:solidFill>
                  <a:srgbClr val="000000"/>
                </a:solidFill>
                <a:latin typeface="Times New Roman"/>
              </a:rPr>
              <a:t>Identify and develop project management methodology, best practices and standards.</a:t>
            </a:r>
          </a:p>
          <a:p>
            <a:pPr>
              <a:defRPr/>
            </a:pPr>
            <a:r>
              <a:rPr lang="en-US" sz="2500" dirty="0">
                <a:solidFill>
                  <a:srgbClr val="000000"/>
                </a:solidFill>
                <a:latin typeface="Times New Roman"/>
              </a:rPr>
              <a:t>Develop project policies, procedures, templates and other shared documentation.</a:t>
            </a:r>
          </a:p>
          <a:p>
            <a:pPr>
              <a:defRPr/>
            </a:pPr>
            <a:r>
              <a:rPr lang="en-US" sz="2500" dirty="0">
                <a:solidFill>
                  <a:srgbClr val="000000"/>
                </a:solidFill>
                <a:latin typeface="Times New Roman"/>
              </a:rPr>
              <a:t>A mentoring platform for project managers and the use of PM tools.</a:t>
            </a:r>
          </a:p>
          <a:p>
            <a:pPr>
              <a:defRPr/>
            </a:pPr>
            <a:r>
              <a:rPr lang="en-US" sz="2500" dirty="0">
                <a:solidFill>
                  <a:srgbClr val="000000"/>
                </a:solidFill>
                <a:latin typeface="Times New Roman"/>
              </a:rPr>
              <a:t>Central monitoring of all PMO projects timelines and budget at enterprise level.</a:t>
            </a:r>
          </a:p>
          <a:p>
            <a:pPr>
              <a:defRPr/>
            </a:pPr>
            <a:r>
              <a:rPr lang="en-US" sz="2500" dirty="0">
                <a:solidFill>
                  <a:srgbClr val="000000"/>
                </a:solidFill>
                <a:latin typeface="Times New Roman"/>
              </a:rPr>
              <a:t>Centralized communication among PMs, sponsors and other stakeholders. </a:t>
            </a:r>
          </a:p>
          <a:p>
            <a:pPr>
              <a:defRPr/>
            </a:pPr>
            <a:r>
              <a:rPr lang="en-US" sz="2500" dirty="0">
                <a:solidFill>
                  <a:srgbClr val="000000"/>
                </a:solidFill>
                <a:latin typeface="Times New Roman"/>
              </a:rPr>
              <a:t>Central management of risks.</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17</a:t>
            </a:fld>
            <a:endParaRPr lang="en-US">
              <a:solidFill>
                <a:srgbClr val="000000"/>
              </a:solidFill>
              <a:latin typeface="Times New Roman"/>
            </a:endParaRPr>
          </a:p>
        </p:txBody>
      </p:sp>
    </p:spTree>
    <p:extLst>
      <p:ext uri="{BB962C8B-B14F-4D97-AF65-F5344CB8AC3E}">
        <p14:creationId xmlns:p14="http://schemas.microsoft.com/office/powerpoint/2010/main" val="357210850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209800" y="685800"/>
            <a:ext cx="8153400" cy="7985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Arial"/>
              </a:rPr>
              <a:t>Project Support Office (PSO)</a:t>
            </a:r>
          </a:p>
        </p:txBody>
      </p:sp>
      <p:sp>
        <p:nvSpPr>
          <p:cNvPr id="6" name="TextBox 4"/>
          <p:cNvSpPr txBox="1">
            <a:spLocks noChangeArrowheads="1"/>
          </p:cNvSpPr>
          <p:nvPr/>
        </p:nvSpPr>
        <p:spPr bwMode="auto">
          <a:xfrm>
            <a:off x="1295400" y="1874837"/>
            <a:ext cx="10210800" cy="3001963"/>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lvl1pPr marL="342900" indent="-342900" algn="just" fontAlgn="base">
              <a:lnSpc>
                <a:spcPct val="104000"/>
              </a:lnSpc>
              <a:spcBef>
                <a:spcPts val="600"/>
              </a:spcBef>
              <a:spcAft>
                <a:spcPct val="0"/>
              </a:spcAft>
              <a:buClr>
                <a:srgbClr val="993300"/>
              </a:buClr>
              <a:buSzPct val="127000"/>
              <a:buFont typeface="Wingdings"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sz="2400" b="0">
                <a:solidFill>
                  <a:schemeClr val="tx1"/>
                </a:solidFill>
              </a:defRPr>
            </a:lvl1pPr>
            <a:lvl2pPr marL="742950"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sz="2800" dirty="0">
                <a:solidFill>
                  <a:srgbClr val="000000"/>
                </a:solidFill>
                <a:latin typeface="Times New Roman"/>
              </a:rPr>
              <a:t>Smaller scope compared to PMO.</a:t>
            </a:r>
          </a:p>
          <a:p>
            <a:pPr>
              <a:defRPr/>
            </a:pPr>
            <a:endParaRPr lang="en-US" sz="2800" dirty="0">
              <a:solidFill>
                <a:srgbClr val="000000"/>
              </a:solidFill>
              <a:latin typeface="Times New Roman"/>
            </a:endParaRPr>
          </a:p>
          <a:p>
            <a:pPr>
              <a:defRPr/>
            </a:pPr>
            <a:r>
              <a:rPr lang="en-US" sz="2800" dirty="0">
                <a:solidFill>
                  <a:srgbClr val="000000"/>
                </a:solidFill>
                <a:latin typeface="Times New Roman"/>
              </a:rPr>
              <a:t> PSO may operate on a continuum from providing support functions to project managers in the form of training, software, templates, etc. to actually being </a:t>
            </a:r>
            <a:r>
              <a:rPr lang="en-US" sz="2800" dirty="0" smtClean="0">
                <a:solidFill>
                  <a:srgbClr val="000000"/>
                </a:solidFill>
                <a:latin typeface="Times New Roman"/>
              </a:rPr>
              <a:t>responsible for </a:t>
            </a:r>
            <a:r>
              <a:rPr lang="en-US" sz="2800" dirty="0">
                <a:solidFill>
                  <a:srgbClr val="000000"/>
                </a:solidFill>
                <a:latin typeface="Times New Roman"/>
              </a:rPr>
              <a:t>the results of the project.</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18</a:t>
            </a:fld>
            <a:endParaRPr lang="en-US">
              <a:solidFill>
                <a:srgbClr val="000000"/>
              </a:solidFill>
              <a:latin typeface="Times New Roman"/>
            </a:endParaRPr>
          </a:p>
        </p:txBody>
      </p:sp>
    </p:spTree>
    <p:extLst>
      <p:ext uri="{BB962C8B-B14F-4D97-AF65-F5344CB8AC3E}">
        <p14:creationId xmlns:p14="http://schemas.microsoft.com/office/powerpoint/2010/main" val="2782345623"/>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057400" y="152401"/>
            <a:ext cx="9525000" cy="120032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defRPr/>
            </a:pPr>
            <a:r>
              <a:rPr lang="en-US" sz="3600" b="1" dirty="0" smtClean="0">
                <a:solidFill>
                  <a:srgbClr val="500093"/>
                </a:solidFill>
                <a:latin typeface="Arial"/>
              </a:rPr>
              <a:t>It’s </a:t>
            </a:r>
            <a:r>
              <a:rPr lang="en-US" sz="3600" b="1" dirty="0">
                <a:solidFill>
                  <a:srgbClr val="500093"/>
                </a:solidFill>
                <a:latin typeface="Arial"/>
              </a:rPr>
              <a:t>not my job description but my attitude</a:t>
            </a:r>
          </a:p>
        </p:txBody>
      </p:sp>
      <p:pic>
        <p:nvPicPr>
          <p:cNvPr id="8" name="Picture 2" descr="image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48493" y="1642533"/>
            <a:ext cx="7157507" cy="5017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19</a:t>
            </a:fld>
            <a:endParaRPr lang="en-US">
              <a:solidFill>
                <a:srgbClr val="000000"/>
              </a:solidFill>
              <a:latin typeface="Times New Roman"/>
            </a:endParaRPr>
          </a:p>
        </p:txBody>
      </p:sp>
    </p:spTree>
    <p:extLst>
      <p:ext uri="{BB962C8B-B14F-4D97-AF65-F5344CB8AC3E}">
        <p14:creationId xmlns:p14="http://schemas.microsoft.com/office/powerpoint/2010/main" val="318025740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 – Why this course?</a:t>
            </a:r>
            <a:endParaRPr lang="en-GB" dirty="0"/>
          </a:p>
        </p:txBody>
      </p:sp>
      <p:sp>
        <p:nvSpPr>
          <p:cNvPr id="3" name="Content Placeholder 2"/>
          <p:cNvSpPr>
            <a:spLocks noGrp="1"/>
          </p:cNvSpPr>
          <p:nvPr>
            <p:ph idx="1"/>
          </p:nvPr>
        </p:nvSpPr>
        <p:spPr>
          <a:xfrm>
            <a:off x="1219200" y="1600200"/>
            <a:ext cx="9220200" cy="4495800"/>
          </a:xfrm>
        </p:spPr>
        <p:txBody>
          <a:bodyPr/>
          <a:lstStyle/>
          <a:p>
            <a:pPr algn="just">
              <a:lnSpc>
                <a:spcPct val="104000"/>
              </a:lnSpc>
              <a:spcBef>
                <a:spcPts val="438"/>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smtClean="0">
                <a:solidFill>
                  <a:schemeClr val="tx1">
                    <a:lumMod val="95000"/>
                    <a:lumOff val="5000"/>
                  </a:schemeClr>
                </a:solidFill>
              </a:rPr>
              <a:t>IS </a:t>
            </a:r>
            <a:r>
              <a:rPr lang="en-GB" b="0" dirty="0">
                <a:solidFill>
                  <a:schemeClr val="tx1">
                    <a:lumMod val="95000"/>
                    <a:lumOff val="5000"/>
                  </a:schemeClr>
                </a:solidFill>
              </a:rPr>
              <a:t>Project Management forms an integral part of any </a:t>
            </a:r>
            <a:r>
              <a:rPr lang="en-GB" b="0" dirty="0" smtClean="0">
                <a:solidFill>
                  <a:schemeClr val="tx1">
                    <a:lumMod val="95000"/>
                    <a:lumOff val="5000"/>
                  </a:schemeClr>
                </a:solidFill>
              </a:rPr>
              <a:t>IT </a:t>
            </a:r>
            <a:r>
              <a:rPr lang="en-GB" b="0" dirty="0">
                <a:solidFill>
                  <a:schemeClr val="tx1">
                    <a:lumMod val="95000"/>
                    <a:lumOff val="5000"/>
                  </a:schemeClr>
                </a:solidFill>
              </a:rPr>
              <a:t>department </a:t>
            </a:r>
            <a:r>
              <a:rPr lang="en-GB" b="0" dirty="0" smtClean="0">
                <a:solidFill>
                  <a:schemeClr val="tx1">
                    <a:lumMod val="95000"/>
                    <a:lumOff val="5000"/>
                  </a:schemeClr>
                </a:solidFill>
              </a:rPr>
              <a:t>today, proper </a:t>
            </a:r>
            <a:r>
              <a:rPr lang="en-GB" b="0" dirty="0">
                <a:solidFill>
                  <a:schemeClr val="tx1">
                    <a:lumMod val="95000"/>
                    <a:lumOff val="5000"/>
                  </a:schemeClr>
                </a:solidFill>
              </a:rPr>
              <a:t>understanding of all the theories and philosophies regarding </a:t>
            </a:r>
            <a:r>
              <a:rPr lang="en-GB" b="0" dirty="0" smtClean="0">
                <a:solidFill>
                  <a:schemeClr val="tx1">
                    <a:lumMod val="95000"/>
                    <a:lumOff val="5000"/>
                  </a:schemeClr>
                </a:solidFill>
              </a:rPr>
              <a:t>IS </a:t>
            </a:r>
            <a:r>
              <a:rPr lang="en-GB" b="0" dirty="0">
                <a:solidFill>
                  <a:schemeClr val="tx1">
                    <a:lumMod val="95000"/>
                    <a:lumOff val="5000"/>
                  </a:schemeClr>
                </a:solidFill>
              </a:rPr>
              <a:t>project management </a:t>
            </a:r>
            <a:r>
              <a:rPr lang="en-GB" b="0" dirty="0" smtClean="0">
                <a:solidFill>
                  <a:schemeClr val="tx1">
                    <a:lumMod val="95000"/>
                    <a:lumOff val="5000"/>
                  </a:schemeClr>
                </a:solidFill>
              </a:rPr>
              <a:t>is essential</a:t>
            </a:r>
            <a:r>
              <a:rPr lang="en-GB" b="0" dirty="0">
                <a:solidFill>
                  <a:schemeClr val="tx1">
                    <a:lumMod val="95000"/>
                    <a:lumOff val="5000"/>
                  </a:schemeClr>
                </a:solidFill>
              </a:rPr>
              <a:t>.</a:t>
            </a:r>
          </a:p>
          <a:p>
            <a:pPr algn="just">
              <a:lnSpc>
                <a:spcPct val="104000"/>
              </a:lnSpc>
              <a:spcBef>
                <a:spcPts val="438"/>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smtClean="0">
                <a:solidFill>
                  <a:schemeClr val="tx1">
                    <a:lumMod val="95000"/>
                    <a:lumOff val="5000"/>
                  </a:schemeClr>
                </a:solidFill>
              </a:rPr>
              <a:t>PM forms </a:t>
            </a:r>
            <a:r>
              <a:rPr lang="en-GB" b="0">
                <a:solidFill>
                  <a:schemeClr val="tx1">
                    <a:lumMod val="95000"/>
                    <a:lumOff val="5000"/>
                  </a:schemeClr>
                </a:solidFill>
              </a:rPr>
              <a:t>the </a:t>
            </a:r>
            <a:r>
              <a:rPr lang="en-GB" b="0" smtClean="0">
                <a:solidFill>
                  <a:schemeClr val="tx1">
                    <a:lumMod val="95000"/>
                    <a:lumOff val="5000"/>
                  </a:schemeClr>
                </a:solidFill>
              </a:rPr>
              <a:t>heartbeat </a:t>
            </a:r>
            <a:r>
              <a:rPr lang="en-GB" b="0" dirty="0">
                <a:solidFill>
                  <a:schemeClr val="tx1">
                    <a:lumMod val="95000"/>
                    <a:lumOff val="5000"/>
                  </a:schemeClr>
                </a:solidFill>
              </a:rPr>
              <a:t>of any </a:t>
            </a:r>
            <a:r>
              <a:rPr lang="en-GB" b="0" dirty="0" smtClean="0">
                <a:solidFill>
                  <a:schemeClr val="tx1">
                    <a:lumMod val="95000"/>
                    <a:lumOff val="5000"/>
                  </a:schemeClr>
                </a:solidFill>
              </a:rPr>
              <a:t>IT </a:t>
            </a:r>
            <a:r>
              <a:rPr lang="en-GB" b="0" dirty="0">
                <a:solidFill>
                  <a:schemeClr val="tx1">
                    <a:lumMod val="95000"/>
                    <a:lumOff val="5000"/>
                  </a:schemeClr>
                </a:solidFill>
              </a:rPr>
              <a:t>department and </a:t>
            </a:r>
            <a:r>
              <a:rPr lang="en-GB" b="0" dirty="0" smtClean="0">
                <a:solidFill>
                  <a:schemeClr val="tx1">
                    <a:lumMod val="95000"/>
                    <a:lumOff val="5000"/>
                  </a:schemeClr>
                </a:solidFill>
              </a:rPr>
              <a:t>controls </a:t>
            </a:r>
            <a:r>
              <a:rPr lang="en-GB" b="0" dirty="0">
                <a:solidFill>
                  <a:schemeClr val="tx1">
                    <a:lumMod val="95000"/>
                    <a:lumOff val="5000"/>
                  </a:schemeClr>
                </a:solidFill>
              </a:rPr>
              <a:t>all activities in the systems development life cycle</a:t>
            </a:r>
            <a:r>
              <a:rPr lang="en-GB" b="0" dirty="0" smtClean="0">
                <a:solidFill>
                  <a:schemeClr val="tx1">
                    <a:lumMod val="95000"/>
                    <a:lumOff val="5000"/>
                  </a:schemeClr>
                </a:solidFill>
              </a:rPr>
              <a:t>.</a:t>
            </a:r>
          </a:p>
          <a:p>
            <a:pPr algn="just">
              <a:lnSpc>
                <a:spcPct val="104000"/>
              </a:lnSpc>
              <a:spcBef>
                <a:spcPts val="438"/>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lumMod val="95000"/>
                    <a:lumOff val="5000"/>
                  </a:schemeClr>
                </a:solidFill>
              </a:rPr>
              <a:t>Knowledge in </a:t>
            </a:r>
            <a:r>
              <a:rPr lang="en-GB" b="0" dirty="0" smtClean="0">
                <a:solidFill>
                  <a:schemeClr val="tx1">
                    <a:lumMod val="95000"/>
                    <a:lumOff val="5000"/>
                  </a:schemeClr>
                </a:solidFill>
              </a:rPr>
              <a:t>PM is </a:t>
            </a:r>
            <a:r>
              <a:rPr lang="en-GB" b="0" dirty="0">
                <a:solidFill>
                  <a:schemeClr val="tx1">
                    <a:lumMod val="95000"/>
                    <a:lumOff val="5000"/>
                  </a:schemeClr>
                </a:solidFill>
              </a:rPr>
              <a:t>essential for all IT professionals in order to conduct their duties </a:t>
            </a:r>
            <a:r>
              <a:rPr lang="en-GB" b="0" dirty="0" smtClean="0">
                <a:solidFill>
                  <a:schemeClr val="tx1">
                    <a:lumMod val="95000"/>
                    <a:lumOff val="5000"/>
                  </a:schemeClr>
                </a:solidFill>
              </a:rPr>
              <a:t>professionally.</a:t>
            </a:r>
            <a:endParaRPr lang="en-GB" b="0" dirty="0">
              <a:solidFill>
                <a:schemeClr val="tx1">
                  <a:lumMod val="95000"/>
                  <a:lumOff val="5000"/>
                </a:schemeClr>
              </a:solidFill>
            </a:endParaRPr>
          </a:p>
          <a:p>
            <a:endParaRPr lang="en-GB" b="0" dirty="0">
              <a:solidFill>
                <a:schemeClr val="tx1">
                  <a:lumMod val="95000"/>
                  <a:lumOff val="5000"/>
                </a:schemeClr>
              </a:solidFill>
            </a:endParaRPr>
          </a:p>
        </p:txBody>
      </p:sp>
      <p:sp>
        <p:nvSpPr>
          <p:cNvPr id="4" name="Slide Number Placeholder 3"/>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260885888"/>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kern="1200" dirty="0" smtClean="0"/>
              <a:t>PROJECT MANAGEMENT FRAMEWORK</a:t>
            </a:r>
            <a:endParaRPr lang="en-US" kern="1200"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20</a:t>
            </a:fld>
            <a:endParaRPr lang="en-US"/>
          </a:p>
        </p:txBody>
      </p:sp>
      <p:sp>
        <p:nvSpPr>
          <p:cNvPr id="2" name="Content Placeholder 1"/>
          <p:cNvSpPr>
            <a:spLocks noGrp="1"/>
          </p:cNvSpPr>
          <p:nvPr>
            <p:ph idx="1"/>
          </p:nvPr>
        </p:nvSpPr>
        <p:spPr/>
        <p:txBody>
          <a:bodyPr/>
          <a:lstStyle/>
          <a:p>
            <a:pPr lvl="0"/>
            <a:r>
              <a:rPr lang="en-GB" b="0" dirty="0" smtClean="0"/>
              <a:t>PM framework is a subset of tasks, processes, tools and templates used in combination by the management team to get insight into the major structural elements of the project in order to initiate, plan, execute, control, monitor and terminate the project activities through out the management life cycle (McConnell, 2018).</a:t>
            </a:r>
          </a:p>
          <a:p>
            <a:pPr lvl="0"/>
            <a:endParaRPr lang="en-GB" b="0" dirty="0" smtClean="0"/>
          </a:p>
          <a:p>
            <a:pPr lvl="0"/>
            <a:r>
              <a:rPr lang="en-GB" b="0" dirty="0"/>
              <a:t>It is a basic structure for understanding project management (PMBOK)</a:t>
            </a:r>
          </a:p>
          <a:p>
            <a:pPr marL="0" lvl="0" indent="0">
              <a:buNone/>
            </a:pPr>
            <a:endParaRPr lang="en-US" b="0" dirty="0"/>
          </a:p>
          <a:p>
            <a:pPr marL="0" indent="0">
              <a:buNone/>
            </a:pPr>
            <a:endParaRPr lang="en-US" b="0" dirty="0"/>
          </a:p>
        </p:txBody>
      </p:sp>
    </p:spTree>
    <p:extLst>
      <p:ext uri="{BB962C8B-B14F-4D97-AF65-F5344CB8AC3E}">
        <p14:creationId xmlns:p14="http://schemas.microsoft.com/office/powerpoint/2010/main" val="2675855968"/>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kern="1200" dirty="0"/>
              <a:t>PM framework….</a:t>
            </a:r>
            <a:endParaRPr lang="en-US" kern="1200"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21</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t="10033" b="19554"/>
          <a:stretch>
            <a:fillRect/>
          </a:stretch>
        </p:blipFill>
        <p:spPr bwMode="auto">
          <a:xfrm>
            <a:off x="1700078" y="2711449"/>
            <a:ext cx="9044122" cy="3841751"/>
          </a:xfrm>
          <a:prstGeom prst="rect">
            <a:avLst/>
          </a:prstGeom>
          <a:noFill/>
          <a:ln>
            <a:noFill/>
          </a:ln>
          <a:effectLst/>
          <a:extLst>
            <a:ext uri="{909E8E84-426E-40DD-AFC4-6F175D3DCCD1}">
              <a14:hiddenFill xmlns:a14="http://schemas.microsoft.com/office/drawing/2010/main">
                <a:blipFill dpi="0" rotWithShape="0">
                  <a:blip/>
                  <a:srcRect t="10033" b="19554"/>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Content Placeholder 1"/>
          <p:cNvSpPr>
            <a:spLocks noGrp="1"/>
          </p:cNvSpPr>
          <p:nvPr>
            <p:ph idx="1"/>
          </p:nvPr>
        </p:nvSpPr>
        <p:spPr>
          <a:xfrm>
            <a:off x="1016000" y="1752600"/>
            <a:ext cx="10642600" cy="990600"/>
          </a:xfrm>
        </p:spPr>
        <p:txBody>
          <a:bodyPr/>
          <a:lstStyle/>
          <a:p>
            <a:r>
              <a:rPr lang="en-US" b="0" dirty="0"/>
              <a:t> It allows using various methodologies and approaches to plan and schedule the major phases of the life cycle</a:t>
            </a:r>
            <a:r>
              <a:rPr lang="en-US" b="0" dirty="0" smtClean="0"/>
              <a:t>.</a:t>
            </a:r>
            <a:endParaRPr lang="en-US" b="0" dirty="0"/>
          </a:p>
        </p:txBody>
      </p:sp>
    </p:spTree>
    <p:extLst>
      <p:ext uri="{BB962C8B-B14F-4D97-AF65-F5344CB8AC3E}">
        <p14:creationId xmlns:p14="http://schemas.microsoft.com/office/powerpoint/2010/main" val="26910135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0" descr="PE01561_"/>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228600"/>
            <a:ext cx="3276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22</a:t>
            </a:fld>
            <a:endParaRPr lang="en-US"/>
          </a:p>
        </p:txBody>
      </p:sp>
      <p:sp>
        <p:nvSpPr>
          <p:cNvPr id="7" name="Rectangle 6"/>
          <p:cNvSpPr/>
          <p:nvPr/>
        </p:nvSpPr>
        <p:spPr>
          <a:xfrm>
            <a:off x="1219200" y="2133601"/>
            <a:ext cx="9905999" cy="4191917"/>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marL="342900" indent="-342900" fontAlgn="base">
              <a:spcBef>
                <a:spcPct val="20000"/>
              </a:spcBef>
              <a:spcAft>
                <a:spcPct val="0"/>
              </a:spcAft>
              <a:buClr>
                <a:srgbClr val="993300"/>
              </a:buClr>
              <a:buSzPct val="127000"/>
              <a:buFont typeface="Wingdings" pitchFamily="2" charset="2"/>
              <a:buChar char="ü"/>
            </a:pPr>
            <a:r>
              <a:rPr lang="en-US" sz="2800" dirty="0"/>
              <a:t>Successful project management is characterized by; </a:t>
            </a:r>
          </a:p>
          <a:p>
            <a:pPr marL="742950" lvl="1" indent="-285750" fontAlgn="base">
              <a:spcBef>
                <a:spcPct val="20000"/>
              </a:spcBef>
              <a:spcAft>
                <a:spcPct val="0"/>
              </a:spcAft>
              <a:buClr>
                <a:srgbClr val="00279F"/>
              </a:buClr>
              <a:buSzPct val="127000"/>
              <a:buFont typeface="Wingdings" pitchFamily="2" charset="2"/>
              <a:buChar char="ü"/>
            </a:pPr>
            <a:r>
              <a:rPr lang="en-US" sz="2400" dirty="0"/>
              <a:t> Good planning, </a:t>
            </a:r>
          </a:p>
          <a:p>
            <a:pPr marL="742950" lvl="1" indent="-285750" fontAlgn="base">
              <a:spcBef>
                <a:spcPct val="20000"/>
              </a:spcBef>
              <a:spcAft>
                <a:spcPct val="0"/>
              </a:spcAft>
              <a:buClr>
                <a:srgbClr val="00279F"/>
              </a:buClr>
              <a:buSzPct val="127000"/>
              <a:buFont typeface="Wingdings" pitchFamily="2" charset="2"/>
              <a:buChar char="ü"/>
            </a:pPr>
            <a:r>
              <a:rPr lang="en-US" sz="2400" dirty="0"/>
              <a:t> Effective scoping and resourcing, </a:t>
            </a:r>
          </a:p>
          <a:p>
            <a:pPr marL="742950" lvl="1" indent="-285750" fontAlgn="base">
              <a:spcBef>
                <a:spcPct val="20000"/>
              </a:spcBef>
              <a:spcAft>
                <a:spcPct val="0"/>
              </a:spcAft>
              <a:buClr>
                <a:srgbClr val="00279F"/>
              </a:buClr>
              <a:buSzPct val="127000"/>
              <a:buFont typeface="Wingdings" pitchFamily="2" charset="2"/>
              <a:buChar char="ü"/>
            </a:pPr>
            <a:r>
              <a:rPr lang="en-US" sz="2400" dirty="0"/>
              <a:t> Realistic expectations of outcomes and </a:t>
            </a:r>
          </a:p>
          <a:p>
            <a:pPr marL="742950" lvl="1" indent="-285750" fontAlgn="base">
              <a:spcBef>
                <a:spcPct val="20000"/>
              </a:spcBef>
              <a:spcAft>
                <a:spcPct val="0"/>
              </a:spcAft>
              <a:buClr>
                <a:srgbClr val="00279F"/>
              </a:buClr>
              <a:buSzPct val="127000"/>
              <a:buFont typeface="Wingdings" pitchFamily="2" charset="2"/>
              <a:buChar char="ü"/>
            </a:pPr>
            <a:r>
              <a:rPr lang="en-US" sz="2400" dirty="0"/>
              <a:t> Strong management support. </a:t>
            </a:r>
          </a:p>
          <a:p>
            <a:pPr marL="342900" indent="-342900" fontAlgn="base">
              <a:spcBef>
                <a:spcPct val="20000"/>
              </a:spcBef>
              <a:spcAft>
                <a:spcPct val="0"/>
              </a:spcAft>
              <a:buClr>
                <a:srgbClr val="993300"/>
              </a:buClr>
              <a:buSzPct val="127000"/>
              <a:buFont typeface="Wingdings" pitchFamily="2" charset="2"/>
              <a:buChar char="ü"/>
            </a:pPr>
            <a:endParaRPr lang="en-US" sz="2800" dirty="0"/>
          </a:p>
          <a:p>
            <a:pPr marL="342900" indent="-342900" fontAlgn="base">
              <a:spcBef>
                <a:spcPct val="20000"/>
              </a:spcBef>
              <a:spcAft>
                <a:spcPct val="0"/>
              </a:spcAft>
              <a:buClr>
                <a:srgbClr val="993300"/>
              </a:buClr>
              <a:buSzPct val="127000"/>
              <a:buFont typeface="Wingdings" pitchFamily="2" charset="2"/>
              <a:buChar char="ü"/>
            </a:pPr>
            <a:r>
              <a:rPr lang="en-US" sz="2800" dirty="0"/>
              <a:t>The more complex a project, the more important it is to have rigor applied to its project management through the adoption and use of a project management methodology.</a:t>
            </a:r>
          </a:p>
        </p:txBody>
      </p:sp>
    </p:spTree>
    <p:extLst>
      <p:ext uri="{BB962C8B-B14F-4D97-AF65-F5344CB8AC3E}">
        <p14:creationId xmlns:p14="http://schemas.microsoft.com/office/powerpoint/2010/main" val="318792833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7">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057400" y="762000"/>
            <a:ext cx="8610600" cy="6295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Project Management Methodology</a:t>
            </a:r>
          </a:p>
        </p:txBody>
      </p:sp>
      <p:sp>
        <p:nvSpPr>
          <p:cNvPr id="7" name="TextBox 6"/>
          <p:cNvSpPr txBox="1">
            <a:spLocks noChangeArrowheads="1"/>
          </p:cNvSpPr>
          <p:nvPr/>
        </p:nvSpPr>
        <p:spPr bwMode="auto">
          <a:xfrm>
            <a:off x="2514600" y="1600200"/>
            <a:ext cx="7467600" cy="19050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a:solidFill>
                  <a:srgbClr val="500093"/>
                </a:solidFill>
                <a:latin typeface="+mj-lt"/>
                <a:ea typeface="+mj-ea"/>
                <a:cs typeface="+mj-cs"/>
              </a:rPr>
              <a:t>What is a methodology?</a:t>
            </a:r>
          </a:p>
          <a:p>
            <a:pPr algn="ctr" eaLnBrk="1" fontAlgn="base" hangingPunct="1">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latin typeface="+mn-lt"/>
              </a:rPr>
              <a:t>A set of guidelines, principles or rules defined to be followed to achieve a set objective(s).</a:t>
            </a:r>
            <a:endParaRPr lang="en-US" sz="3200" b="1" dirty="0">
              <a:solidFill>
                <a:srgbClr val="500093"/>
              </a:solidFill>
              <a:latin typeface="+mn-lt"/>
              <a:ea typeface="+mj-ea"/>
              <a:cs typeface="+mj-cs"/>
            </a:endParaRPr>
          </a:p>
        </p:txBody>
      </p:sp>
      <p:sp>
        <p:nvSpPr>
          <p:cNvPr id="11" name="Rectangle 10"/>
          <p:cNvSpPr/>
          <p:nvPr/>
        </p:nvSpPr>
        <p:spPr>
          <a:xfrm>
            <a:off x="838200" y="3886200"/>
            <a:ext cx="10439400" cy="2753254"/>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342900" indent="-342900" fontAlgn="base">
              <a:spcBef>
                <a:spcPct val="20000"/>
              </a:spcBef>
              <a:spcAft>
                <a:spcPct val="0"/>
              </a:spcAft>
              <a:buClr>
                <a:srgbClr val="993300"/>
              </a:buClr>
              <a:buSzPct val="127000"/>
              <a:buFont typeface="Wingdings" pitchFamily="2" charset="2"/>
              <a:buChar char="ü"/>
            </a:pPr>
            <a:r>
              <a:rPr lang="en-US" sz="2800" dirty="0" smtClean="0"/>
              <a:t>PM Methodology </a:t>
            </a:r>
            <a:r>
              <a:rPr lang="en-US" sz="2800" dirty="0"/>
              <a:t>is a system of inter-related phases, procedures, activities and tasks that define the project process from the start through to completion. </a:t>
            </a:r>
          </a:p>
          <a:p>
            <a:pPr marL="342900" indent="-342900" fontAlgn="base">
              <a:spcBef>
                <a:spcPct val="20000"/>
              </a:spcBef>
              <a:spcAft>
                <a:spcPct val="0"/>
              </a:spcAft>
              <a:buClr>
                <a:srgbClr val="993300"/>
              </a:buClr>
              <a:buSzPct val="127000"/>
              <a:buFont typeface="Wingdings" pitchFamily="2" charset="2"/>
              <a:buChar char="ü"/>
            </a:pPr>
            <a:r>
              <a:rPr lang="en-US" sz="2800" dirty="0"/>
              <a:t>Each phase of the project produces a major deliverable that contributes towards achieving project objectives. </a:t>
            </a:r>
          </a:p>
          <a:p>
            <a:pPr marL="342900" indent="-342900" fontAlgn="base">
              <a:spcBef>
                <a:spcPct val="20000"/>
              </a:spcBef>
              <a:spcAft>
                <a:spcPct val="0"/>
              </a:spcAft>
              <a:buClr>
                <a:srgbClr val="993300"/>
              </a:buClr>
              <a:buSzPct val="127000"/>
              <a:buFont typeface="Wingdings" pitchFamily="2" charset="2"/>
              <a:buChar char="ü"/>
            </a:pPr>
            <a:endParaRPr lang="en-US" sz="2800"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3251108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286000" y="742004"/>
            <a:ext cx="8305800" cy="6295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PM Methodology…</a:t>
            </a:r>
          </a:p>
        </p:txBody>
      </p:sp>
      <p:sp>
        <p:nvSpPr>
          <p:cNvPr id="6" name="TextBox 5"/>
          <p:cNvSpPr txBox="1"/>
          <p:nvPr/>
        </p:nvSpPr>
        <p:spPr>
          <a:xfrm>
            <a:off x="1143000" y="1752601"/>
            <a:ext cx="10210800" cy="3886199"/>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342900" indent="-342900" fontAlgn="base">
              <a:spcBef>
                <a:spcPct val="20000"/>
              </a:spcBef>
              <a:spcAft>
                <a:spcPct val="0"/>
              </a:spcAft>
              <a:buClr>
                <a:srgbClr val="993300"/>
              </a:buClr>
              <a:buSzPct val="127000"/>
              <a:buFont typeface="Wingdings" pitchFamily="2" charset="2"/>
              <a:buChar char="ü"/>
              <a:defRPr/>
            </a:pPr>
            <a:r>
              <a:rPr lang="en-US" sz="2800" dirty="0"/>
              <a:t>There are several methodologies (customized ones) available in delivering projects depending on the application, organization requirements, and project management maturity in an organization.  </a:t>
            </a:r>
          </a:p>
          <a:p>
            <a:pPr marL="342900" indent="-342900" fontAlgn="base">
              <a:spcBef>
                <a:spcPct val="20000"/>
              </a:spcBef>
              <a:spcAft>
                <a:spcPct val="0"/>
              </a:spcAft>
              <a:buClr>
                <a:srgbClr val="993300"/>
              </a:buClr>
              <a:buSzPct val="127000"/>
              <a:buFont typeface="Wingdings" pitchFamily="2" charset="2"/>
              <a:buChar char="ü"/>
              <a:defRPr/>
            </a:pPr>
            <a:r>
              <a:rPr lang="en-US" sz="2800" dirty="0"/>
              <a:t>Widely known project management standards: </a:t>
            </a:r>
          </a:p>
          <a:p>
            <a:pPr marL="800100" lvl="1" indent="-342900" fontAlgn="base">
              <a:spcBef>
                <a:spcPct val="20000"/>
              </a:spcBef>
              <a:spcAft>
                <a:spcPct val="0"/>
              </a:spcAft>
              <a:buClr>
                <a:srgbClr val="993300"/>
              </a:buClr>
              <a:buSzPct val="127000"/>
              <a:buFont typeface="Wingdings" pitchFamily="2" charset="2"/>
              <a:buChar char="ü"/>
              <a:defRPr/>
            </a:pPr>
            <a:r>
              <a:rPr lang="en-US" sz="2800" dirty="0"/>
              <a:t>PMI PMBOK guide </a:t>
            </a:r>
            <a:r>
              <a:rPr lang="en-US" sz="2800" dirty="0" smtClean="0"/>
              <a:t>– American (</a:t>
            </a:r>
            <a:r>
              <a:rPr lang="en-US" sz="2800" dirty="0"/>
              <a:t>Project Management Institute</a:t>
            </a:r>
          </a:p>
          <a:p>
            <a:pPr lvl="1" fontAlgn="base">
              <a:spcBef>
                <a:spcPct val="20000"/>
              </a:spcBef>
              <a:spcAft>
                <a:spcPct val="0"/>
              </a:spcAft>
              <a:buClr>
                <a:srgbClr val="993300"/>
              </a:buClr>
              <a:buSzPct val="127000"/>
              <a:defRPr/>
            </a:pPr>
            <a:r>
              <a:rPr lang="en-US" sz="2800" dirty="0" smtClean="0"/>
              <a:t>- </a:t>
            </a:r>
            <a:r>
              <a:rPr lang="en-US" sz="2800" dirty="0"/>
              <a:t>Project Management Body of Knowledge</a:t>
            </a:r>
            <a:r>
              <a:rPr lang="en-US" sz="2800" dirty="0" smtClean="0"/>
              <a:t>)</a:t>
            </a:r>
            <a:endParaRPr lang="en-US" sz="2800" dirty="0"/>
          </a:p>
          <a:p>
            <a:pPr marL="800100" lvl="1" indent="-342900" fontAlgn="base">
              <a:spcBef>
                <a:spcPct val="20000"/>
              </a:spcBef>
              <a:spcAft>
                <a:spcPct val="0"/>
              </a:spcAft>
              <a:buClr>
                <a:srgbClr val="993300"/>
              </a:buClr>
              <a:buSzPct val="127000"/>
              <a:buFont typeface="Wingdings" pitchFamily="2" charset="2"/>
              <a:buChar char="ü"/>
              <a:defRPr/>
            </a:pPr>
            <a:r>
              <a:rPr lang="en-US" sz="2800" dirty="0"/>
              <a:t>Prince2 </a:t>
            </a:r>
            <a:r>
              <a:rPr lang="en-US" sz="2800" dirty="0" smtClean="0"/>
              <a:t>– British (</a:t>
            </a:r>
            <a:r>
              <a:rPr lang="en-US" sz="2800" dirty="0"/>
              <a:t>Projects in Controlled </a:t>
            </a:r>
            <a:r>
              <a:rPr lang="en-US" sz="2800" dirty="0" smtClean="0"/>
              <a:t>Environments)</a:t>
            </a:r>
            <a:endParaRPr lang="en-US" sz="2800"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1325110813"/>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PMI PMBOK Processes</a:t>
            </a:r>
            <a:endParaRPr lang="en-US" dirty="0"/>
          </a:p>
        </p:txBody>
      </p:sp>
      <p:sp>
        <p:nvSpPr>
          <p:cNvPr id="3" name="Content Placeholder 2"/>
          <p:cNvSpPr>
            <a:spLocks noGrp="1"/>
          </p:cNvSpPr>
          <p:nvPr>
            <p:ph idx="1"/>
          </p:nvPr>
        </p:nvSpPr>
        <p:spPr/>
        <p:txBody>
          <a:bodyPr/>
          <a:lstStyle/>
          <a:p>
            <a:r>
              <a:rPr lang="en-US" b="0" dirty="0" smtClean="0"/>
              <a:t>Project conception and initiation</a:t>
            </a:r>
          </a:p>
          <a:p>
            <a:r>
              <a:rPr lang="en-US" b="0" dirty="0" smtClean="0"/>
              <a:t>Project definition and planning</a:t>
            </a:r>
          </a:p>
          <a:p>
            <a:r>
              <a:rPr lang="en-US" b="0" dirty="0" smtClean="0"/>
              <a:t>Project launch or execution</a:t>
            </a:r>
          </a:p>
          <a:p>
            <a:r>
              <a:rPr lang="en-US" b="0" dirty="0" smtClean="0"/>
              <a:t>Project performance and control</a:t>
            </a:r>
          </a:p>
          <a:p>
            <a:r>
              <a:rPr lang="en-US" b="0" dirty="0" smtClean="0"/>
              <a:t>Project Close</a:t>
            </a:r>
          </a:p>
        </p:txBody>
      </p:sp>
    </p:spTree>
    <p:extLst>
      <p:ext uri="{BB962C8B-B14F-4D97-AF65-F5344CB8AC3E}">
        <p14:creationId xmlns:p14="http://schemas.microsoft.com/office/powerpoint/2010/main" val="2472662679"/>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Prince2 Processes</a:t>
            </a:r>
            <a:endParaRPr lang="en-US" dirty="0"/>
          </a:p>
        </p:txBody>
      </p:sp>
      <p:sp>
        <p:nvSpPr>
          <p:cNvPr id="4" name="Content Placeholder 3"/>
          <p:cNvSpPr>
            <a:spLocks noGrp="1"/>
          </p:cNvSpPr>
          <p:nvPr>
            <p:ph idx="1"/>
          </p:nvPr>
        </p:nvSpPr>
        <p:spPr/>
        <p:txBody>
          <a:bodyPr/>
          <a:lstStyle/>
          <a:p>
            <a:r>
              <a:rPr lang="en-US" b="0" dirty="0" smtClean="0"/>
              <a:t>Starting Up a project (SU)</a:t>
            </a:r>
          </a:p>
          <a:p>
            <a:r>
              <a:rPr lang="en-US" b="0" dirty="0" smtClean="0"/>
              <a:t>Initiating a Project (IP)</a:t>
            </a:r>
          </a:p>
          <a:p>
            <a:r>
              <a:rPr lang="en-US" b="0" dirty="0" smtClean="0"/>
              <a:t>Directing </a:t>
            </a:r>
            <a:r>
              <a:rPr lang="en-US" b="0" dirty="0"/>
              <a:t>a Project </a:t>
            </a:r>
            <a:r>
              <a:rPr lang="en-US" b="0" dirty="0" smtClean="0"/>
              <a:t>(DP</a:t>
            </a:r>
            <a:r>
              <a:rPr lang="en-US" b="0" dirty="0"/>
              <a:t>)</a:t>
            </a:r>
          </a:p>
          <a:p>
            <a:r>
              <a:rPr lang="en-US" b="0" dirty="0" smtClean="0"/>
              <a:t>Controlling a Stage (CS)</a:t>
            </a:r>
          </a:p>
          <a:p>
            <a:r>
              <a:rPr lang="en-US" b="0" dirty="0" smtClean="0"/>
              <a:t>Managing Product Delivery (MP)</a:t>
            </a:r>
          </a:p>
          <a:p>
            <a:r>
              <a:rPr lang="en-US" b="0" dirty="0" smtClean="0"/>
              <a:t>Managing a Stage Boundary (SB)</a:t>
            </a:r>
          </a:p>
          <a:p>
            <a:r>
              <a:rPr lang="en-US" b="0" dirty="0" smtClean="0"/>
              <a:t>Closing a Project (CP)</a:t>
            </a:r>
            <a:endParaRPr lang="en-US" b="0" dirty="0"/>
          </a:p>
        </p:txBody>
      </p:sp>
    </p:spTree>
    <p:extLst>
      <p:ext uri="{BB962C8B-B14F-4D97-AF65-F5344CB8AC3E}">
        <p14:creationId xmlns:p14="http://schemas.microsoft.com/office/powerpoint/2010/main" val="3352304231"/>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057400" y="818204"/>
            <a:ext cx="8153400" cy="6295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PM Methodology…</a:t>
            </a:r>
          </a:p>
        </p:txBody>
      </p:sp>
      <p:sp>
        <p:nvSpPr>
          <p:cNvPr id="10" name="TextBox 9"/>
          <p:cNvSpPr txBox="1"/>
          <p:nvPr/>
        </p:nvSpPr>
        <p:spPr>
          <a:xfrm>
            <a:off x="1219200" y="1828800"/>
            <a:ext cx="9906000" cy="3022366"/>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indent="-342900" fontAlgn="base">
              <a:spcBef>
                <a:spcPct val="20000"/>
              </a:spcBef>
              <a:spcAft>
                <a:spcPct val="0"/>
              </a:spcAft>
              <a:buClr>
                <a:srgbClr val="993300"/>
              </a:buClr>
              <a:buSzPct val="127000"/>
              <a:defRPr/>
            </a:pPr>
            <a:r>
              <a:rPr lang="en-US" sz="2800" dirty="0"/>
              <a:t>Incorrect appreciation of a methodology can result in;</a:t>
            </a:r>
          </a:p>
          <a:p>
            <a:pPr indent="-342900" fontAlgn="base">
              <a:spcBef>
                <a:spcPct val="20000"/>
              </a:spcBef>
              <a:spcAft>
                <a:spcPct val="0"/>
              </a:spcAft>
              <a:buClr>
                <a:srgbClr val="993300"/>
              </a:buClr>
              <a:buSzPct val="127000"/>
              <a:buFont typeface="Wingdings" pitchFamily="2" charset="2"/>
              <a:buChar char="ü"/>
              <a:defRPr/>
            </a:pPr>
            <a:r>
              <a:rPr lang="en-US" sz="2800" dirty="0"/>
              <a:t> schedule and cost slippages</a:t>
            </a:r>
          </a:p>
          <a:p>
            <a:pPr indent="-342900" fontAlgn="base">
              <a:spcBef>
                <a:spcPct val="20000"/>
              </a:spcBef>
              <a:spcAft>
                <a:spcPct val="0"/>
              </a:spcAft>
              <a:buClr>
                <a:srgbClr val="993300"/>
              </a:buClr>
              <a:buSzPct val="127000"/>
              <a:buFont typeface="Wingdings" pitchFamily="2" charset="2"/>
              <a:buChar char="ü"/>
              <a:defRPr/>
            </a:pPr>
            <a:r>
              <a:rPr lang="en-US" sz="2800" dirty="0"/>
              <a:t> miscommunication within the team</a:t>
            </a:r>
          </a:p>
          <a:p>
            <a:pPr indent="-342900" fontAlgn="base">
              <a:spcBef>
                <a:spcPct val="20000"/>
              </a:spcBef>
              <a:spcAft>
                <a:spcPct val="0"/>
              </a:spcAft>
              <a:buClr>
                <a:srgbClr val="993300"/>
              </a:buClr>
              <a:buSzPct val="127000"/>
              <a:buFont typeface="Wingdings" pitchFamily="2" charset="2"/>
              <a:buChar char="ü"/>
              <a:defRPr/>
            </a:pPr>
            <a:r>
              <a:rPr lang="en-US" sz="2800" dirty="0"/>
              <a:t> Wasting time on administrative tasks that have no purpose</a:t>
            </a:r>
          </a:p>
          <a:p>
            <a:pPr indent="-342900" fontAlgn="base">
              <a:spcBef>
                <a:spcPct val="20000"/>
              </a:spcBef>
              <a:spcAft>
                <a:spcPct val="0"/>
              </a:spcAft>
              <a:buClr>
                <a:srgbClr val="993300"/>
              </a:buClr>
              <a:buSzPct val="127000"/>
              <a:buFont typeface="Wingdings" pitchFamily="2" charset="2"/>
              <a:buChar char="ü"/>
              <a:defRPr/>
            </a:pPr>
            <a:r>
              <a:rPr lang="en-US" sz="2800" dirty="0"/>
              <a:t>Project management burnout</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1325110813"/>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457200"/>
            <a:ext cx="8229600" cy="914400"/>
          </a:xfrm>
        </p:spPr>
        <p:txBody>
          <a:bodyPr/>
          <a:lstStyle/>
          <a:p>
            <a:r>
              <a:rPr lang="en-GB" dirty="0" smtClean="0"/>
              <a:t>Benefits of project management</a:t>
            </a:r>
            <a:endParaRPr lang="en-GB" dirty="0"/>
          </a:p>
        </p:txBody>
      </p:sp>
      <p:sp>
        <p:nvSpPr>
          <p:cNvPr id="3" name="Content Placeholder 2"/>
          <p:cNvSpPr>
            <a:spLocks noGrp="1"/>
          </p:cNvSpPr>
          <p:nvPr>
            <p:ph idx="1"/>
          </p:nvPr>
        </p:nvSpPr>
        <p:spPr>
          <a:xfrm>
            <a:off x="1295400" y="1676400"/>
            <a:ext cx="9906000" cy="4800600"/>
          </a:xfrm>
        </p:spPr>
        <p:txBody>
          <a:bodyPr/>
          <a:lstStyle/>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Better control of financial, physical, and human resources.</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Improved customer relations.</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Shorter development times.</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Lower costs.</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Higher quality and increased reliability.</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Higher profit margins.</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Improved productivity.</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Better internal coordination.</a:t>
            </a:r>
          </a:p>
          <a:p>
            <a:pPr algn="just">
              <a:lnSpc>
                <a:spcPct val="9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Higher worker morale (less stress).</a:t>
            </a:r>
          </a:p>
          <a:p>
            <a:endParaRPr lang="en-GB" b="0" dirty="0"/>
          </a:p>
        </p:txBody>
      </p:sp>
      <p:sp>
        <p:nvSpPr>
          <p:cNvPr id="4" name="Slide Number Placeholder 3"/>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51664013"/>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3"/>
          <p:cNvSpPr txBox="1">
            <a:spLocks noChangeArrowheads="1"/>
          </p:cNvSpPr>
          <p:nvPr/>
        </p:nvSpPr>
        <p:spPr bwMode="auto">
          <a:xfrm>
            <a:off x="2133599" y="228600"/>
            <a:ext cx="8534401" cy="1116588"/>
          </a:xfrm>
          <a:prstGeom prst="rect">
            <a:avLst/>
          </a:prstGeom>
          <a:noFill/>
          <a:ln w="9525">
            <a:noFill/>
            <a:miter lim="800000"/>
            <a:headEnd/>
            <a:tailEnd/>
          </a:ln>
          <a:effectLst/>
          <a:extLst/>
        </p:spPr>
        <p:txBody>
          <a:bodyPr vert="horz" wrap="square" lIns="90488" tIns="44450" rIns="90488" bIns="44450" numCol="1" anchor="ctr" anchorCtr="0" compatLnSpc="1">
            <a:prstTxWarp prst="textNoShape">
              <a:avLst/>
            </a:prstTxWarp>
          </a:bodyPr>
          <a:lstStyle>
            <a:defPPr>
              <a:defRPr lang="en-US"/>
            </a:defPPr>
            <a:lvl1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b="1">
                <a:solidFill>
                  <a:srgbClr val="500093"/>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defRPr/>
            </a:pPr>
            <a:r>
              <a:rPr lang="en-US" sz="3600" dirty="0" smtClean="0">
                <a:latin typeface="Arial"/>
              </a:rPr>
              <a:t>ORGANIZATION STRUCTURES IN RELATION TO PROJECT MGT</a:t>
            </a:r>
            <a:endParaRPr lang="en-US" sz="3600" dirty="0">
              <a:latin typeface="Arial"/>
            </a:endParaRPr>
          </a:p>
        </p:txBody>
      </p:sp>
      <p:sp>
        <p:nvSpPr>
          <p:cNvPr id="6" name="TextBox 5"/>
          <p:cNvSpPr txBox="1"/>
          <p:nvPr/>
        </p:nvSpPr>
        <p:spPr>
          <a:xfrm>
            <a:off x="876300" y="1600200"/>
            <a:ext cx="10439400" cy="2677656"/>
          </a:xfrm>
          <a:prstGeom prst="rect">
            <a:avLst/>
          </a:prstGeom>
          <a:noFill/>
        </p:spPr>
        <p:txBody>
          <a:bodyPr wrap="square">
            <a:spAutoFit/>
          </a:bodyPr>
          <a:lstStyle/>
          <a:p>
            <a:pPr algn="ctr">
              <a:defRPr/>
            </a:pPr>
            <a:r>
              <a:rPr lang="en-US" sz="2800" dirty="0">
                <a:solidFill>
                  <a:srgbClr val="000000"/>
                </a:solidFill>
                <a:latin typeface="Times New Roman"/>
              </a:rPr>
              <a:t>Organization theory describes how a company can be organized to complete work. </a:t>
            </a:r>
          </a:p>
          <a:p>
            <a:pPr algn="ctr">
              <a:defRPr/>
            </a:pPr>
            <a:r>
              <a:rPr lang="en-US" sz="2800" dirty="0" smtClean="0">
                <a:solidFill>
                  <a:srgbClr val="000000"/>
                </a:solidFill>
                <a:latin typeface="Times New Roman"/>
              </a:rPr>
              <a:t>From </a:t>
            </a:r>
            <a:r>
              <a:rPr lang="en-US" sz="2800" dirty="0">
                <a:solidFill>
                  <a:srgbClr val="000000"/>
                </a:solidFill>
                <a:latin typeface="Times New Roman"/>
              </a:rPr>
              <a:t>project management standpoint, there are different types of organizational structures ranging from </a:t>
            </a:r>
            <a:r>
              <a:rPr lang="en-US" sz="2800" b="1" dirty="0">
                <a:solidFill>
                  <a:srgbClr val="000000"/>
                </a:solidFill>
                <a:latin typeface="Times New Roman"/>
              </a:rPr>
              <a:t>functional</a:t>
            </a:r>
            <a:r>
              <a:rPr lang="en-US" sz="2800" dirty="0">
                <a:solidFill>
                  <a:srgbClr val="000000"/>
                </a:solidFill>
                <a:latin typeface="Times New Roman"/>
              </a:rPr>
              <a:t> to </a:t>
            </a:r>
            <a:r>
              <a:rPr lang="en-US" sz="2800" b="1" dirty="0">
                <a:solidFill>
                  <a:srgbClr val="000000"/>
                </a:solidFill>
                <a:latin typeface="Times New Roman"/>
              </a:rPr>
              <a:t>Projectized</a:t>
            </a:r>
            <a:r>
              <a:rPr lang="en-US" sz="2800" dirty="0">
                <a:solidFill>
                  <a:srgbClr val="000000"/>
                </a:solidFill>
                <a:latin typeface="Times New Roman"/>
              </a:rPr>
              <a:t>, with a variety of </a:t>
            </a:r>
            <a:r>
              <a:rPr lang="en-US" sz="2800" b="1" dirty="0">
                <a:solidFill>
                  <a:srgbClr val="000000"/>
                </a:solidFill>
                <a:latin typeface="Times New Roman"/>
              </a:rPr>
              <a:t>matrix</a:t>
            </a:r>
            <a:r>
              <a:rPr lang="en-US" sz="2800" dirty="0">
                <a:solidFill>
                  <a:srgbClr val="000000"/>
                </a:solidFill>
                <a:latin typeface="Times New Roman"/>
              </a:rPr>
              <a:t> structures among them; and each type is described in terms of the project manager’s level of authority.</a:t>
            </a:r>
          </a:p>
        </p:txBody>
      </p:sp>
      <p:sp>
        <p:nvSpPr>
          <p:cNvPr id="7" name="Oval 6"/>
          <p:cNvSpPr/>
          <p:nvPr/>
        </p:nvSpPr>
        <p:spPr>
          <a:xfrm>
            <a:off x="3595689" y="4419600"/>
            <a:ext cx="2928937" cy="14287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srgbClr val="000000"/>
                </a:solidFill>
                <a:latin typeface="Times New Roman"/>
              </a:rPr>
              <a:t>Functional </a:t>
            </a:r>
          </a:p>
          <a:p>
            <a:pPr>
              <a:defRPr/>
            </a:pPr>
            <a:r>
              <a:rPr lang="en-US" dirty="0">
                <a:solidFill>
                  <a:srgbClr val="000000"/>
                </a:solidFill>
                <a:latin typeface="Times New Roman"/>
              </a:rPr>
              <a:t>Structure</a:t>
            </a:r>
          </a:p>
        </p:txBody>
      </p:sp>
      <p:sp>
        <p:nvSpPr>
          <p:cNvPr id="8" name="Oval 7"/>
          <p:cNvSpPr/>
          <p:nvPr/>
        </p:nvSpPr>
        <p:spPr>
          <a:xfrm>
            <a:off x="5167314" y="4419600"/>
            <a:ext cx="2928937" cy="14287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en-US" dirty="0">
                <a:solidFill>
                  <a:srgbClr val="000000"/>
                </a:solidFill>
                <a:latin typeface="Times New Roman"/>
              </a:rPr>
              <a:t>Projectized Structure</a:t>
            </a:r>
          </a:p>
        </p:txBody>
      </p:sp>
      <p:sp>
        <p:nvSpPr>
          <p:cNvPr id="9" name="TextBox 8"/>
          <p:cNvSpPr txBox="1">
            <a:spLocks noChangeArrowheads="1"/>
          </p:cNvSpPr>
          <p:nvPr/>
        </p:nvSpPr>
        <p:spPr bwMode="auto">
          <a:xfrm>
            <a:off x="5395914" y="4654550"/>
            <a:ext cx="928687"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dirty="0">
                <a:solidFill>
                  <a:srgbClr val="000000"/>
                </a:solidFill>
                <a:latin typeface="+mn-lt"/>
              </a:rPr>
              <a:t>Matrix </a:t>
            </a:r>
            <a:r>
              <a:rPr lang="en-US" sz="1100" dirty="0">
                <a:solidFill>
                  <a:srgbClr val="000000"/>
                </a:solidFill>
              </a:rPr>
              <a:t>(weak, balanced, strong)</a:t>
            </a:r>
          </a:p>
        </p:txBody>
      </p:sp>
      <p:sp>
        <p:nvSpPr>
          <p:cNvPr id="11" name="Rectangular Callout 10"/>
          <p:cNvSpPr/>
          <p:nvPr/>
        </p:nvSpPr>
        <p:spPr>
          <a:xfrm>
            <a:off x="4167188" y="6205537"/>
            <a:ext cx="3143250" cy="571500"/>
          </a:xfrm>
          <a:prstGeom prst="wedgeRectCallout">
            <a:avLst>
              <a:gd name="adj1" fmla="val 654"/>
              <a:gd name="adj2" fmla="val -15552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000000"/>
                </a:solidFill>
                <a:latin typeface="Times New Roman"/>
              </a:rPr>
              <a:t>Blend of functional &amp; projectized characteristics</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29</a:t>
            </a:fld>
            <a:endParaRPr lang="en-US">
              <a:solidFill>
                <a:srgbClr val="000000"/>
              </a:solidFill>
              <a:latin typeface="Times New Roman"/>
            </a:endParaRPr>
          </a:p>
        </p:txBody>
      </p:sp>
    </p:spTree>
    <p:extLst>
      <p:ext uri="{BB962C8B-B14F-4D97-AF65-F5344CB8AC3E}">
        <p14:creationId xmlns:p14="http://schemas.microsoft.com/office/powerpoint/2010/main" val="90338576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cover</a:t>
            </a:r>
            <a:endParaRPr lang="en-US" dirty="0"/>
          </a:p>
        </p:txBody>
      </p:sp>
      <p:sp>
        <p:nvSpPr>
          <p:cNvPr id="3" name="Content Placeholder 2"/>
          <p:cNvSpPr>
            <a:spLocks noGrp="1"/>
          </p:cNvSpPr>
          <p:nvPr>
            <p:ph idx="1"/>
          </p:nvPr>
        </p:nvSpPr>
        <p:spPr/>
        <p:txBody>
          <a:bodyPr/>
          <a:lstStyle/>
          <a:p>
            <a:pPr lvl="0"/>
            <a:r>
              <a:rPr lang="en-US" b="0" dirty="0" smtClean="0"/>
              <a:t>Introduction to projects</a:t>
            </a:r>
          </a:p>
          <a:p>
            <a:pPr lvl="0"/>
            <a:r>
              <a:rPr lang="en-US" b="0" dirty="0" smtClean="0"/>
              <a:t>Project, Program and Portfolio Management</a:t>
            </a:r>
          </a:p>
          <a:p>
            <a:pPr lvl="0"/>
            <a:r>
              <a:rPr lang="en-US" b="0" dirty="0" smtClean="0"/>
              <a:t>Project management framework</a:t>
            </a:r>
          </a:p>
          <a:p>
            <a:pPr lvl="0"/>
            <a:r>
              <a:rPr lang="en-US" b="0" dirty="0" smtClean="0"/>
              <a:t>Or</a:t>
            </a:r>
            <a:r>
              <a:rPr lang="en-US" b="0" kern="1200" dirty="0" smtClean="0"/>
              <a:t>ganization </a:t>
            </a:r>
            <a:r>
              <a:rPr lang="en-US" b="0" kern="1200" dirty="0"/>
              <a:t>Structures in Relation to Project </a:t>
            </a:r>
            <a:r>
              <a:rPr lang="en-US" b="0" kern="1200" dirty="0" smtClean="0"/>
              <a:t>Management</a:t>
            </a:r>
            <a:endParaRPr lang="en-US" b="0" kern="1200" dirty="0"/>
          </a:p>
          <a:p>
            <a:endParaRPr lang="en-US" b="0" dirty="0"/>
          </a:p>
        </p:txBody>
      </p:sp>
    </p:spTree>
    <p:extLst>
      <p:ext uri="{BB962C8B-B14F-4D97-AF65-F5344CB8AC3E}">
        <p14:creationId xmlns:p14="http://schemas.microsoft.com/office/powerpoint/2010/main" val="1850542832"/>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063120235"/>
              </p:ext>
            </p:extLst>
          </p:nvPr>
        </p:nvGraphicFramePr>
        <p:xfrm>
          <a:off x="772823" y="1219200"/>
          <a:ext cx="485407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685800" y="2690019"/>
            <a:ext cx="4941093" cy="891381"/>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a:endParaRPr>
          </a:p>
        </p:txBody>
      </p:sp>
      <p:sp>
        <p:nvSpPr>
          <p:cNvPr id="9" name="TextBox 8"/>
          <p:cNvSpPr txBox="1">
            <a:spLocks noChangeArrowheads="1"/>
          </p:cNvSpPr>
          <p:nvPr/>
        </p:nvSpPr>
        <p:spPr bwMode="auto">
          <a:xfrm>
            <a:off x="1009263" y="424365"/>
            <a:ext cx="4404228" cy="540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a:solidFill>
                  <a:srgbClr val="500093"/>
                </a:solidFill>
                <a:latin typeface="Arial"/>
                <a:ea typeface="+mj-ea"/>
                <a:cs typeface="+mj-cs"/>
              </a:rPr>
              <a:t>Functional Org Structure</a:t>
            </a:r>
          </a:p>
        </p:txBody>
      </p:sp>
      <p:sp>
        <p:nvSpPr>
          <p:cNvPr id="10" name="Oval 9"/>
          <p:cNvSpPr/>
          <p:nvPr/>
        </p:nvSpPr>
        <p:spPr>
          <a:xfrm>
            <a:off x="1571517" y="6389133"/>
            <a:ext cx="3348038" cy="428625"/>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000000"/>
                </a:solidFill>
                <a:latin typeface="Times New Roman"/>
              </a:rPr>
              <a:t>Project Coordination</a:t>
            </a:r>
          </a:p>
        </p:txBody>
      </p:sp>
      <p:sp>
        <p:nvSpPr>
          <p:cNvPr id="12" name="Rectangle 11"/>
          <p:cNvSpPr/>
          <p:nvPr/>
        </p:nvSpPr>
        <p:spPr>
          <a:xfrm>
            <a:off x="7596187" y="6331743"/>
            <a:ext cx="3272311" cy="45482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srgbClr val="000000"/>
                </a:solidFill>
                <a:latin typeface="Times New Roman"/>
              </a:rPr>
              <a:t>Staff engaged in project activities </a:t>
            </a:r>
          </a:p>
        </p:txBody>
      </p:sp>
      <p:cxnSp>
        <p:nvCxnSpPr>
          <p:cNvPr id="16" name="Straight Connector 15"/>
          <p:cNvCxnSpPr/>
          <p:nvPr/>
        </p:nvCxnSpPr>
        <p:spPr>
          <a:xfrm rot="16200000" flipH="1">
            <a:off x="2702719" y="3393281"/>
            <a:ext cx="6858000" cy="71438"/>
          </a:xfrm>
          <a:prstGeom prst="line">
            <a:avLst/>
          </a:prstGeom>
          <a:ln cmpd="sng">
            <a:solidFill>
              <a:srgbClr val="7030A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81626" y="6357939"/>
            <a:ext cx="1643063" cy="414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latin typeface="Times New Roman"/>
              </a:rPr>
              <a:t>Staff</a:t>
            </a:r>
          </a:p>
        </p:txBody>
      </p:sp>
      <p:sp>
        <p:nvSpPr>
          <p:cNvPr id="19" name="TextBox 4"/>
          <p:cNvSpPr txBox="1">
            <a:spLocks noChangeArrowheads="1"/>
          </p:cNvSpPr>
          <p:nvPr/>
        </p:nvSpPr>
        <p:spPr bwMode="auto">
          <a:xfrm>
            <a:off x="6332953" y="386750"/>
            <a:ext cx="503474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2000" dirty="0">
                <a:solidFill>
                  <a:srgbClr val="000000"/>
                </a:solidFill>
              </a:rPr>
              <a:t>This is the most common form of organization, grouped by areas of specialization within different functional areas; e.g. IT, Engineering, Marketing &amp; Sales, Finance etc.</a:t>
            </a:r>
          </a:p>
        </p:txBody>
      </p:sp>
      <p:sp>
        <p:nvSpPr>
          <p:cNvPr id="20" name="TextBox 8"/>
          <p:cNvSpPr txBox="1">
            <a:spLocks noChangeArrowheads="1"/>
          </p:cNvSpPr>
          <p:nvPr/>
        </p:nvSpPr>
        <p:spPr bwMode="auto">
          <a:xfrm>
            <a:off x="6439374" y="2048524"/>
            <a:ext cx="4495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dirty="0">
                <a:solidFill>
                  <a:srgbClr val="000000"/>
                </a:solidFill>
              </a:rPr>
              <a:t>Advantages:</a:t>
            </a:r>
            <a:endParaRPr lang="en-US" dirty="0">
              <a:solidFill>
                <a:srgbClr val="000000"/>
              </a:solidFill>
            </a:endParaRPr>
          </a:p>
          <a:p>
            <a:pPr eaLnBrk="1" hangingPunct="1">
              <a:buFont typeface="Arial" charset="0"/>
              <a:buChar char="•"/>
              <a:defRPr/>
            </a:pPr>
            <a:r>
              <a:rPr lang="en-US" dirty="0">
                <a:solidFill>
                  <a:srgbClr val="000000"/>
                </a:solidFill>
              </a:rPr>
              <a:t>Easier management of specialists</a:t>
            </a:r>
          </a:p>
          <a:p>
            <a:pPr eaLnBrk="1" hangingPunct="1">
              <a:buFont typeface="Arial" charset="0"/>
              <a:buChar char="•"/>
              <a:defRPr/>
            </a:pPr>
            <a:r>
              <a:rPr lang="en-US" dirty="0">
                <a:solidFill>
                  <a:srgbClr val="000000"/>
                </a:solidFill>
              </a:rPr>
              <a:t>Team members report to only one supervisor.</a:t>
            </a:r>
          </a:p>
          <a:p>
            <a:pPr eaLnBrk="1" hangingPunct="1">
              <a:buFont typeface="Arial" charset="0"/>
              <a:buChar char="•"/>
              <a:defRPr/>
            </a:pPr>
            <a:r>
              <a:rPr lang="en-US" dirty="0">
                <a:solidFill>
                  <a:srgbClr val="000000"/>
                </a:solidFill>
              </a:rPr>
              <a:t>Similar resources are centralized.</a:t>
            </a:r>
          </a:p>
          <a:p>
            <a:pPr eaLnBrk="1" hangingPunct="1">
              <a:buFont typeface="Arial" charset="0"/>
              <a:buChar char="•"/>
              <a:defRPr/>
            </a:pPr>
            <a:r>
              <a:rPr lang="en-US" dirty="0">
                <a:solidFill>
                  <a:srgbClr val="000000"/>
                </a:solidFill>
              </a:rPr>
              <a:t>Clearly defined career paths in areas of work specialization.</a:t>
            </a:r>
          </a:p>
        </p:txBody>
      </p:sp>
      <p:sp>
        <p:nvSpPr>
          <p:cNvPr id="21" name="TextBox 9"/>
          <p:cNvSpPr txBox="1">
            <a:spLocks noChangeArrowheads="1"/>
          </p:cNvSpPr>
          <p:nvPr/>
        </p:nvSpPr>
        <p:spPr bwMode="auto">
          <a:xfrm>
            <a:off x="6439374" y="4239302"/>
            <a:ext cx="4429125"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dirty="0">
                <a:solidFill>
                  <a:srgbClr val="000000"/>
                </a:solidFill>
              </a:rPr>
              <a:t>Disadvantages:</a:t>
            </a:r>
          </a:p>
          <a:p>
            <a:pPr eaLnBrk="1" hangingPunct="1">
              <a:buFont typeface="Arial" charset="0"/>
              <a:buChar char="•"/>
              <a:defRPr/>
            </a:pPr>
            <a:r>
              <a:rPr lang="en-US" b="1" dirty="0">
                <a:solidFill>
                  <a:srgbClr val="000000"/>
                </a:solidFill>
              </a:rPr>
              <a:t> </a:t>
            </a:r>
            <a:r>
              <a:rPr lang="en-US" dirty="0">
                <a:solidFill>
                  <a:srgbClr val="000000"/>
                </a:solidFill>
              </a:rPr>
              <a:t>People</a:t>
            </a:r>
            <a:r>
              <a:rPr lang="en-US" b="1" dirty="0">
                <a:solidFill>
                  <a:srgbClr val="000000"/>
                </a:solidFill>
              </a:rPr>
              <a:t> </a:t>
            </a:r>
            <a:r>
              <a:rPr lang="en-US" dirty="0">
                <a:solidFill>
                  <a:srgbClr val="000000"/>
                </a:solidFill>
              </a:rPr>
              <a:t>place more emphasis on their functional specialty to the detriment of the project.</a:t>
            </a:r>
          </a:p>
          <a:p>
            <a:pPr eaLnBrk="1" hangingPunct="1">
              <a:buFont typeface="Arial" charset="0"/>
              <a:buChar char="•"/>
              <a:defRPr/>
            </a:pPr>
            <a:r>
              <a:rPr lang="en-US" dirty="0">
                <a:solidFill>
                  <a:srgbClr val="000000"/>
                </a:solidFill>
              </a:rPr>
              <a:t>No career path in project management.</a:t>
            </a:r>
          </a:p>
          <a:p>
            <a:pPr eaLnBrk="1" hangingPunct="1">
              <a:buFont typeface="Arial" charset="0"/>
              <a:buChar char="•"/>
              <a:defRPr/>
            </a:pPr>
            <a:r>
              <a:rPr lang="en-US" dirty="0">
                <a:solidFill>
                  <a:srgbClr val="000000"/>
                </a:solidFill>
              </a:rPr>
              <a:t>Project manager has no authority.</a:t>
            </a:r>
          </a:p>
          <a:p>
            <a:pPr eaLnBrk="1" hangingPunct="1">
              <a:defRPr/>
            </a:pPr>
            <a:endParaRPr lang="en-US" b="1" dirty="0">
              <a:solidFill>
                <a:srgbClr val="000000"/>
              </a:solidFill>
            </a:endParaRPr>
          </a:p>
        </p:txBody>
      </p:sp>
      <p:sp>
        <p:nvSpPr>
          <p:cNvPr id="25" name="TextBox 24"/>
          <p:cNvSpPr txBox="1">
            <a:spLocks noChangeArrowheads="1"/>
          </p:cNvSpPr>
          <p:nvPr/>
        </p:nvSpPr>
        <p:spPr bwMode="auto">
          <a:xfrm>
            <a:off x="468201" y="6331743"/>
            <a:ext cx="8572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a:solidFill>
                  <a:srgbClr val="000000"/>
                </a:solidFill>
              </a:rPr>
              <a:t>Key</a:t>
            </a:r>
          </a:p>
        </p:txBody>
      </p:sp>
    </p:spTree>
    <p:extLst>
      <p:ext uri="{BB962C8B-B14F-4D97-AF65-F5344CB8AC3E}">
        <p14:creationId xmlns:p14="http://schemas.microsoft.com/office/powerpoint/2010/main" val="88406900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ox(in)">
                                      <p:cBhvr>
                                        <p:cTn id="12" dur="500"/>
                                        <p:tgtEl>
                                          <p:spTgt spid="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ox(in)">
                                      <p:cBhvr>
                                        <p:cTn id="17" dur="500"/>
                                        <p:tgtEl>
                                          <p:spTgt spid="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ox(in)">
                                      <p:cBhvr>
                                        <p:cTn id="22" dur="500"/>
                                        <p:tgtEl>
                                          <p:spTgt spid="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amond(in)">
                                      <p:cBhvr>
                                        <p:cTn id="2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64484088"/>
              </p:ext>
            </p:extLst>
          </p:nvPr>
        </p:nvGraphicFramePr>
        <p:xfrm>
          <a:off x="6536530" y="838200"/>
          <a:ext cx="504587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Oval 9"/>
          <p:cNvSpPr/>
          <p:nvPr/>
        </p:nvSpPr>
        <p:spPr>
          <a:xfrm>
            <a:off x="1604963" y="6324600"/>
            <a:ext cx="3348038" cy="428625"/>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000000"/>
                </a:solidFill>
                <a:latin typeface="Times New Roman"/>
              </a:rPr>
              <a:t>Project Coordination</a:t>
            </a:r>
          </a:p>
        </p:txBody>
      </p:sp>
      <p:sp>
        <p:nvSpPr>
          <p:cNvPr id="12" name="Rectangle 11"/>
          <p:cNvSpPr/>
          <p:nvPr/>
        </p:nvSpPr>
        <p:spPr>
          <a:xfrm>
            <a:off x="7596187" y="6324600"/>
            <a:ext cx="3376613" cy="3968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srgbClr val="000000"/>
                </a:solidFill>
                <a:latin typeface="Times New Roman"/>
              </a:rPr>
              <a:t>Staff engaged in project activities </a:t>
            </a:r>
          </a:p>
        </p:txBody>
      </p:sp>
      <p:sp>
        <p:nvSpPr>
          <p:cNvPr id="13" name="Oval 12"/>
          <p:cNvSpPr/>
          <p:nvPr/>
        </p:nvSpPr>
        <p:spPr>
          <a:xfrm rot="5400000">
            <a:off x="5873202" y="3032841"/>
            <a:ext cx="2336007" cy="1109964"/>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a:endParaRPr>
          </a:p>
        </p:txBody>
      </p:sp>
      <p:sp>
        <p:nvSpPr>
          <p:cNvPr id="14" name="TextBox 13"/>
          <p:cNvSpPr txBox="1">
            <a:spLocks noChangeArrowheads="1"/>
          </p:cNvSpPr>
          <p:nvPr/>
        </p:nvSpPr>
        <p:spPr bwMode="auto">
          <a:xfrm>
            <a:off x="6560082" y="253127"/>
            <a:ext cx="4641317" cy="510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a:solidFill>
                  <a:srgbClr val="500093"/>
                </a:solidFill>
                <a:latin typeface="Arial"/>
                <a:ea typeface="+mj-ea"/>
                <a:cs typeface="+mj-cs"/>
              </a:rPr>
              <a:t>Projectized Org Structure</a:t>
            </a:r>
          </a:p>
        </p:txBody>
      </p:sp>
      <p:cxnSp>
        <p:nvCxnSpPr>
          <p:cNvPr id="16" name="Straight Connector 15"/>
          <p:cNvCxnSpPr/>
          <p:nvPr/>
        </p:nvCxnSpPr>
        <p:spPr>
          <a:xfrm rot="16200000" flipH="1">
            <a:off x="2702719" y="3393281"/>
            <a:ext cx="6858000" cy="71438"/>
          </a:xfrm>
          <a:prstGeom prst="line">
            <a:avLst/>
          </a:prstGeom>
          <a:ln cmpd="sng">
            <a:solidFill>
              <a:srgbClr val="7030A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81626" y="6357939"/>
            <a:ext cx="1643063" cy="414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latin typeface="Times New Roman"/>
              </a:rPr>
              <a:t>Staff</a:t>
            </a:r>
          </a:p>
        </p:txBody>
      </p:sp>
      <p:sp>
        <p:nvSpPr>
          <p:cNvPr id="22" name="TextBox 4"/>
          <p:cNvSpPr txBox="1">
            <a:spLocks noChangeArrowheads="1"/>
          </p:cNvSpPr>
          <p:nvPr/>
        </p:nvSpPr>
        <p:spPr bwMode="auto">
          <a:xfrm>
            <a:off x="509589" y="386998"/>
            <a:ext cx="472915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2000" dirty="0">
                <a:solidFill>
                  <a:srgbClr val="000000"/>
                </a:solidFill>
              </a:rPr>
              <a:t>All organization is by projects. The project manager has total control of projects. Personnel are assigned and report to a project manager.</a:t>
            </a:r>
          </a:p>
        </p:txBody>
      </p:sp>
      <p:sp>
        <p:nvSpPr>
          <p:cNvPr id="23" name="TextBox 6"/>
          <p:cNvSpPr txBox="1">
            <a:spLocks noChangeArrowheads="1"/>
          </p:cNvSpPr>
          <p:nvPr/>
        </p:nvSpPr>
        <p:spPr bwMode="auto">
          <a:xfrm>
            <a:off x="509589" y="2110495"/>
            <a:ext cx="44958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dirty="0">
                <a:solidFill>
                  <a:srgbClr val="000000"/>
                </a:solidFill>
              </a:rPr>
              <a:t>Advantages:</a:t>
            </a:r>
          </a:p>
          <a:p>
            <a:pPr eaLnBrk="1" hangingPunct="1">
              <a:buFont typeface="Arial" charset="0"/>
              <a:buChar char="•"/>
              <a:defRPr/>
            </a:pPr>
            <a:r>
              <a:rPr lang="en-US" dirty="0">
                <a:solidFill>
                  <a:srgbClr val="000000"/>
                </a:solidFill>
              </a:rPr>
              <a:t> Efficient project organization.</a:t>
            </a:r>
          </a:p>
          <a:p>
            <a:pPr eaLnBrk="1" hangingPunct="1">
              <a:buFont typeface="Arial" charset="0"/>
              <a:buChar char="•"/>
              <a:defRPr/>
            </a:pPr>
            <a:r>
              <a:rPr lang="en-US" dirty="0">
                <a:solidFill>
                  <a:srgbClr val="000000"/>
                </a:solidFill>
              </a:rPr>
              <a:t> Loyalty to the project.</a:t>
            </a:r>
          </a:p>
          <a:p>
            <a:pPr eaLnBrk="1" hangingPunct="1">
              <a:buFont typeface="Arial" charset="0"/>
              <a:buChar char="•"/>
              <a:defRPr/>
            </a:pPr>
            <a:r>
              <a:rPr lang="en-US" dirty="0">
                <a:solidFill>
                  <a:srgbClr val="000000"/>
                </a:solidFill>
              </a:rPr>
              <a:t> More effective communications than functional structure.</a:t>
            </a:r>
          </a:p>
        </p:txBody>
      </p:sp>
      <p:sp>
        <p:nvSpPr>
          <p:cNvPr id="24" name="TextBox 7"/>
          <p:cNvSpPr txBox="1">
            <a:spLocks noChangeArrowheads="1"/>
          </p:cNvSpPr>
          <p:nvPr/>
        </p:nvSpPr>
        <p:spPr bwMode="auto">
          <a:xfrm>
            <a:off x="661989" y="4019305"/>
            <a:ext cx="4191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dirty="0">
                <a:solidFill>
                  <a:srgbClr val="000000"/>
                </a:solidFill>
              </a:rPr>
              <a:t>Disadvantages:</a:t>
            </a:r>
          </a:p>
          <a:p>
            <a:pPr eaLnBrk="1" hangingPunct="1">
              <a:buFont typeface="Arial" charset="0"/>
              <a:buChar char="•"/>
              <a:defRPr/>
            </a:pPr>
            <a:r>
              <a:rPr lang="en-US" b="1" dirty="0">
                <a:solidFill>
                  <a:srgbClr val="000000"/>
                </a:solidFill>
              </a:rPr>
              <a:t> </a:t>
            </a:r>
            <a:r>
              <a:rPr lang="en-US" dirty="0">
                <a:solidFill>
                  <a:srgbClr val="000000"/>
                </a:solidFill>
              </a:rPr>
              <a:t>No “home” when project is completed</a:t>
            </a:r>
            <a:r>
              <a:rPr lang="en-US" b="1" dirty="0">
                <a:solidFill>
                  <a:srgbClr val="000000"/>
                </a:solidFill>
              </a:rPr>
              <a:t>.</a:t>
            </a:r>
          </a:p>
          <a:p>
            <a:pPr eaLnBrk="1" hangingPunct="1">
              <a:buFont typeface="Arial" charset="0"/>
              <a:buChar char="•"/>
              <a:defRPr/>
            </a:pPr>
            <a:r>
              <a:rPr lang="en-US" dirty="0">
                <a:solidFill>
                  <a:srgbClr val="000000"/>
                </a:solidFill>
              </a:rPr>
              <a:t> Lack of professionalism in discipline.</a:t>
            </a:r>
          </a:p>
          <a:p>
            <a:pPr eaLnBrk="1" hangingPunct="1">
              <a:buFont typeface="Arial" charset="0"/>
              <a:buChar char="•"/>
              <a:defRPr/>
            </a:pPr>
            <a:r>
              <a:rPr lang="en-US" dirty="0">
                <a:solidFill>
                  <a:srgbClr val="000000"/>
                </a:solidFill>
              </a:rPr>
              <a:t> Duplication of facilities and job functions.</a:t>
            </a:r>
          </a:p>
          <a:p>
            <a:pPr eaLnBrk="1" hangingPunct="1">
              <a:buFont typeface="Arial" charset="0"/>
              <a:buChar char="•"/>
              <a:defRPr/>
            </a:pPr>
            <a:r>
              <a:rPr lang="en-US" dirty="0">
                <a:solidFill>
                  <a:srgbClr val="000000"/>
                </a:solidFill>
              </a:rPr>
              <a:t> Less efficient use of resources.</a:t>
            </a:r>
          </a:p>
        </p:txBody>
      </p:sp>
      <p:sp>
        <p:nvSpPr>
          <p:cNvPr id="25" name="TextBox 24"/>
          <p:cNvSpPr txBox="1">
            <a:spLocks noChangeArrowheads="1"/>
          </p:cNvSpPr>
          <p:nvPr/>
        </p:nvSpPr>
        <p:spPr bwMode="auto">
          <a:xfrm>
            <a:off x="650345" y="6394206"/>
            <a:ext cx="8572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dirty="0">
                <a:solidFill>
                  <a:srgbClr val="000000"/>
                </a:solidFill>
              </a:rPr>
              <a:t>Key</a:t>
            </a:r>
          </a:p>
        </p:txBody>
      </p:sp>
    </p:spTree>
    <p:extLst>
      <p:ext uri="{BB962C8B-B14F-4D97-AF65-F5344CB8AC3E}">
        <p14:creationId xmlns:p14="http://schemas.microsoft.com/office/powerpoint/2010/main" val="19337441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ox(in)">
                                      <p:cBhvr>
                                        <p:cTn id="7" dur="500"/>
                                        <p:tgtEl>
                                          <p:spTgt spid="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ppt_x"/>
                                          </p:val>
                                        </p:tav>
                                        <p:tav tm="100000">
                                          <p:val>
                                            <p:strVal val="#ppt_x"/>
                                          </p:val>
                                        </p:tav>
                                      </p:tavLst>
                                    </p:anim>
                                    <p:anim calcmode="lin" valueType="num">
                                      <p:cBhvr additive="base">
                                        <p:cTn id="17" dur="500" fill="hold"/>
                                        <p:tgtEl>
                                          <p:spTgt spid="18"/>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diamond(in)">
                                      <p:cBhvr>
                                        <p:cTn id="26" dur="2000"/>
                                        <p:tgtEl>
                                          <p:spTgt spid="1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ox(in)">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ircle(in)">
                                      <p:cBhvr>
                                        <p:cTn id="42" dur="2000"/>
                                        <p:tgtEl>
                                          <p:spTgt spid="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ox(in)">
                                      <p:cBhvr>
                                        <p:cTn id="47" dur="500"/>
                                        <p:tgtEl>
                                          <p:spTgt spid="2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ox(in)">
                                      <p:cBhvr>
                                        <p:cTn id="52" dur="500"/>
                                        <p:tgtEl>
                                          <p:spTgt spid="2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ox(in)">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10" grpId="0" animBg="1"/>
      <p:bldP spid="12" grpId="0" animBg="1"/>
      <p:bldP spid="13" grpId="0" animBg="1"/>
      <p:bldP spid="14" grpId="0"/>
      <p:bldP spid="18" grpId="0" animBg="1"/>
      <p:bldP spid="22" grpId="0"/>
      <p:bldP spid="23" grpId="0"/>
      <p:bldP spid="24" grpId="0"/>
      <p:bldP spid="25"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990600" y="1111240"/>
            <a:ext cx="10591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2400" dirty="0">
                <a:solidFill>
                  <a:srgbClr val="000000"/>
                </a:solidFill>
                <a:latin typeface="Times New Roman"/>
              </a:rPr>
              <a:t>This form is an attempt to maximize the strength and weaknesses of both the functional and projectized forms. </a:t>
            </a:r>
          </a:p>
          <a:p>
            <a:pPr eaLnBrk="1" hangingPunct="1">
              <a:defRPr/>
            </a:pPr>
            <a:r>
              <a:rPr lang="en-US" sz="2400" dirty="0" smtClean="0">
                <a:solidFill>
                  <a:srgbClr val="000000"/>
                </a:solidFill>
                <a:latin typeface="Times New Roman"/>
              </a:rPr>
              <a:t>Team </a:t>
            </a:r>
            <a:r>
              <a:rPr lang="en-US" sz="2400" dirty="0">
                <a:solidFill>
                  <a:srgbClr val="000000"/>
                </a:solidFill>
                <a:latin typeface="Times New Roman"/>
              </a:rPr>
              <a:t>members report to two bosses: the project manager and the functional manager.</a:t>
            </a:r>
          </a:p>
        </p:txBody>
      </p:sp>
      <p:sp>
        <p:nvSpPr>
          <p:cNvPr id="7" name="TextBox 6"/>
          <p:cNvSpPr txBox="1">
            <a:spLocks noChangeArrowheads="1"/>
          </p:cNvSpPr>
          <p:nvPr/>
        </p:nvSpPr>
        <p:spPr bwMode="auto">
          <a:xfrm>
            <a:off x="987828" y="2873365"/>
            <a:ext cx="4727171" cy="3416320"/>
          </a:xfrm>
          <a:prstGeom prst="rect">
            <a:avLst/>
          </a:prstGeom>
          <a:ln>
            <a:solidFill>
              <a:schemeClr val="tx1"/>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b="1" dirty="0">
                <a:solidFill>
                  <a:srgbClr val="000000"/>
                </a:solidFill>
                <a:latin typeface="Times New Roman"/>
              </a:rPr>
              <a:t>Advantages:</a:t>
            </a:r>
          </a:p>
          <a:p>
            <a:pPr>
              <a:buFont typeface="Arial" charset="0"/>
              <a:buChar char="•"/>
              <a:defRPr/>
            </a:pPr>
            <a:r>
              <a:rPr lang="en-US" dirty="0">
                <a:solidFill>
                  <a:srgbClr val="000000"/>
                </a:solidFill>
                <a:latin typeface="Times New Roman"/>
              </a:rPr>
              <a:t> Highly visible project objectives</a:t>
            </a:r>
          </a:p>
          <a:p>
            <a:pPr>
              <a:buFont typeface="Arial" charset="0"/>
              <a:buChar char="•"/>
              <a:defRPr/>
            </a:pPr>
            <a:r>
              <a:rPr lang="en-US" dirty="0">
                <a:solidFill>
                  <a:srgbClr val="000000"/>
                </a:solidFill>
                <a:latin typeface="Times New Roman"/>
              </a:rPr>
              <a:t> Improved project manager control over resources.</a:t>
            </a:r>
          </a:p>
          <a:p>
            <a:pPr>
              <a:buFont typeface="Arial" charset="0"/>
              <a:buChar char="•"/>
              <a:defRPr/>
            </a:pPr>
            <a:r>
              <a:rPr lang="en-US" dirty="0">
                <a:solidFill>
                  <a:srgbClr val="000000"/>
                </a:solidFill>
                <a:latin typeface="Times New Roman"/>
              </a:rPr>
              <a:t> More support from functional organizations.</a:t>
            </a:r>
          </a:p>
          <a:p>
            <a:pPr>
              <a:buFont typeface="Arial" charset="0"/>
              <a:buChar char="•"/>
              <a:defRPr/>
            </a:pPr>
            <a:r>
              <a:rPr lang="en-US" dirty="0">
                <a:solidFill>
                  <a:srgbClr val="000000"/>
                </a:solidFill>
                <a:latin typeface="Times New Roman"/>
              </a:rPr>
              <a:t> Maximum utilization of scarce resources.</a:t>
            </a:r>
          </a:p>
          <a:p>
            <a:pPr>
              <a:buFont typeface="Arial" charset="0"/>
              <a:buChar char="•"/>
              <a:defRPr/>
            </a:pPr>
            <a:r>
              <a:rPr lang="en-US" dirty="0">
                <a:solidFill>
                  <a:srgbClr val="000000"/>
                </a:solidFill>
                <a:latin typeface="Times New Roman"/>
              </a:rPr>
              <a:t> Better coordination.</a:t>
            </a:r>
          </a:p>
          <a:p>
            <a:pPr>
              <a:buFont typeface="Arial" charset="0"/>
              <a:buChar char="•"/>
              <a:defRPr/>
            </a:pPr>
            <a:r>
              <a:rPr lang="en-US" dirty="0">
                <a:solidFill>
                  <a:srgbClr val="000000"/>
                </a:solidFill>
                <a:latin typeface="Times New Roman"/>
              </a:rPr>
              <a:t> Better horizontal and vertical dissemination of information than functional.</a:t>
            </a:r>
          </a:p>
          <a:p>
            <a:pPr>
              <a:buFont typeface="Arial" charset="0"/>
              <a:buChar char="•"/>
              <a:defRPr/>
            </a:pPr>
            <a:r>
              <a:rPr lang="en-US" dirty="0">
                <a:solidFill>
                  <a:srgbClr val="000000"/>
                </a:solidFill>
                <a:latin typeface="Times New Roman"/>
              </a:rPr>
              <a:t> Team maintain a “home” </a:t>
            </a:r>
          </a:p>
          <a:p>
            <a:pPr>
              <a:buFont typeface="Arial" charset="0"/>
              <a:buChar char="•"/>
              <a:defRPr/>
            </a:pPr>
            <a:endParaRPr lang="en-US" dirty="0">
              <a:solidFill>
                <a:srgbClr val="000000"/>
              </a:solidFill>
              <a:latin typeface="Times New Roman"/>
            </a:endParaRPr>
          </a:p>
          <a:p>
            <a:pPr>
              <a:defRPr/>
            </a:pPr>
            <a:endParaRPr lang="en-US" dirty="0">
              <a:solidFill>
                <a:srgbClr val="000000"/>
              </a:solidFill>
              <a:latin typeface="Times New Roman"/>
            </a:endParaRPr>
          </a:p>
        </p:txBody>
      </p:sp>
      <p:sp>
        <p:nvSpPr>
          <p:cNvPr id="8" name="TextBox 7"/>
          <p:cNvSpPr txBox="1">
            <a:spLocks noChangeArrowheads="1"/>
          </p:cNvSpPr>
          <p:nvPr/>
        </p:nvSpPr>
        <p:spPr bwMode="auto">
          <a:xfrm>
            <a:off x="6324599" y="2819400"/>
            <a:ext cx="4382194" cy="3139321"/>
          </a:xfrm>
          <a:prstGeom prst="rect">
            <a:avLst/>
          </a:prstGeom>
          <a:ln>
            <a:solidFill>
              <a:schemeClr val="tx1"/>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b="1" dirty="0">
                <a:solidFill>
                  <a:srgbClr val="000000"/>
                </a:solidFill>
                <a:latin typeface="Times New Roman"/>
              </a:rPr>
              <a:t>Disadvantages:</a:t>
            </a:r>
          </a:p>
          <a:p>
            <a:pPr>
              <a:buFont typeface="Arial" charset="0"/>
              <a:buChar char="•"/>
              <a:defRPr/>
            </a:pPr>
            <a:r>
              <a:rPr lang="en-US" b="1" dirty="0">
                <a:solidFill>
                  <a:srgbClr val="000000"/>
                </a:solidFill>
                <a:latin typeface="Times New Roman"/>
              </a:rPr>
              <a:t> </a:t>
            </a:r>
            <a:r>
              <a:rPr lang="en-US" dirty="0">
                <a:solidFill>
                  <a:srgbClr val="000000"/>
                </a:solidFill>
                <a:latin typeface="Times New Roman"/>
              </a:rPr>
              <a:t>Not cost effective because of extra administrative personnel.</a:t>
            </a:r>
          </a:p>
          <a:p>
            <a:pPr>
              <a:buFont typeface="Arial" charset="0"/>
              <a:buChar char="•"/>
              <a:defRPr/>
            </a:pPr>
            <a:r>
              <a:rPr lang="en-US" dirty="0">
                <a:solidFill>
                  <a:srgbClr val="000000"/>
                </a:solidFill>
                <a:latin typeface="Times New Roman"/>
              </a:rPr>
              <a:t> More than one boss for project teams.</a:t>
            </a:r>
          </a:p>
          <a:p>
            <a:pPr>
              <a:buFont typeface="Arial" charset="0"/>
              <a:buChar char="•"/>
              <a:defRPr/>
            </a:pPr>
            <a:r>
              <a:rPr lang="en-US" dirty="0">
                <a:solidFill>
                  <a:srgbClr val="000000"/>
                </a:solidFill>
                <a:latin typeface="Times New Roman"/>
              </a:rPr>
              <a:t> More complex to monitor and control.</a:t>
            </a:r>
          </a:p>
          <a:p>
            <a:pPr>
              <a:buFont typeface="Arial" charset="0"/>
              <a:buChar char="•"/>
              <a:defRPr/>
            </a:pPr>
            <a:r>
              <a:rPr lang="en-US" dirty="0">
                <a:solidFill>
                  <a:srgbClr val="000000"/>
                </a:solidFill>
                <a:latin typeface="Times New Roman"/>
              </a:rPr>
              <a:t> Tougher problems with resource allocation.</a:t>
            </a:r>
          </a:p>
          <a:p>
            <a:pPr>
              <a:buFont typeface="Arial" charset="0"/>
              <a:buChar char="•"/>
              <a:defRPr/>
            </a:pPr>
            <a:r>
              <a:rPr lang="en-US" dirty="0">
                <a:solidFill>
                  <a:srgbClr val="000000"/>
                </a:solidFill>
                <a:latin typeface="Times New Roman"/>
              </a:rPr>
              <a:t> Need extensive policies and procedures.</a:t>
            </a:r>
          </a:p>
          <a:p>
            <a:pPr>
              <a:buFont typeface="Arial" charset="0"/>
              <a:buChar char="•"/>
              <a:defRPr/>
            </a:pPr>
            <a:r>
              <a:rPr lang="en-US" dirty="0">
                <a:solidFill>
                  <a:srgbClr val="000000"/>
                </a:solidFill>
                <a:latin typeface="Times New Roman"/>
              </a:rPr>
              <a:t> Functional manager may have different priorities than project manager.</a:t>
            </a:r>
          </a:p>
          <a:p>
            <a:pPr>
              <a:buFont typeface="Arial" charset="0"/>
              <a:buChar char="•"/>
              <a:defRPr/>
            </a:pPr>
            <a:r>
              <a:rPr lang="en-US" dirty="0">
                <a:solidFill>
                  <a:srgbClr val="000000"/>
                </a:solidFill>
                <a:latin typeface="Times New Roman"/>
              </a:rPr>
              <a:t> Higher potential for conflict and duplication of effort.</a:t>
            </a:r>
          </a:p>
        </p:txBody>
      </p:sp>
      <p:sp>
        <p:nvSpPr>
          <p:cNvPr id="9" name="TextBox 8"/>
          <p:cNvSpPr txBox="1">
            <a:spLocks noChangeArrowheads="1"/>
          </p:cNvSpPr>
          <p:nvPr/>
        </p:nvSpPr>
        <p:spPr bwMode="auto">
          <a:xfrm>
            <a:off x="2095500" y="357188"/>
            <a:ext cx="8001000" cy="569900"/>
          </a:xfrm>
          <a:prstGeom prst="rect">
            <a:avLst/>
          </a:prstGeom>
          <a:noFill/>
          <a:ln w="9525">
            <a:noFill/>
            <a:miter lim="800000"/>
            <a:headEnd/>
            <a:tailEnd/>
          </a:ln>
          <a:effectLst/>
          <a:extLst/>
        </p:spPr>
        <p:txBody>
          <a:bodyPr vert="horz" wrap="square" lIns="90488" tIns="44450" rIns="90488" bIns="44450" numCol="1" anchor="ctr" anchorCtr="0" compatLnSpc="1">
            <a:prstTxWarp prst="textNoShape">
              <a:avLst/>
            </a:prstTxWarp>
          </a:bodyPr>
          <a:lstStyle>
            <a:defPPr>
              <a:defRPr lang="en-US"/>
            </a:defPPr>
            <a:lvl1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b="1">
                <a:solidFill>
                  <a:srgbClr val="500093"/>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defRPr/>
            </a:pPr>
            <a:r>
              <a:rPr lang="en-US" dirty="0">
                <a:latin typeface="Arial"/>
              </a:rPr>
              <a:t>Matrix Organizational Structure</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32</a:t>
            </a:fld>
            <a:endParaRPr lang="en-US">
              <a:solidFill>
                <a:srgbClr val="000000"/>
              </a:solidFill>
              <a:latin typeface="Times New Roman"/>
            </a:endParaRPr>
          </a:p>
        </p:txBody>
      </p:sp>
    </p:spTree>
    <p:extLst>
      <p:ext uri="{BB962C8B-B14F-4D97-AF65-F5344CB8AC3E}">
        <p14:creationId xmlns:p14="http://schemas.microsoft.com/office/powerpoint/2010/main" val="245474475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Diagram 4"/>
          <p:cNvGraphicFramePr/>
          <p:nvPr/>
        </p:nvGraphicFramePr>
        <p:xfrm>
          <a:off x="1595406" y="142852"/>
          <a:ext cx="3995742" cy="3500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Brace 5"/>
          <p:cNvSpPr/>
          <p:nvPr/>
        </p:nvSpPr>
        <p:spPr>
          <a:xfrm rot="16200000">
            <a:off x="5810251" y="-3962401"/>
            <a:ext cx="500063" cy="8643937"/>
          </a:xfrm>
          <a:prstGeom prst="rightBrace">
            <a:avLst/>
          </a:prstGeom>
        </p:spPr>
        <p:style>
          <a:lnRef idx="1">
            <a:schemeClr val="accent1"/>
          </a:lnRef>
          <a:fillRef idx="0">
            <a:schemeClr val="accent1"/>
          </a:fillRef>
          <a:effectRef idx="0">
            <a:schemeClr val="accent1"/>
          </a:effectRef>
          <a:fontRef idx="minor">
            <a:schemeClr val="tx1"/>
          </a:fontRef>
        </p:style>
        <p:txBody>
          <a:bodyPr vert="vert" anchor="ct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800" b="1" dirty="0">
                <a:solidFill>
                  <a:srgbClr val="500093"/>
                </a:solidFill>
                <a:latin typeface="Arial"/>
                <a:ea typeface="+mj-ea"/>
                <a:cs typeface="+mj-cs"/>
              </a:rPr>
              <a:t>Matrix Org Structure</a:t>
            </a:r>
          </a:p>
        </p:txBody>
      </p:sp>
      <p:sp>
        <p:nvSpPr>
          <p:cNvPr id="7" name="TextBox 6"/>
          <p:cNvSpPr txBox="1">
            <a:spLocks noChangeArrowheads="1"/>
          </p:cNvSpPr>
          <p:nvPr/>
        </p:nvSpPr>
        <p:spPr bwMode="auto">
          <a:xfrm rot="-1299526">
            <a:off x="1229495" y="557080"/>
            <a:ext cx="220786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dirty="0">
                <a:solidFill>
                  <a:srgbClr val="000000"/>
                </a:solidFill>
              </a:rPr>
              <a:t>Weak Matrix </a:t>
            </a:r>
          </a:p>
        </p:txBody>
      </p:sp>
      <p:sp>
        <p:nvSpPr>
          <p:cNvPr id="8" name="Oval 7"/>
          <p:cNvSpPr/>
          <p:nvPr/>
        </p:nvSpPr>
        <p:spPr>
          <a:xfrm>
            <a:off x="1524000" y="2643188"/>
            <a:ext cx="4000500" cy="5715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a:endParaRPr>
          </a:p>
        </p:txBody>
      </p:sp>
      <p:graphicFrame>
        <p:nvGraphicFramePr>
          <p:cNvPr id="9" name="Diagram 8"/>
          <p:cNvGraphicFramePr/>
          <p:nvPr>
            <p:extLst>
              <p:ext uri="{D42A27DB-BD31-4B8C-83A1-F6EECF244321}">
                <p14:modId xmlns:p14="http://schemas.microsoft.com/office/powerpoint/2010/main" val="2696907766"/>
              </p:ext>
            </p:extLst>
          </p:nvPr>
        </p:nvGraphicFramePr>
        <p:xfrm>
          <a:off x="6600852" y="142852"/>
          <a:ext cx="3995742" cy="35004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TextBox 9"/>
          <p:cNvSpPr txBox="1">
            <a:spLocks noChangeArrowheads="1"/>
          </p:cNvSpPr>
          <p:nvPr/>
        </p:nvSpPr>
        <p:spPr bwMode="auto">
          <a:xfrm rot="1538154">
            <a:off x="8701088" y="619125"/>
            <a:ext cx="228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a:solidFill>
                  <a:srgbClr val="000000"/>
                </a:solidFill>
              </a:rPr>
              <a:t>Strong Matrix </a:t>
            </a:r>
          </a:p>
        </p:txBody>
      </p:sp>
      <p:sp>
        <p:nvSpPr>
          <p:cNvPr id="11" name="Oval 10"/>
          <p:cNvSpPr/>
          <p:nvPr/>
        </p:nvSpPr>
        <p:spPr>
          <a:xfrm>
            <a:off x="6524625" y="2643188"/>
            <a:ext cx="4000500" cy="5715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a:endParaRPr>
          </a:p>
        </p:txBody>
      </p:sp>
      <p:graphicFrame>
        <p:nvGraphicFramePr>
          <p:cNvPr id="12" name="Diagram 11"/>
          <p:cNvGraphicFramePr/>
          <p:nvPr/>
        </p:nvGraphicFramePr>
        <p:xfrm>
          <a:off x="1885944" y="3286124"/>
          <a:ext cx="3995742" cy="350046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4" name="Straight Connector 13"/>
          <p:cNvCxnSpPr/>
          <p:nvPr/>
        </p:nvCxnSpPr>
        <p:spPr>
          <a:xfrm>
            <a:off x="1524000" y="3429000"/>
            <a:ext cx="9144000" cy="71438"/>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1809750" y="5786438"/>
            <a:ext cx="4000500" cy="5715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latin typeface="Times New Roman"/>
            </a:endParaRPr>
          </a:p>
        </p:txBody>
      </p:sp>
      <p:sp>
        <p:nvSpPr>
          <p:cNvPr id="16" name="TextBox 15"/>
          <p:cNvSpPr txBox="1">
            <a:spLocks noChangeArrowheads="1"/>
          </p:cNvSpPr>
          <p:nvPr/>
        </p:nvSpPr>
        <p:spPr bwMode="auto">
          <a:xfrm>
            <a:off x="1524000" y="3786189"/>
            <a:ext cx="2071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dirty="0">
                <a:solidFill>
                  <a:srgbClr val="000000"/>
                </a:solidFill>
              </a:rPr>
              <a:t>Balanced Matrix </a:t>
            </a:r>
          </a:p>
        </p:txBody>
      </p:sp>
      <p:sp>
        <p:nvSpPr>
          <p:cNvPr id="17" name="TextBox 3"/>
          <p:cNvSpPr txBox="1">
            <a:spLocks noChangeArrowheads="1"/>
          </p:cNvSpPr>
          <p:nvPr/>
        </p:nvSpPr>
        <p:spPr bwMode="auto">
          <a:xfrm>
            <a:off x="6019800" y="4000501"/>
            <a:ext cx="450056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dirty="0">
                <a:solidFill>
                  <a:srgbClr val="000000"/>
                </a:solidFill>
              </a:rPr>
              <a:t>In a </a:t>
            </a:r>
            <a:r>
              <a:rPr lang="en-US" b="1" dirty="0">
                <a:solidFill>
                  <a:srgbClr val="000000"/>
                </a:solidFill>
              </a:rPr>
              <a:t>strong matrix</a:t>
            </a:r>
            <a:r>
              <a:rPr lang="en-US" dirty="0">
                <a:solidFill>
                  <a:srgbClr val="000000"/>
                </a:solidFill>
              </a:rPr>
              <a:t>, power rests with the project manager.</a:t>
            </a:r>
          </a:p>
          <a:p>
            <a:pPr eaLnBrk="1" hangingPunct="1">
              <a:defRPr/>
            </a:pPr>
            <a:r>
              <a:rPr lang="en-US" dirty="0">
                <a:solidFill>
                  <a:srgbClr val="000000"/>
                </a:solidFill>
              </a:rPr>
              <a:t>In a </a:t>
            </a:r>
            <a:r>
              <a:rPr lang="en-US" b="1" dirty="0">
                <a:solidFill>
                  <a:srgbClr val="000000"/>
                </a:solidFill>
              </a:rPr>
              <a:t>weak matrix</a:t>
            </a:r>
            <a:r>
              <a:rPr lang="en-US" dirty="0">
                <a:solidFill>
                  <a:srgbClr val="000000"/>
                </a:solidFill>
              </a:rPr>
              <a:t>, power rests in the functional manager.</a:t>
            </a:r>
          </a:p>
          <a:p>
            <a:pPr eaLnBrk="1" hangingPunct="1">
              <a:defRPr/>
            </a:pPr>
            <a:r>
              <a:rPr lang="en-US" dirty="0">
                <a:solidFill>
                  <a:srgbClr val="000000"/>
                </a:solidFill>
              </a:rPr>
              <a:t>In a </a:t>
            </a:r>
            <a:r>
              <a:rPr lang="en-US" b="1" dirty="0">
                <a:solidFill>
                  <a:srgbClr val="000000"/>
                </a:solidFill>
              </a:rPr>
              <a:t>balanced matrix</a:t>
            </a:r>
            <a:r>
              <a:rPr lang="en-US" dirty="0">
                <a:solidFill>
                  <a:srgbClr val="000000"/>
                </a:solidFill>
              </a:rPr>
              <a:t>, the power is shared between the functional and the project manager. </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33</a:t>
            </a:fld>
            <a:endParaRPr lang="en-US">
              <a:solidFill>
                <a:srgbClr val="000000"/>
              </a:solidFill>
              <a:latin typeface="Times New Roman"/>
            </a:endParaRPr>
          </a:p>
        </p:txBody>
      </p:sp>
    </p:spTree>
    <p:extLst>
      <p:ext uri="{BB962C8B-B14F-4D97-AF65-F5344CB8AC3E}">
        <p14:creationId xmlns:p14="http://schemas.microsoft.com/office/powerpoint/2010/main" val="74073242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500"/>
                                        <p:tgtEl>
                                          <p:spTgt spid="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ircle(in)">
                                      <p:cBhvr>
                                        <p:cTn id="24" dur="2000"/>
                                        <p:tgtEl>
                                          <p:spTgt spid="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ox(in)">
                                      <p:cBhvr>
                                        <p:cTn id="29" dur="500"/>
                                        <p:tgtEl>
                                          <p:spTgt spid="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ox(in)">
                                      <p:cBhvr>
                                        <p:cTn id="39" dur="500"/>
                                        <p:tgtEl>
                                          <p:spTgt spid="1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8" presetClass="entr" presetSubtype="16"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diamond(in)">
                                      <p:cBhvr>
                                        <p:cTn id="44" dur="2000"/>
                                        <p:tgtEl>
                                          <p:spTgt spid="1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box(in)">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6" presetClass="entr" presetSubtype="16"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circle(in)">
                                      <p:cBhvr>
                                        <p:cTn id="54" dur="20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box(in)">
                                      <p:cBhvr>
                                        <p:cTn id="5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7" grpId="0"/>
      <p:bldP spid="8" grpId="0" animBg="1"/>
      <p:bldGraphic spid="9" grpId="0">
        <p:bldAsOne/>
      </p:bldGraphic>
      <p:bldP spid="10" grpId="0"/>
      <p:bldP spid="11" grpId="0" animBg="1"/>
      <p:bldGraphic spid="12" grpId="0">
        <p:bldAsOne/>
      </p:bldGraphic>
      <p:bldP spid="15" grpId="0" animBg="1"/>
      <p:bldP spid="16"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Projects must operate in a broad organizational environment.</a:t>
            </a:r>
          </a:p>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Project managers need to use systems thinking:</a:t>
            </a:r>
          </a:p>
          <a:p>
            <a:pPr lvl="1"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a:t>Taking a holistic view of a project and understanding how it relates to the larger organization.</a:t>
            </a:r>
          </a:p>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Senior managers must make sure projects continue to support current business needs</a:t>
            </a:r>
            <a:r>
              <a:rPr lang="en-GB" b="0" dirty="0" smtClean="0">
                <a:solidFill>
                  <a:schemeClr val="tx1"/>
                </a:solidFill>
              </a:rPr>
              <a:t>.</a:t>
            </a:r>
            <a:endParaRPr lang="en-GB" b="0" dirty="0">
              <a:solidFill>
                <a:schemeClr val="tx1"/>
              </a:solidFill>
            </a:endParaRP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34</a:t>
            </a:fld>
            <a:endParaRPr lang="en-US">
              <a:solidFill>
                <a:srgbClr val="000000"/>
              </a:solidFill>
              <a:latin typeface="Times New Roman"/>
            </a:endParaRPr>
          </a:p>
        </p:txBody>
      </p:sp>
    </p:spTree>
    <p:extLst>
      <p:ext uri="{BB962C8B-B14F-4D97-AF65-F5344CB8AC3E}">
        <p14:creationId xmlns:p14="http://schemas.microsoft.com/office/powerpoint/2010/main" val="3294554072"/>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7413" y="533400"/>
            <a:ext cx="8229600" cy="914400"/>
          </a:xfrm>
        </p:spPr>
        <p:txBody>
          <a:bodyPr/>
          <a:lstStyle/>
          <a:p>
            <a:r>
              <a:rPr lang="en-GB" dirty="0"/>
              <a:t>Understanding Organisations for Project Success</a:t>
            </a:r>
          </a:p>
        </p:txBody>
      </p:sp>
      <p:sp>
        <p:nvSpPr>
          <p:cNvPr id="5" name="Rectangle 2"/>
          <p:cNvSpPr>
            <a:spLocks noGrp="1" noChangeArrowheads="1"/>
          </p:cNvSpPr>
          <p:nvPr>
            <p:ph idx="1"/>
          </p:nvPr>
        </p:nvSpPr>
        <p:spPr>
          <a:xfrm>
            <a:off x="838200" y="1722437"/>
            <a:ext cx="10210800" cy="4525963"/>
          </a:xfrm>
          <a:ln/>
        </p:spPr>
        <p:txBody>
          <a:bodyPr>
            <a:normAutofit lnSpcReduction="10000"/>
          </a:bodyPr>
          <a:lstStyle/>
          <a:p>
            <a:pPr lvl="0"/>
            <a:r>
              <a:rPr lang="en-GB" dirty="0"/>
              <a:t>Structural frame</a:t>
            </a:r>
            <a:r>
              <a:rPr lang="en-GB" b="0" dirty="0"/>
              <a:t>:  Focuses on roles and responsibilities, coordination, and control. Organization charts help define this frame.</a:t>
            </a:r>
            <a:endParaRPr lang="en-US" b="0" dirty="0"/>
          </a:p>
          <a:p>
            <a:pPr lvl="0"/>
            <a:r>
              <a:rPr lang="en-GB" dirty="0"/>
              <a:t>Human resources frame</a:t>
            </a:r>
            <a:r>
              <a:rPr lang="en-GB" b="0" dirty="0"/>
              <a:t>:  Focuses on providing harmony between needs of the organization and needs of people. </a:t>
            </a:r>
            <a:endParaRPr lang="en-US" b="0" dirty="0"/>
          </a:p>
          <a:p>
            <a:pPr lvl="0"/>
            <a:r>
              <a:rPr lang="en-GB" dirty="0"/>
              <a:t>Political frame</a:t>
            </a:r>
            <a:r>
              <a:rPr lang="en-GB" b="0" dirty="0"/>
              <a:t>:  Assumes organizations are coalitions composed of varied individuals and interest groups. Conflict and power are key issues.</a:t>
            </a:r>
            <a:endParaRPr lang="en-US" b="0" dirty="0"/>
          </a:p>
          <a:p>
            <a:pPr lvl="0"/>
            <a:r>
              <a:rPr lang="en-GB" dirty="0"/>
              <a:t>Symbolic frame</a:t>
            </a:r>
            <a:r>
              <a:rPr lang="en-GB" b="0" dirty="0"/>
              <a:t>:  Focuses on symbols and meanings related to events. Culture is important</a:t>
            </a:r>
            <a:r>
              <a:rPr lang="en-GB" b="0" dirty="0" smtClean="0"/>
              <a:t>.</a:t>
            </a:r>
            <a:endParaRPr lang="en-US" b="0"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35</a:t>
            </a:fld>
            <a:endParaRPr lang="en-US">
              <a:solidFill>
                <a:srgbClr val="000000"/>
              </a:solidFill>
              <a:latin typeface="Times New Roman"/>
            </a:endParaRPr>
          </a:p>
        </p:txBody>
      </p:sp>
    </p:spTree>
    <p:extLst>
      <p:ext uri="{BB962C8B-B14F-4D97-AF65-F5344CB8AC3E}">
        <p14:creationId xmlns:p14="http://schemas.microsoft.com/office/powerpoint/2010/main" val="2058299429"/>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229600" cy="838200"/>
          </a:xfrm>
        </p:spPr>
        <p:txBody>
          <a:bodyPr/>
          <a:lstStyle/>
          <a:p>
            <a:r>
              <a:rPr lang="en-GB" sz="3200" dirty="0"/>
              <a:t>Why Structural Frame?</a:t>
            </a:r>
          </a:p>
        </p:txBody>
      </p:sp>
      <p:sp>
        <p:nvSpPr>
          <p:cNvPr id="5" name="Rectangle 2"/>
          <p:cNvSpPr>
            <a:spLocks noGrp="1" noChangeArrowheads="1"/>
          </p:cNvSpPr>
          <p:nvPr>
            <p:ph idx="1"/>
          </p:nvPr>
        </p:nvSpPr>
        <p:spPr>
          <a:xfrm>
            <a:off x="1981200" y="1600200"/>
            <a:ext cx="8229600" cy="4572000"/>
          </a:xfrm>
          <a:ln/>
        </p:spPr>
        <p:txBody>
          <a:bodyPr>
            <a:noAutofit/>
          </a:bodyPr>
          <a:lstStyle/>
          <a:p>
            <a:pPr lvl="0"/>
            <a:r>
              <a:rPr lang="en-GB" b="0" dirty="0"/>
              <a:t>Most people understand what organizational charts are.</a:t>
            </a:r>
            <a:endParaRPr lang="en-US" b="0" dirty="0"/>
          </a:p>
          <a:p>
            <a:pPr lvl="0"/>
            <a:r>
              <a:rPr lang="en-GB" b="0" dirty="0"/>
              <a:t>Many new managers try to change organizational structure when other changes are needed.</a:t>
            </a:r>
            <a:endParaRPr lang="en-US" b="0" dirty="0"/>
          </a:p>
          <a:p>
            <a:pPr lvl="0"/>
            <a:r>
              <a:rPr lang="en-GB" b="0" dirty="0"/>
              <a:t>Three basic organizational structures:</a:t>
            </a:r>
            <a:endParaRPr lang="en-US" b="0" dirty="0"/>
          </a:p>
          <a:p>
            <a:pPr lvl="1"/>
            <a:r>
              <a:rPr lang="en-GB" dirty="0"/>
              <a:t>Functional: Functional managers report to the CEO.</a:t>
            </a:r>
            <a:endParaRPr lang="en-US" dirty="0"/>
          </a:p>
          <a:p>
            <a:pPr lvl="1"/>
            <a:r>
              <a:rPr lang="en-GB" dirty="0"/>
              <a:t>Project: Program managers report to the CEO.</a:t>
            </a:r>
            <a:endParaRPr lang="en-US" dirty="0"/>
          </a:p>
          <a:p>
            <a:pPr lvl="1"/>
            <a:r>
              <a:rPr lang="en-GB" dirty="0"/>
              <a:t>Matrix: Middle ground between functional and project structures; personnel often report to two or more bosses; structure can be a weak, balanced, or strong matrix</a:t>
            </a:r>
            <a:r>
              <a:rPr lang="en-GB" dirty="0" smtClean="0"/>
              <a:t>.</a:t>
            </a:r>
            <a:endParaRPr lang="en-US"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36</a:t>
            </a:fld>
            <a:endParaRPr lang="en-US">
              <a:solidFill>
                <a:srgbClr val="000000"/>
              </a:solidFill>
              <a:latin typeface="Times New Roman"/>
            </a:endParaRPr>
          </a:p>
        </p:txBody>
      </p:sp>
    </p:spTree>
    <p:extLst>
      <p:ext uri="{BB962C8B-B14F-4D97-AF65-F5344CB8AC3E}">
        <p14:creationId xmlns:p14="http://schemas.microsoft.com/office/powerpoint/2010/main" val="3623691375"/>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8229600" cy="762000"/>
          </a:xfrm>
        </p:spPr>
        <p:txBody>
          <a:bodyPr/>
          <a:lstStyle/>
          <a:p>
            <a:r>
              <a:rPr lang="en-GB" sz="3200" dirty="0"/>
              <a:t>Organisation Culture</a:t>
            </a:r>
          </a:p>
        </p:txBody>
      </p:sp>
      <p:sp>
        <p:nvSpPr>
          <p:cNvPr id="6" name="Rectangle 2"/>
          <p:cNvSpPr>
            <a:spLocks noGrp="1" noChangeArrowheads="1"/>
          </p:cNvSpPr>
          <p:nvPr>
            <p:ph idx="1"/>
          </p:nvPr>
        </p:nvSpPr>
        <p:spPr>
          <a:xfrm>
            <a:off x="1143000" y="1752601"/>
            <a:ext cx="9753600" cy="3048000"/>
          </a:xfrm>
          <a:ln/>
        </p:spPr>
        <p:txBody>
          <a:bodyPr>
            <a:no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Organizational culture is a set of shared assumptions, values, and </a:t>
            </a:r>
            <a:r>
              <a:rPr lang="en-GB" b="0" dirty="0" err="1">
                <a:solidFill>
                  <a:schemeClr val="tx1"/>
                </a:solidFill>
              </a:rPr>
              <a:t>behaviors</a:t>
            </a:r>
            <a:r>
              <a:rPr lang="en-GB" b="0" dirty="0">
                <a:solidFill>
                  <a:schemeClr val="tx1"/>
                </a:solidFill>
              </a:rPr>
              <a:t> that characterize the functioning of an organization.</a:t>
            </a:r>
          </a:p>
          <a:p>
            <a:pPr algn="just">
              <a:lnSpc>
                <a:spcPct val="10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Many experts believe the underlying causes of many companies’ problems are not the structure or staff, but the culture</a:t>
            </a:r>
            <a:r>
              <a:rPr lang="en-GB" b="0" dirty="0" smtClean="0">
                <a:solidFill>
                  <a:schemeClr val="tx1"/>
                </a:solidFill>
              </a:rPr>
              <a:t>.</a:t>
            </a:r>
            <a:endParaRPr lang="en-GB" b="0" dirty="0">
              <a:solidFill>
                <a:schemeClr val="tx1"/>
              </a:solidFill>
            </a:endParaRP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37</a:t>
            </a:fld>
            <a:endParaRPr lang="en-US">
              <a:solidFill>
                <a:srgbClr val="000000"/>
              </a:solidFill>
              <a:latin typeface="Times New Roman"/>
            </a:endParaRPr>
          </a:p>
        </p:txBody>
      </p:sp>
    </p:spTree>
    <p:extLst>
      <p:ext uri="{BB962C8B-B14F-4D97-AF65-F5344CB8AC3E}">
        <p14:creationId xmlns:p14="http://schemas.microsoft.com/office/powerpoint/2010/main" val="276238360"/>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8229600" cy="762000"/>
          </a:xfrm>
        </p:spPr>
        <p:txBody>
          <a:bodyPr/>
          <a:lstStyle/>
          <a:p>
            <a:r>
              <a:rPr lang="en-GB" sz="3200" dirty="0"/>
              <a:t>Characteristics of Organisation Culture</a:t>
            </a:r>
          </a:p>
        </p:txBody>
      </p:sp>
      <p:sp>
        <p:nvSpPr>
          <p:cNvPr id="6" name="Rectangle 2"/>
          <p:cNvSpPr>
            <a:spLocks noGrp="1" noChangeArrowheads="1"/>
          </p:cNvSpPr>
          <p:nvPr>
            <p:ph idx="1"/>
          </p:nvPr>
        </p:nvSpPr>
        <p:spPr>
          <a:xfrm>
            <a:off x="1905000" y="1600200"/>
            <a:ext cx="8534400" cy="5029200"/>
          </a:xfrm>
          <a:ln/>
        </p:spPr>
        <p:txBody>
          <a:bodyPr>
            <a:no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Member identity</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Group emphasis</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People focus</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Unit integration</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Control</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Risk tolerance</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Reward criteria</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Conflict tolerance</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Means-ends orientation</a:t>
            </a:r>
          </a:p>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600" b="0" dirty="0"/>
              <a:t>Open-systems focus</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38</a:t>
            </a:fld>
            <a:endParaRPr lang="en-US">
              <a:solidFill>
                <a:srgbClr val="000000"/>
              </a:solidFill>
              <a:latin typeface="Times New Roman"/>
            </a:endParaRPr>
          </a:p>
        </p:txBody>
      </p:sp>
    </p:spTree>
    <p:extLst>
      <p:ext uri="{BB962C8B-B14F-4D97-AF65-F5344CB8AC3E}">
        <p14:creationId xmlns:p14="http://schemas.microsoft.com/office/powerpoint/2010/main" val="2582703472"/>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a:xfrm>
            <a:off x="2438401" y="381001"/>
            <a:ext cx="7667625" cy="990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Importance of Top Management Commitment</a:t>
            </a:r>
          </a:p>
        </p:txBody>
      </p:sp>
      <p:sp>
        <p:nvSpPr>
          <p:cNvPr id="6" name="Rectangle 2"/>
          <p:cNvSpPr>
            <a:spLocks noGrp="1" noChangeArrowheads="1"/>
          </p:cNvSpPr>
          <p:nvPr>
            <p:ph idx="1"/>
          </p:nvPr>
        </p:nvSpPr>
        <p:spPr>
          <a:xfrm>
            <a:off x="1295400" y="1752600"/>
            <a:ext cx="10210800" cy="4343400"/>
          </a:xfrm>
          <a:ln/>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Several studies cite top management commitment as one of the key factors associated with project success.</a:t>
            </a:r>
          </a:p>
          <a:p>
            <a:pPr algn="just">
              <a:lnSpc>
                <a:spcPct val="104000"/>
              </a:lnSpc>
              <a:spcBef>
                <a:spcPts val="14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Top management can help project managers:</a:t>
            </a:r>
          </a:p>
          <a:p>
            <a:pPr lvl="1" algn="just">
              <a:lnSpc>
                <a:spcPct val="104000"/>
              </a:lnSpc>
              <a:spcBef>
                <a:spcPts val="13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Secure adequate resources.</a:t>
            </a:r>
          </a:p>
          <a:p>
            <a:pPr lvl="1" algn="just">
              <a:lnSpc>
                <a:spcPct val="104000"/>
              </a:lnSpc>
              <a:spcBef>
                <a:spcPts val="13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Get approval for unique project needs in a timely manner.</a:t>
            </a:r>
          </a:p>
          <a:p>
            <a:pPr lvl="1" algn="just">
              <a:lnSpc>
                <a:spcPct val="104000"/>
              </a:lnSpc>
              <a:spcBef>
                <a:spcPts val="13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Receive cooperation from people throughout the organization.</a:t>
            </a:r>
          </a:p>
          <a:p>
            <a:pPr lvl="1" algn="just">
              <a:lnSpc>
                <a:spcPct val="104000"/>
              </a:lnSpc>
              <a:spcBef>
                <a:spcPts val="13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Learn how to be better leaders.</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39</a:t>
            </a:fld>
            <a:endParaRPr lang="en-US">
              <a:solidFill>
                <a:srgbClr val="000000"/>
              </a:solidFill>
              <a:latin typeface="Times New Roman"/>
            </a:endParaRPr>
          </a:p>
        </p:txBody>
      </p:sp>
    </p:spTree>
    <p:extLst>
      <p:ext uri="{BB962C8B-B14F-4D97-AF65-F5344CB8AC3E}">
        <p14:creationId xmlns:p14="http://schemas.microsoft.com/office/powerpoint/2010/main" val="394812804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a:xfrm>
            <a:off x="2057400" y="609600"/>
            <a:ext cx="7761288" cy="8382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WHAT IS A PROJECT?</a:t>
            </a:r>
            <a:endParaRPr lang="en-GB" dirty="0"/>
          </a:p>
        </p:txBody>
      </p:sp>
      <p:sp>
        <p:nvSpPr>
          <p:cNvPr id="3" name="Content Placeholder 2"/>
          <p:cNvSpPr>
            <a:spLocks noGrp="1"/>
          </p:cNvSpPr>
          <p:nvPr>
            <p:ph idx="1"/>
          </p:nvPr>
        </p:nvSpPr>
        <p:spPr>
          <a:xfrm>
            <a:off x="1066800" y="1600200"/>
            <a:ext cx="10363200" cy="4876800"/>
          </a:xfrm>
        </p:spPr>
        <p:txBody>
          <a:bodyPr>
            <a:normAutofit/>
          </a:bodyPr>
          <a:lstStyle/>
          <a:p>
            <a:pPr lvl="0"/>
            <a:r>
              <a:rPr lang="en-GB" b="0" dirty="0" smtClean="0"/>
              <a:t>A project is “a temporary endeavour undertaken to create a unique product, service, or result”</a:t>
            </a:r>
            <a:endParaRPr lang="en-US" b="0" dirty="0" smtClean="0"/>
          </a:p>
          <a:p>
            <a:pPr lvl="1"/>
            <a:r>
              <a:rPr lang="en-GB" b="0" dirty="0" smtClean="0"/>
              <a:t>Operations are work done to sustain the business.</a:t>
            </a:r>
            <a:endParaRPr lang="en-US" b="0" dirty="0" smtClean="0"/>
          </a:p>
          <a:p>
            <a:pPr lvl="1"/>
            <a:r>
              <a:rPr lang="en-GB" b="0" dirty="0" smtClean="0"/>
              <a:t>A project ends when its objectives have been reached, or the project has been terminated.</a:t>
            </a:r>
            <a:endParaRPr lang="en-US" b="0" dirty="0" smtClean="0"/>
          </a:p>
          <a:p>
            <a:pPr lvl="1"/>
            <a:r>
              <a:rPr lang="en-GB" b="0" dirty="0" smtClean="0"/>
              <a:t>Projects can be large or small and take a short or long time to complete. </a:t>
            </a:r>
            <a:endParaRPr lang="en-US" b="0" dirty="0" smtClean="0"/>
          </a:p>
          <a:p>
            <a:pPr lvl="1"/>
            <a:r>
              <a:rPr lang="en-US" b="0" dirty="0" smtClean="0"/>
              <a:t>Temporary means that every project has a defined beginning and an end.</a:t>
            </a:r>
          </a:p>
          <a:p>
            <a:pPr lvl="1"/>
            <a:r>
              <a:rPr lang="en-US" b="0" dirty="0" smtClean="0"/>
              <a:t>Unique means that the product or service is different in some distinguishing way from all other products and services.</a:t>
            </a:r>
            <a:endParaRPr lang="en-US" b="0" dirty="0" smtClean="0">
              <a:solidFill>
                <a:srgbClr val="000000"/>
              </a:solidFill>
            </a:endParaRPr>
          </a:p>
          <a:p>
            <a:pPr>
              <a:spcBef>
                <a:spcPct val="50000"/>
              </a:spcBef>
            </a:pPr>
            <a:endParaRPr lang="en-US" b="0" dirty="0">
              <a:solidFill>
                <a:srgbClr val="000000"/>
              </a:solidFill>
            </a:endParaRPr>
          </a:p>
          <a:p>
            <a:pPr algn="just">
              <a:lnSpc>
                <a:spcPct val="104000"/>
              </a:lnSpc>
              <a:spcBef>
                <a:spcPts val="24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b="0" dirty="0">
              <a:solidFill>
                <a:schemeClr val="tx1"/>
              </a:solidFill>
            </a:endParaRPr>
          </a:p>
          <a:p>
            <a:endParaRPr lang="en-GB" b="0" dirty="0"/>
          </a:p>
        </p:txBody>
      </p:sp>
      <p:sp>
        <p:nvSpPr>
          <p:cNvPr id="4" name="Slide Number Placeholder 3"/>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713391396"/>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981200" y="376239"/>
            <a:ext cx="7848600" cy="1082027"/>
          </a:xfrm>
          <a:prstGeom prst="rect">
            <a:avLst/>
          </a:prstGeom>
          <a:noFill/>
          <a:ln w="9525">
            <a:noFill/>
            <a:miter lim="800000"/>
            <a:headEnd/>
            <a:tailEnd/>
          </a:ln>
          <a:effectLst/>
          <a:extLst/>
        </p:spPr>
        <p:txBody>
          <a:bodyPr vert="horz" wrap="square" lIns="90488" tIns="44450" rIns="90488" bIns="44450" numCol="1" anchor="ctr" anchorCtr="0" compatLnSpc="1">
            <a:prstTxWarp prst="textNoShape">
              <a:avLst/>
            </a:prstTxWarp>
          </a:bodyPr>
          <a:lstStyle>
            <a:lvl1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b="1">
                <a:solidFill>
                  <a:srgbClr val="500093"/>
                </a:solidFill>
                <a:latin typeface="+mj-lt"/>
                <a:ea typeface="+mj-ea"/>
                <a:cs typeface="+mj-cs"/>
              </a:defRPr>
            </a:lvl1pPr>
            <a:lvl2pPr algn="ctr" fontAlgn="base">
              <a:spcBef>
                <a:spcPct val="0"/>
              </a:spcBef>
              <a:spcAft>
                <a:spcPct val="0"/>
              </a:spcAft>
              <a:defRPr sz="3600" b="1">
                <a:solidFill>
                  <a:srgbClr val="500093"/>
                </a:solidFill>
                <a:latin typeface="Arial" pitchFamily="34" charset="0"/>
              </a:defRPr>
            </a:lvl2pPr>
            <a:lvl3pPr algn="ctr" fontAlgn="base">
              <a:spcBef>
                <a:spcPct val="0"/>
              </a:spcBef>
              <a:spcAft>
                <a:spcPct val="0"/>
              </a:spcAft>
              <a:defRPr sz="3600" b="1">
                <a:solidFill>
                  <a:srgbClr val="500093"/>
                </a:solidFill>
                <a:latin typeface="Arial" pitchFamily="34" charset="0"/>
              </a:defRPr>
            </a:lvl3pPr>
            <a:lvl4pPr algn="ctr" fontAlgn="base">
              <a:spcBef>
                <a:spcPct val="0"/>
              </a:spcBef>
              <a:spcAft>
                <a:spcPct val="0"/>
              </a:spcAft>
              <a:defRPr sz="3600" b="1">
                <a:solidFill>
                  <a:srgbClr val="500093"/>
                </a:solidFill>
                <a:latin typeface="Arial" pitchFamily="34" charset="0"/>
              </a:defRPr>
            </a:lvl4pPr>
            <a:lvl5pPr algn="ctr" fontAlgn="base">
              <a:spcBef>
                <a:spcPct val="0"/>
              </a:spcBef>
              <a:spcAft>
                <a:spcPct val="0"/>
              </a:spcAft>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pPr>
              <a:defRPr/>
            </a:pPr>
            <a:r>
              <a:rPr lang="en-US" dirty="0">
                <a:latin typeface="Arial"/>
              </a:rPr>
              <a:t>Areas of Expertise needed by the Project Team</a:t>
            </a:r>
          </a:p>
        </p:txBody>
      </p:sp>
      <p:sp>
        <p:nvSpPr>
          <p:cNvPr id="6" name="Text Box 5"/>
          <p:cNvSpPr txBox="1">
            <a:spLocks noChangeArrowheads="1"/>
          </p:cNvSpPr>
          <p:nvPr/>
        </p:nvSpPr>
        <p:spPr bwMode="auto">
          <a:xfrm>
            <a:off x="1219200" y="1711325"/>
            <a:ext cx="10287000" cy="3781548"/>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lvl1pPr marL="342900" indent="-342900" algn="just" fontAlgn="base">
              <a:lnSpc>
                <a:spcPct val="104000"/>
              </a:lnSpc>
              <a:spcBef>
                <a:spcPct val="20000"/>
              </a:spcBef>
              <a:spcAft>
                <a:spcPct val="0"/>
              </a:spcAft>
              <a:buClr>
                <a:srgbClr val="993300"/>
              </a:buClr>
              <a:buSzPct val="127000"/>
              <a:buFont typeface="Wingdings"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sz="2600" b="0">
                <a:solidFill>
                  <a:schemeClr val="tx1"/>
                </a:solidFill>
              </a:defRPr>
            </a:lvl1pPr>
            <a:lvl2pPr marL="742950"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sz="2800" dirty="0">
                <a:solidFill>
                  <a:srgbClr val="000000"/>
                </a:solidFill>
                <a:latin typeface="Times New Roman"/>
              </a:rPr>
              <a:t>Understanding  and applying the knowledge, skills, tools and techniques, which are good practice, are not sufficient alone for effective project management.  </a:t>
            </a:r>
          </a:p>
          <a:p>
            <a:pPr>
              <a:defRPr/>
            </a:pPr>
            <a:r>
              <a:rPr lang="en-US" sz="2800" dirty="0">
                <a:solidFill>
                  <a:srgbClr val="000000"/>
                </a:solidFill>
                <a:latin typeface="Times New Roman"/>
              </a:rPr>
              <a:t>Effective project management requires that the team understand and use knowledge and skills from at least the following areas of expertise:</a:t>
            </a:r>
          </a:p>
          <a:p>
            <a:pPr>
              <a:defRPr/>
            </a:pPr>
            <a:endParaRPr lang="en-US" sz="2800" dirty="0">
              <a:solidFill>
                <a:srgbClr val="000000"/>
              </a:solidFill>
              <a:latin typeface="Times New Roman"/>
            </a:endParaRP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40</a:t>
            </a:fld>
            <a:endParaRPr lang="en-US">
              <a:solidFill>
                <a:srgbClr val="000000"/>
              </a:solidFill>
              <a:latin typeface="Times New Roman"/>
            </a:endParaRPr>
          </a:p>
        </p:txBody>
      </p:sp>
    </p:spTree>
    <p:extLst>
      <p:ext uri="{BB962C8B-B14F-4D97-AF65-F5344CB8AC3E}">
        <p14:creationId xmlns:p14="http://schemas.microsoft.com/office/powerpoint/2010/main" val="1529220654"/>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5"/>
          <p:cNvSpPr txBox="1">
            <a:spLocks noChangeArrowheads="1"/>
          </p:cNvSpPr>
          <p:nvPr/>
        </p:nvSpPr>
        <p:spPr bwMode="auto">
          <a:xfrm>
            <a:off x="2362200" y="3168650"/>
            <a:ext cx="2133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US" dirty="0">
                <a:solidFill>
                  <a:srgbClr val="000000"/>
                </a:solidFill>
              </a:rPr>
              <a:t>Interpersonal skills</a:t>
            </a:r>
          </a:p>
        </p:txBody>
      </p:sp>
      <p:sp>
        <p:nvSpPr>
          <p:cNvPr id="9" name="Text Box 16"/>
          <p:cNvSpPr txBox="1">
            <a:spLocks noChangeArrowheads="1"/>
          </p:cNvSpPr>
          <p:nvPr/>
        </p:nvSpPr>
        <p:spPr bwMode="auto">
          <a:xfrm>
            <a:off x="2286000" y="4648201"/>
            <a:ext cx="3200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US" dirty="0">
                <a:solidFill>
                  <a:srgbClr val="000000"/>
                </a:solidFill>
              </a:rPr>
              <a:t>General Mgt knowledge &amp; Skills </a:t>
            </a:r>
          </a:p>
        </p:txBody>
      </p:sp>
      <p:sp>
        <p:nvSpPr>
          <p:cNvPr id="11" name="Text Box 18"/>
          <p:cNvSpPr txBox="1">
            <a:spLocks noChangeArrowheads="1"/>
          </p:cNvSpPr>
          <p:nvPr/>
        </p:nvSpPr>
        <p:spPr bwMode="auto">
          <a:xfrm>
            <a:off x="7696200" y="2581870"/>
            <a:ext cx="2667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US" dirty="0">
                <a:solidFill>
                  <a:srgbClr val="000000"/>
                </a:solidFill>
              </a:rPr>
              <a:t>Application area knowledge, standards, and regulations</a:t>
            </a:r>
          </a:p>
        </p:txBody>
      </p:sp>
      <p:grpSp>
        <p:nvGrpSpPr>
          <p:cNvPr id="4" name="Group 3"/>
          <p:cNvGrpSpPr/>
          <p:nvPr/>
        </p:nvGrpSpPr>
        <p:grpSpPr>
          <a:xfrm>
            <a:off x="2286000" y="1598613"/>
            <a:ext cx="7772400" cy="3844925"/>
            <a:chOff x="762000" y="1447800"/>
            <a:chExt cx="7772400" cy="3844925"/>
          </a:xfrm>
        </p:grpSpPr>
        <p:sp>
          <p:nvSpPr>
            <p:cNvPr id="5" name="Arc 9"/>
            <p:cNvSpPr>
              <a:spLocks/>
            </p:cNvSpPr>
            <p:nvPr/>
          </p:nvSpPr>
          <p:spPr bwMode="auto">
            <a:xfrm>
              <a:off x="762000" y="2438400"/>
              <a:ext cx="4343400" cy="1905000"/>
            </a:xfrm>
            <a:custGeom>
              <a:avLst/>
              <a:gdLst>
                <a:gd name="T0" fmla="*/ 2147483647 w 43200"/>
                <a:gd name="T1" fmla="*/ 2147483647 h 43200"/>
                <a:gd name="T2" fmla="*/ 2147483647 w 43200"/>
                <a:gd name="T3" fmla="*/ 2147483647 h 43200"/>
                <a:gd name="T4" fmla="*/ 2147483647 w 43200"/>
                <a:gd name="T5" fmla="*/ 2147483647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43165" y="22829"/>
                  </a:moveTo>
                  <a:cubicBezTo>
                    <a:pt x="42513" y="34262"/>
                    <a:pt x="33051" y="43199"/>
                    <a:pt x="21600" y="43200"/>
                  </a:cubicBezTo>
                  <a:cubicBezTo>
                    <a:pt x="9670" y="43200"/>
                    <a:pt x="0" y="33529"/>
                    <a:pt x="0" y="21600"/>
                  </a:cubicBezTo>
                  <a:cubicBezTo>
                    <a:pt x="0" y="9670"/>
                    <a:pt x="9670" y="0"/>
                    <a:pt x="21600" y="0"/>
                  </a:cubicBezTo>
                  <a:cubicBezTo>
                    <a:pt x="33529" y="0"/>
                    <a:pt x="43200" y="9670"/>
                    <a:pt x="43200" y="21600"/>
                  </a:cubicBezTo>
                  <a:cubicBezTo>
                    <a:pt x="43200" y="21744"/>
                    <a:pt x="43198" y="21888"/>
                    <a:pt x="43195" y="22032"/>
                  </a:cubicBezTo>
                </a:path>
                <a:path w="43200" h="43200" stroke="0" extrusionOk="0">
                  <a:moveTo>
                    <a:pt x="43165" y="22829"/>
                  </a:moveTo>
                  <a:cubicBezTo>
                    <a:pt x="42513" y="34262"/>
                    <a:pt x="33051" y="43199"/>
                    <a:pt x="21600" y="43200"/>
                  </a:cubicBezTo>
                  <a:cubicBezTo>
                    <a:pt x="9670" y="43200"/>
                    <a:pt x="0" y="33529"/>
                    <a:pt x="0" y="21600"/>
                  </a:cubicBezTo>
                  <a:cubicBezTo>
                    <a:pt x="0" y="9670"/>
                    <a:pt x="9670" y="0"/>
                    <a:pt x="21600" y="0"/>
                  </a:cubicBezTo>
                  <a:cubicBezTo>
                    <a:pt x="33529" y="0"/>
                    <a:pt x="43200" y="9670"/>
                    <a:pt x="43200" y="21600"/>
                  </a:cubicBezTo>
                  <a:cubicBezTo>
                    <a:pt x="43200" y="21744"/>
                    <a:pt x="43198" y="21888"/>
                    <a:pt x="43195" y="22032"/>
                  </a:cubicBezTo>
                  <a:lnTo>
                    <a:pt x="21600" y="216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rgbClr val="000000"/>
                </a:solidFill>
                <a:latin typeface="Times New Roman"/>
              </a:endParaRPr>
            </a:p>
          </p:txBody>
        </p:sp>
        <p:sp>
          <p:nvSpPr>
            <p:cNvPr id="6" name="Arc 12"/>
            <p:cNvSpPr>
              <a:spLocks/>
            </p:cNvSpPr>
            <p:nvPr/>
          </p:nvSpPr>
          <p:spPr bwMode="auto">
            <a:xfrm rot="-9675031">
              <a:off x="3648075" y="2973388"/>
              <a:ext cx="4800600" cy="2319337"/>
            </a:xfrm>
            <a:custGeom>
              <a:avLst/>
              <a:gdLst>
                <a:gd name="T0" fmla="*/ 2147483647 w 43200"/>
                <a:gd name="T1" fmla="*/ 0 h 43196"/>
                <a:gd name="T2" fmla="*/ 2147483647 w 43200"/>
                <a:gd name="T3" fmla="*/ 2147483647 h 43196"/>
                <a:gd name="T4" fmla="*/ 2147483647 w 43200"/>
                <a:gd name="T5" fmla="*/ 2147483647 h 43196"/>
                <a:gd name="T6" fmla="*/ 0 60000 65536"/>
                <a:gd name="T7" fmla="*/ 0 60000 65536"/>
                <a:gd name="T8" fmla="*/ 0 60000 65536"/>
                <a:gd name="T9" fmla="*/ 0 w 43200"/>
                <a:gd name="T10" fmla="*/ 0 h 43196"/>
                <a:gd name="T11" fmla="*/ 43200 w 43200"/>
                <a:gd name="T12" fmla="*/ 43196 h 43196"/>
              </a:gdLst>
              <a:ahLst/>
              <a:cxnLst>
                <a:cxn ang="T6">
                  <a:pos x="T0" y="T1"/>
                </a:cxn>
                <a:cxn ang="T7">
                  <a:pos x="T2" y="T3"/>
                </a:cxn>
                <a:cxn ang="T8">
                  <a:pos x="T4" y="T5"/>
                </a:cxn>
              </a:cxnLst>
              <a:rect l="T9" t="T10" r="T11" b="T12"/>
              <a:pathLst>
                <a:path w="43200" h="43196" fill="none" extrusionOk="0">
                  <a:moveTo>
                    <a:pt x="22029" y="0"/>
                  </a:moveTo>
                  <a:cubicBezTo>
                    <a:pt x="33789" y="234"/>
                    <a:pt x="43200" y="9834"/>
                    <a:pt x="43200" y="21596"/>
                  </a:cubicBezTo>
                  <a:cubicBezTo>
                    <a:pt x="43200" y="33525"/>
                    <a:pt x="33529" y="43196"/>
                    <a:pt x="21600" y="43196"/>
                  </a:cubicBezTo>
                  <a:cubicBezTo>
                    <a:pt x="9670" y="43196"/>
                    <a:pt x="0" y="33525"/>
                    <a:pt x="0" y="21596"/>
                  </a:cubicBezTo>
                  <a:cubicBezTo>
                    <a:pt x="-1" y="9996"/>
                    <a:pt x="9161" y="468"/>
                    <a:pt x="20751" y="12"/>
                  </a:cubicBezTo>
                </a:path>
                <a:path w="43200" h="43196" stroke="0" extrusionOk="0">
                  <a:moveTo>
                    <a:pt x="22029" y="0"/>
                  </a:moveTo>
                  <a:cubicBezTo>
                    <a:pt x="33789" y="234"/>
                    <a:pt x="43200" y="9834"/>
                    <a:pt x="43200" y="21596"/>
                  </a:cubicBezTo>
                  <a:cubicBezTo>
                    <a:pt x="43200" y="33525"/>
                    <a:pt x="33529" y="43196"/>
                    <a:pt x="21600" y="43196"/>
                  </a:cubicBezTo>
                  <a:cubicBezTo>
                    <a:pt x="9670" y="43196"/>
                    <a:pt x="0" y="33525"/>
                    <a:pt x="0" y="21596"/>
                  </a:cubicBezTo>
                  <a:cubicBezTo>
                    <a:pt x="-1" y="9996"/>
                    <a:pt x="9161" y="468"/>
                    <a:pt x="20751" y="12"/>
                  </a:cubicBezTo>
                  <a:lnTo>
                    <a:pt x="21600" y="21596"/>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rgbClr val="000000"/>
                </a:solidFill>
                <a:latin typeface="Times New Roman"/>
              </a:endParaRPr>
            </a:p>
          </p:txBody>
        </p:sp>
        <p:sp>
          <p:nvSpPr>
            <p:cNvPr id="7" name="Arc 14"/>
            <p:cNvSpPr>
              <a:spLocks/>
            </p:cNvSpPr>
            <p:nvPr/>
          </p:nvSpPr>
          <p:spPr bwMode="auto">
            <a:xfrm>
              <a:off x="2895600" y="1447800"/>
              <a:ext cx="3276600" cy="3505200"/>
            </a:xfrm>
            <a:custGeom>
              <a:avLst/>
              <a:gdLst>
                <a:gd name="T0" fmla="*/ 2147483647 w 43200"/>
                <a:gd name="T1" fmla="*/ 2147483647 h 43200"/>
                <a:gd name="T2" fmla="*/ 2147483647 w 43200"/>
                <a:gd name="T3" fmla="*/ 2147483647 h 43200"/>
                <a:gd name="T4" fmla="*/ 2147483647 w 43200"/>
                <a:gd name="T5" fmla="*/ 2147483647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43165" y="22829"/>
                  </a:moveTo>
                  <a:cubicBezTo>
                    <a:pt x="42513" y="34262"/>
                    <a:pt x="33051" y="43199"/>
                    <a:pt x="21600" y="43200"/>
                  </a:cubicBezTo>
                  <a:cubicBezTo>
                    <a:pt x="9670" y="43200"/>
                    <a:pt x="0" y="33529"/>
                    <a:pt x="0" y="21600"/>
                  </a:cubicBezTo>
                  <a:cubicBezTo>
                    <a:pt x="0" y="9670"/>
                    <a:pt x="9670" y="0"/>
                    <a:pt x="21600" y="0"/>
                  </a:cubicBezTo>
                  <a:cubicBezTo>
                    <a:pt x="33529" y="0"/>
                    <a:pt x="43200" y="9670"/>
                    <a:pt x="43200" y="21600"/>
                  </a:cubicBezTo>
                  <a:cubicBezTo>
                    <a:pt x="43200" y="21744"/>
                    <a:pt x="43198" y="21888"/>
                    <a:pt x="43195" y="22032"/>
                  </a:cubicBezTo>
                </a:path>
                <a:path w="43200" h="43200" stroke="0" extrusionOk="0">
                  <a:moveTo>
                    <a:pt x="43165" y="22829"/>
                  </a:moveTo>
                  <a:cubicBezTo>
                    <a:pt x="42513" y="34262"/>
                    <a:pt x="33051" y="43199"/>
                    <a:pt x="21600" y="43200"/>
                  </a:cubicBezTo>
                  <a:cubicBezTo>
                    <a:pt x="9670" y="43200"/>
                    <a:pt x="0" y="33529"/>
                    <a:pt x="0" y="21600"/>
                  </a:cubicBezTo>
                  <a:cubicBezTo>
                    <a:pt x="0" y="9670"/>
                    <a:pt x="9670" y="0"/>
                    <a:pt x="21600" y="0"/>
                  </a:cubicBezTo>
                  <a:cubicBezTo>
                    <a:pt x="33529" y="0"/>
                    <a:pt x="43200" y="9670"/>
                    <a:pt x="43200" y="21600"/>
                  </a:cubicBezTo>
                  <a:cubicBezTo>
                    <a:pt x="43200" y="21744"/>
                    <a:pt x="43198" y="21888"/>
                    <a:pt x="43195" y="22032"/>
                  </a:cubicBezTo>
                  <a:lnTo>
                    <a:pt x="21600" y="216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a:solidFill>
                  <a:srgbClr val="000000"/>
                </a:solidFill>
                <a:latin typeface="Times New Roman"/>
              </a:endParaRPr>
            </a:p>
          </p:txBody>
        </p:sp>
        <p:sp>
          <p:nvSpPr>
            <p:cNvPr id="10" name="Text Box 17"/>
            <p:cNvSpPr txBox="1">
              <a:spLocks noChangeArrowheads="1"/>
            </p:cNvSpPr>
            <p:nvPr/>
          </p:nvSpPr>
          <p:spPr bwMode="auto">
            <a:xfrm>
              <a:off x="5638800" y="4192588"/>
              <a:ext cx="266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US" dirty="0">
                  <a:solidFill>
                    <a:srgbClr val="000000"/>
                  </a:solidFill>
                </a:rPr>
                <a:t>Understanding project Environment</a:t>
              </a:r>
            </a:p>
          </p:txBody>
        </p:sp>
        <p:sp>
          <p:nvSpPr>
            <p:cNvPr id="12" name="Arc 10"/>
            <p:cNvSpPr>
              <a:spLocks/>
            </p:cNvSpPr>
            <p:nvPr/>
          </p:nvSpPr>
          <p:spPr bwMode="auto">
            <a:xfrm>
              <a:off x="4038600" y="2514600"/>
              <a:ext cx="4495800" cy="1447800"/>
            </a:xfrm>
            <a:custGeom>
              <a:avLst/>
              <a:gdLst>
                <a:gd name="T0" fmla="*/ 2147483647 w 43200"/>
                <a:gd name="T1" fmla="*/ 2147483647 h 43200"/>
                <a:gd name="T2" fmla="*/ 2147483647 w 43200"/>
                <a:gd name="T3" fmla="*/ 2147483647 h 43200"/>
                <a:gd name="T4" fmla="*/ 2147483647 w 43200"/>
                <a:gd name="T5" fmla="*/ 2147483647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43165" y="22829"/>
                  </a:moveTo>
                  <a:cubicBezTo>
                    <a:pt x="42513" y="34262"/>
                    <a:pt x="33051" y="43199"/>
                    <a:pt x="21600" y="43200"/>
                  </a:cubicBezTo>
                  <a:cubicBezTo>
                    <a:pt x="9670" y="43200"/>
                    <a:pt x="0" y="33529"/>
                    <a:pt x="0" y="21600"/>
                  </a:cubicBezTo>
                  <a:cubicBezTo>
                    <a:pt x="0" y="9670"/>
                    <a:pt x="9670" y="0"/>
                    <a:pt x="21600" y="0"/>
                  </a:cubicBezTo>
                  <a:cubicBezTo>
                    <a:pt x="33529" y="0"/>
                    <a:pt x="43200" y="9670"/>
                    <a:pt x="43200" y="21600"/>
                  </a:cubicBezTo>
                  <a:cubicBezTo>
                    <a:pt x="43200" y="21744"/>
                    <a:pt x="43198" y="21888"/>
                    <a:pt x="43195" y="22032"/>
                  </a:cubicBezTo>
                </a:path>
                <a:path w="43200" h="43200" stroke="0" extrusionOk="0">
                  <a:moveTo>
                    <a:pt x="43165" y="22829"/>
                  </a:moveTo>
                  <a:cubicBezTo>
                    <a:pt x="42513" y="34262"/>
                    <a:pt x="33051" y="43199"/>
                    <a:pt x="21600" y="43200"/>
                  </a:cubicBezTo>
                  <a:cubicBezTo>
                    <a:pt x="9670" y="43200"/>
                    <a:pt x="0" y="33529"/>
                    <a:pt x="0" y="21600"/>
                  </a:cubicBezTo>
                  <a:cubicBezTo>
                    <a:pt x="0" y="9670"/>
                    <a:pt x="9670" y="0"/>
                    <a:pt x="21600" y="0"/>
                  </a:cubicBezTo>
                  <a:cubicBezTo>
                    <a:pt x="33529" y="0"/>
                    <a:pt x="43200" y="9670"/>
                    <a:pt x="43200" y="21600"/>
                  </a:cubicBezTo>
                  <a:cubicBezTo>
                    <a:pt x="43200" y="21744"/>
                    <a:pt x="43198" y="21888"/>
                    <a:pt x="43195" y="22032"/>
                  </a:cubicBezTo>
                  <a:lnTo>
                    <a:pt x="21600" y="216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defRPr/>
              </a:pPr>
              <a:endParaRPr lang="en-US">
                <a:solidFill>
                  <a:srgbClr val="FF0000"/>
                </a:solidFill>
                <a:latin typeface="Times New Roman"/>
              </a:endParaRPr>
            </a:p>
          </p:txBody>
        </p:sp>
        <p:sp>
          <p:nvSpPr>
            <p:cNvPr id="13" name="Arc 11"/>
            <p:cNvSpPr>
              <a:spLocks/>
            </p:cNvSpPr>
            <p:nvPr/>
          </p:nvSpPr>
          <p:spPr bwMode="auto">
            <a:xfrm rot="-2056617">
              <a:off x="1057275" y="3257550"/>
              <a:ext cx="4284663" cy="1974850"/>
            </a:xfrm>
            <a:custGeom>
              <a:avLst/>
              <a:gdLst>
                <a:gd name="T0" fmla="*/ 2147483647 w 43200"/>
                <a:gd name="T1" fmla="*/ 2147483647 h 43200"/>
                <a:gd name="T2" fmla="*/ 2147483647 w 43200"/>
                <a:gd name="T3" fmla="*/ 2147483647 h 43200"/>
                <a:gd name="T4" fmla="*/ 2147483647 w 43200"/>
                <a:gd name="T5" fmla="*/ 2147483647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42164" y="14992"/>
                  </a:moveTo>
                  <a:cubicBezTo>
                    <a:pt x="42850" y="17127"/>
                    <a:pt x="43200" y="19356"/>
                    <a:pt x="43200" y="21600"/>
                  </a:cubicBezTo>
                  <a:cubicBezTo>
                    <a:pt x="43200" y="33529"/>
                    <a:pt x="33529" y="43200"/>
                    <a:pt x="21600" y="43200"/>
                  </a:cubicBezTo>
                  <a:cubicBezTo>
                    <a:pt x="9670" y="43200"/>
                    <a:pt x="0" y="33529"/>
                    <a:pt x="0" y="21600"/>
                  </a:cubicBezTo>
                  <a:cubicBezTo>
                    <a:pt x="0" y="9670"/>
                    <a:pt x="9670" y="0"/>
                    <a:pt x="21600" y="0"/>
                  </a:cubicBezTo>
                  <a:cubicBezTo>
                    <a:pt x="30883" y="-1"/>
                    <a:pt x="39128" y="5932"/>
                    <a:pt x="42079" y="14734"/>
                  </a:cubicBezTo>
                </a:path>
                <a:path w="43200" h="43200" stroke="0" extrusionOk="0">
                  <a:moveTo>
                    <a:pt x="42164" y="14992"/>
                  </a:moveTo>
                  <a:cubicBezTo>
                    <a:pt x="42850" y="17127"/>
                    <a:pt x="43200" y="19356"/>
                    <a:pt x="43200" y="21600"/>
                  </a:cubicBezTo>
                  <a:cubicBezTo>
                    <a:pt x="43200" y="33529"/>
                    <a:pt x="33529" y="43200"/>
                    <a:pt x="21600" y="43200"/>
                  </a:cubicBezTo>
                  <a:cubicBezTo>
                    <a:pt x="9670" y="43200"/>
                    <a:pt x="0" y="33529"/>
                    <a:pt x="0" y="21600"/>
                  </a:cubicBezTo>
                  <a:cubicBezTo>
                    <a:pt x="0" y="9670"/>
                    <a:pt x="9670" y="0"/>
                    <a:pt x="21600" y="0"/>
                  </a:cubicBezTo>
                  <a:cubicBezTo>
                    <a:pt x="30883" y="-1"/>
                    <a:pt x="39128" y="5932"/>
                    <a:pt x="42079" y="14734"/>
                  </a:cubicBezTo>
                  <a:lnTo>
                    <a:pt x="21600" y="21600"/>
                  </a:lnTo>
                  <a:close/>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defRPr/>
              </a:pPr>
              <a:endParaRPr lang="en-US">
                <a:solidFill>
                  <a:srgbClr val="BF0798"/>
                </a:solidFill>
                <a:latin typeface="Times New Roman"/>
              </a:endParaRPr>
            </a:p>
          </p:txBody>
        </p:sp>
      </p:grpSp>
      <p:sp>
        <p:nvSpPr>
          <p:cNvPr id="14" name="Text Box 19"/>
          <p:cNvSpPr txBox="1">
            <a:spLocks noChangeArrowheads="1"/>
          </p:cNvSpPr>
          <p:nvPr/>
        </p:nvSpPr>
        <p:spPr bwMode="auto">
          <a:xfrm>
            <a:off x="5105400" y="1676400"/>
            <a:ext cx="190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defRPr/>
            </a:pPr>
            <a:r>
              <a:rPr lang="en-US">
                <a:solidFill>
                  <a:srgbClr val="000000"/>
                </a:solidFill>
              </a:rPr>
              <a:t>PMBOK</a:t>
            </a: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41</a:t>
            </a:fld>
            <a:endParaRPr lang="en-US">
              <a:solidFill>
                <a:srgbClr val="000000"/>
              </a:solidFill>
              <a:latin typeface="Times New Roman"/>
            </a:endParaRPr>
          </a:p>
        </p:txBody>
      </p:sp>
    </p:spTree>
    <p:extLst>
      <p:ext uri="{BB962C8B-B14F-4D97-AF65-F5344CB8AC3E}">
        <p14:creationId xmlns:p14="http://schemas.microsoft.com/office/powerpoint/2010/main" val="385035273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0" y="533400"/>
            <a:ext cx="8153400" cy="990600"/>
          </a:xfrm>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1200" dirty="0"/>
              <a:t>Application area knowledge, standards, and regulations;</a:t>
            </a:r>
          </a:p>
        </p:txBody>
      </p:sp>
      <p:sp>
        <p:nvSpPr>
          <p:cNvPr id="4" name="Content Placeholder 3"/>
          <p:cNvSpPr>
            <a:spLocks noGrp="1"/>
          </p:cNvSpPr>
          <p:nvPr>
            <p:ph idx="1"/>
          </p:nvPr>
        </p:nvSpPr>
        <p:spPr/>
        <p:txBody>
          <a:bodyPr/>
          <a:lstStyle/>
          <a:p>
            <a:pPr>
              <a:spcBef>
                <a:spcPct val="50000"/>
              </a:spcBef>
              <a:defRPr/>
            </a:pPr>
            <a:r>
              <a:rPr lang="en-US" b="0" dirty="0" smtClean="0">
                <a:solidFill>
                  <a:srgbClr val="000000"/>
                </a:solidFill>
              </a:rPr>
              <a:t>Functional </a:t>
            </a:r>
            <a:r>
              <a:rPr lang="en-US" b="0" dirty="0">
                <a:solidFill>
                  <a:srgbClr val="000000"/>
                </a:solidFill>
              </a:rPr>
              <a:t>departments and supporting disciplines e.g. legal, logistics, finance, HR </a:t>
            </a:r>
            <a:r>
              <a:rPr lang="en-US" b="0" dirty="0" smtClean="0">
                <a:solidFill>
                  <a:srgbClr val="000000"/>
                </a:solidFill>
              </a:rPr>
              <a:t>etc.</a:t>
            </a:r>
          </a:p>
          <a:p>
            <a:pPr>
              <a:spcBef>
                <a:spcPct val="50000"/>
              </a:spcBef>
              <a:defRPr/>
            </a:pPr>
            <a:r>
              <a:rPr lang="en-US" b="0" dirty="0" smtClean="0">
                <a:solidFill>
                  <a:srgbClr val="000000"/>
                </a:solidFill>
              </a:rPr>
              <a:t>Technical </a:t>
            </a:r>
            <a:r>
              <a:rPr lang="en-US" b="0" dirty="0">
                <a:solidFill>
                  <a:srgbClr val="000000"/>
                </a:solidFill>
              </a:rPr>
              <a:t>elements, e.g. software development or engineering, construction engineering, </a:t>
            </a:r>
            <a:r>
              <a:rPr lang="en-US" b="0" dirty="0" smtClean="0">
                <a:solidFill>
                  <a:srgbClr val="000000"/>
                </a:solidFill>
              </a:rPr>
              <a:t>telecommunications</a:t>
            </a:r>
          </a:p>
          <a:p>
            <a:pPr>
              <a:spcBef>
                <a:spcPct val="50000"/>
              </a:spcBef>
              <a:defRPr/>
            </a:pPr>
            <a:r>
              <a:rPr lang="en-US" b="0" dirty="0" smtClean="0">
                <a:solidFill>
                  <a:srgbClr val="000000"/>
                </a:solidFill>
              </a:rPr>
              <a:t>Standards </a:t>
            </a:r>
            <a:r>
              <a:rPr lang="en-US" b="0" dirty="0">
                <a:solidFill>
                  <a:srgbClr val="000000"/>
                </a:solidFill>
              </a:rPr>
              <a:t>of the </a:t>
            </a:r>
            <a:r>
              <a:rPr lang="en-US" b="0" dirty="0" smtClean="0">
                <a:solidFill>
                  <a:srgbClr val="000000"/>
                </a:solidFill>
              </a:rPr>
              <a:t>discipline</a:t>
            </a:r>
          </a:p>
          <a:p>
            <a:pPr>
              <a:spcBef>
                <a:spcPct val="50000"/>
              </a:spcBef>
              <a:defRPr/>
            </a:pPr>
            <a:r>
              <a:rPr lang="en-US" b="0" dirty="0" smtClean="0">
                <a:solidFill>
                  <a:srgbClr val="000000"/>
                </a:solidFill>
              </a:rPr>
              <a:t>Regulations </a:t>
            </a:r>
            <a:r>
              <a:rPr lang="en-US" b="0" dirty="0">
                <a:solidFill>
                  <a:srgbClr val="000000"/>
                </a:solidFill>
              </a:rPr>
              <a:t>in the country or discipline.</a:t>
            </a:r>
          </a:p>
          <a:p>
            <a:endParaRPr lang="en-US" b="0" dirty="0"/>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42</a:t>
            </a:fld>
            <a:endParaRPr lang="en-US">
              <a:solidFill>
                <a:srgbClr val="000000"/>
              </a:solidFill>
              <a:latin typeface="Times New Roman"/>
            </a:endParaRPr>
          </a:p>
        </p:txBody>
      </p:sp>
    </p:spTree>
    <p:extLst>
      <p:ext uri="{BB962C8B-B14F-4D97-AF65-F5344CB8AC3E}">
        <p14:creationId xmlns:p14="http://schemas.microsoft.com/office/powerpoint/2010/main" val="170403341"/>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0" y="533400"/>
            <a:ext cx="8153400" cy="990600"/>
          </a:xfrm>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kern="1200" dirty="0"/>
              <a:t>Understanding project Environment</a:t>
            </a:r>
          </a:p>
        </p:txBody>
      </p:sp>
      <p:sp>
        <p:nvSpPr>
          <p:cNvPr id="4" name="Content Placeholder 3"/>
          <p:cNvSpPr>
            <a:spLocks noGrp="1"/>
          </p:cNvSpPr>
          <p:nvPr>
            <p:ph idx="1"/>
          </p:nvPr>
        </p:nvSpPr>
        <p:spPr/>
        <p:txBody>
          <a:bodyPr/>
          <a:lstStyle/>
          <a:p>
            <a:pPr>
              <a:spcBef>
                <a:spcPct val="50000"/>
              </a:spcBef>
              <a:defRPr/>
            </a:pPr>
            <a:r>
              <a:rPr lang="en-US" b="0" dirty="0" smtClean="0">
                <a:solidFill>
                  <a:srgbClr val="000000"/>
                </a:solidFill>
              </a:rPr>
              <a:t>Cultural </a:t>
            </a:r>
            <a:r>
              <a:rPr lang="en-US" b="0" dirty="0">
                <a:solidFill>
                  <a:srgbClr val="000000"/>
                </a:solidFill>
              </a:rPr>
              <a:t>and social environment  - the project team needs to understand how the project affects people and how people affects the </a:t>
            </a:r>
            <a:r>
              <a:rPr lang="en-US" b="0" dirty="0" smtClean="0">
                <a:solidFill>
                  <a:srgbClr val="000000"/>
                </a:solidFill>
              </a:rPr>
              <a:t>project.</a:t>
            </a:r>
          </a:p>
          <a:p>
            <a:pPr>
              <a:spcBef>
                <a:spcPct val="50000"/>
              </a:spcBef>
              <a:defRPr/>
            </a:pPr>
            <a:r>
              <a:rPr lang="en-US" b="0" dirty="0" smtClean="0">
                <a:solidFill>
                  <a:srgbClr val="000000"/>
                </a:solidFill>
              </a:rPr>
              <a:t>International </a:t>
            </a:r>
            <a:r>
              <a:rPr lang="en-US" b="0" dirty="0">
                <a:solidFill>
                  <a:srgbClr val="000000"/>
                </a:solidFill>
              </a:rPr>
              <a:t>and political </a:t>
            </a:r>
            <a:r>
              <a:rPr lang="en-US" b="0" dirty="0" smtClean="0">
                <a:solidFill>
                  <a:srgbClr val="000000"/>
                </a:solidFill>
              </a:rPr>
              <a:t>environment</a:t>
            </a:r>
          </a:p>
          <a:p>
            <a:pPr>
              <a:spcBef>
                <a:spcPct val="50000"/>
              </a:spcBef>
              <a:defRPr/>
            </a:pPr>
            <a:r>
              <a:rPr lang="en-US" b="0" dirty="0" smtClean="0">
                <a:solidFill>
                  <a:srgbClr val="000000"/>
                </a:solidFill>
              </a:rPr>
              <a:t>Physical </a:t>
            </a:r>
            <a:r>
              <a:rPr lang="en-US" b="0" dirty="0">
                <a:solidFill>
                  <a:srgbClr val="000000"/>
                </a:solidFill>
              </a:rPr>
              <a:t>environment</a:t>
            </a:r>
          </a:p>
          <a:p>
            <a:endParaRPr lang="en-US" b="0" dirty="0"/>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43</a:t>
            </a:fld>
            <a:endParaRPr lang="en-US">
              <a:solidFill>
                <a:srgbClr val="000000"/>
              </a:solidFill>
              <a:latin typeface="Times New Roman"/>
            </a:endParaRPr>
          </a:p>
        </p:txBody>
      </p:sp>
    </p:spTree>
    <p:extLst>
      <p:ext uri="{BB962C8B-B14F-4D97-AF65-F5344CB8AC3E}">
        <p14:creationId xmlns:p14="http://schemas.microsoft.com/office/powerpoint/2010/main" val="1668404187"/>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ChangeArrowheads="1"/>
          </p:cNvSpPr>
          <p:nvPr>
            <p:ph type="title"/>
          </p:nvPr>
        </p:nvSpPr>
        <p:spPr>
          <a:xfrm>
            <a:off x="2743200" y="295276"/>
            <a:ext cx="7761288" cy="1228725"/>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Need for Organizational Commitment to IT</a:t>
            </a:r>
            <a:r>
              <a:rPr lang="ar-SA" sz="3200" dirty="0"/>
              <a:t>‏</a:t>
            </a:r>
            <a:endParaRPr lang="en-GB" sz="3200" dirty="0"/>
          </a:p>
        </p:txBody>
      </p:sp>
      <p:sp>
        <p:nvSpPr>
          <p:cNvPr id="58370" name="Rectangle 2"/>
          <p:cNvSpPr>
            <a:spLocks noGrp="1" noChangeArrowheads="1"/>
          </p:cNvSpPr>
          <p:nvPr>
            <p:ph idx="1"/>
          </p:nvPr>
        </p:nvSpPr>
        <p:spPr>
          <a:xfrm>
            <a:off x="1219200" y="1676400"/>
            <a:ext cx="9677400" cy="4421188"/>
          </a:xfrm>
          <a:ln/>
        </p:spPr>
        <p:txBody>
          <a:bodyPr/>
          <a:lstStyle/>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If the organization has a negative attitude toward IT, it will be difficult for an IT project to succeed.</a:t>
            </a:r>
          </a:p>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Having a Chief Information Officer (CIO) at a high level in the organization helps IT projects.</a:t>
            </a:r>
          </a:p>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Assigning non-IT people to IT projects also encourages more commitment.</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44</a:t>
            </a:fld>
            <a:endParaRPr lang="en-US">
              <a:solidFill>
                <a:srgbClr val="000000"/>
              </a:solidFill>
              <a:latin typeface="Times New Roman"/>
            </a:endParaRPr>
          </a:p>
        </p:txBody>
      </p:sp>
    </p:spTree>
    <p:extLst>
      <p:ext uri="{BB962C8B-B14F-4D97-AF65-F5344CB8AC3E}">
        <p14:creationId xmlns:p14="http://schemas.microsoft.com/office/powerpoint/2010/main" val="15401371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Grp="1" noChangeArrowheads="1"/>
          </p:cNvSpPr>
          <p:nvPr>
            <p:ph type="title"/>
          </p:nvPr>
        </p:nvSpPr>
        <p:spPr>
          <a:xfrm>
            <a:off x="2590800" y="838200"/>
            <a:ext cx="7761288" cy="609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Organizational Standards</a:t>
            </a:r>
          </a:p>
        </p:txBody>
      </p:sp>
      <p:sp>
        <p:nvSpPr>
          <p:cNvPr id="59394" name="Rectangle 2"/>
          <p:cNvSpPr>
            <a:spLocks noGrp="1" noChangeArrowheads="1"/>
          </p:cNvSpPr>
          <p:nvPr>
            <p:ph idx="1"/>
          </p:nvPr>
        </p:nvSpPr>
        <p:spPr>
          <a:xfrm>
            <a:off x="1219199" y="1828800"/>
            <a:ext cx="9448801" cy="4572000"/>
          </a:xfrm>
          <a:ln/>
        </p:spPr>
        <p:txBody>
          <a:bodyPr/>
          <a:lstStyle/>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Standards and guidelines help project managers be more effective.</a:t>
            </a:r>
          </a:p>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Senior management can encourage:</a:t>
            </a:r>
          </a:p>
          <a:p>
            <a:pPr lvl="1"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use of standard forms and software for project management.</a:t>
            </a:r>
          </a:p>
          <a:p>
            <a:pPr lvl="1"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development and use of guidelines for writing project plans or providing status information.</a:t>
            </a:r>
          </a:p>
          <a:p>
            <a:pPr lvl="1"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creation of a project management office or </a:t>
            </a:r>
            <a:r>
              <a:rPr lang="en-GB" dirty="0" err="1">
                <a:solidFill>
                  <a:schemeClr val="tx1"/>
                </a:solidFill>
              </a:rPr>
              <a:t>center</a:t>
            </a:r>
            <a:r>
              <a:rPr lang="en-GB" dirty="0">
                <a:solidFill>
                  <a:schemeClr val="tx1"/>
                </a:solidFill>
              </a:rPr>
              <a:t> of excellence.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45</a:t>
            </a:fld>
            <a:endParaRPr lang="en-US">
              <a:solidFill>
                <a:srgbClr val="000000"/>
              </a:solidFill>
              <a:latin typeface="Times New Roman"/>
            </a:endParaRPr>
          </a:p>
        </p:txBody>
      </p:sp>
    </p:spTree>
    <p:extLst>
      <p:ext uri="{BB962C8B-B14F-4D97-AF65-F5344CB8AC3E}">
        <p14:creationId xmlns:p14="http://schemas.microsoft.com/office/powerpoint/2010/main" val="28703999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057400" y="623022"/>
            <a:ext cx="8382000" cy="120577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Organizational Influences on project Mgt</a:t>
            </a:r>
          </a:p>
        </p:txBody>
      </p:sp>
      <p:sp>
        <p:nvSpPr>
          <p:cNvPr id="7" name="TextBox 6"/>
          <p:cNvSpPr txBox="1">
            <a:spLocks noChangeArrowheads="1"/>
          </p:cNvSpPr>
          <p:nvPr/>
        </p:nvSpPr>
        <p:spPr bwMode="auto">
          <a:xfrm>
            <a:off x="1295400" y="1676401"/>
            <a:ext cx="9677400" cy="43433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no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indent="-342900" eaLnBrk="1" fontAlgn="base" hangingPunct="1">
              <a:spcBef>
                <a:spcPct val="20000"/>
              </a:spcBef>
              <a:spcAft>
                <a:spcPct val="0"/>
              </a:spcAft>
              <a:buClr>
                <a:srgbClr val="993300"/>
              </a:buClr>
              <a:buSzPct val="127000"/>
              <a:defRPr/>
            </a:pPr>
            <a:r>
              <a:rPr lang="en-US" sz="2800" dirty="0">
                <a:latin typeface="+mn-lt"/>
                <a:cs typeface="+mn-cs"/>
              </a:rPr>
              <a:t>Success or failure of a project has a bearing on the organization’s;</a:t>
            </a:r>
          </a:p>
          <a:p>
            <a:pPr marL="465138" indent="-465138" eaLnBrk="1" fontAlgn="base" hangingPunct="1">
              <a:spcBef>
                <a:spcPct val="20000"/>
              </a:spcBef>
              <a:spcAft>
                <a:spcPct val="0"/>
              </a:spcAft>
              <a:buClr>
                <a:srgbClr val="993300"/>
              </a:buClr>
              <a:buSzPct val="127000"/>
              <a:buFont typeface="Wingdings" pitchFamily="2" charset="2"/>
              <a:buChar char="ü"/>
              <a:defRPr/>
            </a:pPr>
            <a:r>
              <a:rPr lang="en-US" sz="2800" dirty="0">
                <a:latin typeface="+mn-lt"/>
                <a:cs typeface="+mn-cs"/>
              </a:rPr>
              <a:t>Culture; e.g. work ethics and work hours</a:t>
            </a:r>
          </a:p>
          <a:p>
            <a:pPr marL="465138" indent="-465138" eaLnBrk="1" fontAlgn="base" hangingPunct="1">
              <a:spcBef>
                <a:spcPct val="20000"/>
              </a:spcBef>
              <a:spcAft>
                <a:spcPct val="0"/>
              </a:spcAft>
              <a:buClr>
                <a:srgbClr val="993300"/>
              </a:buClr>
              <a:buSzPct val="127000"/>
              <a:buFont typeface="Wingdings" pitchFamily="2" charset="2"/>
              <a:buChar char="ü"/>
              <a:defRPr/>
            </a:pPr>
            <a:r>
              <a:rPr lang="en-US" sz="2800" dirty="0">
                <a:latin typeface="+mn-lt"/>
                <a:cs typeface="+mn-cs"/>
              </a:rPr>
              <a:t>Style, authority relationships; like red tape </a:t>
            </a:r>
          </a:p>
          <a:p>
            <a:pPr marL="465138" indent="-465138" eaLnBrk="1" fontAlgn="base" hangingPunct="1">
              <a:spcBef>
                <a:spcPct val="20000"/>
              </a:spcBef>
              <a:spcAft>
                <a:spcPct val="0"/>
              </a:spcAft>
              <a:buClr>
                <a:srgbClr val="993300"/>
              </a:buClr>
              <a:buSzPct val="127000"/>
              <a:buFont typeface="Wingdings" pitchFamily="2" charset="2"/>
              <a:buChar char="ü"/>
              <a:defRPr/>
            </a:pPr>
            <a:r>
              <a:rPr lang="en-US" sz="2800" dirty="0">
                <a:latin typeface="+mn-lt"/>
                <a:cs typeface="+mn-cs"/>
              </a:rPr>
              <a:t>Structure </a:t>
            </a:r>
          </a:p>
          <a:p>
            <a:pPr marL="465138" indent="-465138" eaLnBrk="1" fontAlgn="base" hangingPunct="1">
              <a:spcBef>
                <a:spcPct val="20000"/>
              </a:spcBef>
              <a:spcAft>
                <a:spcPct val="0"/>
              </a:spcAft>
              <a:buClr>
                <a:srgbClr val="993300"/>
              </a:buClr>
              <a:buSzPct val="127000"/>
              <a:buFont typeface="Wingdings" pitchFamily="2" charset="2"/>
              <a:buChar char="ü"/>
              <a:defRPr/>
            </a:pPr>
            <a:r>
              <a:rPr lang="en-US" sz="2800" dirty="0">
                <a:latin typeface="+mn-lt"/>
                <a:cs typeface="+mn-cs"/>
              </a:rPr>
              <a:t>Degree of Project management maturity; among other things.  </a:t>
            </a:r>
          </a:p>
          <a:p>
            <a:pPr algn="ctr" eaLnBrk="1" fontAlgn="base" hangingPunct="1">
              <a:spcBef>
                <a:spcPct val="20000"/>
              </a:spcBef>
              <a:spcAft>
                <a:spcPct val="0"/>
              </a:spcAft>
              <a:buClr>
                <a:srgbClr val="993300"/>
              </a:buClr>
              <a:buSzPct val="127000"/>
              <a:defRPr/>
            </a:pPr>
            <a:r>
              <a:rPr lang="en-US" sz="2800" dirty="0">
                <a:latin typeface="+mn-lt"/>
              </a:rPr>
              <a:t>PM has to understand/master the culture, style &amp; structure to be successful</a:t>
            </a:r>
          </a:p>
          <a:p>
            <a:pPr marL="465138" indent="-465138" eaLnBrk="1" fontAlgn="base" hangingPunct="1">
              <a:spcBef>
                <a:spcPct val="20000"/>
              </a:spcBef>
              <a:spcAft>
                <a:spcPct val="0"/>
              </a:spcAft>
              <a:buClr>
                <a:srgbClr val="993300"/>
              </a:buClr>
              <a:buSzPct val="127000"/>
              <a:buFont typeface="Wingdings" pitchFamily="2" charset="2"/>
              <a:buChar char="ü"/>
              <a:defRPr/>
            </a:pPr>
            <a:endParaRPr lang="en-US" sz="2800" dirty="0">
              <a:latin typeface="+mn-lt"/>
              <a:cs typeface="+mn-cs"/>
            </a:endParaRPr>
          </a:p>
          <a:p>
            <a:pPr indent="-342900" eaLnBrk="1" fontAlgn="base" hangingPunct="1">
              <a:spcBef>
                <a:spcPct val="20000"/>
              </a:spcBef>
              <a:spcAft>
                <a:spcPct val="0"/>
              </a:spcAft>
              <a:buClr>
                <a:srgbClr val="993300"/>
              </a:buClr>
              <a:buSzPct val="127000"/>
              <a:buFont typeface="Wingdings" pitchFamily="2" charset="2"/>
              <a:buChar char="ü"/>
              <a:defRPr/>
            </a:pPr>
            <a:endParaRPr lang="en-US" sz="2800" dirty="0">
              <a:latin typeface="+mn-lt"/>
              <a:cs typeface="+mn-cs"/>
            </a:endParaRP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46</a:t>
            </a:fld>
            <a:endParaRPr lang="en-US"/>
          </a:p>
        </p:txBody>
      </p:sp>
    </p:spTree>
    <p:extLst>
      <p:ext uri="{BB962C8B-B14F-4D97-AF65-F5344CB8AC3E}">
        <p14:creationId xmlns:p14="http://schemas.microsoft.com/office/powerpoint/2010/main" val="362746896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7">
                                            <p:txEl>
                                              <p:pRg st="5" end="5"/>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295400" y="1695450"/>
            <a:ext cx="9753600" cy="462915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It is generally considered to be an organization-wide change, as opposed to smaller changes such as adding a new person.</a:t>
            </a:r>
          </a:p>
          <a:p>
            <a:pPr marL="742950" lvl="1"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For example: organizational culture, technologies,  business processes, physical environment, job design / responsibilities, staff skills / knowledge and policies / procedures.</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When the change is fundamental and radical, one might call it organizational transformation or business process reengineering if it’s a change in business processes.</a:t>
            </a:r>
          </a:p>
        </p:txBody>
      </p:sp>
      <p:sp>
        <p:nvSpPr>
          <p:cNvPr id="6" name="Rectangle 2"/>
          <p:cNvSpPr>
            <a:spLocks noChangeArrowheads="1"/>
          </p:cNvSpPr>
          <p:nvPr/>
        </p:nvSpPr>
        <p:spPr bwMode="auto">
          <a:xfrm>
            <a:off x="1828800" y="685800"/>
            <a:ext cx="8610600" cy="6320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Organizational Change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47</a:t>
            </a:fld>
            <a:endParaRPr lang="en-US"/>
          </a:p>
        </p:txBody>
      </p:sp>
    </p:spTree>
    <p:extLst>
      <p:ext uri="{BB962C8B-B14F-4D97-AF65-F5344CB8AC3E}">
        <p14:creationId xmlns:p14="http://schemas.microsoft.com/office/powerpoint/2010/main" val="1099266452"/>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143000" y="1600200"/>
            <a:ext cx="9906000" cy="462915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Change is a way of life for all organizations. New or improved services are delivered, new processes are introduced, supplier relationships change, organizations merge and divide in response to political or market forces</a:t>
            </a:r>
            <a:r>
              <a:rPr lang="en-US" sz="2800" dirty="0" smtClean="0"/>
              <a:t>.</a:t>
            </a:r>
          </a:p>
          <a:p>
            <a:pPr marL="285750" indent="-285750" fontAlgn="base">
              <a:lnSpc>
                <a:spcPct val="90000"/>
              </a:lnSpc>
              <a:spcBef>
                <a:spcPct val="20000"/>
              </a:spcBef>
              <a:spcAft>
                <a:spcPct val="0"/>
              </a:spcAft>
              <a:buClr>
                <a:srgbClr val="993300"/>
              </a:buClr>
              <a:buSzPct val="127000"/>
              <a:buFont typeface="Wingdings" pitchFamily="2" charset="2"/>
              <a:buChar char="ü"/>
              <a:defRPr/>
            </a:pPr>
            <a:endParaRPr lang="en-US" sz="2800" dirty="0"/>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solidFill>
                  <a:srgbClr val="000000"/>
                </a:solidFill>
              </a:rPr>
              <a:t>Therefore OC can be defined as, </a:t>
            </a:r>
            <a:r>
              <a:rPr lang="en-US" sz="2800" i="1" dirty="0">
                <a:solidFill>
                  <a:srgbClr val="000000"/>
                </a:solidFill>
              </a:rPr>
              <a:t>Changes in organizational behaviors and employee attitude to move from current state to desired future state based upon external stimuli triggering the event.</a:t>
            </a:r>
            <a:endParaRPr lang="en-US" sz="2800" u="sng" dirty="0">
              <a:solidFill>
                <a:srgbClr val="000000"/>
              </a:solidFill>
            </a:endParaRPr>
          </a:p>
          <a:p>
            <a:pPr marL="285750" indent="-285750" fontAlgn="base">
              <a:lnSpc>
                <a:spcPct val="90000"/>
              </a:lnSpc>
              <a:spcBef>
                <a:spcPct val="20000"/>
              </a:spcBef>
              <a:spcAft>
                <a:spcPct val="0"/>
              </a:spcAft>
              <a:buClr>
                <a:srgbClr val="993300"/>
              </a:buClr>
              <a:buSzPct val="127000"/>
              <a:buFont typeface="Wingdings" pitchFamily="2" charset="2"/>
              <a:buChar char="ü"/>
              <a:defRPr/>
            </a:pPr>
            <a:endParaRPr lang="en-US" sz="2800" dirty="0"/>
          </a:p>
        </p:txBody>
      </p:sp>
      <p:sp>
        <p:nvSpPr>
          <p:cNvPr id="6" name="Rectangle 2"/>
          <p:cNvSpPr>
            <a:spLocks noChangeArrowheads="1"/>
          </p:cNvSpPr>
          <p:nvPr/>
        </p:nvSpPr>
        <p:spPr bwMode="auto">
          <a:xfrm>
            <a:off x="1828800" y="685800"/>
            <a:ext cx="8610600" cy="6320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Organizational Change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48</a:t>
            </a:fld>
            <a:endParaRPr lang="en-US"/>
          </a:p>
        </p:txBody>
      </p:sp>
    </p:spTree>
    <p:extLst>
      <p:ext uri="{BB962C8B-B14F-4D97-AF65-F5344CB8AC3E}">
        <p14:creationId xmlns:p14="http://schemas.microsoft.com/office/powerpoint/2010/main" val="1099266452"/>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219200" y="1828800"/>
            <a:ext cx="9906000" cy="440055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algn="ctr" fontAlgn="base">
              <a:lnSpc>
                <a:spcPct val="90000"/>
              </a:lnSpc>
              <a:spcBef>
                <a:spcPct val="20000"/>
              </a:spcBef>
              <a:spcAft>
                <a:spcPct val="0"/>
              </a:spcAft>
              <a:buClr>
                <a:srgbClr val="993300"/>
              </a:buClr>
              <a:buSzPct val="127000"/>
              <a:defRPr/>
            </a:pPr>
            <a:r>
              <a:rPr lang="en-US" sz="2800" u="sng" dirty="0">
                <a:solidFill>
                  <a:srgbClr val="000000"/>
                </a:solidFill>
              </a:rPr>
              <a:t>OR</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i="1" dirty="0">
                <a:solidFill>
                  <a:srgbClr val="000000"/>
                </a:solidFill>
              </a:rPr>
              <a:t>The organized, systematic application of knowledge, tools, and resources of change that provide organizations with a key process to achieve their business strategy.</a:t>
            </a:r>
          </a:p>
          <a:p>
            <a:pPr marL="285750" indent="-285750" fontAlgn="base">
              <a:lnSpc>
                <a:spcPct val="90000"/>
              </a:lnSpc>
              <a:spcBef>
                <a:spcPct val="20000"/>
              </a:spcBef>
              <a:spcAft>
                <a:spcPct val="0"/>
              </a:spcAft>
              <a:buClr>
                <a:srgbClr val="993300"/>
              </a:buClr>
              <a:buSzPct val="127000"/>
              <a:buFont typeface="Wingdings" pitchFamily="2" charset="2"/>
              <a:buChar char="ü"/>
              <a:defRPr/>
            </a:pPr>
            <a:endParaRPr lang="en-US" sz="2800" i="1" dirty="0">
              <a:solidFill>
                <a:srgbClr val="000000"/>
              </a:solidFill>
            </a:endParaRP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solidFill>
                  <a:srgbClr val="000000"/>
                </a:solidFill>
              </a:rPr>
              <a:t>So, addressing organizational change problems involves the introduction of </a:t>
            </a:r>
            <a:r>
              <a:rPr lang="en-US" sz="2800" b="1" dirty="0">
                <a:solidFill>
                  <a:srgbClr val="000000"/>
                </a:solidFill>
              </a:rPr>
              <a:t>Organizational Change Management (OCM).</a:t>
            </a:r>
            <a:endParaRPr lang="en-US" sz="2800" i="1" dirty="0">
              <a:solidFill>
                <a:srgbClr val="000000"/>
              </a:solidFill>
            </a:endParaRPr>
          </a:p>
          <a:p>
            <a:pPr marL="285750" indent="-285750" fontAlgn="base">
              <a:lnSpc>
                <a:spcPct val="90000"/>
              </a:lnSpc>
              <a:spcBef>
                <a:spcPct val="20000"/>
              </a:spcBef>
              <a:spcAft>
                <a:spcPct val="0"/>
              </a:spcAft>
              <a:buClr>
                <a:srgbClr val="993300"/>
              </a:buClr>
              <a:buSzPct val="127000"/>
              <a:buFont typeface="Wingdings" pitchFamily="2" charset="2"/>
              <a:buChar char="ü"/>
              <a:defRPr/>
            </a:pPr>
            <a:endParaRPr lang="en-US" sz="2800" dirty="0"/>
          </a:p>
        </p:txBody>
      </p:sp>
      <p:sp>
        <p:nvSpPr>
          <p:cNvPr id="6" name="Rectangle 2"/>
          <p:cNvSpPr>
            <a:spLocks noChangeArrowheads="1"/>
          </p:cNvSpPr>
          <p:nvPr/>
        </p:nvSpPr>
        <p:spPr bwMode="auto">
          <a:xfrm>
            <a:off x="1828800" y="685800"/>
            <a:ext cx="8610600" cy="6320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Organizational Change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109926645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noChangeArrowheads="1"/>
          </p:cNvSpPr>
          <p:nvPr>
            <p:ph type="title"/>
          </p:nvPr>
        </p:nvSpPr>
        <p:spPr bwMode="auto">
          <a:xfrm>
            <a:off x="2057400" y="744570"/>
            <a:ext cx="8229600" cy="627031"/>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Lst>
        </p:spPr>
        <p:txBody>
          <a:bodyPr vert="horz" wrap="square" lIns="90488" tIns="44450" rIns="90488" bIns="44450" numCol="1" anchor="ctr"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a:solidFill>
                  <a:srgbClr val="500093"/>
                </a:solidFill>
                <a:latin typeface="+mj-lt"/>
                <a:cs typeface="+mj-cs"/>
              </a:rPr>
              <a:t>When </a:t>
            </a:r>
            <a:r>
              <a:rPr lang="en-US" dirty="0" smtClean="0">
                <a:solidFill>
                  <a:srgbClr val="500093"/>
                </a:solidFill>
                <a:latin typeface="+mj-lt"/>
                <a:cs typeface="+mj-cs"/>
              </a:rPr>
              <a:t>do </a:t>
            </a:r>
            <a:r>
              <a:rPr lang="en-US" dirty="0">
                <a:solidFill>
                  <a:srgbClr val="500093"/>
                </a:solidFill>
                <a:latin typeface="+mj-lt"/>
                <a:cs typeface="+mj-cs"/>
              </a:rPr>
              <a:t>projects come to an end?</a:t>
            </a:r>
          </a:p>
        </p:txBody>
      </p:sp>
      <p:sp>
        <p:nvSpPr>
          <p:cNvPr id="7" name="Content Placeholder 6"/>
          <p:cNvSpPr>
            <a:spLocks noGrp="1" noChangeArrowheads="1"/>
          </p:cNvSpPr>
          <p:nvPr>
            <p:ph idx="1"/>
          </p:nvPr>
        </p:nvSpPr>
        <p:spPr bwMode="auto">
          <a:xfrm>
            <a:off x="1447800" y="1710516"/>
            <a:ext cx="9982200" cy="4614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buFont typeface="Arial" charset="0"/>
              <a:buChar char="•"/>
            </a:pPr>
            <a:r>
              <a:rPr lang="en-US" b="0" dirty="0" smtClean="0">
                <a:solidFill>
                  <a:srgbClr val="000000"/>
                </a:solidFill>
              </a:rPr>
              <a:t>When the project’s </a:t>
            </a:r>
            <a:r>
              <a:rPr lang="en-US" b="0" dirty="0">
                <a:solidFill>
                  <a:srgbClr val="000000"/>
                </a:solidFill>
              </a:rPr>
              <a:t>objectives have been achieved,</a:t>
            </a:r>
          </a:p>
          <a:p>
            <a:pPr>
              <a:spcBef>
                <a:spcPct val="50000"/>
              </a:spcBef>
              <a:buFont typeface="Arial" charset="0"/>
              <a:buChar char="•"/>
            </a:pPr>
            <a:r>
              <a:rPr lang="en-US" b="0" dirty="0" smtClean="0">
                <a:solidFill>
                  <a:srgbClr val="000000"/>
                </a:solidFill>
              </a:rPr>
              <a:t>When </a:t>
            </a:r>
            <a:r>
              <a:rPr lang="en-US" b="0" dirty="0">
                <a:solidFill>
                  <a:srgbClr val="000000"/>
                </a:solidFill>
              </a:rPr>
              <a:t>it becomes clear that the </a:t>
            </a:r>
            <a:r>
              <a:rPr lang="en-US" b="0" dirty="0" smtClean="0">
                <a:solidFill>
                  <a:srgbClr val="000000"/>
                </a:solidFill>
              </a:rPr>
              <a:t>project </a:t>
            </a:r>
            <a:r>
              <a:rPr lang="en-US" b="0" dirty="0">
                <a:solidFill>
                  <a:srgbClr val="000000"/>
                </a:solidFill>
              </a:rPr>
              <a:t>objectives will not or cannot be </a:t>
            </a:r>
            <a:r>
              <a:rPr lang="en-US" b="0" dirty="0" smtClean="0">
                <a:solidFill>
                  <a:srgbClr val="000000"/>
                </a:solidFill>
              </a:rPr>
              <a:t>met. </a:t>
            </a:r>
            <a:endParaRPr lang="en-US" b="0" dirty="0">
              <a:solidFill>
                <a:srgbClr val="000000"/>
              </a:solidFill>
            </a:endParaRPr>
          </a:p>
          <a:p>
            <a:pPr>
              <a:spcBef>
                <a:spcPct val="50000"/>
              </a:spcBef>
              <a:buFont typeface="Arial" charset="0"/>
              <a:buChar char="•"/>
            </a:pPr>
            <a:r>
              <a:rPr lang="en-US" b="0" dirty="0" smtClean="0">
                <a:solidFill>
                  <a:srgbClr val="000000"/>
                </a:solidFill>
              </a:rPr>
              <a:t>When the </a:t>
            </a:r>
            <a:r>
              <a:rPr lang="en-US" b="0" dirty="0">
                <a:solidFill>
                  <a:srgbClr val="000000"/>
                </a:solidFill>
              </a:rPr>
              <a:t>need for the </a:t>
            </a:r>
            <a:r>
              <a:rPr lang="en-US" b="0" dirty="0" smtClean="0">
                <a:solidFill>
                  <a:srgbClr val="000000"/>
                </a:solidFill>
              </a:rPr>
              <a:t>project </a:t>
            </a:r>
            <a:r>
              <a:rPr lang="en-US" b="0" dirty="0">
                <a:solidFill>
                  <a:srgbClr val="000000"/>
                </a:solidFill>
              </a:rPr>
              <a:t>no longer exists and the </a:t>
            </a:r>
            <a:r>
              <a:rPr lang="en-US" b="0" dirty="0" smtClean="0">
                <a:solidFill>
                  <a:srgbClr val="000000"/>
                </a:solidFill>
              </a:rPr>
              <a:t>project </a:t>
            </a:r>
            <a:r>
              <a:rPr lang="en-US" b="0" dirty="0">
                <a:solidFill>
                  <a:srgbClr val="000000"/>
                </a:solidFill>
              </a:rPr>
              <a:t>is terminated. </a:t>
            </a:r>
            <a:endParaRPr lang="en-US" b="0" dirty="0" smtClean="0">
              <a:solidFill>
                <a:srgbClr val="000000"/>
              </a:solidFill>
            </a:endParaRPr>
          </a:p>
          <a:p>
            <a:pPr>
              <a:spcBef>
                <a:spcPct val="50000"/>
              </a:spcBef>
              <a:buFont typeface="Arial" charset="0"/>
              <a:buChar char="•"/>
            </a:pPr>
            <a:r>
              <a:rPr lang="en-US" b="0" dirty="0" smtClean="0">
                <a:solidFill>
                  <a:srgbClr val="000000"/>
                </a:solidFill>
              </a:rPr>
              <a:t>When the period for which it was funded has ended</a:t>
            </a:r>
          </a:p>
          <a:p>
            <a:pPr>
              <a:spcBef>
                <a:spcPct val="50000"/>
              </a:spcBef>
              <a:buFont typeface="Arial" charset="0"/>
              <a:buChar char="•"/>
            </a:pPr>
            <a:r>
              <a:rPr lang="en-US" b="0" dirty="0" smtClean="0">
                <a:solidFill>
                  <a:srgbClr val="000000"/>
                </a:solidFill>
              </a:rPr>
              <a:t>Premature end</a:t>
            </a:r>
          </a:p>
          <a:p>
            <a:pPr marL="0" indent="0">
              <a:spcBef>
                <a:spcPct val="50000"/>
              </a:spcBef>
              <a:buNone/>
            </a:pPr>
            <a:r>
              <a:rPr lang="en-US" b="0" i="1" dirty="0" smtClean="0">
                <a:solidFill>
                  <a:srgbClr val="000000"/>
                </a:solidFill>
              </a:rPr>
              <a:t>	**Projects involve uncertainty**</a:t>
            </a:r>
            <a:endParaRPr lang="en-US" b="0" i="1" dirty="0">
              <a:solidFill>
                <a:srgbClr val="000000"/>
              </a:solidFill>
            </a:endParaRP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23640195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905000" y="623022"/>
            <a:ext cx="8610600" cy="1205779"/>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Organization Change Management (OCM)</a:t>
            </a:r>
          </a:p>
        </p:txBody>
      </p:sp>
      <p:sp>
        <p:nvSpPr>
          <p:cNvPr id="8" name="Rectangle 7"/>
          <p:cNvSpPr/>
          <p:nvPr/>
        </p:nvSpPr>
        <p:spPr>
          <a:xfrm>
            <a:off x="1143000" y="1920657"/>
            <a:ext cx="9906000" cy="3280898"/>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Organizations strive to achieve excellence by improving practices and services, to be better prepared for the future, to make innovations possible and to encourage new ways of thinking about business.</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Where there is a major change there will be complexity and risk, and there are usually many interdependencies to manage and conflicting priorities to resolve.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val="677729315"/>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905000" y="623022"/>
            <a:ext cx="8610600" cy="1205779"/>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Organization Change Management (OCM)…</a:t>
            </a:r>
          </a:p>
        </p:txBody>
      </p:sp>
      <p:sp>
        <p:nvSpPr>
          <p:cNvPr id="8" name="Rectangle 7"/>
          <p:cNvSpPr/>
          <p:nvPr/>
        </p:nvSpPr>
        <p:spPr>
          <a:xfrm>
            <a:off x="1295400" y="1853994"/>
            <a:ext cx="9601200" cy="4013406"/>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Take a moment to think of an example of organizational change that you have experienced.</a:t>
            </a:r>
          </a:p>
          <a:p>
            <a:pPr marL="742950" lvl="2" indent="-285750" fontAlgn="base">
              <a:lnSpc>
                <a:spcPct val="90000"/>
              </a:lnSpc>
              <a:spcBef>
                <a:spcPct val="20000"/>
              </a:spcBef>
              <a:spcAft>
                <a:spcPct val="0"/>
              </a:spcAft>
              <a:buClr>
                <a:srgbClr val="993300"/>
              </a:buClr>
              <a:buSzPct val="127000"/>
              <a:buFont typeface="Wingdings" pitchFamily="2" charset="2"/>
              <a:buChar char="ü"/>
              <a:defRPr/>
            </a:pPr>
            <a:r>
              <a:rPr lang="en-US" sz="2400" dirty="0"/>
              <a:t>Was it successful?  Did it go smoothly?</a:t>
            </a:r>
          </a:p>
          <a:p>
            <a:pPr marL="742950" lvl="2" indent="-285750" fontAlgn="base">
              <a:lnSpc>
                <a:spcPct val="90000"/>
              </a:lnSpc>
              <a:spcBef>
                <a:spcPct val="20000"/>
              </a:spcBef>
              <a:spcAft>
                <a:spcPct val="0"/>
              </a:spcAft>
              <a:buClr>
                <a:srgbClr val="993300"/>
              </a:buClr>
              <a:buSzPct val="127000"/>
              <a:buFont typeface="Wingdings" pitchFamily="2" charset="2"/>
              <a:buChar char="ü"/>
              <a:defRPr/>
            </a:pPr>
            <a:r>
              <a:rPr lang="en-US" sz="2400" dirty="0"/>
              <a:t>What were your feelings early on?  Later?</a:t>
            </a:r>
          </a:p>
          <a:p>
            <a:pPr marL="742950" lvl="2" indent="-285750" fontAlgn="base">
              <a:lnSpc>
                <a:spcPct val="90000"/>
              </a:lnSpc>
              <a:spcBef>
                <a:spcPct val="20000"/>
              </a:spcBef>
              <a:spcAft>
                <a:spcPct val="0"/>
              </a:spcAft>
              <a:buClr>
                <a:srgbClr val="993300"/>
              </a:buClr>
              <a:buSzPct val="127000"/>
              <a:buFont typeface="Wingdings" pitchFamily="2" charset="2"/>
              <a:buChar char="ü"/>
              <a:defRPr/>
            </a:pPr>
            <a:r>
              <a:rPr lang="en-US" sz="2400" dirty="0"/>
              <a:t>What did the people around you say about it?</a:t>
            </a:r>
            <a:endParaRPr lang="en-US" sz="2800" dirty="0"/>
          </a:p>
          <a:p>
            <a:pPr marL="285750" lvl="1" indent="-285750" fontAlgn="base">
              <a:lnSpc>
                <a:spcPct val="90000"/>
              </a:lnSpc>
              <a:spcBef>
                <a:spcPct val="20000"/>
              </a:spcBef>
              <a:spcAft>
                <a:spcPct val="0"/>
              </a:spcAft>
              <a:buClr>
                <a:srgbClr val="993300"/>
              </a:buClr>
              <a:buSzPct val="127000"/>
              <a:buFont typeface="Wingdings" pitchFamily="2" charset="2"/>
              <a:buChar char="ü"/>
              <a:defRPr/>
            </a:pPr>
            <a:endParaRPr lang="en-US" sz="2800" dirty="0"/>
          </a:p>
          <a:p>
            <a:pPr marL="285750" lvl="1"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OCM involves all of the actions required for an organization to understand, prepare for, implement and take full advantage of significant change.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51</a:t>
            </a:fld>
            <a:endParaRPr lang="en-US"/>
          </a:p>
        </p:txBody>
      </p:sp>
    </p:spTree>
    <p:extLst>
      <p:ext uri="{BB962C8B-B14F-4D97-AF65-F5344CB8AC3E}">
        <p14:creationId xmlns:p14="http://schemas.microsoft.com/office/powerpoint/2010/main" val="677729315"/>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295400" y="1828801"/>
            <a:ext cx="9753600" cy="4038599"/>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34290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Get senior management agreement (i.e. conflicting goals can kill the project!)</a:t>
            </a:r>
          </a:p>
          <a:p>
            <a:pPr marL="34290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Identify a champion who can articulate the reasons for and advantages of the change</a:t>
            </a:r>
          </a:p>
          <a:p>
            <a:pPr marL="34290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Translate the vision for change into a realistic plan and then carry out the plan</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Involve people from every area of the organization</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Communicate.  Communicate.  Educate.  Educate. </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Get organizational buy-in to the change</a:t>
            </a:r>
          </a:p>
        </p:txBody>
      </p:sp>
      <p:sp>
        <p:nvSpPr>
          <p:cNvPr id="7" name="Rectangle 2"/>
          <p:cNvSpPr>
            <a:spLocks noChangeArrowheads="1"/>
          </p:cNvSpPr>
          <p:nvPr/>
        </p:nvSpPr>
        <p:spPr bwMode="auto">
          <a:xfrm>
            <a:off x="2133600" y="546822"/>
            <a:ext cx="8610600" cy="1205779"/>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How can Organizations accomplish OC?</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val="1860153528"/>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1219200" y="1828801"/>
            <a:ext cx="9677400" cy="38100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Modify organizational structures so that they will sustain the change</a:t>
            </a:r>
          </a:p>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Hence, Project management is a structured framework that can help organizations deliver change.</a:t>
            </a:r>
          </a:p>
        </p:txBody>
      </p:sp>
      <p:sp>
        <p:nvSpPr>
          <p:cNvPr id="7" name="Rectangle 2"/>
          <p:cNvSpPr>
            <a:spLocks noChangeArrowheads="1"/>
          </p:cNvSpPr>
          <p:nvPr/>
        </p:nvSpPr>
        <p:spPr bwMode="auto">
          <a:xfrm>
            <a:off x="2133600" y="546822"/>
            <a:ext cx="8610600" cy="1205779"/>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How can Organizations accomplish OC?...</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53</a:t>
            </a:fld>
            <a:endParaRPr lang="en-US"/>
          </a:p>
        </p:txBody>
      </p:sp>
    </p:spTree>
    <p:extLst>
      <p:ext uri="{BB962C8B-B14F-4D97-AF65-F5344CB8AC3E}">
        <p14:creationId xmlns:p14="http://schemas.microsoft.com/office/powerpoint/2010/main" val="1860153528"/>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
          <p:cNvSpPr>
            <a:spLocks noChangeArrowheads="1"/>
          </p:cNvSpPr>
          <p:nvPr/>
        </p:nvSpPr>
        <p:spPr bwMode="auto">
          <a:xfrm>
            <a:off x="1828800" y="818204"/>
            <a:ext cx="8610600" cy="629596"/>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Change Process</a:t>
            </a:r>
          </a:p>
        </p:txBody>
      </p:sp>
      <p:sp>
        <p:nvSpPr>
          <p:cNvPr id="22" name="TextBox 21"/>
          <p:cNvSpPr txBox="1"/>
          <p:nvPr/>
        </p:nvSpPr>
        <p:spPr>
          <a:xfrm>
            <a:off x="1662112" y="1868488"/>
            <a:ext cx="8929688" cy="1255728"/>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noAutofit/>
          </a:bodyPr>
          <a:lstStyle/>
          <a:p>
            <a:pPr marL="285750" indent="-285750" fontAlgn="base">
              <a:lnSpc>
                <a:spcPct val="90000"/>
              </a:lnSpc>
              <a:spcBef>
                <a:spcPct val="20000"/>
              </a:spcBef>
              <a:spcAft>
                <a:spcPct val="0"/>
              </a:spcAft>
              <a:buClr>
                <a:srgbClr val="993300"/>
              </a:buClr>
              <a:buSzPct val="127000"/>
              <a:buFont typeface="Wingdings" pitchFamily="2" charset="2"/>
              <a:buChar char="ü"/>
              <a:defRPr/>
            </a:pPr>
            <a:r>
              <a:rPr lang="en-US" sz="2800" dirty="0"/>
              <a:t>The change process in any organization begins with a strategic initiative or policy in which the desired outcomes are already defined.</a:t>
            </a:r>
          </a:p>
        </p:txBody>
      </p:sp>
      <p:sp>
        <p:nvSpPr>
          <p:cNvPr id="25" name="Text Box 17"/>
          <p:cNvSpPr txBox="1">
            <a:spLocks noChangeArrowheads="1"/>
          </p:cNvSpPr>
          <p:nvPr/>
        </p:nvSpPr>
        <p:spPr bwMode="auto">
          <a:xfrm>
            <a:off x="2581276" y="4034136"/>
            <a:ext cx="4048125" cy="461665"/>
          </a:xfrm>
          <a:prstGeom prst="rect">
            <a:avLst/>
          </a:prstGeom>
          <a:ln>
            <a:headEnd type="none" w="sm" len="sm"/>
            <a:tailEnd type="none" w="sm" len="sm"/>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400" dirty="0"/>
              <a:t>Managing Change-Planning</a:t>
            </a:r>
          </a:p>
        </p:txBody>
      </p:sp>
      <p:sp>
        <p:nvSpPr>
          <p:cNvPr id="26" name="Text Box 18"/>
          <p:cNvSpPr txBox="1">
            <a:spLocks noChangeArrowheads="1"/>
          </p:cNvSpPr>
          <p:nvPr/>
        </p:nvSpPr>
        <p:spPr bwMode="auto">
          <a:xfrm>
            <a:off x="3038476" y="4643736"/>
            <a:ext cx="4352925" cy="461665"/>
          </a:xfrm>
          <a:prstGeom prst="rect">
            <a:avLst/>
          </a:prstGeom>
          <a:ln>
            <a:headEnd type="none" w="sm" len="sm"/>
            <a:tailEnd type="none" w="sm" len="sm"/>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400" dirty="0"/>
              <a:t>Managing Change-Execute</a:t>
            </a:r>
          </a:p>
        </p:txBody>
      </p:sp>
      <p:sp>
        <p:nvSpPr>
          <p:cNvPr id="27" name="Text Box 19"/>
          <p:cNvSpPr txBox="1">
            <a:spLocks noChangeArrowheads="1"/>
          </p:cNvSpPr>
          <p:nvPr/>
        </p:nvSpPr>
        <p:spPr bwMode="auto">
          <a:xfrm>
            <a:off x="2120174" y="3420071"/>
            <a:ext cx="2832827" cy="461665"/>
          </a:xfrm>
          <a:prstGeom prst="rect">
            <a:avLst/>
          </a:prstGeom>
          <a:ln>
            <a:headEnd type="none" w="sm" len="sm"/>
            <a:tailEnd type="none" w="sm" len="sm"/>
          </a:ln>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US" sz="2400" dirty="0"/>
              <a:t>Preparing for Change</a:t>
            </a:r>
          </a:p>
        </p:txBody>
      </p:sp>
      <p:sp>
        <p:nvSpPr>
          <p:cNvPr id="28" name="Text Box 20"/>
          <p:cNvSpPr txBox="1">
            <a:spLocks noChangeArrowheads="1"/>
          </p:cNvSpPr>
          <p:nvPr/>
        </p:nvSpPr>
        <p:spPr bwMode="auto">
          <a:xfrm>
            <a:off x="3657600" y="5253336"/>
            <a:ext cx="4419600" cy="461665"/>
          </a:xfrm>
          <a:prstGeom prst="rect">
            <a:avLst/>
          </a:prstGeom>
          <a:ln>
            <a:headEnd type="none" w="sm" len="sm"/>
            <a:tailEnd type="none" w="sm" len="sm"/>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400" dirty="0"/>
              <a:t>Closing/Monitoring Change</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54</a:t>
            </a:fld>
            <a:endParaRPr lang="en-US"/>
          </a:p>
        </p:txBody>
      </p:sp>
    </p:spTree>
    <p:extLst>
      <p:ext uri="{BB962C8B-B14F-4D97-AF65-F5344CB8AC3E}">
        <p14:creationId xmlns:p14="http://schemas.microsoft.com/office/powerpoint/2010/main" val="12421000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34"/>
          <p:cNvGrpSpPr>
            <a:grpSpLocks/>
          </p:cNvGrpSpPr>
          <p:nvPr/>
        </p:nvGrpSpPr>
        <p:grpSpPr bwMode="auto">
          <a:xfrm>
            <a:off x="1738313" y="1447800"/>
            <a:ext cx="8763000" cy="4470400"/>
            <a:chOff x="228600" y="1485900"/>
            <a:chExt cx="8763000" cy="4470400"/>
          </a:xfrm>
        </p:grpSpPr>
        <p:grpSp>
          <p:nvGrpSpPr>
            <p:cNvPr id="44038" name="Group 35"/>
            <p:cNvGrpSpPr>
              <a:grpSpLocks/>
            </p:cNvGrpSpPr>
            <p:nvPr/>
          </p:nvGrpSpPr>
          <p:grpSpPr bwMode="auto">
            <a:xfrm>
              <a:off x="228600" y="1498600"/>
              <a:ext cx="4048127" cy="4191000"/>
              <a:chOff x="432" y="944"/>
              <a:chExt cx="2550" cy="2640"/>
            </a:xfrm>
          </p:grpSpPr>
          <p:sp>
            <p:nvSpPr>
              <p:cNvPr id="44054" name="Text Box 3"/>
              <p:cNvSpPr txBox="1">
                <a:spLocks noChangeArrowheads="1"/>
              </p:cNvSpPr>
              <p:nvPr/>
            </p:nvSpPr>
            <p:spPr bwMode="auto">
              <a:xfrm>
                <a:off x="432" y="944"/>
                <a:ext cx="199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dirty="0"/>
                  <a:t>Project Management</a:t>
                </a:r>
              </a:p>
            </p:txBody>
          </p:sp>
          <p:grpSp>
            <p:nvGrpSpPr>
              <p:cNvPr id="44055" name="Group 4"/>
              <p:cNvGrpSpPr>
                <a:grpSpLocks/>
              </p:cNvGrpSpPr>
              <p:nvPr/>
            </p:nvGrpSpPr>
            <p:grpSpPr bwMode="auto">
              <a:xfrm>
                <a:off x="2008" y="1334"/>
                <a:ext cx="974" cy="2202"/>
                <a:chOff x="1236" y="1374"/>
                <a:chExt cx="684" cy="2202"/>
              </a:xfrm>
            </p:grpSpPr>
            <p:sp>
              <p:nvSpPr>
                <p:cNvPr id="44061" name="Line 5"/>
                <p:cNvSpPr>
                  <a:spLocks noChangeShapeType="1"/>
                </p:cNvSpPr>
                <p:nvPr/>
              </p:nvSpPr>
              <p:spPr bwMode="auto">
                <a:xfrm>
                  <a:off x="1248" y="2448"/>
                  <a:ext cx="672"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44062" name="Freeform 6"/>
                <p:cNvSpPr>
                  <a:spLocks/>
                </p:cNvSpPr>
                <p:nvPr/>
              </p:nvSpPr>
              <p:spPr bwMode="auto">
                <a:xfrm>
                  <a:off x="1242" y="1488"/>
                  <a:ext cx="6" cy="1992"/>
                </a:xfrm>
                <a:custGeom>
                  <a:avLst/>
                  <a:gdLst>
                    <a:gd name="T0" fmla="*/ 6 w 6"/>
                    <a:gd name="T1" fmla="*/ 0 h 1992"/>
                    <a:gd name="T2" fmla="*/ 0 w 6"/>
                    <a:gd name="T3" fmla="*/ 1992 h 1992"/>
                    <a:gd name="T4" fmla="*/ 0 60000 65536"/>
                    <a:gd name="T5" fmla="*/ 0 60000 65536"/>
                    <a:gd name="T6" fmla="*/ 0 w 6"/>
                    <a:gd name="T7" fmla="*/ 0 h 1992"/>
                    <a:gd name="T8" fmla="*/ 6 w 6"/>
                    <a:gd name="T9" fmla="*/ 1992 h 1992"/>
                  </a:gdLst>
                  <a:ahLst/>
                  <a:cxnLst>
                    <a:cxn ang="T4">
                      <a:pos x="T0" y="T1"/>
                    </a:cxn>
                    <a:cxn ang="T5">
                      <a:pos x="T2" y="T3"/>
                    </a:cxn>
                  </a:cxnLst>
                  <a:rect l="T6" t="T7" r="T8" b="T9"/>
                  <a:pathLst>
                    <a:path w="6" h="1992">
                      <a:moveTo>
                        <a:pt x="6" y="0"/>
                      </a:moveTo>
                      <a:lnTo>
                        <a:pt x="0" y="1992"/>
                      </a:lnTo>
                    </a:path>
                  </a:pathLst>
                </a:custGeom>
                <a:noFill/>
                <a:ln w="3810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63" name="Freeform 7"/>
                <p:cNvSpPr>
                  <a:spLocks/>
                </p:cNvSpPr>
                <p:nvPr/>
              </p:nvSpPr>
              <p:spPr bwMode="auto">
                <a:xfrm>
                  <a:off x="1248" y="1374"/>
                  <a:ext cx="666" cy="102"/>
                </a:xfrm>
                <a:custGeom>
                  <a:avLst/>
                  <a:gdLst>
                    <a:gd name="T0" fmla="*/ 0 w 666"/>
                    <a:gd name="T1" fmla="*/ 102 h 102"/>
                    <a:gd name="T2" fmla="*/ 24 w 666"/>
                    <a:gd name="T3" fmla="*/ 48 h 102"/>
                    <a:gd name="T4" fmla="*/ 72 w 666"/>
                    <a:gd name="T5" fmla="*/ 30 h 102"/>
                    <a:gd name="T6" fmla="*/ 666 w 666"/>
                    <a:gd name="T7" fmla="*/ 0 h 102"/>
                    <a:gd name="T8" fmla="*/ 0 60000 65536"/>
                    <a:gd name="T9" fmla="*/ 0 60000 65536"/>
                    <a:gd name="T10" fmla="*/ 0 60000 65536"/>
                    <a:gd name="T11" fmla="*/ 0 60000 65536"/>
                    <a:gd name="T12" fmla="*/ 0 w 666"/>
                    <a:gd name="T13" fmla="*/ 0 h 102"/>
                    <a:gd name="T14" fmla="*/ 666 w 666"/>
                    <a:gd name="T15" fmla="*/ 102 h 102"/>
                  </a:gdLst>
                  <a:ahLst/>
                  <a:cxnLst>
                    <a:cxn ang="T8">
                      <a:pos x="T0" y="T1"/>
                    </a:cxn>
                    <a:cxn ang="T9">
                      <a:pos x="T2" y="T3"/>
                    </a:cxn>
                    <a:cxn ang="T10">
                      <a:pos x="T4" y="T5"/>
                    </a:cxn>
                    <a:cxn ang="T11">
                      <a:pos x="T6" y="T7"/>
                    </a:cxn>
                  </a:cxnLst>
                  <a:rect l="T12" t="T13" r="T14" b="T15"/>
                  <a:pathLst>
                    <a:path w="666" h="102">
                      <a:moveTo>
                        <a:pt x="0" y="102"/>
                      </a:moveTo>
                      <a:lnTo>
                        <a:pt x="24" y="48"/>
                      </a:lnTo>
                      <a:lnTo>
                        <a:pt x="72" y="30"/>
                      </a:lnTo>
                      <a:lnTo>
                        <a:pt x="666" y="0"/>
                      </a:lnTo>
                    </a:path>
                  </a:pathLst>
                </a:custGeom>
                <a:noFill/>
                <a:ln w="38100" cap="sq">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64" name="Freeform 8"/>
                <p:cNvSpPr>
                  <a:spLocks/>
                </p:cNvSpPr>
                <p:nvPr/>
              </p:nvSpPr>
              <p:spPr bwMode="auto">
                <a:xfrm>
                  <a:off x="1248" y="1914"/>
                  <a:ext cx="666" cy="102"/>
                </a:xfrm>
                <a:custGeom>
                  <a:avLst/>
                  <a:gdLst>
                    <a:gd name="T0" fmla="*/ 0 w 666"/>
                    <a:gd name="T1" fmla="*/ 102 h 102"/>
                    <a:gd name="T2" fmla="*/ 24 w 666"/>
                    <a:gd name="T3" fmla="*/ 48 h 102"/>
                    <a:gd name="T4" fmla="*/ 72 w 666"/>
                    <a:gd name="T5" fmla="*/ 30 h 102"/>
                    <a:gd name="T6" fmla="*/ 666 w 666"/>
                    <a:gd name="T7" fmla="*/ 0 h 102"/>
                    <a:gd name="T8" fmla="*/ 0 60000 65536"/>
                    <a:gd name="T9" fmla="*/ 0 60000 65536"/>
                    <a:gd name="T10" fmla="*/ 0 60000 65536"/>
                    <a:gd name="T11" fmla="*/ 0 60000 65536"/>
                    <a:gd name="T12" fmla="*/ 0 w 666"/>
                    <a:gd name="T13" fmla="*/ 0 h 102"/>
                    <a:gd name="T14" fmla="*/ 666 w 666"/>
                    <a:gd name="T15" fmla="*/ 102 h 102"/>
                  </a:gdLst>
                  <a:ahLst/>
                  <a:cxnLst>
                    <a:cxn ang="T8">
                      <a:pos x="T0" y="T1"/>
                    </a:cxn>
                    <a:cxn ang="T9">
                      <a:pos x="T2" y="T3"/>
                    </a:cxn>
                    <a:cxn ang="T10">
                      <a:pos x="T4" y="T5"/>
                    </a:cxn>
                    <a:cxn ang="T11">
                      <a:pos x="T6" y="T7"/>
                    </a:cxn>
                  </a:cxnLst>
                  <a:rect l="T12" t="T13" r="T14" b="T15"/>
                  <a:pathLst>
                    <a:path w="666" h="102">
                      <a:moveTo>
                        <a:pt x="0" y="102"/>
                      </a:moveTo>
                      <a:lnTo>
                        <a:pt x="24" y="48"/>
                      </a:lnTo>
                      <a:lnTo>
                        <a:pt x="72" y="30"/>
                      </a:lnTo>
                      <a:lnTo>
                        <a:pt x="666" y="0"/>
                      </a:lnTo>
                    </a:path>
                  </a:pathLst>
                </a:custGeom>
                <a:noFill/>
                <a:ln w="38100" cap="sq">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65" name="Freeform 9"/>
                <p:cNvSpPr>
                  <a:spLocks/>
                </p:cNvSpPr>
                <p:nvPr/>
              </p:nvSpPr>
              <p:spPr bwMode="auto">
                <a:xfrm>
                  <a:off x="1236" y="3450"/>
                  <a:ext cx="660" cy="126"/>
                </a:xfrm>
                <a:custGeom>
                  <a:avLst/>
                  <a:gdLst>
                    <a:gd name="T0" fmla="*/ 0 w 660"/>
                    <a:gd name="T1" fmla="*/ 0 h 126"/>
                    <a:gd name="T2" fmla="*/ 18 w 660"/>
                    <a:gd name="T3" fmla="*/ 78 h 126"/>
                    <a:gd name="T4" fmla="*/ 66 w 660"/>
                    <a:gd name="T5" fmla="*/ 96 h 126"/>
                    <a:gd name="T6" fmla="*/ 660 w 660"/>
                    <a:gd name="T7" fmla="*/ 126 h 126"/>
                    <a:gd name="T8" fmla="*/ 0 60000 65536"/>
                    <a:gd name="T9" fmla="*/ 0 60000 65536"/>
                    <a:gd name="T10" fmla="*/ 0 60000 65536"/>
                    <a:gd name="T11" fmla="*/ 0 60000 65536"/>
                    <a:gd name="T12" fmla="*/ 0 w 660"/>
                    <a:gd name="T13" fmla="*/ 0 h 126"/>
                    <a:gd name="T14" fmla="*/ 660 w 660"/>
                    <a:gd name="T15" fmla="*/ 126 h 126"/>
                  </a:gdLst>
                  <a:ahLst/>
                  <a:cxnLst>
                    <a:cxn ang="T8">
                      <a:pos x="T0" y="T1"/>
                    </a:cxn>
                    <a:cxn ang="T9">
                      <a:pos x="T2" y="T3"/>
                    </a:cxn>
                    <a:cxn ang="T10">
                      <a:pos x="T4" y="T5"/>
                    </a:cxn>
                    <a:cxn ang="T11">
                      <a:pos x="T6" y="T7"/>
                    </a:cxn>
                  </a:cxnLst>
                  <a:rect l="T12" t="T13" r="T14" b="T15"/>
                  <a:pathLst>
                    <a:path w="660" h="126">
                      <a:moveTo>
                        <a:pt x="0" y="0"/>
                      </a:moveTo>
                      <a:lnTo>
                        <a:pt x="18" y="78"/>
                      </a:lnTo>
                      <a:lnTo>
                        <a:pt x="66" y="96"/>
                      </a:lnTo>
                      <a:lnTo>
                        <a:pt x="660" y="126"/>
                      </a:lnTo>
                    </a:path>
                  </a:pathLst>
                </a:custGeom>
                <a:noFill/>
                <a:ln w="38100" cap="sq">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66" name="Freeform 10"/>
                <p:cNvSpPr>
                  <a:spLocks/>
                </p:cNvSpPr>
                <p:nvPr/>
              </p:nvSpPr>
              <p:spPr bwMode="auto">
                <a:xfrm flipV="1">
                  <a:off x="1248" y="2928"/>
                  <a:ext cx="666" cy="102"/>
                </a:xfrm>
                <a:custGeom>
                  <a:avLst/>
                  <a:gdLst>
                    <a:gd name="T0" fmla="*/ 0 w 666"/>
                    <a:gd name="T1" fmla="*/ 102 h 102"/>
                    <a:gd name="T2" fmla="*/ 24 w 666"/>
                    <a:gd name="T3" fmla="*/ 48 h 102"/>
                    <a:gd name="T4" fmla="*/ 72 w 666"/>
                    <a:gd name="T5" fmla="*/ 30 h 102"/>
                    <a:gd name="T6" fmla="*/ 666 w 666"/>
                    <a:gd name="T7" fmla="*/ 0 h 102"/>
                    <a:gd name="T8" fmla="*/ 0 60000 65536"/>
                    <a:gd name="T9" fmla="*/ 0 60000 65536"/>
                    <a:gd name="T10" fmla="*/ 0 60000 65536"/>
                    <a:gd name="T11" fmla="*/ 0 60000 65536"/>
                    <a:gd name="T12" fmla="*/ 0 w 666"/>
                    <a:gd name="T13" fmla="*/ 0 h 102"/>
                    <a:gd name="T14" fmla="*/ 666 w 666"/>
                    <a:gd name="T15" fmla="*/ 102 h 102"/>
                  </a:gdLst>
                  <a:ahLst/>
                  <a:cxnLst>
                    <a:cxn ang="T8">
                      <a:pos x="T0" y="T1"/>
                    </a:cxn>
                    <a:cxn ang="T9">
                      <a:pos x="T2" y="T3"/>
                    </a:cxn>
                    <a:cxn ang="T10">
                      <a:pos x="T4" y="T5"/>
                    </a:cxn>
                    <a:cxn ang="T11">
                      <a:pos x="T6" y="T7"/>
                    </a:cxn>
                  </a:cxnLst>
                  <a:rect l="T12" t="T13" r="T14" b="T15"/>
                  <a:pathLst>
                    <a:path w="666" h="102">
                      <a:moveTo>
                        <a:pt x="0" y="102"/>
                      </a:moveTo>
                      <a:lnTo>
                        <a:pt x="24" y="48"/>
                      </a:lnTo>
                      <a:lnTo>
                        <a:pt x="72" y="30"/>
                      </a:lnTo>
                      <a:lnTo>
                        <a:pt x="666" y="0"/>
                      </a:lnTo>
                    </a:path>
                  </a:pathLst>
                </a:custGeom>
                <a:noFill/>
                <a:ln w="38100" cap="sq">
                  <a:solidFill>
                    <a:schemeClr val="tx1"/>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44056" name="Text Box 11"/>
              <p:cNvSpPr txBox="1">
                <a:spLocks noChangeArrowheads="1"/>
              </p:cNvSpPr>
              <p:nvPr/>
            </p:nvSpPr>
            <p:spPr bwMode="auto">
              <a:xfrm>
                <a:off x="772" y="1271"/>
                <a:ext cx="12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rPr>
                  <a:t>Project Initiation</a:t>
                </a:r>
              </a:p>
            </p:txBody>
          </p:sp>
          <p:sp>
            <p:nvSpPr>
              <p:cNvPr id="44057" name="Text Box 12"/>
              <p:cNvSpPr txBox="1">
                <a:spLocks noChangeArrowheads="1"/>
              </p:cNvSpPr>
              <p:nvPr/>
            </p:nvSpPr>
            <p:spPr bwMode="auto">
              <a:xfrm>
                <a:off x="758" y="1787"/>
                <a:ext cx="12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rPr>
                  <a:t>Project Planning</a:t>
                </a:r>
              </a:p>
            </p:txBody>
          </p:sp>
          <p:sp>
            <p:nvSpPr>
              <p:cNvPr id="44058" name="Text Box 13"/>
              <p:cNvSpPr txBox="1">
                <a:spLocks noChangeArrowheads="1"/>
              </p:cNvSpPr>
              <p:nvPr/>
            </p:nvSpPr>
            <p:spPr bwMode="auto">
              <a:xfrm>
                <a:off x="671" y="2276"/>
                <a:ext cx="13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rPr>
                  <a:t>Project Executing</a:t>
                </a:r>
              </a:p>
            </p:txBody>
          </p:sp>
          <p:sp>
            <p:nvSpPr>
              <p:cNvPr id="44059" name="Text Box 14"/>
              <p:cNvSpPr txBox="1">
                <a:spLocks noChangeArrowheads="1"/>
              </p:cNvSpPr>
              <p:nvPr/>
            </p:nvSpPr>
            <p:spPr bwMode="auto">
              <a:xfrm>
                <a:off x="602" y="2825"/>
                <a:ext cx="14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rPr>
                  <a:t>Project Controlling</a:t>
                </a:r>
              </a:p>
            </p:txBody>
          </p:sp>
          <p:sp>
            <p:nvSpPr>
              <p:cNvPr id="44060" name="Text Box 15"/>
              <p:cNvSpPr txBox="1">
                <a:spLocks noChangeArrowheads="1"/>
              </p:cNvSpPr>
              <p:nvPr/>
            </p:nvSpPr>
            <p:spPr bwMode="auto">
              <a:xfrm>
                <a:off x="833" y="3353"/>
                <a:ext cx="11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rgbClr val="000000"/>
                    </a:solidFill>
                  </a:rPr>
                  <a:t>Project Closing</a:t>
                </a:r>
              </a:p>
            </p:txBody>
          </p:sp>
        </p:grpSp>
        <p:sp>
          <p:nvSpPr>
            <p:cNvPr id="44039" name="Text Box 16"/>
            <p:cNvSpPr txBox="1">
              <a:spLocks noChangeArrowheads="1"/>
            </p:cNvSpPr>
            <p:nvPr/>
          </p:nvSpPr>
          <p:spPr bwMode="auto">
            <a:xfrm>
              <a:off x="5164138" y="1485900"/>
              <a:ext cx="32496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dirty="0">
                  <a:solidFill>
                    <a:schemeClr val="accent1">
                      <a:lumMod val="75000"/>
                    </a:schemeClr>
                  </a:solidFill>
                </a:rPr>
                <a:t>Organizational Change Management</a:t>
              </a:r>
            </a:p>
          </p:txBody>
        </p:sp>
        <p:sp>
          <p:nvSpPr>
            <p:cNvPr id="44040" name="Text Box 17"/>
            <p:cNvSpPr txBox="1">
              <a:spLocks noChangeArrowheads="1"/>
            </p:cNvSpPr>
            <p:nvPr/>
          </p:nvSpPr>
          <p:spPr bwMode="auto">
            <a:xfrm>
              <a:off x="5562600" y="3289300"/>
              <a:ext cx="3429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accent1">
                      <a:lumMod val="75000"/>
                    </a:schemeClr>
                  </a:solidFill>
                </a:rPr>
                <a:t>Managing Change-Planning</a:t>
              </a:r>
            </a:p>
          </p:txBody>
        </p:sp>
        <p:sp>
          <p:nvSpPr>
            <p:cNvPr id="44041" name="Text Box 18"/>
            <p:cNvSpPr txBox="1">
              <a:spLocks noChangeArrowheads="1"/>
            </p:cNvSpPr>
            <p:nvPr/>
          </p:nvSpPr>
          <p:spPr bwMode="auto">
            <a:xfrm>
              <a:off x="5562600" y="4429125"/>
              <a:ext cx="3429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accent1">
                      <a:lumMod val="75000"/>
                    </a:schemeClr>
                  </a:solidFill>
                </a:rPr>
                <a:t>Managing Change-Execute</a:t>
              </a:r>
            </a:p>
          </p:txBody>
        </p:sp>
        <p:sp>
          <p:nvSpPr>
            <p:cNvPr id="44042" name="Text Box 19"/>
            <p:cNvSpPr txBox="1">
              <a:spLocks noChangeArrowheads="1"/>
            </p:cNvSpPr>
            <p:nvPr/>
          </p:nvSpPr>
          <p:spPr bwMode="auto">
            <a:xfrm>
              <a:off x="5572125" y="2451100"/>
              <a:ext cx="2520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a:solidFill>
                    <a:schemeClr val="accent1">
                      <a:lumMod val="75000"/>
                    </a:schemeClr>
                  </a:solidFill>
                </a:rPr>
                <a:t>Preparing for Change</a:t>
              </a:r>
            </a:p>
          </p:txBody>
        </p:sp>
        <p:sp>
          <p:nvSpPr>
            <p:cNvPr id="44043" name="Text Box 20"/>
            <p:cNvSpPr txBox="1">
              <a:spLocks noChangeArrowheads="1"/>
            </p:cNvSpPr>
            <p:nvPr/>
          </p:nvSpPr>
          <p:spPr bwMode="auto">
            <a:xfrm>
              <a:off x="5562600" y="5575300"/>
              <a:ext cx="316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solidFill>
                    <a:schemeClr val="accent1">
                      <a:lumMod val="75000"/>
                    </a:schemeClr>
                  </a:solidFill>
                </a:rPr>
                <a:t>Closing/Monitoring Change</a:t>
              </a:r>
            </a:p>
          </p:txBody>
        </p:sp>
        <p:sp>
          <p:nvSpPr>
            <p:cNvPr id="44044" name="Freeform 22"/>
            <p:cNvSpPr>
              <a:spLocks/>
            </p:cNvSpPr>
            <p:nvPr/>
          </p:nvSpPr>
          <p:spPr bwMode="auto">
            <a:xfrm flipH="1">
              <a:off x="5327650" y="2641600"/>
              <a:ext cx="12700" cy="3162300"/>
            </a:xfrm>
            <a:custGeom>
              <a:avLst/>
              <a:gdLst>
                <a:gd name="T0" fmla="*/ 26881666 w 6"/>
                <a:gd name="T1" fmla="*/ 0 h 1992"/>
                <a:gd name="T2" fmla="*/ 0 w 6"/>
                <a:gd name="T3" fmla="*/ 2147483647 h 1992"/>
                <a:gd name="T4" fmla="*/ 0 60000 65536"/>
                <a:gd name="T5" fmla="*/ 0 60000 65536"/>
                <a:gd name="T6" fmla="*/ 0 w 6"/>
                <a:gd name="T7" fmla="*/ 0 h 1992"/>
                <a:gd name="T8" fmla="*/ 6 w 6"/>
                <a:gd name="T9" fmla="*/ 1992 h 1992"/>
              </a:gdLst>
              <a:ahLst/>
              <a:cxnLst>
                <a:cxn ang="T4">
                  <a:pos x="T0" y="T1"/>
                </a:cxn>
                <a:cxn ang="T5">
                  <a:pos x="T2" y="T3"/>
                </a:cxn>
              </a:cxnLst>
              <a:rect l="T6" t="T7" r="T8" b="T9"/>
              <a:pathLst>
                <a:path w="6" h="1992">
                  <a:moveTo>
                    <a:pt x="6" y="0"/>
                  </a:moveTo>
                  <a:lnTo>
                    <a:pt x="0" y="1992"/>
                  </a:lnTo>
                </a:path>
              </a:pathLst>
            </a:custGeom>
            <a:noFill/>
            <a:ln w="38100" cap="sq">
              <a:solidFill>
                <a:schemeClr val="accent1">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5" name="Line 21"/>
            <p:cNvSpPr>
              <a:spLocks noChangeShapeType="1"/>
            </p:cNvSpPr>
            <p:nvPr/>
          </p:nvSpPr>
          <p:spPr bwMode="auto">
            <a:xfrm flipH="1">
              <a:off x="3810000" y="4165600"/>
              <a:ext cx="1517650" cy="0"/>
            </a:xfrm>
            <a:prstGeom prst="line">
              <a:avLst/>
            </a:prstGeom>
            <a:noFill/>
            <a:ln w="38100" cap="sq">
              <a:solidFill>
                <a:schemeClr val="accent1">
                  <a:lumMod val="75000"/>
                </a:schemeClr>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44046" name="Freeform 23"/>
            <p:cNvSpPr>
              <a:spLocks/>
            </p:cNvSpPr>
            <p:nvPr/>
          </p:nvSpPr>
          <p:spPr bwMode="auto">
            <a:xfrm flipH="1">
              <a:off x="3824288" y="2460625"/>
              <a:ext cx="1503362" cy="161925"/>
            </a:xfrm>
            <a:custGeom>
              <a:avLst/>
              <a:gdLst>
                <a:gd name="T0" fmla="*/ 0 w 666"/>
                <a:gd name="T1" fmla="*/ 257055960 h 102"/>
                <a:gd name="T2" fmla="*/ 122289234 w 666"/>
                <a:gd name="T3" fmla="*/ 120967513 h 102"/>
                <a:gd name="T4" fmla="*/ 366869995 w 666"/>
                <a:gd name="T5" fmla="*/ 75604690 h 102"/>
                <a:gd name="T6" fmla="*/ 2147483647 w 666"/>
                <a:gd name="T7" fmla="*/ 0 h 102"/>
                <a:gd name="T8" fmla="*/ 0 60000 65536"/>
                <a:gd name="T9" fmla="*/ 0 60000 65536"/>
                <a:gd name="T10" fmla="*/ 0 60000 65536"/>
                <a:gd name="T11" fmla="*/ 0 60000 65536"/>
                <a:gd name="T12" fmla="*/ 0 w 666"/>
                <a:gd name="T13" fmla="*/ 0 h 102"/>
                <a:gd name="T14" fmla="*/ 666 w 666"/>
                <a:gd name="T15" fmla="*/ 102 h 102"/>
              </a:gdLst>
              <a:ahLst/>
              <a:cxnLst>
                <a:cxn ang="T8">
                  <a:pos x="T0" y="T1"/>
                </a:cxn>
                <a:cxn ang="T9">
                  <a:pos x="T2" y="T3"/>
                </a:cxn>
                <a:cxn ang="T10">
                  <a:pos x="T4" y="T5"/>
                </a:cxn>
                <a:cxn ang="T11">
                  <a:pos x="T6" y="T7"/>
                </a:cxn>
              </a:cxnLst>
              <a:rect l="T12" t="T13" r="T14" b="T15"/>
              <a:pathLst>
                <a:path w="666" h="102">
                  <a:moveTo>
                    <a:pt x="0" y="102"/>
                  </a:moveTo>
                  <a:lnTo>
                    <a:pt x="24" y="48"/>
                  </a:lnTo>
                  <a:lnTo>
                    <a:pt x="72" y="30"/>
                  </a:lnTo>
                  <a:lnTo>
                    <a:pt x="666" y="0"/>
                  </a:lnTo>
                </a:path>
              </a:pathLst>
            </a:custGeom>
            <a:noFill/>
            <a:ln w="38100" cap="sq">
              <a:solidFill>
                <a:schemeClr val="accent1">
                  <a:lumMod val="75000"/>
                </a:schemeClr>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7" name="Freeform 24"/>
            <p:cNvSpPr>
              <a:spLocks/>
            </p:cNvSpPr>
            <p:nvPr/>
          </p:nvSpPr>
          <p:spPr bwMode="auto">
            <a:xfrm flipH="1">
              <a:off x="3824288" y="3317875"/>
              <a:ext cx="1503362" cy="161925"/>
            </a:xfrm>
            <a:custGeom>
              <a:avLst/>
              <a:gdLst>
                <a:gd name="T0" fmla="*/ 0 w 666"/>
                <a:gd name="T1" fmla="*/ 257055960 h 102"/>
                <a:gd name="T2" fmla="*/ 122289234 w 666"/>
                <a:gd name="T3" fmla="*/ 120967513 h 102"/>
                <a:gd name="T4" fmla="*/ 366869995 w 666"/>
                <a:gd name="T5" fmla="*/ 75604690 h 102"/>
                <a:gd name="T6" fmla="*/ 2147483647 w 666"/>
                <a:gd name="T7" fmla="*/ 0 h 102"/>
                <a:gd name="T8" fmla="*/ 0 60000 65536"/>
                <a:gd name="T9" fmla="*/ 0 60000 65536"/>
                <a:gd name="T10" fmla="*/ 0 60000 65536"/>
                <a:gd name="T11" fmla="*/ 0 60000 65536"/>
                <a:gd name="T12" fmla="*/ 0 w 666"/>
                <a:gd name="T13" fmla="*/ 0 h 102"/>
                <a:gd name="T14" fmla="*/ 666 w 666"/>
                <a:gd name="T15" fmla="*/ 102 h 102"/>
              </a:gdLst>
              <a:ahLst/>
              <a:cxnLst>
                <a:cxn ang="T8">
                  <a:pos x="T0" y="T1"/>
                </a:cxn>
                <a:cxn ang="T9">
                  <a:pos x="T2" y="T3"/>
                </a:cxn>
                <a:cxn ang="T10">
                  <a:pos x="T4" y="T5"/>
                </a:cxn>
                <a:cxn ang="T11">
                  <a:pos x="T6" y="T7"/>
                </a:cxn>
              </a:cxnLst>
              <a:rect l="T12" t="T13" r="T14" b="T15"/>
              <a:pathLst>
                <a:path w="666" h="102">
                  <a:moveTo>
                    <a:pt x="0" y="102"/>
                  </a:moveTo>
                  <a:lnTo>
                    <a:pt x="24" y="48"/>
                  </a:lnTo>
                  <a:lnTo>
                    <a:pt x="72" y="30"/>
                  </a:lnTo>
                  <a:lnTo>
                    <a:pt x="666" y="0"/>
                  </a:lnTo>
                </a:path>
              </a:pathLst>
            </a:custGeom>
            <a:noFill/>
            <a:ln w="38100" cap="sq">
              <a:solidFill>
                <a:schemeClr val="accent1">
                  <a:lumMod val="75000"/>
                </a:schemeClr>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8" name="Freeform 25"/>
            <p:cNvSpPr>
              <a:spLocks/>
            </p:cNvSpPr>
            <p:nvPr/>
          </p:nvSpPr>
          <p:spPr bwMode="auto">
            <a:xfrm flipH="1">
              <a:off x="3863975" y="5756275"/>
              <a:ext cx="1490662" cy="200025"/>
            </a:xfrm>
            <a:custGeom>
              <a:avLst/>
              <a:gdLst>
                <a:gd name="T0" fmla="*/ 0 w 660"/>
                <a:gd name="T1" fmla="*/ 0 h 126"/>
                <a:gd name="T2" fmla="*/ 91820263 w 660"/>
                <a:gd name="T3" fmla="*/ 196572189 h 126"/>
                <a:gd name="T4" fmla="*/ 336677322 w 660"/>
                <a:gd name="T5" fmla="*/ 241935041 h 126"/>
                <a:gd name="T6" fmla="*/ 2147483647 w 660"/>
                <a:gd name="T7" fmla="*/ 317539710 h 126"/>
                <a:gd name="T8" fmla="*/ 0 60000 65536"/>
                <a:gd name="T9" fmla="*/ 0 60000 65536"/>
                <a:gd name="T10" fmla="*/ 0 60000 65536"/>
                <a:gd name="T11" fmla="*/ 0 60000 65536"/>
                <a:gd name="T12" fmla="*/ 0 w 660"/>
                <a:gd name="T13" fmla="*/ 0 h 126"/>
                <a:gd name="T14" fmla="*/ 660 w 660"/>
                <a:gd name="T15" fmla="*/ 126 h 126"/>
              </a:gdLst>
              <a:ahLst/>
              <a:cxnLst>
                <a:cxn ang="T8">
                  <a:pos x="T0" y="T1"/>
                </a:cxn>
                <a:cxn ang="T9">
                  <a:pos x="T2" y="T3"/>
                </a:cxn>
                <a:cxn ang="T10">
                  <a:pos x="T4" y="T5"/>
                </a:cxn>
                <a:cxn ang="T11">
                  <a:pos x="T6" y="T7"/>
                </a:cxn>
              </a:cxnLst>
              <a:rect l="T12" t="T13" r="T14" b="T15"/>
              <a:pathLst>
                <a:path w="660" h="126">
                  <a:moveTo>
                    <a:pt x="0" y="0"/>
                  </a:moveTo>
                  <a:lnTo>
                    <a:pt x="18" y="78"/>
                  </a:lnTo>
                  <a:lnTo>
                    <a:pt x="66" y="96"/>
                  </a:lnTo>
                  <a:lnTo>
                    <a:pt x="660" y="126"/>
                  </a:lnTo>
                </a:path>
              </a:pathLst>
            </a:custGeom>
            <a:noFill/>
            <a:ln w="38100" cap="sq">
              <a:solidFill>
                <a:schemeClr val="accent1">
                  <a:lumMod val="75000"/>
                </a:schemeClr>
              </a:solidFill>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9" name="Line 30"/>
            <p:cNvSpPr>
              <a:spLocks noChangeShapeType="1"/>
            </p:cNvSpPr>
            <p:nvPr/>
          </p:nvSpPr>
          <p:spPr bwMode="auto">
            <a:xfrm flipH="1">
              <a:off x="3789363" y="5181600"/>
              <a:ext cx="1517650" cy="0"/>
            </a:xfrm>
            <a:prstGeom prst="line">
              <a:avLst/>
            </a:prstGeom>
            <a:noFill/>
            <a:ln w="38100" cap="sq">
              <a:solidFill>
                <a:schemeClr val="accent1">
                  <a:lumMod val="75000"/>
                </a:schemeClr>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nvGrpSpPr>
            <p:cNvPr id="44050" name="Group 26"/>
            <p:cNvGrpSpPr>
              <a:grpSpLocks/>
            </p:cNvGrpSpPr>
            <p:nvPr/>
          </p:nvGrpSpPr>
          <p:grpSpPr bwMode="auto">
            <a:xfrm>
              <a:off x="4552950" y="2527300"/>
              <a:ext cx="628650" cy="3352800"/>
              <a:chOff x="3156" y="1592"/>
              <a:chExt cx="396" cy="2112"/>
            </a:xfrm>
          </p:grpSpPr>
          <p:sp>
            <p:nvSpPr>
              <p:cNvPr id="44052" name="AutoShape 27"/>
              <p:cNvSpPr>
                <a:spLocks noChangeArrowheads="1"/>
              </p:cNvSpPr>
              <p:nvPr/>
            </p:nvSpPr>
            <p:spPr bwMode="auto">
              <a:xfrm>
                <a:off x="3156" y="1592"/>
                <a:ext cx="396" cy="2112"/>
              </a:xfrm>
              <a:prstGeom prst="upDownArrow">
                <a:avLst>
                  <a:gd name="adj1" fmla="val 50000"/>
                  <a:gd name="adj2" fmla="val 106667"/>
                </a:avLst>
              </a:prstGeom>
              <a:solidFill>
                <a:srgbClr val="00B0F0">
                  <a:alpha val="45882"/>
                </a:srgbClr>
              </a:solidFill>
              <a:ln>
                <a:noFill/>
              </a:ln>
              <a:extLst>
                <a:ext uri="{91240B29-F687-4F45-9708-019B960494DF}">
                  <a14:hiddenLine xmlns:a14="http://schemas.microsoft.com/office/drawing/2010/main" w="38100">
                    <a:solidFill>
                      <a:srgbClr val="000000"/>
                    </a:solidFill>
                    <a:miter lim="800000"/>
                    <a:headEnd/>
                    <a:tailEnd/>
                  </a14:hiddenLine>
                </a:ext>
              </a:extLst>
            </p:spPr>
            <p:txBody>
              <a:bodyPr vert="eaVert" wrap="none" anchor="ctr"/>
              <a:lstStyle/>
              <a:p>
                <a:endParaRPr lang="en-US"/>
              </a:p>
            </p:txBody>
          </p:sp>
          <p:sp>
            <p:nvSpPr>
              <p:cNvPr id="51" name="WordArt 28"/>
              <p:cNvSpPr>
                <a:spLocks noChangeArrowheads="1" noChangeShapeType="1" noTextEdit="1"/>
              </p:cNvSpPr>
              <p:nvPr/>
            </p:nvSpPr>
            <p:spPr bwMode="auto">
              <a:xfrm rot="16200000">
                <a:off x="2604" y="2580"/>
                <a:ext cx="1482" cy="162"/>
              </a:xfrm>
              <a:prstGeom prst="rect">
                <a:avLst/>
              </a:prstGeom>
            </p:spPr>
            <p:txBody>
              <a:bodyPr wrap="none" fromWordArt="1">
                <a:prstTxWarp prst="textPlain">
                  <a:avLst>
                    <a:gd name="adj" fmla="val 50000"/>
                  </a:avLst>
                </a:prstTxWarp>
                <a:scene3d>
                  <a:camera prst="obliqueTopLeft"/>
                  <a:lightRig rig="threePt" dir="t"/>
                </a:scene3d>
              </a:bodyPr>
              <a:lstStyle/>
              <a:p>
                <a:pPr algn="ctr">
                  <a:defRPr/>
                </a:pPr>
                <a:r>
                  <a:rPr lang="en-US" b="1" kern="10" dirty="0">
                    <a:ln w="9525">
                      <a:solidFill>
                        <a:srgbClr val="000000"/>
                      </a:solidFill>
                      <a:round/>
                      <a:headEnd/>
                      <a:tailEnd/>
                    </a:ln>
                    <a:latin typeface="Arial"/>
                    <a:cs typeface="Arial"/>
                  </a:rPr>
                  <a:t>Reinforcing    Changes</a:t>
                </a:r>
              </a:p>
            </p:txBody>
          </p:sp>
        </p:grpSp>
        <p:sp>
          <p:nvSpPr>
            <p:cNvPr id="44051" name="AutoShape 31"/>
            <p:cNvSpPr>
              <a:spLocks/>
            </p:cNvSpPr>
            <p:nvPr/>
          </p:nvSpPr>
          <p:spPr bwMode="auto">
            <a:xfrm>
              <a:off x="5344391" y="4038600"/>
              <a:ext cx="228600" cy="1143000"/>
            </a:xfrm>
            <a:prstGeom prst="rightBrace">
              <a:avLst>
                <a:gd name="adj1" fmla="val 41667"/>
                <a:gd name="adj2" fmla="val 50000"/>
              </a:avLst>
            </a:prstGeom>
            <a:noFill/>
            <a:ln w="38100">
              <a:solidFill>
                <a:schemeClr val="accent1">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5" name="TextBox 34"/>
          <p:cNvSpPr txBox="1"/>
          <p:nvPr/>
        </p:nvSpPr>
        <p:spPr>
          <a:xfrm>
            <a:off x="3557588" y="725488"/>
            <a:ext cx="5357813" cy="646112"/>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PM / OC Integration</a:t>
            </a:r>
          </a:p>
        </p:txBody>
      </p:sp>
      <p:sp>
        <p:nvSpPr>
          <p:cNvPr id="4" name="Slide Number Placeholder 3"/>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55</a:t>
            </a:fld>
            <a:endParaRPr lang="en-US"/>
          </a:p>
        </p:txBody>
      </p:sp>
    </p:spTree>
    <p:extLst>
      <p:ext uri="{BB962C8B-B14F-4D97-AF65-F5344CB8AC3E}">
        <p14:creationId xmlns:p14="http://schemas.microsoft.com/office/powerpoint/2010/main" val="1485605644"/>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3661350" y="304800"/>
            <a:ext cx="4339651" cy="6320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Drivers for Change</a:t>
            </a:r>
          </a:p>
        </p:txBody>
      </p:sp>
      <p:sp>
        <p:nvSpPr>
          <p:cNvPr id="8" name="TextBox 7"/>
          <p:cNvSpPr txBox="1"/>
          <p:nvPr/>
        </p:nvSpPr>
        <p:spPr>
          <a:xfrm>
            <a:off x="4524376" y="990601"/>
            <a:ext cx="3000375" cy="3694113"/>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b="1" dirty="0"/>
              <a:t>Areas affected by changes</a:t>
            </a:r>
          </a:p>
          <a:p>
            <a:pPr>
              <a:buFont typeface="Arial" pitchFamily="34" charset="0"/>
              <a:buChar char="•"/>
              <a:defRPr/>
            </a:pPr>
            <a:r>
              <a:rPr lang="en-US" dirty="0"/>
              <a:t> Relationships with stakeholders</a:t>
            </a:r>
          </a:p>
          <a:p>
            <a:pPr>
              <a:buFont typeface="Arial" pitchFamily="34" charset="0"/>
              <a:buChar char="•"/>
              <a:defRPr/>
            </a:pPr>
            <a:r>
              <a:rPr lang="en-US" dirty="0"/>
              <a:t> Work patterns</a:t>
            </a:r>
          </a:p>
          <a:p>
            <a:pPr>
              <a:buFont typeface="Arial" pitchFamily="34" charset="0"/>
              <a:buChar char="•"/>
              <a:defRPr/>
            </a:pPr>
            <a:r>
              <a:rPr lang="en-US" dirty="0"/>
              <a:t> Culture</a:t>
            </a:r>
          </a:p>
          <a:p>
            <a:pPr>
              <a:buFont typeface="Arial" pitchFamily="34" charset="0"/>
              <a:buChar char="•"/>
              <a:defRPr/>
            </a:pPr>
            <a:r>
              <a:rPr lang="en-US" dirty="0"/>
              <a:t> Business processes</a:t>
            </a:r>
          </a:p>
          <a:p>
            <a:pPr>
              <a:buFont typeface="Arial" pitchFamily="34" charset="0"/>
              <a:buChar char="•"/>
              <a:defRPr/>
            </a:pPr>
            <a:r>
              <a:rPr lang="en-US" dirty="0"/>
              <a:t> Roles &amp; responsibilities of individuals</a:t>
            </a:r>
          </a:p>
          <a:p>
            <a:pPr>
              <a:buFont typeface="Arial" pitchFamily="34" charset="0"/>
              <a:buChar char="•"/>
              <a:defRPr/>
            </a:pPr>
            <a:r>
              <a:rPr lang="en-US" dirty="0"/>
              <a:t> Organization structure</a:t>
            </a:r>
          </a:p>
          <a:p>
            <a:pPr>
              <a:buFont typeface="Arial" pitchFamily="34" charset="0"/>
              <a:buChar char="•"/>
              <a:defRPr/>
            </a:pPr>
            <a:r>
              <a:rPr lang="en-US" dirty="0"/>
              <a:t> IT systems</a:t>
            </a:r>
          </a:p>
          <a:p>
            <a:pPr>
              <a:buFont typeface="Arial" pitchFamily="34" charset="0"/>
              <a:buChar char="•"/>
              <a:defRPr/>
            </a:pPr>
            <a:r>
              <a:rPr lang="en-US" dirty="0"/>
              <a:t> Supply chain</a:t>
            </a:r>
          </a:p>
          <a:p>
            <a:pPr>
              <a:buFont typeface="Arial" pitchFamily="34" charset="0"/>
              <a:buChar char="•"/>
              <a:defRPr/>
            </a:pPr>
            <a:r>
              <a:rPr lang="en-US" dirty="0"/>
              <a:t>Vendor relationships</a:t>
            </a:r>
          </a:p>
          <a:p>
            <a:pPr>
              <a:buFont typeface="Arial" pitchFamily="34" charset="0"/>
              <a:buChar char="•"/>
              <a:defRPr/>
            </a:pPr>
            <a:endParaRPr lang="en-US" dirty="0"/>
          </a:p>
        </p:txBody>
      </p:sp>
      <p:sp>
        <p:nvSpPr>
          <p:cNvPr id="9" name="TextBox 8"/>
          <p:cNvSpPr txBox="1"/>
          <p:nvPr/>
        </p:nvSpPr>
        <p:spPr>
          <a:xfrm>
            <a:off x="1738313" y="1000126"/>
            <a:ext cx="2214562" cy="9239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Changing or new strategic initiatives and policies</a:t>
            </a:r>
          </a:p>
        </p:txBody>
      </p:sp>
      <p:sp>
        <p:nvSpPr>
          <p:cNvPr id="13" name="TextBox 12"/>
          <p:cNvSpPr txBox="1"/>
          <p:nvPr/>
        </p:nvSpPr>
        <p:spPr>
          <a:xfrm>
            <a:off x="1738313" y="2005014"/>
            <a:ext cx="2214562" cy="9239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Random events, e.g. flood, diseases, terrorism</a:t>
            </a:r>
          </a:p>
        </p:txBody>
      </p:sp>
      <p:sp>
        <p:nvSpPr>
          <p:cNvPr id="18" name="TextBox 17"/>
          <p:cNvSpPr txBox="1"/>
          <p:nvPr/>
        </p:nvSpPr>
        <p:spPr>
          <a:xfrm>
            <a:off x="1738313" y="3005139"/>
            <a:ext cx="2214562" cy="9239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Opportunities arising from mergers and acquisitions </a:t>
            </a:r>
          </a:p>
        </p:txBody>
      </p:sp>
      <p:sp>
        <p:nvSpPr>
          <p:cNvPr id="21" name="TextBox 20"/>
          <p:cNvSpPr txBox="1"/>
          <p:nvPr/>
        </p:nvSpPr>
        <p:spPr>
          <a:xfrm>
            <a:off x="1738313" y="4005263"/>
            <a:ext cx="2214562" cy="64770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Developments in technology</a:t>
            </a:r>
          </a:p>
        </p:txBody>
      </p:sp>
      <p:sp>
        <p:nvSpPr>
          <p:cNvPr id="26" name="Down Arrow 25"/>
          <p:cNvSpPr/>
          <p:nvPr/>
        </p:nvSpPr>
        <p:spPr>
          <a:xfrm rot="16200000">
            <a:off x="3988595" y="4036220"/>
            <a:ext cx="500063" cy="42862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 name="TextBox 16"/>
          <p:cNvSpPr txBox="1"/>
          <p:nvPr/>
        </p:nvSpPr>
        <p:spPr>
          <a:xfrm>
            <a:off x="1738313" y="4997451"/>
            <a:ext cx="2214562" cy="64611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The need to improve competitiveness</a:t>
            </a:r>
          </a:p>
        </p:txBody>
      </p:sp>
      <p:sp>
        <p:nvSpPr>
          <p:cNvPr id="23" name="Bent-Up Arrow 22"/>
          <p:cNvSpPr/>
          <p:nvPr/>
        </p:nvSpPr>
        <p:spPr>
          <a:xfrm>
            <a:off x="4024314" y="4786314"/>
            <a:ext cx="714375" cy="714375"/>
          </a:xfrm>
          <a:prstGeom prst="bentUp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 name="TextBox 26"/>
          <p:cNvSpPr txBox="1"/>
          <p:nvPr/>
        </p:nvSpPr>
        <p:spPr>
          <a:xfrm>
            <a:off x="4738688" y="5214938"/>
            <a:ext cx="2286000" cy="12001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Requirements to comply with industry standards or legislation</a:t>
            </a:r>
          </a:p>
        </p:txBody>
      </p:sp>
      <p:sp>
        <p:nvSpPr>
          <p:cNvPr id="28" name="TextBox 27"/>
          <p:cNvSpPr txBox="1"/>
          <p:nvPr/>
        </p:nvSpPr>
        <p:spPr>
          <a:xfrm>
            <a:off x="8167688" y="5000626"/>
            <a:ext cx="2214562" cy="64611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Development to achieve globalization</a:t>
            </a:r>
          </a:p>
        </p:txBody>
      </p:sp>
      <p:sp>
        <p:nvSpPr>
          <p:cNvPr id="31" name="Bent-Up Arrow 30"/>
          <p:cNvSpPr/>
          <p:nvPr/>
        </p:nvSpPr>
        <p:spPr>
          <a:xfrm flipH="1">
            <a:off x="7096125" y="4786313"/>
            <a:ext cx="857250" cy="723900"/>
          </a:xfrm>
          <a:prstGeom prst="bentUp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2" name="TextBox 31"/>
          <p:cNvSpPr txBox="1"/>
          <p:nvPr/>
        </p:nvSpPr>
        <p:spPr>
          <a:xfrm>
            <a:off x="8167688" y="3719514"/>
            <a:ext cx="2214562" cy="9239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Improving the quality and delivery of products &amp; services</a:t>
            </a:r>
          </a:p>
        </p:txBody>
      </p:sp>
      <p:sp>
        <p:nvSpPr>
          <p:cNvPr id="33" name="TextBox 32"/>
          <p:cNvSpPr txBox="1"/>
          <p:nvPr/>
        </p:nvSpPr>
        <p:spPr>
          <a:xfrm>
            <a:off x="8167688" y="2857501"/>
            <a:ext cx="2214562" cy="64611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Change in economic environment</a:t>
            </a:r>
          </a:p>
        </p:txBody>
      </p:sp>
      <p:sp>
        <p:nvSpPr>
          <p:cNvPr id="34" name="TextBox 33"/>
          <p:cNvSpPr txBox="1"/>
          <p:nvPr/>
        </p:nvSpPr>
        <p:spPr>
          <a:xfrm>
            <a:off x="8167688" y="2068513"/>
            <a:ext cx="2214562" cy="64611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New sales Channels, e.g. e-commerce</a:t>
            </a:r>
          </a:p>
        </p:txBody>
      </p:sp>
      <p:sp>
        <p:nvSpPr>
          <p:cNvPr id="35" name="TextBox 34"/>
          <p:cNvSpPr txBox="1"/>
          <p:nvPr/>
        </p:nvSpPr>
        <p:spPr>
          <a:xfrm>
            <a:off x="8167688" y="1000126"/>
            <a:ext cx="2214562" cy="92392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dirty="0"/>
              <a:t>Adaption needed to cope with changing markets</a:t>
            </a:r>
          </a:p>
        </p:txBody>
      </p:sp>
      <p:sp>
        <p:nvSpPr>
          <p:cNvPr id="36" name="Down Arrow 35"/>
          <p:cNvSpPr/>
          <p:nvPr/>
        </p:nvSpPr>
        <p:spPr>
          <a:xfrm rot="16200000" flipV="1">
            <a:off x="7596188" y="4000501"/>
            <a:ext cx="500063" cy="50006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7" name="Down Arrow 36"/>
          <p:cNvSpPr/>
          <p:nvPr/>
        </p:nvSpPr>
        <p:spPr>
          <a:xfrm rot="16200000">
            <a:off x="3988595" y="3250407"/>
            <a:ext cx="500062" cy="42862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8" name="Down Arrow 37"/>
          <p:cNvSpPr/>
          <p:nvPr/>
        </p:nvSpPr>
        <p:spPr>
          <a:xfrm rot="16200000">
            <a:off x="3988595" y="2321720"/>
            <a:ext cx="500063" cy="42862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9" name="Down Arrow 38"/>
          <p:cNvSpPr/>
          <p:nvPr/>
        </p:nvSpPr>
        <p:spPr>
          <a:xfrm rot="16200000">
            <a:off x="3988595" y="1250157"/>
            <a:ext cx="500062" cy="42862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0" name="Down Arrow 39"/>
          <p:cNvSpPr/>
          <p:nvPr/>
        </p:nvSpPr>
        <p:spPr>
          <a:xfrm rot="16200000" flipV="1">
            <a:off x="7596188" y="2928938"/>
            <a:ext cx="500062" cy="50006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1" name="Down Arrow 40"/>
          <p:cNvSpPr/>
          <p:nvPr/>
        </p:nvSpPr>
        <p:spPr>
          <a:xfrm rot="16200000" flipV="1">
            <a:off x="7596188" y="2143126"/>
            <a:ext cx="500063" cy="50006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2" name="Down Arrow 41"/>
          <p:cNvSpPr/>
          <p:nvPr/>
        </p:nvSpPr>
        <p:spPr>
          <a:xfrm rot="16200000" flipV="1">
            <a:off x="7596188" y="1214438"/>
            <a:ext cx="500062" cy="50006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56</a:t>
            </a:fld>
            <a:endParaRPr lang="en-US"/>
          </a:p>
        </p:txBody>
      </p:sp>
    </p:spTree>
    <p:extLst>
      <p:ext uri="{BB962C8B-B14F-4D97-AF65-F5344CB8AC3E}">
        <p14:creationId xmlns:p14="http://schemas.microsoft.com/office/powerpoint/2010/main" val="262141131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ox(in)">
                                      <p:cBhvr>
                                        <p:cTn id="17" dur="500"/>
                                        <p:tgtEl>
                                          <p:spTgt spid="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ox(in)">
                                      <p:cBhvr>
                                        <p:cTn id="22" dur="500"/>
                                        <p:tgtEl>
                                          <p:spTgt spid="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ox(in)">
                                      <p:cBhvr>
                                        <p:cTn id="27" dur="500"/>
                                        <p:tgtEl>
                                          <p:spTgt spid="1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box(in)">
                                      <p:cBhvr>
                                        <p:cTn id="32" dur="500"/>
                                        <p:tgtEl>
                                          <p:spTgt spid="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box(in)">
                                      <p:cBhvr>
                                        <p:cTn id="37" dur="500"/>
                                        <p:tgtEl>
                                          <p:spTgt spid="3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box(in)">
                                      <p:cBhvr>
                                        <p:cTn id="42" dur="500"/>
                                        <p:tgtEl>
                                          <p:spTgt spid="3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box(in)">
                                      <p:cBhvr>
                                        <p:cTn id="47" dur="500"/>
                                        <p:tgtEl>
                                          <p:spTgt spid="3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ox(in)">
                                      <p:cBhvr>
                                        <p:cTn id="52" dur="500"/>
                                        <p:tgtEl>
                                          <p:spTgt spid="2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ox(in)">
                                      <p:cBhvr>
                                        <p:cTn id="57" dur="500"/>
                                        <p:tgtEl>
                                          <p:spTgt spid="2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diamond(in)">
                                      <p:cBhvr>
                                        <p:cTn id="62" dur="2000"/>
                                        <p:tgtEl>
                                          <p:spTgt spid="39"/>
                                        </p:tgtEl>
                                      </p:cBhvr>
                                    </p:animEffect>
                                  </p:childTnLst>
                                </p:cTn>
                              </p:par>
                              <p:par>
                                <p:cTn id="63" presetID="8" presetClass="entr" presetSubtype="16"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diamond(in)">
                                      <p:cBhvr>
                                        <p:cTn id="65" dur="2000"/>
                                        <p:tgtEl>
                                          <p:spTgt spid="38"/>
                                        </p:tgtEl>
                                      </p:cBhvr>
                                    </p:animEffect>
                                  </p:childTnLst>
                                </p:cTn>
                              </p:par>
                              <p:par>
                                <p:cTn id="66" presetID="8" presetClass="entr" presetSubtype="16" fill="hold" grpId="0" nodeType="withEffect">
                                  <p:stCondLst>
                                    <p:cond delay="0"/>
                                  </p:stCondLst>
                                  <p:childTnLst>
                                    <p:set>
                                      <p:cBhvr>
                                        <p:cTn id="67" dur="1" fill="hold">
                                          <p:stCondLst>
                                            <p:cond delay="0"/>
                                          </p:stCondLst>
                                        </p:cTn>
                                        <p:tgtEl>
                                          <p:spTgt spid="37"/>
                                        </p:tgtEl>
                                        <p:attrNameLst>
                                          <p:attrName>style.visibility</p:attrName>
                                        </p:attrNameLst>
                                      </p:cBhvr>
                                      <p:to>
                                        <p:strVal val="visible"/>
                                      </p:to>
                                    </p:set>
                                    <p:animEffect transition="in" filter="diamond(in)">
                                      <p:cBhvr>
                                        <p:cTn id="68" dur="2000"/>
                                        <p:tgtEl>
                                          <p:spTgt spid="37"/>
                                        </p:tgtEl>
                                      </p:cBhvr>
                                    </p:animEffect>
                                  </p:childTnLst>
                                </p:cTn>
                              </p:par>
                              <p:par>
                                <p:cTn id="69" presetID="8" presetClass="entr" presetSubtype="16"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diamond(in)">
                                      <p:cBhvr>
                                        <p:cTn id="71" dur="2000"/>
                                        <p:tgtEl>
                                          <p:spTgt spid="26"/>
                                        </p:tgtEl>
                                      </p:cBhvr>
                                    </p:animEffect>
                                  </p:childTnLst>
                                </p:cTn>
                              </p:par>
                              <p:par>
                                <p:cTn id="72" presetID="8" presetClass="entr" presetSubtype="16" fill="hold" grpId="0" nodeType="with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diamond(in)">
                                      <p:cBhvr>
                                        <p:cTn id="74" dur="2000"/>
                                        <p:tgtEl>
                                          <p:spTgt spid="42"/>
                                        </p:tgtEl>
                                      </p:cBhvr>
                                    </p:animEffect>
                                  </p:childTnLst>
                                </p:cTn>
                              </p:par>
                              <p:par>
                                <p:cTn id="75" presetID="8" presetClass="entr" presetSubtype="16"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diamond(in)">
                                      <p:cBhvr>
                                        <p:cTn id="77" dur="2000"/>
                                        <p:tgtEl>
                                          <p:spTgt spid="41"/>
                                        </p:tgtEl>
                                      </p:cBhvr>
                                    </p:animEffect>
                                  </p:childTnLst>
                                </p:cTn>
                              </p:par>
                              <p:par>
                                <p:cTn id="78" presetID="8" presetClass="entr" presetSubtype="16" fill="hold" grpId="0" nodeType="with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diamond(in)">
                                      <p:cBhvr>
                                        <p:cTn id="80" dur="2000"/>
                                        <p:tgtEl>
                                          <p:spTgt spid="40"/>
                                        </p:tgtEl>
                                      </p:cBhvr>
                                    </p:animEffect>
                                  </p:childTnLst>
                                </p:cTn>
                              </p:par>
                              <p:par>
                                <p:cTn id="81" presetID="8" presetClass="entr" presetSubtype="16" fill="hold" grpId="0"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diamond(in)">
                                      <p:cBhvr>
                                        <p:cTn id="83" dur="2000"/>
                                        <p:tgtEl>
                                          <p:spTgt spid="36"/>
                                        </p:tgtEl>
                                      </p:cBhvr>
                                    </p:animEffect>
                                  </p:childTnLst>
                                </p:cTn>
                              </p:par>
                              <p:par>
                                <p:cTn id="84" presetID="8" presetClass="entr" presetSubtype="16" fill="hold" grpId="0" nodeType="withEffect">
                                  <p:stCondLst>
                                    <p:cond delay="0"/>
                                  </p:stCondLst>
                                  <p:childTnLst>
                                    <p:set>
                                      <p:cBhvr>
                                        <p:cTn id="85" dur="1" fill="hold">
                                          <p:stCondLst>
                                            <p:cond delay="0"/>
                                          </p:stCondLst>
                                        </p:cTn>
                                        <p:tgtEl>
                                          <p:spTgt spid="31"/>
                                        </p:tgtEl>
                                        <p:attrNameLst>
                                          <p:attrName>style.visibility</p:attrName>
                                        </p:attrNameLst>
                                      </p:cBhvr>
                                      <p:to>
                                        <p:strVal val="visible"/>
                                      </p:to>
                                    </p:set>
                                    <p:animEffect transition="in" filter="diamond(in)">
                                      <p:cBhvr>
                                        <p:cTn id="86" dur="2000"/>
                                        <p:tgtEl>
                                          <p:spTgt spid="31"/>
                                        </p:tgtEl>
                                      </p:cBhvr>
                                    </p:animEffect>
                                  </p:childTnLst>
                                </p:cTn>
                              </p:par>
                              <p:par>
                                <p:cTn id="87" presetID="8" presetClass="entr" presetSubtype="16" fill="hold" grpId="0" nodeType="with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diamond(in)">
                                      <p:cBhvr>
                                        <p:cTn id="89" dur="2000"/>
                                        <p:tgtEl>
                                          <p:spTgt spid="23"/>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4" presetClass="entr" presetSubtype="16" fill="hold" grpId="0" nodeType="click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box(in)">
                                      <p:cBhvr>
                                        <p:cTn id="9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8" grpId="0" animBg="1"/>
      <p:bldP spid="21" grpId="0" animBg="1"/>
      <p:bldP spid="26" grpId="0" animBg="1"/>
      <p:bldP spid="17" grpId="0" animBg="1"/>
      <p:bldP spid="23" grpId="0" animBg="1"/>
      <p:bldP spid="27" grpId="0" animBg="1"/>
      <p:bldP spid="28"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3"/>
          <p:cNvSpPr txBox="1">
            <a:spLocks noChangeArrowheads="1"/>
          </p:cNvSpPr>
          <p:nvPr/>
        </p:nvSpPr>
        <p:spPr bwMode="auto">
          <a:xfrm>
            <a:off x="2514600" y="742004"/>
            <a:ext cx="7391400" cy="62959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a:solidFill>
                  <a:srgbClr val="500093"/>
                </a:solidFill>
                <a:latin typeface="+mj-lt"/>
                <a:ea typeface="+mj-ea"/>
                <a:cs typeface="+mj-cs"/>
              </a:rPr>
              <a:t>Why Do Change Programs Fail?</a:t>
            </a:r>
          </a:p>
        </p:txBody>
      </p:sp>
      <p:pic>
        <p:nvPicPr>
          <p:cNvPr id="4710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24518" t="8659" r="2025"/>
          <a:stretch>
            <a:fillRect/>
          </a:stretch>
        </p:blipFill>
        <p:spPr bwMode="auto">
          <a:xfrm>
            <a:off x="4219575" y="1371600"/>
            <a:ext cx="6019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Text Box 14"/>
          <p:cNvSpPr txBox="1">
            <a:spLocks noChangeArrowheads="1"/>
          </p:cNvSpPr>
          <p:nvPr/>
        </p:nvSpPr>
        <p:spPr bwMode="auto">
          <a:xfrm>
            <a:off x="7315200" y="4953000"/>
            <a:ext cx="2743200" cy="482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000" dirty="0"/>
              <a:t>Source: Deloitte CIO Survey</a:t>
            </a:r>
          </a:p>
          <a:p>
            <a:pPr eaLnBrk="1" hangingPunct="1">
              <a:spcBef>
                <a:spcPct val="50000"/>
              </a:spcBef>
            </a:pPr>
            <a:r>
              <a:rPr lang="en-US" sz="1000" dirty="0">
                <a:solidFill>
                  <a:srgbClr val="FF3300"/>
                </a:solidFill>
              </a:rPr>
              <a:t>Change Leadership issues are noted in RED</a:t>
            </a:r>
          </a:p>
        </p:txBody>
      </p:sp>
      <p:sp>
        <p:nvSpPr>
          <p:cNvPr id="47111" name="Text Box 4"/>
          <p:cNvSpPr txBox="1">
            <a:spLocks noChangeArrowheads="1"/>
          </p:cNvSpPr>
          <p:nvPr/>
        </p:nvSpPr>
        <p:spPr bwMode="auto">
          <a:xfrm>
            <a:off x="1828800" y="15240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solidFill>
                  <a:srgbClr val="FF3300"/>
                </a:solidFill>
              </a:rPr>
              <a:t>Resistance by Employees</a:t>
            </a:r>
          </a:p>
        </p:txBody>
      </p:sp>
      <p:sp>
        <p:nvSpPr>
          <p:cNvPr id="47112" name="Text Box 5"/>
          <p:cNvSpPr txBox="1">
            <a:spLocks noChangeArrowheads="1"/>
          </p:cNvSpPr>
          <p:nvPr/>
        </p:nvSpPr>
        <p:spPr bwMode="auto">
          <a:xfrm>
            <a:off x="1828800" y="19050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solidFill>
                  <a:srgbClr val="FF3300"/>
                </a:solidFill>
              </a:rPr>
              <a:t>Inadequate Sponsorship</a:t>
            </a:r>
          </a:p>
        </p:txBody>
      </p:sp>
      <p:sp>
        <p:nvSpPr>
          <p:cNvPr id="47113" name="Text Box 6"/>
          <p:cNvSpPr txBox="1">
            <a:spLocks noChangeArrowheads="1"/>
          </p:cNvSpPr>
          <p:nvPr/>
        </p:nvSpPr>
        <p:spPr bwMode="auto">
          <a:xfrm>
            <a:off x="1828800" y="23622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solidFill>
                  <a:srgbClr val="FF3300"/>
                </a:solidFill>
              </a:rPr>
              <a:t>Unrealistic Expectations</a:t>
            </a:r>
          </a:p>
        </p:txBody>
      </p:sp>
      <p:sp>
        <p:nvSpPr>
          <p:cNvPr id="47114" name="Text Box 7"/>
          <p:cNvSpPr txBox="1">
            <a:spLocks noChangeArrowheads="1"/>
          </p:cNvSpPr>
          <p:nvPr/>
        </p:nvSpPr>
        <p:spPr bwMode="auto">
          <a:xfrm>
            <a:off x="1828800" y="27432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t>Poor Project Management</a:t>
            </a:r>
          </a:p>
        </p:txBody>
      </p:sp>
      <p:sp>
        <p:nvSpPr>
          <p:cNvPr id="47115" name="Text Box 8"/>
          <p:cNvSpPr txBox="1">
            <a:spLocks noChangeArrowheads="1"/>
          </p:cNvSpPr>
          <p:nvPr/>
        </p:nvSpPr>
        <p:spPr bwMode="auto">
          <a:xfrm>
            <a:off x="1828800" y="31242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t>Business Case not Compelling</a:t>
            </a:r>
          </a:p>
        </p:txBody>
      </p:sp>
      <p:sp>
        <p:nvSpPr>
          <p:cNvPr id="47116" name="Text Box 9"/>
          <p:cNvSpPr txBox="1">
            <a:spLocks noChangeArrowheads="1"/>
          </p:cNvSpPr>
          <p:nvPr/>
        </p:nvSpPr>
        <p:spPr bwMode="auto">
          <a:xfrm>
            <a:off x="1828800" y="35052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dirty="0">
                <a:solidFill>
                  <a:srgbClr val="FF3300"/>
                </a:solidFill>
              </a:rPr>
              <a:t>Project Team Lacked Skills</a:t>
            </a:r>
          </a:p>
        </p:txBody>
      </p:sp>
      <p:sp>
        <p:nvSpPr>
          <p:cNvPr id="47117" name="Text Box 10"/>
          <p:cNvSpPr txBox="1">
            <a:spLocks noChangeArrowheads="1"/>
          </p:cNvSpPr>
          <p:nvPr/>
        </p:nvSpPr>
        <p:spPr bwMode="auto">
          <a:xfrm>
            <a:off x="1828800" y="39624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dirty="0"/>
              <a:t>Scope Expansion / Uncertainty</a:t>
            </a:r>
          </a:p>
        </p:txBody>
      </p:sp>
      <p:sp>
        <p:nvSpPr>
          <p:cNvPr id="47118" name="Text Box 11"/>
          <p:cNvSpPr txBox="1">
            <a:spLocks noChangeArrowheads="1"/>
          </p:cNvSpPr>
          <p:nvPr/>
        </p:nvSpPr>
        <p:spPr bwMode="auto">
          <a:xfrm>
            <a:off x="1828800" y="43434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solidFill>
                  <a:srgbClr val="FF3300"/>
                </a:solidFill>
              </a:rPr>
              <a:t>No Organizational Change Plan</a:t>
            </a:r>
          </a:p>
        </p:txBody>
      </p:sp>
      <p:sp>
        <p:nvSpPr>
          <p:cNvPr id="47119" name="Text Box 13"/>
          <p:cNvSpPr txBox="1">
            <a:spLocks noChangeArrowheads="1"/>
          </p:cNvSpPr>
          <p:nvPr/>
        </p:nvSpPr>
        <p:spPr bwMode="auto">
          <a:xfrm>
            <a:off x="1828800" y="5105400"/>
            <a:ext cx="236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t>IT Perspective not Integrated</a:t>
            </a:r>
          </a:p>
        </p:txBody>
      </p:sp>
      <p:sp>
        <p:nvSpPr>
          <p:cNvPr id="47120" name="Text Box 12"/>
          <p:cNvSpPr txBox="1">
            <a:spLocks noChangeArrowheads="1"/>
          </p:cNvSpPr>
          <p:nvPr/>
        </p:nvSpPr>
        <p:spPr bwMode="auto">
          <a:xfrm>
            <a:off x="1828800" y="4724400"/>
            <a:ext cx="2438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a:solidFill>
                  <a:srgbClr val="FF3300"/>
                </a:solidFill>
              </a:rPr>
              <a:t>Silos/No Horizontal Process View</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57</a:t>
            </a:fld>
            <a:endParaRPr lang="en-US"/>
          </a:p>
        </p:txBody>
      </p:sp>
    </p:spTree>
    <p:extLst>
      <p:ext uri="{BB962C8B-B14F-4D97-AF65-F5344CB8AC3E}">
        <p14:creationId xmlns:p14="http://schemas.microsoft.com/office/powerpoint/2010/main" val="2092318244"/>
      </p:ext>
    </p:extLst>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ChangeArrowheads="1"/>
          </p:cNvSpPr>
          <p:nvPr>
            <p:ph type="title"/>
          </p:nvPr>
        </p:nvSpPr>
        <p:spPr>
          <a:xfrm>
            <a:off x="2667000" y="838200"/>
            <a:ext cx="7761288" cy="609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Summary</a:t>
            </a:r>
          </a:p>
        </p:txBody>
      </p:sp>
      <p:sp>
        <p:nvSpPr>
          <p:cNvPr id="68610" name="Rectangle 2"/>
          <p:cNvSpPr>
            <a:spLocks noGrp="1" noChangeArrowheads="1"/>
          </p:cNvSpPr>
          <p:nvPr>
            <p:ph idx="1"/>
          </p:nvPr>
        </p:nvSpPr>
        <p:spPr>
          <a:xfrm>
            <a:off x="1828800" y="1524000"/>
            <a:ext cx="8153400" cy="4832350"/>
          </a:xfrm>
          <a:ln/>
        </p:spPr>
        <p:txBody>
          <a:bodyPr>
            <a:no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Project managers need to take a systems approach when working on projects.</a:t>
            </a:r>
          </a:p>
          <a:p>
            <a:pPr algn="just">
              <a:lnSpc>
                <a:spcPct val="10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Organizations have four different frames: structural, human resources, political, and symbolic.</a:t>
            </a:r>
          </a:p>
          <a:p>
            <a:pPr algn="just">
              <a:lnSpc>
                <a:spcPct val="10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The structure and culture of an organization have strong implications for project managers.</a:t>
            </a:r>
          </a:p>
          <a:p>
            <a:pPr algn="just">
              <a:lnSpc>
                <a:spcPct val="10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Projects should successfully pass through each phase of the project life cycle.</a:t>
            </a:r>
          </a:p>
          <a:p>
            <a:pPr algn="just">
              <a:lnSpc>
                <a:spcPct val="10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Project managers need to consider several factors due to the unique context of IS/IT projects.</a:t>
            </a:r>
          </a:p>
        </p:txBody>
      </p:sp>
      <p:sp>
        <p:nvSpPr>
          <p:cNvPr id="3" name="Slide Number Placeholder 2"/>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58</a:t>
            </a:fld>
            <a:endParaRPr lang="en-US">
              <a:solidFill>
                <a:srgbClr val="000000"/>
              </a:solidFill>
              <a:latin typeface="Times New Roman"/>
            </a:endParaRPr>
          </a:p>
        </p:txBody>
      </p:sp>
    </p:spTree>
    <p:extLst>
      <p:ext uri="{BB962C8B-B14F-4D97-AF65-F5344CB8AC3E}">
        <p14:creationId xmlns:p14="http://schemas.microsoft.com/office/powerpoint/2010/main" val="16243304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799" y="1676400"/>
            <a:ext cx="9220201" cy="4449764"/>
          </a:xfrm>
        </p:spPr>
        <p:txBody>
          <a:bodyPr>
            <a:noAutofit/>
          </a:bodyPr>
          <a:lstStyle/>
          <a:p>
            <a:pPr lvl="0"/>
            <a:r>
              <a:rPr lang="en-US" b="0" dirty="0" smtClean="0"/>
              <a:t>Construction projects  </a:t>
            </a:r>
          </a:p>
          <a:p>
            <a:pPr lvl="0"/>
            <a:r>
              <a:rPr lang="en-US" b="0" dirty="0" smtClean="0"/>
              <a:t> Manufacturing projects </a:t>
            </a:r>
          </a:p>
          <a:p>
            <a:pPr lvl="0"/>
            <a:r>
              <a:rPr lang="en-US" b="0" dirty="0" smtClean="0"/>
              <a:t> Management projects</a:t>
            </a:r>
          </a:p>
          <a:p>
            <a:pPr lvl="0"/>
            <a:r>
              <a:rPr lang="en-US" b="0" dirty="0" smtClean="0"/>
              <a:t> Effecting a change in the structure, staff, or style of an organization</a:t>
            </a:r>
          </a:p>
          <a:p>
            <a:pPr lvl="0"/>
            <a:r>
              <a:rPr lang="en-US" b="0" dirty="0" smtClean="0"/>
              <a:t> Company mergers and buy offs </a:t>
            </a:r>
          </a:p>
          <a:p>
            <a:pPr lvl="0"/>
            <a:r>
              <a:rPr lang="en-US" b="0" dirty="0" smtClean="0"/>
              <a:t> Research projects – Academic </a:t>
            </a:r>
          </a:p>
          <a:p>
            <a:pPr lvl="0"/>
            <a:r>
              <a:rPr lang="en-US" b="0" dirty="0"/>
              <a:t>IT </a:t>
            </a:r>
            <a:r>
              <a:rPr lang="en-US" b="0" dirty="0" smtClean="0"/>
              <a:t>projects</a:t>
            </a:r>
          </a:p>
        </p:txBody>
      </p:sp>
      <p:sp>
        <p:nvSpPr>
          <p:cNvPr id="4" name="Slide Number Placeholder 3"/>
          <p:cNvSpPr>
            <a:spLocks noGrp="1"/>
          </p:cNvSpPr>
          <p:nvPr>
            <p:ph type="sldNum" sz="quarter" idx="4294967295"/>
          </p:nvPr>
        </p:nvSpPr>
        <p:spPr>
          <a:xfrm>
            <a:off x="10106026" y="6356351"/>
            <a:ext cx="561975" cy="365125"/>
          </a:xfrm>
          <a:prstGeom prst="rect">
            <a:avLst/>
          </a:prstGeom>
        </p:spPr>
        <p:txBody>
          <a:bodyPr/>
          <a:lstStyle/>
          <a:p>
            <a:fld id="{B6F15528-21DE-4FAA-801E-634DDDAF4B2B}" type="slidenum">
              <a:rPr lang="en-US" smtClean="0"/>
              <a:pPr/>
              <a:t>6</a:t>
            </a:fld>
            <a:endParaRPr lang="en-US"/>
          </a:p>
        </p:txBody>
      </p:sp>
      <p:sp>
        <p:nvSpPr>
          <p:cNvPr id="6" name="Rectangle 2"/>
          <p:cNvSpPr>
            <a:spLocks noChangeArrowheads="1"/>
          </p:cNvSpPr>
          <p:nvPr/>
        </p:nvSpPr>
        <p:spPr bwMode="auto">
          <a:xfrm>
            <a:off x="1752600" y="381001"/>
            <a:ext cx="8610600" cy="120577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a:solidFill>
                  <a:srgbClr val="500093"/>
                </a:solidFill>
                <a:latin typeface="+mj-lt"/>
                <a:ea typeface="+mj-ea"/>
                <a:cs typeface="+mj-cs"/>
              </a:rPr>
              <a:t>Example of projects</a:t>
            </a:r>
          </a:p>
        </p:txBody>
      </p:sp>
    </p:spTree>
    <p:extLst>
      <p:ext uri="{BB962C8B-B14F-4D97-AF65-F5344CB8AC3E}">
        <p14:creationId xmlns:p14="http://schemas.microsoft.com/office/powerpoint/2010/main" val="178976918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a:t>
            </a:r>
            <a:r>
              <a:rPr lang="en-US" dirty="0" smtClean="0"/>
              <a:t>IT projects</a:t>
            </a:r>
            <a:endParaRPr lang="en-US" dirty="0"/>
          </a:p>
        </p:txBody>
      </p:sp>
      <p:sp>
        <p:nvSpPr>
          <p:cNvPr id="3" name="Content Placeholder 2"/>
          <p:cNvSpPr>
            <a:spLocks noGrp="1"/>
          </p:cNvSpPr>
          <p:nvPr>
            <p:ph idx="1"/>
          </p:nvPr>
        </p:nvSpPr>
        <p:spPr/>
        <p:txBody>
          <a:bodyPr/>
          <a:lstStyle/>
          <a:p>
            <a:r>
              <a:rPr lang="en-US" b="0" dirty="0"/>
              <a:t>Software development.</a:t>
            </a:r>
          </a:p>
          <a:p>
            <a:r>
              <a:rPr lang="en-US" b="0" dirty="0"/>
              <a:t>Infrastructure improvements.</a:t>
            </a:r>
          </a:p>
          <a:p>
            <a:r>
              <a:rPr lang="en-US" b="0" dirty="0"/>
              <a:t>Cyber security projects.</a:t>
            </a:r>
          </a:p>
          <a:p>
            <a:r>
              <a:rPr lang="en-US" b="0" dirty="0"/>
              <a:t>Cloud projects.</a:t>
            </a:r>
          </a:p>
          <a:p>
            <a:r>
              <a:rPr lang="en-US" b="0" dirty="0"/>
              <a:t>Data management and analytics.</a:t>
            </a:r>
          </a:p>
          <a:p>
            <a:r>
              <a:rPr lang="en-US" b="0" dirty="0"/>
              <a:t>Enterprise resource planning (ERP)</a:t>
            </a:r>
          </a:p>
          <a:p>
            <a:r>
              <a:rPr lang="en-US" b="0" dirty="0"/>
              <a:t>Digital transformation.</a:t>
            </a:r>
          </a:p>
          <a:p>
            <a:r>
              <a:rPr lang="en-US" b="0" dirty="0"/>
              <a:t>Legacy systems.</a:t>
            </a:r>
          </a:p>
          <a:p>
            <a:endParaRPr lang="en-US" dirty="0"/>
          </a:p>
        </p:txBody>
      </p:sp>
    </p:spTree>
    <p:extLst>
      <p:ext uri="{BB962C8B-B14F-4D97-AF65-F5344CB8AC3E}">
        <p14:creationId xmlns:p14="http://schemas.microsoft.com/office/powerpoint/2010/main" val="185919144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162176" y="381000"/>
            <a:ext cx="8353425" cy="1143000"/>
          </a:xfrm>
          <a:prstGeom prst="rect">
            <a:avLst/>
          </a:prstGeom>
          <a:noFill/>
          <a:ln w="9525">
            <a:noFill/>
            <a:miter lim="800000"/>
            <a:headEnd/>
            <a:tailEnd/>
          </a:ln>
          <a:effectLst/>
          <a:extLst/>
        </p:spPr>
        <p:txBody>
          <a:bodyPr vert="horz" wrap="square" lIns="90488" tIns="44450" rIns="90488" bIns="44450" numCol="1" anchor="ctr" anchorCtr="0" compatLnSpc="1">
            <a:prstTxWarp prst="textNoShape">
              <a:avLst/>
            </a:prstTxWarp>
          </a:bodyPr>
          <a:lstStyle/>
          <a:p>
            <a:pPr algn="ctr" fontAlgn="base">
              <a:lnSpc>
                <a:spcPct val="104000"/>
              </a:lnSpc>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600" b="1" dirty="0" smtClean="0">
                <a:solidFill>
                  <a:srgbClr val="500093"/>
                </a:solidFill>
                <a:latin typeface="Arial"/>
              </a:rPr>
              <a:t>PROJECT, PROGRAM &amp; PORTFOLIO MANAGEMENT</a:t>
            </a:r>
            <a:endParaRPr lang="en-US" sz="3600" b="1" dirty="0">
              <a:solidFill>
                <a:srgbClr val="500093"/>
              </a:solidFill>
              <a:latin typeface="Arial"/>
            </a:endParaRPr>
          </a:p>
        </p:txBody>
      </p:sp>
      <p:sp>
        <p:nvSpPr>
          <p:cNvPr id="6" name="TextBox 5"/>
          <p:cNvSpPr txBox="1"/>
          <p:nvPr/>
        </p:nvSpPr>
        <p:spPr>
          <a:xfrm>
            <a:off x="1066800" y="1752600"/>
            <a:ext cx="10363200" cy="445135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lvl1pPr marL="342900" lvl="0" indent="-342900" fontAlgn="base">
              <a:spcBef>
                <a:spcPct val="20000"/>
              </a:spcBef>
              <a:spcAft>
                <a:spcPct val="0"/>
              </a:spcAft>
              <a:buClr>
                <a:srgbClr val="993300"/>
              </a:buClr>
              <a:buSzPct val="127000"/>
              <a:buFont typeface="Wingdings" pitchFamily="2" charset="2"/>
              <a:buChar char="ü"/>
              <a:defRPr sz="2800" b="0">
                <a:solidFill>
                  <a:schemeClr val="tx1"/>
                </a:solidFill>
              </a:defRPr>
            </a:lvl1pPr>
            <a:lvl2pPr marL="742950" indent="-285750" fontAlgn="base">
              <a:spcBef>
                <a:spcPct val="20000"/>
              </a:spcBef>
              <a:spcAft>
                <a:spcPct val="0"/>
              </a:spcAft>
              <a:buClr>
                <a:srgbClr val="00279F"/>
              </a:buClr>
              <a:buSzPct val="127000"/>
              <a:buFont typeface="Wingdings" pitchFamily="2" charset="2"/>
              <a:buChar char="ü"/>
              <a:defRPr sz="2400">
                <a:solidFill>
                  <a:schemeClr val="tx1"/>
                </a:solidFill>
              </a:defRPr>
            </a:lvl2pPr>
            <a:lvl3pPr marL="1143000" indent="-228600" fontAlgn="base">
              <a:spcBef>
                <a:spcPct val="20000"/>
              </a:spcBef>
              <a:spcAft>
                <a:spcPct val="0"/>
              </a:spcAft>
              <a:buClr>
                <a:srgbClr val="FF9900"/>
              </a:buClr>
              <a:buSzPct val="127000"/>
              <a:buFont typeface="Wingdings" pitchFamily="2" charset="2"/>
              <a:buChar char="ü"/>
              <a:defRPr sz="2000">
                <a:solidFill>
                  <a:schemeClr val="tx1"/>
                </a:solidFill>
              </a:defRPr>
            </a:lvl3pPr>
            <a:lvl4pPr marL="1600200" indent="-228600" fontAlgn="base">
              <a:spcBef>
                <a:spcPct val="20000"/>
              </a:spcBef>
              <a:spcAft>
                <a:spcPct val="0"/>
              </a:spcAft>
              <a:buClr>
                <a:srgbClr val="FF9900"/>
              </a:buClr>
              <a:buSzPct val="127000"/>
              <a:buFont typeface="Wingdings" pitchFamily="2" charset="2"/>
              <a:buChar char="ü"/>
              <a:defRPr>
                <a:solidFill>
                  <a:schemeClr val="tx1"/>
                </a:solidFill>
              </a:defRPr>
            </a:lvl4pPr>
            <a:lvl5pPr marL="2057400" indent="-228600" fontAlgn="base">
              <a:spcBef>
                <a:spcPct val="20000"/>
              </a:spcBef>
              <a:spcAft>
                <a:spcPct val="0"/>
              </a:spcAft>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a:defRPr/>
            </a:pPr>
            <a:r>
              <a:rPr lang="en-US" dirty="0">
                <a:solidFill>
                  <a:srgbClr val="000000"/>
                </a:solidFill>
                <a:latin typeface="Times New Roman"/>
              </a:rPr>
              <a:t>In mature Project </a:t>
            </a:r>
            <a:r>
              <a:rPr lang="en-US" dirty="0" smtClean="0">
                <a:solidFill>
                  <a:srgbClr val="000000"/>
                </a:solidFill>
                <a:latin typeface="Times New Roman"/>
              </a:rPr>
              <a:t>Management </a:t>
            </a:r>
            <a:r>
              <a:rPr lang="en-US" dirty="0">
                <a:solidFill>
                  <a:srgbClr val="000000"/>
                </a:solidFill>
                <a:latin typeface="Times New Roman"/>
              </a:rPr>
              <a:t>organizations, project </a:t>
            </a:r>
            <a:r>
              <a:rPr lang="en-US" dirty="0" smtClean="0">
                <a:solidFill>
                  <a:srgbClr val="000000"/>
                </a:solidFill>
                <a:latin typeface="Times New Roman"/>
              </a:rPr>
              <a:t>management </a:t>
            </a:r>
            <a:r>
              <a:rPr lang="en-US" dirty="0">
                <a:solidFill>
                  <a:srgbClr val="000000"/>
                </a:solidFill>
                <a:latin typeface="Times New Roman"/>
              </a:rPr>
              <a:t>exists in a broader context governed by:</a:t>
            </a:r>
          </a:p>
          <a:p>
            <a:pPr lvl="1">
              <a:defRPr/>
            </a:pPr>
            <a:r>
              <a:rPr lang="en-US" dirty="0">
                <a:solidFill>
                  <a:srgbClr val="000000"/>
                </a:solidFill>
                <a:latin typeface="Times New Roman"/>
              </a:rPr>
              <a:t> Program Management </a:t>
            </a:r>
          </a:p>
          <a:p>
            <a:pPr lvl="1">
              <a:defRPr/>
            </a:pPr>
            <a:r>
              <a:rPr lang="en-US" dirty="0">
                <a:solidFill>
                  <a:srgbClr val="000000"/>
                </a:solidFill>
                <a:latin typeface="Times New Roman"/>
              </a:rPr>
              <a:t> Portfolio Management </a:t>
            </a:r>
          </a:p>
          <a:p>
            <a:pPr marL="457200" lvl="1" indent="0">
              <a:buNone/>
              <a:defRPr/>
            </a:pPr>
            <a:endParaRPr lang="en-US" dirty="0">
              <a:solidFill>
                <a:srgbClr val="000000"/>
              </a:solidFill>
              <a:latin typeface="Times New Roman"/>
            </a:endParaRPr>
          </a:p>
          <a:p>
            <a:pPr>
              <a:defRPr/>
            </a:pPr>
            <a:r>
              <a:rPr lang="en-US" dirty="0" smtClean="0">
                <a:solidFill>
                  <a:srgbClr val="000000"/>
                </a:solidFill>
                <a:latin typeface="Times New Roman"/>
              </a:rPr>
              <a:t>What is a Project?</a:t>
            </a:r>
          </a:p>
          <a:p>
            <a:pPr>
              <a:defRPr/>
            </a:pPr>
            <a:r>
              <a:rPr lang="en-US" dirty="0" smtClean="0">
                <a:solidFill>
                  <a:srgbClr val="000000"/>
                </a:solidFill>
                <a:latin typeface="Times New Roman"/>
              </a:rPr>
              <a:t>What </a:t>
            </a:r>
            <a:r>
              <a:rPr lang="en-US" dirty="0">
                <a:solidFill>
                  <a:srgbClr val="000000"/>
                </a:solidFill>
                <a:latin typeface="Times New Roman"/>
              </a:rPr>
              <a:t>is a program?</a:t>
            </a:r>
          </a:p>
          <a:p>
            <a:pPr>
              <a:defRPr/>
            </a:pPr>
            <a:r>
              <a:rPr lang="en-US" dirty="0">
                <a:solidFill>
                  <a:srgbClr val="000000"/>
                </a:solidFill>
                <a:latin typeface="Times New Roman"/>
              </a:rPr>
              <a:t>What is a portfolio</a:t>
            </a:r>
            <a:r>
              <a:rPr lang="en-US" dirty="0" smtClean="0">
                <a:solidFill>
                  <a:srgbClr val="000000"/>
                </a:solidFill>
                <a:latin typeface="Times New Roman"/>
              </a:rPr>
              <a:t>?</a:t>
            </a:r>
            <a:endParaRPr lang="en-US" dirty="0">
              <a:solidFill>
                <a:srgbClr val="000000"/>
              </a:solidFill>
              <a:latin typeface="Times New Roman"/>
            </a:endParaRPr>
          </a:p>
          <a:p>
            <a:pPr>
              <a:defRPr/>
            </a:pPr>
            <a:endParaRPr lang="en-US" dirty="0">
              <a:solidFill>
                <a:srgbClr val="000000"/>
              </a:solidFill>
              <a:latin typeface="Times New Roman"/>
            </a:endParaRPr>
          </a:p>
        </p:txBody>
      </p:sp>
      <p:sp>
        <p:nvSpPr>
          <p:cNvPr id="2" name="Slide Number Placeholder 1"/>
          <p:cNvSpPr>
            <a:spLocks noGrp="1"/>
          </p:cNvSpPr>
          <p:nvPr>
            <p:ph type="sldNum" sz="quarter" idx="4294967295"/>
          </p:nvPr>
        </p:nvSpPr>
        <p:spPr>
          <a:xfrm>
            <a:off x="10106026" y="6356351"/>
            <a:ext cx="561975" cy="365125"/>
          </a:xfrm>
          <a:prstGeom prst="rect">
            <a:avLst/>
          </a:prstGeom>
        </p:spPr>
        <p:txBody>
          <a:bodyPr/>
          <a:lstStyle/>
          <a:p>
            <a:pPr>
              <a:defRPr/>
            </a:pPr>
            <a:fld id="{B6F15528-21DE-4FAA-801E-634DDDAF4B2B}" type="slidenum">
              <a:rPr lang="en-US">
                <a:solidFill>
                  <a:srgbClr val="000000"/>
                </a:solidFill>
                <a:latin typeface="Times New Roman"/>
              </a:rPr>
              <a:pPr>
                <a:defRPr/>
              </a:pPr>
              <a:t>8</a:t>
            </a:fld>
            <a:endParaRPr lang="en-US">
              <a:solidFill>
                <a:srgbClr val="000000"/>
              </a:solidFill>
              <a:latin typeface="Times New Roman"/>
            </a:endParaRPr>
          </a:p>
        </p:txBody>
      </p:sp>
      <p:pic>
        <p:nvPicPr>
          <p:cNvPr id="3074" name="Picture 2" descr="Black Woman Thinking Images – Browse 238,315 Stock Photos, Vectors, and  Video | Adobe Stock"/>
          <p:cNvPicPr>
            <a:picLocks noChangeAspect="1" noChangeArrowheads="1"/>
          </p:cNvPicPr>
          <p:nvPr/>
        </p:nvPicPr>
        <p:blipFill rotWithShape="1">
          <a:blip r:embed="rId3">
            <a:extLst>
              <a:ext uri="{28A0092B-C50C-407E-A947-70E740481C1C}">
                <a14:useLocalDpi xmlns:a14="http://schemas.microsoft.com/office/drawing/2010/main" val="0"/>
              </a:ext>
            </a:extLst>
          </a:blip>
          <a:srcRect r="41688"/>
          <a:stretch/>
        </p:blipFill>
        <p:spPr bwMode="auto">
          <a:xfrm>
            <a:off x="8153400" y="2590800"/>
            <a:ext cx="2984499"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198608"/>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Program, Portfolio</a:t>
            </a:r>
          </a:p>
        </p:txBody>
      </p:sp>
      <p:sp>
        <p:nvSpPr>
          <p:cNvPr id="5" name="Text Placeholder 4"/>
          <p:cNvSpPr>
            <a:spLocks noGrp="1"/>
          </p:cNvSpPr>
          <p:nvPr>
            <p:ph type="body" sz="half" idx="1"/>
          </p:nvPr>
        </p:nvSpPr>
        <p:spPr>
          <a:xfrm>
            <a:off x="1016000" y="1752600"/>
            <a:ext cx="4622800" cy="4343400"/>
          </a:xfrm>
        </p:spPr>
        <p:txBody>
          <a:bodyPr/>
          <a:lstStyle/>
          <a:p>
            <a:r>
              <a:rPr lang="en-US" dirty="0" smtClean="0"/>
              <a:t>By now, we already know what a Project is. </a:t>
            </a:r>
          </a:p>
          <a:p>
            <a:pPr marL="0" indent="0">
              <a:buNone/>
            </a:pPr>
            <a:endParaRPr lang="en-US" dirty="0" smtClean="0"/>
          </a:p>
          <a:p>
            <a:r>
              <a:rPr lang="en-US" dirty="0" smtClean="0"/>
              <a:t>What is;</a:t>
            </a:r>
          </a:p>
          <a:p>
            <a:pPr lvl="1"/>
            <a:r>
              <a:rPr lang="en-US" dirty="0" smtClean="0"/>
              <a:t>A Program?</a:t>
            </a:r>
          </a:p>
          <a:p>
            <a:pPr lvl="1"/>
            <a:r>
              <a:rPr lang="en-US" dirty="0" smtClean="0"/>
              <a:t>A Portfolio?</a:t>
            </a:r>
            <a:endParaRPr lang="en-US" dirty="0"/>
          </a:p>
        </p:txBody>
      </p:sp>
      <p:pic>
        <p:nvPicPr>
          <p:cNvPr id="2050" name="Picture 2" descr="Project Portfolio Management - FourWeekMBA"/>
          <p:cNvPicPr>
            <a:picLocks noChangeAspect="1" noChangeArrowheads="1"/>
          </p:cNvPicPr>
          <p:nvPr/>
        </p:nvPicPr>
        <p:blipFill rotWithShape="1">
          <a:blip r:embed="rId2">
            <a:extLst>
              <a:ext uri="{28A0092B-C50C-407E-A947-70E740481C1C}">
                <a14:useLocalDpi xmlns:a14="http://schemas.microsoft.com/office/drawing/2010/main" val="0"/>
              </a:ext>
            </a:extLst>
          </a:blip>
          <a:srcRect l="18913" t="21896" r="19622" b="7843"/>
          <a:stretch/>
        </p:blipFill>
        <p:spPr bwMode="auto">
          <a:xfrm>
            <a:off x="6172200" y="1786467"/>
            <a:ext cx="5307778" cy="4389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36762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59B69B3D-FE1B-4AC5-A2C1-1FF949692F9E}" vid="{D59694AD-587D-4FA6-97C7-680B6AE02D18}"/>
    </a:ext>
  </a:extLst>
</a:theme>
</file>

<file path=ppt/theme/theme3.xml><?xml version="1.0" encoding="utf-8"?>
<a:theme xmlns:a="http://schemas.openxmlformats.org/drawingml/2006/main" name="2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59B69B3D-FE1B-4AC5-A2C1-1FF949692F9E}" vid="{D59694AD-587D-4FA6-97C7-680B6AE02D18}"/>
    </a:ext>
  </a:extLst>
</a:theme>
</file>

<file path=ppt/theme/theme4.xml><?xml version="1.0" encoding="utf-8"?>
<a:theme xmlns:a="http://schemas.openxmlformats.org/drawingml/2006/main" name="3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59B69B3D-FE1B-4AC5-A2C1-1FF949692F9E}" vid="{D59694AD-587D-4FA6-97C7-680B6AE02D18}"/>
    </a:ext>
  </a:extLst>
</a:theme>
</file>

<file path=ppt/theme/theme5.xml><?xml version="1.0" encoding="utf-8"?>
<a:theme xmlns:a="http://schemas.openxmlformats.org/drawingml/2006/main" name="4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59B69B3D-FE1B-4AC5-A2C1-1FF949692F9E}" vid="{D59694AD-587D-4FA6-97C7-680B6AE02D18}"/>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6975</TotalTime>
  <Words>3473</Words>
  <Application>Microsoft Office PowerPoint</Application>
  <PresentationFormat>Widescreen</PresentationFormat>
  <Paragraphs>481</Paragraphs>
  <Slides>58</Slides>
  <Notes>9</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58</vt:i4>
      </vt:variant>
    </vt:vector>
  </HeadingPairs>
  <TitlesOfParts>
    <vt:vector size="67" baseType="lpstr">
      <vt:lpstr>Arial</vt:lpstr>
      <vt:lpstr>Calibri</vt:lpstr>
      <vt:lpstr>Times New Roman</vt:lpstr>
      <vt:lpstr>Wingdings</vt:lpstr>
      <vt:lpstr>Theme1</vt:lpstr>
      <vt:lpstr>1_Theme1</vt:lpstr>
      <vt:lpstr>2_Theme1</vt:lpstr>
      <vt:lpstr>3_Theme1</vt:lpstr>
      <vt:lpstr>4_Theme1</vt:lpstr>
      <vt:lpstr>IS PROJECT MANAGEMENT </vt:lpstr>
      <vt:lpstr>Motivation – Why this course?</vt:lpstr>
      <vt:lpstr>To cover</vt:lpstr>
      <vt:lpstr>WHAT IS A PROJECT?</vt:lpstr>
      <vt:lpstr>When do projects come to an end?</vt:lpstr>
      <vt:lpstr>PowerPoint Presentation</vt:lpstr>
      <vt:lpstr>Example of IT projects</vt:lpstr>
      <vt:lpstr>PowerPoint Presentation</vt:lpstr>
      <vt:lpstr>Project, Program, Portfolio</vt:lpstr>
      <vt:lpstr>PowerPoint Presentation</vt:lpstr>
      <vt:lpstr>PowerPoint Presentation</vt:lpstr>
      <vt:lpstr>PowerPoint Presentation</vt:lpstr>
      <vt:lpstr>PowerPoint Presentation</vt:lpstr>
      <vt:lpstr>Project, Program, Portfolio</vt:lpstr>
      <vt:lpstr>PowerPoint Presentation</vt:lpstr>
      <vt:lpstr>PowerPoint Presentation</vt:lpstr>
      <vt:lpstr>PowerPoint Presentation</vt:lpstr>
      <vt:lpstr>PowerPoint Presentation</vt:lpstr>
      <vt:lpstr>PowerPoint Presentation</vt:lpstr>
      <vt:lpstr>PROJECT MANAGEMENT FRAMEWORK</vt:lpstr>
      <vt:lpstr>PM framework….</vt:lpstr>
      <vt:lpstr>PowerPoint Presentation</vt:lpstr>
      <vt:lpstr>PowerPoint Presentation</vt:lpstr>
      <vt:lpstr>PowerPoint Presentation</vt:lpstr>
      <vt:lpstr>PMI PMBOK Processes</vt:lpstr>
      <vt:lpstr>Prince2 Processes</vt:lpstr>
      <vt:lpstr>PowerPoint Presentation</vt:lpstr>
      <vt:lpstr>Benefits of project management</vt:lpstr>
      <vt:lpstr>PowerPoint Presentation</vt:lpstr>
      <vt:lpstr>PowerPoint Presentation</vt:lpstr>
      <vt:lpstr>PowerPoint Presentation</vt:lpstr>
      <vt:lpstr>PowerPoint Presentation</vt:lpstr>
      <vt:lpstr>PowerPoint Presentation</vt:lpstr>
      <vt:lpstr>PowerPoint Presentation</vt:lpstr>
      <vt:lpstr>Understanding Organisations for Project Success</vt:lpstr>
      <vt:lpstr>Why Structural Frame?</vt:lpstr>
      <vt:lpstr>Organisation Culture</vt:lpstr>
      <vt:lpstr>Characteristics of Organisation Culture</vt:lpstr>
      <vt:lpstr>Importance of Top Management Commitment</vt:lpstr>
      <vt:lpstr>PowerPoint Presentation</vt:lpstr>
      <vt:lpstr>PowerPoint Presentation</vt:lpstr>
      <vt:lpstr>Application area knowledge, standards, and regulations;</vt:lpstr>
      <vt:lpstr>Understanding project Environment</vt:lpstr>
      <vt:lpstr>Need for Organizational Commitment to IT‏</vt:lpstr>
      <vt:lpstr>Organizational Standards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IT Projects</dc:title>
  <dc:creator>ALBERT JONS</dc:creator>
  <cp:lastModifiedBy>hp i5</cp:lastModifiedBy>
  <cp:revision>161</cp:revision>
  <dcterms:created xsi:type="dcterms:W3CDTF">2006-08-16T00:00:00Z</dcterms:created>
  <dcterms:modified xsi:type="dcterms:W3CDTF">2025-02-05T16:30:17Z</dcterms:modified>
</cp:coreProperties>
</file>