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38" r:id="rId1"/>
  </p:sldMasterIdLst>
  <p:notesMasterIdLst>
    <p:notesMasterId r:id="rId39"/>
  </p:notesMasterIdLst>
  <p:handoutMasterIdLst>
    <p:handoutMasterId r:id="rId40"/>
  </p:handoutMasterIdLst>
  <p:sldIdLst>
    <p:sldId id="257" r:id="rId2"/>
    <p:sldId id="321" r:id="rId3"/>
    <p:sldId id="260" r:id="rId4"/>
    <p:sldId id="261" r:id="rId5"/>
    <p:sldId id="263" r:id="rId6"/>
    <p:sldId id="264" r:id="rId7"/>
    <p:sldId id="265" r:id="rId8"/>
    <p:sldId id="266" r:id="rId9"/>
    <p:sldId id="267" r:id="rId10"/>
    <p:sldId id="268" r:id="rId11"/>
    <p:sldId id="269" r:id="rId12"/>
    <p:sldId id="271" r:id="rId13"/>
    <p:sldId id="270"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6" r:id="rId28"/>
    <p:sldId id="287" r:id="rId29"/>
    <p:sldId id="288" r:id="rId30"/>
    <p:sldId id="323" r:id="rId31"/>
    <p:sldId id="324" r:id="rId32"/>
    <p:sldId id="322" r:id="rId33"/>
    <p:sldId id="289" r:id="rId34"/>
    <p:sldId id="290" r:id="rId35"/>
    <p:sldId id="291" r:id="rId36"/>
    <p:sldId id="292" r:id="rId37"/>
    <p:sldId id="293" r:id="rId38"/>
  </p:sldIdLst>
  <p:sldSz cx="9144000" cy="6858000" type="screen4x3"/>
  <p:notesSz cx="9190038" cy="6858000"/>
  <p:defaultTextStyle>
    <a:defPPr>
      <a:defRPr lang="en-GB"/>
    </a:defPPr>
    <a:lvl1pPr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1pPr>
    <a:lvl2pPr marL="4572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2pPr>
    <a:lvl3pPr marL="9144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3pPr>
    <a:lvl4pPr marL="13716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4pPr>
    <a:lvl5pPr marL="1828800" algn="l" defTabSz="457200" rtl="0" eaLnBrk="0" fontAlgn="base" hangingPunct="0">
      <a:spcBef>
        <a:spcPct val="0"/>
      </a:spcBef>
      <a:spcAft>
        <a:spcPct val="0"/>
      </a:spcAft>
      <a:defRPr sz="2400" kern="1200">
        <a:solidFill>
          <a:schemeClr val="bg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2400" kern="1200">
        <a:solidFill>
          <a:schemeClr val="bg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9">
          <p15:clr>
            <a:srgbClr val="A4A3A4"/>
          </p15:clr>
        </p15:guide>
        <p15:guide id="2" pos="289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16" autoAdjust="0"/>
    <p:restoredTop sz="75926" autoAdjust="0"/>
  </p:normalViewPr>
  <p:slideViewPr>
    <p:cSldViewPr>
      <p:cViewPr varScale="1">
        <p:scale>
          <a:sx n="98" d="100"/>
          <a:sy n="98" d="100"/>
        </p:scale>
        <p:origin x="1992" y="200"/>
      </p:cViewPr>
      <p:guideLst>
        <p:guide orient="horz" pos="2160"/>
        <p:guide pos="2880"/>
      </p:guideLst>
    </p:cSldViewPr>
  </p:slideViewPr>
  <p:outlineViewPr>
    <p:cViewPr varScale="1">
      <p:scale>
        <a:sx n="170" d="200"/>
        <a:sy n="170" d="200"/>
      </p:scale>
      <p:origin x="-780" y="-84"/>
    </p:cViewPr>
  </p:outlineViewPr>
  <p:notesTextViewPr>
    <p:cViewPr>
      <p:scale>
        <a:sx n="66" d="100"/>
        <a:sy n="66" d="100"/>
      </p:scale>
      <p:origin x="0" y="0"/>
    </p:cViewPr>
  </p:notesTextViewPr>
  <p:sorterViewPr>
    <p:cViewPr>
      <p:scale>
        <a:sx n="100" d="100"/>
        <a:sy n="100" d="100"/>
      </p:scale>
      <p:origin x="0" y="0"/>
    </p:cViewPr>
  </p:sorterViewPr>
  <p:notesViewPr>
    <p:cSldViewPr>
      <p:cViewPr varScale="1">
        <p:scale>
          <a:sx n="59" d="100"/>
          <a:sy n="59" d="100"/>
        </p:scale>
        <p:origin x="-1752" y="-72"/>
      </p:cViewPr>
      <p:guideLst>
        <p:guide orient="horz" pos="2149"/>
        <p:guide pos="289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2BBBD6A-9C6E-4BAB-8C54-09D5B4DA98A2}"/>
              </a:ext>
            </a:extLst>
          </p:cNvPr>
          <p:cNvSpPr>
            <a:spLocks noGrp="1"/>
          </p:cNvSpPr>
          <p:nvPr>
            <p:ph type="hdr" sz="quarter"/>
          </p:nvPr>
        </p:nvSpPr>
        <p:spPr>
          <a:xfrm>
            <a:off x="0" y="0"/>
            <a:ext cx="3983038" cy="342900"/>
          </a:xfrm>
          <a:prstGeom prst="rect">
            <a:avLst/>
          </a:prstGeom>
        </p:spPr>
        <p:txBody>
          <a:bodyPr vert="horz" lIns="91440" tIns="45720" rIns="91440" bIns="45720" rtlCol="0"/>
          <a:lstStyle>
            <a:lvl1pPr algn="l"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990122E3-493F-4A4E-84B0-D1D932E41363}"/>
              </a:ext>
            </a:extLst>
          </p:cNvPr>
          <p:cNvSpPr>
            <a:spLocks noGrp="1"/>
          </p:cNvSpPr>
          <p:nvPr>
            <p:ph type="dt" sz="quarter" idx="1"/>
          </p:nvPr>
        </p:nvSpPr>
        <p:spPr>
          <a:xfrm>
            <a:off x="5205413" y="0"/>
            <a:ext cx="3983037" cy="342900"/>
          </a:xfrm>
          <a:prstGeom prst="rect">
            <a:avLst/>
          </a:prstGeom>
        </p:spPr>
        <p:txBody>
          <a:bodyPr vert="horz" lIns="91440" tIns="45720" rIns="91440" bIns="45720" rtlCol="0"/>
          <a:lstStyle>
            <a:lvl1pPr algn="r"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fld id="{BE30B64F-D9B4-4FB0-8AB9-DA3FE8532783}" type="datetimeFigureOut">
              <a:rPr lang="en-US"/>
              <a:pPr>
                <a:defRPr/>
              </a:pPr>
              <a:t>3/17/25</a:t>
            </a:fld>
            <a:endParaRPr lang="en-US"/>
          </a:p>
        </p:txBody>
      </p:sp>
      <p:sp>
        <p:nvSpPr>
          <p:cNvPr id="4" name="Footer Placeholder 3">
            <a:extLst>
              <a:ext uri="{FF2B5EF4-FFF2-40B4-BE49-F238E27FC236}">
                <a16:creationId xmlns:a16="http://schemas.microsoft.com/office/drawing/2014/main" id="{D6055333-9BCD-4692-8D39-97C4D9102FA2}"/>
              </a:ext>
            </a:extLst>
          </p:cNvPr>
          <p:cNvSpPr>
            <a:spLocks noGrp="1"/>
          </p:cNvSpPr>
          <p:nvPr>
            <p:ph type="ftr" sz="quarter" idx="2"/>
          </p:nvPr>
        </p:nvSpPr>
        <p:spPr>
          <a:xfrm>
            <a:off x="0" y="6513513"/>
            <a:ext cx="3983038" cy="342900"/>
          </a:xfrm>
          <a:prstGeom prst="rect">
            <a:avLst/>
          </a:prstGeom>
        </p:spPr>
        <p:txBody>
          <a:bodyPr vert="horz" lIns="91440" tIns="45720" rIns="91440" bIns="45720" rtlCol="0" anchor="b"/>
          <a:lstStyle>
            <a:lvl1pPr algn="l" eaLnBrk="1" hangingPunct="1">
              <a:lnSpc>
                <a:spcPct val="96000"/>
              </a:lnSpc>
              <a:buClr>
                <a:srgbClr val="000000"/>
              </a:buClr>
              <a:buSzPct val="100000"/>
              <a:buFont typeface="Times New Roman" pitchFamily="16" charset="0"/>
              <a:buNone/>
              <a:defRPr sz="1200">
                <a:latin typeface="Times New Roman" pitchFamily="16"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86233C33-6FCA-483D-930A-7906CAD728CB}"/>
              </a:ext>
            </a:extLst>
          </p:cNvPr>
          <p:cNvSpPr>
            <a:spLocks noGrp="1"/>
          </p:cNvSpPr>
          <p:nvPr>
            <p:ph type="sldNum" sz="quarter" idx="3"/>
          </p:nvPr>
        </p:nvSpPr>
        <p:spPr>
          <a:xfrm>
            <a:off x="5205413" y="6513513"/>
            <a:ext cx="3983037" cy="342900"/>
          </a:xfrm>
          <a:prstGeom prst="rect">
            <a:avLst/>
          </a:prstGeom>
        </p:spPr>
        <p:txBody>
          <a:bodyPr vert="horz" wrap="square" lIns="91440" tIns="45720" rIns="91440" bIns="45720" numCol="1" anchor="b" anchorCtr="0" compatLnSpc="1">
            <a:prstTxWarp prst="textNoShape">
              <a:avLst/>
            </a:prstTxWarp>
          </a:bodyPr>
          <a:lstStyle>
            <a:lvl1pPr algn="r" eaLnBrk="1" hangingPunct="1">
              <a:lnSpc>
                <a:spcPct val="96000"/>
              </a:lnSpc>
              <a:buClr>
                <a:srgbClr val="000000"/>
              </a:buClr>
              <a:buSzPct val="100000"/>
              <a:buFont typeface="Times New Roman" panose="02020603050405020304" pitchFamily="18" charset="0"/>
              <a:buNone/>
              <a:defRPr sz="1200"/>
            </a:lvl1pPr>
          </a:lstStyle>
          <a:p>
            <a:fld id="{A684BCAF-32E9-45BB-BE3D-134BB50ADA2C}"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AutoShape 1">
            <a:extLst>
              <a:ext uri="{FF2B5EF4-FFF2-40B4-BE49-F238E27FC236}">
                <a16:creationId xmlns:a16="http://schemas.microsoft.com/office/drawing/2014/main" id="{6FFD5F39-BFBA-4396-8610-2F1A6E199FDF}"/>
              </a:ext>
            </a:extLst>
          </p:cNvPr>
          <p:cNvSpPr>
            <a:spLocks noChangeArrowheads="1"/>
          </p:cNvSpPr>
          <p:nvPr/>
        </p:nvSpPr>
        <p:spPr bwMode="auto">
          <a:xfrm>
            <a:off x="0" y="0"/>
            <a:ext cx="9190038" cy="68580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18435" name="AutoShape 2">
            <a:extLst>
              <a:ext uri="{FF2B5EF4-FFF2-40B4-BE49-F238E27FC236}">
                <a16:creationId xmlns:a16="http://schemas.microsoft.com/office/drawing/2014/main" id="{368FAF5E-7C2A-48E7-9386-B117BC78983E}"/>
              </a:ext>
            </a:extLst>
          </p:cNvPr>
          <p:cNvSpPr>
            <a:spLocks noChangeArrowheads="1"/>
          </p:cNvSpPr>
          <p:nvPr/>
        </p:nvSpPr>
        <p:spPr bwMode="auto">
          <a:xfrm>
            <a:off x="0" y="0"/>
            <a:ext cx="9190038" cy="68595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18436" name="AutoShape 3">
            <a:extLst>
              <a:ext uri="{FF2B5EF4-FFF2-40B4-BE49-F238E27FC236}">
                <a16:creationId xmlns:a16="http://schemas.microsoft.com/office/drawing/2014/main" id="{0437AB19-54E0-4874-BEDC-CDEB76AABB7E}"/>
              </a:ext>
            </a:extLst>
          </p:cNvPr>
          <p:cNvSpPr>
            <a:spLocks noChangeArrowheads="1"/>
          </p:cNvSpPr>
          <p:nvPr/>
        </p:nvSpPr>
        <p:spPr bwMode="auto">
          <a:xfrm>
            <a:off x="0" y="0"/>
            <a:ext cx="9190038" cy="6859588"/>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endParaRPr lang="en-US"/>
          </a:p>
        </p:txBody>
      </p:sp>
      <p:sp>
        <p:nvSpPr>
          <p:cNvPr id="3076" name="Rectangle 4">
            <a:extLst>
              <a:ext uri="{FF2B5EF4-FFF2-40B4-BE49-F238E27FC236}">
                <a16:creationId xmlns:a16="http://schemas.microsoft.com/office/drawing/2014/main" id="{0F000E7F-3515-423C-AE36-89295B6B3542}"/>
              </a:ext>
            </a:extLst>
          </p:cNvPr>
          <p:cNvSpPr>
            <a:spLocks noGrp="1" noChangeArrowheads="1"/>
          </p:cNvSpPr>
          <p:nvPr>
            <p:ph type="hdr"/>
          </p:nvPr>
        </p:nvSpPr>
        <p:spPr bwMode="auto">
          <a:xfrm>
            <a:off x="0" y="6350"/>
            <a:ext cx="3976688" cy="319088"/>
          </a:xfrm>
          <a:prstGeom prst="rect">
            <a:avLst/>
          </a:prstGeom>
          <a:noFill/>
          <a:ln w="9525">
            <a:noFill/>
            <a:round/>
            <a:headEnd/>
            <a:tailEnd/>
          </a:ln>
          <a:effectLst/>
        </p:spPr>
        <p:txBody>
          <a:bodyPr vert="horz" wrap="square" lIns="19080" tIns="0" rIns="19080" bIns="0" numCol="1" anchor="t" anchorCtr="0" compatLnSpc="1">
            <a:prstTxWarp prst="textNoShape">
              <a:avLst/>
            </a:prstTxWarp>
          </a:bodyPr>
          <a:lstStyle>
            <a:lvl1pPr eaLnBrk="0" hangingPunct="0">
              <a:lnSpc>
                <a:spcPct val="100000"/>
              </a:lnSpc>
              <a:buClr>
                <a:srgbClr val="000000"/>
              </a:buClr>
              <a:buSzPct val="45000"/>
              <a:buFont typeface="Wingdings" charset="2"/>
              <a:buNone/>
              <a:tabLst>
                <a:tab pos="723900" algn="l"/>
                <a:tab pos="1447800" algn="l"/>
                <a:tab pos="2171700" algn="l"/>
                <a:tab pos="2895600" algn="l"/>
              </a:tabLst>
              <a:defRPr sz="1000" i="1">
                <a:solidFill>
                  <a:srgbClr val="000000"/>
                </a:solidFill>
                <a:latin typeface="Times New Roman" pitchFamily="16" charset="0"/>
                <a:cs typeface="Arial" charset="0"/>
              </a:defRPr>
            </a:lvl1pPr>
          </a:lstStyle>
          <a:p>
            <a:pPr>
              <a:defRPr/>
            </a:pPr>
            <a:endParaRPr lang="en-GB"/>
          </a:p>
        </p:txBody>
      </p:sp>
      <p:sp>
        <p:nvSpPr>
          <p:cNvPr id="3077" name="Rectangle 5">
            <a:extLst>
              <a:ext uri="{FF2B5EF4-FFF2-40B4-BE49-F238E27FC236}">
                <a16:creationId xmlns:a16="http://schemas.microsoft.com/office/drawing/2014/main" id="{1EED7F7C-8526-4EE8-B59C-D3CD0A462EE5}"/>
              </a:ext>
            </a:extLst>
          </p:cNvPr>
          <p:cNvSpPr>
            <a:spLocks noGrp="1" noChangeArrowheads="1"/>
          </p:cNvSpPr>
          <p:nvPr>
            <p:ph type="dt"/>
          </p:nvPr>
        </p:nvSpPr>
        <p:spPr bwMode="auto">
          <a:xfrm>
            <a:off x="5207000" y="6350"/>
            <a:ext cx="3976688" cy="319088"/>
          </a:xfrm>
          <a:prstGeom prst="rect">
            <a:avLst/>
          </a:prstGeom>
          <a:noFill/>
          <a:ln w="9525">
            <a:noFill/>
            <a:round/>
            <a:headEnd/>
            <a:tailEnd/>
          </a:ln>
          <a:effectLst/>
        </p:spPr>
        <p:txBody>
          <a:bodyPr vert="horz" wrap="square" lIns="19080" tIns="0" rIns="19080" bIns="0" numCol="1" anchor="t" anchorCtr="0" compatLnSpc="1">
            <a:prstTxWarp prst="textNoShape">
              <a:avLst/>
            </a:prstTxWarp>
          </a:bodyPr>
          <a:lstStyle>
            <a:lvl1pPr algn="r" eaLnBrk="0" hangingPunct="0">
              <a:lnSpc>
                <a:spcPct val="100000"/>
              </a:lnSpc>
              <a:buClr>
                <a:srgbClr val="000000"/>
              </a:buClr>
              <a:buSzPct val="45000"/>
              <a:buFont typeface="Wingdings" charset="2"/>
              <a:buNone/>
              <a:tabLst>
                <a:tab pos="723900" algn="l"/>
                <a:tab pos="1447800" algn="l"/>
                <a:tab pos="2171700" algn="l"/>
                <a:tab pos="2895600" algn="l"/>
              </a:tabLst>
              <a:defRPr sz="1000" i="1">
                <a:solidFill>
                  <a:srgbClr val="000000"/>
                </a:solidFill>
                <a:latin typeface="Times New Roman" pitchFamily="16" charset="0"/>
                <a:cs typeface="Arial" charset="0"/>
              </a:defRPr>
            </a:lvl1pPr>
          </a:lstStyle>
          <a:p>
            <a:pPr>
              <a:defRPr/>
            </a:pPr>
            <a:r>
              <a:rPr lang="en-GB"/>
              <a:t>11/04/00</a:t>
            </a:r>
          </a:p>
        </p:txBody>
      </p:sp>
      <p:sp>
        <p:nvSpPr>
          <p:cNvPr id="3078" name="Rectangle 6">
            <a:extLst>
              <a:ext uri="{FF2B5EF4-FFF2-40B4-BE49-F238E27FC236}">
                <a16:creationId xmlns:a16="http://schemas.microsoft.com/office/drawing/2014/main" id="{FC00339E-0DBF-4A11-B174-60C062A9E507}"/>
              </a:ext>
            </a:extLst>
          </p:cNvPr>
          <p:cNvSpPr>
            <a:spLocks noGrp="1" noChangeArrowheads="1"/>
          </p:cNvSpPr>
          <p:nvPr>
            <p:ph type="ftr"/>
          </p:nvPr>
        </p:nvSpPr>
        <p:spPr bwMode="auto">
          <a:xfrm>
            <a:off x="0" y="6529388"/>
            <a:ext cx="3976688" cy="317500"/>
          </a:xfrm>
          <a:prstGeom prst="rect">
            <a:avLst/>
          </a:prstGeom>
          <a:noFill/>
          <a:ln w="9525">
            <a:noFill/>
            <a:round/>
            <a:headEnd/>
            <a:tailEnd/>
          </a:ln>
          <a:effectLst/>
        </p:spPr>
        <p:txBody>
          <a:bodyPr vert="horz" wrap="square" lIns="19080" tIns="0" rIns="19080" bIns="0" numCol="1" anchor="b" anchorCtr="0" compatLnSpc="1">
            <a:prstTxWarp prst="textNoShape">
              <a:avLst/>
            </a:prstTxWarp>
          </a:bodyPr>
          <a:lstStyle>
            <a:lvl1pPr eaLnBrk="0" hangingPunct="0">
              <a:lnSpc>
                <a:spcPct val="100000"/>
              </a:lnSpc>
              <a:buClr>
                <a:srgbClr val="000000"/>
              </a:buClr>
              <a:buSzPct val="45000"/>
              <a:buFont typeface="Wingdings" charset="2"/>
              <a:buNone/>
              <a:tabLst>
                <a:tab pos="723900" algn="l"/>
                <a:tab pos="1447800" algn="l"/>
                <a:tab pos="2171700" algn="l"/>
                <a:tab pos="2895600" algn="l"/>
              </a:tabLst>
              <a:defRPr sz="1000" i="1">
                <a:solidFill>
                  <a:srgbClr val="000000"/>
                </a:solidFill>
                <a:latin typeface="Times New Roman" pitchFamily="16" charset="0"/>
                <a:cs typeface="Arial" charset="0"/>
              </a:defRPr>
            </a:lvl1pPr>
          </a:lstStyle>
          <a:p>
            <a:pPr>
              <a:defRPr/>
            </a:pPr>
            <a:endParaRPr lang="en-GB"/>
          </a:p>
        </p:txBody>
      </p:sp>
      <p:sp>
        <p:nvSpPr>
          <p:cNvPr id="3079" name="Rectangle 7">
            <a:extLst>
              <a:ext uri="{FF2B5EF4-FFF2-40B4-BE49-F238E27FC236}">
                <a16:creationId xmlns:a16="http://schemas.microsoft.com/office/drawing/2014/main" id="{8D5E9879-48D4-41B5-86DD-C1905B4157B8}"/>
              </a:ext>
            </a:extLst>
          </p:cNvPr>
          <p:cNvSpPr>
            <a:spLocks noGrp="1" noChangeArrowheads="1"/>
          </p:cNvSpPr>
          <p:nvPr>
            <p:ph type="sldNum"/>
          </p:nvPr>
        </p:nvSpPr>
        <p:spPr bwMode="auto">
          <a:xfrm>
            <a:off x="5207000" y="6529388"/>
            <a:ext cx="3976688" cy="317500"/>
          </a:xfrm>
          <a:prstGeom prst="rect">
            <a:avLst/>
          </a:prstGeom>
          <a:noFill/>
          <a:ln w="9525">
            <a:noFill/>
            <a:round/>
            <a:headEnd/>
            <a:tailEnd/>
          </a:ln>
          <a:effectLst/>
        </p:spPr>
        <p:txBody>
          <a:bodyPr vert="horz" wrap="square" lIns="19080" tIns="0" rIns="19080" bIns="0" numCol="1" anchor="b" anchorCtr="0" compatLnSpc="1">
            <a:prstTxWarp prst="textNoShape">
              <a:avLst/>
            </a:prstTxWarp>
          </a:bodyPr>
          <a:lstStyle>
            <a:lvl1pPr algn="r">
              <a:buClr>
                <a:srgbClr val="000000"/>
              </a:buClr>
              <a:buSzPct val="45000"/>
              <a:buFont typeface="Wingdings" panose="05000000000000000000" pitchFamily="2" charset="2"/>
              <a:buNone/>
              <a:tabLst>
                <a:tab pos="723900" algn="l"/>
                <a:tab pos="1447800" algn="l"/>
                <a:tab pos="2171700" algn="l"/>
                <a:tab pos="2895600" algn="l"/>
              </a:tabLst>
              <a:defRPr sz="1000" i="1">
                <a:solidFill>
                  <a:srgbClr val="000000"/>
                </a:solidFill>
              </a:defRPr>
            </a:lvl1pPr>
          </a:lstStyle>
          <a:p>
            <a:fld id="{C4AE54C5-8946-45F7-B826-1FFB39D1DCBA}" type="slidenum">
              <a:rPr lang="en-GB" altLang="en-US"/>
              <a:pPr/>
              <a:t>‹#›</a:t>
            </a:fld>
            <a:endParaRPr lang="en-GB" altLang="en-US"/>
          </a:p>
        </p:txBody>
      </p:sp>
      <p:sp>
        <p:nvSpPr>
          <p:cNvPr id="3080" name="Rectangle 8">
            <a:extLst>
              <a:ext uri="{FF2B5EF4-FFF2-40B4-BE49-F238E27FC236}">
                <a16:creationId xmlns:a16="http://schemas.microsoft.com/office/drawing/2014/main" id="{33F2C1AB-525D-42FF-90C4-10625ADCC448}"/>
              </a:ext>
            </a:extLst>
          </p:cNvPr>
          <p:cNvSpPr>
            <a:spLocks noChangeArrowheads="1"/>
          </p:cNvSpPr>
          <p:nvPr/>
        </p:nvSpPr>
        <p:spPr bwMode="auto">
          <a:xfrm>
            <a:off x="3746500" y="6534150"/>
            <a:ext cx="760413" cy="260350"/>
          </a:xfrm>
          <a:prstGeom prst="rect">
            <a:avLst/>
          </a:prstGeom>
          <a:noFill/>
          <a:ln w="9525">
            <a:noFill/>
            <a:round/>
            <a:headEnd/>
            <a:tailEnd/>
          </a:ln>
          <a:effectLst/>
        </p:spPr>
        <p:txBody>
          <a:bodyPr wrap="none" lIns="85680" tIns="42840" rIns="85680" bIns="4284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1pPr>
            <a:lvl2pPr marL="742950" indent="-28575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2pPr>
            <a:lvl3pPr marL="1143000" indent="-2286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3pPr>
            <a:lvl4pPr marL="1600200" indent="-2286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4pPr>
            <a:lvl5pPr marL="2057400" indent="-2286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cs typeface="Arial" panose="020B0604020202020204" pitchFamily="34" charset="0"/>
              </a:defRPr>
            </a:lvl9pPr>
          </a:lstStyle>
          <a:p>
            <a:pPr algn="ctr">
              <a:lnSpc>
                <a:spcPct val="94000"/>
              </a:lnSpc>
              <a:buClr>
                <a:srgbClr val="000000"/>
              </a:buClr>
              <a:buSzPct val="100000"/>
              <a:buFont typeface="Times New Roman" panose="02020603050405020304" pitchFamily="18" charset="0"/>
              <a:buNone/>
            </a:pPr>
            <a:r>
              <a:rPr lang="en-GB" altLang="en-US" sz="1200">
                <a:solidFill>
                  <a:srgbClr val="000000"/>
                </a:solidFill>
                <a:latin typeface="Helvetica" panose="020B0604020202020204" pitchFamily="34" charset="0"/>
              </a:rPr>
              <a:t>Page </a:t>
            </a:r>
            <a:fld id="{73EADDD9-19B4-400A-AF18-5808B1027F06}" type="slidenum">
              <a:rPr lang="en-GB" altLang="en-US" sz="1200">
                <a:solidFill>
                  <a:srgbClr val="000000"/>
                </a:solidFill>
                <a:latin typeface="Helvetica" panose="020B0604020202020204" pitchFamily="34" charset="0"/>
              </a:rPr>
              <a:pPr algn="ctr">
                <a:lnSpc>
                  <a:spcPct val="94000"/>
                </a:lnSpc>
                <a:buClr>
                  <a:srgbClr val="000000"/>
                </a:buClr>
                <a:buSzPct val="100000"/>
                <a:buFont typeface="Times New Roman" panose="02020603050405020304" pitchFamily="18" charset="0"/>
                <a:buNone/>
              </a:pPr>
              <a:t>‹#›</a:t>
            </a:fld>
            <a:endParaRPr lang="en-GB" altLang="en-US" sz="1200">
              <a:solidFill>
                <a:srgbClr val="000000"/>
              </a:solidFill>
              <a:latin typeface="Helvetica" panose="020B0604020202020204" pitchFamily="34" charset="0"/>
            </a:endParaRPr>
          </a:p>
        </p:txBody>
      </p:sp>
      <p:sp>
        <p:nvSpPr>
          <p:cNvPr id="18442" name="Rectangle 9">
            <a:extLst>
              <a:ext uri="{FF2B5EF4-FFF2-40B4-BE49-F238E27FC236}">
                <a16:creationId xmlns:a16="http://schemas.microsoft.com/office/drawing/2014/main" id="{B9644680-E2A2-4832-BA25-43E38A0B8871}"/>
              </a:ext>
            </a:extLst>
          </p:cNvPr>
          <p:cNvSpPr>
            <a:spLocks noGrp="1" noRot="1" noChangeAspect="1" noChangeArrowheads="1"/>
          </p:cNvSpPr>
          <p:nvPr>
            <p:ph type="sldImg"/>
          </p:nvPr>
        </p:nvSpPr>
        <p:spPr bwMode="auto">
          <a:xfrm>
            <a:off x="2998788" y="604838"/>
            <a:ext cx="3186112" cy="238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2" name="Rectangle 10">
            <a:extLst>
              <a:ext uri="{FF2B5EF4-FFF2-40B4-BE49-F238E27FC236}">
                <a16:creationId xmlns:a16="http://schemas.microsoft.com/office/drawing/2014/main" id="{C0170C68-9157-4A55-AC75-4326F8D61FBD}"/>
              </a:ext>
            </a:extLst>
          </p:cNvPr>
          <p:cNvSpPr>
            <a:spLocks noGrp="1" noChangeArrowheads="1"/>
          </p:cNvSpPr>
          <p:nvPr>
            <p:ph type="body"/>
          </p:nvPr>
        </p:nvSpPr>
        <p:spPr bwMode="auto">
          <a:xfrm>
            <a:off x="1225550" y="3259138"/>
            <a:ext cx="6732588" cy="2882900"/>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a:p>
        </p:txBody>
      </p:sp>
    </p:spTree>
  </p:cSld>
  <p:clrMap bg1="lt1" tx1="dk1" bg2="lt2" tx2="dk2" accent1="accent1" accent2="accent2" accent3="accent3" accent4="accent4" accent5="accent5" accent6="accent6" hlink="hlink" folHlink="folHlink"/>
  <p:hf hdr="0" ftr="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cisa.gov/topics/cyber-threats-and-advisories"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5">
            <a:extLst>
              <a:ext uri="{FF2B5EF4-FFF2-40B4-BE49-F238E27FC236}">
                <a16:creationId xmlns:a16="http://schemas.microsoft.com/office/drawing/2014/main" id="{238E470C-553C-4666-BCA1-D643EDD47CA4}"/>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21507" name="Rectangle 7">
            <a:extLst>
              <a:ext uri="{FF2B5EF4-FFF2-40B4-BE49-F238E27FC236}">
                <a16:creationId xmlns:a16="http://schemas.microsoft.com/office/drawing/2014/main" id="{E708C506-7857-4609-AE0B-2D170782DC82}"/>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61C7971-1AB2-4566-9765-800A53DE948D}" type="slidenum">
              <a:rPr lang="en-GB" altLang="en-US" sz="1000"/>
              <a:pPr>
                <a:spcBef>
                  <a:spcPct val="0"/>
                </a:spcBef>
                <a:buSzPct val="45000"/>
                <a:buFont typeface="Wingdings" panose="05000000000000000000" pitchFamily="2" charset="2"/>
                <a:buNone/>
              </a:pPr>
              <a:t>1</a:t>
            </a:fld>
            <a:endParaRPr lang="en-GB" altLang="en-US" sz="1000"/>
          </a:p>
        </p:txBody>
      </p:sp>
      <p:sp>
        <p:nvSpPr>
          <p:cNvPr id="21508" name="Text Box 1">
            <a:extLst>
              <a:ext uri="{FF2B5EF4-FFF2-40B4-BE49-F238E27FC236}">
                <a16:creationId xmlns:a16="http://schemas.microsoft.com/office/drawing/2014/main" id="{286C7EB8-2410-4B70-8029-11B7C8918F4B}"/>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1509" name="Rectangle 2">
            <a:extLst>
              <a:ext uri="{FF2B5EF4-FFF2-40B4-BE49-F238E27FC236}">
                <a16:creationId xmlns:a16="http://schemas.microsoft.com/office/drawing/2014/main" id="{CA89D573-8F31-4B8B-9C99-9C9D654B7DC1}"/>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5">
            <a:extLst>
              <a:ext uri="{FF2B5EF4-FFF2-40B4-BE49-F238E27FC236}">
                <a16:creationId xmlns:a16="http://schemas.microsoft.com/office/drawing/2014/main" id="{83D9F2D6-F70B-4EC0-AD27-FD3BCC704A88}"/>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40963" name="Rectangle 7">
            <a:extLst>
              <a:ext uri="{FF2B5EF4-FFF2-40B4-BE49-F238E27FC236}">
                <a16:creationId xmlns:a16="http://schemas.microsoft.com/office/drawing/2014/main" id="{498B4CBE-09EE-49A3-9CA3-E6C887534C9F}"/>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92C7C56-03B2-4004-9CFA-187B09EA528F}" type="slidenum">
              <a:rPr lang="en-GB" altLang="en-US" sz="1000"/>
              <a:pPr>
                <a:spcBef>
                  <a:spcPct val="0"/>
                </a:spcBef>
                <a:buSzPct val="45000"/>
                <a:buFont typeface="Wingdings" panose="05000000000000000000" pitchFamily="2" charset="2"/>
                <a:buNone/>
              </a:pPr>
              <a:t>10</a:t>
            </a:fld>
            <a:endParaRPr lang="en-GB" altLang="en-US" sz="1000"/>
          </a:p>
        </p:txBody>
      </p:sp>
      <p:sp>
        <p:nvSpPr>
          <p:cNvPr id="40964" name="Text Box 1">
            <a:extLst>
              <a:ext uri="{FF2B5EF4-FFF2-40B4-BE49-F238E27FC236}">
                <a16:creationId xmlns:a16="http://schemas.microsoft.com/office/drawing/2014/main" id="{ACD60B86-D87C-467C-A325-1A5A2DC9A006}"/>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0965" name="Rectangle 2">
            <a:extLst>
              <a:ext uri="{FF2B5EF4-FFF2-40B4-BE49-F238E27FC236}">
                <a16:creationId xmlns:a16="http://schemas.microsoft.com/office/drawing/2014/main" id="{231777AA-C3EB-4670-AB87-6EF7157E14E9}"/>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5">
            <a:extLst>
              <a:ext uri="{FF2B5EF4-FFF2-40B4-BE49-F238E27FC236}">
                <a16:creationId xmlns:a16="http://schemas.microsoft.com/office/drawing/2014/main" id="{74F5AC99-4575-4CCE-90DE-56A547841570}"/>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43011" name="Rectangle 7">
            <a:extLst>
              <a:ext uri="{FF2B5EF4-FFF2-40B4-BE49-F238E27FC236}">
                <a16:creationId xmlns:a16="http://schemas.microsoft.com/office/drawing/2014/main" id="{CDC89597-9C7B-475D-84EF-06B36D118BE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BA2BF9BA-4B19-468A-ADAA-C18C1459E7F2}" type="slidenum">
              <a:rPr lang="en-GB" altLang="en-US" sz="1000"/>
              <a:pPr>
                <a:spcBef>
                  <a:spcPct val="0"/>
                </a:spcBef>
                <a:buSzPct val="45000"/>
                <a:buFont typeface="Wingdings" panose="05000000000000000000" pitchFamily="2" charset="2"/>
                <a:buNone/>
              </a:pPr>
              <a:t>11</a:t>
            </a:fld>
            <a:endParaRPr lang="en-GB" altLang="en-US" sz="1000"/>
          </a:p>
        </p:txBody>
      </p:sp>
      <p:sp>
        <p:nvSpPr>
          <p:cNvPr id="43012" name="Text Box 1">
            <a:extLst>
              <a:ext uri="{FF2B5EF4-FFF2-40B4-BE49-F238E27FC236}">
                <a16:creationId xmlns:a16="http://schemas.microsoft.com/office/drawing/2014/main" id="{F3C6D2F0-B628-40B0-9806-5B24C5C8D3C5}"/>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3013" name="Rectangle 2">
            <a:extLst>
              <a:ext uri="{FF2B5EF4-FFF2-40B4-BE49-F238E27FC236}">
                <a16:creationId xmlns:a16="http://schemas.microsoft.com/office/drawing/2014/main" id="{6AF9B8B5-052F-4606-8BB7-057F85338704}"/>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b="1" dirty="0"/>
              <a:t>Sources of risks</a:t>
            </a:r>
          </a:p>
          <a:p>
            <a:r>
              <a:rPr lang="en-US" dirty="0"/>
              <a:t>,Data breaches, limited skilled personnel, inadequate timelines</a:t>
            </a:r>
            <a:r>
              <a:rPr lang="en-US" b="0" dirty="0"/>
              <a:t>, Poor communication </a:t>
            </a:r>
          </a:p>
          <a:p>
            <a:endParaRPr lang="en-US" altLang="en-US" b="0" dirty="0">
              <a:latin typeface="Times New Roman" panose="02020603050405020304" pitchFamily="18" charset="0"/>
            </a:endParaRPr>
          </a:p>
          <a:p>
            <a:pPr algn="l">
              <a:lnSpc>
                <a:spcPts val="1650"/>
              </a:lnSpc>
              <a:spcAft>
                <a:spcPts val="2250"/>
              </a:spcAft>
            </a:pPr>
            <a:r>
              <a:rPr lang="en-US" b="0" i="0" dirty="0">
                <a:solidFill>
                  <a:srgbClr val="1F1F1F"/>
                </a:solidFill>
                <a:effectLst/>
                <a:latin typeface="Arial" panose="020B0604020202020204" pitchFamily="34" charset="0"/>
              </a:rPr>
              <a:t>Cybersecurity threats are </a:t>
            </a:r>
            <a:r>
              <a:rPr lang="en-US" b="1" i="0" dirty="0">
                <a:solidFill>
                  <a:srgbClr val="767676"/>
                </a:solidFill>
                <a:effectLst/>
                <a:latin typeface="Arial" panose="020B0604020202020204" pitchFamily="34" charset="0"/>
              </a:rPr>
              <a:t>acts performed by individuals with harmful intent</a:t>
            </a:r>
            <a:r>
              <a:rPr lang="en-US" b="0" i="0" dirty="0">
                <a:solidFill>
                  <a:srgbClr val="1F1F1F"/>
                </a:solidFill>
                <a:effectLst/>
                <a:latin typeface="Arial" panose="020B0604020202020204" pitchFamily="34" charset="0"/>
              </a:rPr>
              <a:t>, whose goal is to steal data, damage, disrupt computing systems.</a:t>
            </a:r>
          </a:p>
          <a:p>
            <a:br>
              <a:rPr lang="en-US" b="0" i="0" u="none" strike="noStrike" dirty="0">
                <a:solidFill>
                  <a:srgbClr val="1F1F1F"/>
                </a:solidFill>
                <a:effectLst/>
                <a:latin typeface="Arial" panose="020B0604020202020204" pitchFamily="34" charset="0"/>
                <a:hlinkClick r:id="rId3"/>
              </a:rPr>
            </a:br>
            <a:endParaRPr lang="en-US" altLang="en-US" b="0" dirty="0">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5">
            <a:extLst>
              <a:ext uri="{FF2B5EF4-FFF2-40B4-BE49-F238E27FC236}">
                <a16:creationId xmlns:a16="http://schemas.microsoft.com/office/drawing/2014/main" id="{4A2D13AF-EB80-44D0-A2AB-095C3B84C438}"/>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47107" name="Rectangle 7">
            <a:extLst>
              <a:ext uri="{FF2B5EF4-FFF2-40B4-BE49-F238E27FC236}">
                <a16:creationId xmlns:a16="http://schemas.microsoft.com/office/drawing/2014/main" id="{78EFC892-6094-4E3A-AC4B-3ECEC0A5F22D}"/>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14EBA88-498A-4E9A-9E7B-1A2DE7E3D20C}" type="slidenum">
              <a:rPr lang="en-GB" altLang="en-US" sz="1000"/>
              <a:pPr>
                <a:spcBef>
                  <a:spcPct val="0"/>
                </a:spcBef>
                <a:buSzPct val="45000"/>
                <a:buFont typeface="Wingdings" panose="05000000000000000000" pitchFamily="2" charset="2"/>
                <a:buNone/>
              </a:pPr>
              <a:t>12</a:t>
            </a:fld>
            <a:endParaRPr lang="en-GB" altLang="en-US" sz="1000"/>
          </a:p>
        </p:txBody>
      </p:sp>
      <p:sp>
        <p:nvSpPr>
          <p:cNvPr id="47108" name="Text Box 1">
            <a:extLst>
              <a:ext uri="{FF2B5EF4-FFF2-40B4-BE49-F238E27FC236}">
                <a16:creationId xmlns:a16="http://schemas.microsoft.com/office/drawing/2014/main" id="{1B9D883A-A188-4E81-9551-F118885EB49C}"/>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7109" name="Rectangle 2">
            <a:extLst>
              <a:ext uri="{FF2B5EF4-FFF2-40B4-BE49-F238E27FC236}">
                <a16:creationId xmlns:a16="http://schemas.microsoft.com/office/drawing/2014/main" id="{3964F8F2-CEEE-49DD-A2E2-5D5CB63AF0CE}"/>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GB" altLang="en-US" sz="1200" b="0" dirty="0">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5">
            <a:extLst>
              <a:ext uri="{FF2B5EF4-FFF2-40B4-BE49-F238E27FC236}">
                <a16:creationId xmlns:a16="http://schemas.microsoft.com/office/drawing/2014/main" id="{C425D3E7-443D-4CFB-A94D-0EDAE2C2BC0F}"/>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45059" name="Rectangle 7">
            <a:extLst>
              <a:ext uri="{FF2B5EF4-FFF2-40B4-BE49-F238E27FC236}">
                <a16:creationId xmlns:a16="http://schemas.microsoft.com/office/drawing/2014/main" id="{97FD31B0-63E7-43AE-B435-7F496EA27D1B}"/>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27D7A1F-055F-473F-B50E-FF396C79E6C2}" type="slidenum">
              <a:rPr lang="en-GB" altLang="en-US" sz="1000"/>
              <a:pPr>
                <a:spcBef>
                  <a:spcPct val="0"/>
                </a:spcBef>
                <a:buSzPct val="45000"/>
                <a:buFont typeface="Wingdings" panose="05000000000000000000" pitchFamily="2" charset="2"/>
                <a:buNone/>
              </a:pPr>
              <a:t>13</a:t>
            </a:fld>
            <a:endParaRPr lang="en-GB" altLang="en-US" sz="1000"/>
          </a:p>
        </p:txBody>
      </p:sp>
      <p:sp>
        <p:nvSpPr>
          <p:cNvPr id="45060" name="Text Box 1">
            <a:extLst>
              <a:ext uri="{FF2B5EF4-FFF2-40B4-BE49-F238E27FC236}">
                <a16:creationId xmlns:a16="http://schemas.microsoft.com/office/drawing/2014/main" id="{56936C5F-EF6E-4348-8530-838F0354028A}"/>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5061" name="Rectangle 2">
            <a:extLst>
              <a:ext uri="{FF2B5EF4-FFF2-40B4-BE49-F238E27FC236}">
                <a16:creationId xmlns:a16="http://schemas.microsoft.com/office/drawing/2014/main" id="{DA3B259A-B228-4ADC-A60D-224AFD38EA00}"/>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5">
            <a:extLst>
              <a:ext uri="{FF2B5EF4-FFF2-40B4-BE49-F238E27FC236}">
                <a16:creationId xmlns:a16="http://schemas.microsoft.com/office/drawing/2014/main" id="{7D6B4058-CBEA-4A00-832F-6322183C7C98}"/>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49155" name="Rectangle 7">
            <a:extLst>
              <a:ext uri="{FF2B5EF4-FFF2-40B4-BE49-F238E27FC236}">
                <a16:creationId xmlns:a16="http://schemas.microsoft.com/office/drawing/2014/main" id="{5A7D0C48-FA52-41B3-8B77-C6B2AC1048E5}"/>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5626C85-2BD5-48DB-9269-7ECE2B5C95AE}" type="slidenum">
              <a:rPr lang="en-GB" altLang="en-US" sz="1000"/>
              <a:pPr>
                <a:spcBef>
                  <a:spcPct val="0"/>
                </a:spcBef>
                <a:buSzPct val="45000"/>
                <a:buFont typeface="Wingdings" panose="05000000000000000000" pitchFamily="2" charset="2"/>
                <a:buNone/>
              </a:pPr>
              <a:t>14</a:t>
            </a:fld>
            <a:endParaRPr lang="en-GB" altLang="en-US" sz="1000"/>
          </a:p>
        </p:txBody>
      </p:sp>
      <p:sp>
        <p:nvSpPr>
          <p:cNvPr id="49156" name="Text Box 1">
            <a:extLst>
              <a:ext uri="{FF2B5EF4-FFF2-40B4-BE49-F238E27FC236}">
                <a16:creationId xmlns:a16="http://schemas.microsoft.com/office/drawing/2014/main" id="{EE8800C3-DEAF-4562-A18A-820A96A9959B}"/>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49157" name="Rectangle 2">
            <a:extLst>
              <a:ext uri="{FF2B5EF4-FFF2-40B4-BE49-F238E27FC236}">
                <a16:creationId xmlns:a16="http://schemas.microsoft.com/office/drawing/2014/main" id="{89973D75-A62D-4650-A8B9-CD5BEA270D24}"/>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5">
            <a:extLst>
              <a:ext uri="{FF2B5EF4-FFF2-40B4-BE49-F238E27FC236}">
                <a16:creationId xmlns:a16="http://schemas.microsoft.com/office/drawing/2014/main" id="{02CA0EE4-DE0C-4AD7-9099-8B3FA4162F25}"/>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51203" name="Rectangle 7">
            <a:extLst>
              <a:ext uri="{FF2B5EF4-FFF2-40B4-BE49-F238E27FC236}">
                <a16:creationId xmlns:a16="http://schemas.microsoft.com/office/drawing/2014/main" id="{30EB36F8-C4C9-40F7-A5C0-D0206DB2A6F6}"/>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F179CA9F-5687-4CA4-85DE-EEB62CD53A5C}" type="slidenum">
              <a:rPr lang="en-GB" altLang="en-US" sz="1000"/>
              <a:pPr>
                <a:spcBef>
                  <a:spcPct val="0"/>
                </a:spcBef>
                <a:buSzPct val="45000"/>
                <a:buFont typeface="Wingdings" panose="05000000000000000000" pitchFamily="2" charset="2"/>
                <a:buNone/>
              </a:pPr>
              <a:t>15</a:t>
            </a:fld>
            <a:endParaRPr lang="en-GB" altLang="en-US" sz="1000"/>
          </a:p>
        </p:txBody>
      </p:sp>
      <p:sp>
        <p:nvSpPr>
          <p:cNvPr id="51204" name="Text Box 1">
            <a:extLst>
              <a:ext uri="{FF2B5EF4-FFF2-40B4-BE49-F238E27FC236}">
                <a16:creationId xmlns:a16="http://schemas.microsoft.com/office/drawing/2014/main" id="{E27A969D-CD31-4BEA-B8A1-0A6251FBBC2B}"/>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1205" name="Rectangle 2">
            <a:extLst>
              <a:ext uri="{FF2B5EF4-FFF2-40B4-BE49-F238E27FC236}">
                <a16:creationId xmlns:a16="http://schemas.microsoft.com/office/drawing/2014/main" id="{020CF968-8312-402F-BEB9-6C1632AC49F1}"/>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5">
            <a:extLst>
              <a:ext uri="{FF2B5EF4-FFF2-40B4-BE49-F238E27FC236}">
                <a16:creationId xmlns:a16="http://schemas.microsoft.com/office/drawing/2014/main" id="{C31EEC4D-FB12-4DA9-A56D-6CA09D8B54D1}"/>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53251" name="Rectangle 7">
            <a:extLst>
              <a:ext uri="{FF2B5EF4-FFF2-40B4-BE49-F238E27FC236}">
                <a16:creationId xmlns:a16="http://schemas.microsoft.com/office/drawing/2014/main" id="{212B4D85-4979-430A-B136-40124F59D5B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F021EE6D-C50F-4669-B2CD-FCC0A47B1040}" type="slidenum">
              <a:rPr lang="en-GB" altLang="en-US" sz="1000"/>
              <a:pPr>
                <a:spcBef>
                  <a:spcPct val="0"/>
                </a:spcBef>
                <a:buSzPct val="45000"/>
                <a:buFont typeface="Wingdings" panose="05000000000000000000" pitchFamily="2" charset="2"/>
                <a:buNone/>
              </a:pPr>
              <a:t>16</a:t>
            </a:fld>
            <a:endParaRPr lang="en-GB" altLang="en-US" sz="1000"/>
          </a:p>
        </p:txBody>
      </p:sp>
      <p:sp>
        <p:nvSpPr>
          <p:cNvPr id="53252" name="Text Box 1">
            <a:extLst>
              <a:ext uri="{FF2B5EF4-FFF2-40B4-BE49-F238E27FC236}">
                <a16:creationId xmlns:a16="http://schemas.microsoft.com/office/drawing/2014/main" id="{1DDD9FB7-282F-4549-97C6-7F37CBB14037}"/>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3253" name="Rectangle 2">
            <a:extLst>
              <a:ext uri="{FF2B5EF4-FFF2-40B4-BE49-F238E27FC236}">
                <a16:creationId xmlns:a16="http://schemas.microsoft.com/office/drawing/2014/main" id="{1140AEF3-DC8E-4BDF-BD74-B9CB8F50644D}"/>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5">
            <a:extLst>
              <a:ext uri="{FF2B5EF4-FFF2-40B4-BE49-F238E27FC236}">
                <a16:creationId xmlns:a16="http://schemas.microsoft.com/office/drawing/2014/main" id="{3773D3EC-A6AA-4515-A627-68BF8427A757}"/>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55299" name="Rectangle 7">
            <a:extLst>
              <a:ext uri="{FF2B5EF4-FFF2-40B4-BE49-F238E27FC236}">
                <a16:creationId xmlns:a16="http://schemas.microsoft.com/office/drawing/2014/main" id="{563AEE91-1AAC-4707-9460-D5EDE094F52B}"/>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F7C9E9A6-C910-4E8E-9EBC-C4368CB47C32}" type="slidenum">
              <a:rPr lang="en-GB" altLang="en-US" sz="1000"/>
              <a:pPr>
                <a:spcBef>
                  <a:spcPct val="0"/>
                </a:spcBef>
                <a:buSzPct val="45000"/>
                <a:buFont typeface="Wingdings" panose="05000000000000000000" pitchFamily="2" charset="2"/>
                <a:buNone/>
              </a:pPr>
              <a:t>17</a:t>
            </a:fld>
            <a:endParaRPr lang="en-GB" altLang="en-US" sz="1000"/>
          </a:p>
        </p:txBody>
      </p:sp>
      <p:sp>
        <p:nvSpPr>
          <p:cNvPr id="55300" name="Text Box 1">
            <a:extLst>
              <a:ext uri="{FF2B5EF4-FFF2-40B4-BE49-F238E27FC236}">
                <a16:creationId xmlns:a16="http://schemas.microsoft.com/office/drawing/2014/main" id="{AF9F34E3-12C9-4016-9A17-BC75A2C8BD1E}"/>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5301" name="Rectangle 2">
            <a:extLst>
              <a:ext uri="{FF2B5EF4-FFF2-40B4-BE49-F238E27FC236}">
                <a16:creationId xmlns:a16="http://schemas.microsoft.com/office/drawing/2014/main" id="{BFCF91BA-3216-4A24-B4F9-D7330A24EBBE}"/>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5">
            <a:extLst>
              <a:ext uri="{FF2B5EF4-FFF2-40B4-BE49-F238E27FC236}">
                <a16:creationId xmlns:a16="http://schemas.microsoft.com/office/drawing/2014/main" id="{2E76AB0D-CF9A-40F8-9DE9-35E4B3711618}"/>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57347" name="Rectangle 7">
            <a:extLst>
              <a:ext uri="{FF2B5EF4-FFF2-40B4-BE49-F238E27FC236}">
                <a16:creationId xmlns:a16="http://schemas.microsoft.com/office/drawing/2014/main" id="{5359E2E1-D721-4000-9BC6-E2F0CE5E41CD}"/>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3E3829DC-EFD1-4E39-8E6F-1594FAF58EFC}" type="slidenum">
              <a:rPr lang="en-GB" altLang="en-US" sz="1000"/>
              <a:pPr>
                <a:spcBef>
                  <a:spcPct val="0"/>
                </a:spcBef>
                <a:buSzPct val="45000"/>
                <a:buFont typeface="Wingdings" panose="05000000000000000000" pitchFamily="2" charset="2"/>
                <a:buNone/>
              </a:pPr>
              <a:t>18</a:t>
            </a:fld>
            <a:endParaRPr lang="en-GB" altLang="en-US" sz="1000"/>
          </a:p>
        </p:txBody>
      </p:sp>
      <p:sp>
        <p:nvSpPr>
          <p:cNvPr id="57348" name="Text Box 1">
            <a:extLst>
              <a:ext uri="{FF2B5EF4-FFF2-40B4-BE49-F238E27FC236}">
                <a16:creationId xmlns:a16="http://schemas.microsoft.com/office/drawing/2014/main" id="{438308C9-1EF2-4B1F-BDD4-85681F0DE38F}"/>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7349" name="Rectangle 2">
            <a:extLst>
              <a:ext uri="{FF2B5EF4-FFF2-40B4-BE49-F238E27FC236}">
                <a16:creationId xmlns:a16="http://schemas.microsoft.com/office/drawing/2014/main" id="{3C231BEC-8393-4015-9449-097D99D64404}"/>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5">
            <a:extLst>
              <a:ext uri="{FF2B5EF4-FFF2-40B4-BE49-F238E27FC236}">
                <a16:creationId xmlns:a16="http://schemas.microsoft.com/office/drawing/2014/main" id="{9FB6BE23-F44F-4968-A23B-513AB995818B}"/>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59395" name="Rectangle 7">
            <a:extLst>
              <a:ext uri="{FF2B5EF4-FFF2-40B4-BE49-F238E27FC236}">
                <a16:creationId xmlns:a16="http://schemas.microsoft.com/office/drawing/2014/main" id="{CDACA945-8776-4243-BDA7-B73A7926151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CD7F8C9C-BFA3-4496-8810-D82D1265BAB8}" type="slidenum">
              <a:rPr lang="en-GB" altLang="en-US" sz="1000"/>
              <a:pPr>
                <a:spcBef>
                  <a:spcPct val="0"/>
                </a:spcBef>
                <a:buSzPct val="45000"/>
                <a:buFont typeface="Wingdings" panose="05000000000000000000" pitchFamily="2" charset="2"/>
                <a:buNone/>
              </a:pPr>
              <a:t>19</a:t>
            </a:fld>
            <a:endParaRPr lang="en-GB" altLang="en-US" sz="1000"/>
          </a:p>
        </p:txBody>
      </p:sp>
      <p:sp>
        <p:nvSpPr>
          <p:cNvPr id="59396" name="Text Box 1">
            <a:extLst>
              <a:ext uri="{FF2B5EF4-FFF2-40B4-BE49-F238E27FC236}">
                <a16:creationId xmlns:a16="http://schemas.microsoft.com/office/drawing/2014/main" id="{3D45DEAD-A83A-4DE4-AFC2-B9D27146152E}"/>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59397" name="Rectangle 2">
            <a:extLst>
              <a:ext uri="{FF2B5EF4-FFF2-40B4-BE49-F238E27FC236}">
                <a16:creationId xmlns:a16="http://schemas.microsoft.com/office/drawing/2014/main" id="{4BA310F7-5A11-43FB-985A-8DCD25B2CB53}"/>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p:nvPr>
        </p:nvSpPr>
        <p:spPr/>
        <p:txBody>
          <a:bodyPr/>
          <a:lstStyle/>
          <a:p>
            <a:pPr>
              <a:defRPr/>
            </a:pPr>
            <a:r>
              <a:rPr lang="en-GB"/>
              <a:t>11/04/00</a:t>
            </a:r>
          </a:p>
        </p:txBody>
      </p:sp>
      <p:sp>
        <p:nvSpPr>
          <p:cNvPr id="5" name="Slide Number Placeholder 4"/>
          <p:cNvSpPr>
            <a:spLocks noGrp="1"/>
          </p:cNvSpPr>
          <p:nvPr>
            <p:ph type="sldNum"/>
          </p:nvPr>
        </p:nvSpPr>
        <p:spPr/>
        <p:txBody>
          <a:bodyPr/>
          <a:lstStyle/>
          <a:p>
            <a:fld id="{C4AE54C5-8946-45F7-B826-1FFB39D1DCBA}" type="slidenum">
              <a:rPr lang="en-GB" altLang="en-US" smtClean="0"/>
              <a:pPr/>
              <a:t>2</a:t>
            </a:fld>
            <a:endParaRPr lang="en-GB" altLang="en-US"/>
          </a:p>
        </p:txBody>
      </p:sp>
    </p:spTree>
    <p:extLst>
      <p:ext uri="{BB962C8B-B14F-4D97-AF65-F5344CB8AC3E}">
        <p14:creationId xmlns:p14="http://schemas.microsoft.com/office/powerpoint/2010/main" val="28305322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5">
            <a:extLst>
              <a:ext uri="{FF2B5EF4-FFF2-40B4-BE49-F238E27FC236}">
                <a16:creationId xmlns:a16="http://schemas.microsoft.com/office/drawing/2014/main" id="{F091A844-8DF1-45A4-B823-B6BA93AF142B}"/>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61443" name="Rectangle 7">
            <a:extLst>
              <a:ext uri="{FF2B5EF4-FFF2-40B4-BE49-F238E27FC236}">
                <a16:creationId xmlns:a16="http://schemas.microsoft.com/office/drawing/2014/main" id="{8BF7A634-F23D-46EC-BBFC-2F6E74EB4DEF}"/>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A4243C7-3FE5-4CFE-AE1B-868AB9CA2A1F}" type="slidenum">
              <a:rPr lang="en-GB" altLang="en-US" sz="1000"/>
              <a:pPr>
                <a:spcBef>
                  <a:spcPct val="0"/>
                </a:spcBef>
                <a:buSzPct val="45000"/>
                <a:buFont typeface="Wingdings" panose="05000000000000000000" pitchFamily="2" charset="2"/>
                <a:buNone/>
              </a:pPr>
              <a:t>20</a:t>
            </a:fld>
            <a:endParaRPr lang="en-GB" altLang="en-US" sz="1000"/>
          </a:p>
        </p:txBody>
      </p:sp>
      <p:sp>
        <p:nvSpPr>
          <p:cNvPr id="61444" name="Text Box 1">
            <a:extLst>
              <a:ext uri="{FF2B5EF4-FFF2-40B4-BE49-F238E27FC236}">
                <a16:creationId xmlns:a16="http://schemas.microsoft.com/office/drawing/2014/main" id="{61D336B6-444B-4896-BB12-316922DF13EF}"/>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1445" name="Rectangle 2">
            <a:extLst>
              <a:ext uri="{FF2B5EF4-FFF2-40B4-BE49-F238E27FC236}">
                <a16:creationId xmlns:a16="http://schemas.microsoft.com/office/drawing/2014/main" id="{E80AC00E-12BA-4B90-A168-DC07606A1607}"/>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altLang="en-US" sz="2800" b="1" dirty="0">
                <a:latin typeface="Times New Roman" panose="02020603050405020304" pitchFamily="18" charset="0"/>
                <a:cs typeface="Times New Roman" panose="02020603050405020304" pitchFamily="18" charset="0"/>
              </a:rPr>
              <a:t>Strengths and weaknesses are internal, </a:t>
            </a:r>
            <a:r>
              <a:rPr lang="en-GB" altLang="en-US" sz="2800" b="1" dirty="0">
                <a:latin typeface="Times New Roman" panose="02020603050405020304" pitchFamily="18" charset="0"/>
                <a:cs typeface="Times New Roman" panose="02020603050405020304" pitchFamily="18" charset="0"/>
              </a:rPr>
              <a:t>opportunities, and threats come external environment</a:t>
            </a:r>
          </a:p>
          <a:p>
            <a:endParaRPr lang="en-GB" altLang="en-US" sz="2800" dirty="0">
              <a:latin typeface="Times New Roman" panose="02020603050405020304" pitchFamily="18" charset="0"/>
              <a:cs typeface="Times New Roman" panose="02020603050405020304" pitchFamily="18" charset="0"/>
            </a:endParaRPr>
          </a:p>
          <a:p>
            <a:r>
              <a:rPr lang="en-US" sz="2800" b="0" i="0" dirty="0">
                <a:solidFill>
                  <a:srgbClr val="242424"/>
                </a:solidFill>
                <a:effectLst/>
                <a:latin typeface="Times New Roman" panose="02020603050405020304" pitchFamily="18" charset="0"/>
                <a:cs typeface="Times New Roman" panose="02020603050405020304" pitchFamily="18" charset="0"/>
              </a:rPr>
              <a:t>It is a framework through which organizations and teams assess the pending internal and external influences that can affect a project positively or negatively.</a:t>
            </a:r>
          </a:p>
          <a:p>
            <a:endParaRPr lang="en-US" altLang="en-US" sz="2800" b="0" i="0" dirty="0">
              <a:solidFill>
                <a:srgbClr val="242424"/>
              </a:solidFill>
              <a:effectLst/>
              <a:latin typeface="Times New Roman" panose="02020603050405020304" pitchFamily="18" charset="0"/>
              <a:cs typeface="Times New Roman" panose="02020603050405020304" pitchFamily="18" charset="0"/>
            </a:endParaRPr>
          </a:p>
          <a:p>
            <a:r>
              <a:rPr lang="en-US" altLang="en-US" sz="2800" b="1" i="0" dirty="0">
                <a:solidFill>
                  <a:srgbClr val="242424"/>
                </a:solidFill>
                <a:effectLst/>
                <a:latin typeface="Times New Roman" panose="02020603050405020304" pitchFamily="18" charset="0"/>
                <a:cs typeface="Times New Roman" panose="02020603050405020304" pitchFamily="18" charset="0"/>
              </a:rPr>
              <a:t>Internal strengths</a:t>
            </a:r>
          </a:p>
          <a:p>
            <a:r>
              <a:rPr lang="en-US" sz="4000" dirty="0"/>
              <a:t>These are </a:t>
            </a:r>
            <a:r>
              <a:rPr lang="en-US" sz="4000" b="1" dirty="0"/>
              <a:t>project enablers</a:t>
            </a:r>
            <a:r>
              <a:rPr lang="en-US" sz="4000" dirty="0"/>
              <a:t> that reduce risks or enhance success</a:t>
            </a:r>
            <a:endParaRPr lang="en-US" altLang="en-US" sz="2800" b="1" i="0" dirty="0">
              <a:solidFill>
                <a:srgbClr val="242424"/>
              </a:solidFill>
              <a:effectLst/>
              <a:latin typeface="Times New Roman" panose="02020603050405020304" pitchFamily="18" charset="0"/>
              <a:cs typeface="Times New Roman" panose="02020603050405020304" pitchFamily="18" charset="0"/>
            </a:endParaRPr>
          </a:p>
          <a:p>
            <a:r>
              <a:rPr lang="en-US" altLang="en-US" sz="2800" b="0" i="0" dirty="0">
                <a:solidFill>
                  <a:srgbClr val="242424"/>
                </a:solidFill>
                <a:effectLst/>
                <a:latin typeface="Times New Roman" panose="02020603050405020304" pitchFamily="18" charset="0"/>
                <a:cs typeface="Times New Roman" panose="02020603050405020304" pitchFamily="18" charset="0"/>
              </a:rPr>
              <a:t>Employees skills like programming language skills( if employees are skilled, it saves us from hiring an external person)</a:t>
            </a:r>
          </a:p>
          <a:p>
            <a:r>
              <a:rPr lang="en-US" altLang="en-US" sz="2800" b="0" i="0" dirty="0">
                <a:solidFill>
                  <a:srgbClr val="242424"/>
                </a:solidFill>
                <a:effectLst/>
                <a:latin typeface="Times New Roman" panose="02020603050405020304" pitchFamily="18" charset="0"/>
                <a:cs typeface="Times New Roman" panose="02020603050405020304" pitchFamily="18" charset="0"/>
              </a:rPr>
              <a:t>Financial resources</a:t>
            </a:r>
          </a:p>
          <a:p>
            <a:r>
              <a:rPr lang="en-US" sz="4000" b="1" dirty="0"/>
              <a:t>Robust IT infrastructure</a:t>
            </a:r>
            <a:r>
              <a:rPr lang="en-US" sz="4000" dirty="0"/>
              <a:t> minimizes system downtime.</a:t>
            </a:r>
          </a:p>
          <a:p>
            <a:r>
              <a:rPr lang="en-US" sz="4000" b="1" dirty="0"/>
              <a:t>Effective leadership</a:t>
            </a:r>
            <a:r>
              <a:rPr lang="en-US" sz="4000" dirty="0"/>
              <a:t> ensures timely decision-making.</a:t>
            </a:r>
            <a:endParaRPr lang="en-US" altLang="en-US" sz="2800" b="0" i="0" dirty="0">
              <a:solidFill>
                <a:srgbClr val="242424"/>
              </a:solidFill>
              <a:effectLst/>
              <a:latin typeface="Times New Roman" panose="02020603050405020304" pitchFamily="18" charset="0"/>
              <a:cs typeface="Times New Roman" panose="02020603050405020304" pitchFamily="18" charset="0"/>
            </a:endParaRPr>
          </a:p>
          <a:p>
            <a:endParaRPr lang="en-US" altLang="en-US" sz="2800" b="1" i="0" dirty="0">
              <a:solidFill>
                <a:srgbClr val="242424"/>
              </a:solidFill>
              <a:effectLst/>
              <a:latin typeface="Times New Roman" panose="02020603050405020304" pitchFamily="18" charset="0"/>
              <a:cs typeface="Times New Roman" panose="02020603050405020304" pitchFamily="18" charset="0"/>
            </a:endParaRPr>
          </a:p>
          <a:p>
            <a:r>
              <a:rPr lang="en-US" altLang="en-US" sz="2800" b="1" i="0" dirty="0">
                <a:solidFill>
                  <a:srgbClr val="242424"/>
                </a:solidFill>
                <a:effectLst/>
                <a:latin typeface="Times New Roman" panose="02020603050405020304" pitchFamily="18" charset="0"/>
                <a:cs typeface="Times New Roman" panose="02020603050405020304" pitchFamily="18" charset="0"/>
              </a:rPr>
              <a:t>Internal weaknesses</a:t>
            </a:r>
          </a:p>
          <a:p>
            <a:r>
              <a:rPr lang="en-US" sz="4000" dirty="0"/>
              <a:t>These are </a:t>
            </a:r>
            <a:r>
              <a:rPr lang="en-US" sz="4000" b="1" dirty="0"/>
              <a:t>internal project limitations</a:t>
            </a:r>
            <a:r>
              <a:rPr lang="en-US" sz="4000" dirty="0"/>
              <a:t> that could create risks</a:t>
            </a:r>
          </a:p>
          <a:p>
            <a:r>
              <a:rPr lang="en-US" sz="4000" b="1" dirty="0"/>
              <a:t>Poor documentation practices</a:t>
            </a:r>
            <a:r>
              <a:rPr lang="en-US" sz="4000" dirty="0"/>
              <a:t> can lead to miscommunication</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altLang="en-US" sz="2800" b="0" i="0" dirty="0">
                <a:solidFill>
                  <a:srgbClr val="242424"/>
                </a:solidFill>
                <a:effectLst/>
                <a:latin typeface="Times New Roman" panose="02020603050405020304" pitchFamily="18" charset="0"/>
                <a:cs typeface="Times New Roman" panose="02020603050405020304" pitchFamily="18" charset="0"/>
              </a:rPr>
              <a:t>Limited finances</a:t>
            </a:r>
          </a:p>
          <a:p>
            <a:r>
              <a:rPr lang="en-US" altLang="en-US" sz="2800" b="0" i="0" dirty="0">
                <a:solidFill>
                  <a:srgbClr val="242424"/>
                </a:solidFill>
                <a:effectLst/>
                <a:latin typeface="Times New Roman" panose="02020603050405020304" pitchFamily="18" charset="0"/>
                <a:cs typeface="Times New Roman" panose="02020603050405020304" pitchFamily="18" charset="0"/>
              </a:rPr>
              <a:t>Poor employee skills m</a:t>
            </a:r>
            <a:r>
              <a:rPr lang="en-US" sz="4000" dirty="0"/>
              <a:t>ay delay project completion.</a:t>
            </a:r>
          </a:p>
          <a:p>
            <a:r>
              <a:rPr lang="en-US" sz="4000" b="1" dirty="0"/>
              <a:t>Weak cybersecurity measures</a:t>
            </a:r>
            <a:r>
              <a:rPr lang="en-US" sz="4000" dirty="0"/>
              <a:t> increase data breach risks.</a:t>
            </a:r>
            <a:endParaRPr lang="en-US" altLang="en-US" sz="2800" b="0" i="0" dirty="0">
              <a:solidFill>
                <a:srgbClr val="242424"/>
              </a:solidFill>
              <a:effectLst/>
              <a:latin typeface="Times New Roman" panose="02020603050405020304" pitchFamily="18" charset="0"/>
              <a:cs typeface="Times New Roman" panose="02020603050405020304" pitchFamily="18" charset="0"/>
            </a:endParaRPr>
          </a:p>
          <a:p>
            <a:endParaRPr lang="en-US" altLang="en-US" b="0" i="0" dirty="0">
              <a:solidFill>
                <a:srgbClr val="242424"/>
              </a:solidFill>
              <a:effectLst/>
              <a:latin typeface="source-serif-pro"/>
            </a:endParaRPr>
          </a:p>
          <a:p>
            <a:r>
              <a:rPr lang="en-US" altLang="en-US" b="1" i="0" dirty="0">
                <a:solidFill>
                  <a:srgbClr val="242424"/>
                </a:solidFill>
                <a:effectLst/>
                <a:latin typeface="source-serif-pro"/>
              </a:rPr>
              <a:t>External opportunities</a:t>
            </a:r>
          </a:p>
          <a:p>
            <a:r>
              <a:rPr lang="en-US" dirty="0"/>
              <a:t>These are </a:t>
            </a:r>
            <a:r>
              <a:rPr lang="en-US" b="1" dirty="0"/>
              <a:t>external conditions</a:t>
            </a:r>
            <a:r>
              <a:rPr lang="en-US" dirty="0"/>
              <a:t> that could benefit the project</a:t>
            </a:r>
            <a:r>
              <a:rPr lang="en-US" b="1" i="0" dirty="0">
                <a:solidFill>
                  <a:srgbClr val="242424"/>
                </a:solidFill>
                <a:effectLst/>
                <a:latin typeface="source-serif-pro"/>
              </a:rPr>
              <a:t>.</a:t>
            </a:r>
            <a:endParaRPr lang="en-US" altLang="en-US" b="1" i="0" dirty="0">
              <a:solidFill>
                <a:srgbClr val="242424"/>
              </a:solidFill>
              <a:effectLst/>
              <a:latin typeface="source-serif-pro"/>
            </a:endParaRPr>
          </a:p>
          <a:p>
            <a:r>
              <a:rPr lang="en-US" altLang="en-US" b="0" i="0" dirty="0">
                <a:solidFill>
                  <a:srgbClr val="242424"/>
                </a:solidFill>
                <a:effectLst/>
                <a:latin typeface="source-serif-pro"/>
              </a:rPr>
              <a:t>Market opportunities(large markets)</a:t>
            </a:r>
          </a:p>
          <a:p>
            <a:r>
              <a:rPr lang="en-US" altLang="en-US" b="0" i="0" dirty="0">
                <a:solidFill>
                  <a:srgbClr val="242424"/>
                </a:solidFill>
                <a:effectLst/>
                <a:latin typeface="source-serif-pro"/>
              </a:rPr>
              <a:t>Strategic partnerships may reduce project costs thru funding</a:t>
            </a:r>
          </a:p>
          <a:p>
            <a:r>
              <a:rPr lang="en-US" b="1" dirty="0"/>
              <a:t>New technology trends</a:t>
            </a:r>
            <a:r>
              <a:rPr lang="en-US" dirty="0"/>
              <a:t> (AI, cloud computing) can improve efficiency.</a:t>
            </a:r>
            <a:endParaRPr lang="en-US" b="0" i="0" dirty="0">
              <a:solidFill>
                <a:srgbClr val="242424"/>
              </a:solidFill>
              <a:effectLst/>
              <a:latin typeface="source-serif-pro"/>
            </a:endParaRPr>
          </a:p>
          <a:p>
            <a:endParaRPr lang="en-US" altLang="en-US" b="0" i="0" dirty="0">
              <a:solidFill>
                <a:srgbClr val="242424"/>
              </a:solidFill>
              <a:effectLst/>
              <a:latin typeface="source-serif-pro"/>
            </a:endParaRPr>
          </a:p>
          <a:p>
            <a:r>
              <a:rPr lang="en-US" b="1" dirty="0"/>
              <a:t>External threats</a:t>
            </a:r>
          </a:p>
          <a:p>
            <a:r>
              <a:rPr lang="en-US" dirty="0"/>
              <a:t>These are </a:t>
            </a:r>
            <a:r>
              <a:rPr lang="en-US" b="1" dirty="0"/>
              <a:t>external risks</a:t>
            </a:r>
            <a:r>
              <a:rPr lang="en-US" dirty="0"/>
              <a:t> that could negatively impact the project.</a:t>
            </a:r>
            <a:endParaRPr lang="en-US" altLang="en-US" b="0" i="0" dirty="0">
              <a:solidFill>
                <a:srgbClr val="242424"/>
              </a:solidFill>
              <a:effectLst/>
              <a:latin typeface="source-serif-pro"/>
            </a:endParaRPr>
          </a:p>
          <a:p>
            <a:r>
              <a:rPr lang="en-US" b="1" dirty="0"/>
              <a:t>Changing regulatory policies</a:t>
            </a:r>
            <a:r>
              <a:rPr lang="en-US" dirty="0"/>
              <a:t> (e.g., data privacy laws).</a:t>
            </a:r>
          </a:p>
          <a:p>
            <a:r>
              <a:rPr lang="en-US" b="1" dirty="0"/>
              <a:t>Vendor/supplier failures</a:t>
            </a:r>
            <a:r>
              <a:rPr lang="en-US" dirty="0"/>
              <a:t> (third-party dependencies).</a:t>
            </a:r>
            <a:endParaRPr lang="en-US" altLang="en-US" b="0" i="0" dirty="0">
              <a:solidFill>
                <a:srgbClr val="242424"/>
              </a:solidFill>
              <a:effectLst/>
              <a:latin typeface="source-serif-pro"/>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5">
            <a:extLst>
              <a:ext uri="{FF2B5EF4-FFF2-40B4-BE49-F238E27FC236}">
                <a16:creationId xmlns:a16="http://schemas.microsoft.com/office/drawing/2014/main" id="{3DB86437-36C7-400C-9493-644A70741C13}"/>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63491" name="Rectangle 7">
            <a:extLst>
              <a:ext uri="{FF2B5EF4-FFF2-40B4-BE49-F238E27FC236}">
                <a16:creationId xmlns:a16="http://schemas.microsoft.com/office/drawing/2014/main" id="{429631D3-8CEB-4C2A-B443-5A07DAAC343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D70BA73C-8D32-4930-B5CB-5D56FC4F2444}" type="slidenum">
              <a:rPr lang="en-GB" altLang="en-US" sz="1000"/>
              <a:pPr>
                <a:spcBef>
                  <a:spcPct val="0"/>
                </a:spcBef>
                <a:buSzPct val="45000"/>
                <a:buFont typeface="Wingdings" panose="05000000000000000000" pitchFamily="2" charset="2"/>
                <a:buNone/>
              </a:pPr>
              <a:t>21</a:t>
            </a:fld>
            <a:endParaRPr lang="en-GB" altLang="en-US" sz="1000"/>
          </a:p>
        </p:txBody>
      </p:sp>
      <p:sp>
        <p:nvSpPr>
          <p:cNvPr id="63492" name="Text Box 1">
            <a:extLst>
              <a:ext uri="{FF2B5EF4-FFF2-40B4-BE49-F238E27FC236}">
                <a16:creationId xmlns:a16="http://schemas.microsoft.com/office/drawing/2014/main" id="{86F3C74E-31C8-4A38-BBF7-6BEDE7D2D9C7}"/>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3493" name="Rectangle 2">
            <a:extLst>
              <a:ext uri="{FF2B5EF4-FFF2-40B4-BE49-F238E27FC236}">
                <a16:creationId xmlns:a16="http://schemas.microsoft.com/office/drawing/2014/main" id="{488BCF43-E457-45E4-95BD-543545B8A102}"/>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5">
            <a:extLst>
              <a:ext uri="{FF2B5EF4-FFF2-40B4-BE49-F238E27FC236}">
                <a16:creationId xmlns:a16="http://schemas.microsoft.com/office/drawing/2014/main" id="{E390DE7F-0C5C-44D5-95AA-8030DBB3E650}"/>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65539" name="Rectangle 7">
            <a:extLst>
              <a:ext uri="{FF2B5EF4-FFF2-40B4-BE49-F238E27FC236}">
                <a16:creationId xmlns:a16="http://schemas.microsoft.com/office/drawing/2014/main" id="{7EEE386C-A4EE-4B68-90FA-E9FD257546C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F6F2DBAB-3F2F-49BC-B16A-EF14225C14E8}" type="slidenum">
              <a:rPr lang="en-GB" altLang="en-US" sz="1000"/>
              <a:pPr>
                <a:spcBef>
                  <a:spcPct val="0"/>
                </a:spcBef>
                <a:buSzPct val="45000"/>
                <a:buFont typeface="Wingdings" panose="05000000000000000000" pitchFamily="2" charset="2"/>
                <a:buNone/>
              </a:pPr>
              <a:t>22</a:t>
            </a:fld>
            <a:endParaRPr lang="en-GB" altLang="en-US" sz="1000"/>
          </a:p>
        </p:txBody>
      </p:sp>
      <p:sp>
        <p:nvSpPr>
          <p:cNvPr id="65540" name="Text Box 1">
            <a:extLst>
              <a:ext uri="{FF2B5EF4-FFF2-40B4-BE49-F238E27FC236}">
                <a16:creationId xmlns:a16="http://schemas.microsoft.com/office/drawing/2014/main" id="{D7CC876B-DEED-4B3B-AD96-1A3114E9FA98}"/>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5541" name="Rectangle 2">
            <a:extLst>
              <a:ext uri="{FF2B5EF4-FFF2-40B4-BE49-F238E27FC236}">
                <a16:creationId xmlns:a16="http://schemas.microsoft.com/office/drawing/2014/main" id="{3BA4AA86-57E9-4483-B4CC-4A403BA7C046}"/>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5">
            <a:extLst>
              <a:ext uri="{FF2B5EF4-FFF2-40B4-BE49-F238E27FC236}">
                <a16:creationId xmlns:a16="http://schemas.microsoft.com/office/drawing/2014/main" id="{BFB5E41F-ACC5-43BE-AE9B-7797DB91A66C}"/>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67587" name="Rectangle 7">
            <a:extLst>
              <a:ext uri="{FF2B5EF4-FFF2-40B4-BE49-F238E27FC236}">
                <a16:creationId xmlns:a16="http://schemas.microsoft.com/office/drawing/2014/main" id="{3C5FF590-34C5-4096-B035-21B7D9ADF22A}"/>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301F4952-F8D1-44DE-9AAE-361D76C53484}" type="slidenum">
              <a:rPr lang="en-GB" altLang="en-US" sz="1000"/>
              <a:pPr>
                <a:spcBef>
                  <a:spcPct val="0"/>
                </a:spcBef>
                <a:buSzPct val="45000"/>
                <a:buFont typeface="Wingdings" panose="05000000000000000000" pitchFamily="2" charset="2"/>
                <a:buNone/>
              </a:pPr>
              <a:t>23</a:t>
            </a:fld>
            <a:endParaRPr lang="en-GB" altLang="en-US" sz="1000"/>
          </a:p>
        </p:txBody>
      </p:sp>
      <p:sp>
        <p:nvSpPr>
          <p:cNvPr id="67588" name="Text Box 1">
            <a:extLst>
              <a:ext uri="{FF2B5EF4-FFF2-40B4-BE49-F238E27FC236}">
                <a16:creationId xmlns:a16="http://schemas.microsoft.com/office/drawing/2014/main" id="{F0B64110-B522-40B7-A8B1-4D514558C59B}"/>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7589" name="Rectangle 2">
            <a:extLst>
              <a:ext uri="{FF2B5EF4-FFF2-40B4-BE49-F238E27FC236}">
                <a16:creationId xmlns:a16="http://schemas.microsoft.com/office/drawing/2014/main" id="{772606B4-0C89-41B1-804E-2D7C20ED0A26}"/>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5">
            <a:extLst>
              <a:ext uri="{FF2B5EF4-FFF2-40B4-BE49-F238E27FC236}">
                <a16:creationId xmlns:a16="http://schemas.microsoft.com/office/drawing/2014/main" id="{F8FBBE93-A987-4D58-8519-72B57CA8F160}"/>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69635" name="Rectangle 7">
            <a:extLst>
              <a:ext uri="{FF2B5EF4-FFF2-40B4-BE49-F238E27FC236}">
                <a16:creationId xmlns:a16="http://schemas.microsoft.com/office/drawing/2014/main" id="{BD94C1DF-E273-4FEC-90C2-2137514FF2B0}"/>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BDE1294-1140-4A18-B8B5-23146C79EB0B}" type="slidenum">
              <a:rPr lang="en-GB" altLang="en-US" sz="1000"/>
              <a:pPr>
                <a:spcBef>
                  <a:spcPct val="0"/>
                </a:spcBef>
                <a:buSzPct val="45000"/>
                <a:buFont typeface="Wingdings" panose="05000000000000000000" pitchFamily="2" charset="2"/>
                <a:buNone/>
              </a:pPr>
              <a:t>24</a:t>
            </a:fld>
            <a:endParaRPr lang="en-GB" altLang="en-US" sz="1000"/>
          </a:p>
        </p:txBody>
      </p:sp>
      <p:sp>
        <p:nvSpPr>
          <p:cNvPr id="69636" name="Text Box 1">
            <a:extLst>
              <a:ext uri="{FF2B5EF4-FFF2-40B4-BE49-F238E27FC236}">
                <a16:creationId xmlns:a16="http://schemas.microsoft.com/office/drawing/2014/main" id="{C8F8F6B4-A260-4436-A751-7C04EEB65AD0}"/>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69637" name="Rectangle 2">
            <a:extLst>
              <a:ext uri="{FF2B5EF4-FFF2-40B4-BE49-F238E27FC236}">
                <a16:creationId xmlns:a16="http://schemas.microsoft.com/office/drawing/2014/main" id="{75DDAD99-484A-4E47-BCBE-AFC694737FDF}"/>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The </a:t>
            </a:r>
            <a:r>
              <a:rPr lang="en-US" b="1" dirty="0"/>
              <a:t>Probability/Impact Matrix</a:t>
            </a:r>
            <a:r>
              <a:rPr lang="en-US" dirty="0"/>
              <a:t> is considered a </a:t>
            </a:r>
            <a:r>
              <a:rPr lang="en-US" b="1" dirty="0"/>
              <a:t>qualitative tool</a:t>
            </a:r>
            <a:r>
              <a:rPr lang="en-US" dirty="0"/>
              <a:t> in risk analysis because its foundation lies in </a:t>
            </a:r>
            <a:r>
              <a:rPr lang="en-US" b="1" dirty="0"/>
              <a:t>subjective judgments</a:t>
            </a:r>
            <a:r>
              <a:rPr lang="en-US" dirty="0"/>
              <a:t> and </a:t>
            </a:r>
            <a:r>
              <a:rPr lang="en-US" b="1" dirty="0"/>
              <a:t>categorical rankings</a:t>
            </a:r>
            <a:r>
              <a:rPr lang="en-US" dirty="0"/>
              <a:t> rather than purely numerical data. However, it can include quantitative elements, </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endParaRPr lang="en-US" b="0" i="0" dirty="0">
              <a:solidFill>
                <a:srgbClr val="1F1F1F"/>
              </a:solidFill>
              <a:effectLst/>
              <a:latin typeface="Google Sans"/>
            </a:endParaRPr>
          </a:p>
          <a:p>
            <a:endParaRPr lang="en-US" b="0" i="0" dirty="0">
              <a:solidFill>
                <a:srgbClr val="1F1F1F"/>
              </a:solidFill>
              <a:effectLst/>
              <a:latin typeface="Google Sans"/>
            </a:endParaRPr>
          </a:p>
          <a:p>
            <a:r>
              <a:rPr lang="en-US" b="0" i="0" dirty="0">
                <a:solidFill>
                  <a:srgbClr val="1F1F1F"/>
                </a:solidFill>
                <a:effectLst/>
                <a:latin typeface="Google Sans"/>
              </a:rPr>
              <a:t>Expert judgment is </a:t>
            </a:r>
            <a:r>
              <a:rPr lang="en-US" b="0" i="0" dirty="0">
                <a:solidFill>
                  <a:srgbClr val="040C28"/>
                </a:solidFill>
                <a:effectLst/>
                <a:latin typeface="Google Sans"/>
              </a:rPr>
              <a:t>a technique that refers to making a judgment based on skill, expertise, or specialized knowledge in a particular area</a:t>
            </a:r>
            <a:r>
              <a:rPr lang="en-US" b="0" i="0" dirty="0">
                <a:solidFill>
                  <a:srgbClr val="1F1F1F"/>
                </a:solidFill>
                <a:effectLst/>
                <a:latin typeface="Google Sans"/>
              </a:rPr>
              <a:t>.</a:t>
            </a:r>
          </a:p>
          <a:p>
            <a:endParaRPr lang="en-US" b="0" i="0" dirty="0">
              <a:solidFill>
                <a:srgbClr val="1F1F1F"/>
              </a:solidFill>
              <a:effectLst/>
              <a:latin typeface="Google Sans"/>
            </a:endParaRPr>
          </a:p>
          <a:p>
            <a:endParaRPr lang="en-US" altLang="en-US" b="0" i="0" dirty="0">
              <a:solidFill>
                <a:srgbClr val="1F1F1F"/>
              </a:solidFill>
              <a:effectLst/>
              <a:latin typeface="Google Sans"/>
            </a:endParaRPr>
          </a:p>
          <a:p>
            <a:r>
              <a:rPr lang="en-US" b="0" i="0" dirty="0">
                <a:solidFill>
                  <a:srgbClr val="1F1F1F"/>
                </a:solidFill>
                <a:effectLst/>
                <a:latin typeface="Google Sans"/>
              </a:rPr>
              <a:t>Top Ten Risk Item Tracking is </a:t>
            </a:r>
            <a:r>
              <a:rPr lang="en-US" b="0" i="0" dirty="0">
                <a:solidFill>
                  <a:srgbClr val="040C28"/>
                </a:solidFill>
                <a:effectLst/>
                <a:latin typeface="Google Sans"/>
              </a:rPr>
              <a:t>a technique where the top ten most significant risks are identified and closely monitored</a:t>
            </a:r>
            <a:r>
              <a:rPr lang="en-US" b="0" i="0" dirty="0">
                <a:solidFill>
                  <a:srgbClr val="1F1F1F"/>
                </a:solidFill>
                <a:effectLst/>
                <a:latin typeface="Google Sans"/>
              </a:rPr>
              <a:t>.</a:t>
            </a:r>
            <a:endParaRPr lang="en-US" altLang="en-US" dirty="0">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5">
            <a:extLst>
              <a:ext uri="{FF2B5EF4-FFF2-40B4-BE49-F238E27FC236}">
                <a16:creationId xmlns:a16="http://schemas.microsoft.com/office/drawing/2014/main" id="{58F3030D-EC1F-441A-AE37-7C3139E5D44D}"/>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71683" name="Rectangle 7">
            <a:extLst>
              <a:ext uri="{FF2B5EF4-FFF2-40B4-BE49-F238E27FC236}">
                <a16:creationId xmlns:a16="http://schemas.microsoft.com/office/drawing/2014/main" id="{7B129556-25DC-4AAD-BDD3-1740B5559886}"/>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A6838A8-37BC-4819-A2EB-94E7B235BA11}" type="slidenum">
              <a:rPr lang="en-GB" altLang="en-US" sz="1000"/>
              <a:pPr>
                <a:spcBef>
                  <a:spcPct val="0"/>
                </a:spcBef>
                <a:buSzPct val="45000"/>
                <a:buFont typeface="Wingdings" panose="05000000000000000000" pitchFamily="2" charset="2"/>
                <a:buNone/>
              </a:pPr>
              <a:t>25</a:t>
            </a:fld>
            <a:endParaRPr lang="en-GB" altLang="en-US" sz="1000"/>
          </a:p>
        </p:txBody>
      </p:sp>
      <p:sp>
        <p:nvSpPr>
          <p:cNvPr id="71684" name="Text Box 1">
            <a:extLst>
              <a:ext uri="{FF2B5EF4-FFF2-40B4-BE49-F238E27FC236}">
                <a16:creationId xmlns:a16="http://schemas.microsoft.com/office/drawing/2014/main" id="{B11C690A-9392-4EB8-8814-A8F5E8C78525}"/>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71685" name="Rectangle 2">
            <a:extLst>
              <a:ext uri="{FF2B5EF4-FFF2-40B4-BE49-F238E27FC236}">
                <a16:creationId xmlns:a16="http://schemas.microsoft.com/office/drawing/2014/main" id="{6DC7568F-6E95-4CFA-9A31-95409602C4EE}"/>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5">
            <a:extLst>
              <a:ext uri="{FF2B5EF4-FFF2-40B4-BE49-F238E27FC236}">
                <a16:creationId xmlns:a16="http://schemas.microsoft.com/office/drawing/2014/main" id="{73411112-CD22-4954-8A82-ABA06C6F2828}"/>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73731" name="Rectangle 7">
            <a:extLst>
              <a:ext uri="{FF2B5EF4-FFF2-40B4-BE49-F238E27FC236}">
                <a16:creationId xmlns:a16="http://schemas.microsoft.com/office/drawing/2014/main" id="{AE563F58-6100-4B40-8640-1B5D7B492DC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3A2402D4-5CB4-4709-8F93-6F050A253F99}" type="slidenum">
              <a:rPr lang="en-GB" altLang="en-US" sz="1000"/>
              <a:pPr>
                <a:spcBef>
                  <a:spcPct val="0"/>
                </a:spcBef>
                <a:buSzPct val="45000"/>
                <a:buFont typeface="Wingdings" panose="05000000000000000000" pitchFamily="2" charset="2"/>
                <a:buNone/>
              </a:pPr>
              <a:t>26</a:t>
            </a:fld>
            <a:endParaRPr lang="en-GB" altLang="en-US" sz="1000"/>
          </a:p>
        </p:txBody>
      </p:sp>
      <p:sp>
        <p:nvSpPr>
          <p:cNvPr id="73732" name="Text Box 1">
            <a:extLst>
              <a:ext uri="{FF2B5EF4-FFF2-40B4-BE49-F238E27FC236}">
                <a16:creationId xmlns:a16="http://schemas.microsoft.com/office/drawing/2014/main" id="{AF23974F-50BE-4178-A1FD-9DF42BF02B5F}"/>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73733" name="Rectangle 2">
            <a:extLst>
              <a:ext uri="{FF2B5EF4-FFF2-40B4-BE49-F238E27FC236}">
                <a16:creationId xmlns:a16="http://schemas.microsoft.com/office/drawing/2014/main" id="{D651D02A-F7DE-48E8-B9E1-3ACAAAA50EC0}"/>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5">
            <a:extLst>
              <a:ext uri="{FF2B5EF4-FFF2-40B4-BE49-F238E27FC236}">
                <a16:creationId xmlns:a16="http://schemas.microsoft.com/office/drawing/2014/main" id="{6256784F-E31A-4797-9573-D1A6E7CA72DB}"/>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77827" name="Rectangle 7">
            <a:extLst>
              <a:ext uri="{FF2B5EF4-FFF2-40B4-BE49-F238E27FC236}">
                <a16:creationId xmlns:a16="http://schemas.microsoft.com/office/drawing/2014/main" id="{B3267E6A-6C62-4CE9-916D-55DBBA2874EB}"/>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D5CE8904-C783-401C-BEB9-35C2336EA9E8}" type="slidenum">
              <a:rPr lang="en-GB" altLang="en-US" sz="1000"/>
              <a:pPr>
                <a:spcBef>
                  <a:spcPct val="0"/>
                </a:spcBef>
                <a:buSzPct val="45000"/>
                <a:buFont typeface="Wingdings" panose="05000000000000000000" pitchFamily="2" charset="2"/>
                <a:buNone/>
              </a:pPr>
              <a:t>27</a:t>
            </a:fld>
            <a:endParaRPr lang="en-GB" altLang="en-US" sz="1000"/>
          </a:p>
        </p:txBody>
      </p:sp>
      <p:sp>
        <p:nvSpPr>
          <p:cNvPr id="77828" name="Text Box 1">
            <a:extLst>
              <a:ext uri="{FF2B5EF4-FFF2-40B4-BE49-F238E27FC236}">
                <a16:creationId xmlns:a16="http://schemas.microsoft.com/office/drawing/2014/main" id="{307C3244-B195-45C7-ABB6-96EE7B4E9A1A}"/>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77829" name="Rectangle 2">
            <a:extLst>
              <a:ext uri="{FF2B5EF4-FFF2-40B4-BE49-F238E27FC236}">
                <a16:creationId xmlns:a16="http://schemas.microsoft.com/office/drawing/2014/main" id="{12880EBB-BE97-4682-9947-E03FEA22474E}"/>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dirty="0"/>
              <a:t>Identify top ten risks, </a:t>
            </a:r>
          </a:p>
          <a:p>
            <a:r>
              <a:rPr lang="en-US" dirty="0"/>
              <a:t>Each risk is ranked based on its probability and impact using tools like the Risk Matrix. The project manager then compiles the top 10 based on overall risk scores.</a:t>
            </a:r>
          </a:p>
          <a:p>
            <a:endParaRPr lang="en-US" dirty="0"/>
          </a:p>
          <a:p>
            <a:r>
              <a:rPr lang="en-US" dirty="0"/>
              <a:t>It is used to </a:t>
            </a:r>
            <a:r>
              <a:rPr lang="en-US" b="1" dirty="0"/>
              <a:t>prioritize and monitor the most significant risks</a:t>
            </a:r>
            <a:r>
              <a:rPr lang="en-US" dirty="0"/>
              <a:t> throughout a project.</a:t>
            </a:r>
            <a:endParaRPr lang="en-US" altLang="en-US" dirty="0">
              <a:latin typeface="Times New Roman" panose="02020603050405020304"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5">
            <a:extLst>
              <a:ext uri="{FF2B5EF4-FFF2-40B4-BE49-F238E27FC236}">
                <a16:creationId xmlns:a16="http://schemas.microsoft.com/office/drawing/2014/main" id="{A771B13F-9DFA-4936-98E1-DB8BF491BA76}"/>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79875" name="Rectangle 7">
            <a:extLst>
              <a:ext uri="{FF2B5EF4-FFF2-40B4-BE49-F238E27FC236}">
                <a16:creationId xmlns:a16="http://schemas.microsoft.com/office/drawing/2014/main" id="{ED1622C0-FABF-4D2C-903A-BCE88EA7816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F9C0350-E144-4838-9C4B-A38DAC1871A9}" type="slidenum">
              <a:rPr lang="en-GB" altLang="en-US" sz="1000"/>
              <a:pPr>
                <a:spcBef>
                  <a:spcPct val="0"/>
                </a:spcBef>
                <a:buSzPct val="45000"/>
                <a:buFont typeface="Wingdings" panose="05000000000000000000" pitchFamily="2" charset="2"/>
                <a:buNone/>
              </a:pPr>
              <a:t>28</a:t>
            </a:fld>
            <a:endParaRPr lang="en-GB" altLang="en-US" sz="1000"/>
          </a:p>
        </p:txBody>
      </p:sp>
      <p:sp>
        <p:nvSpPr>
          <p:cNvPr id="79876" name="Text Box 1">
            <a:extLst>
              <a:ext uri="{FF2B5EF4-FFF2-40B4-BE49-F238E27FC236}">
                <a16:creationId xmlns:a16="http://schemas.microsoft.com/office/drawing/2014/main" id="{ECBFD544-ABE6-4C33-84D8-13F23E927452}"/>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79877" name="Rectangle 2">
            <a:extLst>
              <a:ext uri="{FF2B5EF4-FFF2-40B4-BE49-F238E27FC236}">
                <a16:creationId xmlns:a16="http://schemas.microsoft.com/office/drawing/2014/main" id="{9F15E8BE-A742-4FF7-81CE-3C609BD9ECAD}"/>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5">
            <a:extLst>
              <a:ext uri="{FF2B5EF4-FFF2-40B4-BE49-F238E27FC236}">
                <a16:creationId xmlns:a16="http://schemas.microsoft.com/office/drawing/2014/main" id="{540223BE-6CD4-4968-BD99-699C664D4771}"/>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81923" name="Rectangle 7">
            <a:extLst>
              <a:ext uri="{FF2B5EF4-FFF2-40B4-BE49-F238E27FC236}">
                <a16:creationId xmlns:a16="http://schemas.microsoft.com/office/drawing/2014/main" id="{AB0562D2-2449-4DE1-A733-555D7CA67765}"/>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DD5B211-2A6C-47A8-8179-B1998AE6C2EA}" type="slidenum">
              <a:rPr lang="en-GB" altLang="en-US" sz="1000"/>
              <a:pPr>
                <a:spcBef>
                  <a:spcPct val="0"/>
                </a:spcBef>
                <a:buSzPct val="45000"/>
                <a:buFont typeface="Wingdings" panose="05000000000000000000" pitchFamily="2" charset="2"/>
                <a:buNone/>
              </a:pPr>
              <a:t>29</a:t>
            </a:fld>
            <a:endParaRPr lang="en-GB" altLang="en-US" sz="1000"/>
          </a:p>
        </p:txBody>
      </p:sp>
      <p:sp>
        <p:nvSpPr>
          <p:cNvPr id="81924" name="Text Box 1">
            <a:extLst>
              <a:ext uri="{FF2B5EF4-FFF2-40B4-BE49-F238E27FC236}">
                <a16:creationId xmlns:a16="http://schemas.microsoft.com/office/drawing/2014/main" id="{D7295971-1989-442E-B70B-845ABA4AF92E}"/>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81925" name="Rectangle 2">
            <a:extLst>
              <a:ext uri="{FF2B5EF4-FFF2-40B4-BE49-F238E27FC236}">
                <a16:creationId xmlns:a16="http://schemas.microsoft.com/office/drawing/2014/main" id="{FA25BB32-C45D-4EA3-9F4B-414C9B9402E8}"/>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79AECE94-7D98-47B2-91AB-5630A8C6A3CD}"/>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24579" name="Rectangle 7">
            <a:extLst>
              <a:ext uri="{FF2B5EF4-FFF2-40B4-BE49-F238E27FC236}">
                <a16:creationId xmlns:a16="http://schemas.microsoft.com/office/drawing/2014/main" id="{3789042D-0810-4DE6-AA83-E1488309174D}"/>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49D8BFC3-6258-4101-980B-59EA658092D6}" type="slidenum">
              <a:rPr lang="en-GB" altLang="en-US" sz="1000"/>
              <a:pPr>
                <a:spcBef>
                  <a:spcPct val="0"/>
                </a:spcBef>
                <a:buSzPct val="45000"/>
                <a:buFont typeface="Wingdings" panose="05000000000000000000" pitchFamily="2" charset="2"/>
                <a:buNone/>
              </a:pPr>
              <a:t>3</a:t>
            </a:fld>
            <a:endParaRPr lang="en-GB" altLang="en-US" sz="1000"/>
          </a:p>
        </p:txBody>
      </p:sp>
      <p:sp>
        <p:nvSpPr>
          <p:cNvPr id="24580" name="Text Box 1">
            <a:extLst>
              <a:ext uri="{FF2B5EF4-FFF2-40B4-BE49-F238E27FC236}">
                <a16:creationId xmlns:a16="http://schemas.microsoft.com/office/drawing/2014/main" id="{64E7BE0B-135B-41D4-81C0-19CCCDC3EA81}"/>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4581" name="Rectangle 2">
            <a:extLst>
              <a:ext uri="{FF2B5EF4-FFF2-40B4-BE49-F238E27FC236}">
                <a16:creationId xmlns:a16="http://schemas.microsoft.com/office/drawing/2014/main" id="{AAACE24A-62BA-4EE2-BD81-DAA4C291B664}"/>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p:nvPr>
        </p:nvSpPr>
        <p:spPr/>
        <p:txBody>
          <a:bodyPr/>
          <a:lstStyle/>
          <a:p>
            <a:pPr>
              <a:defRPr/>
            </a:pPr>
            <a:r>
              <a:rPr lang="en-GB"/>
              <a:t>11/04/00</a:t>
            </a:r>
          </a:p>
        </p:txBody>
      </p:sp>
      <p:sp>
        <p:nvSpPr>
          <p:cNvPr id="5" name="Slide Number Placeholder 4"/>
          <p:cNvSpPr>
            <a:spLocks noGrp="1"/>
          </p:cNvSpPr>
          <p:nvPr>
            <p:ph type="sldNum"/>
          </p:nvPr>
        </p:nvSpPr>
        <p:spPr/>
        <p:txBody>
          <a:bodyPr/>
          <a:lstStyle/>
          <a:p>
            <a:fld id="{C4AE54C5-8946-45F7-B826-1FFB39D1DCBA}" type="slidenum">
              <a:rPr lang="en-GB" altLang="en-US" smtClean="0"/>
              <a:pPr/>
              <a:t>30</a:t>
            </a:fld>
            <a:endParaRPr lang="en-GB" altLang="en-US"/>
          </a:p>
        </p:txBody>
      </p:sp>
    </p:spTree>
    <p:extLst>
      <p:ext uri="{BB962C8B-B14F-4D97-AF65-F5344CB8AC3E}">
        <p14:creationId xmlns:p14="http://schemas.microsoft.com/office/powerpoint/2010/main" val="158085981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a:t>
            </a:r>
            <a:r>
              <a:rPr lang="en-US" b="1" dirty="0"/>
              <a:t>Define Input Variables:</a:t>
            </a:r>
            <a:endParaRPr lang="en-US" dirty="0"/>
          </a:p>
          <a:p>
            <a:pPr>
              <a:buFont typeface="Arial" panose="020B0604020202020204" pitchFamily="34" charset="0"/>
              <a:buChar char="•"/>
            </a:pPr>
            <a:r>
              <a:rPr lang="en-US" dirty="0"/>
              <a:t>Identify uncertain factors such as </a:t>
            </a:r>
            <a:r>
              <a:rPr lang="en-US" b="1" dirty="0"/>
              <a:t>task durations, costs, or risk probabilities</a:t>
            </a:r>
            <a:r>
              <a:rPr lang="en-US" dirty="0"/>
              <a:t>.</a:t>
            </a:r>
          </a:p>
          <a:p>
            <a:endParaRPr lang="en-US" dirty="0"/>
          </a:p>
          <a:p>
            <a:r>
              <a:rPr lang="en-US" dirty="0"/>
              <a:t>2️⃣ </a:t>
            </a:r>
            <a:r>
              <a:rPr lang="en-US" b="1" dirty="0"/>
              <a:t>Assign Probability Distributions:</a:t>
            </a:r>
            <a:endParaRPr lang="en-US" dirty="0"/>
          </a:p>
          <a:p>
            <a:pPr>
              <a:buFont typeface="Arial" panose="020B0604020202020204" pitchFamily="34" charset="0"/>
              <a:buChar char="•"/>
            </a:pPr>
            <a:r>
              <a:rPr lang="en-US" dirty="0"/>
              <a:t>Instead of using single-point estimates, Monte Carlo uses </a:t>
            </a:r>
            <a:r>
              <a:rPr lang="en-US" b="1" dirty="0"/>
              <a:t>probability distributions</a:t>
            </a:r>
            <a:r>
              <a:rPr lang="en-US" dirty="0"/>
              <a:t> (e.g., Normal, Triangular, or Uniform) to model uncertainties.</a:t>
            </a:r>
          </a:p>
          <a:p>
            <a:endParaRPr lang="en-US" dirty="0"/>
          </a:p>
          <a:p>
            <a:r>
              <a:rPr lang="en-US" dirty="0"/>
              <a:t>3️⃣ </a:t>
            </a:r>
            <a:r>
              <a:rPr lang="en-US" b="1" dirty="0"/>
              <a:t>Run Simulations:</a:t>
            </a:r>
            <a:endParaRPr lang="en-US" dirty="0"/>
          </a:p>
          <a:p>
            <a:pPr>
              <a:buFont typeface="Arial" panose="020B0604020202020204" pitchFamily="34" charset="0"/>
              <a:buChar char="•"/>
            </a:pPr>
            <a:r>
              <a:rPr lang="en-US" dirty="0"/>
              <a:t>The simulation runs </a:t>
            </a:r>
            <a:r>
              <a:rPr lang="en-US" b="1" dirty="0"/>
              <a:t>thousands of iterations</a:t>
            </a:r>
            <a:r>
              <a:rPr lang="en-US" dirty="0"/>
              <a:t>, randomly selecting values from the probability distributions to generate different project scenarios.</a:t>
            </a:r>
          </a:p>
          <a:p>
            <a:endParaRPr lang="en-US" dirty="0"/>
          </a:p>
          <a:p>
            <a:r>
              <a:rPr lang="en-US" dirty="0"/>
              <a:t>4️⃣ </a:t>
            </a:r>
            <a:r>
              <a:rPr lang="en-US" b="1" dirty="0"/>
              <a:t>Analyze Results:</a:t>
            </a:r>
            <a:endParaRPr lang="en-US" dirty="0"/>
          </a:p>
          <a:p>
            <a:pPr>
              <a:buFont typeface="Arial" panose="020B0604020202020204" pitchFamily="34" charset="0"/>
              <a:buChar char="•"/>
            </a:pPr>
            <a:r>
              <a:rPr lang="en-US" dirty="0"/>
              <a:t>The output provides a </a:t>
            </a:r>
            <a:r>
              <a:rPr lang="en-US" b="1" dirty="0"/>
              <a:t>range of possible outcomes</a:t>
            </a:r>
            <a:r>
              <a:rPr lang="en-US" dirty="0"/>
              <a:t> and their probabilities, helping project managers make </a:t>
            </a:r>
            <a:r>
              <a:rPr lang="en-US" b="1" dirty="0"/>
              <a:t>data-driven decisions</a:t>
            </a:r>
            <a:r>
              <a:rPr lang="en-US" dirty="0"/>
              <a:t>.</a:t>
            </a:r>
          </a:p>
          <a:p>
            <a:endParaRPr lang="en-US" dirty="0"/>
          </a:p>
        </p:txBody>
      </p:sp>
      <p:sp>
        <p:nvSpPr>
          <p:cNvPr id="4" name="Date Placeholder 3"/>
          <p:cNvSpPr>
            <a:spLocks noGrp="1"/>
          </p:cNvSpPr>
          <p:nvPr>
            <p:ph type="dt"/>
          </p:nvPr>
        </p:nvSpPr>
        <p:spPr/>
        <p:txBody>
          <a:bodyPr/>
          <a:lstStyle/>
          <a:p>
            <a:pPr>
              <a:defRPr/>
            </a:pPr>
            <a:r>
              <a:rPr lang="en-GB"/>
              <a:t>11/04/00</a:t>
            </a:r>
          </a:p>
        </p:txBody>
      </p:sp>
      <p:sp>
        <p:nvSpPr>
          <p:cNvPr id="5" name="Slide Number Placeholder 4"/>
          <p:cNvSpPr>
            <a:spLocks noGrp="1"/>
          </p:cNvSpPr>
          <p:nvPr>
            <p:ph type="sldNum"/>
          </p:nvPr>
        </p:nvSpPr>
        <p:spPr/>
        <p:txBody>
          <a:bodyPr/>
          <a:lstStyle/>
          <a:p>
            <a:fld id="{C4AE54C5-8946-45F7-B826-1FFB39D1DCBA}" type="slidenum">
              <a:rPr lang="en-GB" altLang="en-US" smtClean="0"/>
              <a:pPr/>
              <a:t>32</a:t>
            </a:fld>
            <a:endParaRPr lang="en-GB" altLang="en-US"/>
          </a:p>
        </p:txBody>
      </p:sp>
    </p:spTree>
    <p:extLst>
      <p:ext uri="{BB962C8B-B14F-4D97-AF65-F5344CB8AC3E}">
        <p14:creationId xmlns:p14="http://schemas.microsoft.com/office/powerpoint/2010/main" val="19565647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5">
            <a:extLst>
              <a:ext uri="{FF2B5EF4-FFF2-40B4-BE49-F238E27FC236}">
                <a16:creationId xmlns:a16="http://schemas.microsoft.com/office/drawing/2014/main" id="{E42D986E-8582-4757-9F7E-351E1B8948C2}"/>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84995" name="Rectangle 7">
            <a:extLst>
              <a:ext uri="{FF2B5EF4-FFF2-40B4-BE49-F238E27FC236}">
                <a16:creationId xmlns:a16="http://schemas.microsoft.com/office/drawing/2014/main" id="{B89BDD3F-B35F-4629-AB98-78E2689D4F38}"/>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52B0D52-D637-445A-8AAD-9B3B01A562C6}" type="slidenum">
              <a:rPr lang="en-GB" altLang="en-US" sz="1000"/>
              <a:pPr>
                <a:spcBef>
                  <a:spcPct val="0"/>
                </a:spcBef>
                <a:buSzPct val="45000"/>
                <a:buFont typeface="Wingdings" panose="05000000000000000000" pitchFamily="2" charset="2"/>
                <a:buNone/>
              </a:pPr>
              <a:t>33</a:t>
            </a:fld>
            <a:endParaRPr lang="en-GB" altLang="en-US" sz="1000"/>
          </a:p>
        </p:txBody>
      </p:sp>
      <p:sp>
        <p:nvSpPr>
          <p:cNvPr id="84996" name="Text Box 1">
            <a:extLst>
              <a:ext uri="{FF2B5EF4-FFF2-40B4-BE49-F238E27FC236}">
                <a16:creationId xmlns:a16="http://schemas.microsoft.com/office/drawing/2014/main" id="{07A1C00A-CAF2-4FC2-87E9-590FB1178B2A}"/>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84997" name="Rectangle 2">
            <a:extLst>
              <a:ext uri="{FF2B5EF4-FFF2-40B4-BE49-F238E27FC236}">
                <a16:creationId xmlns:a16="http://schemas.microsoft.com/office/drawing/2014/main" id="{80D80D74-7FAC-4E43-B7BE-8F023F60D0AB}"/>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5">
            <a:extLst>
              <a:ext uri="{FF2B5EF4-FFF2-40B4-BE49-F238E27FC236}">
                <a16:creationId xmlns:a16="http://schemas.microsoft.com/office/drawing/2014/main" id="{319FBB90-DBAE-4F09-BE54-40862A2EA4A0}"/>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87043" name="Rectangle 7">
            <a:extLst>
              <a:ext uri="{FF2B5EF4-FFF2-40B4-BE49-F238E27FC236}">
                <a16:creationId xmlns:a16="http://schemas.microsoft.com/office/drawing/2014/main" id="{DD8CF6F1-82B2-4191-9767-12B5ACFF236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2BFF555-D845-4F43-A2D1-7C0932C64E34}" type="slidenum">
              <a:rPr lang="en-GB" altLang="en-US" sz="1000"/>
              <a:pPr>
                <a:spcBef>
                  <a:spcPct val="0"/>
                </a:spcBef>
                <a:buSzPct val="45000"/>
                <a:buFont typeface="Wingdings" panose="05000000000000000000" pitchFamily="2" charset="2"/>
                <a:buNone/>
              </a:pPr>
              <a:t>34</a:t>
            </a:fld>
            <a:endParaRPr lang="en-GB" altLang="en-US" sz="1000"/>
          </a:p>
        </p:txBody>
      </p:sp>
      <p:sp>
        <p:nvSpPr>
          <p:cNvPr id="87044" name="Text Box 1">
            <a:extLst>
              <a:ext uri="{FF2B5EF4-FFF2-40B4-BE49-F238E27FC236}">
                <a16:creationId xmlns:a16="http://schemas.microsoft.com/office/drawing/2014/main" id="{E0A729F2-4B86-4987-85F7-637BCE366DAA}"/>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87045" name="Rectangle 2">
            <a:extLst>
              <a:ext uri="{FF2B5EF4-FFF2-40B4-BE49-F238E27FC236}">
                <a16:creationId xmlns:a16="http://schemas.microsoft.com/office/drawing/2014/main" id="{B0F19BD1-B222-4C90-8213-E7DEE11037D1}"/>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GB" altLang="en-US" sz="1200" dirty="0"/>
              <a:t>Risk exploitation</a:t>
            </a:r>
          </a:p>
          <a:p>
            <a:r>
              <a:rPr lang="en-US" altLang="en-US" dirty="0">
                <a:latin typeface="Times New Roman" panose="02020603050405020304" pitchFamily="18" charset="0"/>
              </a:rPr>
              <a:t>Take advantage of what comes out of the positive risk because it may save money and time</a:t>
            </a:r>
          </a:p>
          <a:p>
            <a:endParaRPr lang="en-US" altLang="en-US" dirty="0">
              <a:latin typeface="Times New Roman" panose="02020603050405020304" pitchFamily="18" charset="0"/>
            </a:endParaRPr>
          </a:p>
          <a:p>
            <a:r>
              <a:rPr lang="en-US" altLang="en-US" dirty="0">
                <a:latin typeface="Times New Roman" panose="02020603050405020304" pitchFamily="18" charset="0"/>
              </a:rPr>
              <a:t>Risk sharing</a:t>
            </a:r>
          </a:p>
          <a:p>
            <a:r>
              <a:rPr lang="en-US" altLang="en-US" dirty="0">
                <a:latin typeface="Times New Roman" panose="02020603050405020304" pitchFamily="18" charset="0"/>
              </a:rPr>
              <a:t>If a positive risk is identified and its not inline with yr project, you can refer it to people who need it and this creates a rappel and good relationship so in future, they can also offer u good opportunities</a:t>
            </a:r>
          </a:p>
          <a:p>
            <a:endParaRPr lang="en-US" altLang="en-US" dirty="0">
              <a:latin typeface="Times New Roman" panose="02020603050405020304" pitchFamily="18" charset="0"/>
            </a:endParaRP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GB" altLang="en-US" sz="1200" dirty="0"/>
              <a:t>Risk enhancement</a:t>
            </a:r>
          </a:p>
          <a:p>
            <a:r>
              <a:rPr lang="en-US" altLang="en-US" dirty="0">
                <a:latin typeface="Times New Roman" panose="02020603050405020304" pitchFamily="18" charset="0"/>
              </a:rPr>
              <a:t>Provide an environment that encourages employees to make use of such positive risks</a:t>
            </a:r>
          </a:p>
          <a:p>
            <a:endParaRPr lang="en-US" altLang="en-US" dirty="0">
              <a:latin typeface="Times New Roman" panose="02020603050405020304" pitchFamily="18" charset="0"/>
            </a:endParaRPr>
          </a:p>
          <a:p>
            <a:r>
              <a:rPr lang="en-US" altLang="en-US" dirty="0">
                <a:latin typeface="Times New Roman" panose="02020603050405020304" pitchFamily="18" charset="0"/>
              </a:rPr>
              <a:t>Risk acceptance</a:t>
            </a:r>
          </a:p>
          <a:p>
            <a:r>
              <a:rPr lang="en-US" altLang="en-US" dirty="0">
                <a:latin typeface="Times New Roman" panose="02020603050405020304" pitchFamily="18" charset="0"/>
              </a:rPr>
              <a:t>Embrace the risk and make use of it.</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5">
            <a:extLst>
              <a:ext uri="{FF2B5EF4-FFF2-40B4-BE49-F238E27FC236}">
                <a16:creationId xmlns:a16="http://schemas.microsoft.com/office/drawing/2014/main" id="{6654ECEE-BD76-4746-A25B-24DE6B195C04}"/>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89091" name="Rectangle 7">
            <a:extLst>
              <a:ext uri="{FF2B5EF4-FFF2-40B4-BE49-F238E27FC236}">
                <a16:creationId xmlns:a16="http://schemas.microsoft.com/office/drawing/2014/main" id="{1C794CC6-2F76-41B6-A909-E35AB857E26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C1114A31-DA55-43E8-B90D-D40502E5334C}" type="slidenum">
              <a:rPr lang="en-GB" altLang="en-US" sz="1000"/>
              <a:pPr>
                <a:spcBef>
                  <a:spcPct val="0"/>
                </a:spcBef>
                <a:buSzPct val="45000"/>
                <a:buFont typeface="Wingdings" panose="05000000000000000000" pitchFamily="2" charset="2"/>
                <a:buNone/>
              </a:pPr>
              <a:t>35</a:t>
            </a:fld>
            <a:endParaRPr lang="en-GB" altLang="en-US" sz="1000"/>
          </a:p>
        </p:txBody>
      </p:sp>
      <p:sp>
        <p:nvSpPr>
          <p:cNvPr id="89092" name="Text Box 1">
            <a:extLst>
              <a:ext uri="{FF2B5EF4-FFF2-40B4-BE49-F238E27FC236}">
                <a16:creationId xmlns:a16="http://schemas.microsoft.com/office/drawing/2014/main" id="{2DE6C2D5-A296-4C10-8C9E-F249C94F92DC}"/>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89093" name="Rectangle 2">
            <a:extLst>
              <a:ext uri="{FF2B5EF4-FFF2-40B4-BE49-F238E27FC236}">
                <a16:creationId xmlns:a16="http://schemas.microsoft.com/office/drawing/2014/main" id="{F644E56E-FFCF-4A02-BE3D-BFEE1769273F}"/>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5">
            <a:extLst>
              <a:ext uri="{FF2B5EF4-FFF2-40B4-BE49-F238E27FC236}">
                <a16:creationId xmlns:a16="http://schemas.microsoft.com/office/drawing/2014/main" id="{90000231-C7AB-4226-AB65-CE9969A3A3DC}"/>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91139" name="Rectangle 7">
            <a:extLst>
              <a:ext uri="{FF2B5EF4-FFF2-40B4-BE49-F238E27FC236}">
                <a16:creationId xmlns:a16="http://schemas.microsoft.com/office/drawing/2014/main" id="{E56F240B-2A8C-418F-9CAF-C14955747F72}"/>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9A36FB8-378B-4110-AD2A-037E910825D4}" type="slidenum">
              <a:rPr lang="en-GB" altLang="en-US" sz="1000"/>
              <a:pPr>
                <a:spcBef>
                  <a:spcPct val="0"/>
                </a:spcBef>
                <a:buSzPct val="45000"/>
                <a:buFont typeface="Wingdings" panose="05000000000000000000" pitchFamily="2" charset="2"/>
                <a:buNone/>
              </a:pPr>
              <a:t>36</a:t>
            </a:fld>
            <a:endParaRPr lang="en-GB" altLang="en-US" sz="1000"/>
          </a:p>
        </p:txBody>
      </p:sp>
      <p:sp>
        <p:nvSpPr>
          <p:cNvPr id="91140" name="Text Box 1">
            <a:extLst>
              <a:ext uri="{FF2B5EF4-FFF2-40B4-BE49-F238E27FC236}">
                <a16:creationId xmlns:a16="http://schemas.microsoft.com/office/drawing/2014/main" id="{1EC59371-2B03-45CF-B234-7B91C3D7F982}"/>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91141" name="Rectangle 2">
            <a:extLst>
              <a:ext uri="{FF2B5EF4-FFF2-40B4-BE49-F238E27FC236}">
                <a16:creationId xmlns:a16="http://schemas.microsoft.com/office/drawing/2014/main" id="{F558EC73-3BD7-439E-971A-06AF3CB029B2}"/>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3186" name="Rectangle 5">
            <a:extLst>
              <a:ext uri="{FF2B5EF4-FFF2-40B4-BE49-F238E27FC236}">
                <a16:creationId xmlns:a16="http://schemas.microsoft.com/office/drawing/2014/main" id="{36FE74B3-2E43-4997-B393-3D4497257A7B}"/>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93187" name="Rectangle 7">
            <a:extLst>
              <a:ext uri="{FF2B5EF4-FFF2-40B4-BE49-F238E27FC236}">
                <a16:creationId xmlns:a16="http://schemas.microsoft.com/office/drawing/2014/main" id="{85D9D2C1-B90E-496B-8FC1-4BEA1B6D066C}"/>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FC6B791B-69E4-414D-9C5A-65D26CDA33A0}" type="slidenum">
              <a:rPr lang="en-GB" altLang="en-US" sz="1000"/>
              <a:pPr>
                <a:spcBef>
                  <a:spcPct val="0"/>
                </a:spcBef>
                <a:buSzPct val="45000"/>
                <a:buFont typeface="Wingdings" panose="05000000000000000000" pitchFamily="2" charset="2"/>
                <a:buNone/>
              </a:pPr>
              <a:t>37</a:t>
            </a:fld>
            <a:endParaRPr lang="en-GB" altLang="en-US" sz="1000"/>
          </a:p>
        </p:txBody>
      </p:sp>
      <p:sp>
        <p:nvSpPr>
          <p:cNvPr id="93188" name="Text Box 1">
            <a:extLst>
              <a:ext uri="{FF2B5EF4-FFF2-40B4-BE49-F238E27FC236}">
                <a16:creationId xmlns:a16="http://schemas.microsoft.com/office/drawing/2014/main" id="{CC5FD03F-DF31-4982-AFEA-D2BE570DCEA1}"/>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93189" name="Rectangle 2">
            <a:extLst>
              <a:ext uri="{FF2B5EF4-FFF2-40B4-BE49-F238E27FC236}">
                <a16:creationId xmlns:a16="http://schemas.microsoft.com/office/drawing/2014/main" id="{AAE844D8-A778-4C25-8F8F-1DFAEC7E66AE}"/>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5">
            <a:extLst>
              <a:ext uri="{FF2B5EF4-FFF2-40B4-BE49-F238E27FC236}">
                <a16:creationId xmlns:a16="http://schemas.microsoft.com/office/drawing/2014/main" id="{14BA540C-689D-48E7-81AF-C26AC9A7A0C2}"/>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26627" name="Rectangle 7">
            <a:extLst>
              <a:ext uri="{FF2B5EF4-FFF2-40B4-BE49-F238E27FC236}">
                <a16:creationId xmlns:a16="http://schemas.microsoft.com/office/drawing/2014/main" id="{E2B34571-ACC3-4E34-91D9-B269040ABFBE}"/>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281C368E-2C3B-4E34-8030-51D9046C6203}" type="slidenum">
              <a:rPr lang="en-GB" altLang="en-US" sz="1000"/>
              <a:pPr>
                <a:spcBef>
                  <a:spcPct val="0"/>
                </a:spcBef>
                <a:buSzPct val="45000"/>
                <a:buFont typeface="Wingdings" panose="05000000000000000000" pitchFamily="2" charset="2"/>
                <a:buNone/>
              </a:pPr>
              <a:t>4</a:t>
            </a:fld>
            <a:endParaRPr lang="en-GB" altLang="en-US" sz="1000"/>
          </a:p>
        </p:txBody>
      </p:sp>
      <p:sp>
        <p:nvSpPr>
          <p:cNvPr id="26628" name="Text Box 1">
            <a:extLst>
              <a:ext uri="{FF2B5EF4-FFF2-40B4-BE49-F238E27FC236}">
                <a16:creationId xmlns:a16="http://schemas.microsoft.com/office/drawing/2014/main" id="{1D0F1556-AE58-4E0E-9F61-F028EB60E67D}"/>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26629" name="Rectangle 2">
            <a:extLst>
              <a:ext uri="{FF2B5EF4-FFF2-40B4-BE49-F238E27FC236}">
                <a16:creationId xmlns:a16="http://schemas.microsoft.com/office/drawing/2014/main" id="{AE3AD93F-8105-485F-A5CC-A8F04686047B}"/>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5">
            <a:extLst>
              <a:ext uri="{FF2B5EF4-FFF2-40B4-BE49-F238E27FC236}">
                <a16:creationId xmlns:a16="http://schemas.microsoft.com/office/drawing/2014/main" id="{107AA6F1-DBCB-40C0-86C6-B1E59DAEBF77}"/>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30723" name="Rectangle 7">
            <a:extLst>
              <a:ext uri="{FF2B5EF4-FFF2-40B4-BE49-F238E27FC236}">
                <a16:creationId xmlns:a16="http://schemas.microsoft.com/office/drawing/2014/main" id="{437BC968-B703-42D3-AEA7-EA62D69ACED1}"/>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6AE1EF35-7A22-4525-ABD0-620865BD6E32}" type="slidenum">
              <a:rPr lang="en-GB" altLang="en-US" sz="1000"/>
              <a:pPr>
                <a:spcBef>
                  <a:spcPct val="0"/>
                </a:spcBef>
                <a:buSzPct val="45000"/>
                <a:buFont typeface="Wingdings" panose="05000000000000000000" pitchFamily="2" charset="2"/>
                <a:buNone/>
              </a:pPr>
              <a:t>5</a:t>
            </a:fld>
            <a:endParaRPr lang="en-GB" altLang="en-US" sz="1000"/>
          </a:p>
        </p:txBody>
      </p:sp>
      <p:sp>
        <p:nvSpPr>
          <p:cNvPr id="30724" name="Text Box 1">
            <a:extLst>
              <a:ext uri="{FF2B5EF4-FFF2-40B4-BE49-F238E27FC236}">
                <a16:creationId xmlns:a16="http://schemas.microsoft.com/office/drawing/2014/main" id="{5189B0BC-AB6E-474A-B0CF-6C5AF26DD155}"/>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0725" name="Rectangle 2">
            <a:extLst>
              <a:ext uri="{FF2B5EF4-FFF2-40B4-BE49-F238E27FC236}">
                <a16:creationId xmlns:a16="http://schemas.microsoft.com/office/drawing/2014/main" id="{A0A9D21E-2CB1-4479-9ABA-055B9073CF6E}"/>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dirty="0">
              <a:latin typeface="Times New Roman" panose="02020603050405020304" pitchFamily="18" charset="0"/>
            </a:endParaRPr>
          </a:p>
          <a:p>
            <a:r>
              <a:rPr lang="en-US" altLang="en-US" dirty="0">
                <a:latin typeface="Times New Roman" panose="02020603050405020304" pitchFamily="18" charset="0"/>
              </a:rPr>
              <a:t>Risk averse project managers are careful and fear risks </a:t>
            </a:r>
          </a:p>
          <a:p>
            <a:r>
              <a:rPr lang="en-US" altLang="en-US" dirty="0">
                <a:latin typeface="Times New Roman" panose="02020603050405020304" pitchFamily="18" charset="0"/>
              </a:rPr>
              <a:t>risk seekers easily take and tolerate risks there fore easily benefit from them (they r likely to benefit or loose)</a:t>
            </a:r>
          </a:p>
          <a:p>
            <a:endParaRPr lang="en-US" altLang="en-US" dirty="0">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5">
            <a:extLst>
              <a:ext uri="{FF2B5EF4-FFF2-40B4-BE49-F238E27FC236}">
                <a16:creationId xmlns:a16="http://schemas.microsoft.com/office/drawing/2014/main" id="{A0D87AD1-F5A2-484B-9AA6-91CF761BC41C}"/>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32771" name="Rectangle 7">
            <a:extLst>
              <a:ext uri="{FF2B5EF4-FFF2-40B4-BE49-F238E27FC236}">
                <a16:creationId xmlns:a16="http://schemas.microsoft.com/office/drawing/2014/main" id="{A38C88D2-DB5A-49A0-A3FD-257C847013A6}"/>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91C8A655-26B2-474D-ACE3-52C14E6EE8A0}" type="slidenum">
              <a:rPr lang="en-GB" altLang="en-US" sz="1000"/>
              <a:pPr>
                <a:spcBef>
                  <a:spcPct val="0"/>
                </a:spcBef>
                <a:buSzPct val="45000"/>
                <a:buFont typeface="Wingdings" panose="05000000000000000000" pitchFamily="2" charset="2"/>
                <a:buNone/>
              </a:pPr>
              <a:t>6</a:t>
            </a:fld>
            <a:endParaRPr lang="en-GB" altLang="en-US" sz="1000"/>
          </a:p>
        </p:txBody>
      </p:sp>
      <p:sp>
        <p:nvSpPr>
          <p:cNvPr id="32772" name="Text Box 1">
            <a:extLst>
              <a:ext uri="{FF2B5EF4-FFF2-40B4-BE49-F238E27FC236}">
                <a16:creationId xmlns:a16="http://schemas.microsoft.com/office/drawing/2014/main" id="{E4A691E0-EB3F-436A-A1E8-2AE4E1AF3AC7}"/>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2773" name="Rectangle 2">
            <a:extLst>
              <a:ext uri="{FF2B5EF4-FFF2-40B4-BE49-F238E27FC236}">
                <a16:creationId xmlns:a16="http://schemas.microsoft.com/office/drawing/2014/main" id="{6E09DEA2-C879-41A6-AB3F-8C8EE1BB04B4}"/>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r>
              <a:rPr lang="en-US" b="1" dirty="0"/>
              <a:t>Risk-Averse</a:t>
            </a:r>
            <a:r>
              <a:rPr lang="en-US" dirty="0"/>
              <a:t> managers aim to minimize uncertainty and avoid disruptions but benefits remain low.</a:t>
            </a:r>
          </a:p>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b="1" dirty="0"/>
              <a:t>Risk-Seeking</a:t>
            </a:r>
            <a:r>
              <a:rPr lang="en-US" dirty="0"/>
              <a:t> managers may pursue innovative or aggressive strategies with high potential returns</a:t>
            </a:r>
            <a:endParaRPr lang="en-US" altLang="en-US" dirty="0">
              <a:latin typeface="Times New Roman" panose="02020603050405020304" pitchFamily="18" charset="0"/>
            </a:endParaRPr>
          </a:p>
          <a:p>
            <a:r>
              <a:rPr lang="en-US" b="1" dirty="0"/>
              <a:t>Risk-Neutral</a:t>
            </a:r>
            <a:r>
              <a:rPr lang="en-US" dirty="0"/>
              <a:t> managers focus on maximizing expected returns by balancing.</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5">
            <a:extLst>
              <a:ext uri="{FF2B5EF4-FFF2-40B4-BE49-F238E27FC236}">
                <a16:creationId xmlns:a16="http://schemas.microsoft.com/office/drawing/2014/main" id="{E5A775DA-C24F-49D6-BADA-B503950EFA8F}"/>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34819" name="Rectangle 7">
            <a:extLst>
              <a:ext uri="{FF2B5EF4-FFF2-40B4-BE49-F238E27FC236}">
                <a16:creationId xmlns:a16="http://schemas.microsoft.com/office/drawing/2014/main" id="{1DBDF2FD-BA9F-48E2-A0A3-315EF43A2E29}"/>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51CEBA68-E2CA-4B23-A293-4EB4282969BE}" type="slidenum">
              <a:rPr lang="en-GB" altLang="en-US" sz="1000"/>
              <a:pPr>
                <a:spcBef>
                  <a:spcPct val="0"/>
                </a:spcBef>
                <a:buSzPct val="45000"/>
                <a:buFont typeface="Wingdings" panose="05000000000000000000" pitchFamily="2" charset="2"/>
                <a:buNone/>
              </a:pPr>
              <a:t>7</a:t>
            </a:fld>
            <a:endParaRPr lang="en-GB" altLang="en-US" sz="1000"/>
          </a:p>
        </p:txBody>
      </p:sp>
      <p:sp>
        <p:nvSpPr>
          <p:cNvPr id="34820" name="Text Box 1">
            <a:extLst>
              <a:ext uri="{FF2B5EF4-FFF2-40B4-BE49-F238E27FC236}">
                <a16:creationId xmlns:a16="http://schemas.microsoft.com/office/drawing/2014/main" id="{B5500EB0-E070-48A6-B84F-8041C6B5ED5D}"/>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4821" name="Rectangle 2">
            <a:extLst>
              <a:ext uri="{FF2B5EF4-FFF2-40B4-BE49-F238E27FC236}">
                <a16:creationId xmlns:a16="http://schemas.microsoft.com/office/drawing/2014/main" id="{C425E5C7-6F34-421A-980B-D76DCF48A070}"/>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algn="just" eaLnBrk="1" hangingPunct="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US" altLang="en-US" dirty="0">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5">
            <a:extLst>
              <a:ext uri="{FF2B5EF4-FFF2-40B4-BE49-F238E27FC236}">
                <a16:creationId xmlns:a16="http://schemas.microsoft.com/office/drawing/2014/main" id="{0B671E10-BB5B-4ADB-B4B8-35618DBD1319}"/>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36867" name="Rectangle 7">
            <a:extLst>
              <a:ext uri="{FF2B5EF4-FFF2-40B4-BE49-F238E27FC236}">
                <a16:creationId xmlns:a16="http://schemas.microsoft.com/office/drawing/2014/main" id="{A9DCE6A3-6DA9-4CAD-9020-CDBF801C6073}"/>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0889B01F-70E2-4C04-B5A6-2A6B46D7C94D}" type="slidenum">
              <a:rPr lang="en-GB" altLang="en-US" sz="1000"/>
              <a:pPr>
                <a:spcBef>
                  <a:spcPct val="0"/>
                </a:spcBef>
                <a:buSzPct val="45000"/>
                <a:buFont typeface="Wingdings" panose="05000000000000000000" pitchFamily="2" charset="2"/>
                <a:buNone/>
              </a:pPr>
              <a:t>8</a:t>
            </a:fld>
            <a:endParaRPr lang="en-GB" altLang="en-US" sz="1000"/>
          </a:p>
        </p:txBody>
      </p:sp>
      <p:sp>
        <p:nvSpPr>
          <p:cNvPr id="36868" name="Text Box 1">
            <a:extLst>
              <a:ext uri="{FF2B5EF4-FFF2-40B4-BE49-F238E27FC236}">
                <a16:creationId xmlns:a16="http://schemas.microsoft.com/office/drawing/2014/main" id="{0604160B-B9BF-42F9-B059-B5F93BE8E3DE}"/>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6869" name="Rectangle 2">
            <a:extLst>
              <a:ext uri="{FF2B5EF4-FFF2-40B4-BE49-F238E27FC236}">
                <a16:creationId xmlns:a16="http://schemas.microsoft.com/office/drawing/2014/main" id="{D9920893-C83E-42B7-9682-8443D628002F}"/>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5">
            <a:extLst>
              <a:ext uri="{FF2B5EF4-FFF2-40B4-BE49-F238E27FC236}">
                <a16:creationId xmlns:a16="http://schemas.microsoft.com/office/drawing/2014/main" id="{DAD2E339-FA5E-4DBF-84B6-CAB484D41E69}"/>
              </a:ext>
            </a:extLst>
          </p:cNvPr>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r>
              <a:rPr lang="en-GB" altLang="en-US" sz="1000">
                <a:cs typeface="Arial" panose="020B0604020202020204" pitchFamily="34" charset="0"/>
              </a:rPr>
              <a:t>11/04/00</a:t>
            </a:r>
          </a:p>
        </p:txBody>
      </p:sp>
      <p:sp>
        <p:nvSpPr>
          <p:cNvPr id="38915" name="Rectangle 7">
            <a:extLst>
              <a:ext uri="{FF2B5EF4-FFF2-40B4-BE49-F238E27FC236}">
                <a16:creationId xmlns:a16="http://schemas.microsoft.com/office/drawing/2014/main" id="{95C7DFD0-83BF-41DB-BC4F-357C7866AE67}"/>
              </a:ext>
            </a:extLst>
          </p:cNvPr>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a:spcBef>
                <a:spcPct val="0"/>
              </a:spcBef>
              <a:buSzPct val="45000"/>
              <a:buFont typeface="Wingdings" panose="05000000000000000000" pitchFamily="2" charset="2"/>
              <a:buNone/>
            </a:pPr>
            <a:fld id="{758B30B2-E108-4E55-A063-DE27352C2C7F}" type="slidenum">
              <a:rPr lang="en-GB" altLang="en-US" sz="1000"/>
              <a:pPr>
                <a:spcBef>
                  <a:spcPct val="0"/>
                </a:spcBef>
                <a:buSzPct val="45000"/>
                <a:buFont typeface="Wingdings" panose="05000000000000000000" pitchFamily="2" charset="2"/>
                <a:buNone/>
              </a:pPr>
              <a:t>9</a:t>
            </a:fld>
            <a:endParaRPr lang="en-GB" altLang="en-US" sz="1000"/>
          </a:p>
        </p:txBody>
      </p:sp>
      <p:sp>
        <p:nvSpPr>
          <p:cNvPr id="38916" name="Text Box 1">
            <a:extLst>
              <a:ext uri="{FF2B5EF4-FFF2-40B4-BE49-F238E27FC236}">
                <a16:creationId xmlns:a16="http://schemas.microsoft.com/office/drawing/2014/main" id="{C3325C1D-00A2-400E-9F0B-7E9B9768D173}"/>
              </a:ext>
            </a:extLst>
          </p:cNvPr>
          <p:cNvSpPr txBox="1">
            <a:spLocks noChangeArrowheads="1"/>
          </p:cNvSpPr>
          <p:nvPr/>
        </p:nvSpPr>
        <p:spPr bwMode="auto">
          <a:xfrm>
            <a:off x="1731963" y="604838"/>
            <a:ext cx="5726112" cy="2390775"/>
          </a:xfrm>
          <a:prstGeom prst="rect">
            <a:avLst/>
          </a:prstGeom>
          <a:solidFill>
            <a:srgbClr val="FFFFFF"/>
          </a:solidFill>
          <a:ln w="9360">
            <a:solidFill>
              <a:srgbClr val="000000"/>
            </a:solidFill>
            <a:miter lim="800000"/>
            <a:headEnd/>
            <a:tailEnd/>
          </a:ln>
        </p:spPr>
        <p:txBody>
          <a:bodyPr wrap="none" anchor="ctr"/>
          <a:lstStyle>
            <a:lvl1pPr>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1pPr>
            <a:lvl2pPr marL="742950" indent="-28575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2pPr>
            <a:lvl3pPr marL="11430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3pPr>
            <a:lvl4pPr marL="16002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4pPr>
            <a:lvl5pPr marL="2057400" indent="-228600">
              <a:spcBef>
                <a:spcPct val="30000"/>
              </a:spcBef>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5pPr>
            <a:lvl6pPr marL="25146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6pPr>
            <a:lvl7pPr marL="29718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7pPr>
            <a:lvl8pPr marL="34290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8pPr>
            <a:lvl9pPr marL="3886200" indent="-228600" defTabSz="457200" eaLnBrk="0" fontAlgn="base" hangingPunct="0">
              <a:spcBef>
                <a:spcPct val="30000"/>
              </a:spcBef>
              <a:spcAft>
                <a:spcPct val="0"/>
              </a:spcAft>
              <a:buClr>
                <a:srgbClr val="000000"/>
              </a:buClr>
              <a:buSzPct val="100000"/>
              <a:buFont typeface="Times New Roman" panose="02020603050405020304" pitchFamily="18" charset="0"/>
              <a:defRPr sz="1200">
                <a:solidFill>
                  <a:srgbClr val="000000"/>
                </a:solidFill>
                <a:latin typeface="Times New Roman" panose="02020603050405020304" pitchFamily="18" charset="0"/>
              </a:defRPr>
            </a:lvl9pPr>
          </a:lstStyle>
          <a:p>
            <a:pPr eaLnBrk="1" hangingPunct="1">
              <a:lnSpc>
                <a:spcPct val="96000"/>
              </a:lnSpc>
              <a:spcBef>
                <a:spcPct val="0"/>
              </a:spcBef>
            </a:pPr>
            <a:endParaRPr lang="en-US" altLang="en-US" sz="2400">
              <a:solidFill>
                <a:schemeClr val="bg1"/>
              </a:solidFill>
            </a:endParaRPr>
          </a:p>
        </p:txBody>
      </p:sp>
      <p:sp>
        <p:nvSpPr>
          <p:cNvPr id="38917" name="Rectangle 2">
            <a:extLst>
              <a:ext uri="{FF2B5EF4-FFF2-40B4-BE49-F238E27FC236}">
                <a16:creationId xmlns:a16="http://schemas.microsoft.com/office/drawing/2014/main" id="{F33BE7FF-A71F-4FA8-A428-CC5F66DC9D4F}"/>
              </a:ext>
            </a:extLst>
          </p:cNvPr>
          <p:cNvSpPr>
            <a:spLocks noGrp="1" noChangeArrowheads="1"/>
          </p:cNvSpPr>
          <p:nvPr>
            <p:ph type="body"/>
          </p:nvPr>
        </p:nvSpPr>
        <p:spPr>
          <a:xfrm>
            <a:off x="1225550" y="3259138"/>
            <a:ext cx="6734175" cy="28860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marL="742950" marR="0" lvl="1"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endParaRPr lang="en-US" altLang="en-US" dirty="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3">
            <a:extLst>
              <a:ext uri="{FF2B5EF4-FFF2-40B4-BE49-F238E27FC236}">
                <a16:creationId xmlns:a16="http://schemas.microsoft.com/office/drawing/2014/main" id="{00310C1E-CD39-4EEF-A351-EDFA3CDCE596}"/>
              </a:ext>
            </a:extLst>
          </p:cNvPr>
          <p:cNvSpPr>
            <a:spLocks/>
          </p:cNvSpPr>
          <p:nvPr/>
        </p:nvSpPr>
        <p:spPr bwMode="auto">
          <a:xfrm>
            <a:off x="-31750" y="4321175"/>
            <a:ext cx="1395413" cy="781050"/>
          </a:xfrm>
          <a:custGeom>
            <a:avLst/>
            <a:gdLst>
              <a:gd name="T0" fmla="*/ 2147483646 w 8042"/>
              <a:gd name="T1" fmla="*/ 2147483646 h 10000"/>
              <a:gd name="T2" fmla="*/ 2147483646 w 8042"/>
              <a:gd name="T3" fmla="*/ 2147483646 h 10000"/>
              <a:gd name="T4" fmla="*/ 2147483646 w 8042"/>
              <a:gd name="T5" fmla="*/ 2147483646 h 10000"/>
              <a:gd name="T6" fmla="*/ 2147483646 w 8042"/>
              <a:gd name="T7" fmla="*/ 2147483646 h 10000"/>
              <a:gd name="T8" fmla="*/ 2147483646 w 8042"/>
              <a:gd name="T9" fmla="*/ 2147483646 h 10000"/>
              <a:gd name="T10" fmla="*/ 2147483646 w 8042"/>
              <a:gd name="T11" fmla="*/ 2147483646 h 10000"/>
              <a:gd name="T12" fmla="*/ 2147483646 w 8042"/>
              <a:gd name="T13" fmla="*/ 2147483646 h 10000"/>
              <a:gd name="T14" fmla="*/ 2147483646 w 8042"/>
              <a:gd name="T15" fmla="*/ 2147483646 h 10000"/>
              <a:gd name="T16" fmla="*/ 2147483646 w 8042"/>
              <a:gd name="T17" fmla="*/ 0 h 10000"/>
              <a:gd name="T18" fmla="*/ 0 w 8042"/>
              <a:gd name="T19" fmla="*/ 2147483646 h 10000"/>
              <a:gd name="T20" fmla="*/ 2147483646 w 8042"/>
              <a:gd name="T21" fmla="*/ 2147483646 h 100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80AE845E-E8CB-4CB9-937C-0E37B9DB5115}"/>
              </a:ext>
            </a:extLst>
          </p:cNvPr>
          <p:cNvSpPr>
            <a:spLocks noGrp="1"/>
          </p:cNvSpPr>
          <p:nvPr>
            <p:ph type="dt" sz="half" idx="10"/>
          </p:nvPr>
        </p:nvSpPr>
        <p:spPr/>
        <p:txBody>
          <a:bodyPr/>
          <a:lstStyle>
            <a:lvl1pPr>
              <a:defRPr/>
            </a:lvl1pPr>
          </a:lstStyle>
          <a:p>
            <a:pPr>
              <a:defRPr/>
            </a:pPr>
            <a:fld id="{FE6EA059-01AC-4B35-8C30-63AF01335B89}" type="datetime1">
              <a:rPr lang="en-GB"/>
              <a:pPr>
                <a:defRPr/>
              </a:pPr>
              <a:t>17/03/2025</a:t>
            </a:fld>
            <a:endParaRPr lang="en-GB"/>
          </a:p>
        </p:txBody>
      </p:sp>
      <p:sp>
        <p:nvSpPr>
          <p:cNvPr id="6" name="Footer Placeholder 4">
            <a:extLst>
              <a:ext uri="{FF2B5EF4-FFF2-40B4-BE49-F238E27FC236}">
                <a16:creationId xmlns:a16="http://schemas.microsoft.com/office/drawing/2014/main" id="{09E34888-7D6B-4F7D-9A37-EB2712A1D72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6CD09BF-C712-4514-BF40-70781799683C}"/>
              </a:ext>
            </a:extLst>
          </p:cNvPr>
          <p:cNvSpPr>
            <a:spLocks noGrp="1"/>
          </p:cNvSpPr>
          <p:nvPr>
            <p:ph type="sldNum" sz="quarter" idx="12"/>
          </p:nvPr>
        </p:nvSpPr>
        <p:spPr>
          <a:xfrm>
            <a:off x="423863" y="4529138"/>
            <a:ext cx="584200" cy="365125"/>
          </a:xfrm>
        </p:spPr>
        <p:txBody>
          <a:bodyPr/>
          <a:lstStyle>
            <a:lvl1pPr>
              <a:defRPr/>
            </a:lvl1pPr>
          </a:lstStyle>
          <a:p>
            <a:fld id="{EFB28726-7E93-4449-8F29-D72981F60CF6}" type="slidenum">
              <a:rPr lang="en-GB" altLang="en-US"/>
              <a:pPr/>
              <a:t>‹#›</a:t>
            </a:fld>
            <a:endParaRPr lang="en-GB" altLang="en-US"/>
          </a:p>
        </p:txBody>
      </p:sp>
    </p:spTree>
    <p:extLst>
      <p:ext uri="{BB962C8B-B14F-4D97-AF65-F5344CB8AC3E}">
        <p14:creationId xmlns:p14="http://schemas.microsoft.com/office/powerpoint/2010/main" val="1991809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9597928-C09C-4977-AB0E-DE6840A402AA}"/>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CCD74D05-9440-4E27-8516-E0CF14DC95CD}"/>
              </a:ext>
            </a:extLst>
          </p:cNvPr>
          <p:cNvSpPr>
            <a:spLocks noGrp="1"/>
          </p:cNvSpPr>
          <p:nvPr>
            <p:ph type="dt" sz="half" idx="10"/>
          </p:nvPr>
        </p:nvSpPr>
        <p:spPr/>
        <p:txBody>
          <a:bodyPr/>
          <a:lstStyle>
            <a:lvl1pPr>
              <a:defRPr/>
            </a:lvl1pPr>
          </a:lstStyle>
          <a:p>
            <a:pPr>
              <a:defRPr/>
            </a:pPr>
            <a:fld id="{08BE4BA3-F34C-4533-BE27-3537FF964E3F}" type="datetime1">
              <a:rPr lang="en-GB"/>
              <a:pPr>
                <a:defRPr/>
              </a:pPr>
              <a:t>17/03/2025</a:t>
            </a:fld>
            <a:endParaRPr lang="en-GB"/>
          </a:p>
        </p:txBody>
      </p:sp>
      <p:sp>
        <p:nvSpPr>
          <p:cNvPr id="6" name="Footer Placeholder 4">
            <a:extLst>
              <a:ext uri="{FF2B5EF4-FFF2-40B4-BE49-F238E27FC236}">
                <a16:creationId xmlns:a16="http://schemas.microsoft.com/office/drawing/2014/main" id="{E69DD035-0539-42A0-B162-1B033B7CA69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29A7D6D5-5EC4-4910-92EA-9B4783353BF5}"/>
              </a:ext>
            </a:extLst>
          </p:cNvPr>
          <p:cNvSpPr>
            <a:spLocks noGrp="1"/>
          </p:cNvSpPr>
          <p:nvPr>
            <p:ph type="sldNum" sz="quarter" idx="12"/>
          </p:nvPr>
        </p:nvSpPr>
        <p:spPr>
          <a:xfrm>
            <a:off x="511175" y="3244850"/>
            <a:ext cx="585788" cy="365125"/>
          </a:xfrm>
        </p:spPr>
        <p:txBody>
          <a:bodyPr/>
          <a:lstStyle>
            <a:lvl1pPr>
              <a:defRPr/>
            </a:lvl1pPr>
          </a:lstStyle>
          <a:p>
            <a:fld id="{BEB573ED-E557-47A9-BB9F-428702BC4058}" type="slidenum">
              <a:rPr lang="en-GB" altLang="en-US"/>
              <a:pPr/>
              <a:t>‹#›</a:t>
            </a:fld>
            <a:endParaRPr lang="en-GB" altLang="en-US"/>
          </a:p>
        </p:txBody>
      </p:sp>
    </p:spTree>
    <p:extLst>
      <p:ext uri="{BB962C8B-B14F-4D97-AF65-F5344CB8AC3E}">
        <p14:creationId xmlns:p14="http://schemas.microsoft.com/office/powerpoint/2010/main" val="2003989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21F767C2-A7FC-4D06-A982-B7039BA6DBF8}"/>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TextBox 5">
            <a:extLst>
              <a:ext uri="{FF2B5EF4-FFF2-40B4-BE49-F238E27FC236}">
                <a16:creationId xmlns:a16="http://schemas.microsoft.com/office/drawing/2014/main" id="{BECEF315-20BC-47CD-A0C1-28835C209EE3}"/>
              </a:ext>
            </a:extLst>
          </p:cNvPr>
          <p:cNvSpPr txBox="1">
            <a:spLocks noChangeArrowheads="1"/>
          </p:cNvSpPr>
          <p:nvPr/>
        </p:nvSpPr>
        <p:spPr bwMode="auto">
          <a:xfrm>
            <a:off x="1808163" y="647700"/>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r>
              <a:rPr lang="en-US" sz="8000">
                <a:solidFill>
                  <a:schemeClr val="accent1"/>
                </a:solidFill>
                <a:latin typeface="Arial" panose="020B0604020202020204" pitchFamily="34" charset="0"/>
              </a:rPr>
              <a:t>“</a:t>
            </a:r>
          </a:p>
        </p:txBody>
      </p:sp>
      <p:sp>
        <p:nvSpPr>
          <p:cNvPr id="7" name="TextBox 62">
            <a:extLst>
              <a:ext uri="{FF2B5EF4-FFF2-40B4-BE49-F238E27FC236}">
                <a16:creationId xmlns:a16="http://schemas.microsoft.com/office/drawing/2014/main" id="{B415D460-3EA7-4188-8304-AE325B49B459}"/>
              </a:ext>
            </a:extLst>
          </p:cNvPr>
          <p:cNvSpPr txBox="1">
            <a:spLocks noChangeArrowheads="1"/>
          </p:cNvSpPr>
          <p:nvPr/>
        </p:nvSpPr>
        <p:spPr bwMode="auto">
          <a:xfrm>
            <a:off x="8169275" y="290512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r>
              <a:rPr lang="en-US" sz="8000">
                <a:solidFill>
                  <a:schemeClr val="accent1"/>
                </a:solidFill>
                <a:latin typeface="Arial" panose="020B0604020202020204" pitchFamily="34" charset="0"/>
              </a:rPr>
              <a:t>”</a:t>
            </a:r>
          </a:p>
        </p:txBody>
      </p:sp>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8" name="Date Placeholder 3">
            <a:extLst>
              <a:ext uri="{FF2B5EF4-FFF2-40B4-BE49-F238E27FC236}">
                <a16:creationId xmlns:a16="http://schemas.microsoft.com/office/drawing/2014/main" id="{BA25DA86-5925-4405-ADB5-CF139F38D7F3}"/>
              </a:ext>
            </a:extLst>
          </p:cNvPr>
          <p:cNvSpPr>
            <a:spLocks noGrp="1"/>
          </p:cNvSpPr>
          <p:nvPr>
            <p:ph type="dt" sz="half" idx="14"/>
          </p:nvPr>
        </p:nvSpPr>
        <p:spPr/>
        <p:txBody>
          <a:bodyPr/>
          <a:lstStyle>
            <a:lvl1pPr>
              <a:defRPr/>
            </a:lvl1pPr>
          </a:lstStyle>
          <a:p>
            <a:pPr>
              <a:defRPr/>
            </a:pPr>
            <a:fld id="{C68C1BC9-1F0B-41E0-920F-5F5FE032D65E}" type="datetime1">
              <a:rPr lang="en-GB"/>
              <a:pPr>
                <a:defRPr/>
              </a:pPr>
              <a:t>17/03/2025</a:t>
            </a:fld>
            <a:endParaRPr lang="en-GB"/>
          </a:p>
        </p:txBody>
      </p:sp>
      <p:sp>
        <p:nvSpPr>
          <p:cNvPr id="9" name="Footer Placeholder 4">
            <a:extLst>
              <a:ext uri="{FF2B5EF4-FFF2-40B4-BE49-F238E27FC236}">
                <a16:creationId xmlns:a16="http://schemas.microsoft.com/office/drawing/2014/main" id="{9AF5353B-8BFB-4725-ABAA-C90289524BBD}"/>
              </a:ext>
            </a:extLst>
          </p:cNvPr>
          <p:cNvSpPr>
            <a:spLocks noGrp="1"/>
          </p:cNvSpPr>
          <p:nvPr>
            <p:ph type="ftr" sz="quarter" idx="15"/>
          </p:nvPr>
        </p:nvSpPr>
        <p:spPr/>
        <p:txBody>
          <a:bodyPr/>
          <a:lstStyle>
            <a:lvl1pPr>
              <a:defRPr/>
            </a:lvl1pPr>
          </a:lstStyle>
          <a:p>
            <a:pPr>
              <a:defRPr/>
            </a:pPr>
            <a:endParaRPr lang="en-GB"/>
          </a:p>
        </p:txBody>
      </p:sp>
      <p:sp>
        <p:nvSpPr>
          <p:cNvPr id="10" name="Slide Number Placeholder 5">
            <a:extLst>
              <a:ext uri="{FF2B5EF4-FFF2-40B4-BE49-F238E27FC236}">
                <a16:creationId xmlns:a16="http://schemas.microsoft.com/office/drawing/2014/main" id="{26D3DC3E-BA86-46BC-B1D2-0D0A3AB829EB}"/>
              </a:ext>
            </a:extLst>
          </p:cNvPr>
          <p:cNvSpPr>
            <a:spLocks noGrp="1"/>
          </p:cNvSpPr>
          <p:nvPr>
            <p:ph type="sldNum" sz="quarter" idx="16"/>
          </p:nvPr>
        </p:nvSpPr>
        <p:spPr>
          <a:xfrm>
            <a:off x="511175" y="3244850"/>
            <a:ext cx="585788" cy="365125"/>
          </a:xfrm>
        </p:spPr>
        <p:txBody>
          <a:bodyPr/>
          <a:lstStyle>
            <a:lvl1pPr>
              <a:defRPr/>
            </a:lvl1pPr>
          </a:lstStyle>
          <a:p>
            <a:fld id="{99F3EC67-FD42-42D4-A8EA-2D5245F0AAF1}" type="slidenum">
              <a:rPr lang="en-GB" altLang="en-US"/>
              <a:pPr/>
              <a:t>‹#›</a:t>
            </a:fld>
            <a:endParaRPr lang="en-GB" altLang="en-US"/>
          </a:p>
        </p:txBody>
      </p:sp>
    </p:spTree>
    <p:extLst>
      <p:ext uri="{BB962C8B-B14F-4D97-AF65-F5344CB8AC3E}">
        <p14:creationId xmlns:p14="http://schemas.microsoft.com/office/powerpoint/2010/main" val="6875027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5436F398-6A67-48CC-845C-1241FA01B48F}"/>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3D22F050-0DD9-4C3F-8C57-74BCB51152F2}"/>
              </a:ext>
            </a:extLst>
          </p:cNvPr>
          <p:cNvSpPr>
            <a:spLocks noGrp="1"/>
          </p:cNvSpPr>
          <p:nvPr>
            <p:ph type="dt" sz="half" idx="10"/>
          </p:nvPr>
        </p:nvSpPr>
        <p:spPr/>
        <p:txBody>
          <a:bodyPr/>
          <a:lstStyle>
            <a:lvl1pPr>
              <a:defRPr/>
            </a:lvl1pPr>
          </a:lstStyle>
          <a:p>
            <a:pPr>
              <a:defRPr/>
            </a:pPr>
            <a:fld id="{883AE1CE-3587-4E8D-8922-4E2AD8E551E2}" type="datetime1">
              <a:rPr lang="en-GB"/>
              <a:pPr>
                <a:defRPr/>
              </a:pPr>
              <a:t>17/03/2025</a:t>
            </a:fld>
            <a:endParaRPr lang="en-GB"/>
          </a:p>
        </p:txBody>
      </p:sp>
      <p:sp>
        <p:nvSpPr>
          <p:cNvPr id="7" name="Footer Placeholder 5">
            <a:extLst>
              <a:ext uri="{FF2B5EF4-FFF2-40B4-BE49-F238E27FC236}">
                <a16:creationId xmlns:a16="http://schemas.microsoft.com/office/drawing/2014/main" id="{3358678F-791C-421D-81EB-F17CD68F6834}"/>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3B5DA2CF-4733-4DD3-A8C9-06D1F0C4F7AA}"/>
              </a:ext>
            </a:extLst>
          </p:cNvPr>
          <p:cNvSpPr>
            <a:spLocks noGrp="1"/>
          </p:cNvSpPr>
          <p:nvPr>
            <p:ph type="sldNum" sz="quarter" idx="12"/>
          </p:nvPr>
        </p:nvSpPr>
        <p:spPr>
          <a:xfrm>
            <a:off x="511175" y="4983163"/>
            <a:ext cx="585788" cy="365125"/>
          </a:xfrm>
        </p:spPr>
        <p:txBody>
          <a:bodyPr/>
          <a:lstStyle>
            <a:lvl1pPr>
              <a:defRPr/>
            </a:lvl1pPr>
          </a:lstStyle>
          <a:p>
            <a:fld id="{4FE9EBEF-3C35-430A-90B8-4F0569787DC3}" type="slidenum">
              <a:rPr lang="en-GB" altLang="en-US"/>
              <a:pPr/>
              <a:t>‹#›</a:t>
            </a:fld>
            <a:endParaRPr lang="en-GB" altLang="en-US"/>
          </a:p>
        </p:txBody>
      </p:sp>
    </p:spTree>
    <p:extLst>
      <p:ext uri="{BB962C8B-B14F-4D97-AF65-F5344CB8AC3E}">
        <p14:creationId xmlns:p14="http://schemas.microsoft.com/office/powerpoint/2010/main" val="2030153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A03E7A3-6BAB-4CFE-A950-F24ED0275355}"/>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 name="TextBox 5">
            <a:extLst>
              <a:ext uri="{FF2B5EF4-FFF2-40B4-BE49-F238E27FC236}">
                <a16:creationId xmlns:a16="http://schemas.microsoft.com/office/drawing/2014/main" id="{E43EEF85-560C-4426-897F-E0719280B1DD}"/>
              </a:ext>
            </a:extLst>
          </p:cNvPr>
          <p:cNvSpPr txBox="1">
            <a:spLocks noChangeArrowheads="1"/>
          </p:cNvSpPr>
          <p:nvPr/>
        </p:nvSpPr>
        <p:spPr bwMode="auto">
          <a:xfrm>
            <a:off x="1808163" y="647700"/>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r>
              <a:rPr lang="en-US" sz="8000">
                <a:solidFill>
                  <a:schemeClr val="accent1"/>
                </a:solidFill>
                <a:latin typeface="Arial" panose="020B0604020202020204" pitchFamily="34" charset="0"/>
              </a:rPr>
              <a:t>“</a:t>
            </a:r>
          </a:p>
        </p:txBody>
      </p:sp>
      <p:sp>
        <p:nvSpPr>
          <p:cNvPr id="7" name="TextBox 62">
            <a:extLst>
              <a:ext uri="{FF2B5EF4-FFF2-40B4-BE49-F238E27FC236}">
                <a16:creationId xmlns:a16="http://schemas.microsoft.com/office/drawing/2014/main" id="{D6974154-3DF8-45DE-BA3B-7275EE4F78D2}"/>
              </a:ext>
            </a:extLst>
          </p:cNvPr>
          <p:cNvSpPr txBox="1">
            <a:spLocks noChangeArrowheads="1"/>
          </p:cNvSpPr>
          <p:nvPr/>
        </p:nvSpPr>
        <p:spPr bwMode="auto">
          <a:xfrm>
            <a:off x="8169275" y="290512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1pPr>
            <a:lvl2pPr marL="742950" indent="-28575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2pPr>
            <a:lvl3pPr marL="11430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3pPr>
            <a:lvl4pPr marL="16002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4pPr>
            <a:lvl5pPr marL="2057400" indent="-228600">
              <a:lnSpc>
                <a:spcPct val="96000"/>
              </a:lnSpc>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5pPr>
            <a:lvl6pPr marL="25146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6pPr>
            <a:lvl7pPr marL="29718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7pPr>
            <a:lvl8pPr marL="34290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8pPr>
            <a:lvl9pPr marL="3886200" indent="-228600" defTabSz="457200" eaLnBrk="0" fontAlgn="base" hangingPunct="0">
              <a:lnSpc>
                <a:spcPct val="96000"/>
              </a:lnSpc>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Arial" panose="020B0604020202020204" pitchFamily="34" charset="0"/>
              </a:defRPr>
            </a:lvl9pPr>
          </a:lstStyle>
          <a:p>
            <a:pPr eaLnBrk="1" hangingPunct="1">
              <a:defRPr/>
            </a:pPr>
            <a:r>
              <a:rPr lang="en-US" sz="8000">
                <a:solidFill>
                  <a:schemeClr val="accent1"/>
                </a:solidFill>
                <a:latin typeface="Arial" panose="020B0604020202020204" pitchFamily="34" charset="0"/>
              </a:rPr>
              <a:t>”</a:t>
            </a:r>
          </a:p>
        </p:txBody>
      </p:sp>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8" name="Date Placeholder 4">
            <a:extLst>
              <a:ext uri="{FF2B5EF4-FFF2-40B4-BE49-F238E27FC236}">
                <a16:creationId xmlns:a16="http://schemas.microsoft.com/office/drawing/2014/main" id="{1EE76EC7-18FC-41B2-83EC-C90C21297ACE}"/>
              </a:ext>
            </a:extLst>
          </p:cNvPr>
          <p:cNvSpPr>
            <a:spLocks noGrp="1"/>
          </p:cNvSpPr>
          <p:nvPr>
            <p:ph type="dt" sz="half" idx="14"/>
          </p:nvPr>
        </p:nvSpPr>
        <p:spPr/>
        <p:txBody>
          <a:bodyPr/>
          <a:lstStyle>
            <a:lvl1pPr>
              <a:defRPr/>
            </a:lvl1pPr>
          </a:lstStyle>
          <a:p>
            <a:pPr>
              <a:defRPr/>
            </a:pPr>
            <a:fld id="{35A8C2E6-BC1F-4CCF-95FF-D70ACD9A276A}" type="datetime1">
              <a:rPr lang="en-GB"/>
              <a:pPr>
                <a:defRPr/>
              </a:pPr>
              <a:t>17/03/2025</a:t>
            </a:fld>
            <a:endParaRPr lang="en-GB"/>
          </a:p>
        </p:txBody>
      </p:sp>
      <p:sp>
        <p:nvSpPr>
          <p:cNvPr id="9" name="Footer Placeholder 5">
            <a:extLst>
              <a:ext uri="{FF2B5EF4-FFF2-40B4-BE49-F238E27FC236}">
                <a16:creationId xmlns:a16="http://schemas.microsoft.com/office/drawing/2014/main" id="{9FFF9CFC-4AB9-473D-8E36-62086BA7B5F7}"/>
              </a:ext>
            </a:extLst>
          </p:cNvPr>
          <p:cNvSpPr>
            <a:spLocks noGrp="1"/>
          </p:cNvSpPr>
          <p:nvPr>
            <p:ph type="ftr" sz="quarter" idx="15"/>
          </p:nvPr>
        </p:nvSpPr>
        <p:spPr/>
        <p:txBody>
          <a:bodyPr/>
          <a:lstStyle>
            <a:lvl1pPr>
              <a:defRPr/>
            </a:lvl1pPr>
          </a:lstStyle>
          <a:p>
            <a:pPr>
              <a:defRPr/>
            </a:pPr>
            <a:endParaRPr lang="en-GB"/>
          </a:p>
        </p:txBody>
      </p:sp>
      <p:sp>
        <p:nvSpPr>
          <p:cNvPr id="10" name="Slide Number Placeholder 6">
            <a:extLst>
              <a:ext uri="{FF2B5EF4-FFF2-40B4-BE49-F238E27FC236}">
                <a16:creationId xmlns:a16="http://schemas.microsoft.com/office/drawing/2014/main" id="{0E79F889-81CC-4748-B43E-87C9CEBC8378}"/>
              </a:ext>
            </a:extLst>
          </p:cNvPr>
          <p:cNvSpPr>
            <a:spLocks noGrp="1"/>
          </p:cNvSpPr>
          <p:nvPr>
            <p:ph type="sldNum" sz="quarter" idx="16"/>
          </p:nvPr>
        </p:nvSpPr>
        <p:spPr>
          <a:xfrm>
            <a:off x="511175" y="4983163"/>
            <a:ext cx="585788" cy="365125"/>
          </a:xfrm>
        </p:spPr>
        <p:txBody>
          <a:bodyPr/>
          <a:lstStyle>
            <a:lvl1pPr>
              <a:defRPr/>
            </a:lvl1pPr>
          </a:lstStyle>
          <a:p>
            <a:fld id="{3154D700-062F-4365-AE60-588CCB800389}" type="slidenum">
              <a:rPr lang="en-GB" altLang="en-US"/>
              <a:pPr/>
              <a:t>‹#›</a:t>
            </a:fld>
            <a:endParaRPr lang="en-GB" altLang="en-US"/>
          </a:p>
        </p:txBody>
      </p:sp>
    </p:spTree>
    <p:extLst>
      <p:ext uri="{BB962C8B-B14F-4D97-AF65-F5344CB8AC3E}">
        <p14:creationId xmlns:p14="http://schemas.microsoft.com/office/powerpoint/2010/main" val="26166274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3B0F5D91-276A-4887-AA69-4EDCF1880207}"/>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rtlCol="0">
            <a:normAutofit/>
          </a:bodyPr>
          <a:lstStyle>
            <a:lvl1pPr>
              <a:buNone/>
              <a:defRPr lang="en-US">
                <a:solidFill>
                  <a:schemeClr val="tx1">
                    <a:lumMod val="65000"/>
                    <a:lumOff val="35000"/>
                  </a:schemeClr>
                </a:solidFill>
              </a:defRPr>
            </a:lvl1pPr>
          </a:lstStyle>
          <a:p>
            <a:pPr lvl="0"/>
            <a:r>
              <a:rPr lang="en-US"/>
              <a:t>Click to edit Master text styles</a:t>
            </a:r>
          </a:p>
        </p:txBody>
      </p:sp>
      <p:sp>
        <p:nvSpPr>
          <p:cNvPr id="6" name="Date Placeholder 4">
            <a:extLst>
              <a:ext uri="{FF2B5EF4-FFF2-40B4-BE49-F238E27FC236}">
                <a16:creationId xmlns:a16="http://schemas.microsoft.com/office/drawing/2014/main" id="{103FE5A3-BF2C-4453-AE10-342BB6B38CA5}"/>
              </a:ext>
            </a:extLst>
          </p:cNvPr>
          <p:cNvSpPr>
            <a:spLocks noGrp="1"/>
          </p:cNvSpPr>
          <p:nvPr>
            <p:ph type="dt" sz="half" idx="14"/>
          </p:nvPr>
        </p:nvSpPr>
        <p:spPr/>
        <p:txBody>
          <a:bodyPr/>
          <a:lstStyle>
            <a:lvl1pPr>
              <a:defRPr/>
            </a:lvl1pPr>
          </a:lstStyle>
          <a:p>
            <a:pPr>
              <a:defRPr/>
            </a:pPr>
            <a:fld id="{5A5EB7DA-89F9-4066-ABD7-A2B6C18C00FA}" type="datetime1">
              <a:rPr lang="en-GB"/>
              <a:pPr>
                <a:defRPr/>
              </a:pPr>
              <a:t>17/03/2025</a:t>
            </a:fld>
            <a:endParaRPr lang="en-GB"/>
          </a:p>
        </p:txBody>
      </p:sp>
      <p:sp>
        <p:nvSpPr>
          <p:cNvPr id="7" name="Footer Placeholder 5">
            <a:extLst>
              <a:ext uri="{FF2B5EF4-FFF2-40B4-BE49-F238E27FC236}">
                <a16:creationId xmlns:a16="http://schemas.microsoft.com/office/drawing/2014/main" id="{856D1D5F-04FB-41AC-B508-9B47DCB36A0C}"/>
              </a:ext>
            </a:extLst>
          </p:cNvPr>
          <p:cNvSpPr>
            <a:spLocks noGrp="1"/>
          </p:cNvSpPr>
          <p:nvPr>
            <p:ph type="ftr" sz="quarter" idx="15"/>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2B68D255-166E-4FD3-BE74-F355EDDA7673}"/>
              </a:ext>
            </a:extLst>
          </p:cNvPr>
          <p:cNvSpPr>
            <a:spLocks noGrp="1"/>
          </p:cNvSpPr>
          <p:nvPr>
            <p:ph type="sldNum" sz="quarter" idx="16"/>
          </p:nvPr>
        </p:nvSpPr>
        <p:spPr>
          <a:xfrm>
            <a:off x="511175" y="4983163"/>
            <a:ext cx="585788" cy="365125"/>
          </a:xfrm>
        </p:spPr>
        <p:txBody>
          <a:bodyPr/>
          <a:lstStyle>
            <a:lvl1pPr>
              <a:defRPr/>
            </a:lvl1pPr>
          </a:lstStyle>
          <a:p>
            <a:fld id="{4074399F-47C8-4FA4-91E0-8886F678A35D}" type="slidenum">
              <a:rPr lang="en-GB" altLang="en-US"/>
              <a:pPr/>
              <a:t>‹#›</a:t>
            </a:fld>
            <a:endParaRPr lang="en-GB" altLang="en-US"/>
          </a:p>
        </p:txBody>
      </p:sp>
    </p:spTree>
    <p:extLst>
      <p:ext uri="{BB962C8B-B14F-4D97-AF65-F5344CB8AC3E}">
        <p14:creationId xmlns:p14="http://schemas.microsoft.com/office/powerpoint/2010/main" val="3760783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B448BF3C-9322-4927-91E6-62EF7BE896C6}"/>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E6220972-DFDB-45C3-8A14-728D1DC679B6}"/>
              </a:ext>
            </a:extLst>
          </p:cNvPr>
          <p:cNvSpPr>
            <a:spLocks noGrp="1"/>
          </p:cNvSpPr>
          <p:nvPr>
            <p:ph type="dt" sz="half" idx="10"/>
          </p:nvPr>
        </p:nvSpPr>
        <p:spPr/>
        <p:txBody>
          <a:bodyPr/>
          <a:lstStyle>
            <a:lvl1pPr>
              <a:defRPr/>
            </a:lvl1pPr>
          </a:lstStyle>
          <a:p>
            <a:pPr>
              <a:defRPr/>
            </a:pPr>
            <a:fld id="{FB40BF4B-EEE7-4048-BE57-23A9005A9193}" type="datetime1">
              <a:rPr lang="en-GB"/>
              <a:pPr>
                <a:defRPr/>
              </a:pPr>
              <a:t>17/03/2025</a:t>
            </a:fld>
            <a:endParaRPr lang="en-GB"/>
          </a:p>
        </p:txBody>
      </p:sp>
      <p:sp>
        <p:nvSpPr>
          <p:cNvPr id="6" name="Footer Placeholder 4">
            <a:extLst>
              <a:ext uri="{FF2B5EF4-FFF2-40B4-BE49-F238E27FC236}">
                <a16:creationId xmlns:a16="http://schemas.microsoft.com/office/drawing/2014/main" id="{D76345BC-A99F-4F7C-BD16-1A58A5E7D3F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F74CFE0C-E288-40E8-B8B1-470C968272CA}"/>
              </a:ext>
            </a:extLst>
          </p:cNvPr>
          <p:cNvSpPr>
            <a:spLocks noGrp="1"/>
          </p:cNvSpPr>
          <p:nvPr>
            <p:ph type="sldNum" sz="quarter" idx="12"/>
          </p:nvPr>
        </p:nvSpPr>
        <p:spPr/>
        <p:txBody>
          <a:bodyPr/>
          <a:lstStyle>
            <a:lvl1pPr>
              <a:defRPr/>
            </a:lvl1pPr>
          </a:lstStyle>
          <a:p>
            <a:fld id="{B09ABE49-FF92-4140-B9EA-88642E53989D}" type="slidenum">
              <a:rPr lang="en-GB" altLang="en-US"/>
              <a:pPr/>
              <a:t>‹#›</a:t>
            </a:fld>
            <a:endParaRPr lang="en-GB" altLang="en-US"/>
          </a:p>
        </p:txBody>
      </p:sp>
    </p:spTree>
    <p:extLst>
      <p:ext uri="{BB962C8B-B14F-4D97-AF65-F5344CB8AC3E}">
        <p14:creationId xmlns:p14="http://schemas.microsoft.com/office/powerpoint/2010/main" val="3754692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DC8C50A2-0209-46CA-A570-0E6D1435ABF7}"/>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A4F02FC-46E6-4324-B5C7-F65E98FD4C17}"/>
              </a:ext>
            </a:extLst>
          </p:cNvPr>
          <p:cNvSpPr>
            <a:spLocks noGrp="1"/>
          </p:cNvSpPr>
          <p:nvPr>
            <p:ph type="dt" sz="half" idx="10"/>
          </p:nvPr>
        </p:nvSpPr>
        <p:spPr/>
        <p:txBody>
          <a:bodyPr/>
          <a:lstStyle>
            <a:lvl1pPr>
              <a:defRPr/>
            </a:lvl1pPr>
          </a:lstStyle>
          <a:p>
            <a:pPr>
              <a:defRPr/>
            </a:pPr>
            <a:fld id="{63B20433-F3B8-4721-A297-6DD280A2933A}" type="datetime1">
              <a:rPr lang="en-GB"/>
              <a:pPr>
                <a:defRPr/>
              </a:pPr>
              <a:t>17/03/2025</a:t>
            </a:fld>
            <a:endParaRPr lang="en-GB"/>
          </a:p>
        </p:txBody>
      </p:sp>
      <p:sp>
        <p:nvSpPr>
          <p:cNvPr id="6" name="Footer Placeholder 4">
            <a:extLst>
              <a:ext uri="{FF2B5EF4-FFF2-40B4-BE49-F238E27FC236}">
                <a16:creationId xmlns:a16="http://schemas.microsoft.com/office/drawing/2014/main" id="{3AC848AB-A590-4CCC-BAAF-9868F499D63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9BECC43-B3F2-444A-9C1A-856502835F60}"/>
              </a:ext>
            </a:extLst>
          </p:cNvPr>
          <p:cNvSpPr>
            <a:spLocks noGrp="1"/>
          </p:cNvSpPr>
          <p:nvPr>
            <p:ph type="sldNum" sz="quarter" idx="12"/>
          </p:nvPr>
        </p:nvSpPr>
        <p:spPr/>
        <p:txBody>
          <a:bodyPr/>
          <a:lstStyle>
            <a:lvl1pPr>
              <a:defRPr/>
            </a:lvl1pPr>
          </a:lstStyle>
          <a:p>
            <a:fld id="{2CFFAB78-A532-4C8A-91F8-2FA0CE0E46D6}" type="slidenum">
              <a:rPr lang="en-GB" altLang="en-US"/>
              <a:pPr/>
              <a:t>‹#›</a:t>
            </a:fld>
            <a:endParaRPr lang="en-GB" altLang="en-US"/>
          </a:p>
        </p:txBody>
      </p:sp>
    </p:spTree>
    <p:extLst>
      <p:ext uri="{BB962C8B-B14F-4D97-AF65-F5344CB8AC3E}">
        <p14:creationId xmlns:p14="http://schemas.microsoft.com/office/powerpoint/2010/main" val="1846762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304D69EE-072E-4607-967C-A2F3ADEE438C}"/>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4DAA3B04-E642-45AF-89CF-A316C3BFD070}"/>
              </a:ext>
            </a:extLst>
          </p:cNvPr>
          <p:cNvSpPr>
            <a:spLocks noGrp="1"/>
          </p:cNvSpPr>
          <p:nvPr>
            <p:ph type="dt" sz="half" idx="10"/>
          </p:nvPr>
        </p:nvSpPr>
        <p:spPr/>
        <p:txBody>
          <a:bodyPr/>
          <a:lstStyle>
            <a:lvl1pPr>
              <a:defRPr/>
            </a:lvl1pPr>
          </a:lstStyle>
          <a:p>
            <a:pPr>
              <a:defRPr/>
            </a:pPr>
            <a:fld id="{24EB971B-F7DF-4BCB-8834-AF537FC69404}" type="datetime1">
              <a:rPr lang="en-GB"/>
              <a:pPr>
                <a:defRPr/>
              </a:pPr>
              <a:t>17/03/2025</a:t>
            </a:fld>
            <a:endParaRPr lang="en-GB"/>
          </a:p>
        </p:txBody>
      </p:sp>
      <p:sp>
        <p:nvSpPr>
          <p:cNvPr id="6" name="Footer Placeholder 4">
            <a:extLst>
              <a:ext uri="{FF2B5EF4-FFF2-40B4-BE49-F238E27FC236}">
                <a16:creationId xmlns:a16="http://schemas.microsoft.com/office/drawing/2014/main" id="{5162911D-6341-4A4F-B664-EEA1E0691580}"/>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2C43CA44-250A-4CBA-A0C0-E7D748D44620}"/>
              </a:ext>
            </a:extLst>
          </p:cNvPr>
          <p:cNvSpPr>
            <a:spLocks noGrp="1"/>
          </p:cNvSpPr>
          <p:nvPr>
            <p:ph type="sldNum" sz="quarter" idx="12"/>
          </p:nvPr>
        </p:nvSpPr>
        <p:spPr/>
        <p:txBody>
          <a:bodyPr/>
          <a:lstStyle>
            <a:lvl1pPr>
              <a:defRPr/>
            </a:lvl1pPr>
          </a:lstStyle>
          <a:p>
            <a:fld id="{D718B84C-B9F5-4756-9E7E-8694C97E9203}" type="slidenum">
              <a:rPr lang="en-GB" altLang="en-US"/>
              <a:pPr/>
              <a:t>‹#›</a:t>
            </a:fld>
            <a:endParaRPr lang="en-GB" altLang="en-US"/>
          </a:p>
        </p:txBody>
      </p:sp>
    </p:spTree>
    <p:extLst>
      <p:ext uri="{BB962C8B-B14F-4D97-AF65-F5344CB8AC3E}">
        <p14:creationId xmlns:p14="http://schemas.microsoft.com/office/powerpoint/2010/main" val="4173426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11">
            <a:extLst>
              <a:ext uri="{FF2B5EF4-FFF2-40B4-BE49-F238E27FC236}">
                <a16:creationId xmlns:a16="http://schemas.microsoft.com/office/drawing/2014/main" id="{4992BD82-1AC5-4C56-A39B-7B6552E52706}"/>
              </a:ext>
            </a:extLst>
          </p:cNvPr>
          <p:cNvSpPr>
            <a:spLocks/>
          </p:cNvSpPr>
          <p:nvPr/>
        </p:nvSpPr>
        <p:spPr bwMode="auto">
          <a:xfrm flipV="1">
            <a:off x="0" y="3167063"/>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411D02D9-D9DF-4EA3-8DB3-1226B14B6133}"/>
              </a:ext>
            </a:extLst>
          </p:cNvPr>
          <p:cNvSpPr>
            <a:spLocks noGrp="1"/>
          </p:cNvSpPr>
          <p:nvPr>
            <p:ph type="dt" sz="half" idx="10"/>
          </p:nvPr>
        </p:nvSpPr>
        <p:spPr/>
        <p:txBody>
          <a:bodyPr/>
          <a:lstStyle>
            <a:lvl1pPr>
              <a:defRPr/>
            </a:lvl1pPr>
          </a:lstStyle>
          <a:p>
            <a:pPr>
              <a:defRPr/>
            </a:pPr>
            <a:fld id="{465C3645-2B75-4C1B-9C5E-C0CDB8E53FDF}" type="datetime1">
              <a:rPr lang="en-GB"/>
              <a:pPr>
                <a:defRPr/>
              </a:pPr>
              <a:t>17/03/2025</a:t>
            </a:fld>
            <a:endParaRPr lang="en-GB"/>
          </a:p>
        </p:txBody>
      </p:sp>
      <p:sp>
        <p:nvSpPr>
          <p:cNvPr id="6" name="Footer Placeholder 4">
            <a:extLst>
              <a:ext uri="{FF2B5EF4-FFF2-40B4-BE49-F238E27FC236}">
                <a16:creationId xmlns:a16="http://schemas.microsoft.com/office/drawing/2014/main" id="{424F1F83-62D0-451A-9D0B-D843906BB8FC}"/>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C6AA2DD2-06D1-489D-905F-2216C1E20DA0}"/>
              </a:ext>
            </a:extLst>
          </p:cNvPr>
          <p:cNvSpPr>
            <a:spLocks noGrp="1"/>
          </p:cNvSpPr>
          <p:nvPr>
            <p:ph type="sldNum" sz="quarter" idx="12"/>
          </p:nvPr>
        </p:nvSpPr>
        <p:spPr>
          <a:xfrm>
            <a:off x="511175" y="3244850"/>
            <a:ext cx="585788" cy="365125"/>
          </a:xfrm>
        </p:spPr>
        <p:txBody>
          <a:bodyPr/>
          <a:lstStyle>
            <a:lvl1pPr>
              <a:defRPr/>
            </a:lvl1pPr>
          </a:lstStyle>
          <a:p>
            <a:fld id="{740A24E6-C9FF-40DF-BFEF-31C907F03C70}" type="slidenum">
              <a:rPr lang="en-GB" altLang="en-US"/>
              <a:pPr/>
              <a:t>‹#›</a:t>
            </a:fld>
            <a:endParaRPr lang="en-GB" altLang="en-US"/>
          </a:p>
        </p:txBody>
      </p:sp>
    </p:spTree>
    <p:extLst>
      <p:ext uri="{BB962C8B-B14F-4D97-AF65-F5344CB8AC3E}">
        <p14:creationId xmlns:p14="http://schemas.microsoft.com/office/powerpoint/2010/main" val="2092622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49D95547-2082-4B84-9BCA-4B49F1FB8326}"/>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1AC9EB2F-1D35-4040-B743-60D5065B831F}"/>
              </a:ext>
            </a:extLst>
          </p:cNvPr>
          <p:cNvSpPr>
            <a:spLocks noGrp="1"/>
          </p:cNvSpPr>
          <p:nvPr>
            <p:ph type="dt" sz="half" idx="10"/>
          </p:nvPr>
        </p:nvSpPr>
        <p:spPr/>
        <p:txBody>
          <a:bodyPr/>
          <a:lstStyle>
            <a:lvl1pPr>
              <a:defRPr/>
            </a:lvl1pPr>
          </a:lstStyle>
          <a:p>
            <a:pPr>
              <a:defRPr/>
            </a:pPr>
            <a:fld id="{30D2D1BD-7597-4765-9ED8-674469593FA1}" type="datetime1">
              <a:rPr lang="en-GB"/>
              <a:pPr>
                <a:defRPr/>
              </a:pPr>
              <a:t>17/03/2025</a:t>
            </a:fld>
            <a:endParaRPr lang="en-GB"/>
          </a:p>
        </p:txBody>
      </p:sp>
      <p:sp>
        <p:nvSpPr>
          <p:cNvPr id="7" name="Footer Placeholder 5">
            <a:extLst>
              <a:ext uri="{FF2B5EF4-FFF2-40B4-BE49-F238E27FC236}">
                <a16:creationId xmlns:a16="http://schemas.microsoft.com/office/drawing/2014/main" id="{88DA69E5-4EF7-487A-A0EB-B231F906D77B}"/>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9382A1DD-9BE1-4D26-AF36-6305C37B287A}"/>
              </a:ext>
            </a:extLst>
          </p:cNvPr>
          <p:cNvSpPr>
            <a:spLocks noGrp="1"/>
          </p:cNvSpPr>
          <p:nvPr>
            <p:ph type="sldNum" sz="quarter" idx="12"/>
          </p:nvPr>
        </p:nvSpPr>
        <p:spPr/>
        <p:txBody>
          <a:bodyPr/>
          <a:lstStyle>
            <a:lvl1pPr>
              <a:defRPr/>
            </a:lvl1pPr>
          </a:lstStyle>
          <a:p>
            <a:fld id="{87334345-5745-431E-A2EB-6F692A0DFFA4}" type="slidenum">
              <a:rPr lang="en-GB" altLang="en-US"/>
              <a:pPr/>
              <a:t>‹#›</a:t>
            </a:fld>
            <a:endParaRPr lang="en-GB" altLang="en-US"/>
          </a:p>
        </p:txBody>
      </p:sp>
    </p:spTree>
    <p:extLst>
      <p:ext uri="{BB962C8B-B14F-4D97-AF65-F5344CB8AC3E}">
        <p14:creationId xmlns:p14="http://schemas.microsoft.com/office/powerpoint/2010/main" val="721899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11">
            <a:extLst>
              <a:ext uri="{FF2B5EF4-FFF2-40B4-BE49-F238E27FC236}">
                <a16:creationId xmlns:a16="http://schemas.microsoft.com/office/drawing/2014/main" id="{09ACA17B-5C5B-44BF-86CB-DEC022103446}"/>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5C9B1E3A-E734-439C-B964-9AD0787A3A49}"/>
              </a:ext>
            </a:extLst>
          </p:cNvPr>
          <p:cNvSpPr>
            <a:spLocks noGrp="1"/>
          </p:cNvSpPr>
          <p:nvPr>
            <p:ph type="dt" sz="half" idx="10"/>
          </p:nvPr>
        </p:nvSpPr>
        <p:spPr/>
        <p:txBody>
          <a:bodyPr/>
          <a:lstStyle>
            <a:lvl1pPr>
              <a:defRPr/>
            </a:lvl1pPr>
          </a:lstStyle>
          <a:p>
            <a:pPr>
              <a:defRPr/>
            </a:pPr>
            <a:fld id="{0208A59E-6677-45F5-A608-78A12C5C1C84}" type="datetime1">
              <a:rPr lang="en-GB"/>
              <a:pPr>
                <a:defRPr/>
              </a:pPr>
              <a:t>17/03/2025</a:t>
            </a:fld>
            <a:endParaRPr lang="en-GB"/>
          </a:p>
        </p:txBody>
      </p:sp>
      <p:sp>
        <p:nvSpPr>
          <p:cNvPr id="9" name="Footer Placeholder 7">
            <a:extLst>
              <a:ext uri="{FF2B5EF4-FFF2-40B4-BE49-F238E27FC236}">
                <a16:creationId xmlns:a16="http://schemas.microsoft.com/office/drawing/2014/main" id="{8E886436-53D0-4E84-A83B-B3FE39D6E947}"/>
              </a:ext>
            </a:extLst>
          </p:cNvPr>
          <p:cNvSpPr>
            <a:spLocks noGrp="1"/>
          </p:cNvSpPr>
          <p:nvPr>
            <p:ph type="ftr" sz="quarter" idx="11"/>
          </p:nvPr>
        </p:nvSpPr>
        <p:spPr/>
        <p:txBody>
          <a:bodyPr/>
          <a:lstStyle>
            <a:lvl1pPr>
              <a:defRPr/>
            </a:lvl1pPr>
          </a:lstStyle>
          <a:p>
            <a:pPr>
              <a:defRPr/>
            </a:pPr>
            <a:endParaRPr lang="en-GB"/>
          </a:p>
        </p:txBody>
      </p:sp>
      <p:sp>
        <p:nvSpPr>
          <p:cNvPr id="11" name="Slide Number Placeholder 5">
            <a:extLst>
              <a:ext uri="{FF2B5EF4-FFF2-40B4-BE49-F238E27FC236}">
                <a16:creationId xmlns:a16="http://schemas.microsoft.com/office/drawing/2014/main" id="{E5A41F90-22B2-4621-A211-BE93E3078A20}"/>
              </a:ext>
            </a:extLst>
          </p:cNvPr>
          <p:cNvSpPr>
            <a:spLocks noGrp="1"/>
          </p:cNvSpPr>
          <p:nvPr>
            <p:ph type="sldNum" sz="quarter" idx="12"/>
          </p:nvPr>
        </p:nvSpPr>
        <p:spPr/>
        <p:txBody>
          <a:bodyPr/>
          <a:lstStyle>
            <a:lvl1pPr>
              <a:defRPr/>
            </a:lvl1pPr>
          </a:lstStyle>
          <a:p>
            <a:fld id="{1EEE7181-0E3B-481E-89F9-4A80DEAA67D6}" type="slidenum">
              <a:rPr lang="en-GB" altLang="en-US"/>
              <a:pPr/>
              <a:t>‹#›</a:t>
            </a:fld>
            <a:endParaRPr lang="en-GB" altLang="en-US"/>
          </a:p>
        </p:txBody>
      </p:sp>
    </p:spTree>
    <p:extLst>
      <p:ext uri="{BB962C8B-B14F-4D97-AF65-F5344CB8AC3E}">
        <p14:creationId xmlns:p14="http://schemas.microsoft.com/office/powerpoint/2010/main" val="3322096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11">
            <a:extLst>
              <a:ext uri="{FF2B5EF4-FFF2-40B4-BE49-F238E27FC236}">
                <a16:creationId xmlns:a16="http://schemas.microsoft.com/office/drawing/2014/main" id="{63E1506A-D8C3-4FD2-B89D-88B2B618EFCA}"/>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0F756909-E70F-4A74-B894-AEF9FCE9C222}"/>
              </a:ext>
            </a:extLst>
          </p:cNvPr>
          <p:cNvSpPr>
            <a:spLocks noGrp="1"/>
          </p:cNvSpPr>
          <p:nvPr>
            <p:ph type="dt" sz="half" idx="10"/>
          </p:nvPr>
        </p:nvSpPr>
        <p:spPr/>
        <p:txBody>
          <a:bodyPr/>
          <a:lstStyle>
            <a:lvl1pPr>
              <a:defRPr/>
            </a:lvl1pPr>
          </a:lstStyle>
          <a:p>
            <a:pPr>
              <a:defRPr/>
            </a:pPr>
            <a:fld id="{6679036B-A0E9-4434-8096-F49F4D3D9404}" type="datetime1">
              <a:rPr lang="en-GB"/>
              <a:pPr>
                <a:defRPr/>
              </a:pPr>
              <a:t>17/03/2025</a:t>
            </a:fld>
            <a:endParaRPr lang="en-GB"/>
          </a:p>
        </p:txBody>
      </p:sp>
      <p:sp>
        <p:nvSpPr>
          <p:cNvPr id="5" name="Footer Placeholder 3">
            <a:extLst>
              <a:ext uri="{FF2B5EF4-FFF2-40B4-BE49-F238E27FC236}">
                <a16:creationId xmlns:a16="http://schemas.microsoft.com/office/drawing/2014/main" id="{EFBB1819-6888-4A4F-99E8-F7DA8DF4751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4">
            <a:extLst>
              <a:ext uri="{FF2B5EF4-FFF2-40B4-BE49-F238E27FC236}">
                <a16:creationId xmlns:a16="http://schemas.microsoft.com/office/drawing/2014/main" id="{AD4DC1F4-E739-4295-9520-34B98E09CCC9}"/>
              </a:ext>
            </a:extLst>
          </p:cNvPr>
          <p:cNvSpPr>
            <a:spLocks noGrp="1"/>
          </p:cNvSpPr>
          <p:nvPr>
            <p:ph type="sldNum" sz="quarter" idx="12"/>
          </p:nvPr>
        </p:nvSpPr>
        <p:spPr/>
        <p:txBody>
          <a:bodyPr/>
          <a:lstStyle>
            <a:lvl1pPr>
              <a:defRPr/>
            </a:lvl1pPr>
          </a:lstStyle>
          <a:p>
            <a:fld id="{C2AEBF12-1C29-4C2E-BAA5-BD3F482E2EAD}" type="slidenum">
              <a:rPr lang="en-GB" altLang="en-US"/>
              <a:pPr/>
              <a:t>‹#›</a:t>
            </a:fld>
            <a:endParaRPr lang="en-GB" altLang="en-US"/>
          </a:p>
        </p:txBody>
      </p:sp>
    </p:spTree>
    <p:extLst>
      <p:ext uri="{BB962C8B-B14F-4D97-AF65-F5344CB8AC3E}">
        <p14:creationId xmlns:p14="http://schemas.microsoft.com/office/powerpoint/2010/main" val="209438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1">
            <a:extLst>
              <a:ext uri="{FF2B5EF4-FFF2-40B4-BE49-F238E27FC236}">
                <a16:creationId xmlns:a16="http://schemas.microsoft.com/office/drawing/2014/main" id="{0F359362-1D44-4E8F-AB37-12EE5BAA8EB6}"/>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 name="Date Placeholder 1">
            <a:extLst>
              <a:ext uri="{FF2B5EF4-FFF2-40B4-BE49-F238E27FC236}">
                <a16:creationId xmlns:a16="http://schemas.microsoft.com/office/drawing/2014/main" id="{6E5E7E15-6FCE-4D1A-88D5-A7E5DEFC269E}"/>
              </a:ext>
            </a:extLst>
          </p:cNvPr>
          <p:cNvSpPr>
            <a:spLocks noGrp="1"/>
          </p:cNvSpPr>
          <p:nvPr>
            <p:ph type="dt" sz="half" idx="10"/>
          </p:nvPr>
        </p:nvSpPr>
        <p:spPr/>
        <p:txBody>
          <a:bodyPr/>
          <a:lstStyle>
            <a:lvl1pPr>
              <a:defRPr/>
            </a:lvl1pPr>
          </a:lstStyle>
          <a:p>
            <a:pPr>
              <a:defRPr/>
            </a:pPr>
            <a:fld id="{D81363B4-AE71-4EAA-BD9D-004DD81D5D50}" type="datetime1">
              <a:rPr lang="en-GB"/>
              <a:pPr>
                <a:defRPr/>
              </a:pPr>
              <a:t>17/03/2025</a:t>
            </a:fld>
            <a:endParaRPr lang="en-GB"/>
          </a:p>
        </p:txBody>
      </p:sp>
      <p:sp>
        <p:nvSpPr>
          <p:cNvPr id="4" name="Footer Placeholder 2">
            <a:extLst>
              <a:ext uri="{FF2B5EF4-FFF2-40B4-BE49-F238E27FC236}">
                <a16:creationId xmlns:a16="http://schemas.microsoft.com/office/drawing/2014/main" id="{6C17ADD9-5BD6-4648-83D5-BE0A085FFF24}"/>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3">
            <a:extLst>
              <a:ext uri="{FF2B5EF4-FFF2-40B4-BE49-F238E27FC236}">
                <a16:creationId xmlns:a16="http://schemas.microsoft.com/office/drawing/2014/main" id="{979FFCD8-CCFF-4E38-B3AE-EDBABCF572C5}"/>
              </a:ext>
            </a:extLst>
          </p:cNvPr>
          <p:cNvSpPr>
            <a:spLocks noGrp="1"/>
          </p:cNvSpPr>
          <p:nvPr>
            <p:ph type="sldNum" sz="quarter" idx="12"/>
          </p:nvPr>
        </p:nvSpPr>
        <p:spPr/>
        <p:txBody>
          <a:bodyPr/>
          <a:lstStyle>
            <a:lvl1pPr>
              <a:defRPr/>
            </a:lvl1pPr>
          </a:lstStyle>
          <a:p>
            <a:fld id="{CA6DD601-66BF-4E79-9A03-3FED998ADCD9}" type="slidenum">
              <a:rPr lang="en-GB" altLang="en-US"/>
              <a:pPr/>
              <a:t>‹#›</a:t>
            </a:fld>
            <a:endParaRPr lang="en-GB" altLang="en-US"/>
          </a:p>
        </p:txBody>
      </p:sp>
    </p:spTree>
    <p:extLst>
      <p:ext uri="{BB962C8B-B14F-4D97-AF65-F5344CB8AC3E}">
        <p14:creationId xmlns:p14="http://schemas.microsoft.com/office/powerpoint/2010/main" val="2944025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614AF673-1BC6-4E55-A7B6-19D4BD56C939}"/>
              </a:ext>
            </a:extLst>
          </p:cNvPr>
          <p:cNvSpPr>
            <a:spLocks/>
          </p:cNvSpPr>
          <p:nvPr/>
        </p:nvSpPr>
        <p:spPr bwMode="auto">
          <a:xfrm flipV="1">
            <a:off x="0" y="711200"/>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C6850B64-C9E3-4E57-8D85-2F4554A8BEFC}"/>
              </a:ext>
            </a:extLst>
          </p:cNvPr>
          <p:cNvSpPr>
            <a:spLocks noGrp="1"/>
          </p:cNvSpPr>
          <p:nvPr>
            <p:ph type="dt" sz="half" idx="10"/>
          </p:nvPr>
        </p:nvSpPr>
        <p:spPr/>
        <p:txBody>
          <a:bodyPr/>
          <a:lstStyle>
            <a:lvl1pPr>
              <a:defRPr/>
            </a:lvl1pPr>
          </a:lstStyle>
          <a:p>
            <a:pPr>
              <a:defRPr/>
            </a:pPr>
            <a:fld id="{E84416E5-69BD-4B3C-80C2-2040D2A02343}" type="datetime1">
              <a:rPr lang="en-GB"/>
              <a:pPr>
                <a:defRPr/>
              </a:pPr>
              <a:t>17/03/2025</a:t>
            </a:fld>
            <a:endParaRPr lang="en-GB"/>
          </a:p>
        </p:txBody>
      </p:sp>
      <p:sp>
        <p:nvSpPr>
          <p:cNvPr id="7" name="Footer Placeholder 5">
            <a:extLst>
              <a:ext uri="{FF2B5EF4-FFF2-40B4-BE49-F238E27FC236}">
                <a16:creationId xmlns:a16="http://schemas.microsoft.com/office/drawing/2014/main" id="{1958406E-6C43-4E3C-A4BB-A5DCB725033B}"/>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CEED9F3F-1C13-43AD-B823-0F839A86206A}"/>
              </a:ext>
            </a:extLst>
          </p:cNvPr>
          <p:cNvSpPr>
            <a:spLocks noGrp="1"/>
          </p:cNvSpPr>
          <p:nvPr>
            <p:ph type="sldNum" sz="quarter" idx="12"/>
          </p:nvPr>
        </p:nvSpPr>
        <p:spPr/>
        <p:txBody>
          <a:bodyPr/>
          <a:lstStyle>
            <a:lvl1pPr>
              <a:defRPr/>
            </a:lvl1pPr>
          </a:lstStyle>
          <a:p>
            <a:fld id="{10EA5F9C-9A38-4E05-BC04-C7CD4D66D641}" type="slidenum">
              <a:rPr lang="en-GB" altLang="en-US"/>
              <a:pPr/>
              <a:t>‹#›</a:t>
            </a:fld>
            <a:endParaRPr lang="en-GB" altLang="en-US"/>
          </a:p>
        </p:txBody>
      </p:sp>
    </p:spTree>
    <p:extLst>
      <p:ext uri="{BB962C8B-B14F-4D97-AF65-F5344CB8AC3E}">
        <p14:creationId xmlns:p14="http://schemas.microsoft.com/office/powerpoint/2010/main" val="3268874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11">
            <a:extLst>
              <a:ext uri="{FF2B5EF4-FFF2-40B4-BE49-F238E27FC236}">
                <a16:creationId xmlns:a16="http://schemas.microsoft.com/office/drawing/2014/main" id="{A275BC60-6026-4AE4-A81F-8DBD33858AA4}"/>
              </a:ext>
            </a:extLst>
          </p:cNvPr>
          <p:cNvSpPr>
            <a:spLocks/>
          </p:cNvSpPr>
          <p:nvPr/>
        </p:nvSpPr>
        <p:spPr bwMode="auto">
          <a:xfrm flipV="1">
            <a:off x="0" y="4910138"/>
            <a:ext cx="1358900" cy="508000"/>
          </a:xfrm>
          <a:custGeom>
            <a:avLst/>
            <a:gdLst>
              <a:gd name="T0" fmla="*/ 2147483646 w 7908"/>
              <a:gd name="T1" fmla="*/ 2147483646 h 10000"/>
              <a:gd name="T2" fmla="*/ 2147483646 w 7908"/>
              <a:gd name="T3" fmla="*/ 2147483646 h 10000"/>
              <a:gd name="T4" fmla="*/ 2147483646 w 7908"/>
              <a:gd name="T5" fmla="*/ 2147483646 h 10000"/>
              <a:gd name="T6" fmla="*/ 2147483646 w 7908"/>
              <a:gd name="T7" fmla="*/ 0 h 10000"/>
              <a:gd name="T8" fmla="*/ 2147483646 w 7908"/>
              <a:gd name="T9" fmla="*/ 0 h 10000"/>
              <a:gd name="T10" fmla="*/ 0 w 7908"/>
              <a:gd name="T11" fmla="*/ 2147483646 h 10000"/>
              <a:gd name="T12" fmla="*/ 0 w 7908"/>
              <a:gd name="T13" fmla="*/ 2147483646 h 10000"/>
              <a:gd name="T14" fmla="*/ 2147483646 w 7908"/>
              <a:gd name="T15" fmla="*/ 2147483646 h 10000"/>
              <a:gd name="T16" fmla="*/ 2147483646 w 7908"/>
              <a:gd name="T17" fmla="*/ 2147483646 h 10000"/>
              <a:gd name="T18" fmla="*/ 2147483646 w 7908"/>
              <a:gd name="T19" fmla="*/ 2147483646 h 10000"/>
              <a:gd name="T20" fmla="*/ 2147483646 w 7908"/>
              <a:gd name="T21" fmla="*/ 2147483646 h 10000"/>
              <a:gd name="T22" fmla="*/ 2147483646 w 7908"/>
              <a:gd name="T23" fmla="*/ 2147483646 h 10000"/>
              <a:gd name="T24" fmla="*/ 2147483646 w 7908"/>
              <a:gd name="T25" fmla="*/ 2147483646 h 1000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Date Placeholder 4">
            <a:extLst>
              <a:ext uri="{FF2B5EF4-FFF2-40B4-BE49-F238E27FC236}">
                <a16:creationId xmlns:a16="http://schemas.microsoft.com/office/drawing/2014/main" id="{D434CDFF-FE74-492B-B921-09FED0E0CB91}"/>
              </a:ext>
            </a:extLst>
          </p:cNvPr>
          <p:cNvSpPr>
            <a:spLocks noGrp="1"/>
          </p:cNvSpPr>
          <p:nvPr>
            <p:ph type="dt" sz="half" idx="10"/>
          </p:nvPr>
        </p:nvSpPr>
        <p:spPr/>
        <p:txBody>
          <a:bodyPr/>
          <a:lstStyle>
            <a:lvl1pPr>
              <a:defRPr/>
            </a:lvl1pPr>
          </a:lstStyle>
          <a:p>
            <a:pPr>
              <a:defRPr/>
            </a:pPr>
            <a:fld id="{5C0EAA55-0415-4635-8EBC-9994BC9D3718}" type="datetime1">
              <a:rPr lang="en-GB"/>
              <a:pPr>
                <a:defRPr/>
              </a:pPr>
              <a:t>17/03/2025</a:t>
            </a:fld>
            <a:endParaRPr lang="en-GB"/>
          </a:p>
        </p:txBody>
      </p:sp>
      <p:sp>
        <p:nvSpPr>
          <p:cNvPr id="7" name="Footer Placeholder 5">
            <a:extLst>
              <a:ext uri="{FF2B5EF4-FFF2-40B4-BE49-F238E27FC236}">
                <a16:creationId xmlns:a16="http://schemas.microsoft.com/office/drawing/2014/main" id="{89E4AC4A-2432-4C0E-A8E6-ED2983C2109D}"/>
              </a:ext>
            </a:extLst>
          </p:cNvPr>
          <p:cNvSpPr>
            <a:spLocks noGrp="1"/>
          </p:cNvSpPr>
          <p:nvPr>
            <p:ph type="ftr" sz="quarter" idx="11"/>
          </p:nvPr>
        </p:nvSpPr>
        <p:spPr/>
        <p:txBody>
          <a:bodyPr/>
          <a:lstStyle>
            <a:lvl1pPr>
              <a:defRPr/>
            </a:lvl1pPr>
          </a:lstStyle>
          <a:p>
            <a:pPr>
              <a:defRPr/>
            </a:pPr>
            <a:endParaRPr lang="en-GB"/>
          </a:p>
        </p:txBody>
      </p:sp>
      <p:sp>
        <p:nvSpPr>
          <p:cNvPr id="8" name="Slide Number Placeholder 6">
            <a:extLst>
              <a:ext uri="{FF2B5EF4-FFF2-40B4-BE49-F238E27FC236}">
                <a16:creationId xmlns:a16="http://schemas.microsoft.com/office/drawing/2014/main" id="{B3287F41-73E9-4912-922E-5D68AF3744D9}"/>
              </a:ext>
            </a:extLst>
          </p:cNvPr>
          <p:cNvSpPr>
            <a:spLocks noGrp="1"/>
          </p:cNvSpPr>
          <p:nvPr>
            <p:ph type="sldNum" sz="quarter" idx="12"/>
          </p:nvPr>
        </p:nvSpPr>
        <p:spPr>
          <a:xfrm>
            <a:off x="511175" y="4983163"/>
            <a:ext cx="585788" cy="365125"/>
          </a:xfrm>
        </p:spPr>
        <p:txBody>
          <a:bodyPr/>
          <a:lstStyle>
            <a:lvl1pPr>
              <a:defRPr/>
            </a:lvl1pPr>
          </a:lstStyle>
          <a:p>
            <a:fld id="{9902461A-989D-4B0A-B8E1-F5ADF9586EB1}" type="slidenum">
              <a:rPr lang="en-GB" altLang="en-US"/>
              <a:pPr/>
              <a:t>‹#›</a:t>
            </a:fld>
            <a:endParaRPr lang="en-GB" altLang="en-US"/>
          </a:p>
        </p:txBody>
      </p:sp>
    </p:spTree>
    <p:extLst>
      <p:ext uri="{BB962C8B-B14F-4D97-AF65-F5344CB8AC3E}">
        <p14:creationId xmlns:p14="http://schemas.microsoft.com/office/powerpoint/2010/main" val="104693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grpSp>
        <p:nvGrpSpPr>
          <p:cNvPr id="1026" name="Group 35">
            <a:extLst>
              <a:ext uri="{FF2B5EF4-FFF2-40B4-BE49-F238E27FC236}">
                <a16:creationId xmlns:a16="http://schemas.microsoft.com/office/drawing/2014/main" id="{3D22818D-F6B1-497E-953A-C33C93E068D9}"/>
              </a:ext>
            </a:extLst>
          </p:cNvPr>
          <p:cNvGrpSpPr>
            <a:grpSpLocks/>
          </p:cNvGrpSpPr>
          <p:nvPr/>
        </p:nvGrpSpPr>
        <p:grpSpPr bwMode="auto">
          <a:xfrm>
            <a:off x="0" y="228600"/>
            <a:ext cx="1981200" cy="6638925"/>
            <a:chOff x="2487613" y="285750"/>
            <a:chExt cx="2428875" cy="5654676"/>
          </a:xfrm>
        </p:grpSpPr>
        <p:sp>
          <p:nvSpPr>
            <p:cNvPr id="1046" name="Freeform 11">
              <a:extLst>
                <a:ext uri="{FF2B5EF4-FFF2-40B4-BE49-F238E27FC236}">
                  <a16:creationId xmlns:a16="http://schemas.microsoft.com/office/drawing/2014/main" id="{E35884DD-81F6-44FF-B682-803D4F169B16}"/>
                </a:ext>
              </a:extLst>
            </p:cNvPr>
            <p:cNvSpPr>
              <a:spLocks/>
            </p:cNvSpPr>
            <p:nvPr/>
          </p:nvSpPr>
          <p:spPr bwMode="auto">
            <a:xfrm>
              <a:off x="2487613" y="2284413"/>
              <a:ext cx="85725" cy="533400"/>
            </a:xfrm>
            <a:custGeom>
              <a:avLst/>
              <a:gdLst>
                <a:gd name="T0" fmla="*/ 2147483646 w 22"/>
                <a:gd name="T1" fmla="*/ 2147483646 h 136"/>
                <a:gd name="T2" fmla="*/ 2147483646 w 22"/>
                <a:gd name="T3" fmla="*/ 2147483646 h 136"/>
                <a:gd name="T4" fmla="*/ 0 w 22"/>
                <a:gd name="T5" fmla="*/ 0 h 136"/>
                <a:gd name="T6" fmla="*/ 0 w 22"/>
                <a:gd name="T7" fmla="*/ 2147483646 h 136"/>
                <a:gd name="T8" fmla="*/ 2147483646 w 22"/>
                <a:gd name="T9" fmla="*/ 2147483646 h 136"/>
                <a:gd name="T10" fmla="*/ 2147483646 w 22"/>
                <a:gd name="T11" fmla="*/ 2147483646 h 13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7" name="Freeform 12">
              <a:extLst>
                <a:ext uri="{FF2B5EF4-FFF2-40B4-BE49-F238E27FC236}">
                  <a16:creationId xmlns:a16="http://schemas.microsoft.com/office/drawing/2014/main" id="{F4E940C2-0D71-4EA5-AA02-29A5D4F9038D}"/>
                </a:ext>
              </a:extLst>
            </p:cNvPr>
            <p:cNvSpPr>
              <a:spLocks/>
            </p:cNvSpPr>
            <p:nvPr/>
          </p:nvSpPr>
          <p:spPr bwMode="auto">
            <a:xfrm>
              <a:off x="2597151" y="2779713"/>
              <a:ext cx="550863" cy="1978025"/>
            </a:xfrm>
            <a:custGeom>
              <a:avLst/>
              <a:gdLst>
                <a:gd name="T0" fmla="*/ 2147483646 w 140"/>
                <a:gd name="T1" fmla="*/ 2147483646 h 504"/>
                <a:gd name="T2" fmla="*/ 2147483646 w 140"/>
                <a:gd name="T3" fmla="*/ 2147483646 h 504"/>
                <a:gd name="T4" fmla="*/ 2147483646 w 140"/>
                <a:gd name="T5" fmla="*/ 2147483646 h 504"/>
                <a:gd name="T6" fmla="*/ 2147483646 w 140"/>
                <a:gd name="T7" fmla="*/ 2147483646 h 504"/>
                <a:gd name="T8" fmla="*/ 0 w 140"/>
                <a:gd name="T9" fmla="*/ 0 h 504"/>
                <a:gd name="T10" fmla="*/ 2147483646 w 140"/>
                <a:gd name="T11" fmla="*/ 2147483646 h 504"/>
                <a:gd name="T12" fmla="*/ 2147483646 w 140"/>
                <a:gd name="T13" fmla="*/ 2147483646 h 50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8" name="Freeform 13">
              <a:extLst>
                <a:ext uri="{FF2B5EF4-FFF2-40B4-BE49-F238E27FC236}">
                  <a16:creationId xmlns:a16="http://schemas.microsoft.com/office/drawing/2014/main" id="{62B9869D-38D4-4D04-8F52-EE9B19DDEF59}"/>
                </a:ext>
              </a:extLst>
            </p:cNvPr>
            <p:cNvSpPr>
              <a:spLocks/>
            </p:cNvSpPr>
            <p:nvPr/>
          </p:nvSpPr>
          <p:spPr bwMode="auto">
            <a:xfrm>
              <a:off x="3175001" y="4730750"/>
              <a:ext cx="519113" cy="1209675"/>
            </a:xfrm>
            <a:custGeom>
              <a:avLst/>
              <a:gdLst>
                <a:gd name="T0" fmla="*/ 2147483646 w 132"/>
                <a:gd name="T1" fmla="*/ 2147483646 h 308"/>
                <a:gd name="T2" fmla="*/ 0 w 132"/>
                <a:gd name="T3" fmla="*/ 0 h 308"/>
                <a:gd name="T4" fmla="*/ 0 w 132"/>
                <a:gd name="T5" fmla="*/ 2147483646 h 308"/>
                <a:gd name="T6" fmla="*/ 2147483646 w 132"/>
                <a:gd name="T7" fmla="*/ 2147483646 h 308"/>
                <a:gd name="T8" fmla="*/ 2147483646 w 132"/>
                <a:gd name="T9" fmla="*/ 2147483646 h 308"/>
                <a:gd name="T10" fmla="*/ 2147483646 w 132"/>
                <a:gd name="T11" fmla="*/ 2147483646 h 308"/>
                <a:gd name="T12" fmla="*/ 2147483646 w 132"/>
                <a:gd name="T13" fmla="*/ 2147483646 h 308"/>
                <a:gd name="T14" fmla="*/ 2147483646 w 132"/>
                <a:gd name="T15" fmla="*/ 2147483646 h 30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9" name="Freeform 14">
              <a:extLst>
                <a:ext uri="{FF2B5EF4-FFF2-40B4-BE49-F238E27FC236}">
                  <a16:creationId xmlns:a16="http://schemas.microsoft.com/office/drawing/2014/main" id="{6605B3FD-9EDC-49D5-A019-CC76B0E13A18}"/>
                </a:ext>
              </a:extLst>
            </p:cNvPr>
            <p:cNvSpPr>
              <a:spLocks/>
            </p:cNvSpPr>
            <p:nvPr/>
          </p:nvSpPr>
          <p:spPr bwMode="auto">
            <a:xfrm>
              <a:off x="3305176" y="5630863"/>
              <a:ext cx="146050" cy="309563"/>
            </a:xfrm>
            <a:custGeom>
              <a:avLst/>
              <a:gdLst>
                <a:gd name="T0" fmla="*/ 2147483646 w 37"/>
                <a:gd name="T1" fmla="*/ 2147483646 h 79"/>
                <a:gd name="T2" fmla="*/ 2147483646 w 37"/>
                <a:gd name="T3" fmla="*/ 2147483646 h 79"/>
                <a:gd name="T4" fmla="*/ 0 w 37"/>
                <a:gd name="T5" fmla="*/ 0 h 79"/>
                <a:gd name="T6" fmla="*/ 2147483646 w 37"/>
                <a:gd name="T7" fmla="*/ 2147483646 h 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0" name="Freeform 15">
              <a:extLst>
                <a:ext uri="{FF2B5EF4-FFF2-40B4-BE49-F238E27FC236}">
                  <a16:creationId xmlns:a16="http://schemas.microsoft.com/office/drawing/2014/main" id="{DAD6C18F-5837-48CE-A24C-52637E7B2E4A}"/>
                </a:ext>
              </a:extLst>
            </p:cNvPr>
            <p:cNvSpPr>
              <a:spLocks/>
            </p:cNvSpPr>
            <p:nvPr/>
          </p:nvSpPr>
          <p:spPr bwMode="auto">
            <a:xfrm>
              <a:off x="2573338" y="2817813"/>
              <a:ext cx="700088" cy="2835275"/>
            </a:xfrm>
            <a:custGeom>
              <a:avLst/>
              <a:gdLst>
                <a:gd name="T0" fmla="*/ 2147483646 w 178"/>
                <a:gd name="T1" fmla="*/ 2147483646 h 722"/>
                <a:gd name="T2" fmla="*/ 2147483646 w 178"/>
                <a:gd name="T3" fmla="*/ 2147483646 h 722"/>
                <a:gd name="T4" fmla="*/ 2147483646 w 178"/>
                <a:gd name="T5" fmla="*/ 2147483646 h 722"/>
                <a:gd name="T6" fmla="*/ 2147483646 w 178"/>
                <a:gd name="T7" fmla="*/ 2147483646 h 722"/>
                <a:gd name="T8" fmla="*/ 0 w 178"/>
                <a:gd name="T9" fmla="*/ 0 h 722"/>
                <a:gd name="T10" fmla="*/ 2147483646 w 178"/>
                <a:gd name="T11" fmla="*/ 2147483646 h 722"/>
                <a:gd name="T12" fmla="*/ 2147483646 w 178"/>
                <a:gd name="T13" fmla="*/ 2147483646 h 722"/>
                <a:gd name="T14" fmla="*/ 2147483646 w 178"/>
                <a:gd name="T15" fmla="*/ 2147483646 h 722"/>
                <a:gd name="T16" fmla="*/ 2147483646 w 178"/>
                <a:gd name="T17" fmla="*/ 2147483646 h 722"/>
                <a:gd name="T18" fmla="*/ 2147483646 w 178"/>
                <a:gd name="T19" fmla="*/ 2147483646 h 722"/>
                <a:gd name="T20" fmla="*/ 2147483646 w 178"/>
                <a:gd name="T21" fmla="*/ 2147483646 h 7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1" name="Freeform 16">
              <a:extLst>
                <a:ext uri="{FF2B5EF4-FFF2-40B4-BE49-F238E27FC236}">
                  <a16:creationId xmlns:a16="http://schemas.microsoft.com/office/drawing/2014/main" id="{1791E8CA-B379-465D-BC0B-144E1C73C026}"/>
                </a:ext>
              </a:extLst>
            </p:cNvPr>
            <p:cNvSpPr>
              <a:spLocks/>
            </p:cNvSpPr>
            <p:nvPr/>
          </p:nvSpPr>
          <p:spPr bwMode="auto">
            <a:xfrm>
              <a:off x="2506663" y="285750"/>
              <a:ext cx="90488" cy="2493963"/>
            </a:xfrm>
            <a:custGeom>
              <a:avLst/>
              <a:gdLst>
                <a:gd name="T0" fmla="*/ 2147483646 w 23"/>
                <a:gd name="T1" fmla="*/ 2147483646 h 635"/>
                <a:gd name="T2" fmla="*/ 2147483646 w 23"/>
                <a:gd name="T3" fmla="*/ 2147483646 h 635"/>
                <a:gd name="T4" fmla="*/ 2147483646 w 23"/>
                <a:gd name="T5" fmla="*/ 2147483646 h 635"/>
                <a:gd name="T6" fmla="*/ 2147483646 w 23"/>
                <a:gd name="T7" fmla="*/ 2147483646 h 635"/>
                <a:gd name="T8" fmla="*/ 2147483646 w 23"/>
                <a:gd name="T9" fmla="*/ 2147483646 h 635"/>
                <a:gd name="T10" fmla="*/ 2147483646 w 23"/>
                <a:gd name="T11" fmla="*/ 2147483646 h 635"/>
                <a:gd name="T12" fmla="*/ 2147483646 w 23"/>
                <a:gd name="T13" fmla="*/ 0 h 635"/>
                <a:gd name="T14" fmla="*/ 2147483646 w 23"/>
                <a:gd name="T15" fmla="*/ 0 h 635"/>
                <a:gd name="T16" fmla="*/ 2147483646 w 23"/>
                <a:gd name="T17" fmla="*/ 2147483646 h 635"/>
                <a:gd name="T18" fmla="*/ 2147483646 w 23"/>
                <a:gd name="T19" fmla="*/ 2147483646 h 63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2" name="Freeform 17">
              <a:extLst>
                <a:ext uri="{FF2B5EF4-FFF2-40B4-BE49-F238E27FC236}">
                  <a16:creationId xmlns:a16="http://schemas.microsoft.com/office/drawing/2014/main" id="{24C117D2-7F13-48AF-9CBE-90AD81518554}"/>
                </a:ext>
              </a:extLst>
            </p:cNvPr>
            <p:cNvSpPr>
              <a:spLocks/>
            </p:cNvSpPr>
            <p:nvPr/>
          </p:nvSpPr>
          <p:spPr bwMode="auto">
            <a:xfrm>
              <a:off x="2554288" y="2598738"/>
              <a:ext cx="66675" cy="420688"/>
            </a:xfrm>
            <a:custGeom>
              <a:avLst/>
              <a:gdLst>
                <a:gd name="T0" fmla="*/ 0 w 17"/>
                <a:gd name="T1" fmla="*/ 0 h 107"/>
                <a:gd name="T2" fmla="*/ 2147483646 w 17"/>
                <a:gd name="T3" fmla="*/ 2147483646 h 107"/>
                <a:gd name="T4" fmla="*/ 2147483646 w 17"/>
                <a:gd name="T5" fmla="*/ 2147483646 h 107"/>
                <a:gd name="T6" fmla="*/ 2147483646 w 17"/>
                <a:gd name="T7" fmla="*/ 2147483646 h 107"/>
                <a:gd name="T8" fmla="*/ 2147483646 w 17"/>
                <a:gd name="T9" fmla="*/ 2147483646 h 107"/>
                <a:gd name="T10" fmla="*/ 0 w 17"/>
                <a:gd name="T11" fmla="*/ 0 h 10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3" name="Freeform 18">
              <a:extLst>
                <a:ext uri="{FF2B5EF4-FFF2-40B4-BE49-F238E27FC236}">
                  <a16:creationId xmlns:a16="http://schemas.microsoft.com/office/drawing/2014/main" id="{FA1D4C64-9962-4911-9765-068A7494EDA9}"/>
                </a:ext>
              </a:extLst>
            </p:cNvPr>
            <p:cNvSpPr>
              <a:spLocks/>
            </p:cNvSpPr>
            <p:nvPr/>
          </p:nvSpPr>
          <p:spPr bwMode="auto">
            <a:xfrm>
              <a:off x="3143251" y="4757738"/>
              <a:ext cx="161925" cy="873125"/>
            </a:xfrm>
            <a:custGeom>
              <a:avLst/>
              <a:gdLst>
                <a:gd name="T0" fmla="*/ 0 w 41"/>
                <a:gd name="T1" fmla="*/ 0 h 222"/>
                <a:gd name="T2" fmla="*/ 2147483646 w 41"/>
                <a:gd name="T3" fmla="*/ 2147483646 h 222"/>
                <a:gd name="T4" fmla="*/ 2147483646 w 41"/>
                <a:gd name="T5" fmla="*/ 2147483646 h 222"/>
                <a:gd name="T6" fmla="*/ 2147483646 w 41"/>
                <a:gd name="T7" fmla="*/ 2147483646 h 222"/>
                <a:gd name="T8" fmla="*/ 2147483646 w 41"/>
                <a:gd name="T9" fmla="*/ 2147483646 h 222"/>
                <a:gd name="T10" fmla="*/ 2147483646 w 41"/>
                <a:gd name="T11" fmla="*/ 2147483646 h 222"/>
                <a:gd name="T12" fmla="*/ 2147483646 w 41"/>
                <a:gd name="T13" fmla="*/ 2147483646 h 222"/>
                <a:gd name="T14" fmla="*/ 2147483646 w 41"/>
                <a:gd name="T15" fmla="*/ 2147483646 h 222"/>
                <a:gd name="T16" fmla="*/ 2147483646 w 41"/>
                <a:gd name="T17" fmla="*/ 2147483646 h 222"/>
                <a:gd name="T18" fmla="*/ 0 w 41"/>
                <a:gd name="T19" fmla="*/ 0 h 2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4" name="Freeform 19">
              <a:extLst>
                <a:ext uri="{FF2B5EF4-FFF2-40B4-BE49-F238E27FC236}">
                  <a16:creationId xmlns:a16="http://schemas.microsoft.com/office/drawing/2014/main" id="{25066004-8F88-4D12-B05E-BE93A4731CB6}"/>
                </a:ext>
              </a:extLst>
            </p:cNvPr>
            <p:cNvSpPr>
              <a:spLocks/>
            </p:cNvSpPr>
            <p:nvPr/>
          </p:nvSpPr>
          <p:spPr bwMode="auto">
            <a:xfrm>
              <a:off x="3148013" y="1282700"/>
              <a:ext cx="1768475" cy="3448050"/>
            </a:xfrm>
            <a:custGeom>
              <a:avLst/>
              <a:gdLst>
                <a:gd name="T0" fmla="*/ 2147483646 w 450"/>
                <a:gd name="T1" fmla="*/ 2147483646 h 878"/>
                <a:gd name="T2" fmla="*/ 2147483646 w 450"/>
                <a:gd name="T3" fmla="*/ 2147483646 h 878"/>
                <a:gd name="T4" fmla="*/ 2147483646 w 450"/>
                <a:gd name="T5" fmla="*/ 2147483646 h 878"/>
                <a:gd name="T6" fmla="*/ 2147483646 w 450"/>
                <a:gd name="T7" fmla="*/ 2147483646 h 878"/>
                <a:gd name="T8" fmla="*/ 2147483646 w 450"/>
                <a:gd name="T9" fmla="*/ 2147483646 h 878"/>
                <a:gd name="T10" fmla="*/ 2147483646 w 450"/>
                <a:gd name="T11" fmla="*/ 2147483646 h 878"/>
                <a:gd name="T12" fmla="*/ 2147483646 w 450"/>
                <a:gd name="T13" fmla="*/ 2147483646 h 878"/>
                <a:gd name="T14" fmla="*/ 2147483646 w 450"/>
                <a:gd name="T15" fmla="*/ 0 h 878"/>
                <a:gd name="T16" fmla="*/ 2147483646 w 450"/>
                <a:gd name="T17" fmla="*/ 2147483646 h 878"/>
                <a:gd name="T18" fmla="*/ 2147483646 w 450"/>
                <a:gd name="T19" fmla="*/ 2147483646 h 878"/>
                <a:gd name="T20" fmla="*/ 2147483646 w 450"/>
                <a:gd name="T21" fmla="*/ 2147483646 h 878"/>
                <a:gd name="T22" fmla="*/ 2147483646 w 450"/>
                <a:gd name="T23" fmla="*/ 2147483646 h 878"/>
                <a:gd name="T24" fmla="*/ 2147483646 w 450"/>
                <a:gd name="T25" fmla="*/ 2147483646 h 878"/>
                <a:gd name="T26" fmla="*/ 0 w 450"/>
                <a:gd name="T27" fmla="*/ 2147483646 h 878"/>
                <a:gd name="T28" fmla="*/ 0 w 450"/>
                <a:gd name="T29" fmla="*/ 2147483646 h 878"/>
                <a:gd name="T30" fmla="*/ 2147483646 w 450"/>
                <a:gd name="T31" fmla="*/ 2147483646 h 878"/>
                <a:gd name="T32" fmla="*/ 2147483646 w 450"/>
                <a:gd name="T33" fmla="*/ 2147483646 h 87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5" name="Freeform 20">
              <a:extLst>
                <a:ext uri="{FF2B5EF4-FFF2-40B4-BE49-F238E27FC236}">
                  <a16:creationId xmlns:a16="http://schemas.microsoft.com/office/drawing/2014/main" id="{EEC67DF7-C656-49F0-AA24-32FAA58967D3}"/>
                </a:ext>
              </a:extLst>
            </p:cNvPr>
            <p:cNvSpPr>
              <a:spLocks/>
            </p:cNvSpPr>
            <p:nvPr/>
          </p:nvSpPr>
          <p:spPr bwMode="auto">
            <a:xfrm>
              <a:off x="3273426" y="5653088"/>
              <a:ext cx="138113" cy="287338"/>
            </a:xfrm>
            <a:custGeom>
              <a:avLst/>
              <a:gdLst>
                <a:gd name="T0" fmla="*/ 0 w 35"/>
                <a:gd name="T1" fmla="*/ 0 h 73"/>
                <a:gd name="T2" fmla="*/ 2147483646 w 35"/>
                <a:gd name="T3" fmla="*/ 2147483646 h 73"/>
                <a:gd name="T4" fmla="*/ 2147483646 w 35"/>
                <a:gd name="T5" fmla="*/ 2147483646 h 73"/>
                <a:gd name="T6" fmla="*/ 0 w 35"/>
                <a:gd name="T7" fmla="*/ 0 h 7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6" name="Freeform 21">
              <a:extLst>
                <a:ext uri="{FF2B5EF4-FFF2-40B4-BE49-F238E27FC236}">
                  <a16:creationId xmlns:a16="http://schemas.microsoft.com/office/drawing/2014/main" id="{60FE2935-41F8-4A0A-BF6F-C340B4087E6E}"/>
                </a:ext>
              </a:extLst>
            </p:cNvPr>
            <p:cNvSpPr>
              <a:spLocks/>
            </p:cNvSpPr>
            <p:nvPr/>
          </p:nvSpPr>
          <p:spPr bwMode="auto">
            <a:xfrm>
              <a:off x="3143251" y="4656138"/>
              <a:ext cx="31750" cy="188913"/>
            </a:xfrm>
            <a:custGeom>
              <a:avLst/>
              <a:gdLst>
                <a:gd name="T0" fmla="*/ 2147483646 w 8"/>
                <a:gd name="T1" fmla="*/ 2147483646 h 48"/>
                <a:gd name="T2" fmla="*/ 2147483646 w 8"/>
                <a:gd name="T3" fmla="*/ 2147483646 h 48"/>
                <a:gd name="T4" fmla="*/ 2147483646 w 8"/>
                <a:gd name="T5" fmla="*/ 2147483646 h 48"/>
                <a:gd name="T6" fmla="*/ 2147483646 w 8"/>
                <a:gd name="T7" fmla="*/ 0 h 48"/>
                <a:gd name="T8" fmla="*/ 0 w 8"/>
                <a:gd name="T9" fmla="*/ 2147483646 h 48"/>
                <a:gd name="T10" fmla="*/ 2147483646 w 8"/>
                <a:gd name="T11" fmla="*/ 2147483646 h 4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57" name="Freeform 22">
              <a:extLst>
                <a:ext uri="{FF2B5EF4-FFF2-40B4-BE49-F238E27FC236}">
                  <a16:creationId xmlns:a16="http://schemas.microsoft.com/office/drawing/2014/main" id="{E3342502-5014-4954-B688-513A9CBCB243}"/>
                </a:ext>
              </a:extLst>
            </p:cNvPr>
            <p:cNvSpPr>
              <a:spLocks/>
            </p:cNvSpPr>
            <p:nvPr/>
          </p:nvSpPr>
          <p:spPr bwMode="auto">
            <a:xfrm>
              <a:off x="3211513" y="5410200"/>
              <a:ext cx="203200" cy="530225"/>
            </a:xfrm>
            <a:custGeom>
              <a:avLst/>
              <a:gdLst>
                <a:gd name="T0" fmla="*/ 2147483646 w 52"/>
                <a:gd name="T1" fmla="*/ 2147483646 h 135"/>
                <a:gd name="T2" fmla="*/ 0 w 52"/>
                <a:gd name="T3" fmla="*/ 0 h 135"/>
                <a:gd name="T4" fmla="*/ 2147483646 w 52"/>
                <a:gd name="T5" fmla="*/ 2147483646 h 135"/>
                <a:gd name="T6" fmla="*/ 2147483646 w 52"/>
                <a:gd name="T7" fmla="*/ 2147483646 h 135"/>
                <a:gd name="T8" fmla="*/ 2147483646 w 52"/>
                <a:gd name="T9" fmla="*/ 2147483646 h 135"/>
                <a:gd name="T10" fmla="*/ 2147483646 w 52"/>
                <a:gd name="T11" fmla="*/ 2147483646 h 135"/>
                <a:gd name="T12" fmla="*/ 2147483646 w 52"/>
                <a:gd name="T13" fmla="*/ 2147483646 h 135"/>
                <a:gd name="T14" fmla="*/ 2147483646 w 52"/>
                <a:gd name="T15" fmla="*/ 2147483646 h 13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027" name="Group 48">
            <a:extLst>
              <a:ext uri="{FF2B5EF4-FFF2-40B4-BE49-F238E27FC236}">
                <a16:creationId xmlns:a16="http://schemas.microsoft.com/office/drawing/2014/main" id="{86CDCB53-FB80-4D9E-995E-884B891FD8EF}"/>
              </a:ext>
            </a:extLst>
          </p:cNvPr>
          <p:cNvGrpSpPr>
            <a:grpSpLocks/>
          </p:cNvGrpSpPr>
          <p:nvPr/>
        </p:nvGrpSpPr>
        <p:grpSpPr bwMode="auto">
          <a:xfrm>
            <a:off x="20638" y="0"/>
            <a:ext cx="1952625" cy="6853238"/>
            <a:chOff x="6627813" y="195717"/>
            <a:chExt cx="1952625" cy="5678034"/>
          </a:xfrm>
        </p:grpSpPr>
        <p:sp>
          <p:nvSpPr>
            <p:cNvPr id="1034" name="Freeform 27">
              <a:extLst>
                <a:ext uri="{FF2B5EF4-FFF2-40B4-BE49-F238E27FC236}">
                  <a16:creationId xmlns:a16="http://schemas.microsoft.com/office/drawing/2014/main" id="{22FE8CB3-E025-454C-8C74-C63FE7676276}"/>
                </a:ext>
              </a:extLst>
            </p:cNvPr>
            <p:cNvSpPr>
              <a:spLocks/>
            </p:cNvSpPr>
            <p:nvPr/>
          </p:nvSpPr>
          <p:spPr bwMode="auto">
            <a:xfrm>
              <a:off x="6627813" y="195717"/>
              <a:ext cx="409575" cy="3646488"/>
            </a:xfrm>
            <a:custGeom>
              <a:avLst/>
              <a:gdLst>
                <a:gd name="T0" fmla="*/ 2147483646 w 103"/>
                <a:gd name="T1" fmla="*/ 2147483646 h 920"/>
                <a:gd name="T2" fmla="*/ 2147483646 w 103"/>
                <a:gd name="T3" fmla="*/ 2147483646 h 920"/>
                <a:gd name="T4" fmla="*/ 2147483646 w 103"/>
                <a:gd name="T5" fmla="*/ 2147483646 h 920"/>
                <a:gd name="T6" fmla="*/ 2147483646 w 103"/>
                <a:gd name="T7" fmla="*/ 2147483646 h 920"/>
                <a:gd name="T8" fmla="*/ 2147483646 w 103"/>
                <a:gd name="T9" fmla="*/ 2147483646 h 920"/>
                <a:gd name="T10" fmla="*/ 2147483646 w 103"/>
                <a:gd name="T11" fmla="*/ 2147483646 h 920"/>
                <a:gd name="T12" fmla="*/ 2147483646 w 103"/>
                <a:gd name="T13" fmla="*/ 2147483646 h 920"/>
                <a:gd name="T14" fmla="*/ 2147483646 w 103"/>
                <a:gd name="T15" fmla="*/ 2147483646 h 920"/>
                <a:gd name="T16" fmla="*/ 2147483646 w 103"/>
                <a:gd name="T17" fmla="*/ 2147483646 h 920"/>
                <a:gd name="T18" fmla="*/ 2147483646 w 103"/>
                <a:gd name="T19" fmla="*/ 2147483646 h 920"/>
                <a:gd name="T20" fmla="*/ 2147483646 w 103"/>
                <a:gd name="T21" fmla="*/ 2147483646 h 920"/>
                <a:gd name="T22" fmla="*/ 2147483646 w 103"/>
                <a:gd name="T23" fmla="*/ 0 h 920"/>
                <a:gd name="T24" fmla="*/ 0 w 103"/>
                <a:gd name="T25" fmla="*/ 0 h 920"/>
                <a:gd name="T26" fmla="*/ 2147483646 w 103"/>
                <a:gd name="T27" fmla="*/ 2147483646 h 920"/>
                <a:gd name="T28" fmla="*/ 2147483646 w 103"/>
                <a:gd name="T29" fmla="*/ 2147483646 h 92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5" name="Freeform 28">
              <a:extLst>
                <a:ext uri="{FF2B5EF4-FFF2-40B4-BE49-F238E27FC236}">
                  <a16:creationId xmlns:a16="http://schemas.microsoft.com/office/drawing/2014/main" id="{B69DC638-F5FE-49EA-ABF6-1250864DBABC}"/>
                </a:ext>
              </a:extLst>
            </p:cNvPr>
            <p:cNvSpPr>
              <a:spLocks/>
            </p:cNvSpPr>
            <p:nvPr/>
          </p:nvSpPr>
          <p:spPr bwMode="auto">
            <a:xfrm>
              <a:off x="7061201" y="3771900"/>
              <a:ext cx="350838" cy="1309688"/>
            </a:xfrm>
            <a:custGeom>
              <a:avLst/>
              <a:gdLst>
                <a:gd name="T0" fmla="*/ 2147483646 w 88"/>
                <a:gd name="T1" fmla="*/ 2147483646 h 330"/>
                <a:gd name="T2" fmla="*/ 2147483646 w 88"/>
                <a:gd name="T3" fmla="*/ 2147483646 h 330"/>
                <a:gd name="T4" fmla="*/ 2147483646 w 88"/>
                <a:gd name="T5" fmla="*/ 2147483646 h 330"/>
                <a:gd name="T6" fmla="*/ 2147483646 w 88"/>
                <a:gd name="T7" fmla="*/ 2147483646 h 330"/>
                <a:gd name="T8" fmla="*/ 2147483646 w 88"/>
                <a:gd name="T9" fmla="*/ 2147483646 h 330"/>
                <a:gd name="T10" fmla="*/ 0 w 88"/>
                <a:gd name="T11" fmla="*/ 0 h 330"/>
                <a:gd name="T12" fmla="*/ 2147483646 w 88"/>
                <a:gd name="T13" fmla="*/ 2147483646 h 330"/>
                <a:gd name="T14" fmla="*/ 2147483646 w 88"/>
                <a:gd name="T15" fmla="*/ 2147483646 h 33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6" name="Freeform 29">
              <a:extLst>
                <a:ext uri="{FF2B5EF4-FFF2-40B4-BE49-F238E27FC236}">
                  <a16:creationId xmlns:a16="http://schemas.microsoft.com/office/drawing/2014/main" id="{E1B38D2E-4D19-466C-89A3-BCE67D33AA4F}"/>
                </a:ext>
              </a:extLst>
            </p:cNvPr>
            <p:cNvSpPr>
              <a:spLocks/>
            </p:cNvSpPr>
            <p:nvPr/>
          </p:nvSpPr>
          <p:spPr bwMode="auto">
            <a:xfrm>
              <a:off x="7439026" y="5053013"/>
              <a:ext cx="357188" cy="820738"/>
            </a:xfrm>
            <a:custGeom>
              <a:avLst/>
              <a:gdLst>
                <a:gd name="T0" fmla="*/ 2147483646 w 90"/>
                <a:gd name="T1" fmla="*/ 2147483646 h 207"/>
                <a:gd name="T2" fmla="*/ 0 w 90"/>
                <a:gd name="T3" fmla="*/ 0 h 207"/>
                <a:gd name="T4" fmla="*/ 2147483646 w 90"/>
                <a:gd name="T5" fmla="*/ 2147483646 h 207"/>
                <a:gd name="T6" fmla="*/ 2147483646 w 90"/>
                <a:gd name="T7" fmla="*/ 2147483646 h 207"/>
                <a:gd name="T8" fmla="*/ 2147483646 w 90"/>
                <a:gd name="T9" fmla="*/ 2147483646 h 207"/>
                <a:gd name="T10" fmla="*/ 2147483646 w 90"/>
                <a:gd name="T11" fmla="*/ 2147483646 h 207"/>
                <a:gd name="T12" fmla="*/ 2147483646 w 90"/>
                <a:gd name="T13" fmla="*/ 2147483646 h 207"/>
                <a:gd name="T14" fmla="*/ 2147483646 w 90"/>
                <a:gd name="T15" fmla="*/ 2147483646 h 20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7" name="Freeform 30">
              <a:extLst>
                <a:ext uri="{FF2B5EF4-FFF2-40B4-BE49-F238E27FC236}">
                  <a16:creationId xmlns:a16="http://schemas.microsoft.com/office/drawing/2014/main" id="{E95B0D77-A42B-4A15-A7E4-6DF68A29AD27}"/>
                </a:ext>
              </a:extLst>
            </p:cNvPr>
            <p:cNvSpPr>
              <a:spLocks/>
            </p:cNvSpPr>
            <p:nvPr/>
          </p:nvSpPr>
          <p:spPr bwMode="auto">
            <a:xfrm>
              <a:off x="7037388" y="3811588"/>
              <a:ext cx="457200" cy="1852613"/>
            </a:xfrm>
            <a:custGeom>
              <a:avLst/>
              <a:gdLst>
                <a:gd name="T0" fmla="*/ 2147483646 w 115"/>
                <a:gd name="T1" fmla="*/ 2147483646 h 467"/>
                <a:gd name="T2" fmla="*/ 2147483646 w 115"/>
                <a:gd name="T3" fmla="*/ 2147483646 h 467"/>
                <a:gd name="T4" fmla="*/ 2147483646 w 115"/>
                <a:gd name="T5" fmla="*/ 2147483646 h 467"/>
                <a:gd name="T6" fmla="*/ 2147483646 w 115"/>
                <a:gd name="T7" fmla="*/ 2147483646 h 467"/>
                <a:gd name="T8" fmla="*/ 0 w 115"/>
                <a:gd name="T9" fmla="*/ 0 h 467"/>
                <a:gd name="T10" fmla="*/ 2147483646 w 115"/>
                <a:gd name="T11" fmla="*/ 2147483646 h 467"/>
                <a:gd name="T12" fmla="*/ 2147483646 w 115"/>
                <a:gd name="T13" fmla="*/ 2147483646 h 467"/>
                <a:gd name="T14" fmla="*/ 2147483646 w 115"/>
                <a:gd name="T15" fmla="*/ 2147483646 h 467"/>
                <a:gd name="T16" fmla="*/ 2147483646 w 115"/>
                <a:gd name="T17" fmla="*/ 2147483646 h 467"/>
                <a:gd name="T18" fmla="*/ 2147483646 w 115"/>
                <a:gd name="T19" fmla="*/ 2147483646 h 467"/>
                <a:gd name="T20" fmla="*/ 2147483646 w 115"/>
                <a:gd name="T21" fmla="*/ 2147483646 h 46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31">
              <a:extLst>
                <a:ext uri="{FF2B5EF4-FFF2-40B4-BE49-F238E27FC236}">
                  <a16:creationId xmlns:a16="http://schemas.microsoft.com/office/drawing/2014/main" id="{DC8F1FF9-E2AB-4D62-8396-FC7D37FFF92E}"/>
                </a:ext>
              </a:extLst>
            </p:cNvPr>
            <p:cNvSpPr>
              <a:spLocks/>
            </p:cNvSpPr>
            <p:nvPr/>
          </p:nvSpPr>
          <p:spPr bwMode="auto">
            <a:xfrm>
              <a:off x="6992938" y="1263650"/>
              <a:ext cx="144463" cy="2508250"/>
            </a:xfrm>
            <a:custGeom>
              <a:avLst/>
              <a:gdLst>
                <a:gd name="T0" fmla="*/ 2147483646 w 36"/>
                <a:gd name="T1" fmla="*/ 2147483646 h 633"/>
                <a:gd name="T2" fmla="*/ 2147483646 w 36"/>
                <a:gd name="T3" fmla="*/ 2147483646 h 633"/>
                <a:gd name="T4" fmla="*/ 2147483646 w 36"/>
                <a:gd name="T5" fmla="*/ 2147483646 h 633"/>
                <a:gd name="T6" fmla="*/ 2147483646 w 36"/>
                <a:gd name="T7" fmla="*/ 2147483646 h 633"/>
                <a:gd name="T8" fmla="*/ 2147483646 w 36"/>
                <a:gd name="T9" fmla="*/ 2147483646 h 633"/>
                <a:gd name="T10" fmla="*/ 2147483646 w 36"/>
                <a:gd name="T11" fmla="*/ 0 h 633"/>
                <a:gd name="T12" fmla="*/ 2147483646 w 36"/>
                <a:gd name="T13" fmla="*/ 0 h 633"/>
                <a:gd name="T14" fmla="*/ 2147483646 w 36"/>
                <a:gd name="T15" fmla="*/ 2147483646 h 633"/>
                <a:gd name="T16" fmla="*/ 2147483646 w 36"/>
                <a:gd name="T17" fmla="*/ 2147483646 h 633"/>
                <a:gd name="T18" fmla="*/ 2147483646 w 36"/>
                <a:gd name="T19" fmla="*/ 2147483646 h 633"/>
                <a:gd name="T20" fmla="*/ 2147483646 w 36"/>
                <a:gd name="T21" fmla="*/ 2147483646 h 633"/>
                <a:gd name="T22" fmla="*/ 2147483646 w 36"/>
                <a:gd name="T23" fmla="*/ 2147483646 h 633"/>
                <a:gd name="T24" fmla="*/ 2147483646 w 36"/>
                <a:gd name="T25" fmla="*/ 2147483646 h 6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9" name="Freeform 32">
              <a:extLst>
                <a:ext uri="{FF2B5EF4-FFF2-40B4-BE49-F238E27FC236}">
                  <a16:creationId xmlns:a16="http://schemas.microsoft.com/office/drawing/2014/main" id="{6C36FD78-3ED5-4C5D-9EB7-EDADF5044637}"/>
                </a:ext>
              </a:extLst>
            </p:cNvPr>
            <p:cNvSpPr>
              <a:spLocks/>
            </p:cNvSpPr>
            <p:nvPr/>
          </p:nvSpPr>
          <p:spPr bwMode="auto">
            <a:xfrm>
              <a:off x="7526338" y="5640388"/>
              <a:ext cx="111125" cy="233363"/>
            </a:xfrm>
            <a:custGeom>
              <a:avLst/>
              <a:gdLst>
                <a:gd name="T0" fmla="*/ 2147483646 w 28"/>
                <a:gd name="T1" fmla="*/ 2147483646 h 59"/>
                <a:gd name="T2" fmla="*/ 2147483646 w 28"/>
                <a:gd name="T3" fmla="*/ 2147483646 h 59"/>
                <a:gd name="T4" fmla="*/ 0 w 28"/>
                <a:gd name="T5" fmla="*/ 0 h 59"/>
                <a:gd name="T6" fmla="*/ 2147483646 w 28"/>
                <a:gd name="T7" fmla="*/ 2147483646 h 5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0" name="Freeform 33">
              <a:extLst>
                <a:ext uri="{FF2B5EF4-FFF2-40B4-BE49-F238E27FC236}">
                  <a16:creationId xmlns:a16="http://schemas.microsoft.com/office/drawing/2014/main" id="{CFA1ADE1-0EC3-42CD-9C21-9CBC8EBD6091}"/>
                </a:ext>
              </a:extLst>
            </p:cNvPr>
            <p:cNvSpPr>
              <a:spLocks/>
            </p:cNvSpPr>
            <p:nvPr/>
          </p:nvSpPr>
          <p:spPr bwMode="auto">
            <a:xfrm>
              <a:off x="7021513" y="3598863"/>
              <a:ext cx="68263" cy="423863"/>
            </a:xfrm>
            <a:custGeom>
              <a:avLst/>
              <a:gdLst>
                <a:gd name="T0" fmla="*/ 2147483646 w 17"/>
                <a:gd name="T1" fmla="*/ 2147483646 h 107"/>
                <a:gd name="T2" fmla="*/ 2147483646 w 17"/>
                <a:gd name="T3" fmla="*/ 2147483646 h 107"/>
                <a:gd name="T4" fmla="*/ 2147483646 w 17"/>
                <a:gd name="T5" fmla="*/ 2147483646 h 107"/>
                <a:gd name="T6" fmla="*/ 2147483646 w 17"/>
                <a:gd name="T7" fmla="*/ 2147483646 h 107"/>
                <a:gd name="T8" fmla="*/ 0 w 17"/>
                <a:gd name="T9" fmla="*/ 0 h 107"/>
                <a:gd name="T10" fmla="*/ 0 w 17"/>
                <a:gd name="T11" fmla="*/ 2147483646 h 107"/>
                <a:gd name="T12" fmla="*/ 2147483646 w 17"/>
                <a:gd name="T13" fmla="*/ 2147483646 h 10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1" name="Freeform 34">
              <a:extLst>
                <a:ext uri="{FF2B5EF4-FFF2-40B4-BE49-F238E27FC236}">
                  <a16:creationId xmlns:a16="http://schemas.microsoft.com/office/drawing/2014/main" id="{1470FF17-9087-4A46-BAC1-13146401BC47}"/>
                </a:ext>
              </a:extLst>
            </p:cNvPr>
            <p:cNvSpPr>
              <a:spLocks/>
            </p:cNvSpPr>
            <p:nvPr/>
          </p:nvSpPr>
          <p:spPr bwMode="auto">
            <a:xfrm>
              <a:off x="7412038" y="2801938"/>
              <a:ext cx="1168400" cy="2251075"/>
            </a:xfrm>
            <a:custGeom>
              <a:avLst/>
              <a:gdLst>
                <a:gd name="T0" fmla="*/ 2147483646 w 294"/>
                <a:gd name="T1" fmla="*/ 2147483646 h 568"/>
                <a:gd name="T2" fmla="*/ 2147483646 w 294"/>
                <a:gd name="T3" fmla="*/ 2147483646 h 568"/>
                <a:gd name="T4" fmla="*/ 2147483646 w 294"/>
                <a:gd name="T5" fmla="*/ 2147483646 h 568"/>
                <a:gd name="T6" fmla="*/ 2147483646 w 294"/>
                <a:gd name="T7" fmla="*/ 2147483646 h 568"/>
                <a:gd name="T8" fmla="*/ 2147483646 w 294"/>
                <a:gd name="T9" fmla="*/ 2147483646 h 568"/>
                <a:gd name="T10" fmla="*/ 2147483646 w 294"/>
                <a:gd name="T11" fmla="*/ 2147483646 h 568"/>
                <a:gd name="T12" fmla="*/ 2147483646 w 294"/>
                <a:gd name="T13" fmla="*/ 0 h 568"/>
                <a:gd name="T14" fmla="*/ 2147483646 w 294"/>
                <a:gd name="T15" fmla="*/ 0 h 568"/>
                <a:gd name="T16" fmla="*/ 2147483646 w 294"/>
                <a:gd name="T17" fmla="*/ 2147483646 h 568"/>
                <a:gd name="T18" fmla="*/ 2147483646 w 294"/>
                <a:gd name="T19" fmla="*/ 2147483646 h 568"/>
                <a:gd name="T20" fmla="*/ 2147483646 w 294"/>
                <a:gd name="T21" fmla="*/ 2147483646 h 568"/>
                <a:gd name="T22" fmla="*/ 2147483646 w 294"/>
                <a:gd name="T23" fmla="*/ 2147483646 h 568"/>
                <a:gd name="T24" fmla="*/ 2147483646 w 294"/>
                <a:gd name="T25" fmla="*/ 2147483646 h 568"/>
                <a:gd name="T26" fmla="*/ 0 w 294"/>
                <a:gd name="T27" fmla="*/ 2147483646 h 568"/>
                <a:gd name="T28" fmla="*/ 2147483646 w 294"/>
                <a:gd name="T29" fmla="*/ 2147483646 h 568"/>
                <a:gd name="T30" fmla="*/ 2147483646 w 294"/>
                <a:gd name="T31" fmla="*/ 2147483646 h 56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2" name="Freeform 35">
              <a:extLst>
                <a:ext uri="{FF2B5EF4-FFF2-40B4-BE49-F238E27FC236}">
                  <a16:creationId xmlns:a16="http://schemas.microsoft.com/office/drawing/2014/main" id="{367ACEFE-5F7A-45A0-A75B-C6A892B6F82E}"/>
                </a:ext>
              </a:extLst>
            </p:cNvPr>
            <p:cNvSpPr>
              <a:spLocks/>
            </p:cNvSpPr>
            <p:nvPr/>
          </p:nvSpPr>
          <p:spPr bwMode="auto">
            <a:xfrm>
              <a:off x="7494588" y="5664200"/>
              <a:ext cx="100013" cy="209550"/>
            </a:xfrm>
            <a:custGeom>
              <a:avLst/>
              <a:gdLst>
                <a:gd name="T0" fmla="*/ 0 w 25"/>
                <a:gd name="T1" fmla="*/ 0 h 53"/>
                <a:gd name="T2" fmla="*/ 2147483646 w 25"/>
                <a:gd name="T3" fmla="*/ 2147483646 h 53"/>
                <a:gd name="T4" fmla="*/ 2147483646 w 25"/>
                <a:gd name="T5" fmla="*/ 2147483646 h 53"/>
                <a:gd name="T6" fmla="*/ 0 w 25"/>
                <a:gd name="T7" fmla="*/ 0 h 5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3" name="Freeform 36">
              <a:extLst>
                <a:ext uri="{FF2B5EF4-FFF2-40B4-BE49-F238E27FC236}">
                  <a16:creationId xmlns:a16="http://schemas.microsoft.com/office/drawing/2014/main" id="{FE6C2110-671A-48AA-8C22-1634470820E8}"/>
                </a:ext>
              </a:extLst>
            </p:cNvPr>
            <p:cNvSpPr>
              <a:spLocks/>
            </p:cNvSpPr>
            <p:nvPr/>
          </p:nvSpPr>
          <p:spPr bwMode="auto">
            <a:xfrm>
              <a:off x="7412038" y="5081588"/>
              <a:ext cx="114300" cy="558800"/>
            </a:xfrm>
            <a:custGeom>
              <a:avLst/>
              <a:gdLst>
                <a:gd name="T0" fmla="*/ 0 w 29"/>
                <a:gd name="T1" fmla="*/ 0 h 141"/>
                <a:gd name="T2" fmla="*/ 2147483646 w 29"/>
                <a:gd name="T3" fmla="*/ 2147483646 h 141"/>
                <a:gd name="T4" fmla="*/ 2147483646 w 29"/>
                <a:gd name="T5" fmla="*/ 2147483646 h 141"/>
                <a:gd name="T6" fmla="*/ 2147483646 w 29"/>
                <a:gd name="T7" fmla="*/ 2147483646 h 141"/>
                <a:gd name="T8" fmla="*/ 2147483646 w 29"/>
                <a:gd name="T9" fmla="*/ 2147483646 h 141"/>
                <a:gd name="T10" fmla="*/ 2147483646 w 29"/>
                <a:gd name="T11" fmla="*/ 2147483646 h 141"/>
                <a:gd name="T12" fmla="*/ 2147483646 w 29"/>
                <a:gd name="T13" fmla="*/ 2147483646 h 141"/>
                <a:gd name="T14" fmla="*/ 0 w 29"/>
                <a:gd name="T15" fmla="*/ 0 h 14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4" name="Freeform 37">
              <a:extLst>
                <a:ext uri="{FF2B5EF4-FFF2-40B4-BE49-F238E27FC236}">
                  <a16:creationId xmlns:a16="http://schemas.microsoft.com/office/drawing/2014/main" id="{8A695BD5-91C6-472B-92F1-B7A908E7A764}"/>
                </a:ext>
              </a:extLst>
            </p:cNvPr>
            <p:cNvSpPr>
              <a:spLocks/>
            </p:cNvSpPr>
            <p:nvPr/>
          </p:nvSpPr>
          <p:spPr bwMode="auto">
            <a:xfrm>
              <a:off x="7412038" y="4978400"/>
              <a:ext cx="31750" cy="188913"/>
            </a:xfrm>
            <a:custGeom>
              <a:avLst/>
              <a:gdLst>
                <a:gd name="T0" fmla="*/ 0 w 8"/>
                <a:gd name="T1" fmla="*/ 2147483646 h 48"/>
                <a:gd name="T2" fmla="*/ 2147483646 w 8"/>
                <a:gd name="T3" fmla="*/ 2147483646 h 48"/>
                <a:gd name="T4" fmla="*/ 2147483646 w 8"/>
                <a:gd name="T5" fmla="*/ 2147483646 h 48"/>
                <a:gd name="T6" fmla="*/ 2147483646 w 8"/>
                <a:gd name="T7" fmla="*/ 2147483646 h 48"/>
                <a:gd name="T8" fmla="*/ 0 w 8"/>
                <a:gd name="T9" fmla="*/ 0 h 48"/>
                <a:gd name="T10" fmla="*/ 0 w 8"/>
                <a:gd name="T11" fmla="*/ 2147483646 h 48"/>
                <a:gd name="T12" fmla="*/ 0 w 8"/>
                <a:gd name="T13" fmla="*/ 2147483646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5" name="Freeform 38">
              <a:extLst>
                <a:ext uri="{FF2B5EF4-FFF2-40B4-BE49-F238E27FC236}">
                  <a16:creationId xmlns:a16="http://schemas.microsoft.com/office/drawing/2014/main" id="{9B90ACFA-CE97-4E12-8E72-4720C2D60D46}"/>
                </a:ext>
              </a:extLst>
            </p:cNvPr>
            <p:cNvSpPr>
              <a:spLocks/>
            </p:cNvSpPr>
            <p:nvPr/>
          </p:nvSpPr>
          <p:spPr bwMode="auto">
            <a:xfrm>
              <a:off x="7439026" y="5434013"/>
              <a:ext cx="174625" cy="439738"/>
            </a:xfrm>
            <a:custGeom>
              <a:avLst/>
              <a:gdLst>
                <a:gd name="T0" fmla="*/ 2147483646 w 44"/>
                <a:gd name="T1" fmla="*/ 2147483646 h 111"/>
                <a:gd name="T2" fmla="*/ 0 w 44"/>
                <a:gd name="T3" fmla="*/ 0 h 111"/>
                <a:gd name="T4" fmla="*/ 2147483646 w 44"/>
                <a:gd name="T5" fmla="*/ 2147483646 h 111"/>
                <a:gd name="T6" fmla="*/ 2147483646 w 44"/>
                <a:gd name="T7" fmla="*/ 2147483646 h 111"/>
                <a:gd name="T8" fmla="*/ 2147483646 w 44"/>
                <a:gd name="T9" fmla="*/ 2147483646 h 111"/>
                <a:gd name="T10" fmla="*/ 2147483646 w 44"/>
                <a:gd name="T11" fmla="*/ 2147483646 h 111"/>
                <a:gd name="T12" fmla="*/ 2147483646 w 44"/>
                <a:gd name="T13" fmla="*/ 2147483646 h 111"/>
                <a:gd name="T14" fmla="*/ 2147483646 w 44"/>
                <a:gd name="T15" fmla="*/ 2147483646 h 11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2" name="Rectangle 61">
            <a:extLst>
              <a:ext uri="{FF2B5EF4-FFF2-40B4-BE49-F238E27FC236}">
                <a16:creationId xmlns:a16="http://schemas.microsoft.com/office/drawing/2014/main" id="{9A92FE8B-66BA-4E93-8B01-BB71DA539782}"/>
              </a:ext>
            </a:extLst>
          </p:cNvPr>
          <p:cNvSpPr/>
          <p:nvPr/>
        </p:nvSpPr>
        <p:spPr>
          <a:xfrm>
            <a:off x="0" y="0"/>
            <a:ext cx="182563"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1029" name="Title Placeholder 1">
            <a:extLst>
              <a:ext uri="{FF2B5EF4-FFF2-40B4-BE49-F238E27FC236}">
                <a16:creationId xmlns:a16="http://schemas.microsoft.com/office/drawing/2014/main" id="{2859DC6A-D6B0-4E66-B607-82BF26342644}"/>
              </a:ext>
            </a:extLst>
          </p:cNvPr>
          <p:cNvSpPr>
            <a:spLocks noGrp="1"/>
          </p:cNvSpPr>
          <p:nvPr>
            <p:ph type="title"/>
          </p:nvPr>
        </p:nvSpPr>
        <p:spPr bwMode="auto">
          <a:xfrm>
            <a:off x="1944688" y="623888"/>
            <a:ext cx="6589712" cy="1281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30" name="Text Placeholder 2">
            <a:extLst>
              <a:ext uri="{FF2B5EF4-FFF2-40B4-BE49-F238E27FC236}">
                <a16:creationId xmlns:a16="http://schemas.microsoft.com/office/drawing/2014/main" id="{3A8E94CB-E454-49AF-96F4-A0EC86A45B55}"/>
              </a:ext>
            </a:extLst>
          </p:cNvPr>
          <p:cNvSpPr>
            <a:spLocks noGrp="1"/>
          </p:cNvSpPr>
          <p:nvPr>
            <p:ph type="body" idx="1"/>
          </p:nvPr>
        </p:nvSpPr>
        <p:spPr bwMode="auto">
          <a:xfrm>
            <a:off x="1943100" y="2133600"/>
            <a:ext cx="65913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47F0CE1-733D-4E15-ACFE-2FDA02B495FE}"/>
              </a:ext>
            </a:extLst>
          </p:cNvPr>
          <p:cNvSpPr>
            <a:spLocks noGrp="1"/>
          </p:cNvSpPr>
          <p:nvPr>
            <p:ph type="dt" sz="half" idx="2"/>
          </p:nvPr>
        </p:nvSpPr>
        <p:spPr>
          <a:xfrm>
            <a:off x="7772400" y="6135688"/>
            <a:ext cx="766763" cy="369887"/>
          </a:xfrm>
          <a:prstGeom prst="rect">
            <a:avLst/>
          </a:prstGeom>
        </p:spPr>
        <p:txBody>
          <a:bodyPr vert="horz" lIns="91440" tIns="45720" rIns="91440" bIns="45720" rtlCol="0" anchor="ctr"/>
          <a:lstStyle>
            <a:lvl1pPr algn="r" eaLnBrk="1" hangingPunct="1">
              <a:lnSpc>
                <a:spcPct val="96000"/>
              </a:lnSpc>
              <a:buClr>
                <a:srgbClr val="000000"/>
              </a:buClr>
              <a:buSzPct val="100000"/>
              <a:buFont typeface="Times New Roman" panose="02020603050405020304" pitchFamily="18" charset="0"/>
              <a:buNone/>
              <a:defRPr sz="900">
                <a:solidFill>
                  <a:schemeClr val="tx1">
                    <a:tint val="75000"/>
                  </a:schemeClr>
                </a:solidFill>
              </a:defRPr>
            </a:lvl1pPr>
          </a:lstStyle>
          <a:p>
            <a:pPr>
              <a:defRPr/>
            </a:pPr>
            <a:fld id="{EE0FD8F5-D5C9-402A-B2F8-02F4D3EE3465}" type="datetime1">
              <a:rPr lang="en-GB"/>
              <a:pPr>
                <a:defRPr/>
              </a:pPr>
              <a:t>17/03/2025</a:t>
            </a:fld>
            <a:endParaRPr lang="en-GB"/>
          </a:p>
        </p:txBody>
      </p:sp>
      <p:sp>
        <p:nvSpPr>
          <p:cNvPr id="5" name="Footer Placeholder 4">
            <a:extLst>
              <a:ext uri="{FF2B5EF4-FFF2-40B4-BE49-F238E27FC236}">
                <a16:creationId xmlns:a16="http://schemas.microsoft.com/office/drawing/2014/main" id="{807DC471-6645-49E2-A9CD-0A838D1E8280}"/>
              </a:ext>
            </a:extLst>
          </p:cNvPr>
          <p:cNvSpPr>
            <a:spLocks noGrp="1"/>
          </p:cNvSpPr>
          <p:nvPr>
            <p:ph type="ftr" sz="quarter" idx="3"/>
          </p:nvPr>
        </p:nvSpPr>
        <p:spPr>
          <a:xfrm>
            <a:off x="1943100" y="6135688"/>
            <a:ext cx="5716588" cy="365125"/>
          </a:xfrm>
          <a:prstGeom prst="rect">
            <a:avLst/>
          </a:prstGeom>
        </p:spPr>
        <p:txBody>
          <a:bodyPr vert="horz" lIns="91440" tIns="45720" rIns="91440" bIns="45720" rtlCol="0" anchor="ctr"/>
          <a:lstStyle>
            <a:lvl1pPr algn="l" eaLnBrk="1" hangingPunct="1">
              <a:lnSpc>
                <a:spcPct val="96000"/>
              </a:lnSpc>
              <a:buClr>
                <a:srgbClr val="000000"/>
              </a:buClr>
              <a:buSzPct val="100000"/>
              <a:buFont typeface="Times New Roman" panose="02020603050405020304" pitchFamily="18" charset="0"/>
              <a:buNone/>
              <a:defRPr sz="900">
                <a:solidFill>
                  <a:schemeClr val="tx1">
                    <a:tint val="75000"/>
                  </a:schemeClr>
                </a:solidFill>
              </a:defRPr>
            </a:lvl1pPr>
          </a:lstStyle>
          <a:p>
            <a:pPr>
              <a:defRPr/>
            </a:pPr>
            <a:endParaRPr lang="en-GB"/>
          </a:p>
        </p:txBody>
      </p:sp>
      <p:sp>
        <p:nvSpPr>
          <p:cNvPr id="6" name="Slide Number Placeholder 5">
            <a:extLst>
              <a:ext uri="{FF2B5EF4-FFF2-40B4-BE49-F238E27FC236}">
                <a16:creationId xmlns:a16="http://schemas.microsoft.com/office/drawing/2014/main" id="{833CD087-6F95-41C2-AC82-AC4C84258A6A}"/>
              </a:ext>
            </a:extLst>
          </p:cNvPr>
          <p:cNvSpPr>
            <a:spLocks noGrp="1"/>
          </p:cNvSpPr>
          <p:nvPr>
            <p:ph type="sldNum" sz="quarter" idx="4"/>
          </p:nvPr>
        </p:nvSpPr>
        <p:spPr bwMode="gray">
          <a:xfrm>
            <a:off x="511175" y="787400"/>
            <a:ext cx="585788"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lnSpc>
                <a:spcPct val="96000"/>
              </a:lnSpc>
              <a:buClr>
                <a:srgbClr val="000000"/>
              </a:buClr>
              <a:buSzPct val="100000"/>
              <a:buFont typeface="Times New Roman" panose="02020603050405020304" pitchFamily="18" charset="0"/>
              <a:buNone/>
              <a:defRPr sz="2000">
                <a:solidFill>
                  <a:srgbClr val="FEFFFF"/>
                </a:solidFill>
              </a:defRPr>
            </a:lvl1pPr>
          </a:lstStyle>
          <a:p>
            <a:fld id="{EC6D79AD-510F-4F2C-9A62-32D9255E0487}"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 id="2147484038" r:id="rId12"/>
    <p:sldLayoutId id="2147484039" r:id="rId13"/>
    <p:sldLayoutId id="2147484040" r:id="rId14"/>
    <p:sldLayoutId id="2147484041" r:id="rId15"/>
    <p:sldLayoutId id="2147484042" r:id="rId16"/>
  </p:sldLayoutIdLst>
  <p:hf sldNum="0" hdr="0" ftr="0" dt="0"/>
  <p:txStyles>
    <p:titleStyle>
      <a:lvl1pPr algn="l" defTabSz="457200" rtl="0" eaLnBrk="0" fontAlgn="base" hangingPunct="0">
        <a:spcBef>
          <a:spcPct val="0"/>
        </a:spcBef>
        <a:spcAft>
          <a:spcPct val="0"/>
        </a:spcAft>
        <a:defRPr sz="3600" kern="1200">
          <a:solidFill>
            <a:srgbClr val="262626"/>
          </a:solidFill>
          <a:latin typeface="+mj-lt"/>
          <a:ea typeface="+mj-ea"/>
          <a:cs typeface="+mj-cs"/>
        </a:defRPr>
      </a:lvl1pPr>
      <a:lvl2pPr algn="l" defTabSz="457200" rtl="0" eaLnBrk="0" fontAlgn="base" hangingPunct="0">
        <a:spcBef>
          <a:spcPct val="0"/>
        </a:spcBef>
        <a:spcAft>
          <a:spcPct val="0"/>
        </a:spcAft>
        <a:defRPr sz="3600">
          <a:solidFill>
            <a:srgbClr val="262626"/>
          </a:solidFill>
          <a:latin typeface="Century Gothic" panose="020B0502020202020204" pitchFamily="34" charset="0"/>
        </a:defRPr>
      </a:lvl2pPr>
      <a:lvl3pPr algn="l" defTabSz="457200" rtl="0" eaLnBrk="0" fontAlgn="base" hangingPunct="0">
        <a:spcBef>
          <a:spcPct val="0"/>
        </a:spcBef>
        <a:spcAft>
          <a:spcPct val="0"/>
        </a:spcAft>
        <a:defRPr sz="3600">
          <a:solidFill>
            <a:srgbClr val="262626"/>
          </a:solidFill>
          <a:latin typeface="Century Gothic" panose="020B0502020202020204" pitchFamily="34" charset="0"/>
        </a:defRPr>
      </a:lvl3pPr>
      <a:lvl4pPr algn="l" defTabSz="457200" rtl="0" eaLnBrk="0" fontAlgn="base" hangingPunct="0">
        <a:spcBef>
          <a:spcPct val="0"/>
        </a:spcBef>
        <a:spcAft>
          <a:spcPct val="0"/>
        </a:spcAft>
        <a:defRPr sz="3600">
          <a:solidFill>
            <a:srgbClr val="262626"/>
          </a:solidFill>
          <a:latin typeface="Century Gothic" panose="020B0502020202020204" pitchFamily="34" charset="0"/>
        </a:defRPr>
      </a:lvl4pPr>
      <a:lvl5pPr algn="l" defTabSz="457200" rtl="0" eaLnBrk="0" fontAlgn="base" hangingPunct="0">
        <a:spcBef>
          <a:spcPct val="0"/>
        </a:spcBef>
        <a:spcAft>
          <a:spcPct val="0"/>
        </a:spcAft>
        <a:defRPr sz="3600">
          <a:solidFill>
            <a:srgbClr val="262626"/>
          </a:solidFill>
          <a:latin typeface="Century Gothic" panose="020B0502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Decision%20Tree%20Analysis.pptx"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Decision%20Tree%20Analysis.pptx"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ext Box 1">
            <a:extLst>
              <a:ext uri="{FF2B5EF4-FFF2-40B4-BE49-F238E27FC236}">
                <a16:creationId xmlns:a16="http://schemas.microsoft.com/office/drawing/2014/main" id="{32E4051C-A0F7-44DC-AA69-4A25F6853C1D}"/>
              </a:ext>
            </a:extLst>
          </p:cNvPr>
          <p:cNvSpPr txBox="1">
            <a:spLocks noChangeArrowheads="1"/>
          </p:cNvSpPr>
          <p:nvPr/>
        </p:nvSpPr>
        <p:spPr bwMode="auto">
          <a:xfrm>
            <a:off x="914400" y="2965450"/>
            <a:ext cx="7315200" cy="696913"/>
          </a:xfrm>
          <a:prstGeom prst="rect">
            <a:avLst/>
          </a:prstGeom>
          <a:noFill/>
          <a:ln w="9525">
            <a:noFill/>
            <a:round/>
            <a:headEnd/>
            <a:tailEnd/>
          </a:ln>
          <a:effectLst/>
        </p:spPr>
        <p:txBody>
          <a:bodyPr lIns="0" tIns="0" rIns="0" bIns="0" anchor="ctr">
            <a:spAutoFit/>
          </a:bodyPr>
          <a:lstStyle/>
          <a:p>
            <a:pPr algn="r" eaLnBrk="1" hangingPunct="1">
              <a:lnSpc>
                <a:spcPct val="104000"/>
              </a:lnSpc>
              <a:buClr>
                <a:srgbClr val="FF0000"/>
              </a:buClr>
              <a:buSzPct val="100000"/>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4400" dirty="0">
                <a:solidFill>
                  <a:srgbClr val="FF0000"/>
                </a:solidFill>
                <a:effectLst>
                  <a:outerShdw blurRad="38100" dist="38100" dir="2700000" algn="tl">
                    <a:srgbClr val="C0C0C0"/>
                  </a:outerShdw>
                </a:effectLst>
                <a:latin typeface="Aharoni" panose="02010803020104030203" pitchFamily="2" charset="-79"/>
                <a:cs typeface="Aharoni" panose="02010803020104030203" pitchFamily="2" charset="-79"/>
              </a:rPr>
              <a:t> </a:t>
            </a:r>
            <a:r>
              <a:rPr lang="en-GB" sz="4000" dirty="0">
                <a:solidFill>
                  <a:srgbClr val="FF0000"/>
                </a:solidFill>
                <a:effectLst>
                  <a:outerShdw blurRad="38100" dist="38100" dir="2700000" algn="tl">
                    <a:srgbClr val="C0C0C0"/>
                  </a:outerShdw>
                </a:effectLst>
                <a:latin typeface="Aharoni" panose="02010803020104030203" pitchFamily="2" charset="-79"/>
                <a:cs typeface="Aharoni" panose="02010803020104030203" pitchFamily="2" charset="-79"/>
              </a:rPr>
              <a:t>Project Risk Management</a:t>
            </a:r>
            <a:r>
              <a:rPr lang="en-GB" sz="4400" dirty="0">
                <a:solidFill>
                  <a:srgbClr val="FF0000"/>
                </a:solidFill>
                <a:effectLst>
                  <a:outerShdw blurRad="38100" dist="38100" dir="2700000" algn="tl">
                    <a:srgbClr val="C0C0C0"/>
                  </a:outerShdw>
                </a:effectLst>
                <a:latin typeface="Aharoni" panose="02010803020104030203" pitchFamily="2" charset="-79"/>
                <a:cs typeface="Aharoni" panose="02010803020104030203" pitchFamily="2" charset="-79"/>
              </a:rPr>
              <a:t> </a:t>
            </a: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a:extLst>
              <a:ext uri="{FF2B5EF4-FFF2-40B4-BE49-F238E27FC236}">
                <a16:creationId xmlns:a16="http://schemas.microsoft.com/office/drawing/2014/main" id="{7E651AD7-6CB3-4C9D-AEED-11F6EB402DD0}"/>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Contingency </a:t>
            </a:r>
            <a:r>
              <a:rPr lang="en-GB" sz="2200" b="1">
                <a:solidFill>
                  <a:schemeClr val="tx1">
                    <a:lumMod val="85000"/>
                    <a:lumOff val="15000"/>
                  </a:schemeClr>
                </a:solidFill>
              </a:rPr>
              <a:t>and Contingency </a:t>
            </a:r>
            <a:r>
              <a:rPr lang="en-GB" sz="2200" b="1" dirty="0">
                <a:solidFill>
                  <a:schemeClr val="tx1">
                    <a:lumMod val="85000"/>
                    <a:lumOff val="15000"/>
                  </a:schemeClr>
                </a:solidFill>
              </a:rPr>
              <a:t>Reserves</a:t>
            </a:r>
          </a:p>
        </p:txBody>
      </p:sp>
      <p:sp>
        <p:nvSpPr>
          <p:cNvPr id="16387" name="Rectangle 2">
            <a:extLst>
              <a:ext uri="{FF2B5EF4-FFF2-40B4-BE49-F238E27FC236}">
                <a16:creationId xmlns:a16="http://schemas.microsoft.com/office/drawing/2014/main" id="{8E0675FC-3092-4F5E-A852-1FEB1D482727}"/>
              </a:ext>
            </a:extLst>
          </p:cNvPr>
          <p:cNvSpPr>
            <a:spLocks noGrp="1" noChangeArrowheads="1"/>
          </p:cNvSpPr>
          <p:nvPr>
            <p:ph idx="1"/>
          </p:nvPr>
        </p:nvSpPr>
        <p:spPr>
          <a:xfrm>
            <a:off x="1219200" y="1524000"/>
            <a:ext cx="7239000" cy="4575175"/>
          </a:xfrm>
        </p:spPr>
        <p:txBody>
          <a:bodyPr rtlCol="0">
            <a:normAutofit/>
          </a:bodyPr>
          <a:lstStyle/>
          <a:p>
            <a:pPr algn="just" eaLnBrk="1" fontAlgn="auto" hangingPunct="1">
              <a:lnSpc>
                <a:spcPct val="104000"/>
              </a:lnSpc>
              <a:spcBef>
                <a:spcPts val="438"/>
              </a:spcBef>
              <a:spcAft>
                <a:spcPts val="2025"/>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b="1" dirty="0">
                <a:solidFill>
                  <a:schemeClr val="tx1">
                    <a:lumMod val="75000"/>
                    <a:lumOff val="25000"/>
                  </a:schemeClr>
                </a:solidFill>
              </a:rPr>
              <a:t>Contingency plans</a:t>
            </a:r>
            <a:r>
              <a:rPr lang="en-GB" sz="2200" dirty="0">
                <a:solidFill>
                  <a:schemeClr val="tx1">
                    <a:lumMod val="75000"/>
                    <a:lumOff val="25000"/>
                  </a:schemeClr>
                </a:solidFill>
              </a:rPr>
              <a:t> are predefined actions that the project team will take if an identified risk event occurs.</a:t>
            </a:r>
          </a:p>
          <a:p>
            <a:pPr algn="just" eaLnBrk="1" fontAlgn="auto" hangingPunct="1">
              <a:lnSpc>
                <a:spcPct val="104000"/>
              </a:lnSpc>
              <a:spcBef>
                <a:spcPts val="2100"/>
              </a:spcBef>
              <a:spcAft>
                <a:spcPts val="0"/>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b="1" dirty="0">
                <a:solidFill>
                  <a:schemeClr val="tx1">
                    <a:lumMod val="75000"/>
                    <a:lumOff val="25000"/>
                  </a:schemeClr>
                </a:solidFill>
              </a:rPr>
              <a:t>Contingency reserves</a:t>
            </a:r>
            <a:r>
              <a:rPr lang="en-GB" sz="2200" dirty="0">
                <a:solidFill>
                  <a:schemeClr val="tx1">
                    <a:lumMod val="75000"/>
                    <a:lumOff val="25000"/>
                  </a:schemeClr>
                </a:solidFill>
              </a:rPr>
              <a:t> or </a:t>
            </a:r>
            <a:r>
              <a:rPr lang="en-GB" sz="2200" b="1" dirty="0">
                <a:solidFill>
                  <a:schemeClr val="tx1">
                    <a:lumMod val="75000"/>
                    <a:lumOff val="25000"/>
                  </a:schemeClr>
                </a:solidFill>
              </a:rPr>
              <a:t>allowances</a:t>
            </a:r>
            <a:r>
              <a:rPr lang="en-GB" sz="2200" dirty="0">
                <a:solidFill>
                  <a:schemeClr val="tx1">
                    <a:lumMod val="75000"/>
                    <a:lumOff val="25000"/>
                  </a:schemeClr>
                </a:solidFill>
              </a:rPr>
              <a:t> are provisions held by the project sponsor or organization to reduce the risk of cost or schedule overruns to an acceptable level.</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a:extLst>
              <a:ext uri="{FF2B5EF4-FFF2-40B4-BE49-F238E27FC236}">
                <a16:creationId xmlns:a16="http://schemas.microsoft.com/office/drawing/2014/main" id="{486DB8DD-10DE-439D-A0DC-AF41C83F02EE}"/>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Common Sources of Risks in IS/IT Projects</a:t>
            </a:r>
          </a:p>
        </p:txBody>
      </p:sp>
      <p:sp>
        <p:nvSpPr>
          <p:cNvPr id="41987" name="Rectangle 2">
            <a:extLst>
              <a:ext uri="{FF2B5EF4-FFF2-40B4-BE49-F238E27FC236}">
                <a16:creationId xmlns:a16="http://schemas.microsoft.com/office/drawing/2014/main" id="{57F976BB-EE53-43D2-B478-CD75579DAE6C}"/>
              </a:ext>
            </a:extLst>
          </p:cNvPr>
          <p:cNvSpPr>
            <a:spLocks noGrp="1" noChangeArrowheads="1"/>
          </p:cNvSpPr>
          <p:nvPr>
            <p:ph idx="1"/>
          </p:nvPr>
        </p:nvSpPr>
        <p:spPr>
          <a:xfrm>
            <a:off x="696912" y="1524000"/>
            <a:ext cx="7761288" cy="4876800"/>
          </a:xfrm>
        </p:spPr>
        <p:txBody>
          <a:bodyPr/>
          <a:lstStyle/>
          <a:p>
            <a:pPr algn="just"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Several studies show that IS/IT projects share some common sources of risk.</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Standish Group developed an IT success potential scoring sheet based on potential risks.</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Other broad categories of risk help identify potential risks.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a:extLst>
              <a:ext uri="{FF2B5EF4-FFF2-40B4-BE49-F238E27FC236}">
                <a16:creationId xmlns:a16="http://schemas.microsoft.com/office/drawing/2014/main" id="{256CD3FD-0444-40D5-A05F-D3FCC278A7AD}"/>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Broad Categories of Risk</a:t>
            </a:r>
          </a:p>
        </p:txBody>
      </p:sp>
      <p:sp>
        <p:nvSpPr>
          <p:cNvPr id="46083" name="Rectangle 2">
            <a:extLst>
              <a:ext uri="{FF2B5EF4-FFF2-40B4-BE49-F238E27FC236}">
                <a16:creationId xmlns:a16="http://schemas.microsoft.com/office/drawing/2014/main" id="{AC5BA5AD-E9E8-4E75-A64F-32F0DF565936}"/>
              </a:ext>
            </a:extLst>
          </p:cNvPr>
          <p:cNvSpPr>
            <a:spLocks noGrp="1" noChangeArrowheads="1"/>
          </p:cNvSpPr>
          <p:nvPr>
            <p:ph idx="1"/>
          </p:nvPr>
        </p:nvSpPr>
        <p:spPr>
          <a:xfrm>
            <a:off x="609600" y="914400"/>
            <a:ext cx="8229600" cy="5486400"/>
          </a:xfrm>
        </p:spPr>
        <p:style>
          <a:lnRef idx="2">
            <a:schemeClr val="dk1"/>
          </a:lnRef>
          <a:fillRef idx="1">
            <a:schemeClr val="lt1"/>
          </a:fillRef>
          <a:effectRef idx="0">
            <a:schemeClr val="dk1"/>
          </a:effectRef>
          <a:fontRef idx="minor">
            <a:schemeClr val="dk1"/>
          </a:fontRef>
        </p:style>
        <p:txBody>
          <a:bodyPr/>
          <a:lstStyle/>
          <a:p>
            <a:pPr algn="just" eaLnBrk="1" hangingPunct="1">
              <a:lnSpc>
                <a:spcPct val="104000"/>
              </a:lnSpc>
              <a:spcBef>
                <a:spcPct val="0"/>
              </a:spcBef>
              <a:spcAft>
                <a:spcPts val="43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Market risk: </a:t>
            </a:r>
            <a:r>
              <a:rPr lang="en-GB" altLang="en-US" sz="2200" dirty="0"/>
              <a:t>due to changes in the market like price changes.</a:t>
            </a:r>
          </a:p>
          <a:p>
            <a:pPr eaLnBrk="1" hangingPunct="1">
              <a:lnSpc>
                <a:spcPct val="104000"/>
              </a:lnSpc>
              <a:spcBef>
                <a:spcPct val="0"/>
              </a:spcBef>
              <a:spcAft>
                <a:spcPts val="43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Financial risk: </a:t>
            </a:r>
            <a:r>
              <a:rPr lang="en-GB" altLang="en-US" sz="2200" dirty="0"/>
              <a:t>due to insufficient project finances</a:t>
            </a:r>
          </a:p>
          <a:p>
            <a:pPr eaLnBrk="1" hangingPunct="1">
              <a:lnSpc>
                <a:spcPct val="104000"/>
              </a:lnSpc>
              <a:spcBef>
                <a:spcPct val="0"/>
              </a:spcBef>
              <a:spcAft>
                <a:spcPts val="43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Technology risk</a:t>
            </a:r>
            <a:r>
              <a:rPr lang="en-GB" altLang="en-US" sz="2200" dirty="0"/>
              <a:t>: due to changes in technology</a:t>
            </a:r>
          </a:p>
          <a:p>
            <a:pPr eaLnBrk="1" hangingPunct="1">
              <a:lnSpc>
                <a:spcPct val="104000"/>
              </a:lnSpc>
              <a:spcBef>
                <a:spcPct val="0"/>
              </a:spcBef>
              <a:spcAft>
                <a:spcPts val="43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People risk: </a:t>
            </a:r>
            <a:r>
              <a:rPr lang="en-GB" altLang="en-US" sz="2200" dirty="0"/>
              <a:t>HR related like employee sickness, strikes, absenteeism and theft of project assets. Even includes user-related or community risk;</a:t>
            </a:r>
          </a:p>
          <a:p>
            <a:pPr eaLnBrk="1" hangingPunct="1">
              <a:lnSpc>
                <a:spcPct val="104000"/>
              </a:lnSpc>
              <a:spcBef>
                <a:spcPct val="0"/>
              </a:spcBef>
              <a:spcAft>
                <a:spcPts val="43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Structure/process risk: </a:t>
            </a:r>
            <a:r>
              <a:rPr lang="en-GB" altLang="en-US" sz="2200" dirty="0"/>
              <a:t>caused by poorly designed projects. </a:t>
            </a:r>
            <a:r>
              <a:rPr lang="en-GB" altLang="en-US" sz="2200" dirty="0" err="1"/>
              <a:t>E.g</a:t>
            </a:r>
            <a:r>
              <a:rPr lang="en-GB" altLang="en-US" sz="2200" dirty="0"/>
              <a:t> poor reporting systems.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a:extLst>
              <a:ext uri="{FF2B5EF4-FFF2-40B4-BE49-F238E27FC236}">
                <a16:creationId xmlns:a16="http://schemas.microsoft.com/office/drawing/2014/main" id="{D340FC3B-8305-4C44-AE93-7FB241FF1AC5}"/>
              </a:ext>
            </a:extLst>
          </p:cNvPr>
          <p:cNvSpPr>
            <a:spLocks noGrp="1" noChangeArrowheads="1"/>
          </p:cNvSpPr>
          <p:nvPr>
            <p:ph type="title"/>
          </p:nvPr>
        </p:nvSpPr>
        <p:spPr>
          <a:xfrm>
            <a:off x="1219200" y="295275"/>
            <a:ext cx="7761288" cy="72390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Table 11-3. Information Technology</a:t>
            </a:r>
            <a:br>
              <a:rPr lang="en-GB" sz="2200" b="1" dirty="0">
                <a:solidFill>
                  <a:schemeClr val="tx1">
                    <a:lumMod val="85000"/>
                    <a:lumOff val="15000"/>
                  </a:schemeClr>
                </a:solidFill>
              </a:rPr>
            </a:br>
            <a:r>
              <a:rPr lang="en-GB" sz="2200" b="1" dirty="0">
                <a:solidFill>
                  <a:schemeClr val="tx1">
                    <a:lumMod val="85000"/>
                    <a:lumOff val="15000"/>
                  </a:schemeClr>
                </a:solidFill>
              </a:rPr>
              <a:t> Success Potential Scoring Sheet (Sources)</a:t>
            </a:r>
          </a:p>
        </p:txBody>
      </p:sp>
      <p:graphicFrame>
        <p:nvGraphicFramePr>
          <p:cNvPr id="44035" name="Object 2">
            <a:extLst>
              <a:ext uri="{FF2B5EF4-FFF2-40B4-BE49-F238E27FC236}">
                <a16:creationId xmlns:a16="http://schemas.microsoft.com/office/drawing/2014/main" id="{CA4BE103-493A-431A-8270-CFFACF110ACB}"/>
              </a:ext>
            </a:extLst>
          </p:cNvPr>
          <p:cNvGraphicFramePr>
            <a:graphicFrameLocks noChangeAspect="1"/>
          </p:cNvGraphicFramePr>
          <p:nvPr/>
        </p:nvGraphicFramePr>
        <p:xfrm>
          <a:off x="914400" y="1449388"/>
          <a:ext cx="8001000" cy="4722812"/>
        </p:xfrm>
        <a:graphic>
          <a:graphicData uri="http://schemas.openxmlformats.org/presentationml/2006/ole">
            <mc:AlternateContent xmlns:mc="http://schemas.openxmlformats.org/markup-compatibility/2006">
              <mc:Choice xmlns:v="urn:schemas-microsoft-com:vml" Requires="v">
                <p:oleObj spid="_x0000_s1025" r:id="rId4" imgW="4269240" imgH="3274920" progId="">
                  <p:embed/>
                </p:oleObj>
              </mc:Choice>
              <mc:Fallback>
                <p:oleObj r:id="rId4" imgW="4269240" imgH="3274920"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 y="1449388"/>
                        <a:ext cx="8001000" cy="47228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a:extLst>
              <a:ext uri="{FF2B5EF4-FFF2-40B4-BE49-F238E27FC236}">
                <a16:creationId xmlns:a16="http://schemas.microsoft.com/office/drawing/2014/main" id="{A7007F15-6D64-40A1-9253-60AC6266E476}"/>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Breakdown Structure</a:t>
            </a:r>
          </a:p>
        </p:txBody>
      </p:sp>
      <p:sp>
        <p:nvSpPr>
          <p:cNvPr id="48131" name="Rectangle 2">
            <a:extLst>
              <a:ext uri="{FF2B5EF4-FFF2-40B4-BE49-F238E27FC236}">
                <a16:creationId xmlns:a16="http://schemas.microsoft.com/office/drawing/2014/main" id="{E69C1072-3DF8-44A8-A224-1D09DD45BBFB}"/>
              </a:ext>
            </a:extLst>
          </p:cNvPr>
          <p:cNvSpPr>
            <a:spLocks noGrp="1" noChangeArrowheads="1"/>
          </p:cNvSpPr>
          <p:nvPr>
            <p:ph idx="1"/>
          </p:nvPr>
        </p:nvSpPr>
        <p:spPr>
          <a:xfrm>
            <a:off x="1219200" y="1524000"/>
            <a:ext cx="7239000" cy="4575175"/>
          </a:xfrm>
        </p:spPr>
        <p:txBody>
          <a:bodyPr/>
          <a:lstStyle/>
          <a:p>
            <a:pPr algn="just" eaLnBrk="1" hangingPunct="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A </a:t>
            </a:r>
            <a:r>
              <a:rPr lang="en-GB" altLang="en-US" sz="2200" b="1" dirty="0"/>
              <a:t>risk breakdown structure</a:t>
            </a:r>
            <a:r>
              <a:rPr lang="en-GB" altLang="en-US" sz="2200" dirty="0"/>
              <a:t> is a hierarchy of potential risk categories for a project. </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Similar to a work breakdown structure but used to identify and categorize risks.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a:extLst>
              <a:ext uri="{FF2B5EF4-FFF2-40B4-BE49-F238E27FC236}">
                <a16:creationId xmlns:a16="http://schemas.microsoft.com/office/drawing/2014/main" id="{486F4FB3-E719-4BEC-9D59-805272DDF313}"/>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a:solidFill>
                  <a:schemeClr val="tx1">
                    <a:lumMod val="85000"/>
                    <a:lumOff val="15000"/>
                  </a:schemeClr>
                </a:solidFill>
              </a:rPr>
              <a:t>Figure 11-3. Sample Risk Breakdown Structure</a:t>
            </a:r>
          </a:p>
        </p:txBody>
      </p:sp>
      <p:grpSp>
        <p:nvGrpSpPr>
          <p:cNvPr id="50179" name="Group 2">
            <a:extLst>
              <a:ext uri="{FF2B5EF4-FFF2-40B4-BE49-F238E27FC236}">
                <a16:creationId xmlns:a16="http://schemas.microsoft.com/office/drawing/2014/main" id="{0D886866-A412-42DB-8005-4D046D5BB02A}"/>
              </a:ext>
            </a:extLst>
          </p:cNvPr>
          <p:cNvGrpSpPr>
            <a:grpSpLocks/>
          </p:cNvGrpSpPr>
          <p:nvPr/>
        </p:nvGrpSpPr>
        <p:grpSpPr bwMode="auto">
          <a:xfrm>
            <a:off x="304800" y="990600"/>
            <a:ext cx="8458200" cy="5183188"/>
            <a:chOff x="403" y="830"/>
            <a:chExt cx="5328" cy="3057"/>
          </a:xfrm>
        </p:grpSpPr>
        <p:sp>
          <p:nvSpPr>
            <p:cNvPr id="50180" name="AutoShape 3">
              <a:extLst>
                <a:ext uri="{FF2B5EF4-FFF2-40B4-BE49-F238E27FC236}">
                  <a16:creationId xmlns:a16="http://schemas.microsoft.com/office/drawing/2014/main" id="{C56B4070-186F-42A2-841D-F2B911ED9BBB}"/>
                </a:ext>
              </a:extLst>
            </p:cNvPr>
            <p:cNvSpPr>
              <a:spLocks noChangeArrowheads="1"/>
            </p:cNvSpPr>
            <p:nvPr/>
          </p:nvSpPr>
          <p:spPr bwMode="auto">
            <a:xfrm>
              <a:off x="403" y="912"/>
              <a:ext cx="5328" cy="2976"/>
            </a:xfrm>
            <a:prstGeom prst="roundRect">
              <a:avLst>
                <a:gd name="adj" fmla="val 32"/>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cxnSp>
          <p:nvCxnSpPr>
            <p:cNvPr id="50181" name="AutoShape 4">
              <a:extLst>
                <a:ext uri="{FF2B5EF4-FFF2-40B4-BE49-F238E27FC236}">
                  <a16:creationId xmlns:a16="http://schemas.microsoft.com/office/drawing/2014/main" id="{ADF21169-B3E0-425D-B062-393FFF093A7F}"/>
                </a:ext>
              </a:extLst>
            </p:cNvPr>
            <p:cNvCxnSpPr>
              <a:cxnSpLocks noChangeShapeType="1"/>
              <a:stCxn id="50213" idx="1"/>
              <a:endCxn id="50201" idx="2"/>
            </p:cNvCxnSpPr>
            <p:nvPr/>
          </p:nvCxnSpPr>
          <p:spPr bwMode="auto">
            <a:xfrm flipH="1" flipV="1">
              <a:off x="4762" y="1993"/>
              <a:ext cx="130" cy="162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2" name="AutoShape 5">
              <a:extLst>
                <a:ext uri="{FF2B5EF4-FFF2-40B4-BE49-F238E27FC236}">
                  <a16:creationId xmlns:a16="http://schemas.microsoft.com/office/drawing/2014/main" id="{BF0C02B2-30E0-48BD-BD95-C2C4709D6B16}"/>
                </a:ext>
              </a:extLst>
            </p:cNvPr>
            <p:cNvCxnSpPr>
              <a:cxnSpLocks noChangeShapeType="1"/>
              <a:stCxn id="50212" idx="1"/>
              <a:endCxn id="50201" idx="2"/>
            </p:cNvCxnSpPr>
            <p:nvPr/>
          </p:nvCxnSpPr>
          <p:spPr bwMode="auto">
            <a:xfrm flipH="1" flipV="1">
              <a:off x="4762" y="1993"/>
              <a:ext cx="130" cy="1028"/>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3" name="AutoShape 6">
              <a:extLst>
                <a:ext uri="{FF2B5EF4-FFF2-40B4-BE49-F238E27FC236}">
                  <a16:creationId xmlns:a16="http://schemas.microsoft.com/office/drawing/2014/main" id="{40BF0FCC-DCD2-46B1-AAFD-C0481E78D42C}"/>
                </a:ext>
              </a:extLst>
            </p:cNvPr>
            <p:cNvCxnSpPr>
              <a:cxnSpLocks noChangeShapeType="1"/>
              <a:stCxn id="50211" idx="1"/>
              <a:endCxn id="50201" idx="2"/>
            </p:cNvCxnSpPr>
            <p:nvPr/>
          </p:nvCxnSpPr>
          <p:spPr bwMode="auto">
            <a:xfrm flipH="1" flipV="1">
              <a:off x="4762" y="1993"/>
              <a:ext cx="130" cy="40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4" name="AutoShape 7">
              <a:extLst>
                <a:ext uri="{FF2B5EF4-FFF2-40B4-BE49-F238E27FC236}">
                  <a16:creationId xmlns:a16="http://schemas.microsoft.com/office/drawing/2014/main" id="{9771F052-1B9D-423B-98F2-FC756BC88086}"/>
                </a:ext>
              </a:extLst>
            </p:cNvPr>
            <p:cNvCxnSpPr>
              <a:cxnSpLocks noChangeShapeType="1"/>
              <a:stCxn id="50210" idx="1"/>
              <a:endCxn id="50200" idx="2"/>
            </p:cNvCxnSpPr>
            <p:nvPr/>
          </p:nvCxnSpPr>
          <p:spPr bwMode="auto">
            <a:xfrm flipH="1" flipV="1">
              <a:off x="3515" y="1993"/>
              <a:ext cx="130" cy="162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5" name="AutoShape 8">
              <a:extLst>
                <a:ext uri="{FF2B5EF4-FFF2-40B4-BE49-F238E27FC236}">
                  <a16:creationId xmlns:a16="http://schemas.microsoft.com/office/drawing/2014/main" id="{2BA2C87B-B585-4A52-8B3D-2D46B8CBE639}"/>
                </a:ext>
              </a:extLst>
            </p:cNvPr>
            <p:cNvCxnSpPr>
              <a:cxnSpLocks noChangeShapeType="1"/>
              <a:stCxn id="50209" idx="1"/>
              <a:endCxn id="50200" idx="2"/>
            </p:cNvCxnSpPr>
            <p:nvPr/>
          </p:nvCxnSpPr>
          <p:spPr bwMode="auto">
            <a:xfrm flipH="1" flipV="1">
              <a:off x="3515" y="1993"/>
              <a:ext cx="130" cy="101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6" name="AutoShape 9">
              <a:extLst>
                <a:ext uri="{FF2B5EF4-FFF2-40B4-BE49-F238E27FC236}">
                  <a16:creationId xmlns:a16="http://schemas.microsoft.com/office/drawing/2014/main" id="{E39D458D-F99D-40CC-8C7E-281CC26445D7}"/>
                </a:ext>
              </a:extLst>
            </p:cNvPr>
            <p:cNvCxnSpPr>
              <a:cxnSpLocks noChangeShapeType="1"/>
              <a:stCxn id="50208" idx="1"/>
              <a:endCxn id="50200" idx="2"/>
            </p:cNvCxnSpPr>
            <p:nvPr/>
          </p:nvCxnSpPr>
          <p:spPr bwMode="auto">
            <a:xfrm flipH="1" flipV="1">
              <a:off x="3515" y="1993"/>
              <a:ext cx="130" cy="40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7" name="AutoShape 10">
              <a:extLst>
                <a:ext uri="{FF2B5EF4-FFF2-40B4-BE49-F238E27FC236}">
                  <a16:creationId xmlns:a16="http://schemas.microsoft.com/office/drawing/2014/main" id="{A30705BD-6055-4AA8-BC68-F01436C6B140}"/>
                </a:ext>
              </a:extLst>
            </p:cNvPr>
            <p:cNvCxnSpPr>
              <a:cxnSpLocks noChangeShapeType="1"/>
              <a:stCxn id="50207" idx="1"/>
              <a:endCxn id="50199" idx="2"/>
            </p:cNvCxnSpPr>
            <p:nvPr/>
          </p:nvCxnSpPr>
          <p:spPr bwMode="auto">
            <a:xfrm flipH="1" flipV="1">
              <a:off x="2267" y="1993"/>
              <a:ext cx="130" cy="162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8" name="AutoShape 11">
              <a:extLst>
                <a:ext uri="{FF2B5EF4-FFF2-40B4-BE49-F238E27FC236}">
                  <a16:creationId xmlns:a16="http://schemas.microsoft.com/office/drawing/2014/main" id="{861CB270-5405-40B9-98D7-AF63C454191D}"/>
                </a:ext>
              </a:extLst>
            </p:cNvPr>
            <p:cNvCxnSpPr>
              <a:cxnSpLocks noChangeShapeType="1"/>
              <a:stCxn id="50206" idx="1"/>
              <a:endCxn id="50199" idx="2"/>
            </p:cNvCxnSpPr>
            <p:nvPr/>
          </p:nvCxnSpPr>
          <p:spPr bwMode="auto">
            <a:xfrm flipH="1" flipV="1">
              <a:off x="2267" y="1993"/>
              <a:ext cx="130" cy="101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89" name="AutoShape 12">
              <a:extLst>
                <a:ext uri="{FF2B5EF4-FFF2-40B4-BE49-F238E27FC236}">
                  <a16:creationId xmlns:a16="http://schemas.microsoft.com/office/drawing/2014/main" id="{EC75112B-C19D-4B2A-9932-71F77E2133D7}"/>
                </a:ext>
              </a:extLst>
            </p:cNvPr>
            <p:cNvCxnSpPr>
              <a:cxnSpLocks noChangeShapeType="1"/>
              <a:stCxn id="50205" idx="1"/>
              <a:endCxn id="50199" idx="2"/>
            </p:cNvCxnSpPr>
            <p:nvPr/>
          </p:nvCxnSpPr>
          <p:spPr bwMode="auto">
            <a:xfrm flipH="1" flipV="1">
              <a:off x="2267" y="1993"/>
              <a:ext cx="130" cy="40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0" name="AutoShape 13">
              <a:extLst>
                <a:ext uri="{FF2B5EF4-FFF2-40B4-BE49-F238E27FC236}">
                  <a16:creationId xmlns:a16="http://schemas.microsoft.com/office/drawing/2014/main" id="{E90B4DE9-A5E4-4823-AD11-F891198E279C}"/>
                </a:ext>
              </a:extLst>
            </p:cNvPr>
            <p:cNvCxnSpPr>
              <a:cxnSpLocks noChangeShapeType="1"/>
              <a:stCxn id="50204" idx="1"/>
              <a:endCxn id="50198" idx="2"/>
            </p:cNvCxnSpPr>
            <p:nvPr/>
          </p:nvCxnSpPr>
          <p:spPr bwMode="auto">
            <a:xfrm flipH="1" flipV="1">
              <a:off x="1020" y="1993"/>
              <a:ext cx="130" cy="162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1" name="AutoShape 14">
              <a:extLst>
                <a:ext uri="{FF2B5EF4-FFF2-40B4-BE49-F238E27FC236}">
                  <a16:creationId xmlns:a16="http://schemas.microsoft.com/office/drawing/2014/main" id="{FE9E66EE-31CB-43A3-8696-F9AA26C3C774}"/>
                </a:ext>
              </a:extLst>
            </p:cNvPr>
            <p:cNvCxnSpPr>
              <a:cxnSpLocks noChangeShapeType="1"/>
              <a:stCxn id="50203" idx="1"/>
              <a:endCxn id="50198" idx="2"/>
            </p:cNvCxnSpPr>
            <p:nvPr/>
          </p:nvCxnSpPr>
          <p:spPr bwMode="auto">
            <a:xfrm flipH="1" flipV="1">
              <a:off x="1020" y="1993"/>
              <a:ext cx="130" cy="101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2" name="AutoShape 15">
              <a:extLst>
                <a:ext uri="{FF2B5EF4-FFF2-40B4-BE49-F238E27FC236}">
                  <a16:creationId xmlns:a16="http://schemas.microsoft.com/office/drawing/2014/main" id="{E1A7DF92-36ED-4A4D-A315-41E9F90A9603}"/>
                </a:ext>
              </a:extLst>
            </p:cNvPr>
            <p:cNvCxnSpPr>
              <a:cxnSpLocks noChangeShapeType="1"/>
              <a:stCxn id="50202" idx="1"/>
              <a:endCxn id="50198" idx="2"/>
            </p:cNvCxnSpPr>
            <p:nvPr/>
          </p:nvCxnSpPr>
          <p:spPr bwMode="auto">
            <a:xfrm flipH="1" flipV="1">
              <a:off x="1020" y="1993"/>
              <a:ext cx="130" cy="406"/>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3" name="AutoShape 16">
              <a:extLst>
                <a:ext uri="{FF2B5EF4-FFF2-40B4-BE49-F238E27FC236}">
                  <a16:creationId xmlns:a16="http://schemas.microsoft.com/office/drawing/2014/main" id="{1E65D051-B9B6-489C-B7D1-D611628EDABD}"/>
                </a:ext>
              </a:extLst>
            </p:cNvPr>
            <p:cNvCxnSpPr>
              <a:cxnSpLocks noChangeShapeType="1"/>
              <a:stCxn id="50201" idx="0"/>
              <a:endCxn id="50197" idx="2"/>
            </p:cNvCxnSpPr>
            <p:nvPr/>
          </p:nvCxnSpPr>
          <p:spPr bwMode="auto">
            <a:xfrm flipH="1" flipV="1">
              <a:off x="3067" y="1383"/>
              <a:ext cx="1694" cy="203"/>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4" name="AutoShape 17">
              <a:extLst>
                <a:ext uri="{FF2B5EF4-FFF2-40B4-BE49-F238E27FC236}">
                  <a16:creationId xmlns:a16="http://schemas.microsoft.com/office/drawing/2014/main" id="{4128C5BA-95CC-411F-91AF-D6F22285CEF0}"/>
                </a:ext>
              </a:extLst>
            </p:cNvPr>
            <p:cNvCxnSpPr>
              <a:cxnSpLocks noChangeShapeType="1"/>
              <a:stCxn id="50200" idx="0"/>
              <a:endCxn id="50197" idx="2"/>
            </p:cNvCxnSpPr>
            <p:nvPr/>
          </p:nvCxnSpPr>
          <p:spPr bwMode="auto">
            <a:xfrm flipH="1" flipV="1">
              <a:off x="3067" y="1383"/>
              <a:ext cx="447" cy="203"/>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5" name="AutoShape 18">
              <a:extLst>
                <a:ext uri="{FF2B5EF4-FFF2-40B4-BE49-F238E27FC236}">
                  <a16:creationId xmlns:a16="http://schemas.microsoft.com/office/drawing/2014/main" id="{3A49B2E5-7704-4B69-AE12-F7E61623A20B}"/>
                </a:ext>
              </a:extLst>
            </p:cNvPr>
            <p:cNvCxnSpPr>
              <a:cxnSpLocks noChangeShapeType="1"/>
              <a:stCxn id="50199" idx="0"/>
              <a:endCxn id="50197" idx="2"/>
            </p:cNvCxnSpPr>
            <p:nvPr/>
          </p:nvCxnSpPr>
          <p:spPr bwMode="auto">
            <a:xfrm flipV="1">
              <a:off x="2267" y="1383"/>
              <a:ext cx="800" cy="203"/>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cxnSp>
          <p:nvCxnSpPr>
            <p:cNvPr id="50196" name="AutoShape 19">
              <a:extLst>
                <a:ext uri="{FF2B5EF4-FFF2-40B4-BE49-F238E27FC236}">
                  <a16:creationId xmlns:a16="http://schemas.microsoft.com/office/drawing/2014/main" id="{7FCF3535-6032-4045-88AF-880B7CC9A13F}"/>
                </a:ext>
              </a:extLst>
            </p:cNvPr>
            <p:cNvCxnSpPr>
              <a:cxnSpLocks noChangeShapeType="1"/>
              <a:stCxn id="50198" idx="0"/>
              <a:endCxn id="50197" idx="2"/>
            </p:cNvCxnSpPr>
            <p:nvPr/>
          </p:nvCxnSpPr>
          <p:spPr bwMode="auto">
            <a:xfrm flipV="1">
              <a:off x="1020" y="1383"/>
              <a:ext cx="2047" cy="203"/>
            </a:xfrm>
            <a:prstGeom prst="bentConnector3">
              <a:avLst>
                <a:gd name="adj1" fmla="val 50000"/>
              </a:avLst>
            </a:prstGeom>
            <a:noFill/>
            <a:ln w="28440">
              <a:solidFill>
                <a:srgbClr val="000000"/>
              </a:solidFill>
              <a:miter lim="800000"/>
              <a:headEnd/>
              <a:tailEnd/>
            </a:ln>
            <a:extLst>
              <a:ext uri="{909E8E84-426E-40DD-AFC4-6F175D3DCCD1}">
                <a14:hiddenFill xmlns:a14="http://schemas.microsoft.com/office/drawing/2010/main">
                  <a:noFill/>
                </a14:hiddenFill>
              </a:ext>
            </a:extLst>
          </p:spPr>
        </p:cxnSp>
        <p:sp>
          <p:nvSpPr>
            <p:cNvPr id="50197" name="AutoShape 20">
              <a:extLst>
                <a:ext uri="{FF2B5EF4-FFF2-40B4-BE49-F238E27FC236}">
                  <a16:creationId xmlns:a16="http://schemas.microsoft.com/office/drawing/2014/main" id="{DE876B5E-A9B4-4076-B8AC-5B91B9686B0B}"/>
                </a:ext>
              </a:extLst>
            </p:cNvPr>
            <p:cNvSpPr>
              <a:spLocks noChangeArrowheads="1"/>
            </p:cNvSpPr>
            <p:nvPr/>
          </p:nvSpPr>
          <p:spPr bwMode="auto">
            <a:xfrm>
              <a:off x="2676" y="976"/>
              <a:ext cx="782"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0840" tIns="30240" rIns="60840" bIns="302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IT Project</a:t>
              </a:r>
            </a:p>
          </p:txBody>
        </p:sp>
        <p:sp>
          <p:nvSpPr>
            <p:cNvPr id="50198" name="AutoShape 21">
              <a:extLst>
                <a:ext uri="{FF2B5EF4-FFF2-40B4-BE49-F238E27FC236}">
                  <a16:creationId xmlns:a16="http://schemas.microsoft.com/office/drawing/2014/main" id="{756F26DC-32CE-4249-A738-CFC688C55865}"/>
                </a:ext>
              </a:extLst>
            </p:cNvPr>
            <p:cNvSpPr>
              <a:spLocks noChangeArrowheads="1"/>
            </p:cNvSpPr>
            <p:nvPr/>
          </p:nvSpPr>
          <p:spPr bwMode="auto">
            <a:xfrm>
              <a:off x="462" y="1586"/>
              <a:ext cx="1117"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0840" tIns="30240" rIns="60840" bIns="302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Business</a:t>
              </a:r>
            </a:p>
          </p:txBody>
        </p:sp>
        <p:sp>
          <p:nvSpPr>
            <p:cNvPr id="50199" name="AutoShape 22">
              <a:extLst>
                <a:ext uri="{FF2B5EF4-FFF2-40B4-BE49-F238E27FC236}">
                  <a16:creationId xmlns:a16="http://schemas.microsoft.com/office/drawing/2014/main" id="{F4952989-AB85-401C-90B9-309D82055875}"/>
                </a:ext>
              </a:extLst>
            </p:cNvPr>
            <p:cNvSpPr>
              <a:spLocks noChangeArrowheads="1"/>
            </p:cNvSpPr>
            <p:nvPr/>
          </p:nvSpPr>
          <p:spPr bwMode="auto">
            <a:xfrm>
              <a:off x="1709" y="1586"/>
              <a:ext cx="1117"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0840" tIns="30240" rIns="60840" bIns="302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Technical</a:t>
              </a:r>
            </a:p>
          </p:txBody>
        </p:sp>
        <p:sp>
          <p:nvSpPr>
            <p:cNvPr id="50200" name="AutoShape 23">
              <a:extLst>
                <a:ext uri="{FF2B5EF4-FFF2-40B4-BE49-F238E27FC236}">
                  <a16:creationId xmlns:a16="http://schemas.microsoft.com/office/drawing/2014/main" id="{29600977-7402-4ED6-983D-320E75C2E3E7}"/>
                </a:ext>
              </a:extLst>
            </p:cNvPr>
            <p:cNvSpPr>
              <a:spLocks noChangeArrowheads="1"/>
            </p:cNvSpPr>
            <p:nvPr/>
          </p:nvSpPr>
          <p:spPr bwMode="auto">
            <a:xfrm>
              <a:off x="2956" y="1586"/>
              <a:ext cx="1117"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0840" tIns="30240" rIns="60840" bIns="302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Organizational</a:t>
              </a:r>
            </a:p>
          </p:txBody>
        </p:sp>
        <p:sp>
          <p:nvSpPr>
            <p:cNvPr id="50201" name="AutoShape 24">
              <a:extLst>
                <a:ext uri="{FF2B5EF4-FFF2-40B4-BE49-F238E27FC236}">
                  <a16:creationId xmlns:a16="http://schemas.microsoft.com/office/drawing/2014/main" id="{7956CEF3-23DD-4446-8216-B36F8CFA44EE}"/>
                </a:ext>
              </a:extLst>
            </p:cNvPr>
            <p:cNvSpPr>
              <a:spLocks noChangeArrowheads="1"/>
            </p:cNvSpPr>
            <p:nvPr/>
          </p:nvSpPr>
          <p:spPr bwMode="auto">
            <a:xfrm>
              <a:off x="4203" y="1586"/>
              <a:ext cx="1117"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0840" tIns="30240" rIns="60840" bIns="302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Project</a:t>
              </a:r>
            </a:p>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Management</a:t>
              </a:r>
            </a:p>
          </p:txBody>
        </p:sp>
        <p:sp>
          <p:nvSpPr>
            <p:cNvPr id="50202" name="AutoShape 25">
              <a:extLst>
                <a:ext uri="{FF2B5EF4-FFF2-40B4-BE49-F238E27FC236}">
                  <a16:creationId xmlns:a16="http://schemas.microsoft.com/office/drawing/2014/main" id="{53CB0F15-2180-4008-9F4A-B3F331EA5E30}"/>
                </a:ext>
              </a:extLst>
            </p:cNvPr>
            <p:cNvSpPr>
              <a:spLocks noChangeArrowheads="1"/>
            </p:cNvSpPr>
            <p:nvPr/>
          </p:nvSpPr>
          <p:spPr bwMode="auto">
            <a:xfrm>
              <a:off x="1151" y="219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6960" tIns="33480" rIns="66960" bIns="3348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Competitors</a:t>
              </a:r>
            </a:p>
          </p:txBody>
        </p:sp>
        <p:sp>
          <p:nvSpPr>
            <p:cNvPr id="50203" name="AutoShape 26">
              <a:extLst>
                <a:ext uri="{FF2B5EF4-FFF2-40B4-BE49-F238E27FC236}">
                  <a16:creationId xmlns:a16="http://schemas.microsoft.com/office/drawing/2014/main" id="{9B8A2032-A6F0-4D0D-91B4-36874E5C423D}"/>
                </a:ext>
              </a:extLst>
            </p:cNvPr>
            <p:cNvSpPr>
              <a:spLocks noChangeArrowheads="1"/>
            </p:cNvSpPr>
            <p:nvPr/>
          </p:nvSpPr>
          <p:spPr bwMode="auto">
            <a:xfrm>
              <a:off x="1151" y="280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66960" tIns="33480" rIns="66960" bIns="3348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Suppliers</a:t>
              </a:r>
            </a:p>
          </p:txBody>
        </p:sp>
        <p:sp>
          <p:nvSpPr>
            <p:cNvPr id="50204" name="AutoShape 27">
              <a:extLst>
                <a:ext uri="{FF2B5EF4-FFF2-40B4-BE49-F238E27FC236}">
                  <a16:creationId xmlns:a16="http://schemas.microsoft.com/office/drawing/2014/main" id="{E2EED1C2-65CB-4FB3-B8EE-0A25E793DB3F}"/>
                </a:ext>
              </a:extLst>
            </p:cNvPr>
            <p:cNvSpPr>
              <a:spLocks noChangeArrowheads="1"/>
            </p:cNvSpPr>
            <p:nvPr/>
          </p:nvSpPr>
          <p:spPr bwMode="auto">
            <a:xfrm>
              <a:off x="1151" y="341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70920" tIns="35640" rIns="70920" bIns="356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Cash flow</a:t>
              </a:r>
            </a:p>
          </p:txBody>
        </p:sp>
        <p:sp>
          <p:nvSpPr>
            <p:cNvPr id="50205" name="AutoShape 28">
              <a:extLst>
                <a:ext uri="{FF2B5EF4-FFF2-40B4-BE49-F238E27FC236}">
                  <a16:creationId xmlns:a16="http://schemas.microsoft.com/office/drawing/2014/main" id="{F11AF681-674C-448B-89EC-EFA32DC67353}"/>
                </a:ext>
              </a:extLst>
            </p:cNvPr>
            <p:cNvSpPr>
              <a:spLocks noChangeArrowheads="1"/>
            </p:cNvSpPr>
            <p:nvPr/>
          </p:nvSpPr>
          <p:spPr bwMode="auto">
            <a:xfrm>
              <a:off x="2398" y="219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77400" tIns="38520" rIns="77400" bIns="3852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Hardware</a:t>
              </a:r>
            </a:p>
          </p:txBody>
        </p:sp>
        <p:sp>
          <p:nvSpPr>
            <p:cNvPr id="50206" name="AutoShape 29">
              <a:extLst>
                <a:ext uri="{FF2B5EF4-FFF2-40B4-BE49-F238E27FC236}">
                  <a16:creationId xmlns:a16="http://schemas.microsoft.com/office/drawing/2014/main" id="{8C5606A0-7719-4258-B99A-7F48ABD58BBC}"/>
                </a:ext>
              </a:extLst>
            </p:cNvPr>
            <p:cNvSpPr>
              <a:spLocks noChangeArrowheads="1"/>
            </p:cNvSpPr>
            <p:nvPr/>
          </p:nvSpPr>
          <p:spPr bwMode="auto">
            <a:xfrm>
              <a:off x="2398" y="2806"/>
              <a:ext cx="782"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82080" tIns="41040" rIns="82080" bIns="410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Software</a:t>
              </a:r>
            </a:p>
          </p:txBody>
        </p:sp>
        <p:sp>
          <p:nvSpPr>
            <p:cNvPr id="50207" name="AutoShape 30">
              <a:extLst>
                <a:ext uri="{FF2B5EF4-FFF2-40B4-BE49-F238E27FC236}">
                  <a16:creationId xmlns:a16="http://schemas.microsoft.com/office/drawing/2014/main" id="{2B7F4069-E0B8-48A2-8188-C8DDEEC6C5D2}"/>
                </a:ext>
              </a:extLst>
            </p:cNvPr>
            <p:cNvSpPr>
              <a:spLocks noChangeArrowheads="1"/>
            </p:cNvSpPr>
            <p:nvPr/>
          </p:nvSpPr>
          <p:spPr bwMode="auto">
            <a:xfrm>
              <a:off x="2398" y="341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89280" tIns="44640" rIns="89280" bIns="446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Network</a:t>
              </a:r>
            </a:p>
          </p:txBody>
        </p:sp>
        <p:sp>
          <p:nvSpPr>
            <p:cNvPr id="50208" name="AutoShape 31">
              <a:extLst>
                <a:ext uri="{FF2B5EF4-FFF2-40B4-BE49-F238E27FC236}">
                  <a16:creationId xmlns:a16="http://schemas.microsoft.com/office/drawing/2014/main" id="{68803EAE-FE88-45FF-8BAA-3F611B33CA0F}"/>
                </a:ext>
              </a:extLst>
            </p:cNvPr>
            <p:cNvSpPr>
              <a:spLocks noChangeArrowheads="1"/>
            </p:cNvSpPr>
            <p:nvPr/>
          </p:nvSpPr>
          <p:spPr bwMode="auto">
            <a:xfrm>
              <a:off x="3645" y="219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96120" tIns="47880" rIns="96120" bIns="4788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  Executive</a:t>
              </a:r>
            </a:p>
            <a:p>
              <a:pPr algn="ctr" eaLnBrk="1" hangingPunct="1">
                <a:lnSpc>
                  <a:spcPct val="102000"/>
                </a:lnSpc>
                <a:spcBef>
                  <a:spcPct val="0"/>
                </a:spcBef>
                <a:buClr>
                  <a:srgbClr val="000000"/>
                </a:buClr>
                <a:buFont typeface="Times New Roman" panose="02020603050405020304" pitchFamily="18" charset="0"/>
                <a:buNone/>
              </a:pPr>
              <a:r>
                <a:rPr lang="en-GB" altLang="en-US" sz="1800" dirty="0">
                  <a:solidFill>
                    <a:srgbClr val="000000"/>
                  </a:solidFill>
                  <a:latin typeface="Times New Roman" panose="02020603050405020304" pitchFamily="18" charset="0"/>
                </a:rPr>
                <a:t>support</a:t>
              </a:r>
            </a:p>
          </p:txBody>
        </p:sp>
        <p:sp>
          <p:nvSpPr>
            <p:cNvPr id="50209" name="AutoShape 32">
              <a:extLst>
                <a:ext uri="{FF2B5EF4-FFF2-40B4-BE49-F238E27FC236}">
                  <a16:creationId xmlns:a16="http://schemas.microsoft.com/office/drawing/2014/main" id="{03E60119-B6FF-45CB-A491-6ABBFD5D4D8C}"/>
                </a:ext>
              </a:extLst>
            </p:cNvPr>
            <p:cNvSpPr>
              <a:spLocks noChangeArrowheads="1"/>
            </p:cNvSpPr>
            <p:nvPr/>
          </p:nvSpPr>
          <p:spPr bwMode="auto">
            <a:xfrm>
              <a:off x="3645" y="280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102240" tIns="51120" rIns="102240" bIns="5112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User support</a:t>
              </a:r>
            </a:p>
          </p:txBody>
        </p:sp>
        <p:sp>
          <p:nvSpPr>
            <p:cNvPr id="50210" name="AutoShape 33">
              <a:extLst>
                <a:ext uri="{FF2B5EF4-FFF2-40B4-BE49-F238E27FC236}">
                  <a16:creationId xmlns:a16="http://schemas.microsoft.com/office/drawing/2014/main" id="{66DC5967-D0BD-405A-9F46-FA87ED4C0755}"/>
                </a:ext>
              </a:extLst>
            </p:cNvPr>
            <p:cNvSpPr>
              <a:spLocks noChangeArrowheads="1"/>
            </p:cNvSpPr>
            <p:nvPr/>
          </p:nvSpPr>
          <p:spPr bwMode="auto">
            <a:xfrm>
              <a:off x="3645" y="341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111240" tIns="55440" rIns="111240" bIns="5544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Team support</a:t>
              </a:r>
            </a:p>
          </p:txBody>
        </p:sp>
        <p:sp>
          <p:nvSpPr>
            <p:cNvPr id="50211" name="AutoShape 34">
              <a:extLst>
                <a:ext uri="{FF2B5EF4-FFF2-40B4-BE49-F238E27FC236}">
                  <a16:creationId xmlns:a16="http://schemas.microsoft.com/office/drawing/2014/main" id="{DD09312C-B98B-40CD-980D-118BF91884F8}"/>
                </a:ext>
              </a:extLst>
            </p:cNvPr>
            <p:cNvSpPr>
              <a:spLocks noChangeArrowheads="1"/>
            </p:cNvSpPr>
            <p:nvPr/>
          </p:nvSpPr>
          <p:spPr bwMode="auto">
            <a:xfrm>
              <a:off x="4892" y="219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119520" tIns="59760" rIns="119520" bIns="5976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Estimates</a:t>
              </a:r>
            </a:p>
          </p:txBody>
        </p:sp>
        <p:sp>
          <p:nvSpPr>
            <p:cNvPr id="50212" name="AutoShape 35">
              <a:extLst>
                <a:ext uri="{FF2B5EF4-FFF2-40B4-BE49-F238E27FC236}">
                  <a16:creationId xmlns:a16="http://schemas.microsoft.com/office/drawing/2014/main" id="{7FA79CC5-61C8-447D-A0B4-9C3576FD2CD7}"/>
                </a:ext>
              </a:extLst>
            </p:cNvPr>
            <p:cNvSpPr>
              <a:spLocks noChangeArrowheads="1"/>
            </p:cNvSpPr>
            <p:nvPr/>
          </p:nvSpPr>
          <p:spPr bwMode="auto">
            <a:xfrm>
              <a:off x="4892" y="2831"/>
              <a:ext cx="840" cy="381"/>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119520" tIns="59760" rIns="119520" bIns="5976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600">
                  <a:solidFill>
                    <a:srgbClr val="000000"/>
                  </a:solidFill>
                  <a:latin typeface="Times New Roman" panose="02020603050405020304" pitchFamily="18" charset="0"/>
                </a:rPr>
                <a:t>Communication</a:t>
              </a:r>
            </a:p>
          </p:txBody>
        </p:sp>
        <p:sp>
          <p:nvSpPr>
            <p:cNvPr id="50213" name="AutoShape 36">
              <a:extLst>
                <a:ext uri="{FF2B5EF4-FFF2-40B4-BE49-F238E27FC236}">
                  <a16:creationId xmlns:a16="http://schemas.microsoft.com/office/drawing/2014/main" id="{1CF8A60A-EEB5-494E-A516-EB6CE04117D7}"/>
                </a:ext>
              </a:extLst>
            </p:cNvPr>
            <p:cNvSpPr>
              <a:spLocks noChangeArrowheads="1"/>
            </p:cNvSpPr>
            <p:nvPr/>
          </p:nvSpPr>
          <p:spPr bwMode="auto">
            <a:xfrm>
              <a:off x="4892" y="3416"/>
              <a:ext cx="781" cy="407"/>
            </a:xfrm>
            <a:prstGeom prst="roundRect">
              <a:avLst>
                <a:gd name="adj" fmla="val 16667"/>
              </a:avLst>
            </a:prstGeom>
            <a:noFill/>
            <a:ln w="936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none" lIns="137160" tIns="68760" rIns="137160" bIns="68760" anchor="ctr"/>
            <a:lstStyle>
              <a:lvl1pPr>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200">
                  <a:solidFill>
                    <a:srgbClr val="404040"/>
                  </a:solidFill>
                  <a:latin typeface="Century Gothic" panose="020B0502020202020204" pitchFamily="34" charset="0"/>
                </a:defRPr>
              </a:lvl9pPr>
            </a:lstStyle>
            <a:p>
              <a:pPr algn="ctr" eaLnBrk="1" hangingPunct="1">
                <a:lnSpc>
                  <a:spcPct val="102000"/>
                </a:lnSpc>
                <a:spcBef>
                  <a:spcPct val="0"/>
                </a:spcBef>
                <a:buClr>
                  <a:srgbClr val="000000"/>
                </a:buClr>
                <a:buFont typeface="Times New Roman" panose="02020603050405020304" pitchFamily="18" charset="0"/>
                <a:buNone/>
              </a:pPr>
              <a:r>
                <a:rPr lang="en-GB" altLang="en-US" sz="1800">
                  <a:solidFill>
                    <a:srgbClr val="000000"/>
                  </a:solidFill>
                  <a:latin typeface="Times New Roman" panose="02020603050405020304" pitchFamily="18" charset="0"/>
                </a:rPr>
                <a:t>Resources</a:t>
              </a:r>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a:extLst>
              <a:ext uri="{FF2B5EF4-FFF2-40B4-BE49-F238E27FC236}">
                <a16:creationId xmlns:a16="http://schemas.microsoft.com/office/drawing/2014/main" id="{317DE5F2-AC03-4833-8455-94EA21C1014A}"/>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Identification</a:t>
            </a:r>
          </a:p>
        </p:txBody>
      </p:sp>
      <p:sp>
        <p:nvSpPr>
          <p:cNvPr id="52227" name="Rectangle 2">
            <a:extLst>
              <a:ext uri="{FF2B5EF4-FFF2-40B4-BE49-F238E27FC236}">
                <a16:creationId xmlns:a16="http://schemas.microsoft.com/office/drawing/2014/main" id="{E2AD6B81-7D68-4A52-8EA6-D7D9B39B1359}"/>
              </a:ext>
            </a:extLst>
          </p:cNvPr>
          <p:cNvSpPr>
            <a:spLocks noGrp="1" noChangeArrowheads="1"/>
          </p:cNvSpPr>
          <p:nvPr>
            <p:ph idx="1"/>
          </p:nvPr>
        </p:nvSpPr>
        <p:spPr>
          <a:xfrm>
            <a:off x="1219200" y="1524000"/>
            <a:ext cx="7239000" cy="4575175"/>
          </a:xfrm>
        </p:spPr>
        <p:txBody>
          <a:bodyPr/>
          <a:lstStyle/>
          <a:p>
            <a:pPr algn="just" eaLnBrk="1" hangingPunct="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a:t>Risk identification</a:t>
            </a:r>
            <a:r>
              <a:rPr lang="en-GB" altLang="en-US" sz="2200"/>
              <a:t> is the process of understanding what potential events might hurt or enhance a particular project.</a:t>
            </a:r>
          </a:p>
          <a:p>
            <a:pPr algn="just" eaLnBrk="1" hangingPunct="1">
              <a:lnSpc>
                <a:spcPct val="104000"/>
              </a:lnSpc>
              <a:spcBef>
                <a:spcPts val="1925"/>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Risk identification tools and techniques include:</a:t>
            </a:r>
          </a:p>
          <a:p>
            <a:pPr lvl="1" algn="just" eaLnBrk="1" hangingPunct="1">
              <a:lnSpc>
                <a:spcPct val="104000"/>
              </a:lnSpc>
              <a:spcBef>
                <a:spcPts val="1788"/>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t>Brainstorming</a:t>
            </a:r>
          </a:p>
          <a:p>
            <a:pPr lvl="1" algn="just" eaLnBrk="1" hangingPunct="1">
              <a:lnSpc>
                <a:spcPct val="104000"/>
              </a:lnSpc>
              <a:spcBef>
                <a:spcPts val="1788"/>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t>The Delphi Technique</a:t>
            </a:r>
          </a:p>
          <a:p>
            <a:pPr lvl="1" algn="just" eaLnBrk="1" hangingPunct="1">
              <a:lnSpc>
                <a:spcPct val="104000"/>
              </a:lnSpc>
              <a:spcBef>
                <a:spcPts val="1788"/>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t>Interviewing</a:t>
            </a:r>
          </a:p>
          <a:p>
            <a:pPr lvl="1" algn="just" eaLnBrk="1" hangingPunct="1">
              <a:lnSpc>
                <a:spcPct val="104000"/>
              </a:lnSpc>
              <a:spcBef>
                <a:spcPts val="1788"/>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t>SWOT analysis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a:extLst>
              <a:ext uri="{FF2B5EF4-FFF2-40B4-BE49-F238E27FC236}">
                <a16:creationId xmlns:a16="http://schemas.microsoft.com/office/drawing/2014/main" id="{0487D262-B7B4-4AEC-8B54-FF584ED5F594}"/>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Brainstorming</a:t>
            </a:r>
          </a:p>
        </p:txBody>
      </p:sp>
      <p:sp>
        <p:nvSpPr>
          <p:cNvPr id="22531" name="Rectangle 2">
            <a:extLst>
              <a:ext uri="{FF2B5EF4-FFF2-40B4-BE49-F238E27FC236}">
                <a16:creationId xmlns:a16="http://schemas.microsoft.com/office/drawing/2014/main" id="{F004F064-857A-4A2C-8307-C915BBE4FDA5}"/>
              </a:ext>
            </a:extLst>
          </p:cNvPr>
          <p:cNvSpPr>
            <a:spLocks noGrp="1" noChangeArrowheads="1"/>
          </p:cNvSpPr>
          <p:nvPr>
            <p:ph idx="1"/>
          </p:nvPr>
        </p:nvSpPr>
        <p:spPr>
          <a:xfrm>
            <a:off x="1219200" y="1524000"/>
            <a:ext cx="7239000" cy="4886325"/>
          </a:xfrm>
        </p:spPr>
        <p:txBody>
          <a:bodyPr rtlCol="0">
            <a:normAutofit fontScale="92500" lnSpcReduction="10000"/>
          </a:bodyPr>
          <a:lstStyle/>
          <a:p>
            <a:pPr algn="just" eaLnBrk="1" fontAlgn="auto" hangingPunct="1">
              <a:lnSpc>
                <a:spcPct val="104000"/>
              </a:lnSpc>
              <a:spcBef>
                <a:spcPct val="0"/>
              </a:spcBef>
              <a:spcAft>
                <a:spcPts val="2313"/>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b="1" dirty="0">
                <a:solidFill>
                  <a:schemeClr val="tx1">
                    <a:lumMod val="75000"/>
                    <a:lumOff val="25000"/>
                  </a:schemeClr>
                </a:solidFill>
              </a:rPr>
              <a:t>Brainstorming</a:t>
            </a:r>
            <a:r>
              <a:rPr lang="en-GB" sz="2200" dirty="0">
                <a:solidFill>
                  <a:schemeClr val="tx1">
                    <a:lumMod val="75000"/>
                    <a:lumOff val="25000"/>
                  </a:schemeClr>
                </a:solidFill>
              </a:rPr>
              <a:t> is a technique by which a group attempts to generate ideas or find a solution for a specific problem by </a:t>
            </a:r>
            <a:r>
              <a:rPr lang="en-GB" sz="2200" dirty="0" err="1">
                <a:solidFill>
                  <a:schemeClr val="tx1">
                    <a:lumMod val="75000"/>
                    <a:lumOff val="25000"/>
                  </a:schemeClr>
                </a:solidFill>
              </a:rPr>
              <a:t>buildup</a:t>
            </a:r>
            <a:r>
              <a:rPr lang="en-GB" sz="2200" dirty="0">
                <a:solidFill>
                  <a:schemeClr val="tx1">
                    <a:lumMod val="75000"/>
                    <a:lumOff val="25000"/>
                  </a:schemeClr>
                </a:solidFill>
              </a:rPr>
              <a:t> ideas spontaneously and without judgment.</a:t>
            </a:r>
          </a:p>
          <a:p>
            <a:pPr algn="just" eaLnBrk="1" fontAlgn="auto" hangingPunct="1">
              <a:lnSpc>
                <a:spcPct val="104000"/>
              </a:lnSpc>
              <a:spcBef>
                <a:spcPct val="0"/>
              </a:spcBef>
              <a:spcAft>
                <a:spcPts val="2313"/>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An experienced facilitator should run the brainstorming session. </a:t>
            </a:r>
          </a:p>
          <a:p>
            <a:pPr algn="just" eaLnBrk="1" fontAlgn="auto" hangingPunct="1">
              <a:lnSpc>
                <a:spcPct val="104000"/>
              </a:lnSpc>
              <a:spcBef>
                <a:spcPct val="0"/>
              </a:spcBef>
              <a:spcAft>
                <a:spcPts val="2313"/>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Be careful not to overuse or misuse brainstorming.</a:t>
            </a:r>
          </a:p>
          <a:p>
            <a:pPr lvl="1" algn="just" eaLnBrk="1" fontAlgn="auto" hangingPunct="1">
              <a:lnSpc>
                <a:spcPct val="104000"/>
              </a:lnSpc>
              <a:spcBef>
                <a:spcPct val="0"/>
              </a:spcBef>
              <a:spcAft>
                <a:spcPts val="2313"/>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Psychology literature shows that individuals produce a greater number of ideas working alone than they do through brainstorming in small, face-to-face groups.</a:t>
            </a:r>
          </a:p>
          <a:p>
            <a:pPr lvl="1" algn="just" eaLnBrk="1" fontAlgn="auto" hangingPunct="1">
              <a:lnSpc>
                <a:spcPct val="104000"/>
              </a:lnSpc>
              <a:spcBef>
                <a:spcPct val="0"/>
              </a:spcBef>
              <a:spcAft>
                <a:spcPts val="2313"/>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Group effects often inhibit idea generation.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a:extLst>
              <a:ext uri="{FF2B5EF4-FFF2-40B4-BE49-F238E27FC236}">
                <a16:creationId xmlns:a16="http://schemas.microsoft.com/office/drawing/2014/main" id="{5D6F32DA-1AF6-4CA2-B7C1-6E09F9EC749D}"/>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Delphi Technique</a:t>
            </a:r>
          </a:p>
        </p:txBody>
      </p:sp>
      <p:sp>
        <p:nvSpPr>
          <p:cNvPr id="56323" name="Rectangle 2">
            <a:extLst>
              <a:ext uri="{FF2B5EF4-FFF2-40B4-BE49-F238E27FC236}">
                <a16:creationId xmlns:a16="http://schemas.microsoft.com/office/drawing/2014/main" id="{0B4B4A87-8B53-4810-A41A-02EB881C3ED9}"/>
              </a:ext>
            </a:extLst>
          </p:cNvPr>
          <p:cNvSpPr>
            <a:spLocks noGrp="1" noChangeArrowheads="1"/>
          </p:cNvSpPr>
          <p:nvPr>
            <p:ph idx="1"/>
          </p:nvPr>
        </p:nvSpPr>
        <p:spPr>
          <a:xfrm>
            <a:off x="1219200" y="1524000"/>
            <a:ext cx="7239000" cy="4575175"/>
          </a:xfrm>
        </p:spPr>
        <p:txBody>
          <a:bodyPr/>
          <a:lstStyle/>
          <a:p>
            <a:pPr algn="just" eaLnBrk="1" hangingPunct="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a:t>
            </a:r>
            <a:r>
              <a:rPr lang="en-GB" altLang="en-US" sz="2200" b="1" dirty="0"/>
              <a:t>Delphi Technique</a:t>
            </a:r>
            <a:r>
              <a:rPr lang="en-GB" altLang="en-US" sz="2200" dirty="0"/>
              <a:t> is used to derive a consensus among a panel of experts who make predictions about future developments.</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Provides independent input regarding future events.</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Uses repeated rounds of questioning and written responses and avoids the biasing effects possible in oral methods, such as brainstorming.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a:extLst>
              <a:ext uri="{FF2B5EF4-FFF2-40B4-BE49-F238E27FC236}">
                <a16:creationId xmlns:a16="http://schemas.microsoft.com/office/drawing/2014/main" id="{4A308F68-313E-443F-A9E4-896DEACFF22F}"/>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Interviewing</a:t>
            </a:r>
          </a:p>
        </p:txBody>
      </p:sp>
      <p:sp>
        <p:nvSpPr>
          <p:cNvPr id="58371" name="Rectangle 2">
            <a:extLst>
              <a:ext uri="{FF2B5EF4-FFF2-40B4-BE49-F238E27FC236}">
                <a16:creationId xmlns:a16="http://schemas.microsoft.com/office/drawing/2014/main" id="{4A465439-434B-42C4-BA01-C1A81A89A7B6}"/>
              </a:ext>
            </a:extLst>
          </p:cNvPr>
          <p:cNvSpPr>
            <a:spLocks noGrp="1" noChangeArrowheads="1"/>
          </p:cNvSpPr>
          <p:nvPr>
            <p:ph idx="1"/>
          </p:nvPr>
        </p:nvSpPr>
        <p:spPr>
          <a:xfrm>
            <a:off x="914400" y="1524000"/>
            <a:ext cx="7772400" cy="4575175"/>
          </a:xfrm>
        </p:spPr>
        <p:txBody>
          <a:bodyPr/>
          <a:lstStyle/>
          <a:p>
            <a:pPr algn="just" eaLnBrk="1" hangingPunct="1">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Interviewing</a:t>
            </a:r>
            <a:r>
              <a:rPr lang="en-GB" altLang="en-US" sz="2200" dirty="0"/>
              <a:t> is a fact-finding technique for collecting information in face-to-face, phone, e-mail, or instant-messaging discussions.</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Interviewing people with similar project experience is an important tool for identifying potential risks.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1F4CB9D5-5A11-4007-8F29-2630CDA85F90}"/>
              </a:ext>
            </a:extLst>
          </p:cNvPr>
          <p:cNvSpPr txBox="1">
            <a:spLocks noChangeArrowheads="1"/>
          </p:cNvSpPr>
          <p:nvPr/>
        </p:nvSpPr>
        <p:spPr bwMode="auto">
          <a:xfrm>
            <a:off x="304800" y="1733550"/>
            <a:ext cx="8915400" cy="1169551"/>
          </a:xfrm>
          <a:prstGeom prst="rect">
            <a:avLst/>
          </a:prstGeom>
          <a:noFill/>
          <a:ln w="9525">
            <a:noFill/>
            <a:miter lim="800000"/>
            <a:headEnd/>
            <a:tailEnd/>
          </a:ln>
        </p:spPr>
        <p:txBody>
          <a:bodyPr>
            <a:spAutoFit/>
          </a:bodyPr>
          <a:lstStyle/>
          <a:p>
            <a:pPr>
              <a:spcBef>
                <a:spcPct val="50000"/>
              </a:spcBef>
              <a:defRPr/>
            </a:pPr>
            <a:r>
              <a:rPr lang="en-US" sz="2000" dirty="0">
                <a:solidFill>
                  <a:srgbClr val="000000"/>
                </a:solidFill>
                <a:latin typeface="+mn-lt"/>
                <a:cs typeface="Arial" charset="0"/>
              </a:rPr>
              <a:t>“the possibility of loss or injury”.  A risk may be positive or negative. </a:t>
            </a:r>
          </a:p>
          <a:p>
            <a:pPr>
              <a:spcBef>
                <a:spcPct val="50000"/>
              </a:spcBef>
              <a:defRPr/>
            </a:pPr>
            <a:r>
              <a:rPr lang="en-US" sz="2000" b="1" dirty="0">
                <a:solidFill>
                  <a:srgbClr val="000000"/>
                </a:solidFill>
                <a:latin typeface="+mn-lt"/>
                <a:cs typeface="Arial" charset="0"/>
              </a:rPr>
              <a:t>Project risk </a:t>
            </a:r>
            <a:r>
              <a:rPr lang="en-US" sz="2000" dirty="0">
                <a:solidFill>
                  <a:srgbClr val="000000"/>
                </a:solidFill>
                <a:latin typeface="+mn-lt"/>
                <a:cs typeface="Arial" charset="0"/>
              </a:rPr>
              <a:t>involves understanding potential problems that might occur on the project and how they might delay project success.</a:t>
            </a:r>
          </a:p>
        </p:txBody>
      </p:sp>
      <p:sp>
        <p:nvSpPr>
          <p:cNvPr id="6" name="Title 1">
            <a:extLst>
              <a:ext uri="{FF2B5EF4-FFF2-40B4-BE49-F238E27FC236}">
                <a16:creationId xmlns:a16="http://schemas.microsoft.com/office/drawing/2014/main" id="{B686C84E-FBC7-407F-80BA-45F66FEE570E}"/>
              </a:ext>
            </a:extLst>
          </p:cNvPr>
          <p:cNvSpPr>
            <a:spLocks noGrp="1"/>
          </p:cNvSpPr>
          <p:nvPr>
            <p:ph type="title"/>
          </p:nvPr>
        </p:nvSpPr>
        <p:spPr>
          <a:xfrm>
            <a:off x="1309688" y="285750"/>
            <a:ext cx="7605712" cy="785813"/>
          </a:xfrm>
        </p:spPr>
        <p:txBody>
          <a:bodyPr/>
          <a:lstStyle/>
          <a:p>
            <a:pPr eaLnBrk="1" hangingPunct="1"/>
            <a:r>
              <a:rPr lang="en-US" altLang="en-US" sz="3200" b="1" dirty="0">
                <a:solidFill>
                  <a:srgbClr val="000000"/>
                </a:solidFill>
              </a:rPr>
              <a:t>Project Risk management overview</a:t>
            </a:r>
            <a:br>
              <a:rPr lang="en-US" altLang="en-US" sz="3200" dirty="0">
                <a:solidFill>
                  <a:srgbClr val="000000"/>
                </a:solidFill>
              </a:rPr>
            </a:br>
            <a:endParaRPr lang="en-US" altLang="en-US" sz="3200" dirty="0"/>
          </a:p>
        </p:txBody>
      </p:sp>
      <p:sp>
        <p:nvSpPr>
          <p:cNvPr id="7" name="Rectangle 6">
            <a:extLst>
              <a:ext uri="{FF2B5EF4-FFF2-40B4-BE49-F238E27FC236}">
                <a16:creationId xmlns:a16="http://schemas.microsoft.com/office/drawing/2014/main" id="{ABC26F47-F7FF-44A2-9F48-03638E3A8B02}"/>
              </a:ext>
            </a:extLst>
          </p:cNvPr>
          <p:cNvSpPr/>
          <p:nvPr/>
        </p:nvSpPr>
        <p:spPr>
          <a:xfrm>
            <a:off x="304800" y="3786188"/>
            <a:ext cx="8643938" cy="101566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en-US" sz="2000" dirty="0">
                <a:solidFill>
                  <a:srgbClr val="000000"/>
                </a:solidFill>
              </a:rPr>
              <a:t>Project risk Mgt is the art and science of </a:t>
            </a:r>
            <a:r>
              <a:rPr lang="en-US" sz="2000" i="1" u="sng" dirty="0">
                <a:solidFill>
                  <a:srgbClr val="000000"/>
                </a:solidFill>
              </a:rPr>
              <a:t>identifying,</a:t>
            </a:r>
            <a:r>
              <a:rPr lang="en-US" sz="2000" dirty="0">
                <a:solidFill>
                  <a:srgbClr val="000000"/>
                </a:solidFill>
              </a:rPr>
              <a:t> </a:t>
            </a:r>
            <a:r>
              <a:rPr lang="en-US" sz="2000" i="1" u="sng" dirty="0" err="1">
                <a:solidFill>
                  <a:srgbClr val="000000"/>
                </a:solidFill>
              </a:rPr>
              <a:t>analysing</a:t>
            </a:r>
            <a:r>
              <a:rPr lang="en-US" sz="2000" dirty="0">
                <a:solidFill>
                  <a:srgbClr val="000000"/>
                </a:solidFill>
              </a:rPr>
              <a:t> and </a:t>
            </a:r>
            <a:r>
              <a:rPr lang="en-US" sz="2000" i="1" u="sng" dirty="0">
                <a:solidFill>
                  <a:srgbClr val="000000"/>
                </a:solidFill>
              </a:rPr>
              <a:t>responding</a:t>
            </a:r>
            <a:r>
              <a:rPr lang="en-US" sz="2000" dirty="0">
                <a:solidFill>
                  <a:srgbClr val="000000"/>
                </a:solidFill>
              </a:rPr>
              <a:t> to risk throughout the life of a project in best interest of </a:t>
            </a:r>
            <a:r>
              <a:rPr lang="en-US" sz="2000" i="1" u="sng" dirty="0">
                <a:solidFill>
                  <a:srgbClr val="000000"/>
                </a:solidFill>
              </a:rPr>
              <a:t>meeting project objectives</a:t>
            </a:r>
            <a:r>
              <a:rPr lang="en-US" sz="2000" dirty="0">
                <a:solidFill>
                  <a:srgbClr val="000000"/>
                </a:solidFill>
              </a:rPr>
              <a:t>. </a:t>
            </a:r>
          </a:p>
        </p:txBody>
      </p:sp>
      <p:sp>
        <p:nvSpPr>
          <p:cNvPr id="8" name="Rectangle 7">
            <a:extLst>
              <a:ext uri="{FF2B5EF4-FFF2-40B4-BE49-F238E27FC236}">
                <a16:creationId xmlns:a16="http://schemas.microsoft.com/office/drawing/2014/main" id="{79C57BE9-DB1A-4191-890E-8A364DD95DB7}"/>
              </a:ext>
            </a:extLst>
          </p:cNvPr>
          <p:cNvSpPr/>
          <p:nvPr/>
        </p:nvSpPr>
        <p:spPr>
          <a:xfrm>
            <a:off x="71438" y="5357813"/>
            <a:ext cx="8929687" cy="11080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spcBef>
                <a:spcPct val="50000"/>
              </a:spcBef>
              <a:defRPr/>
            </a:pPr>
            <a:r>
              <a:rPr lang="en-US" sz="2200" dirty="0">
                <a:solidFill>
                  <a:srgbClr val="000000"/>
                </a:solidFill>
              </a:rPr>
              <a:t>Risk Mgt is an undertaking to lessen the impact of potentially undesirable events on a project and amplify the impact of a positive event.</a:t>
            </a:r>
          </a:p>
        </p:txBody>
      </p:sp>
      <p:sp>
        <p:nvSpPr>
          <p:cNvPr id="9" name="TextBox 8">
            <a:extLst>
              <a:ext uri="{FF2B5EF4-FFF2-40B4-BE49-F238E27FC236}">
                <a16:creationId xmlns:a16="http://schemas.microsoft.com/office/drawing/2014/main" id="{A77DB391-2B53-425E-8D6C-53B5217ABA30}"/>
              </a:ext>
            </a:extLst>
          </p:cNvPr>
          <p:cNvSpPr txBox="1">
            <a:spLocks noChangeArrowheads="1"/>
          </p:cNvSpPr>
          <p:nvPr/>
        </p:nvSpPr>
        <p:spPr bwMode="auto">
          <a:xfrm>
            <a:off x="457200" y="3230226"/>
            <a:ext cx="55721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FontTx/>
              <a:buNone/>
            </a:pPr>
            <a:r>
              <a:rPr lang="en-US" altLang="en-US" b="1" dirty="0">
                <a:solidFill>
                  <a:schemeClr val="tx1"/>
                </a:solidFill>
                <a:latin typeface="Arial" panose="020B0604020202020204" pitchFamily="34" charset="0"/>
              </a:rPr>
              <a:t>What is Risk Management?</a:t>
            </a:r>
          </a:p>
        </p:txBody>
      </p:sp>
      <p:sp>
        <p:nvSpPr>
          <p:cNvPr id="10" name="Rectangle 9">
            <a:extLst>
              <a:ext uri="{FF2B5EF4-FFF2-40B4-BE49-F238E27FC236}">
                <a16:creationId xmlns:a16="http://schemas.microsoft.com/office/drawing/2014/main" id="{F1FA0B75-6C53-4E60-9F9B-B0C577CACF23}"/>
              </a:ext>
            </a:extLst>
          </p:cNvPr>
          <p:cNvSpPr>
            <a:spLocks noChangeArrowheads="1"/>
          </p:cNvSpPr>
          <p:nvPr/>
        </p:nvSpPr>
        <p:spPr bwMode="auto">
          <a:xfrm>
            <a:off x="1447800" y="1000125"/>
            <a:ext cx="23551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spcBef>
                <a:spcPct val="0"/>
              </a:spcBef>
              <a:buClrTx/>
              <a:buFontTx/>
              <a:buNone/>
            </a:pPr>
            <a:r>
              <a:rPr lang="en-US" altLang="en-US" b="1" dirty="0">
                <a:solidFill>
                  <a:srgbClr val="000000"/>
                </a:solidFill>
                <a:latin typeface="Arial" panose="020B0604020202020204" pitchFamily="34" charset="0"/>
              </a:rPr>
              <a:t>What is a risk?</a:t>
            </a:r>
            <a:endParaRPr lang="en-US" altLang="en-US" b="1" dirty="0">
              <a:solidFill>
                <a:schemeClr val="tx1"/>
              </a:solidFill>
              <a:latin typeface="Arial" panose="020B0604020202020204" pitchFamily="34" charset="0"/>
            </a:endParaRPr>
          </a:p>
        </p:txBody>
      </p:sp>
      <p:sp>
        <p:nvSpPr>
          <p:cNvPr id="11" name="TextBox 10">
            <a:extLst>
              <a:ext uri="{FF2B5EF4-FFF2-40B4-BE49-F238E27FC236}">
                <a16:creationId xmlns:a16="http://schemas.microsoft.com/office/drawing/2014/main" id="{C1C54767-098D-4803-9990-6CC64F6CA678}"/>
              </a:ext>
            </a:extLst>
          </p:cNvPr>
          <p:cNvSpPr txBox="1"/>
          <p:nvPr/>
        </p:nvSpPr>
        <p:spPr>
          <a:xfrm>
            <a:off x="2895600" y="4664868"/>
            <a:ext cx="2571750" cy="461963"/>
          </a:xfrm>
          <a:prstGeom prst="rect">
            <a:avLst/>
          </a:prstGeom>
          <a:noFill/>
        </p:spPr>
        <p:txBody>
          <a:bodyPr>
            <a:spAutoFit/>
          </a:bodyPr>
          <a:lstStyle/>
          <a:p>
            <a:pPr>
              <a:defRPr/>
            </a:pPr>
            <a:r>
              <a:rPr lang="en-US" i="1" dirty="0">
                <a:latin typeface="+mn-lt"/>
                <a:cs typeface="Arial" charset="0"/>
              </a:rPr>
              <a:t>Or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1"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box(in)">
                                      <p:cBhvr>
                                        <p:cTn id="19" dur="500"/>
                                        <p:tgtEl>
                                          <p:spTgt spid="1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box(in)">
                                      <p:cBhvr>
                                        <p:cTn id="30" dur="500"/>
                                        <p:tgtEl>
                                          <p:spTgt spid="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 calcmode="lin" valueType="num">
                                      <p:cBhvr additive="base">
                                        <p:cTn id="47" dur="500" fill="hold"/>
                                        <p:tgtEl>
                                          <p:spTgt spid="8"/>
                                        </p:tgtEl>
                                        <p:attrNameLst>
                                          <p:attrName>ppt_x</p:attrName>
                                        </p:attrNameLst>
                                      </p:cBhvr>
                                      <p:tavLst>
                                        <p:tav tm="0">
                                          <p:val>
                                            <p:strVal val="#ppt_x"/>
                                          </p:val>
                                        </p:tav>
                                        <p:tav tm="100000">
                                          <p:val>
                                            <p:strVal val="#ppt_x"/>
                                          </p:val>
                                        </p:tav>
                                      </p:tavLst>
                                    </p:anim>
                                    <p:anim calcmode="lin" valueType="num">
                                      <p:cBhvr additive="base">
                                        <p:cTn id="4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6" grpId="1"/>
      <p:bldP spid="7" grpId="0" animBg="1"/>
      <p:bldP spid="8" grpId="0" animBg="1"/>
      <p:bldP spid="9" grpId="0"/>
      <p:bldP spid="10"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a:extLst>
              <a:ext uri="{FF2B5EF4-FFF2-40B4-BE49-F238E27FC236}">
                <a16:creationId xmlns:a16="http://schemas.microsoft.com/office/drawing/2014/main" id="{D182BF21-3E4E-43F6-ADBF-C986BC9F6F8A}"/>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SWOT Analysis</a:t>
            </a:r>
          </a:p>
        </p:txBody>
      </p:sp>
      <p:sp>
        <p:nvSpPr>
          <p:cNvPr id="60419" name="Rectangle 2">
            <a:extLst>
              <a:ext uri="{FF2B5EF4-FFF2-40B4-BE49-F238E27FC236}">
                <a16:creationId xmlns:a16="http://schemas.microsoft.com/office/drawing/2014/main" id="{2F3B4E46-2775-4362-921A-8A1E04F8C3D2}"/>
              </a:ext>
            </a:extLst>
          </p:cNvPr>
          <p:cNvSpPr>
            <a:spLocks noGrp="1" noChangeArrowheads="1"/>
          </p:cNvSpPr>
          <p:nvPr>
            <p:ph idx="1"/>
          </p:nvPr>
        </p:nvSpPr>
        <p:spPr>
          <a:xfrm>
            <a:off x="1219200" y="1371600"/>
            <a:ext cx="7239000" cy="4573588"/>
          </a:xfrm>
        </p:spPr>
        <p:txBody>
          <a:bodyPr/>
          <a:lstStyle/>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SWOT analysis (strengths, weaknesses, opportunities, and threats) can also be used during risk identification.</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Helps identify the broad negative and positive risks that apply to a project.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a:extLst>
              <a:ext uri="{FF2B5EF4-FFF2-40B4-BE49-F238E27FC236}">
                <a16:creationId xmlns:a16="http://schemas.microsoft.com/office/drawing/2014/main" id="{D2B107B6-28D7-4100-B3C0-F3CD7430A46E}"/>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Register</a:t>
            </a:r>
          </a:p>
        </p:txBody>
      </p:sp>
      <p:sp>
        <p:nvSpPr>
          <p:cNvPr id="26627" name="Rectangle 2">
            <a:extLst>
              <a:ext uri="{FF2B5EF4-FFF2-40B4-BE49-F238E27FC236}">
                <a16:creationId xmlns:a16="http://schemas.microsoft.com/office/drawing/2014/main" id="{D4E28EB5-3981-42F3-B654-56D75C86FEEE}"/>
              </a:ext>
            </a:extLst>
          </p:cNvPr>
          <p:cNvSpPr>
            <a:spLocks noGrp="1" noChangeArrowheads="1"/>
          </p:cNvSpPr>
          <p:nvPr>
            <p:ph idx="1"/>
          </p:nvPr>
        </p:nvSpPr>
        <p:spPr>
          <a:xfrm>
            <a:off x="1219200" y="1524000"/>
            <a:ext cx="7239000" cy="4649788"/>
          </a:xfrm>
        </p:spPr>
        <p:txBody>
          <a:bodyPr rtlCol="0">
            <a:normAutofit/>
          </a:bodyPr>
          <a:lstStyle/>
          <a:p>
            <a:pPr algn="just" eaLnBrk="1" fontAlgn="auto" hangingPunct="1">
              <a:lnSpc>
                <a:spcPct val="104000"/>
              </a:lnSpc>
              <a:spcBef>
                <a:spcPct val="0"/>
              </a:spcBef>
              <a:spcAft>
                <a:spcPts val="1875"/>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main output of the risk identification process is a list of identified risks and other information needed to begin creating a risk register.</a:t>
            </a:r>
          </a:p>
          <a:p>
            <a:pPr algn="just" eaLnBrk="1" fontAlgn="auto" hangingPunct="1">
              <a:lnSpc>
                <a:spcPct val="104000"/>
              </a:lnSpc>
              <a:spcBef>
                <a:spcPct val="0"/>
              </a:spcBef>
              <a:spcAft>
                <a:spcPts val="1875"/>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A </a:t>
            </a:r>
            <a:r>
              <a:rPr lang="en-GB" sz="2200" b="1" dirty="0">
                <a:solidFill>
                  <a:schemeClr val="tx1">
                    <a:lumMod val="75000"/>
                    <a:lumOff val="25000"/>
                  </a:schemeClr>
                </a:solidFill>
              </a:rPr>
              <a:t>risk register</a:t>
            </a:r>
            <a:r>
              <a:rPr lang="en-GB" sz="2200" dirty="0">
                <a:solidFill>
                  <a:schemeClr val="tx1">
                    <a:lumMod val="75000"/>
                    <a:lumOff val="25000"/>
                  </a:schemeClr>
                </a:solidFill>
              </a:rPr>
              <a:t> is</a:t>
            </a:r>
            <a:r>
              <a:rPr lang="en-GB" sz="2000" dirty="0">
                <a:solidFill>
                  <a:schemeClr val="tx1">
                    <a:lumMod val="75000"/>
                    <a:lumOff val="25000"/>
                  </a:schemeClr>
                </a:solidFill>
              </a:rPr>
              <a:t>.</a:t>
            </a:r>
          </a:p>
          <a:p>
            <a:pPr lvl="1" algn="just" eaLnBrk="1" fontAlgn="auto" hangingPunct="1">
              <a:lnSpc>
                <a:spcPct val="104000"/>
              </a:lnSpc>
              <a:spcBef>
                <a:spcPct val="0"/>
              </a:spcBef>
              <a:spcAft>
                <a:spcPts val="1875"/>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dirty="0">
                <a:solidFill>
                  <a:schemeClr val="tx1">
                    <a:lumMod val="75000"/>
                    <a:lumOff val="25000"/>
                  </a:schemeClr>
                </a:solidFill>
              </a:rPr>
              <a:t>A tool for documenting potential risk events and related information.</a:t>
            </a:r>
          </a:p>
          <a:p>
            <a:pPr algn="just" eaLnBrk="1" fontAlgn="auto" hangingPunct="1">
              <a:lnSpc>
                <a:spcPct val="104000"/>
              </a:lnSpc>
              <a:spcBef>
                <a:spcPct val="0"/>
              </a:spcBef>
              <a:spcAft>
                <a:spcPts val="1875"/>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b="1" dirty="0">
                <a:solidFill>
                  <a:schemeClr val="tx1">
                    <a:lumMod val="75000"/>
                    <a:lumOff val="25000"/>
                  </a:schemeClr>
                </a:solidFill>
              </a:rPr>
              <a:t>Risk events </a:t>
            </a:r>
            <a:r>
              <a:rPr lang="en-GB" sz="2200" dirty="0">
                <a:solidFill>
                  <a:schemeClr val="tx1">
                    <a:lumMod val="75000"/>
                    <a:lumOff val="25000"/>
                  </a:schemeClr>
                </a:solidFill>
              </a:rPr>
              <a:t>refer to specific, uncertain events that may occur to the detriment or enhancement of the project.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a:extLst>
              <a:ext uri="{FF2B5EF4-FFF2-40B4-BE49-F238E27FC236}">
                <a16:creationId xmlns:a16="http://schemas.microsoft.com/office/drawing/2014/main" id="{35D84D02-C60A-4D5E-92F9-3D9A7F8620AB}"/>
              </a:ext>
            </a:extLst>
          </p:cNvPr>
          <p:cNvSpPr>
            <a:spLocks noGrp="1" noChangeArrowheads="1"/>
          </p:cNvSpPr>
          <p:nvPr>
            <p:ph type="title"/>
          </p:nvPr>
        </p:nvSpPr>
        <p:spPr>
          <a:xfrm>
            <a:off x="685800" y="457200"/>
            <a:ext cx="7761288" cy="400050"/>
          </a:xfrm>
        </p:spPr>
        <p:txBody>
          <a:bodyPr rtlCol="0">
            <a:normAutofit fontScale="90000"/>
          </a:bodyPr>
          <a:lstStyle/>
          <a:p>
            <a:pPr algn="ct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Register Contents</a:t>
            </a:r>
          </a:p>
        </p:txBody>
      </p:sp>
      <p:sp>
        <p:nvSpPr>
          <p:cNvPr id="27651" name="Rectangle 2">
            <a:extLst>
              <a:ext uri="{FF2B5EF4-FFF2-40B4-BE49-F238E27FC236}">
                <a16:creationId xmlns:a16="http://schemas.microsoft.com/office/drawing/2014/main" id="{B7FF73FA-18B4-4C8E-935A-298E580726C5}"/>
              </a:ext>
            </a:extLst>
          </p:cNvPr>
          <p:cNvSpPr>
            <a:spLocks noGrp="1" noChangeArrowheads="1"/>
          </p:cNvSpPr>
          <p:nvPr>
            <p:ph idx="1"/>
          </p:nvPr>
        </p:nvSpPr>
        <p:spPr>
          <a:xfrm>
            <a:off x="609600" y="1066800"/>
            <a:ext cx="8305800" cy="5638800"/>
          </a:xfrm>
        </p:spPr>
        <p:txBody>
          <a:bodyPr rtlCol="0">
            <a:normAutofit/>
          </a:bodyPr>
          <a:lstStyle/>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An identification number for each risk event.</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A rank for each risk event.</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name of each risk event.</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A description of each risk event.</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category under which each risk event falls.</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root cause of each risk.</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Triggers for each risk; </a:t>
            </a:r>
            <a:r>
              <a:rPr lang="en-GB" sz="2200" b="1" dirty="0">
                <a:solidFill>
                  <a:schemeClr val="tx1">
                    <a:lumMod val="75000"/>
                    <a:lumOff val="25000"/>
                  </a:schemeClr>
                </a:solidFill>
              </a:rPr>
              <a:t>triggers</a:t>
            </a:r>
            <a:r>
              <a:rPr lang="en-GB" sz="2200" dirty="0">
                <a:solidFill>
                  <a:schemeClr val="tx1">
                    <a:lumMod val="75000"/>
                    <a:lumOff val="25000"/>
                  </a:schemeClr>
                </a:solidFill>
              </a:rPr>
              <a:t> are indicators or symptoms of actual risk events.</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Potential responses to each risk.</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a:t>
            </a:r>
            <a:r>
              <a:rPr lang="en-GB" sz="2200" b="1" dirty="0">
                <a:solidFill>
                  <a:schemeClr val="tx1">
                    <a:lumMod val="75000"/>
                    <a:lumOff val="25000"/>
                  </a:schemeClr>
                </a:solidFill>
              </a:rPr>
              <a:t>risk owner</a:t>
            </a:r>
            <a:r>
              <a:rPr lang="en-GB" sz="2200" dirty="0">
                <a:solidFill>
                  <a:schemeClr val="tx1">
                    <a:lumMod val="75000"/>
                    <a:lumOff val="25000"/>
                  </a:schemeClr>
                </a:solidFill>
              </a:rPr>
              <a:t> or person who will own or take responsibility for each risk.</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probability and impact of each risk occurring.</a:t>
            </a:r>
          </a:p>
          <a:p>
            <a:pPr algn="just" eaLnBrk="1" fontAlgn="auto" hangingPunct="1">
              <a:lnSpc>
                <a:spcPct val="104000"/>
              </a:lnSpc>
              <a:spcBef>
                <a:spcPct val="0"/>
              </a:spcBef>
              <a:spcAft>
                <a:spcPts val="43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200" dirty="0">
                <a:solidFill>
                  <a:schemeClr val="tx1">
                    <a:lumMod val="75000"/>
                    <a:lumOff val="25000"/>
                  </a:schemeClr>
                </a:solidFill>
              </a:rPr>
              <a:t>The status of each risk.</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a:extLst>
              <a:ext uri="{FF2B5EF4-FFF2-40B4-BE49-F238E27FC236}">
                <a16:creationId xmlns:a16="http://schemas.microsoft.com/office/drawing/2014/main" id="{F49C2B4D-ACC3-4CEE-8223-E16ABFDE545D}"/>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Table 11-5. Sample Risk Register</a:t>
            </a:r>
          </a:p>
        </p:txBody>
      </p:sp>
      <p:grpSp>
        <p:nvGrpSpPr>
          <p:cNvPr id="66563" name="Group 2">
            <a:extLst>
              <a:ext uri="{FF2B5EF4-FFF2-40B4-BE49-F238E27FC236}">
                <a16:creationId xmlns:a16="http://schemas.microsoft.com/office/drawing/2014/main" id="{AF644DDC-E0C0-410E-A4EA-7D4F56A12BF4}"/>
              </a:ext>
            </a:extLst>
          </p:cNvPr>
          <p:cNvGrpSpPr>
            <a:grpSpLocks/>
          </p:cNvGrpSpPr>
          <p:nvPr/>
        </p:nvGrpSpPr>
        <p:grpSpPr bwMode="auto">
          <a:xfrm>
            <a:off x="457200" y="1447800"/>
            <a:ext cx="8305800" cy="2362200"/>
            <a:chOff x="576" y="912"/>
            <a:chExt cx="5040" cy="1296"/>
          </a:xfrm>
        </p:grpSpPr>
        <p:sp>
          <p:nvSpPr>
            <p:cNvPr id="66564" name="Rectangle 3">
              <a:extLst>
                <a:ext uri="{FF2B5EF4-FFF2-40B4-BE49-F238E27FC236}">
                  <a16:creationId xmlns:a16="http://schemas.microsoft.com/office/drawing/2014/main" id="{65695F48-2C64-4B56-885C-625EDC13442E}"/>
                </a:ext>
              </a:extLst>
            </p:cNvPr>
            <p:cNvSpPr>
              <a:spLocks noChangeArrowheads="1"/>
            </p:cNvSpPr>
            <p:nvPr/>
          </p:nvSpPr>
          <p:spPr bwMode="auto">
            <a:xfrm>
              <a:off x="5261" y="1889"/>
              <a:ext cx="355"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65" name="Rectangle 4">
              <a:extLst>
                <a:ext uri="{FF2B5EF4-FFF2-40B4-BE49-F238E27FC236}">
                  <a16:creationId xmlns:a16="http://schemas.microsoft.com/office/drawing/2014/main" id="{0210C6B6-65AD-4068-928D-D93FDA57C58A}"/>
                </a:ext>
              </a:extLst>
            </p:cNvPr>
            <p:cNvSpPr>
              <a:spLocks noChangeArrowheads="1"/>
            </p:cNvSpPr>
            <p:nvPr/>
          </p:nvSpPr>
          <p:spPr bwMode="auto">
            <a:xfrm>
              <a:off x="4872" y="1889"/>
              <a:ext cx="389"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66" name="Rectangle 5">
              <a:extLst>
                <a:ext uri="{FF2B5EF4-FFF2-40B4-BE49-F238E27FC236}">
                  <a16:creationId xmlns:a16="http://schemas.microsoft.com/office/drawing/2014/main" id="{CE3D7ECA-CA98-4305-B098-4A7C3D0E5780}"/>
                </a:ext>
              </a:extLst>
            </p:cNvPr>
            <p:cNvSpPr>
              <a:spLocks noChangeArrowheads="1"/>
            </p:cNvSpPr>
            <p:nvPr/>
          </p:nvSpPr>
          <p:spPr bwMode="auto">
            <a:xfrm>
              <a:off x="4291" y="1889"/>
              <a:ext cx="581"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67" name="Rectangle 6">
              <a:extLst>
                <a:ext uri="{FF2B5EF4-FFF2-40B4-BE49-F238E27FC236}">
                  <a16:creationId xmlns:a16="http://schemas.microsoft.com/office/drawing/2014/main" id="{7E829DE4-859C-470D-9A54-FF083654A44A}"/>
                </a:ext>
              </a:extLst>
            </p:cNvPr>
            <p:cNvSpPr>
              <a:spLocks noChangeArrowheads="1"/>
            </p:cNvSpPr>
            <p:nvPr/>
          </p:nvSpPr>
          <p:spPr bwMode="auto">
            <a:xfrm>
              <a:off x="3898" y="1889"/>
              <a:ext cx="394"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68" name="Rectangle 7">
              <a:extLst>
                <a:ext uri="{FF2B5EF4-FFF2-40B4-BE49-F238E27FC236}">
                  <a16:creationId xmlns:a16="http://schemas.microsoft.com/office/drawing/2014/main" id="{C5D37A37-FC8A-40A6-BC98-F0F5BF52CB1E}"/>
                </a:ext>
              </a:extLst>
            </p:cNvPr>
            <p:cNvSpPr>
              <a:spLocks noChangeArrowheads="1"/>
            </p:cNvSpPr>
            <p:nvPr/>
          </p:nvSpPr>
          <p:spPr bwMode="auto">
            <a:xfrm>
              <a:off x="3343" y="1889"/>
              <a:ext cx="555"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69" name="Rectangle 8">
              <a:extLst>
                <a:ext uri="{FF2B5EF4-FFF2-40B4-BE49-F238E27FC236}">
                  <a16:creationId xmlns:a16="http://schemas.microsoft.com/office/drawing/2014/main" id="{9884E407-27BA-408F-A282-CC2523F54D94}"/>
                </a:ext>
              </a:extLst>
            </p:cNvPr>
            <p:cNvSpPr>
              <a:spLocks noChangeArrowheads="1"/>
            </p:cNvSpPr>
            <p:nvPr/>
          </p:nvSpPr>
          <p:spPr bwMode="auto">
            <a:xfrm>
              <a:off x="2892" y="1889"/>
              <a:ext cx="451"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0" name="Rectangle 9">
              <a:extLst>
                <a:ext uri="{FF2B5EF4-FFF2-40B4-BE49-F238E27FC236}">
                  <a16:creationId xmlns:a16="http://schemas.microsoft.com/office/drawing/2014/main" id="{C7BD7715-5351-4BEB-8853-16A97F2458C2}"/>
                </a:ext>
              </a:extLst>
            </p:cNvPr>
            <p:cNvSpPr>
              <a:spLocks noChangeArrowheads="1"/>
            </p:cNvSpPr>
            <p:nvPr/>
          </p:nvSpPr>
          <p:spPr bwMode="auto">
            <a:xfrm>
              <a:off x="2508" y="1889"/>
              <a:ext cx="384"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1" name="Rectangle 10">
              <a:extLst>
                <a:ext uri="{FF2B5EF4-FFF2-40B4-BE49-F238E27FC236}">
                  <a16:creationId xmlns:a16="http://schemas.microsoft.com/office/drawing/2014/main" id="{45D2C858-544D-4B7D-8FAA-4293BEA131DC}"/>
                </a:ext>
              </a:extLst>
            </p:cNvPr>
            <p:cNvSpPr>
              <a:spLocks noChangeArrowheads="1"/>
            </p:cNvSpPr>
            <p:nvPr/>
          </p:nvSpPr>
          <p:spPr bwMode="auto">
            <a:xfrm>
              <a:off x="2028" y="1889"/>
              <a:ext cx="480"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2" name="Rectangle 11">
              <a:extLst>
                <a:ext uri="{FF2B5EF4-FFF2-40B4-BE49-F238E27FC236}">
                  <a16:creationId xmlns:a16="http://schemas.microsoft.com/office/drawing/2014/main" id="{8D6DD619-D4A2-4534-81EF-460C05FF2DB9}"/>
                </a:ext>
              </a:extLst>
            </p:cNvPr>
            <p:cNvSpPr>
              <a:spLocks noChangeArrowheads="1"/>
            </p:cNvSpPr>
            <p:nvPr/>
          </p:nvSpPr>
          <p:spPr bwMode="auto">
            <a:xfrm>
              <a:off x="1446" y="1889"/>
              <a:ext cx="582"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3" name="Rectangle 12">
              <a:extLst>
                <a:ext uri="{FF2B5EF4-FFF2-40B4-BE49-F238E27FC236}">
                  <a16:creationId xmlns:a16="http://schemas.microsoft.com/office/drawing/2014/main" id="{BD40F158-5AA6-4AE5-9564-E1EE21B80791}"/>
                </a:ext>
              </a:extLst>
            </p:cNvPr>
            <p:cNvSpPr>
              <a:spLocks noChangeArrowheads="1"/>
            </p:cNvSpPr>
            <p:nvPr/>
          </p:nvSpPr>
          <p:spPr bwMode="auto">
            <a:xfrm>
              <a:off x="1153" y="1889"/>
              <a:ext cx="293"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4" name="Rectangle 13">
              <a:extLst>
                <a:ext uri="{FF2B5EF4-FFF2-40B4-BE49-F238E27FC236}">
                  <a16:creationId xmlns:a16="http://schemas.microsoft.com/office/drawing/2014/main" id="{4D1C8E0C-D635-470B-92EF-06BFA30C077A}"/>
                </a:ext>
              </a:extLst>
            </p:cNvPr>
            <p:cNvSpPr>
              <a:spLocks noChangeArrowheads="1"/>
            </p:cNvSpPr>
            <p:nvPr/>
          </p:nvSpPr>
          <p:spPr bwMode="auto">
            <a:xfrm>
              <a:off x="832" y="1889"/>
              <a:ext cx="322"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000">
                  <a:solidFill>
                    <a:srgbClr val="000000"/>
                  </a:solidFill>
                  <a:latin typeface="Times New Roman" panose="02020603050405020304" pitchFamily="18" charset="0"/>
                  <a:cs typeface="Times New Roman" panose="02020603050405020304" pitchFamily="18" charset="0"/>
                </a:rPr>
                <a:t>3</a:t>
              </a:r>
            </a:p>
          </p:txBody>
        </p:sp>
        <p:sp>
          <p:nvSpPr>
            <p:cNvPr id="66575" name="Rectangle 14">
              <a:extLst>
                <a:ext uri="{FF2B5EF4-FFF2-40B4-BE49-F238E27FC236}">
                  <a16:creationId xmlns:a16="http://schemas.microsoft.com/office/drawing/2014/main" id="{979C3A7B-B756-42BC-A751-F2C4868C5BC1}"/>
                </a:ext>
              </a:extLst>
            </p:cNvPr>
            <p:cNvSpPr>
              <a:spLocks noChangeArrowheads="1"/>
            </p:cNvSpPr>
            <p:nvPr/>
          </p:nvSpPr>
          <p:spPr bwMode="auto">
            <a:xfrm>
              <a:off x="576" y="1889"/>
              <a:ext cx="256"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000">
                  <a:solidFill>
                    <a:srgbClr val="000000"/>
                  </a:solidFill>
                  <a:latin typeface="Times New Roman" panose="02020603050405020304" pitchFamily="18" charset="0"/>
                  <a:cs typeface="Times New Roman" panose="02020603050405020304" pitchFamily="18" charset="0"/>
                </a:rPr>
                <a:t>R7</a:t>
              </a:r>
            </a:p>
          </p:txBody>
        </p:sp>
        <p:sp>
          <p:nvSpPr>
            <p:cNvPr id="66576" name="Rectangle 15">
              <a:extLst>
                <a:ext uri="{FF2B5EF4-FFF2-40B4-BE49-F238E27FC236}">
                  <a16:creationId xmlns:a16="http://schemas.microsoft.com/office/drawing/2014/main" id="{5624A4D7-061D-4878-BDAC-21BBE7AD4A08}"/>
                </a:ext>
              </a:extLst>
            </p:cNvPr>
            <p:cNvSpPr>
              <a:spLocks noChangeArrowheads="1"/>
            </p:cNvSpPr>
            <p:nvPr/>
          </p:nvSpPr>
          <p:spPr bwMode="auto">
            <a:xfrm>
              <a:off x="5261" y="1569"/>
              <a:ext cx="355"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7" name="Rectangle 16">
              <a:extLst>
                <a:ext uri="{FF2B5EF4-FFF2-40B4-BE49-F238E27FC236}">
                  <a16:creationId xmlns:a16="http://schemas.microsoft.com/office/drawing/2014/main" id="{45D16F2E-36D8-426D-A941-36729CBF243D}"/>
                </a:ext>
              </a:extLst>
            </p:cNvPr>
            <p:cNvSpPr>
              <a:spLocks noChangeArrowheads="1"/>
            </p:cNvSpPr>
            <p:nvPr/>
          </p:nvSpPr>
          <p:spPr bwMode="auto">
            <a:xfrm>
              <a:off x="4872" y="1569"/>
              <a:ext cx="389"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8" name="Rectangle 17">
              <a:extLst>
                <a:ext uri="{FF2B5EF4-FFF2-40B4-BE49-F238E27FC236}">
                  <a16:creationId xmlns:a16="http://schemas.microsoft.com/office/drawing/2014/main" id="{90E007E1-9296-47A9-8303-B32E1C50275D}"/>
                </a:ext>
              </a:extLst>
            </p:cNvPr>
            <p:cNvSpPr>
              <a:spLocks noChangeArrowheads="1"/>
            </p:cNvSpPr>
            <p:nvPr/>
          </p:nvSpPr>
          <p:spPr bwMode="auto">
            <a:xfrm>
              <a:off x="4291" y="1569"/>
              <a:ext cx="581"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79" name="Rectangle 18">
              <a:extLst>
                <a:ext uri="{FF2B5EF4-FFF2-40B4-BE49-F238E27FC236}">
                  <a16:creationId xmlns:a16="http://schemas.microsoft.com/office/drawing/2014/main" id="{D7EB7C11-EBE7-4C05-95A9-03A1768940F0}"/>
                </a:ext>
              </a:extLst>
            </p:cNvPr>
            <p:cNvSpPr>
              <a:spLocks noChangeArrowheads="1"/>
            </p:cNvSpPr>
            <p:nvPr/>
          </p:nvSpPr>
          <p:spPr bwMode="auto">
            <a:xfrm>
              <a:off x="3898" y="1569"/>
              <a:ext cx="394"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0" name="Rectangle 19">
              <a:extLst>
                <a:ext uri="{FF2B5EF4-FFF2-40B4-BE49-F238E27FC236}">
                  <a16:creationId xmlns:a16="http://schemas.microsoft.com/office/drawing/2014/main" id="{70B08333-EABB-494A-8D62-433926537F88}"/>
                </a:ext>
              </a:extLst>
            </p:cNvPr>
            <p:cNvSpPr>
              <a:spLocks noChangeArrowheads="1"/>
            </p:cNvSpPr>
            <p:nvPr/>
          </p:nvSpPr>
          <p:spPr bwMode="auto">
            <a:xfrm>
              <a:off x="3343" y="1569"/>
              <a:ext cx="555"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1" name="Rectangle 20">
              <a:extLst>
                <a:ext uri="{FF2B5EF4-FFF2-40B4-BE49-F238E27FC236}">
                  <a16:creationId xmlns:a16="http://schemas.microsoft.com/office/drawing/2014/main" id="{537E477A-0AD7-49D0-894B-2E423C882FA5}"/>
                </a:ext>
              </a:extLst>
            </p:cNvPr>
            <p:cNvSpPr>
              <a:spLocks noChangeArrowheads="1"/>
            </p:cNvSpPr>
            <p:nvPr/>
          </p:nvSpPr>
          <p:spPr bwMode="auto">
            <a:xfrm>
              <a:off x="2892" y="1569"/>
              <a:ext cx="451"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2" name="Rectangle 21">
              <a:extLst>
                <a:ext uri="{FF2B5EF4-FFF2-40B4-BE49-F238E27FC236}">
                  <a16:creationId xmlns:a16="http://schemas.microsoft.com/office/drawing/2014/main" id="{CDDF0A0D-EB93-489B-B64C-3D73ED1067AA}"/>
                </a:ext>
              </a:extLst>
            </p:cNvPr>
            <p:cNvSpPr>
              <a:spLocks noChangeArrowheads="1"/>
            </p:cNvSpPr>
            <p:nvPr/>
          </p:nvSpPr>
          <p:spPr bwMode="auto">
            <a:xfrm>
              <a:off x="2508" y="1569"/>
              <a:ext cx="384"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3" name="Rectangle 22">
              <a:extLst>
                <a:ext uri="{FF2B5EF4-FFF2-40B4-BE49-F238E27FC236}">
                  <a16:creationId xmlns:a16="http://schemas.microsoft.com/office/drawing/2014/main" id="{A5990247-720F-488A-96E4-A1444900ECCB}"/>
                </a:ext>
              </a:extLst>
            </p:cNvPr>
            <p:cNvSpPr>
              <a:spLocks noChangeArrowheads="1"/>
            </p:cNvSpPr>
            <p:nvPr/>
          </p:nvSpPr>
          <p:spPr bwMode="auto">
            <a:xfrm>
              <a:off x="2028" y="1569"/>
              <a:ext cx="480"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4" name="Rectangle 23">
              <a:extLst>
                <a:ext uri="{FF2B5EF4-FFF2-40B4-BE49-F238E27FC236}">
                  <a16:creationId xmlns:a16="http://schemas.microsoft.com/office/drawing/2014/main" id="{FA0DD0AE-0C14-482D-8E96-5D029CBEC87C}"/>
                </a:ext>
              </a:extLst>
            </p:cNvPr>
            <p:cNvSpPr>
              <a:spLocks noChangeArrowheads="1"/>
            </p:cNvSpPr>
            <p:nvPr/>
          </p:nvSpPr>
          <p:spPr bwMode="auto">
            <a:xfrm>
              <a:off x="1446" y="1569"/>
              <a:ext cx="582"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5" name="Rectangle 24">
              <a:extLst>
                <a:ext uri="{FF2B5EF4-FFF2-40B4-BE49-F238E27FC236}">
                  <a16:creationId xmlns:a16="http://schemas.microsoft.com/office/drawing/2014/main" id="{8F895768-DA7C-478C-AFEF-442E52E69496}"/>
                </a:ext>
              </a:extLst>
            </p:cNvPr>
            <p:cNvSpPr>
              <a:spLocks noChangeArrowheads="1"/>
            </p:cNvSpPr>
            <p:nvPr/>
          </p:nvSpPr>
          <p:spPr bwMode="auto">
            <a:xfrm>
              <a:off x="1153" y="1569"/>
              <a:ext cx="293"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6" name="Rectangle 25">
              <a:extLst>
                <a:ext uri="{FF2B5EF4-FFF2-40B4-BE49-F238E27FC236}">
                  <a16:creationId xmlns:a16="http://schemas.microsoft.com/office/drawing/2014/main" id="{EA872F6A-FC36-45DC-8C64-0D7234F9D83E}"/>
                </a:ext>
              </a:extLst>
            </p:cNvPr>
            <p:cNvSpPr>
              <a:spLocks noChangeArrowheads="1"/>
            </p:cNvSpPr>
            <p:nvPr/>
          </p:nvSpPr>
          <p:spPr bwMode="auto">
            <a:xfrm>
              <a:off x="832" y="1569"/>
              <a:ext cx="322"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000">
                  <a:solidFill>
                    <a:srgbClr val="000000"/>
                  </a:solidFill>
                  <a:latin typeface="Times New Roman" panose="02020603050405020304" pitchFamily="18" charset="0"/>
                  <a:cs typeface="Times New Roman" panose="02020603050405020304" pitchFamily="18" charset="0"/>
                </a:rPr>
                <a:t>2</a:t>
              </a:r>
            </a:p>
          </p:txBody>
        </p:sp>
        <p:sp>
          <p:nvSpPr>
            <p:cNvPr id="66587" name="Rectangle 26">
              <a:extLst>
                <a:ext uri="{FF2B5EF4-FFF2-40B4-BE49-F238E27FC236}">
                  <a16:creationId xmlns:a16="http://schemas.microsoft.com/office/drawing/2014/main" id="{65846CB3-A8FC-454F-8506-762B6DBAC809}"/>
                </a:ext>
              </a:extLst>
            </p:cNvPr>
            <p:cNvSpPr>
              <a:spLocks noChangeArrowheads="1"/>
            </p:cNvSpPr>
            <p:nvPr/>
          </p:nvSpPr>
          <p:spPr bwMode="auto">
            <a:xfrm>
              <a:off x="576" y="1569"/>
              <a:ext cx="256"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000">
                  <a:solidFill>
                    <a:srgbClr val="000000"/>
                  </a:solidFill>
                  <a:latin typeface="Times New Roman" panose="02020603050405020304" pitchFamily="18" charset="0"/>
                  <a:cs typeface="Times New Roman" panose="02020603050405020304" pitchFamily="18" charset="0"/>
                </a:rPr>
                <a:t>R21</a:t>
              </a:r>
            </a:p>
          </p:txBody>
        </p:sp>
        <p:sp>
          <p:nvSpPr>
            <p:cNvPr id="66588" name="Rectangle 27">
              <a:extLst>
                <a:ext uri="{FF2B5EF4-FFF2-40B4-BE49-F238E27FC236}">
                  <a16:creationId xmlns:a16="http://schemas.microsoft.com/office/drawing/2014/main" id="{D016C879-87FA-4D16-83FF-7E182B63A457}"/>
                </a:ext>
              </a:extLst>
            </p:cNvPr>
            <p:cNvSpPr>
              <a:spLocks noChangeArrowheads="1"/>
            </p:cNvSpPr>
            <p:nvPr/>
          </p:nvSpPr>
          <p:spPr bwMode="auto">
            <a:xfrm>
              <a:off x="5261" y="1232"/>
              <a:ext cx="355"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89" name="Rectangle 28">
              <a:extLst>
                <a:ext uri="{FF2B5EF4-FFF2-40B4-BE49-F238E27FC236}">
                  <a16:creationId xmlns:a16="http://schemas.microsoft.com/office/drawing/2014/main" id="{D781CBE0-022E-49E4-8BB2-E0536A273E1A}"/>
                </a:ext>
              </a:extLst>
            </p:cNvPr>
            <p:cNvSpPr>
              <a:spLocks noChangeArrowheads="1"/>
            </p:cNvSpPr>
            <p:nvPr/>
          </p:nvSpPr>
          <p:spPr bwMode="auto">
            <a:xfrm>
              <a:off x="4872" y="1232"/>
              <a:ext cx="389"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0" name="Rectangle 29">
              <a:extLst>
                <a:ext uri="{FF2B5EF4-FFF2-40B4-BE49-F238E27FC236}">
                  <a16:creationId xmlns:a16="http://schemas.microsoft.com/office/drawing/2014/main" id="{359527B0-F686-4B2C-8983-DA221C8C508C}"/>
                </a:ext>
              </a:extLst>
            </p:cNvPr>
            <p:cNvSpPr>
              <a:spLocks noChangeArrowheads="1"/>
            </p:cNvSpPr>
            <p:nvPr/>
          </p:nvSpPr>
          <p:spPr bwMode="auto">
            <a:xfrm>
              <a:off x="4291" y="1232"/>
              <a:ext cx="581"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1" name="Rectangle 30">
              <a:extLst>
                <a:ext uri="{FF2B5EF4-FFF2-40B4-BE49-F238E27FC236}">
                  <a16:creationId xmlns:a16="http://schemas.microsoft.com/office/drawing/2014/main" id="{DA659469-1805-4F1D-8279-7416FFF0DD75}"/>
                </a:ext>
              </a:extLst>
            </p:cNvPr>
            <p:cNvSpPr>
              <a:spLocks noChangeArrowheads="1"/>
            </p:cNvSpPr>
            <p:nvPr/>
          </p:nvSpPr>
          <p:spPr bwMode="auto">
            <a:xfrm>
              <a:off x="3898" y="1232"/>
              <a:ext cx="394"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2" name="Rectangle 31">
              <a:extLst>
                <a:ext uri="{FF2B5EF4-FFF2-40B4-BE49-F238E27FC236}">
                  <a16:creationId xmlns:a16="http://schemas.microsoft.com/office/drawing/2014/main" id="{9A535446-039E-45B3-8657-031BB56B514C}"/>
                </a:ext>
              </a:extLst>
            </p:cNvPr>
            <p:cNvSpPr>
              <a:spLocks noChangeArrowheads="1"/>
            </p:cNvSpPr>
            <p:nvPr/>
          </p:nvSpPr>
          <p:spPr bwMode="auto">
            <a:xfrm>
              <a:off x="3343" y="1232"/>
              <a:ext cx="555"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3" name="Rectangle 32">
              <a:extLst>
                <a:ext uri="{FF2B5EF4-FFF2-40B4-BE49-F238E27FC236}">
                  <a16:creationId xmlns:a16="http://schemas.microsoft.com/office/drawing/2014/main" id="{75BABB0E-C1F7-4977-8501-99CE2625218F}"/>
                </a:ext>
              </a:extLst>
            </p:cNvPr>
            <p:cNvSpPr>
              <a:spLocks noChangeArrowheads="1"/>
            </p:cNvSpPr>
            <p:nvPr/>
          </p:nvSpPr>
          <p:spPr bwMode="auto">
            <a:xfrm>
              <a:off x="2892" y="1232"/>
              <a:ext cx="451"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4" name="Rectangle 33">
              <a:extLst>
                <a:ext uri="{FF2B5EF4-FFF2-40B4-BE49-F238E27FC236}">
                  <a16:creationId xmlns:a16="http://schemas.microsoft.com/office/drawing/2014/main" id="{0F06976A-0F08-439D-81B8-28BAEC086DF4}"/>
                </a:ext>
              </a:extLst>
            </p:cNvPr>
            <p:cNvSpPr>
              <a:spLocks noChangeArrowheads="1"/>
            </p:cNvSpPr>
            <p:nvPr/>
          </p:nvSpPr>
          <p:spPr bwMode="auto">
            <a:xfrm>
              <a:off x="2508" y="1232"/>
              <a:ext cx="384"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5" name="Rectangle 34">
              <a:extLst>
                <a:ext uri="{FF2B5EF4-FFF2-40B4-BE49-F238E27FC236}">
                  <a16:creationId xmlns:a16="http://schemas.microsoft.com/office/drawing/2014/main" id="{C38F6534-8BE2-4E58-8755-71F87BCC3877}"/>
                </a:ext>
              </a:extLst>
            </p:cNvPr>
            <p:cNvSpPr>
              <a:spLocks noChangeArrowheads="1"/>
            </p:cNvSpPr>
            <p:nvPr/>
          </p:nvSpPr>
          <p:spPr bwMode="auto">
            <a:xfrm>
              <a:off x="2028" y="1232"/>
              <a:ext cx="480"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6" name="Rectangle 35">
              <a:extLst>
                <a:ext uri="{FF2B5EF4-FFF2-40B4-BE49-F238E27FC236}">
                  <a16:creationId xmlns:a16="http://schemas.microsoft.com/office/drawing/2014/main" id="{F37C65ED-CBFF-4010-A7AD-350579D207B3}"/>
                </a:ext>
              </a:extLst>
            </p:cNvPr>
            <p:cNvSpPr>
              <a:spLocks noChangeArrowheads="1"/>
            </p:cNvSpPr>
            <p:nvPr/>
          </p:nvSpPr>
          <p:spPr bwMode="auto">
            <a:xfrm>
              <a:off x="1446" y="1232"/>
              <a:ext cx="582"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7" name="Rectangle 36">
              <a:extLst>
                <a:ext uri="{FF2B5EF4-FFF2-40B4-BE49-F238E27FC236}">
                  <a16:creationId xmlns:a16="http://schemas.microsoft.com/office/drawing/2014/main" id="{1FF45846-6BFE-45E0-AB33-64CB11B346CA}"/>
                </a:ext>
              </a:extLst>
            </p:cNvPr>
            <p:cNvSpPr>
              <a:spLocks noChangeArrowheads="1"/>
            </p:cNvSpPr>
            <p:nvPr/>
          </p:nvSpPr>
          <p:spPr bwMode="auto">
            <a:xfrm>
              <a:off x="1153" y="1232"/>
              <a:ext cx="293"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ts val="1000"/>
                </a:spcBef>
                <a:buClr>
                  <a:schemeClr val="accent1"/>
                </a:buClr>
                <a:buFont typeface="Wingdings 3" panose="05040102010807070707" pitchFamily="18" charset="2"/>
                <a:buChar char=""/>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defRPr sz="1200">
                  <a:solidFill>
                    <a:srgbClr val="404040"/>
                  </a:solidFill>
                  <a:latin typeface="Century Gothic" panose="020B0502020202020204" pitchFamily="34" charset="0"/>
                </a:defRPr>
              </a:lvl9pPr>
            </a:lstStyle>
            <a:p>
              <a:pPr eaLnBrk="1" hangingPunct="1">
                <a:lnSpc>
                  <a:spcPct val="96000"/>
                </a:lnSpc>
                <a:spcBef>
                  <a:spcPct val="0"/>
                </a:spcBef>
                <a:buClr>
                  <a:srgbClr val="000000"/>
                </a:buClr>
                <a:buFont typeface="Times New Roman" panose="02020603050405020304" pitchFamily="18" charset="0"/>
                <a:buNone/>
              </a:pPr>
              <a:endParaRPr lang="en-US" altLang="en-US">
                <a:solidFill>
                  <a:schemeClr val="bg1"/>
                </a:solidFill>
                <a:latin typeface="Times New Roman" panose="02020603050405020304" pitchFamily="18" charset="0"/>
              </a:endParaRPr>
            </a:p>
          </p:txBody>
        </p:sp>
        <p:sp>
          <p:nvSpPr>
            <p:cNvPr id="66598" name="Rectangle 37">
              <a:extLst>
                <a:ext uri="{FF2B5EF4-FFF2-40B4-BE49-F238E27FC236}">
                  <a16:creationId xmlns:a16="http://schemas.microsoft.com/office/drawing/2014/main" id="{E0FDBBF8-9DB9-4EFA-9CE1-9F8A8A3C4617}"/>
                </a:ext>
              </a:extLst>
            </p:cNvPr>
            <p:cNvSpPr>
              <a:spLocks noChangeArrowheads="1"/>
            </p:cNvSpPr>
            <p:nvPr/>
          </p:nvSpPr>
          <p:spPr bwMode="auto">
            <a:xfrm>
              <a:off x="832" y="1232"/>
              <a:ext cx="322"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000">
                  <a:solidFill>
                    <a:srgbClr val="000000"/>
                  </a:solidFill>
                  <a:latin typeface="Times New Roman" panose="02020603050405020304" pitchFamily="18" charset="0"/>
                  <a:cs typeface="Times New Roman" panose="02020603050405020304" pitchFamily="18" charset="0"/>
                </a:rPr>
                <a:t>1</a:t>
              </a:r>
            </a:p>
          </p:txBody>
        </p:sp>
        <p:sp>
          <p:nvSpPr>
            <p:cNvPr id="66599" name="Rectangle 38">
              <a:extLst>
                <a:ext uri="{FF2B5EF4-FFF2-40B4-BE49-F238E27FC236}">
                  <a16:creationId xmlns:a16="http://schemas.microsoft.com/office/drawing/2014/main" id="{8B4FEC75-0422-433C-9BB3-B2853BB5B6DD}"/>
                </a:ext>
              </a:extLst>
            </p:cNvPr>
            <p:cNvSpPr>
              <a:spLocks noChangeArrowheads="1"/>
            </p:cNvSpPr>
            <p:nvPr/>
          </p:nvSpPr>
          <p:spPr bwMode="auto">
            <a:xfrm>
              <a:off x="576" y="1232"/>
              <a:ext cx="256"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000">
                  <a:solidFill>
                    <a:srgbClr val="000000"/>
                  </a:solidFill>
                  <a:latin typeface="Times New Roman" panose="02020603050405020304" pitchFamily="18" charset="0"/>
                  <a:cs typeface="Times New Roman" panose="02020603050405020304" pitchFamily="18" charset="0"/>
                </a:rPr>
                <a:t>R44</a:t>
              </a:r>
            </a:p>
          </p:txBody>
        </p:sp>
        <p:sp>
          <p:nvSpPr>
            <p:cNvPr id="66600" name="Rectangle 39">
              <a:extLst>
                <a:ext uri="{FF2B5EF4-FFF2-40B4-BE49-F238E27FC236}">
                  <a16:creationId xmlns:a16="http://schemas.microsoft.com/office/drawing/2014/main" id="{813223C7-D226-4FBC-8933-8648D043409D}"/>
                </a:ext>
              </a:extLst>
            </p:cNvPr>
            <p:cNvSpPr>
              <a:spLocks noChangeArrowheads="1"/>
            </p:cNvSpPr>
            <p:nvPr/>
          </p:nvSpPr>
          <p:spPr bwMode="auto">
            <a:xfrm>
              <a:off x="5261" y="912"/>
              <a:ext cx="355"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Status</a:t>
              </a:r>
            </a:p>
          </p:txBody>
        </p:sp>
        <p:sp>
          <p:nvSpPr>
            <p:cNvPr id="66601" name="Rectangle 40">
              <a:extLst>
                <a:ext uri="{FF2B5EF4-FFF2-40B4-BE49-F238E27FC236}">
                  <a16:creationId xmlns:a16="http://schemas.microsoft.com/office/drawing/2014/main" id="{5EC1B332-8F9C-40A1-9888-01501E78332F}"/>
                </a:ext>
              </a:extLst>
            </p:cNvPr>
            <p:cNvSpPr>
              <a:spLocks noChangeArrowheads="1"/>
            </p:cNvSpPr>
            <p:nvPr/>
          </p:nvSpPr>
          <p:spPr bwMode="auto">
            <a:xfrm>
              <a:off x="4872" y="912"/>
              <a:ext cx="389"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Impact</a:t>
              </a:r>
            </a:p>
          </p:txBody>
        </p:sp>
        <p:sp>
          <p:nvSpPr>
            <p:cNvPr id="66602" name="Rectangle 41">
              <a:extLst>
                <a:ext uri="{FF2B5EF4-FFF2-40B4-BE49-F238E27FC236}">
                  <a16:creationId xmlns:a16="http://schemas.microsoft.com/office/drawing/2014/main" id="{158A4D0A-42D3-44ED-A2B9-52ED413FA4E0}"/>
                </a:ext>
              </a:extLst>
            </p:cNvPr>
            <p:cNvSpPr>
              <a:spLocks noChangeArrowheads="1"/>
            </p:cNvSpPr>
            <p:nvPr/>
          </p:nvSpPr>
          <p:spPr bwMode="auto">
            <a:xfrm>
              <a:off x="4291" y="912"/>
              <a:ext cx="581"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New York" charset="0"/>
                  <a:cs typeface="Times New Roman" panose="02020603050405020304" pitchFamily="18" charset="0"/>
                </a:rPr>
                <a:t>Probability</a:t>
              </a:r>
            </a:p>
          </p:txBody>
        </p:sp>
        <p:sp>
          <p:nvSpPr>
            <p:cNvPr id="66603" name="Rectangle 42">
              <a:extLst>
                <a:ext uri="{FF2B5EF4-FFF2-40B4-BE49-F238E27FC236}">
                  <a16:creationId xmlns:a16="http://schemas.microsoft.com/office/drawing/2014/main" id="{9BC8B86A-1F55-4E46-A881-2AD556CC7A05}"/>
                </a:ext>
              </a:extLst>
            </p:cNvPr>
            <p:cNvSpPr>
              <a:spLocks noChangeArrowheads="1"/>
            </p:cNvSpPr>
            <p:nvPr/>
          </p:nvSpPr>
          <p:spPr bwMode="auto">
            <a:xfrm>
              <a:off x="3898" y="912"/>
              <a:ext cx="394"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Risk</a:t>
              </a:r>
            </a:p>
            <a:p>
              <a:pPr>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Owner</a:t>
              </a:r>
            </a:p>
          </p:txBody>
        </p:sp>
        <p:sp>
          <p:nvSpPr>
            <p:cNvPr id="66604" name="Rectangle 43">
              <a:extLst>
                <a:ext uri="{FF2B5EF4-FFF2-40B4-BE49-F238E27FC236}">
                  <a16:creationId xmlns:a16="http://schemas.microsoft.com/office/drawing/2014/main" id="{46A239E7-67A6-4C78-90FE-6A35609114DF}"/>
                </a:ext>
              </a:extLst>
            </p:cNvPr>
            <p:cNvSpPr>
              <a:spLocks noChangeArrowheads="1"/>
            </p:cNvSpPr>
            <p:nvPr/>
          </p:nvSpPr>
          <p:spPr bwMode="auto">
            <a:xfrm>
              <a:off x="3343" y="912"/>
              <a:ext cx="555"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Potential</a:t>
              </a:r>
            </a:p>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Responses</a:t>
              </a:r>
            </a:p>
          </p:txBody>
        </p:sp>
        <p:sp>
          <p:nvSpPr>
            <p:cNvPr id="66605" name="Rectangle 44">
              <a:extLst>
                <a:ext uri="{FF2B5EF4-FFF2-40B4-BE49-F238E27FC236}">
                  <a16:creationId xmlns:a16="http://schemas.microsoft.com/office/drawing/2014/main" id="{DC44005E-2F28-4785-870C-6559EED470CF}"/>
                </a:ext>
              </a:extLst>
            </p:cNvPr>
            <p:cNvSpPr>
              <a:spLocks noChangeArrowheads="1"/>
            </p:cNvSpPr>
            <p:nvPr/>
          </p:nvSpPr>
          <p:spPr bwMode="auto">
            <a:xfrm>
              <a:off x="2892" y="912"/>
              <a:ext cx="451"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Triggers</a:t>
              </a:r>
            </a:p>
          </p:txBody>
        </p:sp>
        <p:sp>
          <p:nvSpPr>
            <p:cNvPr id="66606" name="Rectangle 45">
              <a:extLst>
                <a:ext uri="{FF2B5EF4-FFF2-40B4-BE49-F238E27FC236}">
                  <a16:creationId xmlns:a16="http://schemas.microsoft.com/office/drawing/2014/main" id="{7DAF78EE-819F-4DC4-BEFB-D5EB2078D9AF}"/>
                </a:ext>
              </a:extLst>
            </p:cNvPr>
            <p:cNvSpPr>
              <a:spLocks noChangeArrowheads="1"/>
            </p:cNvSpPr>
            <p:nvPr/>
          </p:nvSpPr>
          <p:spPr bwMode="auto">
            <a:xfrm>
              <a:off x="2508" y="912"/>
              <a:ext cx="384"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Root</a:t>
              </a:r>
            </a:p>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Cause</a:t>
              </a:r>
            </a:p>
          </p:txBody>
        </p:sp>
        <p:sp>
          <p:nvSpPr>
            <p:cNvPr id="66607" name="Rectangle 46">
              <a:extLst>
                <a:ext uri="{FF2B5EF4-FFF2-40B4-BE49-F238E27FC236}">
                  <a16:creationId xmlns:a16="http://schemas.microsoft.com/office/drawing/2014/main" id="{657E4695-07AE-4B75-8D96-E092DEBECD94}"/>
                </a:ext>
              </a:extLst>
            </p:cNvPr>
            <p:cNvSpPr>
              <a:spLocks noChangeArrowheads="1"/>
            </p:cNvSpPr>
            <p:nvPr/>
          </p:nvSpPr>
          <p:spPr bwMode="auto">
            <a:xfrm>
              <a:off x="2028" y="912"/>
              <a:ext cx="480"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Category</a:t>
              </a:r>
            </a:p>
          </p:txBody>
        </p:sp>
        <p:sp>
          <p:nvSpPr>
            <p:cNvPr id="66608" name="Rectangle 47">
              <a:extLst>
                <a:ext uri="{FF2B5EF4-FFF2-40B4-BE49-F238E27FC236}">
                  <a16:creationId xmlns:a16="http://schemas.microsoft.com/office/drawing/2014/main" id="{2C26B81A-810F-47DF-AE42-1AA22016B380}"/>
                </a:ext>
              </a:extLst>
            </p:cNvPr>
            <p:cNvSpPr>
              <a:spLocks noChangeArrowheads="1"/>
            </p:cNvSpPr>
            <p:nvPr/>
          </p:nvSpPr>
          <p:spPr bwMode="auto">
            <a:xfrm>
              <a:off x="1446" y="912"/>
              <a:ext cx="582"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Description</a:t>
              </a:r>
            </a:p>
          </p:txBody>
        </p:sp>
        <p:sp>
          <p:nvSpPr>
            <p:cNvPr id="66609" name="Rectangle 48">
              <a:extLst>
                <a:ext uri="{FF2B5EF4-FFF2-40B4-BE49-F238E27FC236}">
                  <a16:creationId xmlns:a16="http://schemas.microsoft.com/office/drawing/2014/main" id="{FC371637-5CA6-4C5D-A0AB-0CB3A3699917}"/>
                </a:ext>
              </a:extLst>
            </p:cNvPr>
            <p:cNvSpPr>
              <a:spLocks noChangeArrowheads="1"/>
            </p:cNvSpPr>
            <p:nvPr/>
          </p:nvSpPr>
          <p:spPr bwMode="auto">
            <a:xfrm>
              <a:off x="1153" y="912"/>
              <a:ext cx="293"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Risk</a:t>
              </a:r>
            </a:p>
          </p:txBody>
        </p:sp>
        <p:sp>
          <p:nvSpPr>
            <p:cNvPr id="66610" name="Rectangle 49">
              <a:extLst>
                <a:ext uri="{FF2B5EF4-FFF2-40B4-BE49-F238E27FC236}">
                  <a16:creationId xmlns:a16="http://schemas.microsoft.com/office/drawing/2014/main" id="{EBFBD835-3762-4423-97A7-F7AFAB1C193E}"/>
                </a:ext>
              </a:extLst>
            </p:cNvPr>
            <p:cNvSpPr>
              <a:spLocks noChangeArrowheads="1"/>
            </p:cNvSpPr>
            <p:nvPr/>
          </p:nvSpPr>
          <p:spPr bwMode="auto">
            <a:xfrm>
              <a:off x="832" y="912"/>
              <a:ext cx="322"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Rank</a:t>
              </a:r>
            </a:p>
          </p:txBody>
        </p:sp>
        <p:sp>
          <p:nvSpPr>
            <p:cNvPr id="66611" name="Rectangle 50">
              <a:extLst>
                <a:ext uri="{FF2B5EF4-FFF2-40B4-BE49-F238E27FC236}">
                  <a16:creationId xmlns:a16="http://schemas.microsoft.com/office/drawing/2014/main" id="{653395F4-7B1A-4418-AA48-F2E70AF1359B}"/>
                </a:ext>
              </a:extLst>
            </p:cNvPr>
            <p:cNvSpPr>
              <a:spLocks noChangeArrowheads="1"/>
            </p:cNvSpPr>
            <p:nvPr/>
          </p:nvSpPr>
          <p:spPr bwMode="auto">
            <a:xfrm>
              <a:off x="576" y="912"/>
              <a:ext cx="256" cy="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lstStyle>
              <a:lvl1pPr marL="338138" indent="-338138">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a:solidFill>
                    <a:srgbClr val="404040"/>
                  </a:solidFill>
                  <a:latin typeface="Century Gothic" panose="020B0502020202020204" pitchFamily="34" charset="0"/>
                </a:defRPr>
              </a:lvl1pPr>
              <a:lvl2pPr marL="742950" indent="-28575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600">
                  <a:solidFill>
                    <a:srgbClr val="404040"/>
                  </a:solidFill>
                  <a:latin typeface="Century Gothic" panose="020B0502020202020204" pitchFamily="34" charset="0"/>
                </a:defRPr>
              </a:lvl2pPr>
              <a:lvl3pPr marL="11430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400">
                  <a:solidFill>
                    <a:srgbClr val="404040"/>
                  </a:solidFill>
                  <a:latin typeface="Century Gothic" panose="020B0502020202020204" pitchFamily="34" charset="0"/>
                </a:defRPr>
              </a:lvl3pPr>
              <a:lvl4pPr marL="16002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4pPr>
              <a:lvl5pPr marL="2057400" indent="-228600">
                <a:spcBef>
                  <a:spcPts val="1000"/>
                </a:spcBef>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5pPr>
              <a:lvl6pPr marL="25146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6pPr>
              <a:lvl7pPr marL="29718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7pPr>
              <a:lvl8pPr marL="34290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8pPr>
              <a:lvl9pPr marL="3886200" indent="-228600" defTabSz="457200" eaLnBrk="0" fontAlgn="base" hangingPunct="0">
                <a:spcBef>
                  <a:spcPts val="1000"/>
                </a:spcBef>
                <a:spcAft>
                  <a:spcPct val="0"/>
                </a:spcAft>
                <a:buClr>
                  <a:schemeClr val="accent1"/>
                </a:buClr>
                <a:buFont typeface="Wingdings 3" panose="05040102010807070707" pitchFamily="18" charset="2"/>
                <a:buChar char=""/>
                <a:tabLst>
                  <a:tab pos="338138" algn="l"/>
                  <a:tab pos="795338" algn="l"/>
                  <a:tab pos="1252538" algn="l"/>
                  <a:tab pos="1709738" algn="l"/>
                  <a:tab pos="2166938" algn="l"/>
                  <a:tab pos="2624138" algn="l"/>
                  <a:tab pos="3081338" algn="l"/>
                  <a:tab pos="3538538" algn="l"/>
                  <a:tab pos="3995738" algn="l"/>
                  <a:tab pos="4452938" algn="l"/>
                  <a:tab pos="4910138" algn="l"/>
                  <a:tab pos="5367338" algn="l"/>
                  <a:tab pos="5824538" algn="l"/>
                  <a:tab pos="6281738" algn="l"/>
                  <a:tab pos="6738938" algn="l"/>
                  <a:tab pos="7196138" algn="l"/>
                  <a:tab pos="7653338" algn="l"/>
                  <a:tab pos="8110538" algn="l"/>
                  <a:tab pos="8567738" algn="l"/>
                  <a:tab pos="9024938" algn="l"/>
                  <a:tab pos="9482138" algn="l"/>
                </a:tabLst>
                <a:defRPr sz="1200">
                  <a:solidFill>
                    <a:srgbClr val="404040"/>
                  </a:solidFill>
                  <a:latin typeface="Century Gothic" panose="020B0502020202020204" pitchFamily="34" charset="0"/>
                </a:defRPr>
              </a:lvl9pPr>
            </a:lstStyle>
            <a:p>
              <a:pPr eaLnBrk="1" hangingPunct="1">
                <a:lnSpc>
                  <a:spcPct val="102000"/>
                </a:lnSpc>
                <a:spcBef>
                  <a:spcPct val="0"/>
                </a:spcBef>
                <a:buClr>
                  <a:srgbClr val="000000"/>
                </a:buClr>
                <a:buFont typeface="Times New Roman" panose="02020603050405020304" pitchFamily="18" charset="0"/>
                <a:buNone/>
              </a:pPr>
              <a:r>
                <a:rPr lang="en-GB" altLang="en-US" sz="1200">
                  <a:solidFill>
                    <a:srgbClr val="000000"/>
                  </a:solidFill>
                  <a:latin typeface="Times New Roman" panose="02020603050405020304" pitchFamily="18" charset="0"/>
                  <a:cs typeface="Times New Roman" panose="02020603050405020304" pitchFamily="18" charset="0"/>
                </a:rPr>
                <a:t>No.</a:t>
              </a:r>
            </a:p>
          </p:txBody>
        </p:sp>
        <p:sp>
          <p:nvSpPr>
            <p:cNvPr id="66612" name="Line 51">
              <a:extLst>
                <a:ext uri="{FF2B5EF4-FFF2-40B4-BE49-F238E27FC236}">
                  <a16:creationId xmlns:a16="http://schemas.microsoft.com/office/drawing/2014/main" id="{A662B6C0-9D99-4C8F-A849-6DD708FFCBC2}"/>
                </a:ext>
              </a:extLst>
            </p:cNvPr>
            <p:cNvSpPr>
              <a:spLocks noChangeShapeType="1"/>
            </p:cNvSpPr>
            <p:nvPr/>
          </p:nvSpPr>
          <p:spPr bwMode="auto">
            <a:xfrm>
              <a:off x="576" y="912"/>
              <a:ext cx="5040" cy="1"/>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3" name="Line 52">
              <a:extLst>
                <a:ext uri="{FF2B5EF4-FFF2-40B4-BE49-F238E27FC236}">
                  <a16:creationId xmlns:a16="http://schemas.microsoft.com/office/drawing/2014/main" id="{DCEA6C6B-4615-48C7-BA47-A94AAD8FD79A}"/>
                </a:ext>
              </a:extLst>
            </p:cNvPr>
            <p:cNvSpPr>
              <a:spLocks noChangeShapeType="1"/>
            </p:cNvSpPr>
            <p:nvPr/>
          </p:nvSpPr>
          <p:spPr bwMode="auto">
            <a:xfrm>
              <a:off x="576" y="2208"/>
              <a:ext cx="5040" cy="1"/>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4" name="Line 53">
              <a:extLst>
                <a:ext uri="{FF2B5EF4-FFF2-40B4-BE49-F238E27FC236}">
                  <a16:creationId xmlns:a16="http://schemas.microsoft.com/office/drawing/2014/main" id="{1137F6CC-8D35-4BE3-8ED0-19395592A60B}"/>
                </a:ext>
              </a:extLst>
            </p:cNvPr>
            <p:cNvSpPr>
              <a:spLocks noChangeShapeType="1"/>
            </p:cNvSpPr>
            <p:nvPr/>
          </p:nvSpPr>
          <p:spPr bwMode="auto">
            <a:xfrm>
              <a:off x="576"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5" name="Line 54">
              <a:extLst>
                <a:ext uri="{FF2B5EF4-FFF2-40B4-BE49-F238E27FC236}">
                  <a16:creationId xmlns:a16="http://schemas.microsoft.com/office/drawing/2014/main" id="{C1FC1F99-6989-4E12-8F4B-8A59D4F4E9D0}"/>
                </a:ext>
              </a:extLst>
            </p:cNvPr>
            <p:cNvSpPr>
              <a:spLocks noChangeShapeType="1"/>
            </p:cNvSpPr>
            <p:nvPr/>
          </p:nvSpPr>
          <p:spPr bwMode="auto">
            <a:xfrm>
              <a:off x="5616"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6" name="Line 55">
              <a:extLst>
                <a:ext uri="{FF2B5EF4-FFF2-40B4-BE49-F238E27FC236}">
                  <a16:creationId xmlns:a16="http://schemas.microsoft.com/office/drawing/2014/main" id="{FF4ED650-2B81-4A2B-9E51-94AA55E513F9}"/>
                </a:ext>
              </a:extLst>
            </p:cNvPr>
            <p:cNvSpPr>
              <a:spLocks noChangeShapeType="1"/>
            </p:cNvSpPr>
            <p:nvPr/>
          </p:nvSpPr>
          <p:spPr bwMode="auto">
            <a:xfrm>
              <a:off x="576" y="1232"/>
              <a:ext cx="5040" cy="1"/>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7" name="Line 56">
              <a:extLst>
                <a:ext uri="{FF2B5EF4-FFF2-40B4-BE49-F238E27FC236}">
                  <a16:creationId xmlns:a16="http://schemas.microsoft.com/office/drawing/2014/main" id="{CF75FF73-4130-4707-A127-A39398D42502}"/>
                </a:ext>
              </a:extLst>
            </p:cNvPr>
            <p:cNvSpPr>
              <a:spLocks noChangeShapeType="1"/>
            </p:cNvSpPr>
            <p:nvPr/>
          </p:nvSpPr>
          <p:spPr bwMode="auto">
            <a:xfrm>
              <a:off x="832"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8" name="Line 57">
              <a:extLst>
                <a:ext uri="{FF2B5EF4-FFF2-40B4-BE49-F238E27FC236}">
                  <a16:creationId xmlns:a16="http://schemas.microsoft.com/office/drawing/2014/main" id="{27A0BBCA-BA70-4C9F-8DB9-90BCE91B03E4}"/>
                </a:ext>
              </a:extLst>
            </p:cNvPr>
            <p:cNvSpPr>
              <a:spLocks noChangeShapeType="1"/>
            </p:cNvSpPr>
            <p:nvPr/>
          </p:nvSpPr>
          <p:spPr bwMode="auto">
            <a:xfrm>
              <a:off x="1153"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19" name="Line 58">
              <a:extLst>
                <a:ext uri="{FF2B5EF4-FFF2-40B4-BE49-F238E27FC236}">
                  <a16:creationId xmlns:a16="http://schemas.microsoft.com/office/drawing/2014/main" id="{6534745E-33D0-4B9D-8DF5-752700AFCDA5}"/>
                </a:ext>
              </a:extLst>
            </p:cNvPr>
            <p:cNvSpPr>
              <a:spLocks noChangeShapeType="1"/>
            </p:cNvSpPr>
            <p:nvPr/>
          </p:nvSpPr>
          <p:spPr bwMode="auto">
            <a:xfrm>
              <a:off x="1446"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0" name="Line 59">
              <a:extLst>
                <a:ext uri="{FF2B5EF4-FFF2-40B4-BE49-F238E27FC236}">
                  <a16:creationId xmlns:a16="http://schemas.microsoft.com/office/drawing/2014/main" id="{F1C5FC7F-EDCA-4E7B-885E-2421B6EE9728}"/>
                </a:ext>
              </a:extLst>
            </p:cNvPr>
            <p:cNvSpPr>
              <a:spLocks noChangeShapeType="1"/>
            </p:cNvSpPr>
            <p:nvPr/>
          </p:nvSpPr>
          <p:spPr bwMode="auto">
            <a:xfrm>
              <a:off x="2028"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1" name="Line 60">
              <a:extLst>
                <a:ext uri="{FF2B5EF4-FFF2-40B4-BE49-F238E27FC236}">
                  <a16:creationId xmlns:a16="http://schemas.microsoft.com/office/drawing/2014/main" id="{630CE1A2-EBB6-44A6-AFE6-8BBCC313F382}"/>
                </a:ext>
              </a:extLst>
            </p:cNvPr>
            <p:cNvSpPr>
              <a:spLocks noChangeShapeType="1"/>
            </p:cNvSpPr>
            <p:nvPr/>
          </p:nvSpPr>
          <p:spPr bwMode="auto">
            <a:xfrm>
              <a:off x="2508"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2" name="Line 61">
              <a:extLst>
                <a:ext uri="{FF2B5EF4-FFF2-40B4-BE49-F238E27FC236}">
                  <a16:creationId xmlns:a16="http://schemas.microsoft.com/office/drawing/2014/main" id="{49EB7D66-4302-43F6-B084-BB7B0F346C4B}"/>
                </a:ext>
              </a:extLst>
            </p:cNvPr>
            <p:cNvSpPr>
              <a:spLocks noChangeShapeType="1"/>
            </p:cNvSpPr>
            <p:nvPr/>
          </p:nvSpPr>
          <p:spPr bwMode="auto">
            <a:xfrm>
              <a:off x="2892"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3" name="Line 62">
              <a:extLst>
                <a:ext uri="{FF2B5EF4-FFF2-40B4-BE49-F238E27FC236}">
                  <a16:creationId xmlns:a16="http://schemas.microsoft.com/office/drawing/2014/main" id="{E6EF44E9-AE1F-4A75-87F4-1D6F07BEEE34}"/>
                </a:ext>
              </a:extLst>
            </p:cNvPr>
            <p:cNvSpPr>
              <a:spLocks noChangeShapeType="1"/>
            </p:cNvSpPr>
            <p:nvPr/>
          </p:nvSpPr>
          <p:spPr bwMode="auto">
            <a:xfrm>
              <a:off x="3343"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4" name="Line 63">
              <a:extLst>
                <a:ext uri="{FF2B5EF4-FFF2-40B4-BE49-F238E27FC236}">
                  <a16:creationId xmlns:a16="http://schemas.microsoft.com/office/drawing/2014/main" id="{723B2BF5-F95B-47E4-8B93-5E26E3DA24CC}"/>
                </a:ext>
              </a:extLst>
            </p:cNvPr>
            <p:cNvSpPr>
              <a:spLocks noChangeShapeType="1"/>
            </p:cNvSpPr>
            <p:nvPr/>
          </p:nvSpPr>
          <p:spPr bwMode="auto">
            <a:xfrm>
              <a:off x="3898"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5" name="Line 64">
              <a:extLst>
                <a:ext uri="{FF2B5EF4-FFF2-40B4-BE49-F238E27FC236}">
                  <a16:creationId xmlns:a16="http://schemas.microsoft.com/office/drawing/2014/main" id="{9ED385EB-2E3F-4EE7-916A-682757366472}"/>
                </a:ext>
              </a:extLst>
            </p:cNvPr>
            <p:cNvSpPr>
              <a:spLocks noChangeShapeType="1"/>
            </p:cNvSpPr>
            <p:nvPr/>
          </p:nvSpPr>
          <p:spPr bwMode="auto">
            <a:xfrm>
              <a:off x="4291"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6" name="Line 65">
              <a:extLst>
                <a:ext uri="{FF2B5EF4-FFF2-40B4-BE49-F238E27FC236}">
                  <a16:creationId xmlns:a16="http://schemas.microsoft.com/office/drawing/2014/main" id="{1934B0F3-5DDD-49B4-9439-08E99596E03E}"/>
                </a:ext>
              </a:extLst>
            </p:cNvPr>
            <p:cNvSpPr>
              <a:spLocks noChangeShapeType="1"/>
            </p:cNvSpPr>
            <p:nvPr/>
          </p:nvSpPr>
          <p:spPr bwMode="auto">
            <a:xfrm>
              <a:off x="4872"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7" name="Line 66">
              <a:extLst>
                <a:ext uri="{FF2B5EF4-FFF2-40B4-BE49-F238E27FC236}">
                  <a16:creationId xmlns:a16="http://schemas.microsoft.com/office/drawing/2014/main" id="{3EF191D4-76EA-406C-B853-3245671B99CD}"/>
                </a:ext>
              </a:extLst>
            </p:cNvPr>
            <p:cNvSpPr>
              <a:spLocks noChangeShapeType="1"/>
            </p:cNvSpPr>
            <p:nvPr/>
          </p:nvSpPr>
          <p:spPr bwMode="auto">
            <a:xfrm>
              <a:off x="5261" y="912"/>
              <a:ext cx="1" cy="1296"/>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8" name="Line 67">
              <a:extLst>
                <a:ext uri="{FF2B5EF4-FFF2-40B4-BE49-F238E27FC236}">
                  <a16:creationId xmlns:a16="http://schemas.microsoft.com/office/drawing/2014/main" id="{ED8E7860-7381-4F20-A01A-D7256F6AB6D7}"/>
                </a:ext>
              </a:extLst>
            </p:cNvPr>
            <p:cNvSpPr>
              <a:spLocks noChangeShapeType="1"/>
            </p:cNvSpPr>
            <p:nvPr/>
          </p:nvSpPr>
          <p:spPr bwMode="auto">
            <a:xfrm>
              <a:off x="576" y="1569"/>
              <a:ext cx="5040" cy="1"/>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sp>
          <p:nvSpPr>
            <p:cNvPr id="66629" name="Line 68">
              <a:extLst>
                <a:ext uri="{FF2B5EF4-FFF2-40B4-BE49-F238E27FC236}">
                  <a16:creationId xmlns:a16="http://schemas.microsoft.com/office/drawing/2014/main" id="{CCB89E1B-8A81-4E73-85EF-F543985E3562}"/>
                </a:ext>
              </a:extLst>
            </p:cNvPr>
            <p:cNvSpPr>
              <a:spLocks noChangeShapeType="1"/>
            </p:cNvSpPr>
            <p:nvPr/>
          </p:nvSpPr>
          <p:spPr bwMode="auto">
            <a:xfrm>
              <a:off x="576" y="1889"/>
              <a:ext cx="5040" cy="1"/>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a:extLst>
              <a:ext uri="{FF2B5EF4-FFF2-40B4-BE49-F238E27FC236}">
                <a16:creationId xmlns:a16="http://schemas.microsoft.com/office/drawing/2014/main" id="{55B08BFC-72DA-48D7-AE00-AAD4CCAA2AF5}"/>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Qualitative Risk Analysis</a:t>
            </a:r>
          </a:p>
        </p:txBody>
      </p:sp>
      <p:sp>
        <p:nvSpPr>
          <p:cNvPr id="68611" name="Rectangle 2">
            <a:extLst>
              <a:ext uri="{FF2B5EF4-FFF2-40B4-BE49-F238E27FC236}">
                <a16:creationId xmlns:a16="http://schemas.microsoft.com/office/drawing/2014/main" id="{5C15B3BF-F92D-4D2E-9E5A-0161C51535F0}"/>
              </a:ext>
            </a:extLst>
          </p:cNvPr>
          <p:cNvSpPr>
            <a:spLocks noGrp="1" noChangeArrowheads="1"/>
          </p:cNvSpPr>
          <p:nvPr>
            <p:ph idx="1"/>
          </p:nvPr>
        </p:nvSpPr>
        <p:spPr>
          <a:xfrm>
            <a:off x="1219200" y="1524000"/>
            <a:ext cx="7239000" cy="4575175"/>
          </a:xfrm>
        </p:spPr>
        <p:txBody>
          <a:bodyPr/>
          <a:lstStyle/>
          <a:p>
            <a:pPr algn="just"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Assess the likelihood and impact of identified risks to determine their magnitude and priority.</a:t>
            </a:r>
          </a:p>
          <a:p>
            <a:pPr marL="0" indent="0" eaLnBrk="1" hangingPunct="1">
              <a:lnSpc>
                <a:spcPct val="104000"/>
              </a:lnSpc>
              <a:spcBef>
                <a:spcPct val="0"/>
              </a:spcBef>
              <a:spcAft>
                <a:spcPts val="2025"/>
              </a:spcAft>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Risk qualitative tools and techniques include: </a:t>
            </a:r>
          </a:p>
          <a:p>
            <a:pPr lvl="1"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Probability/impact matrixes</a:t>
            </a:r>
          </a:p>
          <a:p>
            <a:pPr lvl="1"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The Top Ten Risk Item Tracking </a:t>
            </a:r>
          </a:p>
          <a:p>
            <a:pPr lvl="1"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Expert judgment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a:extLst>
              <a:ext uri="{FF2B5EF4-FFF2-40B4-BE49-F238E27FC236}">
                <a16:creationId xmlns:a16="http://schemas.microsoft.com/office/drawing/2014/main" id="{88939B4D-7350-47A6-9AA6-AB4A07E7C9F8}"/>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Probability/Impact Matrix</a:t>
            </a:r>
          </a:p>
        </p:txBody>
      </p:sp>
      <p:sp>
        <p:nvSpPr>
          <p:cNvPr id="70659" name="Rectangle 2">
            <a:extLst>
              <a:ext uri="{FF2B5EF4-FFF2-40B4-BE49-F238E27FC236}">
                <a16:creationId xmlns:a16="http://schemas.microsoft.com/office/drawing/2014/main" id="{26A61953-FA97-4588-8BB5-FC37436BFF3F}"/>
              </a:ext>
            </a:extLst>
          </p:cNvPr>
          <p:cNvSpPr>
            <a:spLocks noGrp="1" noChangeArrowheads="1"/>
          </p:cNvSpPr>
          <p:nvPr>
            <p:ph idx="1"/>
          </p:nvPr>
        </p:nvSpPr>
        <p:spPr>
          <a:xfrm>
            <a:off x="1189038" y="1296988"/>
            <a:ext cx="7239000" cy="5103812"/>
          </a:xfrm>
        </p:spPr>
        <p:txBody>
          <a:bodyPr/>
          <a:lstStyle/>
          <a:p>
            <a:pPr algn="just" eaLnBrk="1" hangingPunct="1">
              <a:lnSpc>
                <a:spcPct val="104000"/>
              </a:lnSpc>
              <a:spcBef>
                <a:spcPct val="0"/>
              </a:spcBef>
              <a:spcAft>
                <a:spcPts val="17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A </a:t>
            </a:r>
            <a:r>
              <a:rPr lang="en-GB" altLang="en-US" sz="2200" b="1"/>
              <a:t>probability/impact matrix </a:t>
            </a:r>
            <a:r>
              <a:rPr lang="en-GB" altLang="en-US" sz="2200"/>
              <a:t>or</a:t>
            </a:r>
            <a:r>
              <a:rPr lang="en-GB" altLang="en-US" sz="2200" b="1"/>
              <a:t> chart</a:t>
            </a:r>
            <a:r>
              <a:rPr lang="en-GB" altLang="en-US" sz="2200"/>
              <a:t> lists the relative probability of a risk occurring on one side of a matrix or axis on a chart and the relative impact of the risk occurring on the other.</a:t>
            </a:r>
          </a:p>
          <a:p>
            <a:pPr algn="just" eaLnBrk="1" hangingPunct="1">
              <a:lnSpc>
                <a:spcPct val="104000"/>
              </a:lnSpc>
              <a:spcBef>
                <a:spcPct val="0"/>
              </a:spcBef>
              <a:spcAft>
                <a:spcPts val="17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List the risks and then label each one as high, medium, or low in terms of its probability of occurrence and its impact if it did occur.</a:t>
            </a:r>
          </a:p>
          <a:p>
            <a:pPr eaLnBrk="1" hangingPunct="1">
              <a:lnSpc>
                <a:spcPct val="104000"/>
              </a:lnSpc>
              <a:spcBef>
                <a:spcPct val="0"/>
              </a:spcBef>
              <a:spcAft>
                <a:spcPts val="17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Can also calculate </a:t>
            </a:r>
            <a:r>
              <a:rPr lang="en-GB" altLang="en-US" sz="2200" b="1"/>
              <a:t>risk factors</a:t>
            </a:r>
            <a:r>
              <a:rPr lang="en-GB" altLang="en-US" sz="2200"/>
              <a:t>:</a:t>
            </a:r>
          </a:p>
          <a:p>
            <a:pPr lvl="1" algn="just" eaLnBrk="1" hangingPunct="1">
              <a:lnSpc>
                <a:spcPct val="104000"/>
              </a:lnSpc>
              <a:spcBef>
                <a:spcPct val="0"/>
              </a:spcBef>
              <a:spcAft>
                <a:spcPts val="17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a:t>Numbers that represent the overall risk of specific events based on their probability of occurring and the consequences to the project if they do occur.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a:extLst>
              <a:ext uri="{FF2B5EF4-FFF2-40B4-BE49-F238E27FC236}">
                <a16:creationId xmlns:a16="http://schemas.microsoft.com/office/drawing/2014/main" id="{06EFB5A6-CDC7-4E89-9961-7F80B76630B0}"/>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Figure 11-4. Sample Probability/Impact Matrix</a:t>
            </a:r>
            <a:br>
              <a:rPr lang="en-GB" sz="2200" dirty="0">
                <a:solidFill>
                  <a:schemeClr val="tx1">
                    <a:lumMod val="85000"/>
                    <a:lumOff val="15000"/>
                  </a:schemeClr>
                </a:solidFill>
              </a:rPr>
            </a:br>
            <a:br>
              <a:rPr lang="en-GB" sz="2200" dirty="0">
                <a:solidFill>
                  <a:schemeClr val="tx1">
                    <a:lumMod val="85000"/>
                    <a:lumOff val="15000"/>
                  </a:schemeClr>
                </a:solidFill>
              </a:rPr>
            </a:br>
            <a:br>
              <a:rPr lang="en-GB" sz="2200" dirty="0">
                <a:solidFill>
                  <a:schemeClr val="tx1">
                    <a:lumMod val="85000"/>
                    <a:lumOff val="15000"/>
                  </a:schemeClr>
                </a:solidFill>
              </a:rPr>
            </a:br>
            <a:r>
              <a:rPr lang="en-GB" sz="2200" b="1" dirty="0">
                <a:solidFill>
                  <a:schemeClr val="tx1">
                    <a:lumMod val="85000"/>
                    <a:lumOff val="15000"/>
                  </a:schemeClr>
                </a:solidFill>
              </a:rPr>
              <a:t>solar energy installation project in Uganda</a:t>
            </a:r>
          </a:p>
        </p:txBody>
      </p:sp>
      <p:pic>
        <p:nvPicPr>
          <p:cNvPr id="4" name="Picture 3">
            <a:extLst>
              <a:ext uri="{FF2B5EF4-FFF2-40B4-BE49-F238E27FC236}">
                <a16:creationId xmlns:a16="http://schemas.microsoft.com/office/drawing/2014/main" id="{9AA45C3C-73D4-33FB-32F8-E12718A5D6D6}"/>
              </a:ext>
            </a:extLst>
          </p:cNvPr>
          <p:cNvPicPr>
            <a:picLocks noChangeAspect="1"/>
          </p:cNvPicPr>
          <p:nvPr/>
        </p:nvPicPr>
        <p:blipFill>
          <a:blip r:embed="rId3"/>
          <a:stretch>
            <a:fillRect/>
          </a:stretch>
        </p:blipFill>
        <p:spPr>
          <a:xfrm>
            <a:off x="533400" y="1926981"/>
            <a:ext cx="8258175" cy="4438650"/>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a:extLst>
              <a:ext uri="{FF2B5EF4-FFF2-40B4-BE49-F238E27FC236}">
                <a16:creationId xmlns:a16="http://schemas.microsoft.com/office/drawing/2014/main" id="{8668B39A-F550-4853-9456-9761B597D46E}"/>
              </a:ext>
            </a:extLst>
          </p:cNvPr>
          <p:cNvSpPr>
            <a:spLocks noGrp="1" noChangeArrowheads="1"/>
          </p:cNvSpPr>
          <p:nvPr>
            <p:ph type="title"/>
          </p:nvPr>
        </p:nvSpPr>
        <p:spPr>
          <a:xfrm>
            <a:off x="838200" y="433265"/>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Top Ten Risk Item Tracking</a:t>
            </a:r>
          </a:p>
        </p:txBody>
      </p:sp>
      <p:sp>
        <p:nvSpPr>
          <p:cNvPr id="76803" name="Rectangle 2">
            <a:extLst>
              <a:ext uri="{FF2B5EF4-FFF2-40B4-BE49-F238E27FC236}">
                <a16:creationId xmlns:a16="http://schemas.microsoft.com/office/drawing/2014/main" id="{EDAEEB65-F204-456E-9E4B-749612EE8D05}"/>
              </a:ext>
            </a:extLst>
          </p:cNvPr>
          <p:cNvSpPr>
            <a:spLocks noGrp="1" noChangeArrowheads="1"/>
          </p:cNvSpPr>
          <p:nvPr>
            <p:ph idx="1"/>
          </p:nvPr>
        </p:nvSpPr>
        <p:spPr>
          <a:xfrm>
            <a:off x="533400" y="1219200"/>
            <a:ext cx="8610600" cy="5029200"/>
          </a:xfrm>
        </p:spPr>
        <p:txBody>
          <a:bodyPr/>
          <a:lstStyle/>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Top Ten Risk Item Tracking</a:t>
            </a:r>
            <a:r>
              <a:rPr lang="en-GB" altLang="en-US" sz="2200" dirty="0"/>
              <a:t> is a qualitative risk analysis tool that helps to identify risks and maintain an awareness of risks throughout the life of a project.</a:t>
            </a:r>
          </a:p>
          <a:p>
            <a:pPr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Identify the top ten project risk items.</a:t>
            </a:r>
          </a:p>
          <a:p>
            <a:pPr marL="0" indent="0" eaLnBrk="1" hangingPunct="1">
              <a:lnSpc>
                <a:spcPct val="104000"/>
              </a:lnSpc>
              <a:spcBef>
                <a:spcPct val="0"/>
              </a:spcBef>
              <a:spcAft>
                <a:spcPts val="2163"/>
              </a:spcAft>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z="2200" b="1" dirty="0"/>
              <a:t>For each risk in the list:</a:t>
            </a:r>
          </a:p>
          <a:p>
            <a:pPr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z="2200" dirty="0"/>
              <a:t>Assign risk owners to ensure accountability.</a:t>
            </a:r>
          </a:p>
          <a:p>
            <a:pPr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z="2200" dirty="0"/>
              <a:t>Develop mitigation plans and monitor progress regularly.</a:t>
            </a:r>
          </a:p>
          <a:p>
            <a:pPr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altLang="en-US" sz="2200" dirty="0"/>
              <a:t>Update the list weekly or bi-weekly as the project evolves.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a:extLst>
              <a:ext uri="{FF2B5EF4-FFF2-40B4-BE49-F238E27FC236}">
                <a16:creationId xmlns:a16="http://schemas.microsoft.com/office/drawing/2014/main" id="{93F80D76-58F5-42A3-A16D-E6D0ABCDEEF4}"/>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Expert Judgment</a:t>
            </a:r>
          </a:p>
        </p:txBody>
      </p:sp>
      <p:sp>
        <p:nvSpPr>
          <p:cNvPr id="78851" name="Rectangle 2">
            <a:extLst>
              <a:ext uri="{FF2B5EF4-FFF2-40B4-BE49-F238E27FC236}">
                <a16:creationId xmlns:a16="http://schemas.microsoft.com/office/drawing/2014/main" id="{3D51645B-937C-495A-B3E4-D65C59578405}"/>
              </a:ext>
            </a:extLst>
          </p:cNvPr>
          <p:cNvSpPr>
            <a:spLocks noGrp="1" noChangeArrowheads="1"/>
          </p:cNvSpPr>
          <p:nvPr>
            <p:ph idx="1"/>
          </p:nvPr>
        </p:nvSpPr>
        <p:spPr>
          <a:xfrm>
            <a:off x="696912" y="1219200"/>
            <a:ext cx="8218488" cy="4787900"/>
          </a:xfrm>
        </p:spPr>
        <p:txBody>
          <a:bodyPr/>
          <a:lstStyle/>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Many organizations rely on the natural feelings and past experience of experts to help identify potential project risks.</a:t>
            </a:r>
          </a:p>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sz="2400" dirty="0"/>
              <a:t>individuals or groups use specialized knowledge or experience to identify, assess, and prioritize risks. </a:t>
            </a:r>
            <a:endParaRPr lang="en-GB" altLang="en-US" sz="2200" dirty="0"/>
          </a:p>
          <a:p>
            <a:pPr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Experts can categorize risks as high, medium, or low with or without more sophisticated techniques.</a:t>
            </a:r>
          </a:p>
          <a:p>
            <a:pPr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Can also help create and monitor a </a:t>
            </a:r>
            <a:r>
              <a:rPr lang="en-GB" altLang="en-US" sz="2200" b="1" dirty="0"/>
              <a:t>watch list</a:t>
            </a:r>
            <a:r>
              <a:rPr lang="en-GB" altLang="en-US" sz="2200" dirty="0"/>
              <a:t>, a list of risks that are low priority, but are still identified as potential risks.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a:extLst>
              <a:ext uri="{FF2B5EF4-FFF2-40B4-BE49-F238E27FC236}">
                <a16:creationId xmlns:a16="http://schemas.microsoft.com/office/drawing/2014/main" id="{A82E76FC-31D5-49C6-AD81-C3C322630F6D}"/>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Quantitative Risk Analysis</a:t>
            </a:r>
          </a:p>
        </p:txBody>
      </p:sp>
      <p:sp>
        <p:nvSpPr>
          <p:cNvPr id="80899" name="Rectangle 2">
            <a:extLst>
              <a:ext uri="{FF2B5EF4-FFF2-40B4-BE49-F238E27FC236}">
                <a16:creationId xmlns:a16="http://schemas.microsoft.com/office/drawing/2014/main" id="{B8E272A6-B1A1-4356-A751-7B4304D9BC3A}"/>
              </a:ext>
            </a:extLst>
          </p:cNvPr>
          <p:cNvSpPr>
            <a:spLocks noGrp="1" noChangeArrowheads="1"/>
          </p:cNvSpPr>
          <p:nvPr>
            <p:ph idx="1"/>
          </p:nvPr>
        </p:nvSpPr>
        <p:spPr>
          <a:xfrm>
            <a:off x="1219200" y="1524000"/>
            <a:ext cx="7239000" cy="4483100"/>
          </a:xfrm>
        </p:spPr>
        <p:txBody>
          <a:bodyPr/>
          <a:lstStyle/>
          <a:p>
            <a:pPr algn="just" eaLnBrk="1" hangingPunct="1">
              <a:lnSpc>
                <a:spcPct val="104000"/>
              </a:lnSpc>
              <a:spcBef>
                <a:spcPct val="0"/>
              </a:spcBef>
              <a:spcAft>
                <a:spcPts val="231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Often follows qualitative risk analysis, but both can be done together.</a:t>
            </a:r>
          </a:p>
          <a:p>
            <a:pPr algn="just" eaLnBrk="1" hangingPunct="1">
              <a:lnSpc>
                <a:spcPct val="94000"/>
              </a:lnSpc>
              <a:spcBef>
                <a:spcPct val="0"/>
              </a:spcBef>
              <a:spcAft>
                <a:spcPts val="231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Large, complex projects involving leading edge technologies often require extensive quantitative risk analysis.</a:t>
            </a:r>
          </a:p>
          <a:p>
            <a:pPr algn="just" eaLnBrk="1" hangingPunct="1">
              <a:lnSpc>
                <a:spcPct val="94000"/>
              </a:lnSpc>
              <a:spcBef>
                <a:spcPct val="0"/>
              </a:spcBef>
              <a:spcAft>
                <a:spcPts val="231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Main techniques include:</a:t>
            </a:r>
          </a:p>
          <a:p>
            <a:pPr lvl="1" algn="just" eaLnBrk="1" hangingPunct="1">
              <a:lnSpc>
                <a:spcPct val="94000"/>
              </a:lnSpc>
              <a:spcBef>
                <a:spcPct val="0"/>
              </a:spcBef>
              <a:spcAft>
                <a:spcPts val="231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Decision tree analysis</a:t>
            </a:r>
          </a:p>
          <a:p>
            <a:pPr lvl="1" algn="just" eaLnBrk="1" hangingPunct="1">
              <a:lnSpc>
                <a:spcPct val="94000"/>
              </a:lnSpc>
              <a:spcBef>
                <a:spcPct val="0"/>
              </a:spcBef>
              <a:spcAft>
                <a:spcPts val="231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Simulation</a:t>
            </a:r>
          </a:p>
          <a:p>
            <a:pPr lvl="1" algn="just" eaLnBrk="1" hangingPunct="1">
              <a:lnSpc>
                <a:spcPct val="94000"/>
              </a:lnSpc>
              <a:spcBef>
                <a:spcPct val="0"/>
              </a:spcBef>
              <a:spcAft>
                <a:spcPts val="231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Sensitivity analysis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CB7A6F59-BF90-4156-80ED-B4D159F37158}"/>
              </a:ext>
            </a:extLst>
          </p:cNvPr>
          <p:cNvSpPr>
            <a:spLocks noGrp="1" noChangeArrowheads="1"/>
          </p:cNvSpPr>
          <p:nvPr>
            <p:ph type="title"/>
          </p:nvPr>
        </p:nvSpPr>
        <p:spPr>
          <a:xfrm>
            <a:off x="1382712" y="3810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The Importance of Project Risk Management</a:t>
            </a:r>
          </a:p>
        </p:txBody>
      </p:sp>
      <p:sp>
        <p:nvSpPr>
          <p:cNvPr id="23555" name="Rectangle 2">
            <a:extLst>
              <a:ext uri="{FF2B5EF4-FFF2-40B4-BE49-F238E27FC236}">
                <a16:creationId xmlns:a16="http://schemas.microsoft.com/office/drawing/2014/main" id="{4855F6C6-1F91-47A5-85CC-92AD17649A89}"/>
              </a:ext>
            </a:extLst>
          </p:cNvPr>
          <p:cNvSpPr>
            <a:spLocks noGrp="1" noChangeArrowheads="1"/>
          </p:cNvSpPr>
          <p:nvPr>
            <p:ph idx="1"/>
          </p:nvPr>
        </p:nvSpPr>
        <p:spPr>
          <a:xfrm>
            <a:off x="1219200" y="1600200"/>
            <a:ext cx="7239000" cy="4876800"/>
          </a:xfrm>
        </p:spPr>
        <p:txBody>
          <a:bodyPr/>
          <a:lstStyle/>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It can help improve project success by helping select good projects, determining project scope, and developing realistic estimates.</a:t>
            </a:r>
          </a:p>
          <a:p>
            <a:pPr algn="just" fontAlgn="base"/>
            <a:r>
              <a:rPr lang="en-US" sz="2200" b="0" i="0" dirty="0">
                <a:solidFill>
                  <a:schemeClr val="tx1"/>
                </a:solidFill>
                <a:effectLst/>
                <a:latin typeface="+mj-lt"/>
              </a:rPr>
              <a:t>Planning for risks</a:t>
            </a:r>
            <a:r>
              <a:rPr lang="en-US" sz="2200" b="1" dirty="0">
                <a:solidFill>
                  <a:schemeClr val="tx1"/>
                </a:solidFill>
                <a:latin typeface="+mj-lt"/>
              </a:rPr>
              <a:t>, </a:t>
            </a:r>
            <a:r>
              <a:rPr lang="en-US" sz="2200" b="0" i="0" dirty="0">
                <a:solidFill>
                  <a:schemeClr val="tx1"/>
                </a:solidFill>
                <a:effectLst/>
                <a:latin typeface="+mj-lt"/>
              </a:rPr>
              <a:t>helps you detect potential threats and opportunities in a project early on. </a:t>
            </a:r>
          </a:p>
          <a:p>
            <a:pPr algn="just"/>
            <a:r>
              <a:rPr lang="en-US" sz="2200" b="0" i="0" dirty="0">
                <a:solidFill>
                  <a:schemeClr val="tx1"/>
                </a:solidFill>
                <a:effectLst/>
                <a:latin typeface="+mj-lt"/>
              </a:rPr>
              <a:t>Improving project performance</a:t>
            </a:r>
            <a:r>
              <a:rPr lang="en-US" sz="2200" b="1" dirty="0">
                <a:solidFill>
                  <a:schemeClr val="tx1"/>
                </a:solidFill>
                <a:latin typeface="+mj-lt"/>
              </a:rPr>
              <a:t>, </a:t>
            </a:r>
            <a:r>
              <a:rPr lang="en-US" sz="2200" dirty="0">
                <a:solidFill>
                  <a:schemeClr val="tx1"/>
                </a:solidFill>
                <a:latin typeface="+mj-lt"/>
              </a:rPr>
              <a:t>d</a:t>
            </a:r>
            <a:r>
              <a:rPr lang="en-US" sz="2200" b="0" i="0" dirty="0">
                <a:solidFill>
                  <a:schemeClr val="tx1"/>
                </a:solidFill>
                <a:effectLst/>
                <a:latin typeface="+mj-lt"/>
              </a:rPr>
              <a:t>etecting and addressing contribute to better predictability of project outcomes as well as better overall performance (its budget, timeline &amp; quality) . </a:t>
            </a:r>
          </a:p>
          <a:p>
            <a:pPr algn="l" fontAlgn="base"/>
            <a:endParaRPr lang="en-US" sz="2400" b="0" i="0" dirty="0">
              <a:solidFill>
                <a:srgbClr val="3C3C73"/>
              </a:solidFill>
              <a:effectLst/>
              <a:latin typeface="Open Sans" panose="020B0604020202020204" pitchFamily="34" charset="0"/>
            </a:endParaRP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2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F5FFB7-3BDC-8EAA-4648-1A0C63BE399E}"/>
              </a:ext>
            </a:extLst>
          </p:cNvPr>
          <p:cNvSpPr>
            <a:spLocks noGrp="1"/>
          </p:cNvSpPr>
          <p:nvPr>
            <p:ph idx="1"/>
          </p:nvPr>
        </p:nvSpPr>
        <p:spPr>
          <a:xfrm>
            <a:off x="609600" y="304800"/>
            <a:ext cx="8305799" cy="5606422"/>
          </a:xfrm>
        </p:spPr>
        <p:txBody>
          <a:bodyPr/>
          <a:lstStyle/>
          <a:p>
            <a:pPr marL="0" indent="0" algn="ctr">
              <a:buNone/>
            </a:pPr>
            <a:r>
              <a:rPr lang="en-US" sz="4000" b="1" dirty="0"/>
              <a:t>Decision tree analysis</a:t>
            </a:r>
          </a:p>
          <a:p>
            <a:pPr marL="0" indent="0" algn="just">
              <a:buNone/>
            </a:pPr>
            <a:endParaRPr lang="en-US" sz="2400" dirty="0"/>
          </a:p>
          <a:p>
            <a:pPr marL="0" indent="0" algn="just">
              <a:buNone/>
            </a:pPr>
            <a:r>
              <a:rPr lang="en-US" sz="2400" dirty="0"/>
              <a:t>It is a quantitative risk analysis technique that allows project managers to model decision-making processes under uncertainty, calculate expected values, and determine the best course of action by analyzing risks and their financial impacts.</a:t>
            </a:r>
          </a:p>
          <a:p>
            <a:pPr marL="0" indent="0" algn="just">
              <a:buNone/>
            </a:pPr>
            <a:endParaRPr lang="en-US" sz="2400" dirty="0"/>
          </a:p>
          <a:p>
            <a:pPr marL="0" indent="0" algn="ctr">
              <a:buNone/>
            </a:pPr>
            <a:r>
              <a:rPr lang="en-US" sz="4000" b="1" dirty="0">
                <a:hlinkClick r:id="rId3" action="ppaction://hlinkpres?slideindex=1&amp;slidetitle="/>
              </a:rPr>
              <a:t>Example of Decision Tree Analysis</a:t>
            </a:r>
            <a:endParaRPr lang="en-US" sz="4000" b="1" dirty="0"/>
          </a:p>
        </p:txBody>
      </p:sp>
    </p:spTree>
    <p:extLst>
      <p:ext uri="{BB962C8B-B14F-4D97-AF65-F5344CB8AC3E}">
        <p14:creationId xmlns:p14="http://schemas.microsoft.com/office/powerpoint/2010/main" val="26180266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0BCDC-9E2C-42BE-FADE-BAD522F8048D}"/>
              </a:ext>
            </a:extLst>
          </p:cNvPr>
          <p:cNvSpPr>
            <a:spLocks noGrp="1"/>
          </p:cNvSpPr>
          <p:nvPr>
            <p:ph type="title"/>
          </p:nvPr>
        </p:nvSpPr>
        <p:spPr>
          <a:xfrm>
            <a:off x="838200" y="152400"/>
            <a:ext cx="7924800" cy="1280890"/>
          </a:xfrm>
        </p:spPr>
        <p:txBody>
          <a:bodyPr/>
          <a:lstStyle/>
          <a:p>
            <a:r>
              <a:rPr lang="en-US" sz="3600" b="1" dirty="0">
                <a:hlinkClick r:id="rId2" action="ppaction://hlinkpres?slideindex=1&amp;slidetitle="/>
              </a:rPr>
              <a:t>Example of Decision Tree Analysis</a:t>
            </a:r>
            <a:br>
              <a:rPr lang="en-US" sz="3600" b="1" dirty="0"/>
            </a:br>
            <a:endParaRPr lang="en-US" dirty="0"/>
          </a:p>
        </p:txBody>
      </p:sp>
      <p:pic>
        <p:nvPicPr>
          <p:cNvPr id="5" name="Content Placeholder 4">
            <a:extLst>
              <a:ext uri="{FF2B5EF4-FFF2-40B4-BE49-F238E27FC236}">
                <a16:creationId xmlns:a16="http://schemas.microsoft.com/office/drawing/2014/main" id="{2650E1AC-1055-7B91-0ED6-0F84F82CBC8A}"/>
              </a:ext>
            </a:extLst>
          </p:cNvPr>
          <p:cNvPicPr>
            <a:picLocks noGrp="1" noChangeAspect="1"/>
          </p:cNvPicPr>
          <p:nvPr>
            <p:ph idx="1"/>
          </p:nvPr>
        </p:nvPicPr>
        <p:blipFill>
          <a:blip r:embed="rId3"/>
          <a:stretch>
            <a:fillRect/>
          </a:stretch>
        </p:blipFill>
        <p:spPr>
          <a:xfrm>
            <a:off x="656968" y="1600200"/>
            <a:ext cx="8077200" cy="4724400"/>
          </a:xfrm>
        </p:spPr>
      </p:pic>
    </p:spTree>
    <p:extLst>
      <p:ext uri="{BB962C8B-B14F-4D97-AF65-F5344CB8AC3E}">
        <p14:creationId xmlns:p14="http://schemas.microsoft.com/office/powerpoint/2010/main" val="11356871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Title 1">
            <a:extLst>
              <a:ext uri="{FF2B5EF4-FFF2-40B4-BE49-F238E27FC236}">
                <a16:creationId xmlns:a16="http://schemas.microsoft.com/office/drawing/2014/main" id="{01FE9233-4F23-4060-AB7C-6888258D9425}"/>
              </a:ext>
            </a:extLst>
          </p:cNvPr>
          <p:cNvSpPr>
            <a:spLocks noGrp="1"/>
          </p:cNvSpPr>
          <p:nvPr>
            <p:ph type="title"/>
          </p:nvPr>
        </p:nvSpPr>
        <p:spPr>
          <a:xfrm>
            <a:off x="1295400" y="304800"/>
            <a:ext cx="7239000" cy="595313"/>
          </a:xfrm>
        </p:spPr>
        <p:txBody>
          <a:bodyPr/>
          <a:lstStyle/>
          <a:p>
            <a:r>
              <a:rPr lang="en-US" altLang="en-US" b="1" dirty="0"/>
              <a:t>Monte Carlo Simulations</a:t>
            </a:r>
          </a:p>
        </p:txBody>
      </p:sp>
      <p:sp>
        <p:nvSpPr>
          <p:cNvPr id="82947" name="Content Placeholder 2">
            <a:extLst>
              <a:ext uri="{FF2B5EF4-FFF2-40B4-BE49-F238E27FC236}">
                <a16:creationId xmlns:a16="http://schemas.microsoft.com/office/drawing/2014/main" id="{BC5380FA-E913-445B-8261-13F89CBFBFA7}"/>
              </a:ext>
            </a:extLst>
          </p:cNvPr>
          <p:cNvSpPr>
            <a:spLocks noGrp="1"/>
          </p:cNvSpPr>
          <p:nvPr>
            <p:ph idx="1"/>
          </p:nvPr>
        </p:nvSpPr>
        <p:spPr>
          <a:xfrm>
            <a:off x="381000" y="900113"/>
            <a:ext cx="8610600" cy="5881687"/>
          </a:xfrm>
        </p:spPr>
        <p:txBody>
          <a:bodyPr/>
          <a:lstStyle/>
          <a:p>
            <a:r>
              <a:rPr lang="en-US" altLang="en-US" sz="2200" dirty="0"/>
              <a:t>        </a:t>
            </a:r>
          </a:p>
          <a:p>
            <a:pPr algn="just"/>
            <a:r>
              <a:rPr lang="en-US" altLang="en-US" sz="2200" dirty="0"/>
              <a:t>It is a computerized mathematical technique that allows people to account for risk in quantitative analysis and  decision making. The technique is used by professionals in such widely disparate fields as finance, project management, energy, manufacturing, engineering, research and development, insurance, oil &amp; gas, transportation, and the environment.</a:t>
            </a:r>
          </a:p>
          <a:p>
            <a:pPr marL="0" indent="0" algn="just">
              <a:buNone/>
            </a:pPr>
            <a:endParaRPr lang="en-US" altLang="en-US" sz="2200" dirty="0"/>
          </a:p>
          <a:p>
            <a:pPr algn="just"/>
            <a:r>
              <a:rPr lang="en-US" altLang="en-US" sz="2200" dirty="0"/>
              <a:t>Monte Carlo simulation (also known as the Monte Carlo Method) lets you see all the possible outcomes of your decisions and assess the impact of risk, allowing for better decision making under uncertainty.</a:t>
            </a:r>
          </a:p>
          <a:p>
            <a:endParaRPr lang="en-US" altLang="en-US" sz="2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a:extLst>
              <a:ext uri="{FF2B5EF4-FFF2-40B4-BE49-F238E27FC236}">
                <a16:creationId xmlns:a16="http://schemas.microsoft.com/office/drawing/2014/main" id="{A2F6256A-D077-4C20-BD14-309514AC7C65}"/>
              </a:ext>
            </a:extLst>
          </p:cNvPr>
          <p:cNvSpPr>
            <a:spLocks noGrp="1" noChangeArrowheads="1"/>
          </p:cNvSpPr>
          <p:nvPr>
            <p:ph type="title"/>
          </p:nvPr>
        </p:nvSpPr>
        <p:spPr>
          <a:xfrm>
            <a:off x="1219200" y="295275"/>
            <a:ext cx="7761288" cy="72390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Table 11-8. General Risk Mitigation Strategies for Technical, Cost, and Schedule Risks</a:t>
            </a:r>
          </a:p>
        </p:txBody>
      </p:sp>
      <p:pic>
        <p:nvPicPr>
          <p:cNvPr id="83971" name="Picture 2">
            <a:extLst>
              <a:ext uri="{FF2B5EF4-FFF2-40B4-BE49-F238E27FC236}">
                <a16:creationId xmlns:a16="http://schemas.microsoft.com/office/drawing/2014/main" id="{E7A2D6CC-8FA7-4DB2-85F6-AAD2B1FC8B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13716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a:extLst>
              <a:ext uri="{FF2B5EF4-FFF2-40B4-BE49-F238E27FC236}">
                <a16:creationId xmlns:a16="http://schemas.microsoft.com/office/drawing/2014/main" id="{8F7FB88D-ED7B-4327-A1AD-FBC6000021C7}"/>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Response Strategies for Positive Risks (opportunities)</a:t>
            </a:r>
          </a:p>
        </p:txBody>
      </p:sp>
      <p:sp>
        <p:nvSpPr>
          <p:cNvPr id="86019" name="Rectangle 2">
            <a:extLst>
              <a:ext uri="{FF2B5EF4-FFF2-40B4-BE49-F238E27FC236}">
                <a16:creationId xmlns:a16="http://schemas.microsoft.com/office/drawing/2014/main" id="{E5F4FD87-D01C-4A8D-AC61-757C19ABE97A}"/>
              </a:ext>
            </a:extLst>
          </p:cNvPr>
          <p:cNvSpPr>
            <a:spLocks noGrp="1" noChangeArrowheads="1"/>
          </p:cNvSpPr>
          <p:nvPr>
            <p:ph idx="1"/>
          </p:nvPr>
        </p:nvSpPr>
        <p:spPr>
          <a:xfrm>
            <a:off x="1219200" y="1524000"/>
            <a:ext cx="7239000" cy="4575175"/>
          </a:xfrm>
        </p:spPr>
        <p:txBody>
          <a:bodyPr/>
          <a:lstStyle/>
          <a:p>
            <a:pPr algn="just"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Risk exploitation</a:t>
            </a:r>
          </a:p>
          <a:p>
            <a:pPr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Risk sharing</a:t>
            </a:r>
          </a:p>
          <a:p>
            <a:pPr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Risk enhancement</a:t>
            </a:r>
          </a:p>
          <a:p>
            <a:pPr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Risk acceptance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a:extLst>
              <a:ext uri="{FF2B5EF4-FFF2-40B4-BE49-F238E27FC236}">
                <a16:creationId xmlns:a16="http://schemas.microsoft.com/office/drawing/2014/main" id="{2D83B865-9D61-40A8-A198-F315271750DF}"/>
              </a:ext>
            </a:extLst>
          </p:cNvPr>
          <p:cNvSpPr>
            <a:spLocks noGrp="1" noChangeArrowheads="1"/>
          </p:cNvSpPr>
          <p:nvPr>
            <p:ph type="title"/>
          </p:nvPr>
        </p:nvSpPr>
        <p:spPr>
          <a:xfrm>
            <a:off x="1382712" y="387607"/>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Monitoring and Control</a:t>
            </a:r>
          </a:p>
        </p:txBody>
      </p:sp>
      <p:sp>
        <p:nvSpPr>
          <p:cNvPr id="88067" name="Rectangle 2">
            <a:extLst>
              <a:ext uri="{FF2B5EF4-FFF2-40B4-BE49-F238E27FC236}">
                <a16:creationId xmlns:a16="http://schemas.microsoft.com/office/drawing/2014/main" id="{AADB3AAC-ED68-40BA-B923-BA60B0894124}"/>
              </a:ext>
            </a:extLst>
          </p:cNvPr>
          <p:cNvSpPr>
            <a:spLocks noGrp="1" noChangeArrowheads="1"/>
          </p:cNvSpPr>
          <p:nvPr>
            <p:ph idx="1"/>
          </p:nvPr>
        </p:nvSpPr>
        <p:spPr>
          <a:xfrm>
            <a:off x="533400" y="1295400"/>
            <a:ext cx="8458200" cy="5174993"/>
          </a:xfrm>
        </p:spPr>
        <p:txBody>
          <a:bodyPr/>
          <a:lstStyle/>
          <a:p>
            <a:pPr algn="just"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Involves </a:t>
            </a:r>
            <a:r>
              <a:rPr lang="en-US" altLang="en-US" sz="2200" dirty="0"/>
              <a:t>tracking identified risks, identifying new risks, implementing risk response plans, monitoring residual risks .</a:t>
            </a:r>
          </a:p>
          <a:p>
            <a:pPr algn="just"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Workarounds </a:t>
            </a:r>
            <a:r>
              <a:rPr lang="en-GB" altLang="en-US" sz="2200" dirty="0"/>
              <a:t>are unplanned responses to risk events that must be done when there are no contingency plans.</a:t>
            </a:r>
          </a:p>
          <a:p>
            <a:pPr marL="0" indent="0" algn="just" eaLnBrk="1" hangingPunct="1">
              <a:lnSpc>
                <a:spcPct val="104000"/>
              </a:lnSpc>
              <a:spcBef>
                <a:spcPct val="0"/>
              </a:spcBef>
              <a:spcAft>
                <a:spcPts val="1588"/>
              </a:spcAft>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200" dirty="0"/>
          </a:p>
          <a:p>
            <a:pPr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Main outputs of risk monitoring and control are:</a:t>
            </a:r>
          </a:p>
          <a:p>
            <a:pPr marL="852488" indent="-395288"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Change requests</a:t>
            </a:r>
          </a:p>
          <a:p>
            <a:pPr lvl="1"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Recommended corrective and preventive actions.</a:t>
            </a:r>
          </a:p>
          <a:p>
            <a:pPr lvl="1" eaLnBrk="1" hangingPunct="1">
              <a:lnSpc>
                <a:spcPct val="104000"/>
              </a:lnSpc>
              <a:spcBef>
                <a:spcPct val="0"/>
              </a:spcBef>
              <a:spcAft>
                <a:spcPts val="15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Updates to the risk register, project management plan, and organizational process assets.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a:extLst>
              <a:ext uri="{FF2B5EF4-FFF2-40B4-BE49-F238E27FC236}">
                <a16:creationId xmlns:a16="http://schemas.microsoft.com/office/drawing/2014/main" id="{0F7B8990-F582-4E6C-B13D-5F7EE6B6C5D6}"/>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Using Software to Assist in Project Risk Management</a:t>
            </a:r>
          </a:p>
        </p:txBody>
      </p:sp>
      <p:sp>
        <p:nvSpPr>
          <p:cNvPr id="90115" name="Rectangle 2">
            <a:extLst>
              <a:ext uri="{FF2B5EF4-FFF2-40B4-BE49-F238E27FC236}">
                <a16:creationId xmlns:a16="http://schemas.microsoft.com/office/drawing/2014/main" id="{89526EA8-DA84-4F06-8689-F76CE1BE53F7}"/>
              </a:ext>
            </a:extLst>
          </p:cNvPr>
          <p:cNvSpPr>
            <a:spLocks noGrp="1" noChangeArrowheads="1"/>
          </p:cNvSpPr>
          <p:nvPr>
            <p:ph idx="1"/>
          </p:nvPr>
        </p:nvSpPr>
        <p:spPr>
          <a:xfrm>
            <a:off x="696912" y="1524000"/>
            <a:ext cx="7989888" cy="4575175"/>
          </a:xfrm>
        </p:spPr>
        <p:txBody>
          <a:bodyPr/>
          <a:lstStyle/>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Risk registers can be created in a simple Word or Excel file or as part of a database.</a:t>
            </a:r>
          </a:p>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More sophisticated risk management software, such as Monte Carlo simulation tools, help in </a:t>
            </a:r>
            <a:r>
              <a:rPr lang="en-GB" altLang="en-US" sz="2200" dirty="0" err="1"/>
              <a:t>analyzing</a:t>
            </a:r>
            <a:r>
              <a:rPr lang="en-GB" altLang="en-US" sz="2200" dirty="0"/>
              <a:t> project risks.</a:t>
            </a:r>
          </a:p>
          <a:p>
            <a:pPr algn="just" eaLnBrk="1" hangingPunct="1">
              <a:lnSpc>
                <a:spcPct val="104000"/>
              </a:lnSpc>
              <a:spcBef>
                <a:spcPct val="0"/>
              </a:spcBef>
              <a:spcAft>
                <a:spcPts val="21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PMI Risk Specific Interest Group’s Web site at </a:t>
            </a:r>
            <a:r>
              <a:rPr lang="en-GB" altLang="en-US" sz="2200" i="1" dirty="0"/>
              <a:t>www.risksig.com</a:t>
            </a:r>
            <a:r>
              <a:rPr lang="en-GB" altLang="en-US" sz="2200" dirty="0"/>
              <a:t> has a detailed list of software products to assist in risk management.</a:t>
            </a:r>
          </a:p>
          <a:p>
            <a:pPr marL="0" indent="0" algn="just" eaLnBrk="1" hangingPunct="1">
              <a:lnSpc>
                <a:spcPct val="104000"/>
              </a:lnSpc>
              <a:spcBef>
                <a:spcPct val="0"/>
              </a:spcBef>
              <a:spcAft>
                <a:spcPts val="2163"/>
              </a:spcAft>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2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a:extLst>
              <a:ext uri="{FF2B5EF4-FFF2-40B4-BE49-F238E27FC236}">
                <a16:creationId xmlns:a16="http://schemas.microsoft.com/office/drawing/2014/main" id="{B23D7B55-CD81-4A1C-897B-395577588F96}"/>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Results of Good Project Risk Management</a:t>
            </a:r>
          </a:p>
        </p:txBody>
      </p:sp>
      <p:sp>
        <p:nvSpPr>
          <p:cNvPr id="92163" name="Rectangle 2">
            <a:extLst>
              <a:ext uri="{FF2B5EF4-FFF2-40B4-BE49-F238E27FC236}">
                <a16:creationId xmlns:a16="http://schemas.microsoft.com/office/drawing/2014/main" id="{80421C72-57AA-460B-ADAB-B5F2CF3F6EFC}"/>
              </a:ext>
            </a:extLst>
          </p:cNvPr>
          <p:cNvSpPr>
            <a:spLocks noGrp="1" noChangeArrowheads="1"/>
          </p:cNvSpPr>
          <p:nvPr>
            <p:ph idx="1"/>
          </p:nvPr>
        </p:nvSpPr>
        <p:spPr>
          <a:xfrm>
            <a:off x="1219200" y="1524000"/>
            <a:ext cx="7239000" cy="4575175"/>
          </a:xfrm>
        </p:spPr>
        <p:txBody>
          <a:bodyPr/>
          <a:lstStyle/>
          <a:p>
            <a:pPr algn="just"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Unlike crisis management, good project risk management often goes unnoticed.</a:t>
            </a:r>
          </a:p>
          <a:p>
            <a:pPr algn="just"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Well-run projects appear to be almost effortless, but a lot of work goes into running a project well.</a:t>
            </a:r>
          </a:p>
          <a:p>
            <a:pPr algn="just" eaLnBrk="1" hangingPunct="1">
              <a:lnSpc>
                <a:spcPct val="104000"/>
              </a:lnSpc>
              <a:spcBef>
                <a:spcPct val="0"/>
              </a:spcBef>
              <a:spcAft>
                <a:spcPts val="288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a:t>Project managers should strive to make their jobs look easy to reflect the results of well-run projects.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AC933E5C-201D-437A-9238-E2779A36B672}"/>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Negative &amp; Positive Risks</a:t>
            </a:r>
          </a:p>
        </p:txBody>
      </p:sp>
      <p:sp>
        <p:nvSpPr>
          <p:cNvPr id="25603" name="Rectangle 2">
            <a:extLst>
              <a:ext uri="{FF2B5EF4-FFF2-40B4-BE49-F238E27FC236}">
                <a16:creationId xmlns:a16="http://schemas.microsoft.com/office/drawing/2014/main" id="{451B02FD-C7E0-48F8-A397-F50EAC9EB566}"/>
              </a:ext>
            </a:extLst>
          </p:cNvPr>
          <p:cNvSpPr>
            <a:spLocks noGrp="1" noChangeArrowheads="1"/>
          </p:cNvSpPr>
          <p:nvPr>
            <p:ph idx="1"/>
          </p:nvPr>
        </p:nvSpPr>
        <p:spPr>
          <a:xfrm>
            <a:off x="1219200" y="1524000"/>
            <a:ext cx="7239000" cy="4575175"/>
          </a:xfrm>
        </p:spPr>
        <p:txBody>
          <a:bodyPr/>
          <a:lstStyle/>
          <a:p>
            <a:pPr algn="just"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Negative risk involves understanding potential problems that might occur in the project and how they might impede project success.</a:t>
            </a:r>
          </a:p>
          <a:p>
            <a:pPr algn="just"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Positive risks are risks that result in good things happening; sometimes called </a:t>
            </a:r>
            <a:r>
              <a:rPr lang="en-GB" altLang="en-US" sz="2200" b="1" u="sng" dirty="0"/>
              <a:t>opportunities</a:t>
            </a:r>
            <a:r>
              <a:rPr lang="en-GB" altLang="en-US" sz="2200" dirty="0"/>
              <a:t>.</a:t>
            </a:r>
          </a:p>
          <a:p>
            <a:pPr algn="just"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i="1" dirty="0"/>
              <a:t>The goal of project risk management is to minimize potential negative risks while maximizing potential positive risks.</a:t>
            </a:r>
          </a:p>
          <a:p>
            <a:pPr algn="just"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200" dirty="0"/>
          </a:p>
          <a:p>
            <a:pPr algn="just" eaLnBrk="1" hangingPunct="1">
              <a:lnSpc>
                <a:spcPct val="104000"/>
              </a:lnSpc>
              <a:spcBef>
                <a:spcPct val="0"/>
              </a:spcBef>
              <a:spcAft>
                <a:spcPts val="2025"/>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altLang="en-US" sz="22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929D753E-CA84-41B8-B4C1-858CE7C19D97}"/>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Utility</a:t>
            </a:r>
          </a:p>
        </p:txBody>
      </p:sp>
      <p:sp>
        <p:nvSpPr>
          <p:cNvPr id="29699" name="Rectangle 2">
            <a:extLst>
              <a:ext uri="{FF2B5EF4-FFF2-40B4-BE49-F238E27FC236}">
                <a16:creationId xmlns:a16="http://schemas.microsoft.com/office/drawing/2014/main" id="{F06CA093-5034-4B24-8251-DDA5CB1C4DB8}"/>
              </a:ext>
            </a:extLst>
          </p:cNvPr>
          <p:cNvSpPr>
            <a:spLocks noGrp="1" noChangeArrowheads="1"/>
          </p:cNvSpPr>
          <p:nvPr>
            <p:ph idx="1"/>
          </p:nvPr>
        </p:nvSpPr>
        <p:spPr>
          <a:xfrm>
            <a:off x="1219200" y="1524000"/>
            <a:ext cx="7239000" cy="4575175"/>
          </a:xfrm>
        </p:spPr>
        <p:txBody>
          <a:bodyPr/>
          <a:lstStyle/>
          <a:p>
            <a:pPr algn="just" eaLnBrk="1" hangingPunct="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b="1" dirty="0"/>
              <a:t>Risk utility</a:t>
            </a:r>
            <a:r>
              <a:rPr lang="en-GB" altLang="en-US" sz="2200" dirty="0"/>
              <a:t> or </a:t>
            </a:r>
            <a:r>
              <a:rPr lang="en-GB" altLang="en-US" sz="2200" b="1" dirty="0"/>
              <a:t>risk tolerance</a:t>
            </a:r>
            <a:r>
              <a:rPr lang="en-GB" altLang="en-US" sz="2200" dirty="0"/>
              <a:t> is the amount of satisfaction or pleasure received from a potential payoff.</a:t>
            </a:r>
          </a:p>
          <a:p>
            <a:pPr lvl="1" eaLnBrk="1" hangingPunct="1">
              <a:lnSpc>
                <a:spcPct val="104000"/>
              </a:lnSpc>
              <a:spcBef>
                <a:spcPts val="1625"/>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Utility rises at a decreasing rate for people who are risk-averse.</a:t>
            </a:r>
          </a:p>
          <a:p>
            <a:pPr lvl="1" eaLnBrk="1" hangingPunct="1">
              <a:lnSpc>
                <a:spcPct val="104000"/>
              </a:lnSpc>
              <a:spcBef>
                <a:spcPts val="1625"/>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Those who are risk-seeking have a higher tolerance for risk and their satisfaction increases when more payoff is at stake.</a:t>
            </a:r>
          </a:p>
          <a:p>
            <a:pPr lvl="1" eaLnBrk="1" hangingPunct="1">
              <a:lnSpc>
                <a:spcPct val="104000"/>
              </a:lnSpc>
              <a:spcBef>
                <a:spcPts val="1625"/>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000" dirty="0"/>
              <a:t>The risk-neutral approach achieves a balance between risk and payoff.</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a:extLst>
              <a:ext uri="{FF2B5EF4-FFF2-40B4-BE49-F238E27FC236}">
                <a16:creationId xmlns:a16="http://schemas.microsoft.com/office/drawing/2014/main" id="{391AFC82-68A6-4541-9E91-8568C25FFEA9}"/>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a:solidFill>
                  <a:schemeClr val="tx1">
                    <a:lumMod val="85000"/>
                    <a:lumOff val="15000"/>
                  </a:schemeClr>
                </a:solidFill>
              </a:rPr>
              <a:t>Figure 11-2. Risk Utility Function and Risk Preference</a:t>
            </a:r>
          </a:p>
        </p:txBody>
      </p:sp>
      <p:pic>
        <p:nvPicPr>
          <p:cNvPr id="31747" name="Picture 2">
            <a:extLst>
              <a:ext uri="{FF2B5EF4-FFF2-40B4-BE49-F238E27FC236}">
                <a16:creationId xmlns:a16="http://schemas.microsoft.com/office/drawing/2014/main" id="{63F944B9-E22F-435C-9F0F-580ED13057F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676400"/>
            <a:ext cx="8305800" cy="415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9D9386D0-4550-4D36-A7C3-8A262416EA53}"/>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Project Risk Management Processes</a:t>
            </a:r>
          </a:p>
        </p:txBody>
      </p:sp>
      <p:sp>
        <p:nvSpPr>
          <p:cNvPr id="13315" name="Rectangle 2">
            <a:extLst>
              <a:ext uri="{FF2B5EF4-FFF2-40B4-BE49-F238E27FC236}">
                <a16:creationId xmlns:a16="http://schemas.microsoft.com/office/drawing/2014/main" id="{49309CA2-F2A2-497B-8B35-DF8E2527C98D}"/>
              </a:ext>
            </a:extLst>
          </p:cNvPr>
          <p:cNvSpPr>
            <a:spLocks noGrp="1" noChangeArrowheads="1"/>
          </p:cNvSpPr>
          <p:nvPr>
            <p:ph idx="1"/>
          </p:nvPr>
        </p:nvSpPr>
        <p:spPr>
          <a:xfrm>
            <a:off x="1219200" y="1371600"/>
            <a:ext cx="7239000" cy="5013325"/>
          </a:xfrm>
        </p:spPr>
        <p:txBody>
          <a:bodyPr rtlCol="0">
            <a:normAutofit fontScale="92500" lnSpcReduction="10000"/>
          </a:bodyPr>
          <a:lstStyle/>
          <a:p>
            <a:pPr algn="just" eaLnBrk="1" fontAlgn="auto" hangingPunct="1">
              <a:lnSpc>
                <a:spcPct val="104000"/>
              </a:lnSpc>
              <a:spcBef>
                <a:spcPct val="0"/>
              </a:spcBef>
              <a:spcAft>
                <a:spcPts val="28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b="1" dirty="0">
                <a:solidFill>
                  <a:schemeClr val="tx1">
                    <a:lumMod val="75000"/>
                    <a:lumOff val="25000"/>
                  </a:schemeClr>
                </a:solidFill>
              </a:rPr>
              <a:t>Risk management planning</a:t>
            </a:r>
            <a:r>
              <a:rPr lang="en-GB" sz="2000" dirty="0">
                <a:solidFill>
                  <a:schemeClr val="tx1">
                    <a:lumMod val="75000"/>
                    <a:lumOff val="25000"/>
                  </a:schemeClr>
                </a:solidFill>
              </a:rPr>
              <a:t>: Deciding how to approach and plan the risk management activities for the project.</a:t>
            </a:r>
          </a:p>
          <a:p>
            <a:pPr algn="just" eaLnBrk="1" fontAlgn="auto" hangingPunct="1">
              <a:lnSpc>
                <a:spcPct val="104000"/>
              </a:lnSpc>
              <a:spcBef>
                <a:spcPct val="0"/>
              </a:spcBef>
              <a:spcAft>
                <a:spcPts val="28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b="1" dirty="0">
                <a:solidFill>
                  <a:schemeClr val="tx1">
                    <a:lumMod val="75000"/>
                    <a:lumOff val="25000"/>
                  </a:schemeClr>
                </a:solidFill>
              </a:rPr>
              <a:t>Risk identification</a:t>
            </a:r>
            <a:r>
              <a:rPr lang="en-GB" sz="2000" dirty="0">
                <a:solidFill>
                  <a:schemeClr val="tx1">
                    <a:lumMod val="75000"/>
                    <a:lumOff val="25000"/>
                  </a:schemeClr>
                </a:solidFill>
              </a:rPr>
              <a:t>: Determining which risks are likely to affect a project and documenting the characteristics of each.</a:t>
            </a:r>
          </a:p>
          <a:p>
            <a:pPr algn="just" eaLnBrk="1" fontAlgn="auto" hangingPunct="1">
              <a:lnSpc>
                <a:spcPct val="104000"/>
              </a:lnSpc>
              <a:spcBef>
                <a:spcPct val="0"/>
              </a:spcBef>
              <a:spcAft>
                <a:spcPts val="28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b="1" dirty="0">
                <a:solidFill>
                  <a:schemeClr val="tx1">
                    <a:lumMod val="75000"/>
                    <a:lumOff val="25000"/>
                  </a:schemeClr>
                </a:solidFill>
              </a:rPr>
              <a:t>Qualitative risk analysis</a:t>
            </a:r>
            <a:r>
              <a:rPr lang="en-GB" sz="2000" dirty="0">
                <a:solidFill>
                  <a:schemeClr val="tx1">
                    <a:lumMod val="75000"/>
                    <a:lumOff val="25000"/>
                  </a:schemeClr>
                </a:solidFill>
              </a:rPr>
              <a:t>: Prioritizing risks based on their probability and impact of occurrence.</a:t>
            </a:r>
          </a:p>
          <a:p>
            <a:pPr algn="just" eaLnBrk="1" fontAlgn="auto" hangingPunct="1">
              <a:lnSpc>
                <a:spcPct val="104000"/>
              </a:lnSpc>
              <a:spcBef>
                <a:spcPct val="0"/>
              </a:spcBef>
              <a:spcAft>
                <a:spcPts val="28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b="1" dirty="0">
                <a:solidFill>
                  <a:schemeClr val="tx1">
                    <a:lumMod val="75000"/>
                    <a:lumOff val="25000"/>
                  </a:schemeClr>
                </a:solidFill>
              </a:rPr>
              <a:t>Quantitative risk analysis</a:t>
            </a:r>
            <a:r>
              <a:rPr lang="en-GB" sz="2000" dirty="0">
                <a:solidFill>
                  <a:schemeClr val="tx1">
                    <a:lumMod val="75000"/>
                    <a:lumOff val="25000"/>
                  </a:schemeClr>
                </a:solidFill>
              </a:rPr>
              <a:t>: Numerically estimating the effects of risks on project objectives.</a:t>
            </a:r>
          </a:p>
          <a:p>
            <a:pPr algn="just" eaLnBrk="1" fontAlgn="auto" hangingPunct="1">
              <a:lnSpc>
                <a:spcPct val="104000"/>
              </a:lnSpc>
              <a:spcBef>
                <a:spcPct val="0"/>
              </a:spcBef>
              <a:spcAft>
                <a:spcPts val="28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b="1" dirty="0">
                <a:solidFill>
                  <a:schemeClr val="tx1">
                    <a:lumMod val="75000"/>
                    <a:lumOff val="25000"/>
                  </a:schemeClr>
                </a:solidFill>
              </a:rPr>
              <a:t>Risk response planning</a:t>
            </a:r>
            <a:r>
              <a:rPr lang="en-GB" sz="2000" dirty="0">
                <a:solidFill>
                  <a:schemeClr val="tx1">
                    <a:lumMod val="75000"/>
                    <a:lumOff val="25000"/>
                  </a:schemeClr>
                </a:solidFill>
              </a:rPr>
              <a:t>:</a:t>
            </a:r>
            <a:r>
              <a:rPr lang="en-GB" sz="2000" b="1" dirty="0">
                <a:solidFill>
                  <a:schemeClr val="tx1">
                    <a:lumMod val="75000"/>
                    <a:lumOff val="25000"/>
                  </a:schemeClr>
                </a:solidFill>
              </a:rPr>
              <a:t> </a:t>
            </a:r>
            <a:r>
              <a:rPr lang="en-GB" sz="2000" dirty="0">
                <a:solidFill>
                  <a:schemeClr val="tx1">
                    <a:lumMod val="75000"/>
                    <a:lumOff val="25000"/>
                  </a:schemeClr>
                </a:solidFill>
              </a:rPr>
              <a:t>Taking steps to enhance opportunities and reduce threats to meeting project objectives.</a:t>
            </a:r>
          </a:p>
          <a:p>
            <a:pPr algn="just" eaLnBrk="1" fontAlgn="auto" hangingPunct="1">
              <a:lnSpc>
                <a:spcPct val="104000"/>
              </a:lnSpc>
              <a:spcBef>
                <a:spcPct val="0"/>
              </a:spcBef>
              <a:spcAft>
                <a:spcPts val="288"/>
              </a:spcAft>
              <a:buFont typeface="Wingdings 3" charset="2"/>
              <a:buChar cha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GB" sz="2000" b="1" dirty="0">
                <a:solidFill>
                  <a:schemeClr val="tx1">
                    <a:lumMod val="75000"/>
                    <a:lumOff val="25000"/>
                  </a:schemeClr>
                </a:solidFill>
              </a:rPr>
              <a:t>Risk monitoring and control</a:t>
            </a:r>
            <a:r>
              <a:rPr lang="en-GB" sz="2000" dirty="0">
                <a:solidFill>
                  <a:schemeClr val="tx1">
                    <a:lumMod val="75000"/>
                    <a:lumOff val="25000"/>
                  </a:schemeClr>
                </a:solidFill>
              </a:rPr>
              <a:t>: Monitoring identified, identifying new risks, carrying out risk response plans, and evaluating the effectiveness of risk strategies throughout the life of the project.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a:extLst>
              <a:ext uri="{FF2B5EF4-FFF2-40B4-BE49-F238E27FC236}">
                <a16:creationId xmlns:a16="http://schemas.microsoft.com/office/drawing/2014/main" id="{6B26F3EB-E8AC-4A4D-8360-0C8DD8C06D59}"/>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Risk Management Planning</a:t>
            </a:r>
          </a:p>
        </p:txBody>
      </p:sp>
      <p:sp>
        <p:nvSpPr>
          <p:cNvPr id="35843" name="Rectangle 2">
            <a:extLst>
              <a:ext uri="{FF2B5EF4-FFF2-40B4-BE49-F238E27FC236}">
                <a16:creationId xmlns:a16="http://schemas.microsoft.com/office/drawing/2014/main" id="{897426D1-89BB-4353-A60F-74A56BBD02CF}"/>
              </a:ext>
            </a:extLst>
          </p:cNvPr>
          <p:cNvSpPr>
            <a:spLocks noGrp="1" noChangeArrowheads="1"/>
          </p:cNvSpPr>
          <p:nvPr>
            <p:ph idx="1"/>
          </p:nvPr>
        </p:nvSpPr>
        <p:spPr>
          <a:xfrm>
            <a:off x="1219200" y="1524000"/>
            <a:ext cx="7239000" cy="4575175"/>
          </a:xfrm>
        </p:spPr>
        <p:txBody>
          <a:bodyPr/>
          <a:lstStyle/>
          <a:p>
            <a:pPr algn="just" eaLnBrk="1" hangingPunct="1">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main output of risk management planning is a </a:t>
            </a:r>
            <a:r>
              <a:rPr lang="en-GB" altLang="en-US" sz="2200" b="1" dirty="0"/>
              <a:t>risk management plan</a:t>
            </a:r>
            <a:r>
              <a:rPr lang="en-GB" altLang="en-US" sz="2200" dirty="0">
                <a:cs typeface="Times New Roman" panose="02020603050405020304" pitchFamily="18" charset="0"/>
              </a:rPr>
              <a:t>—</a:t>
            </a:r>
            <a:r>
              <a:rPr lang="en-GB" altLang="en-US" sz="2200" dirty="0"/>
              <a:t>a plan that documents the procedures for managing risk throughout a project.</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project team should review project documents and understand the organization’s and the sponsor’s approaches to risk.</a:t>
            </a:r>
          </a:p>
          <a:p>
            <a:pPr algn="just" eaLnBrk="1" hangingPunct="1">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sz="2200" dirty="0"/>
              <a:t>The level of detail will vary with the needs of the project.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a:extLst>
              <a:ext uri="{FF2B5EF4-FFF2-40B4-BE49-F238E27FC236}">
                <a16:creationId xmlns:a16="http://schemas.microsoft.com/office/drawing/2014/main" id="{C09FF855-A247-4670-BE08-E9EE3049CF05}"/>
              </a:ext>
            </a:extLst>
          </p:cNvPr>
          <p:cNvSpPr>
            <a:spLocks noGrp="1" noChangeArrowheads="1"/>
          </p:cNvSpPr>
          <p:nvPr>
            <p:ph type="title"/>
          </p:nvPr>
        </p:nvSpPr>
        <p:spPr>
          <a:xfrm>
            <a:off x="1219200" y="457200"/>
            <a:ext cx="7761288" cy="400050"/>
          </a:xfrm>
        </p:spPr>
        <p:txBody>
          <a:bodyPr rtlCol="0">
            <a:normAutofit fontScale="90000"/>
          </a:bodyPr>
          <a:lstStyle/>
          <a:p>
            <a:pPr eaLnBrk="1" fontAlgn="auto" hangingPunct="1">
              <a:lnSpc>
                <a:spcPct val="104000"/>
              </a:lnSpc>
              <a:spcAft>
                <a:spcPts val="0"/>
              </a:spcAft>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chemeClr val="tx1">
                    <a:lumMod val="85000"/>
                    <a:lumOff val="15000"/>
                  </a:schemeClr>
                </a:solidFill>
              </a:rPr>
              <a:t>Table 11-2. Topics Addressed in a Risk Management Plan</a:t>
            </a:r>
          </a:p>
        </p:txBody>
      </p:sp>
      <p:sp>
        <p:nvSpPr>
          <p:cNvPr id="37891" name="Rectangle 2">
            <a:extLst>
              <a:ext uri="{FF2B5EF4-FFF2-40B4-BE49-F238E27FC236}">
                <a16:creationId xmlns:a16="http://schemas.microsoft.com/office/drawing/2014/main" id="{F73579C1-4138-45AC-945D-C61C5A99D5C8}"/>
              </a:ext>
            </a:extLst>
          </p:cNvPr>
          <p:cNvSpPr>
            <a:spLocks noGrp="1" noChangeArrowheads="1"/>
          </p:cNvSpPr>
          <p:nvPr>
            <p:ph idx="1"/>
          </p:nvPr>
        </p:nvSpPr>
        <p:spPr>
          <a:xfrm>
            <a:off x="228600" y="1295400"/>
            <a:ext cx="8751888" cy="5562600"/>
          </a:xfrm>
        </p:spPr>
        <p:txBody>
          <a:bodyPr/>
          <a:lstStyle/>
          <a:p>
            <a:pPr algn="just"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Objectives (risk </a:t>
            </a:r>
            <a:r>
              <a:rPr lang="en-GB" altLang="en-US" dirty="0" err="1"/>
              <a:t>mgt</a:t>
            </a:r>
            <a:r>
              <a:rPr lang="en-GB" altLang="en-US" dirty="0"/>
              <a:t> goals, scope of risk </a:t>
            </a:r>
            <a:r>
              <a:rPr lang="en-GB" altLang="en-US" dirty="0" err="1"/>
              <a:t>mgt</a:t>
            </a:r>
            <a:r>
              <a:rPr lang="en-GB" altLang="en-US" dirty="0"/>
              <a:t>)</a:t>
            </a:r>
          </a:p>
          <a:p>
            <a:pPr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Roles and responsibilities</a:t>
            </a:r>
          </a:p>
          <a:p>
            <a:pPr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Risk identification approach (brain storming, expert judgement)</a:t>
            </a:r>
          </a:p>
          <a:p>
            <a:pPr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Risk categories</a:t>
            </a:r>
          </a:p>
          <a:p>
            <a:pPr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Risk analysis (severity and impact)</a:t>
            </a:r>
          </a:p>
          <a:p>
            <a:pPr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US" dirty="0"/>
              <a:t>Risk Response Strategies </a:t>
            </a:r>
            <a:endParaRPr lang="en-GB" altLang="en-US" dirty="0"/>
          </a:p>
          <a:p>
            <a:pPr eaLnBrk="1" hangingPunct="1">
              <a:lnSpc>
                <a:spcPct val="104000"/>
              </a:lnSpc>
              <a:spcBef>
                <a:spcPct val="0"/>
              </a:spcBef>
              <a:spcAft>
                <a:spcPts val="3463"/>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altLang="en-US" dirty="0"/>
              <a:t>Risk Communication Plan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14902</TotalTime>
  <Words>2653</Words>
  <Application>Microsoft Macintosh PowerPoint</Application>
  <PresentationFormat>On-screen Show (4:3)</PresentationFormat>
  <Paragraphs>349</Paragraphs>
  <Slides>37</Slides>
  <Notes>36</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0</vt:i4>
      </vt:variant>
      <vt:variant>
        <vt:lpstr>Slide Titles</vt:lpstr>
      </vt:variant>
      <vt:variant>
        <vt:i4>37</vt:i4>
      </vt:variant>
    </vt:vector>
  </HeadingPairs>
  <TitlesOfParts>
    <vt:vector size="49" baseType="lpstr">
      <vt:lpstr>Google Sans</vt:lpstr>
      <vt:lpstr>New York</vt:lpstr>
      <vt:lpstr>source-serif-pro</vt:lpstr>
      <vt:lpstr>Aharoni</vt:lpstr>
      <vt:lpstr>Arial</vt:lpstr>
      <vt:lpstr>Century Gothic</vt:lpstr>
      <vt:lpstr>Helvetica</vt:lpstr>
      <vt:lpstr>Open Sans</vt:lpstr>
      <vt:lpstr>Times New Roman</vt:lpstr>
      <vt:lpstr>Wingdings</vt:lpstr>
      <vt:lpstr>Wingdings 3</vt:lpstr>
      <vt:lpstr>Wisp</vt:lpstr>
      <vt:lpstr>PowerPoint Presentation</vt:lpstr>
      <vt:lpstr>Project Risk management overview </vt:lpstr>
      <vt:lpstr>The Importance of Project Risk Management</vt:lpstr>
      <vt:lpstr>Negative &amp; Positive Risks</vt:lpstr>
      <vt:lpstr>Risk Utility</vt:lpstr>
      <vt:lpstr>Figure 11-2. Risk Utility Function and Risk Preference</vt:lpstr>
      <vt:lpstr>Project Risk Management Processes</vt:lpstr>
      <vt:lpstr>Risk Management Planning</vt:lpstr>
      <vt:lpstr>Table 11-2. Topics Addressed in a Risk Management Plan</vt:lpstr>
      <vt:lpstr>Contingency and Contingency Reserves</vt:lpstr>
      <vt:lpstr>Common Sources of Risks in IS/IT Projects</vt:lpstr>
      <vt:lpstr>Broad Categories of Risk</vt:lpstr>
      <vt:lpstr>Table 11-3. Information Technology  Success Potential Scoring Sheet (Sources)</vt:lpstr>
      <vt:lpstr>Risk Breakdown Structure</vt:lpstr>
      <vt:lpstr>Figure 11-3. Sample Risk Breakdown Structure</vt:lpstr>
      <vt:lpstr>Risk Identification</vt:lpstr>
      <vt:lpstr>Brainstorming</vt:lpstr>
      <vt:lpstr>Delphi Technique</vt:lpstr>
      <vt:lpstr>Interviewing</vt:lpstr>
      <vt:lpstr>SWOT Analysis</vt:lpstr>
      <vt:lpstr>Risk Register</vt:lpstr>
      <vt:lpstr>Risk Register Contents</vt:lpstr>
      <vt:lpstr>Table 11-5. Sample Risk Register</vt:lpstr>
      <vt:lpstr>Qualitative Risk Analysis</vt:lpstr>
      <vt:lpstr>Probability/Impact Matrix</vt:lpstr>
      <vt:lpstr>Figure 11-4. Sample Probability/Impact Matrix   solar energy installation project in Uganda</vt:lpstr>
      <vt:lpstr>Top Ten Risk Item Tracking</vt:lpstr>
      <vt:lpstr>Expert Judgment</vt:lpstr>
      <vt:lpstr>Quantitative Risk Analysis</vt:lpstr>
      <vt:lpstr>PowerPoint Presentation</vt:lpstr>
      <vt:lpstr>Example of Decision Tree Analysis </vt:lpstr>
      <vt:lpstr>Monte Carlo Simulations</vt:lpstr>
      <vt:lpstr>Table 11-8. General Risk Mitigation Strategies for Technical, Cost, and Schedule Risks</vt:lpstr>
      <vt:lpstr>Response Strategies for Positive Risks (opportunities)</vt:lpstr>
      <vt:lpstr>Risk Monitoring and Control</vt:lpstr>
      <vt:lpstr>Using Software to Assist in Project Risk Management</vt:lpstr>
      <vt:lpstr>Results of Good Project Risk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MSc IS program</dc:title>
  <dc:creator>Victor van Reijswoud</dc:creator>
  <cp:lastModifiedBy>Microsoft Office User</cp:lastModifiedBy>
  <cp:revision>143</cp:revision>
  <dcterms:modified xsi:type="dcterms:W3CDTF">2025-03-17T11:05:56Z</dcterms:modified>
</cp:coreProperties>
</file>