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4058" r:id="rId1"/>
  </p:sldMasterIdLst>
  <p:notesMasterIdLst>
    <p:notesMasterId r:id="rId36"/>
  </p:notesMasterIdLst>
  <p:handoutMasterIdLst>
    <p:handoutMasterId r:id="rId37"/>
  </p:handoutMasterIdLst>
  <p:sldIdLst>
    <p:sldId id="289" r:id="rId2"/>
    <p:sldId id="292" r:id="rId3"/>
    <p:sldId id="334" r:id="rId4"/>
    <p:sldId id="293" r:id="rId5"/>
    <p:sldId id="294" r:id="rId6"/>
    <p:sldId id="295" r:id="rId7"/>
    <p:sldId id="296" r:id="rId8"/>
    <p:sldId id="297" r:id="rId9"/>
    <p:sldId id="298" r:id="rId10"/>
    <p:sldId id="299" r:id="rId11"/>
    <p:sldId id="300" r:id="rId12"/>
    <p:sldId id="301" r:id="rId13"/>
    <p:sldId id="302" r:id="rId14"/>
    <p:sldId id="303" r:id="rId15"/>
    <p:sldId id="304" r:id="rId16"/>
    <p:sldId id="335" r:id="rId17"/>
    <p:sldId id="337" r:id="rId18"/>
    <p:sldId id="338" r:id="rId19"/>
    <p:sldId id="305" r:id="rId20"/>
    <p:sldId id="306" r:id="rId21"/>
    <p:sldId id="307" r:id="rId22"/>
    <p:sldId id="308" r:id="rId23"/>
    <p:sldId id="309" r:id="rId24"/>
    <p:sldId id="310" r:id="rId25"/>
    <p:sldId id="311" r:id="rId26"/>
    <p:sldId id="312" r:id="rId27"/>
    <p:sldId id="313" r:id="rId28"/>
    <p:sldId id="314" r:id="rId29"/>
    <p:sldId id="339" r:id="rId30"/>
    <p:sldId id="315" r:id="rId31"/>
    <p:sldId id="316" r:id="rId32"/>
    <p:sldId id="317" r:id="rId33"/>
    <p:sldId id="318" r:id="rId34"/>
    <p:sldId id="336" r:id="rId35"/>
  </p:sldIdLst>
  <p:sldSz cx="9144000" cy="6858000" type="screen4x3"/>
  <p:notesSz cx="9236075" cy="7010400"/>
  <p:defaultTextStyle>
    <a:defPPr>
      <a:defRPr lang="en-GB"/>
    </a:defPPr>
    <a:lvl1pPr algn="l" defTabSz="457200" rtl="0" eaLnBrk="0" fontAlgn="base" hangingPunct="0">
      <a:spcBef>
        <a:spcPct val="0"/>
      </a:spcBef>
      <a:spcAft>
        <a:spcPct val="0"/>
      </a:spcAft>
      <a:defRPr sz="2400" kern="1200">
        <a:solidFill>
          <a:schemeClr val="bg1"/>
        </a:solidFill>
        <a:latin typeface="Times New Roman" panose="02020603050405020304" pitchFamily="18" charset="0"/>
        <a:ea typeface="+mn-ea"/>
        <a:cs typeface="Arial" panose="020B0604020202020204" pitchFamily="34" charset="0"/>
      </a:defRPr>
    </a:lvl1pPr>
    <a:lvl2pPr marL="457200" algn="l" defTabSz="457200" rtl="0" eaLnBrk="0" fontAlgn="base" hangingPunct="0">
      <a:spcBef>
        <a:spcPct val="0"/>
      </a:spcBef>
      <a:spcAft>
        <a:spcPct val="0"/>
      </a:spcAft>
      <a:defRPr sz="2400" kern="1200">
        <a:solidFill>
          <a:schemeClr val="bg1"/>
        </a:solidFill>
        <a:latin typeface="Times New Roman" panose="02020603050405020304" pitchFamily="18" charset="0"/>
        <a:ea typeface="+mn-ea"/>
        <a:cs typeface="Arial" panose="020B0604020202020204" pitchFamily="34" charset="0"/>
      </a:defRPr>
    </a:lvl2pPr>
    <a:lvl3pPr marL="914400" algn="l" defTabSz="457200" rtl="0" eaLnBrk="0" fontAlgn="base" hangingPunct="0">
      <a:spcBef>
        <a:spcPct val="0"/>
      </a:spcBef>
      <a:spcAft>
        <a:spcPct val="0"/>
      </a:spcAft>
      <a:defRPr sz="2400" kern="1200">
        <a:solidFill>
          <a:schemeClr val="bg1"/>
        </a:solidFill>
        <a:latin typeface="Times New Roman" panose="02020603050405020304" pitchFamily="18" charset="0"/>
        <a:ea typeface="+mn-ea"/>
        <a:cs typeface="Arial" panose="020B0604020202020204" pitchFamily="34" charset="0"/>
      </a:defRPr>
    </a:lvl3pPr>
    <a:lvl4pPr marL="1371600" algn="l" defTabSz="457200" rtl="0" eaLnBrk="0" fontAlgn="base" hangingPunct="0">
      <a:spcBef>
        <a:spcPct val="0"/>
      </a:spcBef>
      <a:spcAft>
        <a:spcPct val="0"/>
      </a:spcAft>
      <a:defRPr sz="2400" kern="1200">
        <a:solidFill>
          <a:schemeClr val="bg1"/>
        </a:solidFill>
        <a:latin typeface="Times New Roman" panose="02020603050405020304" pitchFamily="18" charset="0"/>
        <a:ea typeface="+mn-ea"/>
        <a:cs typeface="Arial" panose="020B0604020202020204" pitchFamily="34" charset="0"/>
      </a:defRPr>
    </a:lvl4pPr>
    <a:lvl5pPr marL="1828800" algn="l" defTabSz="457200" rtl="0" eaLnBrk="0" fontAlgn="base" hangingPunct="0">
      <a:spcBef>
        <a:spcPct val="0"/>
      </a:spcBef>
      <a:spcAft>
        <a:spcPct val="0"/>
      </a:spcAft>
      <a:defRPr sz="2400" kern="1200">
        <a:solidFill>
          <a:schemeClr val="bg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2400" kern="1200">
        <a:solidFill>
          <a:schemeClr val="bg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2400" kern="1200">
        <a:solidFill>
          <a:schemeClr val="bg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2400" kern="1200">
        <a:solidFill>
          <a:schemeClr val="bg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2400" kern="1200">
        <a:solidFill>
          <a:schemeClr val="bg1"/>
        </a:solidFill>
        <a:latin typeface="Times New Roman" panose="02020603050405020304" pitchFamily="18"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197">
          <p15:clr>
            <a:srgbClr val="A4A3A4"/>
          </p15:clr>
        </p15:guide>
        <p15:guide id="2" pos="291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5" d="100"/>
          <a:sy n="75" d="100"/>
        </p:scale>
        <p:origin x="1594" y="43"/>
      </p:cViewPr>
      <p:guideLst>
        <p:guide orient="horz" pos="2160"/>
        <p:guide pos="2880"/>
      </p:guideLst>
    </p:cSldViewPr>
  </p:slideViewPr>
  <p:outlineViewPr>
    <p:cViewPr varScale="1">
      <p:scale>
        <a:sx n="170" d="200"/>
        <a:sy n="170" d="200"/>
      </p:scale>
      <p:origin x="-780" y="-84"/>
    </p:cViewPr>
  </p:outlineViewPr>
  <p:notesTextViewPr>
    <p:cViewPr>
      <p:scale>
        <a:sx n="100" d="100"/>
        <a:sy n="100" d="100"/>
      </p:scale>
      <p:origin x="0" y="0"/>
    </p:cViewPr>
  </p:notesTextViewPr>
  <p:notesViewPr>
    <p:cSldViewPr>
      <p:cViewPr varScale="1">
        <p:scale>
          <a:sx n="59" d="100"/>
          <a:sy n="59" d="100"/>
        </p:scale>
        <p:origin x="-1752" y="-72"/>
      </p:cViewPr>
      <p:guideLst>
        <p:guide orient="horz" pos="2197"/>
        <p:guide pos="291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02088" cy="350838"/>
          </a:xfrm>
          <a:prstGeom prst="rect">
            <a:avLst/>
          </a:prstGeom>
        </p:spPr>
        <p:txBody>
          <a:bodyPr vert="horz" lIns="91440" tIns="45720" rIns="91440" bIns="45720" rtlCol="0"/>
          <a:lstStyle>
            <a:lvl1pPr algn="l" eaLnBrk="1" hangingPunct="1">
              <a:lnSpc>
                <a:spcPct val="96000"/>
              </a:lnSpc>
              <a:buClr>
                <a:srgbClr val="000000"/>
              </a:buClr>
              <a:buSzPct val="100000"/>
              <a:buFont typeface="Times New Roman" pitchFamily="16" charset="0"/>
              <a:buNone/>
              <a:defRPr sz="1200">
                <a:latin typeface="Times New Roman" pitchFamily="16" charset="0"/>
                <a:cs typeface="Arial" charset="0"/>
              </a:defRPr>
            </a:lvl1pPr>
          </a:lstStyle>
          <a:p>
            <a:pPr>
              <a:defRPr/>
            </a:pPr>
            <a:endParaRPr lang="en-US"/>
          </a:p>
        </p:txBody>
      </p:sp>
      <p:sp>
        <p:nvSpPr>
          <p:cNvPr id="3" name="Date Placeholder 2"/>
          <p:cNvSpPr>
            <a:spLocks noGrp="1"/>
          </p:cNvSpPr>
          <p:nvPr>
            <p:ph type="dt" sz="quarter" idx="1"/>
          </p:nvPr>
        </p:nvSpPr>
        <p:spPr>
          <a:xfrm>
            <a:off x="5232400" y="0"/>
            <a:ext cx="4002088" cy="350838"/>
          </a:xfrm>
          <a:prstGeom prst="rect">
            <a:avLst/>
          </a:prstGeom>
        </p:spPr>
        <p:txBody>
          <a:bodyPr vert="horz" lIns="91440" tIns="45720" rIns="91440" bIns="45720" rtlCol="0"/>
          <a:lstStyle>
            <a:lvl1pPr algn="r" eaLnBrk="1" hangingPunct="1">
              <a:lnSpc>
                <a:spcPct val="96000"/>
              </a:lnSpc>
              <a:buClr>
                <a:srgbClr val="000000"/>
              </a:buClr>
              <a:buSzPct val="100000"/>
              <a:buFont typeface="Times New Roman" pitchFamily="16" charset="0"/>
              <a:buNone/>
              <a:defRPr sz="1200">
                <a:latin typeface="Times New Roman" pitchFamily="16" charset="0"/>
                <a:cs typeface="Arial" charset="0"/>
              </a:defRPr>
            </a:lvl1pPr>
          </a:lstStyle>
          <a:p>
            <a:pPr>
              <a:defRPr/>
            </a:pPr>
            <a:fld id="{F8107CC6-0F6A-4768-A9E5-3C3DFA7035BF}" type="datetimeFigureOut">
              <a:rPr lang="en-US"/>
              <a:pPr>
                <a:defRPr/>
              </a:pPr>
              <a:t>3/16/2026</a:t>
            </a:fld>
            <a:endParaRPr lang="en-US"/>
          </a:p>
        </p:txBody>
      </p:sp>
      <p:sp>
        <p:nvSpPr>
          <p:cNvPr id="4" name="Footer Placeholder 3"/>
          <p:cNvSpPr>
            <a:spLocks noGrp="1"/>
          </p:cNvSpPr>
          <p:nvPr>
            <p:ph type="ftr" sz="quarter" idx="2"/>
          </p:nvPr>
        </p:nvSpPr>
        <p:spPr>
          <a:xfrm>
            <a:off x="0" y="6657975"/>
            <a:ext cx="4002088" cy="350838"/>
          </a:xfrm>
          <a:prstGeom prst="rect">
            <a:avLst/>
          </a:prstGeom>
        </p:spPr>
        <p:txBody>
          <a:bodyPr vert="horz" lIns="91440" tIns="45720" rIns="91440" bIns="45720" rtlCol="0" anchor="b"/>
          <a:lstStyle>
            <a:lvl1pPr algn="l" eaLnBrk="1" hangingPunct="1">
              <a:lnSpc>
                <a:spcPct val="96000"/>
              </a:lnSpc>
              <a:buClr>
                <a:srgbClr val="000000"/>
              </a:buClr>
              <a:buSzPct val="100000"/>
              <a:buFont typeface="Times New Roman" pitchFamily="16" charset="0"/>
              <a:buNone/>
              <a:defRPr sz="1200">
                <a:latin typeface="Times New Roman" pitchFamily="16" charset="0"/>
                <a:cs typeface="Arial" charset="0"/>
              </a:defRPr>
            </a:lvl1pPr>
          </a:lstStyle>
          <a:p>
            <a:pPr>
              <a:defRPr/>
            </a:pPr>
            <a:endParaRPr lang="en-US"/>
          </a:p>
        </p:txBody>
      </p:sp>
      <p:sp>
        <p:nvSpPr>
          <p:cNvPr id="5" name="Slide Number Placeholder 4"/>
          <p:cNvSpPr>
            <a:spLocks noGrp="1"/>
          </p:cNvSpPr>
          <p:nvPr>
            <p:ph type="sldNum" sz="quarter" idx="3"/>
          </p:nvPr>
        </p:nvSpPr>
        <p:spPr>
          <a:xfrm>
            <a:off x="5232400" y="6657975"/>
            <a:ext cx="4002088" cy="350838"/>
          </a:xfrm>
          <a:prstGeom prst="rect">
            <a:avLst/>
          </a:prstGeom>
        </p:spPr>
        <p:txBody>
          <a:bodyPr vert="horz" wrap="square" lIns="91440" tIns="45720" rIns="91440" bIns="45720" numCol="1" anchor="b" anchorCtr="0" compatLnSpc="1">
            <a:prstTxWarp prst="textNoShape">
              <a:avLst/>
            </a:prstTxWarp>
          </a:bodyPr>
          <a:lstStyle>
            <a:lvl1pPr algn="r" eaLnBrk="1" hangingPunct="1">
              <a:lnSpc>
                <a:spcPct val="96000"/>
              </a:lnSpc>
              <a:buClr>
                <a:srgbClr val="000000"/>
              </a:buClr>
              <a:buSzPct val="100000"/>
              <a:buFont typeface="Times New Roman" panose="02020603050405020304" pitchFamily="18" charset="0"/>
              <a:buNone/>
              <a:defRPr sz="1200"/>
            </a:lvl1pPr>
          </a:lstStyle>
          <a:p>
            <a:pPr>
              <a:defRPr/>
            </a:pPr>
            <a:fld id="{CDB91232-BC8E-49BB-833A-57CE47FF8CC4}" type="slidenum">
              <a:rPr lang="en-US"/>
              <a:pPr>
                <a:defRPr/>
              </a:pPr>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6" name="AutoShape 1"/>
          <p:cNvSpPr>
            <a:spLocks noChangeArrowheads="1"/>
          </p:cNvSpPr>
          <p:nvPr/>
        </p:nvSpPr>
        <p:spPr bwMode="auto">
          <a:xfrm>
            <a:off x="0" y="0"/>
            <a:ext cx="9236075" cy="7010400"/>
          </a:xfrm>
          <a:prstGeom prst="roundRect">
            <a:avLst>
              <a:gd name="adj" fmla="val 23"/>
            </a:avLst>
          </a:prstGeom>
          <a:solidFill>
            <a:srgbClr val="FFFFFF"/>
          </a:solidFill>
          <a:ln>
            <a:noFill/>
          </a:ln>
          <a:extLst>
            <a:ext uri="{91240B29-F687-4F45-9708-019B960494DF}">
              <a14:hiddenLine xmlns:a14="http://schemas.microsoft.com/office/drawing/2010/main" w="9360">
                <a:solidFill>
                  <a:srgbClr val="000000"/>
                </a:solidFill>
                <a:miter lim="800000"/>
                <a:headEnd/>
                <a:tailEnd/>
              </a14:hiddenLine>
            </a:ext>
          </a:extLst>
        </p:spPr>
        <p:txBody>
          <a:bodyPr wrap="none" lIns="92565" tIns="46282" rIns="92565" bIns="46282" anchor="ctr"/>
          <a:lstStyle>
            <a:lvl1pPr>
              <a:lnSpc>
                <a:spcPct val="96000"/>
              </a:lnSpc>
              <a:buClr>
                <a:srgbClr val="000000"/>
              </a:buClr>
              <a:buSzPct val="100000"/>
              <a:buFont typeface="Times New Roman" panose="02020603050405020304" pitchFamily="18" charset="0"/>
              <a:defRPr sz="2400">
                <a:solidFill>
                  <a:schemeClr val="bg1"/>
                </a:solidFill>
                <a:latin typeface="Times New Roman" panose="02020603050405020304" pitchFamily="18" charset="0"/>
                <a:cs typeface="Arial" panose="020B0604020202020204" pitchFamily="34" charset="0"/>
              </a:defRPr>
            </a:lvl1pPr>
            <a:lvl2pPr marL="742950" indent="-285750">
              <a:lnSpc>
                <a:spcPct val="96000"/>
              </a:lnSpc>
              <a:buClr>
                <a:srgbClr val="000000"/>
              </a:buClr>
              <a:buSzPct val="100000"/>
              <a:buFont typeface="Times New Roman" panose="02020603050405020304" pitchFamily="18" charset="0"/>
              <a:defRPr sz="2400">
                <a:solidFill>
                  <a:schemeClr val="bg1"/>
                </a:solidFill>
                <a:latin typeface="Times New Roman" panose="02020603050405020304" pitchFamily="18" charset="0"/>
                <a:cs typeface="Arial" panose="020B0604020202020204" pitchFamily="34" charset="0"/>
              </a:defRPr>
            </a:lvl2pPr>
            <a:lvl3pPr marL="1143000" indent="-228600">
              <a:lnSpc>
                <a:spcPct val="96000"/>
              </a:lnSpc>
              <a:buClr>
                <a:srgbClr val="000000"/>
              </a:buClr>
              <a:buSzPct val="100000"/>
              <a:buFont typeface="Times New Roman" panose="02020603050405020304" pitchFamily="18" charset="0"/>
              <a:defRPr sz="2400">
                <a:solidFill>
                  <a:schemeClr val="bg1"/>
                </a:solidFill>
                <a:latin typeface="Times New Roman" panose="02020603050405020304" pitchFamily="18" charset="0"/>
                <a:cs typeface="Arial" panose="020B0604020202020204" pitchFamily="34" charset="0"/>
              </a:defRPr>
            </a:lvl3pPr>
            <a:lvl4pPr marL="1600200" indent="-228600">
              <a:lnSpc>
                <a:spcPct val="96000"/>
              </a:lnSpc>
              <a:buClr>
                <a:srgbClr val="000000"/>
              </a:buClr>
              <a:buSzPct val="100000"/>
              <a:buFont typeface="Times New Roman" panose="02020603050405020304" pitchFamily="18" charset="0"/>
              <a:defRPr sz="2400">
                <a:solidFill>
                  <a:schemeClr val="bg1"/>
                </a:solidFill>
                <a:latin typeface="Times New Roman" panose="02020603050405020304" pitchFamily="18" charset="0"/>
                <a:cs typeface="Arial" panose="020B0604020202020204" pitchFamily="34" charset="0"/>
              </a:defRPr>
            </a:lvl4pPr>
            <a:lvl5pPr marL="2057400" indent="-228600">
              <a:lnSpc>
                <a:spcPct val="96000"/>
              </a:lnSpc>
              <a:buClr>
                <a:srgbClr val="000000"/>
              </a:buClr>
              <a:buSzPct val="100000"/>
              <a:buFont typeface="Times New Roman" panose="02020603050405020304" pitchFamily="18" charset="0"/>
              <a:defRPr sz="2400">
                <a:solidFill>
                  <a:schemeClr val="bg1"/>
                </a:solidFill>
                <a:latin typeface="Times New Roman" panose="02020603050405020304" pitchFamily="18" charset="0"/>
                <a:cs typeface="Arial" panose="020B0604020202020204" pitchFamily="34" charset="0"/>
              </a:defRPr>
            </a:lvl5pPr>
            <a:lvl6pPr marL="2514600" indent="-228600" defTabSz="457200" eaLnBrk="0" fontAlgn="base" hangingPunct="0">
              <a:lnSpc>
                <a:spcPct val="96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cs typeface="Arial" panose="020B0604020202020204" pitchFamily="34" charset="0"/>
              </a:defRPr>
            </a:lvl6pPr>
            <a:lvl7pPr marL="2971800" indent="-228600" defTabSz="457200" eaLnBrk="0" fontAlgn="base" hangingPunct="0">
              <a:lnSpc>
                <a:spcPct val="96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cs typeface="Arial" panose="020B0604020202020204" pitchFamily="34" charset="0"/>
              </a:defRPr>
            </a:lvl7pPr>
            <a:lvl8pPr marL="3429000" indent="-228600" defTabSz="457200" eaLnBrk="0" fontAlgn="base" hangingPunct="0">
              <a:lnSpc>
                <a:spcPct val="96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cs typeface="Arial" panose="020B0604020202020204" pitchFamily="34" charset="0"/>
              </a:defRPr>
            </a:lvl8pPr>
            <a:lvl9pPr marL="3886200" indent="-228600" defTabSz="457200" eaLnBrk="0" fontAlgn="base" hangingPunct="0">
              <a:lnSpc>
                <a:spcPct val="96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cs typeface="Arial" panose="020B0604020202020204" pitchFamily="34" charset="0"/>
              </a:defRPr>
            </a:lvl9pPr>
          </a:lstStyle>
          <a:p>
            <a:pPr eaLnBrk="1" hangingPunct="1">
              <a:defRPr/>
            </a:pPr>
            <a:endParaRPr lang="en-US"/>
          </a:p>
        </p:txBody>
      </p:sp>
      <p:sp>
        <p:nvSpPr>
          <p:cNvPr id="6147" name="AutoShape 2"/>
          <p:cNvSpPr>
            <a:spLocks noChangeArrowheads="1"/>
          </p:cNvSpPr>
          <p:nvPr/>
        </p:nvSpPr>
        <p:spPr bwMode="auto">
          <a:xfrm>
            <a:off x="0" y="0"/>
            <a:ext cx="9236075" cy="7011988"/>
          </a:xfrm>
          <a:prstGeom prst="roundRect">
            <a:avLst>
              <a:gd name="adj" fmla="val 23"/>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lIns="92565" tIns="46282" rIns="92565" bIns="46282" anchor="ctr"/>
          <a:lstStyle>
            <a:lvl1pPr>
              <a:lnSpc>
                <a:spcPct val="96000"/>
              </a:lnSpc>
              <a:buClr>
                <a:srgbClr val="000000"/>
              </a:buClr>
              <a:buSzPct val="100000"/>
              <a:buFont typeface="Times New Roman" panose="02020603050405020304" pitchFamily="18" charset="0"/>
              <a:defRPr sz="2400">
                <a:solidFill>
                  <a:schemeClr val="bg1"/>
                </a:solidFill>
                <a:latin typeface="Times New Roman" panose="02020603050405020304" pitchFamily="18" charset="0"/>
                <a:cs typeface="Arial" panose="020B0604020202020204" pitchFamily="34" charset="0"/>
              </a:defRPr>
            </a:lvl1pPr>
            <a:lvl2pPr marL="742950" indent="-285750">
              <a:lnSpc>
                <a:spcPct val="96000"/>
              </a:lnSpc>
              <a:buClr>
                <a:srgbClr val="000000"/>
              </a:buClr>
              <a:buSzPct val="100000"/>
              <a:buFont typeface="Times New Roman" panose="02020603050405020304" pitchFamily="18" charset="0"/>
              <a:defRPr sz="2400">
                <a:solidFill>
                  <a:schemeClr val="bg1"/>
                </a:solidFill>
                <a:latin typeface="Times New Roman" panose="02020603050405020304" pitchFamily="18" charset="0"/>
                <a:cs typeface="Arial" panose="020B0604020202020204" pitchFamily="34" charset="0"/>
              </a:defRPr>
            </a:lvl2pPr>
            <a:lvl3pPr marL="1143000" indent="-228600">
              <a:lnSpc>
                <a:spcPct val="96000"/>
              </a:lnSpc>
              <a:buClr>
                <a:srgbClr val="000000"/>
              </a:buClr>
              <a:buSzPct val="100000"/>
              <a:buFont typeface="Times New Roman" panose="02020603050405020304" pitchFamily="18" charset="0"/>
              <a:defRPr sz="2400">
                <a:solidFill>
                  <a:schemeClr val="bg1"/>
                </a:solidFill>
                <a:latin typeface="Times New Roman" panose="02020603050405020304" pitchFamily="18" charset="0"/>
                <a:cs typeface="Arial" panose="020B0604020202020204" pitchFamily="34" charset="0"/>
              </a:defRPr>
            </a:lvl3pPr>
            <a:lvl4pPr marL="1600200" indent="-228600">
              <a:lnSpc>
                <a:spcPct val="96000"/>
              </a:lnSpc>
              <a:buClr>
                <a:srgbClr val="000000"/>
              </a:buClr>
              <a:buSzPct val="100000"/>
              <a:buFont typeface="Times New Roman" panose="02020603050405020304" pitchFamily="18" charset="0"/>
              <a:defRPr sz="2400">
                <a:solidFill>
                  <a:schemeClr val="bg1"/>
                </a:solidFill>
                <a:latin typeface="Times New Roman" panose="02020603050405020304" pitchFamily="18" charset="0"/>
                <a:cs typeface="Arial" panose="020B0604020202020204" pitchFamily="34" charset="0"/>
              </a:defRPr>
            </a:lvl4pPr>
            <a:lvl5pPr marL="2057400" indent="-228600">
              <a:lnSpc>
                <a:spcPct val="96000"/>
              </a:lnSpc>
              <a:buClr>
                <a:srgbClr val="000000"/>
              </a:buClr>
              <a:buSzPct val="100000"/>
              <a:buFont typeface="Times New Roman" panose="02020603050405020304" pitchFamily="18" charset="0"/>
              <a:defRPr sz="2400">
                <a:solidFill>
                  <a:schemeClr val="bg1"/>
                </a:solidFill>
                <a:latin typeface="Times New Roman" panose="02020603050405020304" pitchFamily="18" charset="0"/>
                <a:cs typeface="Arial" panose="020B0604020202020204" pitchFamily="34" charset="0"/>
              </a:defRPr>
            </a:lvl5pPr>
            <a:lvl6pPr marL="2514600" indent="-228600" defTabSz="457200" eaLnBrk="0" fontAlgn="base" hangingPunct="0">
              <a:lnSpc>
                <a:spcPct val="96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cs typeface="Arial" panose="020B0604020202020204" pitchFamily="34" charset="0"/>
              </a:defRPr>
            </a:lvl6pPr>
            <a:lvl7pPr marL="2971800" indent="-228600" defTabSz="457200" eaLnBrk="0" fontAlgn="base" hangingPunct="0">
              <a:lnSpc>
                <a:spcPct val="96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cs typeface="Arial" panose="020B0604020202020204" pitchFamily="34" charset="0"/>
              </a:defRPr>
            </a:lvl7pPr>
            <a:lvl8pPr marL="3429000" indent="-228600" defTabSz="457200" eaLnBrk="0" fontAlgn="base" hangingPunct="0">
              <a:lnSpc>
                <a:spcPct val="96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cs typeface="Arial" panose="020B0604020202020204" pitchFamily="34" charset="0"/>
              </a:defRPr>
            </a:lvl8pPr>
            <a:lvl9pPr marL="3886200" indent="-228600" defTabSz="457200" eaLnBrk="0" fontAlgn="base" hangingPunct="0">
              <a:lnSpc>
                <a:spcPct val="96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cs typeface="Arial" panose="020B0604020202020204" pitchFamily="34" charset="0"/>
              </a:defRPr>
            </a:lvl9pPr>
          </a:lstStyle>
          <a:p>
            <a:pPr eaLnBrk="1" hangingPunct="1">
              <a:defRPr/>
            </a:pPr>
            <a:endParaRPr lang="en-US"/>
          </a:p>
        </p:txBody>
      </p:sp>
      <p:sp>
        <p:nvSpPr>
          <p:cNvPr id="6148" name="AutoShape 3"/>
          <p:cNvSpPr>
            <a:spLocks noChangeArrowheads="1"/>
          </p:cNvSpPr>
          <p:nvPr/>
        </p:nvSpPr>
        <p:spPr bwMode="auto">
          <a:xfrm>
            <a:off x="0" y="0"/>
            <a:ext cx="9236075" cy="7011988"/>
          </a:xfrm>
          <a:prstGeom prst="roundRect">
            <a:avLst>
              <a:gd name="adj" fmla="val 23"/>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lIns="92565" tIns="46282" rIns="92565" bIns="46282" anchor="ctr"/>
          <a:lstStyle>
            <a:lvl1pPr>
              <a:lnSpc>
                <a:spcPct val="96000"/>
              </a:lnSpc>
              <a:buClr>
                <a:srgbClr val="000000"/>
              </a:buClr>
              <a:buSzPct val="100000"/>
              <a:buFont typeface="Times New Roman" panose="02020603050405020304" pitchFamily="18" charset="0"/>
              <a:defRPr sz="2400">
                <a:solidFill>
                  <a:schemeClr val="bg1"/>
                </a:solidFill>
                <a:latin typeface="Times New Roman" panose="02020603050405020304" pitchFamily="18" charset="0"/>
                <a:cs typeface="Arial" panose="020B0604020202020204" pitchFamily="34" charset="0"/>
              </a:defRPr>
            </a:lvl1pPr>
            <a:lvl2pPr marL="742950" indent="-285750">
              <a:lnSpc>
                <a:spcPct val="96000"/>
              </a:lnSpc>
              <a:buClr>
                <a:srgbClr val="000000"/>
              </a:buClr>
              <a:buSzPct val="100000"/>
              <a:buFont typeface="Times New Roman" panose="02020603050405020304" pitchFamily="18" charset="0"/>
              <a:defRPr sz="2400">
                <a:solidFill>
                  <a:schemeClr val="bg1"/>
                </a:solidFill>
                <a:latin typeface="Times New Roman" panose="02020603050405020304" pitchFamily="18" charset="0"/>
                <a:cs typeface="Arial" panose="020B0604020202020204" pitchFamily="34" charset="0"/>
              </a:defRPr>
            </a:lvl2pPr>
            <a:lvl3pPr marL="1143000" indent="-228600">
              <a:lnSpc>
                <a:spcPct val="96000"/>
              </a:lnSpc>
              <a:buClr>
                <a:srgbClr val="000000"/>
              </a:buClr>
              <a:buSzPct val="100000"/>
              <a:buFont typeface="Times New Roman" panose="02020603050405020304" pitchFamily="18" charset="0"/>
              <a:defRPr sz="2400">
                <a:solidFill>
                  <a:schemeClr val="bg1"/>
                </a:solidFill>
                <a:latin typeface="Times New Roman" panose="02020603050405020304" pitchFamily="18" charset="0"/>
                <a:cs typeface="Arial" panose="020B0604020202020204" pitchFamily="34" charset="0"/>
              </a:defRPr>
            </a:lvl3pPr>
            <a:lvl4pPr marL="1600200" indent="-228600">
              <a:lnSpc>
                <a:spcPct val="96000"/>
              </a:lnSpc>
              <a:buClr>
                <a:srgbClr val="000000"/>
              </a:buClr>
              <a:buSzPct val="100000"/>
              <a:buFont typeface="Times New Roman" panose="02020603050405020304" pitchFamily="18" charset="0"/>
              <a:defRPr sz="2400">
                <a:solidFill>
                  <a:schemeClr val="bg1"/>
                </a:solidFill>
                <a:latin typeface="Times New Roman" panose="02020603050405020304" pitchFamily="18" charset="0"/>
                <a:cs typeface="Arial" panose="020B0604020202020204" pitchFamily="34" charset="0"/>
              </a:defRPr>
            </a:lvl4pPr>
            <a:lvl5pPr marL="2057400" indent="-228600">
              <a:lnSpc>
                <a:spcPct val="96000"/>
              </a:lnSpc>
              <a:buClr>
                <a:srgbClr val="000000"/>
              </a:buClr>
              <a:buSzPct val="100000"/>
              <a:buFont typeface="Times New Roman" panose="02020603050405020304" pitchFamily="18" charset="0"/>
              <a:defRPr sz="2400">
                <a:solidFill>
                  <a:schemeClr val="bg1"/>
                </a:solidFill>
                <a:latin typeface="Times New Roman" panose="02020603050405020304" pitchFamily="18" charset="0"/>
                <a:cs typeface="Arial" panose="020B0604020202020204" pitchFamily="34" charset="0"/>
              </a:defRPr>
            </a:lvl5pPr>
            <a:lvl6pPr marL="2514600" indent="-228600" defTabSz="457200" eaLnBrk="0" fontAlgn="base" hangingPunct="0">
              <a:lnSpc>
                <a:spcPct val="96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cs typeface="Arial" panose="020B0604020202020204" pitchFamily="34" charset="0"/>
              </a:defRPr>
            </a:lvl6pPr>
            <a:lvl7pPr marL="2971800" indent="-228600" defTabSz="457200" eaLnBrk="0" fontAlgn="base" hangingPunct="0">
              <a:lnSpc>
                <a:spcPct val="96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cs typeface="Arial" panose="020B0604020202020204" pitchFamily="34" charset="0"/>
              </a:defRPr>
            </a:lvl7pPr>
            <a:lvl8pPr marL="3429000" indent="-228600" defTabSz="457200" eaLnBrk="0" fontAlgn="base" hangingPunct="0">
              <a:lnSpc>
                <a:spcPct val="96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cs typeface="Arial" panose="020B0604020202020204" pitchFamily="34" charset="0"/>
              </a:defRPr>
            </a:lvl8pPr>
            <a:lvl9pPr marL="3886200" indent="-228600" defTabSz="457200" eaLnBrk="0" fontAlgn="base" hangingPunct="0">
              <a:lnSpc>
                <a:spcPct val="96000"/>
              </a:lnSpc>
              <a:spcBef>
                <a:spcPct val="0"/>
              </a:spcBef>
              <a:spcAft>
                <a:spcPct val="0"/>
              </a:spcAft>
              <a:buClr>
                <a:srgbClr val="000000"/>
              </a:buClr>
              <a:buSzPct val="100000"/>
              <a:buFont typeface="Times New Roman" panose="02020603050405020304" pitchFamily="18" charset="0"/>
              <a:defRPr sz="2400">
                <a:solidFill>
                  <a:schemeClr val="bg1"/>
                </a:solidFill>
                <a:latin typeface="Times New Roman" panose="02020603050405020304" pitchFamily="18" charset="0"/>
                <a:cs typeface="Arial" panose="020B0604020202020204" pitchFamily="34" charset="0"/>
              </a:defRPr>
            </a:lvl9pPr>
          </a:lstStyle>
          <a:p>
            <a:pPr eaLnBrk="1" hangingPunct="1">
              <a:defRPr/>
            </a:pPr>
            <a:endParaRPr lang="en-US"/>
          </a:p>
        </p:txBody>
      </p:sp>
      <p:sp>
        <p:nvSpPr>
          <p:cNvPr id="3076" name="Rectangle 4"/>
          <p:cNvSpPr>
            <a:spLocks noGrp="1" noChangeArrowheads="1"/>
          </p:cNvSpPr>
          <p:nvPr>
            <p:ph type="hdr"/>
          </p:nvPr>
        </p:nvSpPr>
        <p:spPr bwMode="auto">
          <a:xfrm>
            <a:off x="0" y="7938"/>
            <a:ext cx="3995738" cy="325437"/>
          </a:xfrm>
          <a:prstGeom prst="rect">
            <a:avLst/>
          </a:prstGeom>
          <a:noFill/>
          <a:ln w="9525">
            <a:noFill/>
            <a:round/>
            <a:headEnd/>
            <a:tailEnd/>
          </a:ln>
          <a:effectLst/>
        </p:spPr>
        <p:txBody>
          <a:bodyPr vert="horz" wrap="square" lIns="19315" tIns="0" rIns="19315" bIns="0" numCol="1" anchor="t" anchorCtr="0" compatLnSpc="1">
            <a:prstTxWarp prst="textNoShape">
              <a:avLst/>
            </a:prstTxWarp>
          </a:bodyPr>
          <a:lstStyle>
            <a:lvl1pPr eaLnBrk="0" hangingPunct="0">
              <a:lnSpc>
                <a:spcPct val="100000"/>
              </a:lnSpc>
              <a:buClr>
                <a:srgbClr val="000000"/>
              </a:buClr>
              <a:buSzPct val="45000"/>
              <a:buFont typeface="Wingdings" charset="2"/>
              <a:buNone/>
              <a:tabLst>
                <a:tab pos="732804" algn="l"/>
                <a:tab pos="1465608" algn="l"/>
                <a:tab pos="2198412" algn="l"/>
                <a:tab pos="2931216" algn="l"/>
              </a:tabLst>
              <a:defRPr sz="1000" i="1">
                <a:solidFill>
                  <a:srgbClr val="000000"/>
                </a:solidFill>
                <a:latin typeface="Times New Roman" pitchFamily="16" charset="0"/>
                <a:cs typeface="Arial" charset="0"/>
              </a:defRPr>
            </a:lvl1pPr>
          </a:lstStyle>
          <a:p>
            <a:pPr>
              <a:defRPr/>
            </a:pPr>
            <a:endParaRPr lang="en-GB"/>
          </a:p>
        </p:txBody>
      </p:sp>
      <p:sp>
        <p:nvSpPr>
          <p:cNvPr id="3077" name="Rectangle 5"/>
          <p:cNvSpPr>
            <a:spLocks noGrp="1" noChangeArrowheads="1"/>
          </p:cNvSpPr>
          <p:nvPr>
            <p:ph type="dt"/>
          </p:nvPr>
        </p:nvSpPr>
        <p:spPr bwMode="auto">
          <a:xfrm>
            <a:off x="5233988" y="7938"/>
            <a:ext cx="3995737" cy="325437"/>
          </a:xfrm>
          <a:prstGeom prst="rect">
            <a:avLst/>
          </a:prstGeom>
          <a:noFill/>
          <a:ln w="9525">
            <a:noFill/>
            <a:round/>
            <a:headEnd/>
            <a:tailEnd/>
          </a:ln>
          <a:effectLst/>
        </p:spPr>
        <p:txBody>
          <a:bodyPr vert="horz" wrap="square" lIns="19315" tIns="0" rIns="19315" bIns="0" numCol="1" anchor="t" anchorCtr="0" compatLnSpc="1">
            <a:prstTxWarp prst="textNoShape">
              <a:avLst/>
            </a:prstTxWarp>
          </a:bodyPr>
          <a:lstStyle>
            <a:lvl1pPr algn="r" eaLnBrk="0" hangingPunct="0">
              <a:lnSpc>
                <a:spcPct val="100000"/>
              </a:lnSpc>
              <a:buClr>
                <a:srgbClr val="000000"/>
              </a:buClr>
              <a:buSzPct val="45000"/>
              <a:buFont typeface="Wingdings" charset="2"/>
              <a:buNone/>
              <a:tabLst>
                <a:tab pos="732804" algn="l"/>
                <a:tab pos="1465608" algn="l"/>
                <a:tab pos="2198412" algn="l"/>
                <a:tab pos="2931216" algn="l"/>
              </a:tabLst>
              <a:defRPr sz="1000" i="1">
                <a:solidFill>
                  <a:srgbClr val="000000"/>
                </a:solidFill>
                <a:latin typeface="Times New Roman" pitchFamily="16" charset="0"/>
                <a:cs typeface="Arial" charset="0"/>
              </a:defRPr>
            </a:lvl1pPr>
          </a:lstStyle>
          <a:p>
            <a:pPr>
              <a:defRPr/>
            </a:pPr>
            <a:r>
              <a:rPr lang="en-GB"/>
              <a:t>24/03/00</a:t>
            </a:r>
          </a:p>
        </p:txBody>
      </p:sp>
      <p:sp>
        <p:nvSpPr>
          <p:cNvPr id="3078" name="Rectangle 6"/>
          <p:cNvSpPr>
            <a:spLocks noGrp="1" noChangeArrowheads="1"/>
          </p:cNvSpPr>
          <p:nvPr>
            <p:ph type="ftr"/>
          </p:nvPr>
        </p:nvSpPr>
        <p:spPr bwMode="auto">
          <a:xfrm>
            <a:off x="0" y="6673850"/>
            <a:ext cx="3995738" cy="325438"/>
          </a:xfrm>
          <a:prstGeom prst="rect">
            <a:avLst/>
          </a:prstGeom>
          <a:noFill/>
          <a:ln w="9525">
            <a:noFill/>
            <a:round/>
            <a:headEnd/>
            <a:tailEnd/>
          </a:ln>
          <a:effectLst/>
        </p:spPr>
        <p:txBody>
          <a:bodyPr vert="horz" wrap="square" lIns="19315" tIns="0" rIns="19315" bIns="0" numCol="1" anchor="b" anchorCtr="0" compatLnSpc="1">
            <a:prstTxWarp prst="textNoShape">
              <a:avLst/>
            </a:prstTxWarp>
          </a:bodyPr>
          <a:lstStyle>
            <a:lvl1pPr eaLnBrk="0" hangingPunct="0">
              <a:lnSpc>
                <a:spcPct val="100000"/>
              </a:lnSpc>
              <a:buClr>
                <a:srgbClr val="000000"/>
              </a:buClr>
              <a:buSzPct val="45000"/>
              <a:buFont typeface="Wingdings" charset="2"/>
              <a:buNone/>
              <a:tabLst>
                <a:tab pos="732804" algn="l"/>
                <a:tab pos="1465608" algn="l"/>
                <a:tab pos="2198412" algn="l"/>
                <a:tab pos="2931216" algn="l"/>
              </a:tabLst>
              <a:defRPr sz="1000" i="1">
                <a:solidFill>
                  <a:srgbClr val="000000"/>
                </a:solidFill>
                <a:latin typeface="Times New Roman" pitchFamily="16" charset="0"/>
                <a:cs typeface="Arial" charset="0"/>
              </a:defRPr>
            </a:lvl1pPr>
          </a:lstStyle>
          <a:p>
            <a:pPr>
              <a:defRPr/>
            </a:pPr>
            <a:endParaRPr lang="en-GB"/>
          </a:p>
        </p:txBody>
      </p:sp>
      <p:sp>
        <p:nvSpPr>
          <p:cNvPr id="3079" name="Rectangle 7"/>
          <p:cNvSpPr>
            <a:spLocks noGrp="1" noChangeArrowheads="1"/>
          </p:cNvSpPr>
          <p:nvPr>
            <p:ph type="sldNum"/>
          </p:nvPr>
        </p:nvSpPr>
        <p:spPr bwMode="auto">
          <a:xfrm>
            <a:off x="5233988" y="6673850"/>
            <a:ext cx="3995737" cy="325438"/>
          </a:xfrm>
          <a:prstGeom prst="rect">
            <a:avLst/>
          </a:prstGeom>
          <a:noFill/>
          <a:ln w="9525">
            <a:noFill/>
            <a:round/>
            <a:headEnd/>
            <a:tailEnd/>
          </a:ln>
          <a:effectLst/>
        </p:spPr>
        <p:txBody>
          <a:bodyPr vert="horz" wrap="square" lIns="19315" tIns="0" rIns="19315" bIns="0" numCol="1" anchor="b" anchorCtr="0" compatLnSpc="1">
            <a:prstTxWarp prst="textNoShape">
              <a:avLst/>
            </a:prstTxWarp>
          </a:bodyPr>
          <a:lstStyle>
            <a:lvl1pPr algn="r" eaLnBrk="0" hangingPunct="0">
              <a:lnSpc>
                <a:spcPct val="100000"/>
              </a:lnSpc>
              <a:buClr>
                <a:srgbClr val="000000"/>
              </a:buClr>
              <a:buSzPct val="45000"/>
              <a:buFont typeface="Wingdings" panose="05000000000000000000" pitchFamily="2" charset="2"/>
              <a:buNone/>
              <a:tabLst>
                <a:tab pos="731838" algn="l"/>
                <a:tab pos="1465263" algn="l"/>
                <a:tab pos="2197100" algn="l"/>
                <a:tab pos="2930525" algn="l"/>
              </a:tabLst>
              <a:defRPr sz="1000" i="1">
                <a:solidFill>
                  <a:srgbClr val="000000"/>
                </a:solidFill>
              </a:defRPr>
            </a:lvl1pPr>
          </a:lstStyle>
          <a:p>
            <a:pPr>
              <a:defRPr/>
            </a:pPr>
            <a:fld id="{6EA9D6F7-529F-490C-9D51-917ECDD7A836}" type="slidenum">
              <a:rPr lang="en-GB"/>
              <a:pPr>
                <a:defRPr/>
              </a:pPr>
              <a:t>‹#›</a:t>
            </a:fld>
            <a:endParaRPr lang="en-GB"/>
          </a:p>
        </p:txBody>
      </p:sp>
      <p:sp>
        <p:nvSpPr>
          <p:cNvPr id="3080" name="Rectangle 8"/>
          <p:cNvSpPr>
            <a:spLocks noChangeArrowheads="1"/>
          </p:cNvSpPr>
          <p:nvPr/>
        </p:nvSpPr>
        <p:spPr bwMode="auto">
          <a:xfrm>
            <a:off x="3765550" y="6680200"/>
            <a:ext cx="765175" cy="265113"/>
          </a:xfrm>
          <a:prstGeom prst="rect">
            <a:avLst/>
          </a:prstGeom>
          <a:noFill/>
          <a:ln w="9525">
            <a:noFill/>
            <a:round/>
            <a:headEnd/>
            <a:tailEnd/>
          </a:ln>
          <a:effectLst/>
        </p:spPr>
        <p:txBody>
          <a:bodyPr wrap="none" lIns="86734" tIns="43367" rIns="86734" bIns="43367">
            <a:spAutoFit/>
          </a:bodyPr>
          <a:lstStyle>
            <a:lvl1pPr eaLnBrk="0" hangingPunct="0">
              <a:tabLst>
                <a:tab pos="0" algn="l"/>
                <a:tab pos="461963" algn="l"/>
                <a:tab pos="925513" algn="l"/>
                <a:tab pos="1387475" algn="l"/>
                <a:tab pos="1851025" algn="l"/>
                <a:tab pos="2312988" algn="l"/>
                <a:tab pos="2776538" algn="l"/>
                <a:tab pos="3238500" algn="l"/>
                <a:tab pos="3702050" algn="l"/>
                <a:tab pos="4164013" algn="l"/>
                <a:tab pos="4627563" algn="l"/>
                <a:tab pos="5089525" algn="l"/>
                <a:tab pos="5553075" algn="l"/>
                <a:tab pos="6016625" algn="l"/>
                <a:tab pos="6478588" algn="l"/>
                <a:tab pos="6942138" algn="l"/>
                <a:tab pos="7404100" algn="l"/>
                <a:tab pos="7867650" algn="l"/>
                <a:tab pos="8329613" algn="l"/>
                <a:tab pos="8793163" algn="l"/>
                <a:tab pos="9255125" algn="l"/>
              </a:tabLst>
              <a:defRPr sz="2400">
                <a:solidFill>
                  <a:schemeClr val="bg1"/>
                </a:solidFill>
                <a:latin typeface="Times New Roman" panose="02020603050405020304" pitchFamily="18" charset="0"/>
                <a:cs typeface="Arial" panose="020B0604020202020204" pitchFamily="34" charset="0"/>
              </a:defRPr>
            </a:lvl1pPr>
            <a:lvl2pPr marL="742950" indent="-285750" eaLnBrk="0" hangingPunct="0">
              <a:tabLst>
                <a:tab pos="0" algn="l"/>
                <a:tab pos="461963" algn="l"/>
                <a:tab pos="925513" algn="l"/>
                <a:tab pos="1387475" algn="l"/>
                <a:tab pos="1851025" algn="l"/>
                <a:tab pos="2312988" algn="l"/>
                <a:tab pos="2776538" algn="l"/>
                <a:tab pos="3238500" algn="l"/>
                <a:tab pos="3702050" algn="l"/>
                <a:tab pos="4164013" algn="l"/>
                <a:tab pos="4627563" algn="l"/>
                <a:tab pos="5089525" algn="l"/>
                <a:tab pos="5553075" algn="l"/>
                <a:tab pos="6016625" algn="l"/>
                <a:tab pos="6478588" algn="l"/>
                <a:tab pos="6942138" algn="l"/>
                <a:tab pos="7404100" algn="l"/>
                <a:tab pos="7867650" algn="l"/>
                <a:tab pos="8329613" algn="l"/>
                <a:tab pos="8793163" algn="l"/>
                <a:tab pos="9255125" algn="l"/>
              </a:tabLst>
              <a:defRPr sz="2400">
                <a:solidFill>
                  <a:schemeClr val="bg1"/>
                </a:solidFill>
                <a:latin typeface="Times New Roman" panose="02020603050405020304" pitchFamily="18" charset="0"/>
                <a:cs typeface="Arial" panose="020B0604020202020204" pitchFamily="34" charset="0"/>
              </a:defRPr>
            </a:lvl2pPr>
            <a:lvl3pPr marL="1143000" indent="-228600" eaLnBrk="0" hangingPunct="0">
              <a:tabLst>
                <a:tab pos="0" algn="l"/>
                <a:tab pos="461963" algn="l"/>
                <a:tab pos="925513" algn="l"/>
                <a:tab pos="1387475" algn="l"/>
                <a:tab pos="1851025" algn="l"/>
                <a:tab pos="2312988" algn="l"/>
                <a:tab pos="2776538" algn="l"/>
                <a:tab pos="3238500" algn="l"/>
                <a:tab pos="3702050" algn="l"/>
                <a:tab pos="4164013" algn="l"/>
                <a:tab pos="4627563" algn="l"/>
                <a:tab pos="5089525" algn="l"/>
                <a:tab pos="5553075" algn="l"/>
                <a:tab pos="6016625" algn="l"/>
                <a:tab pos="6478588" algn="l"/>
                <a:tab pos="6942138" algn="l"/>
                <a:tab pos="7404100" algn="l"/>
                <a:tab pos="7867650" algn="l"/>
                <a:tab pos="8329613" algn="l"/>
                <a:tab pos="8793163" algn="l"/>
                <a:tab pos="9255125" algn="l"/>
              </a:tabLst>
              <a:defRPr sz="2400">
                <a:solidFill>
                  <a:schemeClr val="bg1"/>
                </a:solidFill>
                <a:latin typeface="Times New Roman" panose="02020603050405020304" pitchFamily="18" charset="0"/>
                <a:cs typeface="Arial" panose="020B0604020202020204" pitchFamily="34" charset="0"/>
              </a:defRPr>
            </a:lvl3pPr>
            <a:lvl4pPr marL="1600200" indent="-228600" eaLnBrk="0" hangingPunct="0">
              <a:tabLst>
                <a:tab pos="0" algn="l"/>
                <a:tab pos="461963" algn="l"/>
                <a:tab pos="925513" algn="l"/>
                <a:tab pos="1387475" algn="l"/>
                <a:tab pos="1851025" algn="l"/>
                <a:tab pos="2312988" algn="l"/>
                <a:tab pos="2776538" algn="l"/>
                <a:tab pos="3238500" algn="l"/>
                <a:tab pos="3702050" algn="l"/>
                <a:tab pos="4164013" algn="l"/>
                <a:tab pos="4627563" algn="l"/>
                <a:tab pos="5089525" algn="l"/>
                <a:tab pos="5553075" algn="l"/>
                <a:tab pos="6016625" algn="l"/>
                <a:tab pos="6478588" algn="l"/>
                <a:tab pos="6942138" algn="l"/>
                <a:tab pos="7404100" algn="l"/>
                <a:tab pos="7867650" algn="l"/>
                <a:tab pos="8329613" algn="l"/>
                <a:tab pos="8793163" algn="l"/>
                <a:tab pos="9255125" algn="l"/>
              </a:tabLst>
              <a:defRPr sz="2400">
                <a:solidFill>
                  <a:schemeClr val="bg1"/>
                </a:solidFill>
                <a:latin typeface="Times New Roman" panose="02020603050405020304" pitchFamily="18" charset="0"/>
                <a:cs typeface="Arial" panose="020B0604020202020204" pitchFamily="34" charset="0"/>
              </a:defRPr>
            </a:lvl4pPr>
            <a:lvl5pPr marL="2057400" indent="-228600" eaLnBrk="0" hangingPunct="0">
              <a:tabLst>
                <a:tab pos="0" algn="l"/>
                <a:tab pos="461963" algn="l"/>
                <a:tab pos="925513" algn="l"/>
                <a:tab pos="1387475" algn="l"/>
                <a:tab pos="1851025" algn="l"/>
                <a:tab pos="2312988" algn="l"/>
                <a:tab pos="2776538" algn="l"/>
                <a:tab pos="3238500" algn="l"/>
                <a:tab pos="3702050" algn="l"/>
                <a:tab pos="4164013" algn="l"/>
                <a:tab pos="4627563" algn="l"/>
                <a:tab pos="5089525" algn="l"/>
                <a:tab pos="5553075" algn="l"/>
                <a:tab pos="6016625" algn="l"/>
                <a:tab pos="6478588" algn="l"/>
                <a:tab pos="6942138" algn="l"/>
                <a:tab pos="7404100" algn="l"/>
                <a:tab pos="7867650" algn="l"/>
                <a:tab pos="8329613" algn="l"/>
                <a:tab pos="8793163" algn="l"/>
                <a:tab pos="9255125" algn="l"/>
              </a:tabLst>
              <a:defRPr sz="2400">
                <a:solidFill>
                  <a:schemeClr val="bg1"/>
                </a:solidFill>
                <a:latin typeface="Times New Roman" panose="02020603050405020304" pitchFamily="18" charset="0"/>
                <a:cs typeface="Arial" panose="020B0604020202020204" pitchFamily="34" charset="0"/>
              </a:defRPr>
            </a:lvl5pPr>
            <a:lvl6pPr marL="2514600" indent="-228600" defTabSz="457200" eaLnBrk="0" fontAlgn="base" hangingPunct="0">
              <a:lnSpc>
                <a:spcPct val="96000"/>
              </a:lnSpc>
              <a:spcBef>
                <a:spcPct val="0"/>
              </a:spcBef>
              <a:spcAft>
                <a:spcPct val="0"/>
              </a:spcAft>
              <a:buClr>
                <a:srgbClr val="000000"/>
              </a:buClr>
              <a:buSzPct val="100000"/>
              <a:buFont typeface="Times New Roman" panose="02020603050405020304" pitchFamily="18" charset="0"/>
              <a:tabLst>
                <a:tab pos="0" algn="l"/>
                <a:tab pos="461963" algn="l"/>
                <a:tab pos="925513" algn="l"/>
                <a:tab pos="1387475" algn="l"/>
                <a:tab pos="1851025" algn="l"/>
                <a:tab pos="2312988" algn="l"/>
                <a:tab pos="2776538" algn="l"/>
                <a:tab pos="3238500" algn="l"/>
                <a:tab pos="3702050" algn="l"/>
                <a:tab pos="4164013" algn="l"/>
                <a:tab pos="4627563" algn="l"/>
                <a:tab pos="5089525" algn="l"/>
                <a:tab pos="5553075" algn="l"/>
                <a:tab pos="6016625" algn="l"/>
                <a:tab pos="6478588" algn="l"/>
                <a:tab pos="6942138" algn="l"/>
                <a:tab pos="7404100" algn="l"/>
                <a:tab pos="7867650" algn="l"/>
                <a:tab pos="8329613" algn="l"/>
                <a:tab pos="8793163" algn="l"/>
                <a:tab pos="9255125" algn="l"/>
              </a:tabLst>
              <a:defRPr sz="2400">
                <a:solidFill>
                  <a:schemeClr val="bg1"/>
                </a:solidFill>
                <a:latin typeface="Times New Roman" panose="02020603050405020304" pitchFamily="18" charset="0"/>
                <a:cs typeface="Arial" panose="020B0604020202020204" pitchFamily="34" charset="0"/>
              </a:defRPr>
            </a:lvl6pPr>
            <a:lvl7pPr marL="2971800" indent="-228600" defTabSz="457200" eaLnBrk="0" fontAlgn="base" hangingPunct="0">
              <a:lnSpc>
                <a:spcPct val="96000"/>
              </a:lnSpc>
              <a:spcBef>
                <a:spcPct val="0"/>
              </a:spcBef>
              <a:spcAft>
                <a:spcPct val="0"/>
              </a:spcAft>
              <a:buClr>
                <a:srgbClr val="000000"/>
              </a:buClr>
              <a:buSzPct val="100000"/>
              <a:buFont typeface="Times New Roman" panose="02020603050405020304" pitchFamily="18" charset="0"/>
              <a:tabLst>
                <a:tab pos="0" algn="l"/>
                <a:tab pos="461963" algn="l"/>
                <a:tab pos="925513" algn="l"/>
                <a:tab pos="1387475" algn="l"/>
                <a:tab pos="1851025" algn="l"/>
                <a:tab pos="2312988" algn="l"/>
                <a:tab pos="2776538" algn="l"/>
                <a:tab pos="3238500" algn="l"/>
                <a:tab pos="3702050" algn="l"/>
                <a:tab pos="4164013" algn="l"/>
                <a:tab pos="4627563" algn="l"/>
                <a:tab pos="5089525" algn="l"/>
                <a:tab pos="5553075" algn="l"/>
                <a:tab pos="6016625" algn="l"/>
                <a:tab pos="6478588" algn="l"/>
                <a:tab pos="6942138" algn="l"/>
                <a:tab pos="7404100" algn="l"/>
                <a:tab pos="7867650" algn="l"/>
                <a:tab pos="8329613" algn="l"/>
                <a:tab pos="8793163" algn="l"/>
                <a:tab pos="9255125" algn="l"/>
              </a:tabLst>
              <a:defRPr sz="2400">
                <a:solidFill>
                  <a:schemeClr val="bg1"/>
                </a:solidFill>
                <a:latin typeface="Times New Roman" panose="02020603050405020304" pitchFamily="18" charset="0"/>
                <a:cs typeface="Arial" panose="020B0604020202020204" pitchFamily="34" charset="0"/>
              </a:defRPr>
            </a:lvl7pPr>
            <a:lvl8pPr marL="3429000" indent="-228600" defTabSz="457200" eaLnBrk="0" fontAlgn="base" hangingPunct="0">
              <a:lnSpc>
                <a:spcPct val="96000"/>
              </a:lnSpc>
              <a:spcBef>
                <a:spcPct val="0"/>
              </a:spcBef>
              <a:spcAft>
                <a:spcPct val="0"/>
              </a:spcAft>
              <a:buClr>
                <a:srgbClr val="000000"/>
              </a:buClr>
              <a:buSzPct val="100000"/>
              <a:buFont typeface="Times New Roman" panose="02020603050405020304" pitchFamily="18" charset="0"/>
              <a:tabLst>
                <a:tab pos="0" algn="l"/>
                <a:tab pos="461963" algn="l"/>
                <a:tab pos="925513" algn="l"/>
                <a:tab pos="1387475" algn="l"/>
                <a:tab pos="1851025" algn="l"/>
                <a:tab pos="2312988" algn="l"/>
                <a:tab pos="2776538" algn="l"/>
                <a:tab pos="3238500" algn="l"/>
                <a:tab pos="3702050" algn="l"/>
                <a:tab pos="4164013" algn="l"/>
                <a:tab pos="4627563" algn="l"/>
                <a:tab pos="5089525" algn="l"/>
                <a:tab pos="5553075" algn="l"/>
                <a:tab pos="6016625" algn="l"/>
                <a:tab pos="6478588" algn="l"/>
                <a:tab pos="6942138" algn="l"/>
                <a:tab pos="7404100" algn="l"/>
                <a:tab pos="7867650" algn="l"/>
                <a:tab pos="8329613" algn="l"/>
                <a:tab pos="8793163" algn="l"/>
                <a:tab pos="9255125" algn="l"/>
              </a:tabLst>
              <a:defRPr sz="2400">
                <a:solidFill>
                  <a:schemeClr val="bg1"/>
                </a:solidFill>
                <a:latin typeface="Times New Roman" panose="02020603050405020304" pitchFamily="18" charset="0"/>
                <a:cs typeface="Arial" panose="020B0604020202020204" pitchFamily="34" charset="0"/>
              </a:defRPr>
            </a:lvl8pPr>
            <a:lvl9pPr marL="3886200" indent="-228600" defTabSz="457200" eaLnBrk="0" fontAlgn="base" hangingPunct="0">
              <a:lnSpc>
                <a:spcPct val="96000"/>
              </a:lnSpc>
              <a:spcBef>
                <a:spcPct val="0"/>
              </a:spcBef>
              <a:spcAft>
                <a:spcPct val="0"/>
              </a:spcAft>
              <a:buClr>
                <a:srgbClr val="000000"/>
              </a:buClr>
              <a:buSzPct val="100000"/>
              <a:buFont typeface="Times New Roman" panose="02020603050405020304" pitchFamily="18" charset="0"/>
              <a:tabLst>
                <a:tab pos="0" algn="l"/>
                <a:tab pos="461963" algn="l"/>
                <a:tab pos="925513" algn="l"/>
                <a:tab pos="1387475" algn="l"/>
                <a:tab pos="1851025" algn="l"/>
                <a:tab pos="2312988" algn="l"/>
                <a:tab pos="2776538" algn="l"/>
                <a:tab pos="3238500" algn="l"/>
                <a:tab pos="3702050" algn="l"/>
                <a:tab pos="4164013" algn="l"/>
                <a:tab pos="4627563" algn="l"/>
                <a:tab pos="5089525" algn="l"/>
                <a:tab pos="5553075" algn="l"/>
                <a:tab pos="6016625" algn="l"/>
                <a:tab pos="6478588" algn="l"/>
                <a:tab pos="6942138" algn="l"/>
                <a:tab pos="7404100" algn="l"/>
                <a:tab pos="7867650" algn="l"/>
                <a:tab pos="8329613" algn="l"/>
                <a:tab pos="8793163" algn="l"/>
                <a:tab pos="9255125" algn="l"/>
              </a:tabLst>
              <a:defRPr sz="2400">
                <a:solidFill>
                  <a:schemeClr val="bg1"/>
                </a:solidFill>
                <a:latin typeface="Times New Roman" panose="02020603050405020304" pitchFamily="18" charset="0"/>
                <a:cs typeface="Arial" panose="020B0604020202020204" pitchFamily="34" charset="0"/>
              </a:defRPr>
            </a:lvl9pPr>
          </a:lstStyle>
          <a:p>
            <a:pPr algn="ctr">
              <a:lnSpc>
                <a:spcPct val="94000"/>
              </a:lnSpc>
              <a:buClr>
                <a:srgbClr val="000000"/>
              </a:buClr>
              <a:buSzPct val="100000"/>
              <a:buFont typeface="Times New Roman" panose="02020603050405020304" pitchFamily="18" charset="0"/>
              <a:buNone/>
              <a:defRPr/>
            </a:pPr>
            <a:r>
              <a:rPr lang="en-GB" sz="1200">
                <a:solidFill>
                  <a:srgbClr val="000000"/>
                </a:solidFill>
                <a:latin typeface="Helvetica" panose="020B0604020202020204" pitchFamily="34" charset="0"/>
              </a:rPr>
              <a:t>Page </a:t>
            </a:r>
            <a:fld id="{A5A12D53-8A42-4F0E-864F-1DCA60332AE3}" type="slidenum">
              <a:rPr lang="en-GB" sz="1200" smtClean="0">
                <a:solidFill>
                  <a:srgbClr val="000000"/>
                </a:solidFill>
                <a:latin typeface="Helvetica" panose="020B0604020202020204" pitchFamily="34" charset="0"/>
              </a:rPr>
              <a:pPr algn="ctr">
                <a:lnSpc>
                  <a:spcPct val="94000"/>
                </a:lnSpc>
                <a:buClr>
                  <a:srgbClr val="000000"/>
                </a:buClr>
                <a:buSzPct val="100000"/>
                <a:buFont typeface="Times New Roman" panose="02020603050405020304" pitchFamily="18" charset="0"/>
                <a:buNone/>
                <a:defRPr/>
              </a:pPr>
              <a:t>‹#›</a:t>
            </a:fld>
            <a:endParaRPr lang="en-GB" sz="1200">
              <a:solidFill>
                <a:srgbClr val="000000"/>
              </a:solidFill>
              <a:latin typeface="Helvetica" panose="020B0604020202020204" pitchFamily="34" charset="0"/>
            </a:endParaRPr>
          </a:p>
        </p:txBody>
      </p:sp>
      <p:sp>
        <p:nvSpPr>
          <p:cNvPr id="2058" name="Rectangle 9"/>
          <p:cNvSpPr>
            <a:spLocks noGrp="1" noRot="1" noChangeAspect="1" noChangeArrowheads="1"/>
          </p:cNvSpPr>
          <p:nvPr>
            <p:ph type="sldImg"/>
          </p:nvPr>
        </p:nvSpPr>
        <p:spPr bwMode="auto">
          <a:xfrm>
            <a:off x="2986088" y="617538"/>
            <a:ext cx="3257550" cy="2443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sp>
      <p:sp>
        <p:nvSpPr>
          <p:cNvPr id="3082" name="Rectangle 10"/>
          <p:cNvSpPr>
            <a:spLocks noGrp="1" noChangeArrowheads="1"/>
          </p:cNvSpPr>
          <p:nvPr>
            <p:ph type="body"/>
          </p:nvPr>
        </p:nvSpPr>
        <p:spPr bwMode="auto">
          <a:xfrm>
            <a:off x="1231900" y="3332163"/>
            <a:ext cx="6765925" cy="2946400"/>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p>
            <a:pPr lvl="0"/>
            <a:endParaRPr lang="en-US" noProof="0"/>
          </a:p>
        </p:txBody>
      </p:sp>
    </p:spTree>
  </p:cSld>
  <p:clrMap bg1="lt1" tx1="dk1" bg2="lt2" tx2="dk2" accent1="accent1" accent2="accent2" accent3="accent3" accent4="accent4" accent5="accent5" accent6="accent6" hlink="hlink" folHlink="folHlink"/>
  <p:hf hdr="0" ftr="0"/>
  <p:notesStyle>
    <a:lvl1pPr algn="l" defTabSz="457200"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6" charset="0"/>
        <a:ea typeface="+mn-ea"/>
        <a:cs typeface="+mn-cs"/>
      </a:defRPr>
    </a:lvl1pPr>
    <a:lvl2pPr marL="742950" indent="-285750" algn="l" defTabSz="457200"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6" charset="0"/>
        <a:ea typeface="+mn-ea"/>
        <a:cs typeface="+mn-cs"/>
      </a:defRPr>
    </a:lvl2pPr>
    <a:lvl3pPr marL="1143000" indent="-228600" algn="l" defTabSz="457200"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6" charset="0"/>
        <a:ea typeface="+mn-ea"/>
        <a:cs typeface="+mn-cs"/>
      </a:defRPr>
    </a:lvl3pPr>
    <a:lvl4pPr marL="1600200" indent="-228600" algn="l" defTabSz="457200"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6" charset="0"/>
        <a:ea typeface="+mn-ea"/>
        <a:cs typeface="+mn-cs"/>
      </a:defRPr>
    </a:lvl4pPr>
    <a:lvl5pPr marL="2057400" indent="-228600" algn="l" defTabSz="457200"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6"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2" name="Rectangle 5"/>
          <p:cNvSpPr>
            <a:spLocks noGrp="1" noChangeArrowheads="1"/>
          </p:cNvSpPr>
          <p:nvPr>
            <p:ph type="dt"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9pPr>
          </a:lstStyle>
          <a:p>
            <a:pPr>
              <a:spcBef>
                <a:spcPct val="0"/>
              </a:spcBef>
              <a:buSzPct val="45000"/>
              <a:buFont typeface="Wingdings" panose="05000000000000000000" pitchFamily="2" charset="2"/>
              <a:buNone/>
            </a:pPr>
            <a:r>
              <a:rPr lang="en-GB" altLang="en-US" sz="1000">
                <a:cs typeface="Arial" panose="020B0604020202020204" pitchFamily="34" charset="0"/>
              </a:rPr>
              <a:t>24/03/00</a:t>
            </a:r>
          </a:p>
        </p:txBody>
      </p:sp>
      <p:sp>
        <p:nvSpPr>
          <p:cNvPr id="5123"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9pPr>
          </a:lstStyle>
          <a:p>
            <a:pPr>
              <a:spcBef>
                <a:spcPct val="0"/>
              </a:spcBef>
              <a:buSzPct val="45000"/>
              <a:buFont typeface="Wingdings" panose="05000000000000000000" pitchFamily="2" charset="2"/>
              <a:buNone/>
            </a:pPr>
            <a:fld id="{A1101EEB-8AEC-4837-BE95-D7BE26232217}" type="slidenum">
              <a:rPr lang="en-GB" altLang="en-US" sz="1000" smtClean="0"/>
              <a:pPr>
                <a:spcBef>
                  <a:spcPct val="0"/>
                </a:spcBef>
                <a:buSzPct val="45000"/>
                <a:buFont typeface="Wingdings" panose="05000000000000000000" pitchFamily="2" charset="2"/>
                <a:buNone/>
              </a:pPr>
              <a:t>1</a:t>
            </a:fld>
            <a:endParaRPr lang="en-GB" altLang="en-US" sz="1000"/>
          </a:p>
        </p:txBody>
      </p:sp>
      <p:sp>
        <p:nvSpPr>
          <p:cNvPr id="5124" name="Text Box 1"/>
          <p:cNvSpPr txBox="1">
            <a:spLocks noChangeArrowheads="1"/>
          </p:cNvSpPr>
          <p:nvPr/>
        </p:nvSpPr>
        <p:spPr bwMode="auto">
          <a:xfrm>
            <a:off x="1739900" y="619125"/>
            <a:ext cx="5756275" cy="2443163"/>
          </a:xfrm>
          <a:prstGeom prst="rect">
            <a:avLst/>
          </a:prstGeom>
          <a:solidFill>
            <a:srgbClr val="FFFFFF"/>
          </a:solidFill>
          <a:ln w="9360">
            <a:solidFill>
              <a:srgbClr val="000000"/>
            </a:solidFill>
            <a:miter lim="800000"/>
            <a:headEnd/>
            <a:tailEnd/>
          </a:ln>
        </p:spPr>
        <p:txBody>
          <a:bodyPr wrap="none" lIns="92565" tIns="46282" rIns="92565" bIns="46282" anchor="ctr"/>
          <a:lstStyle>
            <a:lvl1pPr>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9pPr>
          </a:lstStyle>
          <a:p>
            <a:pPr eaLnBrk="1" hangingPunct="1">
              <a:lnSpc>
                <a:spcPct val="96000"/>
              </a:lnSpc>
              <a:spcBef>
                <a:spcPct val="0"/>
              </a:spcBef>
            </a:pPr>
            <a:endParaRPr lang="en-US" altLang="en-US" sz="2400">
              <a:solidFill>
                <a:schemeClr val="bg1"/>
              </a:solidFill>
            </a:endParaRPr>
          </a:p>
        </p:txBody>
      </p:sp>
      <p:sp>
        <p:nvSpPr>
          <p:cNvPr id="5125" name="Rectangle 2"/>
          <p:cNvSpPr>
            <a:spLocks noGrp="1" noChangeArrowheads="1"/>
          </p:cNvSpPr>
          <p:nvPr>
            <p:ph type="body"/>
          </p:nvPr>
        </p:nvSpPr>
        <p:spPr>
          <a:xfrm>
            <a:off x="1231900" y="3332163"/>
            <a:ext cx="6769100" cy="29495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2565" tIns="46282" rIns="92565" bIns="46282" anchor="ctr"/>
          <a:lstStyle/>
          <a:p>
            <a:endParaRPr lang="en-US" altLang="en-US">
              <a:latin typeface="Times New Roman" panose="02020603050405020304" pitchFamily="18"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8" name="Rectangle 5"/>
          <p:cNvSpPr>
            <a:spLocks noGrp="1" noChangeArrowheads="1"/>
          </p:cNvSpPr>
          <p:nvPr>
            <p:ph type="dt"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9pPr>
          </a:lstStyle>
          <a:p>
            <a:pPr>
              <a:spcBef>
                <a:spcPct val="0"/>
              </a:spcBef>
              <a:buSzPct val="45000"/>
              <a:buFont typeface="Wingdings" panose="05000000000000000000" pitchFamily="2" charset="2"/>
              <a:buNone/>
            </a:pPr>
            <a:r>
              <a:rPr lang="en-GB" altLang="en-US" sz="1000">
                <a:cs typeface="Arial" panose="020B0604020202020204" pitchFamily="34" charset="0"/>
              </a:rPr>
              <a:t>24/03/00</a:t>
            </a:r>
          </a:p>
        </p:txBody>
      </p:sp>
      <p:sp>
        <p:nvSpPr>
          <p:cNvPr id="24579"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9pPr>
          </a:lstStyle>
          <a:p>
            <a:pPr>
              <a:spcBef>
                <a:spcPct val="0"/>
              </a:spcBef>
              <a:buSzPct val="45000"/>
              <a:buFont typeface="Wingdings" panose="05000000000000000000" pitchFamily="2" charset="2"/>
              <a:buNone/>
            </a:pPr>
            <a:fld id="{0D1D48C7-54A8-4455-AE02-1C0079B19781}" type="slidenum">
              <a:rPr lang="en-GB" altLang="en-US" sz="1000" smtClean="0"/>
              <a:pPr>
                <a:spcBef>
                  <a:spcPct val="0"/>
                </a:spcBef>
                <a:buSzPct val="45000"/>
                <a:buFont typeface="Wingdings" panose="05000000000000000000" pitchFamily="2" charset="2"/>
                <a:buNone/>
              </a:pPr>
              <a:t>11</a:t>
            </a:fld>
            <a:endParaRPr lang="en-GB" altLang="en-US" sz="1000"/>
          </a:p>
        </p:txBody>
      </p:sp>
      <p:sp>
        <p:nvSpPr>
          <p:cNvPr id="24580" name="Text Box 1"/>
          <p:cNvSpPr txBox="1">
            <a:spLocks noChangeArrowheads="1"/>
          </p:cNvSpPr>
          <p:nvPr/>
        </p:nvSpPr>
        <p:spPr bwMode="auto">
          <a:xfrm>
            <a:off x="1739900" y="619125"/>
            <a:ext cx="5756275" cy="2443163"/>
          </a:xfrm>
          <a:prstGeom prst="rect">
            <a:avLst/>
          </a:prstGeom>
          <a:solidFill>
            <a:srgbClr val="FFFFFF"/>
          </a:solidFill>
          <a:ln w="9360">
            <a:solidFill>
              <a:srgbClr val="000000"/>
            </a:solidFill>
            <a:miter lim="800000"/>
            <a:headEnd/>
            <a:tailEnd/>
          </a:ln>
        </p:spPr>
        <p:txBody>
          <a:bodyPr wrap="none" lIns="92565" tIns="46282" rIns="92565" bIns="46282" anchor="ctr"/>
          <a:lstStyle>
            <a:lvl1pPr>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9pPr>
          </a:lstStyle>
          <a:p>
            <a:pPr eaLnBrk="1" hangingPunct="1">
              <a:lnSpc>
                <a:spcPct val="96000"/>
              </a:lnSpc>
              <a:spcBef>
                <a:spcPct val="0"/>
              </a:spcBef>
            </a:pPr>
            <a:endParaRPr lang="en-US" altLang="en-US" sz="2400">
              <a:solidFill>
                <a:schemeClr val="bg1"/>
              </a:solidFill>
            </a:endParaRPr>
          </a:p>
        </p:txBody>
      </p:sp>
      <p:sp>
        <p:nvSpPr>
          <p:cNvPr id="24581" name="Rectangle 2"/>
          <p:cNvSpPr>
            <a:spLocks noGrp="1" noChangeArrowheads="1"/>
          </p:cNvSpPr>
          <p:nvPr>
            <p:ph type="body"/>
          </p:nvPr>
        </p:nvSpPr>
        <p:spPr>
          <a:xfrm>
            <a:off x="1231900" y="3332163"/>
            <a:ext cx="6769100" cy="29495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2565" tIns="46282" rIns="92565" bIns="46282" anchor="ctr"/>
          <a:lstStyle/>
          <a:p>
            <a:endParaRPr lang="en-US" altLang="en-US">
              <a:latin typeface="Times New Roman" panose="02020603050405020304" pitchFamily="18"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626" name="Rectangle 5"/>
          <p:cNvSpPr>
            <a:spLocks noGrp="1" noChangeArrowheads="1"/>
          </p:cNvSpPr>
          <p:nvPr>
            <p:ph type="dt"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9pPr>
          </a:lstStyle>
          <a:p>
            <a:pPr>
              <a:spcBef>
                <a:spcPct val="0"/>
              </a:spcBef>
              <a:buSzPct val="45000"/>
              <a:buFont typeface="Wingdings" panose="05000000000000000000" pitchFamily="2" charset="2"/>
              <a:buNone/>
            </a:pPr>
            <a:r>
              <a:rPr lang="en-GB" altLang="en-US" sz="1000">
                <a:cs typeface="Arial" panose="020B0604020202020204" pitchFamily="34" charset="0"/>
              </a:rPr>
              <a:t>24/03/00</a:t>
            </a:r>
          </a:p>
        </p:txBody>
      </p:sp>
      <p:sp>
        <p:nvSpPr>
          <p:cNvPr id="26627"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9pPr>
          </a:lstStyle>
          <a:p>
            <a:pPr>
              <a:spcBef>
                <a:spcPct val="0"/>
              </a:spcBef>
              <a:buSzPct val="45000"/>
              <a:buFont typeface="Wingdings" panose="05000000000000000000" pitchFamily="2" charset="2"/>
              <a:buNone/>
            </a:pPr>
            <a:fld id="{3A2F4A57-8ADC-4E3F-848E-2116CE1E04F9}" type="slidenum">
              <a:rPr lang="en-GB" altLang="en-US" sz="1000" smtClean="0"/>
              <a:pPr>
                <a:spcBef>
                  <a:spcPct val="0"/>
                </a:spcBef>
                <a:buSzPct val="45000"/>
                <a:buFont typeface="Wingdings" panose="05000000000000000000" pitchFamily="2" charset="2"/>
                <a:buNone/>
              </a:pPr>
              <a:t>12</a:t>
            </a:fld>
            <a:endParaRPr lang="en-GB" altLang="en-US" sz="1000"/>
          </a:p>
        </p:txBody>
      </p:sp>
      <p:sp>
        <p:nvSpPr>
          <p:cNvPr id="26628" name="Text Box 1"/>
          <p:cNvSpPr txBox="1">
            <a:spLocks noChangeArrowheads="1"/>
          </p:cNvSpPr>
          <p:nvPr/>
        </p:nvSpPr>
        <p:spPr bwMode="auto">
          <a:xfrm>
            <a:off x="1739900" y="619125"/>
            <a:ext cx="5756275" cy="2443163"/>
          </a:xfrm>
          <a:prstGeom prst="rect">
            <a:avLst/>
          </a:prstGeom>
          <a:solidFill>
            <a:srgbClr val="FFFFFF"/>
          </a:solidFill>
          <a:ln w="9360">
            <a:solidFill>
              <a:srgbClr val="000000"/>
            </a:solidFill>
            <a:miter lim="800000"/>
            <a:headEnd/>
            <a:tailEnd/>
          </a:ln>
        </p:spPr>
        <p:txBody>
          <a:bodyPr wrap="none" lIns="92565" tIns="46282" rIns="92565" bIns="46282" anchor="ctr"/>
          <a:lstStyle>
            <a:lvl1pPr>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9pPr>
          </a:lstStyle>
          <a:p>
            <a:pPr eaLnBrk="1" hangingPunct="1">
              <a:lnSpc>
                <a:spcPct val="96000"/>
              </a:lnSpc>
              <a:spcBef>
                <a:spcPct val="0"/>
              </a:spcBef>
            </a:pPr>
            <a:endParaRPr lang="en-US" altLang="en-US" sz="2400">
              <a:solidFill>
                <a:schemeClr val="bg1"/>
              </a:solidFill>
            </a:endParaRPr>
          </a:p>
        </p:txBody>
      </p:sp>
      <p:sp>
        <p:nvSpPr>
          <p:cNvPr id="26629" name="Rectangle 2"/>
          <p:cNvSpPr>
            <a:spLocks noGrp="1" noChangeArrowheads="1"/>
          </p:cNvSpPr>
          <p:nvPr>
            <p:ph type="body"/>
          </p:nvPr>
        </p:nvSpPr>
        <p:spPr>
          <a:xfrm>
            <a:off x="1231900" y="3332163"/>
            <a:ext cx="6769100" cy="29495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2565" tIns="46282" rIns="92565" bIns="46282" anchor="ctr"/>
          <a:lstStyle/>
          <a:p>
            <a:endParaRPr lang="en-US" altLang="en-US">
              <a:latin typeface="Times New Roman" panose="02020603050405020304" pitchFamily="18"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4" name="Rectangle 5"/>
          <p:cNvSpPr>
            <a:spLocks noGrp="1" noChangeArrowheads="1"/>
          </p:cNvSpPr>
          <p:nvPr>
            <p:ph type="dt"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9pPr>
          </a:lstStyle>
          <a:p>
            <a:pPr>
              <a:spcBef>
                <a:spcPct val="0"/>
              </a:spcBef>
              <a:buSzPct val="45000"/>
              <a:buFont typeface="Wingdings" panose="05000000000000000000" pitchFamily="2" charset="2"/>
              <a:buNone/>
            </a:pPr>
            <a:r>
              <a:rPr lang="en-GB" altLang="en-US" sz="1000">
                <a:cs typeface="Arial" panose="020B0604020202020204" pitchFamily="34" charset="0"/>
              </a:rPr>
              <a:t>24/03/00</a:t>
            </a:r>
          </a:p>
        </p:txBody>
      </p:sp>
      <p:sp>
        <p:nvSpPr>
          <p:cNvPr id="28675"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9pPr>
          </a:lstStyle>
          <a:p>
            <a:pPr>
              <a:spcBef>
                <a:spcPct val="0"/>
              </a:spcBef>
              <a:buSzPct val="45000"/>
              <a:buFont typeface="Wingdings" panose="05000000000000000000" pitchFamily="2" charset="2"/>
              <a:buNone/>
            </a:pPr>
            <a:fld id="{809C5FDF-AC75-4430-9D70-231330DC9C09}" type="slidenum">
              <a:rPr lang="en-GB" altLang="en-US" sz="1000" smtClean="0"/>
              <a:pPr>
                <a:spcBef>
                  <a:spcPct val="0"/>
                </a:spcBef>
                <a:buSzPct val="45000"/>
                <a:buFont typeface="Wingdings" panose="05000000000000000000" pitchFamily="2" charset="2"/>
                <a:buNone/>
              </a:pPr>
              <a:t>13</a:t>
            </a:fld>
            <a:endParaRPr lang="en-GB" altLang="en-US" sz="1000"/>
          </a:p>
        </p:txBody>
      </p:sp>
      <p:sp>
        <p:nvSpPr>
          <p:cNvPr id="28676" name="Text Box 1"/>
          <p:cNvSpPr txBox="1">
            <a:spLocks noChangeArrowheads="1"/>
          </p:cNvSpPr>
          <p:nvPr/>
        </p:nvSpPr>
        <p:spPr bwMode="auto">
          <a:xfrm>
            <a:off x="1739900" y="619125"/>
            <a:ext cx="5756275" cy="2443163"/>
          </a:xfrm>
          <a:prstGeom prst="rect">
            <a:avLst/>
          </a:prstGeom>
          <a:solidFill>
            <a:srgbClr val="FFFFFF"/>
          </a:solidFill>
          <a:ln w="9360">
            <a:solidFill>
              <a:srgbClr val="000000"/>
            </a:solidFill>
            <a:miter lim="800000"/>
            <a:headEnd/>
            <a:tailEnd/>
          </a:ln>
        </p:spPr>
        <p:txBody>
          <a:bodyPr wrap="none" lIns="92565" tIns="46282" rIns="92565" bIns="46282" anchor="ctr"/>
          <a:lstStyle>
            <a:lvl1pPr>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9pPr>
          </a:lstStyle>
          <a:p>
            <a:pPr eaLnBrk="1" hangingPunct="1">
              <a:lnSpc>
                <a:spcPct val="96000"/>
              </a:lnSpc>
              <a:spcBef>
                <a:spcPct val="0"/>
              </a:spcBef>
            </a:pPr>
            <a:endParaRPr lang="en-US" altLang="en-US" sz="2400">
              <a:solidFill>
                <a:schemeClr val="bg1"/>
              </a:solidFill>
            </a:endParaRPr>
          </a:p>
        </p:txBody>
      </p:sp>
      <p:sp>
        <p:nvSpPr>
          <p:cNvPr id="28677" name="Rectangle 2"/>
          <p:cNvSpPr>
            <a:spLocks noGrp="1" noChangeArrowheads="1"/>
          </p:cNvSpPr>
          <p:nvPr>
            <p:ph type="body"/>
          </p:nvPr>
        </p:nvSpPr>
        <p:spPr>
          <a:xfrm>
            <a:off x="1231900" y="3332163"/>
            <a:ext cx="6769100" cy="29495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2565" tIns="46282" rIns="92565" bIns="46282" anchor="ctr"/>
          <a:lstStyle/>
          <a:p>
            <a:endParaRPr lang="en-US" altLang="en-US">
              <a:latin typeface="Times New Roman" panose="02020603050405020304" pitchFamily="18"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2" name="Rectangle 5"/>
          <p:cNvSpPr>
            <a:spLocks noGrp="1" noChangeArrowheads="1"/>
          </p:cNvSpPr>
          <p:nvPr>
            <p:ph type="dt"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9pPr>
          </a:lstStyle>
          <a:p>
            <a:pPr>
              <a:spcBef>
                <a:spcPct val="0"/>
              </a:spcBef>
              <a:buSzPct val="45000"/>
              <a:buFont typeface="Wingdings" panose="05000000000000000000" pitchFamily="2" charset="2"/>
              <a:buNone/>
            </a:pPr>
            <a:r>
              <a:rPr lang="en-GB" altLang="en-US" sz="1000">
                <a:cs typeface="Arial" panose="020B0604020202020204" pitchFamily="34" charset="0"/>
              </a:rPr>
              <a:t>24/03/00</a:t>
            </a:r>
          </a:p>
        </p:txBody>
      </p:sp>
      <p:sp>
        <p:nvSpPr>
          <p:cNvPr id="30723"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9pPr>
          </a:lstStyle>
          <a:p>
            <a:pPr>
              <a:spcBef>
                <a:spcPct val="0"/>
              </a:spcBef>
              <a:buSzPct val="45000"/>
              <a:buFont typeface="Wingdings" panose="05000000000000000000" pitchFamily="2" charset="2"/>
              <a:buNone/>
            </a:pPr>
            <a:fld id="{49F38CE1-506A-4FC9-B93D-48E21CAF4D99}" type="slidenum">
              <a:rPr lang="en-GB" altLang="en-US" sz="1000" smtClean="0"/>
              <a:pPr>
                <a:spcBef>
                  <a:spcPct val="0"/>
                </a:spcBef>
                <a:buSzPct val="45000"/>
                <a:buFont typeface="Wingdings" panose="05000000000000000000" pitchFamily="2" charset="2"/>
                <a:buNone/>
              </a:pPr>
              <a:t>14</a:t>
            </a:fld>
            <a:endParaRPr lang="en-GB" altLang="en-US" sz="1000"/>
          </a:p>
        </p:txBody>
      </p:sp>
      <p:sp>
        <p:nvSpPr>
          <p:cNvPr id="30724" name="Text Box 1"/>
          <p:cNvSpPr txBox="1">
            <a:spLocks noChangeArrowheads="1"/>
          </p:cNvSpPr>
          <p:nvPr/>
        </p:nvSpPr>
        <p:spPr bwMode="auto">
          <a:xfrm>
            <a:off x="1739900" y="619125"/>
            <a:ext cx="5756275" cy="2443163"/>
          </a:xfrm>
          <a:prstGeom prst="rect">
            <a:avLst/>
          </a:prstGeom>
          <a:solidFill>
            <a:srgbClr val="FFFFFF"/>
          </a:solidFill>
          <a:ln w="9360">
            <a:solidFill>
              <a:srgbClr val="000000"/>
            </a:solidFill>
            <a:miter lim="800000"/>
            <a:headEnd/>
            <a:tailEnd/>
          </a:ln>
        </p:spPr>
        <p:txBody>
          <a:bodyPr wrap="none" lIns="92565" tIns="46282" rIns="92565" bIns="46282" anchor="ctr"/>
          <a:lstStyle>
            <a:lvl1pPr>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9pPr>
          </a:lstStyle>
          <a:p>
            <a:pPr eaLnBrk="1" hangingPunct="1">
              <a:lnSpc>
                <a:spcPct val="96000"/>
              </a:lnSpc>
              <a:spcBef>
                <a:spcPct val="0"/>
              </a:spcBef>
            </a:pPr>
            <a:endParaRPr lang="en-US" altLang="en-US" sz="2400">
              <a:solidFill>
                <a:schemeClr val="bg1"/>
              </a:solidFill>
            </a:endParaRPr>
          </a:p>
        </p:txBody>
      </p:sp>
      <p:sp>
        <p:nvSpPr>
          <p:cNvPr id="30725" name="Rectangle 2"/>
          <p:cNvSpPr>
            <a:spLocks noGrp="1" noChangeArrowheads="1"/>
          </p:cNvSpPr>
          <p:nvPr>
            <p:ph type="body"/>
          </p:nvPr>
        </p:nvSpPr>
        <p:spPr>
          <a:xfrm>
            <a:off x="1231900" y="3332163"/>
            <a:ext cx="6769100" cy="29495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2565" tIns="46282" rIns="92565" bIns="46282" anchor="ctr"/>
          <a:lstStyle/>
          <a:p>
            <a:endParaRPr lang="en-US" altLang="en-US">
              <a:latin typeface="Times New Roman" panose="02020603050405020304" pitchFamily="18"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70" name="Rectangle 5"/>
          <p:cNvSpPr>
            <a:spLocks noGrp="1" noChangeArrowheads="1"/>
          </p:cNvSpPr>
          <p:nvPr>
            <p:ph type="dt"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9pPr>
          </a:lstStyle>
          <a:p>
            <a:pPr>
              <a:spcBef>
                <a:spcPct val="0"/>
              </a:spcBef>
              <a:buSzPct val="45000"/>
              <a:buFont typeface="Wingdings" panose="05000000000000000000" pitchFamily="2" charset="2"/>
              <a:buNone/>
            </a:pPr>
            <a:r>
              <a:rPr lang="en-GB" altLang="en-US" sz="1000">
                <a:cs typeface="Arial" panose="020B0604020202020204" pitchFamily="34" charset="0"/>
              </a:rPr>
              <a:t>24/03/00</a:t>
            </a:r>
          </a:p>
        </p:txBody>
      </p:sp>
      <p:sp>
        <p:nvSpPr>
          <p:cNvPr id="32771"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9pPr>
          </a:lstStyle>
          <a:p>
            <a:pPr>
              <a:spcBef>
                <a:spcPct val="0"/>
              </a:spcBef>
              <a:buSzPct val="45000"/>
              <a:buFont typeface="Wingdings" panose="05000000000000000000" pitchFamily="2" charset="2"/>
              <a:buNone/>
            </a:pPr>
            <a:fld id="{1193911D-83B4-4840-BFCC-9B72E9D14515}" type="slidenum">
              <a:rPr lang="en-GB" altLang="en-US" sz="1000" smtClean="0"/>
              <a:pPr>
                <a:spcBef>
                  <a:spcPct val="0"/>
                </a:spcBef>
                <a:buSzPct val="45000"/>
                <a:buFont typeface="Wingdings" panose="05000000000000000000" pitchFamily="2" charset="2"/>
                <a:buNone/>
              </a:pPr>
              <a:t>15</a:t>
            </a:fld>
            <a:endParaRPr lang="en-GB" altLang="en-US" sz="1000"/>
          </a:p>
        </p:txBody>
      </p:sp>
      <p:sp>
        <p:nvSpPr>
          <p:cNvPr id="32772" name="Text Box 1"/>
          <p:cNvSpPr txBox="1">
            <a:spLocks noChangeArrowheads="1"/>
          </p:cNvSpPr>
          <p:nvPr/>
        </p:nvSpPr>
        <p:spPr bwMode="auto">
          <a:xfrm>
            <a:off x="1739900" y="619125"/>
            <a:ext cx="5756275" cy="2443163"/>
          </a:xfrm>
          <a:prstGeom prst="rect">
            <a:avLst/>
          </a:prstGeom>
          <a:solidFill>
            <a:srgbClr val="FFFFFF"/>
          </a:solidFill>
          <a:ln w="9360">
            <a:solidFill>
              <a:srgbClr val="000000"/>
            </a:solidFill>
            <a:miter lim="800000"/>
            <a:headEnd/>
            <a:tailEnd/>
          </a:ln>
        </p:spPr>
        <p:txBody>
          <a:bodyPr wrap="none" lIns="92565" tIns="46282" rIns="92565" bIns="46282" anchor="ctr"/>
          <a:lstStyle>
            <a:lvl1pPr>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9pPr>
          </a:lstStyle>
          <a:p>
            <a:pPr eaLnBrk="1" hangingPunct="1">
              <a:lnSpc>
                <a:spcPct val="96000"/>
              </a:lnSpc>
              <a:spcBef>
                <a:spcPct val="0"/>
              </a:spcBef>
            </a:pPr>
            <a:endParaRPr lang="en-US" altLang="en-US" sz="2400">
              <a:solidFill>
                <a:schemeClr val="bg1"/>
              </a:solidFill>
            </a:endParaRPr>
          </a:p>
        </p:txBody>
      </p:sp>
      <p:sp>
        <p:nvSpPr>
          <p:cNvPr id="32773" name="Rectangle 2"/>
          <p:cNvSpPr>
            <a:spLocks noGrp="1" noChangeArrowheads="1"/>
          </p:cNvSpPr>
          <p:nvPr>
            <p:ph type="body"/>
          </p:nvPr>
        </p:nvSpPr>
        <p:spPr>
          <a:xfrm>
            <a:off x="1231900" y="3332163"/>
            <a:ext cx="6769100" cy="29495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2565" tIns="46282" rIns="92565" bIns="46282" anchor="ctr"/>
          <a:lstStyle/>
          <a:p>
            <a:endParaRPr lang="en-US" altLang="en-US">
              <a:latin typeface="Times New Roman" panose="02020603050405020304" pitchFamily="18"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866" name="Rectangle 5"/>
          <p:cNvSpPr>
            <a:spLocks noGrp="1" noChangeArrowheads="1"/>
          </p:cNvSpPr>
          <p:nvPr>
            <p:ph type="dt"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9pPr>
          </a:lstStyle>
          <a:p>
            <a:pPr>
              <a:spcBef>
                <a:spcPct val="0"/>
              </a:spcBef>
              <a:buSzPct val="45000"/>
              <a:buFont typeface="Wingdings" panose="05000000000000000000" pitchFamily="2" charset="2"/>
              <a:buNone/>
            </a:pPr>
            <a:r>
              <a:rPr lang="en-GB" altLang="en-US" sz="1000">
                <a:cs typeface="Arial" panose="020B0604020202020204" pitchFamily="34" charset="0"/>
              </a:rPr>
              <a:t>24/03/00</a:t>
            </a:r>
          </a:p>
        </p:txBody>
      </p:sp>
      <p:sp>
        <p:nvSpPr>
          <p:cNvPr id="36867"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9pPr>
          </a:lstStyle>
          <a:p>
            <a:pPr>
              <a:spcBef>
                <a:spcPct val="0"/>
              </a:spcBef>
              <a:buSzPct val="45000"/>
              <a:buFont typeface="Wingdings" panose="05000000000000000000" pitchFamily="2" charset="2"/>
              <a:buNone/>
            </a:pPr>
            <a:fld id="{333C6418-2495-466B-9663-5B324092B352}" type="slidenum">
              <a:rPr lang="en-GB" altLang="en-US" sz="1000" smtClean="0"/>
              <a:pPr>
                <a:spcBef>
                  <a:spcPct val="0"/>
                </a:spcBef>
                <a:buSzPct val="45000"/>
                <a:buFont typeface="Wingdings" panose="05000000000000000000" pitchFamily="2" charset="2"/>
                <a:buNone/>
              </a:pPr>
              <a:t>19</a:t>
            </a:fld>
            <a:endParaRPr lang="en-GB" altLang="en-US" sz="1000"/>
          </a:p>
        </p:txBody>
      </p:sp>
      <p:sp>
        <p:nvSpPr>
          <p:cNvPr id="36868" name="Text Box 1"/>
          <p:cNvSpPr txBox="1">
            <a:spLocks noChangeArrowheads="1"/>
          </p:cNvSpPr>
          <p:nvPr/>
        </p:nvSpPr>
        <p:spPr bwMode="auto">
          <a:xfrm>
            <a:off x="1739900" y="619125"/>
            <a:ext cx="5756275" cy="2443163"/>
          </a:xfrm>
          <a:prstGeom prst="rect">
            <a:avLst/>
          </a:prstGeom>
          <a:solidFill>
            <a:srgbClr val="FFFFFF"/>
          </a:solidFill>
          <a:ln w="9360">
            <a:solidFill>
              <a:srgbClr val="000000"/>
            </a:solidFill>
            <a:miter lim="800000"/>
            <a:headEnd/>
            <a:tailEnd/>
          </a:ln>
        </p:spPr>
        <p:txBody>
          <a:bodyPr wrap="none" lIns="92565" tIns="46282" rIns="92565" bIns="46282" anchor="ctr"/>
          <a:lstStyle>
            <a:lvl1pPr>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9pPr>
          </a:lstStyle>
          <a:p>
            <a:pPr eaLnBrk="1" hangingPunct="1">
              <a:lnSpc>
                <a:spcPct val="96000"/>
              </a:lnSpc>
              <a:spcBef>
                <a:spcPct val="0"/>
              </a:spcBef>
            </a:pPr>
            <a:endParaRPr lang="en-US" altLang="en-US" sz="2400">
              <a:solidFill>
                <a:schemeClr val="bg1"/>
              </a:solidFill>
            </a:endParaRPr>
          </a:p>
        </p:txBody>
      </p:sp>
      <p:sp>
        <p:nvSpPr>
          <p:cNvPr id="36869" name="Rectangle 2"/>
          <p:cNvSpPr>
            <a:spLocks noGrp="1" noChangeArrowheads="1"/>
          </p:cNvSpPr>
          <p:nvPr>
            <p:ph type="body"/>
          </p:nvPr>
        </p:nvSpPr>
        <p:spPr>
          <a:xfrm>
            <a:off x="1231900" y="3332163"/>
            <a:ext cx="6769100" cy="29495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2565" tIns="46282" rIns="92565" bIns="46282" anchor="ctr"/>
          <a:lstStyle/>
          <a:p>
            <a:endParaRPr lang="en-US" altLang="en-US">
              <a:latin typeface="Times New Roman" panose="02020603050405020304" pitchFamily="18"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914" name="Rectangle 5"/>
          <p:cNvSpPr>
            <a:spLocks noGrp="1" noChangeArrowheads="1"/>
          </p:cNvSpPr>
          <p:nvPr>
            <p:ph type="dt"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9pPr>
          </a:lstStyle>
          <a:p>
            <a:pPr>
              <a:spcBef>
                <a:spcPct val="0"/>
              </a:spcBef>
              <a:buSzPct val="45000"/>
              <a:buFont typeface="Wingdings" panose="05000000000000000000" pitchFamily="2" charset="2"/>
              <a:buNone/>
            </a:pPr>
            <a:r>
              <a:rPr lang="en-GB" altLang="en-US" sz="1000">
                <a:cs typeface="Arial" panose="020B0604020202020204" pitchFamily="34" charset="0"/>
              </a:rPr>
              <a:t>24/03/00</a:t>
            </a:r>
          </a:p>
        </p:txBody>
      </p:sp>
      <p:sp>
        <p:nvSpPr>
          <p:cNvPr id="38915"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9pPr>
          </a:lstStyle>
          <a:p>
            <a:pPr>
              <a:spcBef>
                <a:spcPct val="0"/>
              </a:spcBef>
              <a:buSzPct val="45000"/>
              <a:buFont typeface="Wingdings" panose="05000000000000000000" pitchFamily="2" charset="2"/>
              <a:buNone/>
            </a:pPr>
            <a:fld id="{866A6ED8-C073-4A9C-AC9A-68C39038439D}" type="slidenum">
              <a:rPr lang="en-GB" altLang="en-US" sz="1000" smtClean="0"/>
              <a:pPr>
                <a:spcBef>
                  <a:spcPct val="0"/>
                </a:spcBef>
                <a:buSzPct val="45000"/>
                <a:buFont typeface="Wingdings" panose="05000000000000000000" pitchFamily="2" charset="2"/>
                <a:buNone/>
              </a:pPr>
              <a:t>20</a:t>
            </a:fld>
            <a:endParaRPr lang="en-GB" altLang="en-US" sz="1000"/>
          </a:p>
        </p:txBody>
      </p:sp>
      <p:sp>
        <p:nvSpPr>
          <p:cNvPr id="38916" name="Text Box 1"/>
          <p:cNvSpPr txBox="1">
            <a:spLocks noChangeArrowheads="1"/>
          </p:cNvSpPr>
          <p:nvPr/>
        </p:nvSpPr>
        <p:spPr bwMode="auto">
          <a:xfrm>
            <a:off x="1739900" y="619125"/>
            <a:ext cx="5756275" cy="2443163"/>
          </a:xfrm>
          <a:prstGeom prst="rect">
            <a:avLst/>
          </a:prstGeom>
          <a:solidFill>
            <a:srgbClr val="FFFFFF"/>
          </a:solidFill>
          <a:ln w="9360">
            <a:solidFill>
              <a:srgbClr val="000000"/>
            </a:solidFill>
            <a:miter lim="800000"/>
            <a:headEnd/>
            <a:tailEnd/>
          </a:ln>
        </p:spPr>
        <p:txBody>
          <a:bodyPr wrap="none" lIns="92565" tIns="46282" rIns="92565" bIns="46282" anchor="ctr"/>
          <a:lstStyle>
            <a:lvl1pPr>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9pPr>
          </a:lstStyle>
          <a:p>
            <a:pPr eaLnBrk="1" hangingPunct="1">
              <a:lnSpc>
                <a:spcPct val="96000"/>
              </a:lnSpc>
              <a:spcBef>
                <a:spcPct val="0"/>
              </a:spcBef>
            </a:pPr>
            <a:endParaRPr lang="en-US" altLang="en-US" sz="2400">
              <a:solidFill>
                <a:schemeClr val="bg1"/>
              </a:solidFill>
            </a:endParaRPr>
          </a:p>
        </p:txBody>
      </p:sp>
      <p:sp>
        <p:nvSpPr>
          <p:cNvPr id="38917" name="Rectangle 2"/>
          <p:cNvSpPr>
            <a:spLocks noGrp="1" noChangeArrowheads="1"/>
          </p:cNvSpPr>
          <p:nvPr>
            <p:ph type="body"/>
          </p:nvPr>
        </p:nvSpPr>
        <p:spPr>
          <a:xfrm>
            <a:off x="1231900" y="3332163"/>
            <a:ext cx="6769100" cy="29495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2565" tIns="46282" rIns="92565" bIns="46282" anchor="ctr"/>
          <a:lstStyle/>
          <a:p>
            <a:endParaRPr lang="en-US" altLang="en-US">
              <a:latin typeface="Times New Roman" panose="02020603050405020304" pitchFamily="18"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62" name="Rectangle 5"/>
          <p:cNvSpPr>
            <a:spLocks noGrp="1" noChangeArrowheads="1"/>
          </p:cNvSpPr>
          <p:nvPr>
            <p:ph type="dt"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9pPr>
          </a:lstStyle>
          <a:p>
            <a:pPr>
              <a:spcBef>
                <a:spcPct val="0"/>
              </a:spcBef>
              <a:buSzPct val="45000"/>
              <a:buFont typeface="Wingdings" panose="05000000000000000000" pitchFamily="2" charset="2"/>
              <a:buNone/>
            </a:pPr>
            <a:r>
              <a:rPr lang="en-GB" altLang="en-US" sz="1000">
                <a:cs typeface="Arial" panose="020B0604020202020204" pitchFamily="34" charset="0"/>
              </a:rPr>
              <a:t>24/03/00</a:t>
            </a:r>
          </a:p>
        </p:txBody>
      </p:sp>
      <p:sp>
        <p:nvSpPr>
          <p:cNvPr id="40963"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9pPr>
          </a:lstStyle>
          <a:p>
            <a:pPr>
              <a:spcBef>
                <a:spcPct val="0"/>
              </a:spcBef>
              <a:buSzPct val="45000"/>
              <a:buFont typeface="Wingdings" panose="05000000000000000000" pitchFamily="2" charset="2"/>
              <a:buNone/>
            </a:pPr>
            <a:fld id="{5D5C2F4E-A443-40B9-A16B-F2ECA7CA35F6}" type="slidenum">
              <a:rPr lang="en-GB" altLang="en-US" sz="1000" smtClean="0"/>
              <a:pPr>
                <a:spcBef>
                  <a:spcPct val="0"/>
                </a:spcBef>
                <a:buSzPct val="45000"/>
                <a:buFont typeface="Wingdings" panose="05000000000000000000" pitchFamily="2" charset="2"/>
                <a:buNone/>
              </a:pPr>
              <a:t>21</a:t>
            </a:fld>
            <a:endParaRPr lang="en-GB" altLang="en-US" sz="1000"/>
          </a:p>
        </p:txBody>
      </p:sp>
      <p:sp>
        <p:nvSpPr>
          <p:cNvPr id="40964" name="Text Box 1"/>
          <p:cNvSpPr txBox="1">
            <a:spLocks noChangeArrowheads="1"/>
          </p:cNvSpPr>
          <p:nvPr/>
        </p:nvSpPr>
        <p:spPr bwMode="auto">
          <a:xfrm>
            <a:off x="1739900" y="619125"/>
            <a:ext cx="5756275" cy="2443163"/>
          </a:xfrm>
          <a:prstGeom prst="rect">
            <a:avLst/>
          </a:prstGeom>
          <a:solidFill>
            <a:srgbClr val="FFFFFF"/>
          </a:solidFill>
          <a:ln w="9360">
            <a:solidFill>
              <a:srgbClr val="000000"/>
            </a:solidFill>
            <a:miter lim="800000"/>
            <a:headEnd/>
            <a:tailEnd/>
          </a:ln>
        </p:spPr>
        <p:txBody>
          <a:bodyPr wrap="none" lIns="92565" tIns="46282" rIns="92565" bIns="46282" anchor="ctr"/>
          <a:lstStyle>
            <a:lvl1pPr>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9pPr>
          </a:lstStyle>
          <a:p>
            <a:pPr eaLnBrk="1" hangingPunct="1">
              <a:lnSpc>
                <a:spcPct val="96000"/>
              </a:lnSpc>
              <a:spcBef>
                <a:spcPct val="0"/>
              </a:spcBef>
            </a:pPr>
            <a:endParaRPr lang="en-US" altLang="en-US" sz="2400">
              <a:solidFill>
                <a:schemeClr val="bg1"/>
              </a:solidFill>
            </a:endParaRPr>
          </a:p>
        </p:txBody>
      </p:sp>
      <p:sp>
        <p:nvSpPr>
          <p:cNvPr id="40965" name="Rectangle 2"/>
          <p:cNvSpPr>
            <a:spLocks noGrp="1" noChangeArrowheads="1"/>
          </p:cNvSpPr>
          <p:nvPr>
            <p:ph type="body"/>
          </p:nvPr>
        </p:nvSpPr>
        <p:spPr>
          <a:xfrm>
            <a:off x="1231900" y="3332163"/>
            <a:ext cx="6769100" cy="29495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2565" tIns="46282" rIns="92565" bIns="46282" anchor="ctr"/>
          <a:lstStyle/>
          <a:p>
            <a:endParaRPr lang="en-US" altLang="en-US">
              <a:latin typeface="Times New Roman" panose="02020603050405020304" pitchFamily="18"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3010" name="Rectangle 5"/>
          <p:cNvSpPr>
            <a:spLocks noGrp="1" noChangeArrowheads="1"/>
          </p:cNvSpPr>
          <p:nvPr>
            <p:ph type="dt"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9pPr>
          </a:lstStyle>
          <a:p>
            <a:pPr>
              <a:spcBef>
                <a:spcPct val="0"/>
              </a:spcBef>
              <a:buSzPct val="45000"/>
              <a:buFont typeface="Wingdings" panose="05000000000000000000" pitchFamily="2" charset="2"/>
              <a:buNone/>
            </a:pPr>
            <a:r>
              <a:rPr lang="en-GB" altLang="en-US" sz="1000">
                <a:cs typeface="Arial" panose="020B0604020202020204" pitchFamily="34" charset="0"/>
              </a:rPr>
              <a:t>24/03/00</a:t>
            </a:r>
          </a:p>
        </p:txBody>
      </p:sp>
      <p:sp>
        <p:nvSpPr>
          <p:cNvPr id="43011"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9pPr>
          </a:lstStyle>
          <a:p>
            <a:pPr>
              <a:spcBef>
                <a:spcPct val="0"/>
              </a:spcBef>
              <a:buSzPct val="45000"/>
              <a:buFont typeface="Wingdings" panose="05000000000000000000" pitchFamily="2" charset="2"/>
              <a:buNone/>
            </a:pPr>
            <a:fld id="{A3327413-358C-4422-97C3-B5AEACFA1A4A}" type="slidenum">
              <a:rPr lang="en-GB" altLang="en-US" sz="1000" smtClean="0"/>
              <a:pPr>
                <a:spcBef>
                  <a:spcPct val="0"/>
                </a:spcBef>
                <a:buSzPct val="45000"/>
                <a:buFont typeface="Wingdings" panose="05000000000000000000" pitchFamily="2" charset="2"/>
                <a:buNone/>
              </a:pPr>
              <a:t>22</a:t>
            </a:fld>
            <a:endParaRPr lang="en-GB" altLang="en-US" sz="1000"/>
          </a:p>
        </p:txBody>
      </p:sp>
      <p:sp>
        <p:nvSpPr>
          <p:cNvPr id="43012" name="Text Box 1"/>
          <p:cNvSpPr txBox="1">
            <a:spLocks noChangeArrowheads="1"/>
          </p:cNvSpPr>
          <p:nvPr/>
        </p:nvSpPr>
        <p:spPr bwMode="auto">
          <a:xfrm>
            <a:off x="1739900" y="619125"/>
            <a:ext cx="5756275" cy="2443163"/>
          </a:xfrm>
          <a:prstGeom prst="rect">
            <a:avLst/>
          </a:prstGeom>
          <a:solidFill>
            <a:srgbClr val="FFFFFF"/>
          </a:solidFill>
          <a:ln w="9360">
            <a:solidFill>
              <a:srgbClr val="000000"/>
            </a:solidFill>
            <a:miter lim="800000"/>
            <a:headEnd/>
            <a:tailEnd/>
          </a:ln>
        </p:spPr>
        <p:txBody>
          <a:bodyPr wrap="none" lIns="92565" tIns="46282" rIns="92565" bIns="46282" anchor="ctr"/>
          <a:lstStyle>
            <a:lvl1pPr>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9pPr>
          </a:lstStyle>
          <a:p>
            <a:pPr eaLnBrk="1" hangingPunct="1">
              <a:lnSpc>
                <a:spcPct val="96000"/>
              </a:lnSpc>
              <a:spcBef>
                <a:spcPct val="0"/>
              </a:spcBef>
            </a:pPr>
            <a:endParaRPr lang="en-US" altLang="en-US" sz="2400">
              <a:solidFill>
                <a:schemeClr val="bg1"/>
              </a:solidFill>
            </a:endParaRPr>
          </a:p>
        </p:txBody>
      </p:sp>
      <p:sp>
        <p:nvSpPr>
          <p:cNvPr id="43013" name="Rectangle 2"/>
          <p:cNvSpPr>
            <a:spLocks noGrp="1" noChangeArrowheads="1"/>
          </p:cNvSpPr>
          <p:nvPr>
            <p:ph type="body"/>
          </p:nvPr>
        </p:nvSpPr>
        <p:spPr>
          <a:xfrm>
            <a:off x="1231900" y="3332163"/>
            <a:ext cx="6769100" cy="29495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2565" tIns="46282" rIns="92565" bIns="46282" anchor="ctr"/>
          <a:lstStyle/>
          <a:p>
            <a:endParaRPr lang="en-US" altLang="en-US">
              <a:latin typeface="Times New Roman" panose="02020603050405020304" pitchFamily="18"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5058" name="Rectangle 5"/>
          <p:cNvSpPr>
            <a:spLocks noGrp="1" noChangeArrowheads="1"/>
          </p:cNvSpPr>
          <p:nvPr>
            <p:ph type="dt"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9pPr>
          </a:lstStyle>
          <a:p>
            <a:pPr>
              <a:spcBef>
                <a:spcPct val="0"/>
              </a:spcBef>
              <a:buSzPct val="45000"/>
              <a:buFont typeface="Wingdings" panose="05000000000000000000" pitchFamily="2" charset="2"/>
              <a:buNone/>
            </a:pPr>
            <a:r>
              <a:rPr lang="en-GB" altLang="en-US" sz="1000">
                <a:cs typeface="Arial" panose="020B0604020202020204" pitchFamily="34" charset="0"/>
              </a:rPr>
              <a:t>24/03/00</a:t>
            </a:r>
          </a:p>
        </p:txBody>
      </p:sp>
      <p:sp>
        <p:nvSpPr>
          <p:cNvPr id="45059"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9pPr>
          </a:lstStyle>
          <a:p>
            <a:pPr>
              <a:spcBef>
                <a:spcPct val="0"/>
              </a:spcBef>
              <a:buSzPct val="45000"/>
              <a:buFont typeface="Wingdings" panose="05000000000000000000" pitchFamily="2" charset="2"/>
              <a:buNone/>
            </a:pPr>
            <a:fld id="{9480EA77-55DE-45FA-B892-F65B2ED0D173}" type="slidenum">
              <a:rPr lang="en-GB" altLang="en-US" sz="1000" smtClean="0"/>
              <a:pPr>
                <a:spcBef>
                  <a:spcPct val="0"/>
                </a:spcBef>
                <a:buSzPct val="45000"/>
                <a:buFont typeface="Wingdings" panose="05000000000000000000" pitchFamily="2" charset="2"/>
                <a:buNone/>
              </a:pPr>
              <a:t>23</a:t>
            </a:fld>
            <a:endParaRPr lang="en-GB" altLang="en-US" sz="1000"/>
          </a:p>
        </p:txBody>
      </p:sp>
      <p:sp>
        <p:nvSpPr>
          <p:cNvPr id="45060" name="Text Box 1"/>
          <p:cNvSpPr txBox="1">
            <a:spLocks noChangeArrowheads="1"/>
          </p:cNvSpPr>
          <p:nvPr/>
        </p:nvSpPr>
        <p:spPr bwMode="auto">
          <a:xfrm>
            <a:off x="1739900" y="619125"/>
            <a:ext cx="5756275" cy="2443163"/>
          </a:xfrm>
          <a:prstGeom prst="rect">
            <a:avLst/>
          </a:prstGeom>
          <a:solidFill>
            <a:srgbClr val="FFFFFF"/>
          </a:solidFill>
          <a:ln w="9360">
            <a:solidFill>
              <a:srgbClr val="000000"/>
            </a:solidFill>
            <a:miter lim="800000"/>
            <a:headEnd/>
            <a:tailEnd/>
          </a:ln>
        </p:spPr>
        <p:txBody>
          <a:bodyPr wrap="none" lIns="92565" tIns="46282" rIns="92565" bIns="46282" anchor="ctr"/>
          <a:lstStyle>
            <a:lvl1pPr>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9pPr>
          </a:lstStyle>
          <a:p>
            <a:pPr eaLnBrk="1" hangingPunct="1">
              <a:lnSpc>
                <a:spcPct val="96000"/>
              </a:lnSpc>
              <a:spcBef>
                <a:spcPct val="0"/>
              </a:spcBef>
            </a:pPr>
            <a:endParaRPr lang="en-US" altLang="en-US" sz="2400">
              <a:solidFill>
                <a:schemeClr val="bg1"/>
              </a:solidFill>
            </a:endParaRPr>
          </a:p>
        </p:txBody>
      </p:sp>
      <p:sp>
        <p:nvSpPr>
          <p:cNvPr id="45061" name="Rectangle 2"/>
          <p:cNvSpPr>
            <a:spLocks noGrp="1" noChangeArrowheads="1"/>
          </p:cNvSpPr>
          <p:nvPr>
            <p:ph type="body"/>
          </p:nvPr>
        </p:nvSpPr>
        <p:spPr>
          <a:xfrm>
            <a:off x="1231900" y="3332163"/>
            <a:ext cx="6769100" cy="29495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2565" tIns="46282" rIns="92565" bIns="46282" anchor="ctr"/>
          <a:lstStyle/>
          <a:p>
            <a:endParaRPr lang="en-US" altLang="en-US">
              <a:latin typeface="Times New Roman" panose="02020603050405020304" pitchFamily="18"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170" name="Rectangle 5"/>
          <p:cNvSpPr>
            <a:spLocks noGrp="1" noChangeArrowheads="1"/>
          </p:cNvSpPr>
          <p:nvPr>
            <p:ph type="dt"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9pPr>
          </a:lstStyle>
          <a:p>
            <a:pPr>
              <a:spcBef>
                <a:spcPct val="0"/>
              </a:spcBef>
              <a:buSzPct val="45000"/>
              <a:buFont typeface="Wingdings" panose="05000000000000000000" pitchFamily="2" charset="2"/>
              <a:buNone/>
            </a:pPr>
            <a:r>
              <a:rPr lang="en-GB" altLang="en-US" sz="1000">
                <a:cs typeface="Arial" panose="020B0604020202020204" pitchFamily="34" charset="0"/>
              </a:rPr>
              <a:t>24/03/00</a:t>
            </a:r>
          </a:p>
        </p:txBody>
      </p:sp>
      <p:sp>
        <p:nvSpPr>
          <p:cNvPr id="7171"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9pPr>
          </a:lstStyle>
          <a:p>
            <a:pPr>
              <a:spcBef>
                <a:spcPct val="0"/>
              </a:spcBef>
              <a:buSzPct val="45000"/>
              <a:buFont typeface="Wingdings" panose="05000000000000000000" pitchFamily="2" charset="2"/>
              <a:buNone/>
            </a:pPr>
            <a:fld id="{236FF45D-C326-4A72-A9C2-8B70614A56E4}" type="slidenum">
              <a:rPr lang="en-GB" altLang="en-US" sz="1000" smtClean="0"/>
              <a:pPr>
                <a:spcBef>
                  <a:spcPct val="0"/>
                </a:spcBef>
                <a:buSzPct val="45000"/>
                <a:buFont typeface="Wingdings" panose="05000000000000000000" pitchFamily="2" charset="2"/>
                <a:buNone/>
              </a:pPr>
              <a:t>2</a:t>
            </a:fld>
            <a:endParaRPr lang="en-GB" altLang="en-US" sz="1000"/>
          </a:p>
        </p:txBody>
      </p:sp>
      <p:sp>
        <p:nvSpPr>
          <p:cNvPr id="7172" name="Text Box 1"/>
          <p:cNvSpPr txBox="1">
            <a:spLocks noChangeArrowheads="1"/>
          </p:cNvSpPr>
          <p:nvPr/>
        </p:nvSpPr>
        <p:spPr bwMode="auto">
          <a:xfrm>
            <a:off x="1739900" y="619125"/>
            <a:ext cx="5756275" cy="2443163"/>
          </a:xfrm>
          <a:prstGeom prst="rect">
            <a:avLst/>
          </a:prstGeom>
          <a:solidFill>
            <a:srgbClr val="FFFFFF"/>
          </a:solidFill>
          <a:ln w="9360">
            <a:solidFill>
              <a:srgbClr val="000000"/>
            </a:solidFill>
            <a:miter lim="800000"/>
            <a:headEnd/>
            <a:tailEnd/>
          </a:ln>
        </p:spPr>
        <p:txBody>
          <a:bodyPr wrap="none" lIns="92565" tIns="46282" rIns="92565" bIns="46282" anchor="ctr"/>
          <a:lstStyle>
            <a:lvl1pPr>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9pPr>
          </a:lstStyle>
          <a:p>
            <a:pPr eaLnBrk="1" hangingPunct="1">
              <a:lnSpc>
                <a:spcPct val="96000"/>
              </a:lnSpc>
              <a:spcBef>
                <a:spcPct val="0"/>
              </a:spcBef>
            </a:pPr>
            <a:endParaRPr lang="en-US" altLang="en-US" sz="2400">
              <a:solidFill>
                <a:schemeClr val="bg1"/>
              </a:solidFill>
            </a:endParaRPr>
          </a:p>
        </p:txBody>
      </p:sp>
      <p:sp>
        <p:nvSpPr>
          <p:cNvPr id="7173" name="Rectangle 2"/>
          <p:cNvSpPr>
            <a:spLocks noGrp="1" noChangeArrowheads="1"/>
          </p:cNvSpPr>
          <p:nvPr>
            <p:ph type="body"/>
          </p:nvPr>
        </p:nvSpPr>
        <p:spPr>
          <a:xfrm>
            <a:off x="1231900" y="3332163"/>
            <a:ext cx="6769100" cy="29495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2565" tIns="46282" rIns="92565" bIns="46282" anchor="ctr"/>
          <a:lstStyle/>
          <a:p>
            <a:endParaRPr lang="en-US" altLang="en-US">
              <a:latin typeface="Times New Roman" panose="02020603050405020304" pitchFamily="18"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7106" name="Rectangle 5"/>
          <p:cNvSpPr>
            <a:spLocks noGrp="1" noChangeArrowheads="1"/>
          </p:cNvSpPr>
          <p:nvPr>
            <p:ph type="dt"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9pPr>
          </a:lstStyle>
          <a:p>
            <a:pPr>
              <a:spcBef>
                <a:spcPct val="0"/>
              </a:spcBef>
              <a:buSzPct val="45000"/>
              <a:buFont typeface="Wingdings" panose="05000000000000000000" pitchFamily="2" charset="2"/>
              <a:buNone/>
            </a:pPr>
            <a:r>
              <a:rPr lang="en-GB" altLang="en-US" sz="1000">
                <a:cs typeface="Arial" panose="020B0604020202020204" pitchFamily="34" charset="0"/>
              </a:rPr>
              <a:t>24/03/00</a:t>
            </a:r>
          </a:p>
        </p:txBody>
      </p:sp>
      <p:sp>
        <p:nvSpPr>
          <p:cNvPr id="47107"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9pPr>
          </a:lstStyle>
          <a:p>
            <a:pPr>
              <a:spcBef>
                <a:spcPct val="0"/>
              </a:spcBef>
              <a:buSzPct val="45000"/>
              <a:buFont typeface="Wingdings" panose="05000000000000000000" pitchFamily="2" charset="2"/>
              <a:buNone/>
            </a:pPr>
            <a:fld id="{7E81D7D7-C306-402C-AE0E-7065100F0F64}" type="slidenum">
              <a:rPr lang="en-GB" altLang="en-US" sz="1000" smtClean="0"/>
              <a:pPr>
                <a:spcBef>
                  <a:spcPct val="0"/>
                </a:spcBef>
                <a:buSzPct val="45000"/>
                <a:buFont typeface="Wingdings" panose="05000000000000000000" pitchFamily="2" charset="2"/>
                <a:buNone/>
              </a:pPr>
              <a:t>24</a:t>
            </a:fld>
            <a:endParaRPr lang="en-GB" altLang="en-US" sz="1000"/>
          </a:p>
        </p:txBody>
      </p:sp>
      <p:sp>
        <p:nvSpPr>
          <p:cNvPr id="47108" name="Text Box 1"/>
          <p:cNvSpPr txBox="1">
            <a:spLocks noChangeArrowheads="1"/>
          </p:cNvSpPr>
          <p:nvPr/>
        </p:nvSpPr>
        <p:spPr bwMode="auto">
          <a:xfrm>
            <a:off x="1739900" y="619125"/>
            <a:ext cx="5756275" cy="2443163"/>
          </a:xfrm>
          <a:prstGeom prst="rect">
            <a:avLst/>
          </a:prstGeom>
          <a:solidFill>
            <a:srgbClr val="FFFFFF"/>
          </a:solidFill>
          <a:ln w="9360">
            <a:solidFill>
              <a:srgbClr val="000000"/>
            </a:solidFill>
            <a:miter lim="800000"/>
            <a:headEnd/>
            <a:tailEnd/>
          </a:ln>
        </p:spPr>
        <p:txBody>
          <a:bodyPr wrap="none" lIns="92565" tIns="46282" rIns="92565" bIns="46282" anchor="ctr"/>
          <a:lstStyle>
            <a:lvl1pPr>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9pPr>
          </a:lstStyle>
          <a:p>
            <a:pPr eaLnBrk="1" hangingPunct="1">
              <a:lnSpc>
                <a:spcPct val="96000"/>
              </a:lnSpc>
              <a:spcBef>
                <a:spcPct val="0"/>
              </a:spcBef>
            </a:pPr>
            <a:endParaRPr lang="en-US" altLang="en-US" sz="2400">
              <a:solidFill>
                <a:schemeClr val="bg1"/>
              </a:solidFill>
            </a:endParaRPr>
          </a:p>
        </p:txBody>
      </p:sp>
      <p:sp>
        <p:nvSpPr>
          <p:cNvPr id="47109" name="Rectangle 2"/>
          <p:cNvSpPr>
            <a:spLocks noGrp="1" noChangeArrowheads="1"/>
          </p:cNvSpPr>
          <p:nvPr>
            <p:ph type="body"/>
          </p:nvPr>
        </p:nvSpPr>
        <p:spPr>
          <a:xfrm>
            <a:off x="1231900" y="3332163"/>
            <a:ext cx="6769100" cy="29495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2565" tIns="46282" rIns="92565" bIns="46282" anchor="ctr"/>
          <a:lstStyle/>
          <a:p>
            <a:endParaRPr lang="en-US" altLang="en-US">
              <a:latin typeface="Times New Roman" panose="02020603050405020304" pitchFamily="18"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9154" name="Rectangle 5"/>
          <p:cNvSpPr>
            <a:spLocks noGrp="1" noChangeArrowheads="1"/>
          </p:cNvSpPr>
          <p:nvPr>
            <p:ph type="dt"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9pPr>
          </a:lstStyle>
          <a:p>
            <a:pPr>
              <a:spcBef>
                <a:spcPct val="0"/>
              </a:spcBef>
              <a:buSzPct val="45000"/>
              <a:buFont typeface="Wingdings" panose="05000000000000000000" pitchFamily="2" charset="2"/>
              <a:buNone/>
            </a:pPr>
            <a:r>
              <a:rPr lang="en-GB" altLang="en-US" sz="1000">
                <a:cs typeface="Arial" panose="020B0604020202020204" pitchFamily="34" charset="0"/>
              </a:rPr>
              <a:t>24/03/00</a:t>
            </a:r>
          </a:p>
        </p:txBody>
      </p:sp>
      <p:sp>
        <p:nvSpPr>
          <p:cNvPr id="49155"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9pPr>
          </a:lstStyle>
          <a:p>
            <a:pPr>
              <a:spcBef>
                <a:spcPct val="0"/>
              </a:spcBef>
              <a:buSzPct val="45000"/>
              <a:buFont typeface="Wingdings" panose="05000000000000000000" pitchFamily="2" charset="2"/>
              <a:buNone/>
            </a:pPr>
            <a:fld id="{1BD28717-FDE4-42B5-B5F9-8DC470E44BE1}" type="slidenum">
              <a:rPr lang="en-GB" altLang="en-US" sz="1000" smtClean="0"/>
              <a:pPr>
                <a:spcBef>
                  <a:spcPct val="0"/>
                </a:spcBef>
                <a:buSzPct val="45000"/>
                <a:buFont typeface="Wingdings" panose="05000000000000000000" pitchFamily="2" charset="2"/>
                <a:buNone/>
              </a:pPr>
              <a:t>25</a:t>
            </a:fld>
            <a:endParaRPr lang="en-GB" altLang="en-US" sz="1000"/>
          </a:p>
        </p:txBody>
      </p:sp>
      <p:sp>
        <p:nvSpPr>
          <p:cNvPr id="49156" name="Text Box 1"/>
          <p:cNvSpPr txBox="1">
            <a:spLocks noChangeArrowheads="1"/>
          </p:cNvSpPr>
          <p:nvPr/>
        </p:nvSpPr>
        <p:spPr bwMode="auto">
          <a:xfrm>
            <a:off x="1739900" y="619125"/>
            <a:ext cx="5756275" cy="2443163"/>
          </a:xfrm>
          <a:prstGeom prst="rect">
            <a:avLst/>
          </a:prstGeom>
          <a:solidFill>
            <a:srgbClr val="FFFFFF"/>
          </a:solidFill>
          <a:ln w="9360">
            <a:solidFill>
              <a:srgbClr val="000000"/>
            </a:solidFill>
            <a:miter lim="800000"/>
            <a:headEnd/>
            <a:tailEnd/>
          </a:ln>
        </p:spPr>
        <p:txBody>
          <a:bodyPr wrap="none" lIns="92565" tIns="46282" rIns="92565" bIns="46282" anchor="ctr"/>
          <a:lstStyle>
            <a:lvl1pPr>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9pPr>
          </a:lstStyle>
          <a:p>
            <a:pPr eaLnBrk="1" hangingPunct="1">
              <a:lnSpc>
                <a:spcPct val="96000"/>
              </a:lnSpc>
              <a:spcBef>
                <a:spcPct val="0"/>
              </a:spcBef>
            </a:pPr>
            <a:endParaRPr lang="en-US" altLang="en-US" sz="2400">
              <a:solidFill>
                <a:schemeClr val="bg1"/>
              </a:solidFill>
            </a:endParaRPr>
          </a:p>
        </p:txBody>
      </p:sp>
      <p:sp>
        <p:nvSpPr>
          <p:cNvPr id="49157" name="Rectangle 2"/>
          <p:cNvSpPr>
            <a:spLocks noGrp="1" noChangeArrowheads="1"/>
          </p:cNvSpPr>
          <p:nvPr>
            <p:ph type="body"/>
          </p:nvPr>
        </p:nvSpPr>
        <p:spPr>
          <a:xfrm>
            <a:off x="1231900" y="3332163"/>
            <a:ext cx="6769100" cy="29495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2565" tIns="46282" rIns="92565" bIns="46282" anchor="ctr"/>
          <a:lstStyle/>
          <a:p>
            <a:endParaRPr lang="en-US" altLang="en-US">
              <a:latin typeface="Times New Roman" panose="02020603050405020304" pitchFamily="18"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02" name="Rectangle 5"/>
          <p:cNvSpPr>
            <a:spLocks noGrp="1" noChangeArrowheads="1"/>
          </p:cNvSpPr>
          <p:nvPr>
            <p:ph type="dt"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9pPr>
          </a:lstStyle>
          <a:p>
            <a:pPr>
              <a:spcBef>
                <a:spcPct val="0"/>
              </a:spcBef>
              <a:buSzPct val="45000"/>
              <a:buFont typeface="Wingdings" panose="05000000000000000000" pitchFamily="2" charset="2"/>
              <a:buNone/>
            </a:pPr>
            <a:r>
              <a:rPr lang="en-GB" altLang="en-US" sz="1000">
                <a:cs typeface="Arial" panose="020B0604020202020204" pitchFamily="34" charset="0"/>
              </a:rPr>
              <a:t>24/03/00</a:t>
            </a:r>
          </a:p>
        </p:txBody>
      </p:sp>
      <p:sp>
        <p:nvSpPr>
          <p:cNvPr id="51203"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9pPr>
          </a:lstStyle>
          <a:p>
            <a:pPr>
              <a:spcBef>
                <a:spcPct val="0"/>
              </a:spcBef>
              <a:buSzPct val="45000"/>
              <a:buFont typeface="Wingdings" panose="05000000000000000000" pitchFamily="2" charset="2"/>
              <a:buNone/>
            </a:pPr>
            <a:fld id="{2706C7AB-0AF6-4524-B5C6-C4653583BEBC}" type="slidenum">
              <a:rPr lang="en-GB" altLang="en-US" sz="1000" smtClean="0"/>
              <a:pPr>
                <a:spcBef>
                  <a:spcPct val="0"/>
                </a:spcBef>
                <a:buSzPct val="45000"/>
                <a:buFont typeface="Wingdings" panose="05000000000000000000" pitchFamily="2" charset="2"/>
                <a:buNone/>
              </a:pPr>
              <a:t>26</a:t>
            </a:fld>
            <a:endParaRPr lang="en-GB" altLang="en-US" sz="1000"/>
          </a:p>
        </p:txBody>
      </p:sp>
      <p:sp>
        <p:nvSpPr>
          <p:cNvPr id="51204" name="Text Box 1"/>
          <p:cNvSpPr txBox="1">
            <a:spLocks noChangeArrowheads="1"/>
          </p:cNvSpPr>
          <p:nvPr/>
        </p:nvSpPr>
        <p:spPr bwMode="auto">
          <a:xfrm>
            <a:off x="1739900" y="619125"/>
            <a:ext cx="5756275" cy="2443163"/>
          </a:xfrm>
          <a:prstGeom prst="rect">
            <a:avLst/>
          </a:prstGeom>
          <a:solidFill>
            <a:srgbClr val="FFFFFF"/>
          </a:solidFill>
          <a:ln w="9360">
            <a:solidFill>
              <a:srgbClr val="000000"/>
            </a:solidFill>
            <a:miter lim="800000"/>
            <a:headEnd/>
            <a:tailEnd/>
          </a:ln>
        </p:spPr>
        <p:txBody>
          <a:bodyPr wrap="none" lIns="92565" tIns="46282" rIns="92565" bIns="46282" anchor="ctr"/>
          <a:lstStyle>
            <a:lvl1pPr>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9pPr>
          </a:lstStyle>
          <a:p>
            <a:pPr eaLnBrk="1" hangingPunct="1">
              <a:lnSpc>
                <a:spcPct val="96000"/>
              </a:lnSpc>
              <a:spcBef>
                <a:spcPct val="0"/>
              </a:spcBef>
            </a:pPr>
            <a:endParaRPr lang="en-US" altLang="en-US" sz="2400">
              <a:solidFill>
                <a:schemeClr val="bg1"/>
              </a:solidFill>
            </a:endParaRPr>
          </a:p>
        </p:txBody>
      </p:sp>
      <p:sp>
        <p:nvSpPr>
          <p:cNvPr id="51205" name="Rectangle 2"/>
          <p:cNvSpPr>
            <a:spLocks noGrp="1" noChangeArrowheads="1"/>
          </p:cNvSpPr>
          <p:nvPr>
            <p:ph type="body"/>
          </p:nvPr>
        </p:nvSpPr>
        <p:spPr>
          <a:xfrm>
            <a:off x="1231900" y="3332163"/>
            <a:ext cx="6769100" cy="29495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2565" tIns="46282" rIns="92565" bIns="46282" anchor="ctr"/>
          <a:lstStyle/>
          <a:p>
            <a:endParaRPr lang="en-US" altLang="en-US">
              <a:latin typeface="Times New Roman" panose="02020603050405020304" pitchFamily="18"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3250" name="Rectangle 5"/>
          <p:cNvSpPr>
            <a:spLocks noGrp="1" noChangeArrowheads="1"/>
          </p:cNvSpPr>
          <p:nvPr>
            <p:ph type="dt"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9pPr>
          </a:lstStyle>
          <a:p>
            <a:pPr>
              <a:spcBef>
                <a:spcPct val="0"/>
              </a:spcBef>
              <a:buSzPct val="45000"/>
              <a:buFont typeface="Wingdings" panose="05000000000000000000" pitchFamily="2" charset="2"/>
              <a:buNone/>
            </a:pPr>
            <a:r>
              <a:rPr lang="en-GB" altLang="en-US" sz="1000">
                <a:cs typeface="Arial" panose="020B0604020202020204" pitchFamily="34" charset="0"/>
              </a:rPr>
              <a:t>24/03/00</a:t>
            </a:r>
          </a:p>
        </p:txBody>
      </p:sp>
      <p:sp>
        <p:nvSpPr>
          <p:cNvPr id="53251"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9pPr>
          </a:lstStyle>
          <a:p>
            <a:pPr>
              <a:spcBef>
                <a:spcPct val="0"/>
              </a:spcBef>
              <a:buSzPct val="45000"/>
              <a:buFont typeface="Wingdings" panose="05000000000000000000" pitchFamily="2" charset="2"/>
              <a:buNone/>
            </a:pPr>
            <a:fld id="{004DE0F0-96E7-4609-AE16-E9D78D46AAC2}" type="slidenum">
              <a:rPr lang="en-GB" altLang="en-US" sz="1000" smtClean="0"/>
              <a:pPr>
                <a:spcBef>
                  <a:spcPct val="0"/>
                </a:spcBef>
                <a:buSzPct val="45000"/>
                <a:buFont typeface="Wingdings" panose="05000000000000000000" pitchFamily="2" charset="2"/>
                <a:buNone/>
              </a:pPr>
              <a:t>27</a:t>
            </a:fld>
            <a:endParaRPr lang="en-GB" altLang="en-US" sz="1000"/>
          </a:p>
        </p:txBody>
      </p:sp>
      <p:sp>
        <p:nvSpPr>
          <p:cNvPr id="53252" name="Text Box 1"/>
          <p:cNvSpPr txBox="1">
            <a:spLocks noChangeArrowheads="1"/>
          </p:cNvSpPr>
          <p:nvPr/>
        </p:nvSpPr>
        <p:spPr bwMode="auto">
          <a:xfrm>
            <a:off x="1739900" y="619125"/>
            <a:ext cx="5756275" cy="2443163"/>
          </a:xfrm>
          <a:prstGeom prst="rect">
            <a:avLst/>
          </a:prstGeom>
          <a:solidFill>
            <a:srgbClr val="FFFFFF"/>
          </a:solidFill>
          <a:ln w="9360">
            <a:solidFill>
              <a:srgbClr val="000000"/>
            </a:solidFill>
            <a:miter lim="800000"/>
            <a:headEnd/>
            <a:tailEnd/>
          </a:ln>
        </p:spPr>
        <p:txBody>
          <a:bodyPr wrap="none" lIns="92565" tIns="46282" rIns="92565" bIns="46282" anchor="ctr"/>
          <a:lstStyle>
            <a:lvl1pPr>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9pPr>
          </a:lstStyle>
          <a:p>
            <a:pPr eaLnBrk="1" hangingPunct="1">
              <a:lnSpc>
                <a:spcPct val="96000"/>
              </a:lnSpc>
              <a:spcBef>
                <a:spcPct val="0"/>
              </a:spcBef>
            </a:pPr>
            <a:endParaRPr lang="en-US" altLang="en-US" sz="2400">
              <a:solidFill>
                <a:schemeClr val="bg1"/>
              </a:solidFill>
            </a:endParaRPr>
          </a:p>
        </p:txBody>
      </p:sp>
      <p:sp>
        <p:nvSpPr>
          <p:cNvPr id="53253" name="Rectangle 2"/>
          <p:cNvSpPr>
            <a:spLocks noGrp="1" noChangeArrowheads="1"/>
          </p:cNvSpPr>
          <p:nvPr>
            <p:ph type="body"/>
          </p:nvPr>
        </p:nvSpPr>
        <p:spPr>
          <a:xfrm>
            <a:off x="1231900" y="3332163"/>
            <a:ext cx="6769100" cy="29495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2565" tIns="46282" rIns="92565" bIns="46282" anchor="ctr"/>
          <a:lstStyle/>
          <a:p>
            <a:endParaRPr lang="en-US" altLang="en-US">
              <a:latin typeface="Times New Roman" panose="02020603050405020304" pitchFamily="18"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5298" name="Rectangle 5"/>
          <p:cNvSpPr>
            <a:spLocks noGrp="1" noChangeArrowheads="1"/>
          </p:cNvSpPr>
          <p:nvPr>
            <p:ph type="dt"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9pPr>
          </a:lstStyle>
          <a:p>
            <a:pPr>
              <a:spcBef>
                <a:spcPct val="0"/>
              </a:spcBef>
              <a:buSzPct val="45000"/>
              <a:buFont typeface="Wingdings" panose="05000000000000000000" pitchFamily="2" charset="2"/>
              <a:buNone/>
            </a:pPr>
            <a:r>
              <a:rPr lang="en-GB" altLang="en-US" sz="1000">
                <a:cs typeface="Arial" panose="020B0604020202020204" pitchFamily="34" charset="0"/>
              </a:rPr>
              <a:t>24/03/00</a:t>
            </a:r>
          </a:p>
        </p:txBody>
      </p:sp>
      <p:sp>
        <p:nvSpPr>
          <p:cNvPr id="55299"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9pPr>
          </a:lstStyle>
          <a:p>
            <a:pPr>
              <a:spcBef>
                <a:spcPct val="0"/>
              </a:spcBef>
              <a:buSzPct val="45000"/>
              <a:buFont typeface="Wingdings" panose="05000000000000000000" pitchFamily="2" charset="2"/>
              <a:buNone/>
            </a:pPr>
            <a:fld id="{741AE78F-059F-4DEA-A45A-F9D850F1F5A6}" type="slidenum">
              <a:rPr lang="en-GB" altLang="en-US" sz="1000" smtClean="0"/>
              <a:pPr>
                <a:spcBef>
                  <a:spcPct val="0"/>
                </a:spcBef>
                <a:buSzPct val="45000"/>
                <a:buFont typeface="Wingdings" panose="05000000000000000000" pitchFamily="2" charset="2"/>
                <a:buNone/>
              </a:pPr>
              <a:t>28</a:t>
            </a:fld>
            <a:endParaRPr lang="en-GB" altLang="en-US" sz="1000"/>
          </a:p>
        </p:txBody>
      </p:sp>
      <p:sp>
        <p:nvSpPr>
          <p:cNvPr id="55300" name="Text Box 1"/>
          <p:cNvSpPr txBox="1">
            <a:spLocks noChangeArrowheads="1"/>
          </p:cNvSpPr>
          <p:nvPr/>
        </p:nvSpPr>
        <p:spPr bwMode="auto">
          <a:xfrm>
            <a:off x="1739900" y="619125"/>
            <a:ext cx="5756275" cy="2443163"/>
          </a:xfrm>
          <a:prstGeom prst="rect">
            <a:avLst/>
          </a:prstGeom>
          <a:solidFill>
            <a:srgbClr val="FFFFFF"/>
          </a:solidFill>
          <a:ln w="9360">
            <a:solidFill>
              <a:srgbClr val="000000"/>
            </a:solidFill>
            <a:miter lim="800000"/>
            <a:headEnd/>
            <a:tailEnd/>
          </a:ln>
        </p:spPr>
        <p:txBody>
          <a:bodyPr wrap="none" lIns="92565" tIns="46282" rIns="92565" bIns="46282" anchor="ctr"/>
          <a:lstStyle>
            <a:lvl1pPr>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9pPr>
          </a:lstStyle>
          <a:p>
            <a:pPr eaLnBrk="1" hangingPunct="1">
              <a:lnSpc>
                <a:spcPct val="96000"/>
              </a:lnSpc>
              <a:spcBef>
                <a:spcPct val="0"/>
              </a:spcBef>
            </a:pPr>
            <a:endParaRPr lang="en-US" altLang="en-US" sz="2400">
              <a:solidFill>
                <a:schemeClr val="bg1"/>
              </a:solidFill>
            </a:endParaRPr>
          </a:p>
        </p:txBody>
      </p:sp>
      <p:sp>
        <p:nvSpPr>
          <p:cNvPr id="55301" name="Rectangle 2"/>
          <p:cNvSpPr>
            <a:spLocks noGrp="1" noChangeArrowheads="1"/>
          </p:cNvSpPr>
          <p:nvPr>
            <p:ph type="body"/>
          </p:nvPr>
        </p:nvSpPr>
        <p:spPr>
          <a:xfrm>
            <a:off x="1231900" y="3332163"/>
            <a:ext cx="6769100" cy="29495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2565" tIns="46282" rIns="92565" bIns="46282" anchor="ctr"/>
          <a:lstStyle/>
          <a:p>
            <a:endParaRPr lang="en-US" altLang="en-US">
              <a:latin typeface="Times New Roman" panose="02020603050405020304" pitchFamily="18"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AD3DDCC5-3266-6083-4965-29069BCE8935}"/>
            </a:ext>
          </a:extLst>
        </p:cNvPr>
        <p:cNvGrpSpPr/>
        <p:nvPr/>
      </p:nvGrpSpPr>
      <p:grpSpPr>
        <a:xfrm>
          <a:off x="0" y="0"/>
          <a:ext cx="0" cy="0"/>
          <a:chOff x="0" y="0"/>
          <a:chExt cx="0" cy="0"/>
        </a:xfrm>
      </p:grpSpPr>
      <p:sp>
        <p:nvSpPr>
          <p:cNvPr id="55298" name="Rectangle 5">
            <a:extLst>
              <a:ext uri="{FF2B5EF4-FFF2-40B4-BE49-F238E27FC236}">
                <a16:creationId xmlns:a16="http://schemas.microsoft.com/office/drawing/2014/main" id="{80817533-5E15-4C4D-F582-6F1309CAF504}"/>
              </a:ext>
            </a:extLst>
          </p:cNvPr>
          <p:cNvSpPr>
            <a:spLocks noGrp="1" noChangeArrowheads="1"/>
          </p:cNvSpPr>
          <p:nvPr>
            <p:ph type="dt"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9pPr>
          </a:lstStyle>
          <a:p>
            <a:pPr>
              <a:spcBef>
                <a:spcPct val="0"/>
              </a:spcBef>
              <a:buSzPct val="45000"/>
              <a:buFont typeface="Wingdings" panose="05000000000000000000" pitchFamily="2" charset="2"/>
              <a:buNone/>
            </a:pPr>
            <a:r>
              <a:rPr lang="en-GB" altLang="en-US" sz="1000">
                <a:cs typeface="Arial" panose="020B0604020202020204" pitchFamily="34" charset="0"/>
              </a:rPr>
              <a:t>24/03/00</a:t>
            </a:r>
          </a:p>
        </p:txBody>
      </p:sp>
      <p:sp>
        <p:nvSpPr>
          <p:cNvPr id="55299" name="Rectangle 7">
            <a:extLst>
              <a:ext uri="{FF2B5EF4-FFF2-40B4-BE49-F238E27FC236}">
                <a16:creationId xmlns:a16="http://schemas.microsoft.com/office/drawing/2014/main" id="{0DB42F10-0F7F-6F95-06D0-3E8EF6E3CDC8}"/>
              </a:ext>
            </a:extLst>
          </p:cNvPr>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9pPr>
          </a:lstStyle>
          <a:p>
            <a:pPr>
              <a:spcBef>
                <a:spcPct val="0"/>
              </a:spcBef>
              <a:buSzPct val="45000"/>
              <a:buFont typeface="Wingdings" panose="05000000000000000000" pitchFamily="2" charset="2"/>
              <a:buNone/>
            </a:pPr>
            <a:fld id="{741AE78F-059F-4DEA-A45A-F9D850F1F5A6}" type="slidenum">
              <a:rPr lang="en-GB" altLang="en-US" sz="1000" smtClean="0"/>
              <a:pPr>
                <a:spcBef>
                  <a:spcPct val="0"/>
                </a:spcBef>
                <a:buSzPct val="45000"/>
                <a:buFont typeface="Wingdings" panose="05000000000000000000" pitchFamily="2" charset="2"/>
                <a:buNone/>
              </a:pPr>
              <a:t>29</a:t>
            </a:fld>
            <a:endParaRPr lang="en-GB" altLang="en-US" sz="1000"/>
          </a:p>
        </p:txBody>
      </p:sp>
      <p:sp>
        <p:nvSpPr>
          <p:cNvPr id="55300" name="Text Box 1">
            <a:extLst>
              <a:ext uri="{FF2B5EF4-FFF2-40B4-BE49-F238E27FC236}">
                <a16:creationId xmlns:a16="http://schemas.microsoft.com/office/drawing/2014/main" id="{26B24E8B-F36E-5FC4-7189-707863E797C2}"/>
              </a:ext>
            </a:extLst>
          </p:cNvPr>
          <p:cNvSpPr txBox="1">
            <a:spLocks noChangeArrowheads="1"/>
          </p:cNvSpPr>
          <p:nvPr/>
        </p:nvSpPr>
        <p:spPr bwMode="auto">
          <a:xfrm>
            <a:off x="1739900" y="619125"/>
            <a:ext cx="5756275" cy="2443163"/>
          </a:xfrm>
          <a:prstGeom prst="rect">
            <a:avLst/>
          </a:prstGeom>
          <a:solidFill>
            <a:srgbClr val="FFFFFF"/>
          </a:solidFill>
          <a:ln w="9360">
            <a:solidFill>
              <a:srgbClr val="000000"/>
            </a:solidFill>
            <a:miter lim="800000"/>
            <a:headEnd/>
            <a:tailEnd/>
          </a:ln>
        </p:spPr>
        <p:txBody>
          <a:bodyPr wrap="none" lIns="92565" tIns="46282" rIns="92565" bIns="46282" anchor="ctr"/>
          <a:lstStyle>
            <a:lvl1pPr>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9pPr>
          </a:lstStyle>
          <a:p>
            <a:pPr eaLnBrk="1" hangingPunct="1">
              <a:lnSpc>
                <a:spcPct val="96000"/>
              </a:lnSpc>
              <a:spcBef>
                <a:spcPct val="0"/>
              </a:spcBef>
            </a:pPr>
            <a:endParaRPr lang="en-US" altLang="en-US" sz="2400">
              <a:solidFill>
                <a:schemeClr val="bg1"/>
              </a:solidFill>
            </a:endParaRPr>
          </a:p>
        </p:txBody>
      </p:sp>
      <p:sp>
        <p:nvSpPr>
          <p:cNvPr id="55301" name="Rectangle 2">
            <a:extLst>
              <a:ext uri="{FF2B5EF4-FFF2-40B4-BE49-F238E27FC236}">
                <a16:creationId xmlns:a16="http://schemas.microsoft.com/office/drawing/2014/main" id="{2E317C42-85A1-01B0-F487-C4A3FF67D23F}"/>
              </a:ext>
            </a:extLst>
          </p:cNvPr>
          <p:cNvSpPr>
            <a:spLocks noGrp="1" noChangeArrowheads="1"/>
          </p:cNvSpPr>
          <p:nvPr>
            <p:ph type="body"/>
          </p:nvPr>
        </p:nvSpPr>
        <p:spPr>
          <a:xfrm>
            <a:off x="1231900" y="3332163"/>
            <a:ext cx="6769100" cy="29495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2565" tIns="46282" rIns="92565" bIns="46282" anchor="ctr"/>
          <a:lstStyle/>
          <a:p>
            <a:endParaRPr lang="en-US" altLang="en-US">
              <a:latin typeface="Times New Roman" panose="02020603050405020304" pitchFamily="18" charset="0"/>
            </a:endParaRPr>
          </a:p>
        </p:txBody>
      </p:sp>
    </p:spTree>
    <p:extLst>
      <p:ext uri="{BB962C8B-B14F-4D97-AF65-F5344CB8AC3E}">
        <p14:creationId xmlns:p14="http://schemas.microsoft.com/office/powerpoint/2010/main" val="342027937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7346" name="Rectangle 5"/>
          <p:cNvSpPr>
            <a:spLocks noGrp="1" noChangeArrowheads="1"/>
          </p:cNvSpPr>
          <p:nvPr>
            <p:ph type="dt"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9pPr>
          </a:lstStyle>
          <a:p>
            <a:pPr>
              <a:spcBef>
                <a:spcPct val="0"/>
              </a:spcBef>
              <a:buSzPct val="45000"/>
              <a:buFont typeface="Wingdings" panose="05000000000000000000" pitchFamily="2" charset="2"/>
              <a:buNone/>
            </a:pPr>
            <a:r>
              <a:rPr lang="en-GB" altLang="en-US" sz="1000">
                <a:cs typeface="Arial" panose="020B0604020202020204" pitchFamily="34" charset="0"/>
              </a:rPr>
              <a:t>24/03/00</a:t>
            </a:r>
          </a:p>
        </p:txBody>
      </p:sp>
      <p:sp>
        <p:nvSpPr>
          <p:cNvPr id="57347"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9pPr>
          </a:lstStyle>
          <a:p>
            <a:pPr>
              <a:spcBef>
                <a:spcPct val="0"/>
              </a:spcBef>
              <a:buSzPct val="45000"/>
              <a:buFont typeface="Wingdings" panose="05000000000000000000" pitchFamily="2" charset="2"/>
              <a:buNone/>
            </a:pPr>
            <a:fld id="{00BE2DCB-BA29-4E9F-9BCF-64D10E53FA0C}" type="slidenum">
              <a:rPr lang="en-GB" altLang="en-US" sz="1000" smtClean="0"/>
              <a:pPr>
                <a:spcBef>
                  <a:spcPct val="0"/>
                </a:spcBef>
                <a:buSzPct val="45000"/>
                <a:buFont typeface="Wingdings" panose="05000000000000000000" pitchFamily="2" charset="2"/>
                <a:buNone/>
              </a:pPr>
              <a:t>30</a:t>
            </a:fld>
            <a:endParaRPr lang="en-GB" altLang="en-US" sz="1000"/>
          </a:p>
        </p:txBody>
      </p:sp>
      <p:sp>
        <p:nvSpPr>
          <p:cNvPr id="57348" name="Text Box 1"/>
          <p:cNvSpPr txBox="1">
            <a:spLocks noChangeArrowheads="1"/>
          </p:cNvSpPr>
          <p:nvPr/>
        </p:nvSpPr>
        <p:spPr bwMode="auto">
          <a:xfrm>
            <a:off x="1739900" y="619125"/>
            <a:ext cx="5753100" cy="2443163"/>
          </a:xfrm>
          <a:prstGeom prst="rect">
            <a:avLst/>
          </a:prstGeom>
          <a:solidFill>
            <a:srgbClr val="FFFFFF"/>
          </a:solidFill>
          <a:ln w="9525">
            <a:solidFill>
              <a:srgbClr val="000000"/>
            </a:solidFill>
            <a:miter lim="800000"/>
            <a:headEnd/>
            <a:tailEnd/>
          </a:ln>
        </p:spPr>
        <p:txBody>
          <a:bodyPr wrap="none" lIns="92565" tIns="46282" rIns="92565" bIns="46282" anchor="ctr"/>
          <a:lstStyle>
            <a:lvl1pPr>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9pPr>
          </a:lstStyle>
          <a:p>
            <a:pPr eaLnBrk="1" hangingPunct="1">
              <a:lnSpc>
                <a:spcPct val="96000"/>
              </a:lnSpc>
              <a:spcBef>
                <a:spcPct val="0"/>
              </a:spcBef>
            </a:pPr>
            <a:endParaRPr lang="en-US" altLang="en-US" sz="2400">
              <a:solidFill>
                <a:schemeClr val="bg1"/>
              </a:solidFill>
            </a:endParaRPr>
          </a:p>
        </p:txBody>
      </p:sp>
      <p:sp>
        <p:nvSpPr>
          <p:cNvPr id="57349" name="Rectangle 2"/>
          <p:cNvSpPr>
            <a:spLocks noGrp="1" noChangeArrowheads="1"/>
          </p:cNvSpPr>
          <p:nvPr>
            <p:ph type="body"/>
          </p:nvPr>
        </p:nvSpPr>
        <p:spPr>
          <a:xfrm>
            <a:off x="1231900" y="3332163"/>
            <a:ext cx="6769100" cy="29495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2565" tIns="46282" rIns="92565" bIns="46282" anchor="ctr"/>
          <a:lstStyle/>
          <a:p>
            <a:endParaRPr lang="en-US" altLang="en-US">
              <a:latin typeface="Times New Roman" panose="02020603050405020304" pitchFamily="18"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9394" name="Rectangle 5"/>
          <p:cNvSpPr>
            <a:spLocks noGrp="1" noChangeArrowheads="1"/>
          </p:cNvSpPr>
          <p:nvPr>
            <p:ph type="dt"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9pPr>
          </a:lstStyle>
          <a:p>
            <a:pPr>
              <a:spcBef>
                <a:spcPct val="0"/>
              </a:spcBef>
              <a:buSzPct val="45000"/>
              <a:buFont typeface="Wingdings" panose="05000000000000000000" pitchFamily="2" charset="2"/>
              <a:buNone/>
            </a:pPr>
            <a:r>
              <a:rPr lang="en-GB" altLang="en-US" sz="1000">
                <a:cs typeface="Arial" panose="020B0604020202020204" pitchFamily="34" charset="0"/>
              </a:rPr>
              <a:t>24/03/00</a:t>
            </a:r>
          </a:p>
        </p:txBody>
      </p:sp>
      <p:sp>
        <p:nvSpPr>
          <p:cNvPr id="59395"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9pPr>
          </a:lstStyle>
          <a:p>
            <a:pPr>
              <a:spcBef>
                <a:spcPct val="0"/>
              </a:spcBef>
              <a:buSzPct val="45000"/>
              <a:buFont typeface="Wingdings" panose="05000000000000000000" pitchFamily="2" charset="2"/>
              <a:buNone/>
            </a:pPr>
            <a:fld id="{4834FC13-F736-44FB-9ED0-BBDD58093B4C}" type="slidenum">
              <a:rPr lang="en-GB" altLang="en-US" sz="1000" smtClean="0"/>
              <a:pPr>
                <a:spcBef>
                  <a:spcPct val="0"/>
                </a:spcBef>
                <a:buSzPct val="45000"/>
                <a:buFont typeface="Wingdings" panose="05000000000000000000" pitchFamily="2" charset="2"/>
                <a:buNone/>
              </a:pPr>
              <a:t>31</a:t>
            </a:fld>
            <a:endParaRPr lang="en-GB" altLang="en-US" sz="1000"/>
          </a:p>
        </p:txBody>
      </p:sp>
      <p:sp>
        <p:nvSpPr>
          <p:cNvPr id="59396" name="Text Box 1"/>
          <p:cNvSpPr txBox="1">
            <a:spLocks noChangeArrowheads="1"/>
          </p:cNvSpPr>
          <p:nvPr/>
        </p:nvSpPr>
        <p:spPr bwMode="auto">
          <a:xfrm>
            <a:off x="1739900" y="619125"/>
            <a:ext cx="5753100" cy="2443163"/>
          </a:xfrm>
          <a:prstGeom prst="rect">
            <a:avLst/>
          </a:prstGeom>
          <a:solidFill>
            <a:srgbClr val="FFFFFF"/>
          </a:solidFill>
          <a:ln w="9525">
            <a:solidFill>
              <a:srgbClr val="000000"/>
            </a:solidFill>
            <a:miter lim="800000"/>
            <a:headEnd/>
            <a:tailEnd/>
          </a:ln>
        </p:spPr>
        <p:txBody>
          <a:bodyPr wrap="none" lIns="92565" tIns="46282" rIns="92565" bIns="46282" anchor="ctr"/>
          <a:lstStyle>
            <a:lvl1pPr>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9pPr>
          </a:lstStyle>
          <a:p>
            <a:pPr eaLnBrk="1" hangingPunct="1">
              <a:lnSpc>
                <a:spcPct val="96000"/>
              </a:lnSpc>
              <a:spcBef>
                <a:spcPct val="0"/>
              </a:spcBef>
            </a:pPr>
            <a:endParaRPr lang="en-US" altLang="en-US" sz="2400">
              <a:solidFill>
                <a:schemeClr val="bg1"/>
              </a:solidFill>
            </a:endParaRPr>
          </a:p>
        </p:txBody>
      </p:sp>
      <p:sp>
        <p:nvSpPr>
          <p:cNvPr id="59397" name="Rectangle 2"/>
          <p:cNvSpPr>
            <a:spLocks noGrp="1" noChangeArrowheads="1"/>
          </p:cNvSpPr>
          <p:nvPr>
            <p:ph type="body"/>
          </p:nvPr>
        </p:nvSpPr>
        <p:spPr>
          <a:xfrm>
            <a:off x="1231900" y="3332163"/>
            <a:ext cx="6769100" cy="29495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2565" tIns="46282" rIns="92565" bIns="46282" anchor="ctr"/>
          <a:lstStyle/>
          <a:p>
            <a:endParaRPr lang="en-US" altLang="en-US">
              <a:latin typeface="Times New Roman" panose="02020603050405020304" pitchFamily="18"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42" name="Rectangle 5"/>
          <p:cNvSpPr>
            <a:spLocks noGrp="1" noChangeArrowheads="1"/>
          </p:cNvSpPr>
          <p:nvPr>
            <p:ph type="dt"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9pPr>
          </a:lstStyle>
          <a:p>
            <a:pPr>
              <a:spcBef>
                <a:spcPct val="0"/>
              </a:spcBef>
              <a:buSzPct val="45000"/>
              <a:buFont typeface="Wingdings" panose="05000000000000000000" pitchFamily="2" charset="2"/>
              <a:buNone/>
            </a:pPr>
            <a:r>
              <a:rPr lang="en-GB" altLang="en-US" sz="1000">
                <a:cs typeface="Arial" panose="020B0604020202020204" pitchFamily="34" charset="0"/>
              </a:rPr>
              <a:t>24/03/00</a:t>
            </a:r>
          </a:p>
        </p:txBody>
      </p:sp>
      <p:sp>
        <p:nvSpPr>
          <p:cNvPr id="61443"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9pPr>
          </a:lstStyle>
          <a:p>
            <a:pPr>
              <a:spcBef>
                <a:spcPct val="0"/>
              </a:spcBef>
              <a:buSzPct val="45000"/>
              <a:buFont typeface="Wingdings" panose="05000000000000000000" pitchFamily="2" charset="2"/>
              <a:buNone/>
            </a:pPr>
            <a:fld id="{0DDAC18E-2528-408D-986C-A8DFAA900F1D}" type="slidenum">
              <a:rPr lang="en-GB" altLang="en-US" sz="1000" smtClean="0"/>
              <a:pPr>
                <a:spcBef>
                  <a:spcPct val="0"/>
                </a:spcBef>
                <a:buSzPct val="45000"/>
                <a:buFont typeface="Wingdings" panose="05000000000000000000" pitchFamily="2" charset="2"/>
                <a:buNone/>
              </a:pPr>
              <a:t>32</a:t>
            </a:fld>
            <a:endParaRPr lang="en-GB" altLang="en-US" sz="1000"/>
          </a:p>
        </p:txBody>
      </p:sp>
      <p:sp>
        <p:nvSpPr>
          <p:cNvPr id="61444" name="Text Box 1"/>
          <p:cNvSpPr txBox="1">
            <a:spLocks noChangeArrowheads="1"/>
          </p:cNvSpPr>
          <p:nvPr/>
        </p:nvSpPr>
        <p:spPr bwMode="auto">
          <a:xfrm>
            <a:off x="1739900" y="619125"/>
            <a:ext cx="5756275" cy="2443163"/>
          </a:xfrm>
          <a:prstGeom prst="rect">
            <a:avLst/>
          </a:prstGeom>
          <a:solidFill>
            <a:srgbClr val="FFFFFF"/>
          </a:solidFill>
          <a:ln w="9360">
            <a:solidFill>
              <a:srgbClr val="000000"/>
            </a:solidFill>
            <a:miter lim="800000"/>
            <a:headEnd/>
            <a:tailEnd/>
          </a:ln>
        </p:spPr>
        <p:txBody>
          <a:bodyPr wrap="none" lIns="92565" tIns="46282" rIns="92565" bIns="46282" anchor="ctr"/>
          <a:lstStyle>
            <a:lvl1pPr>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9pPr>
          </a:lstStyle>
          <a:p>
            <a:pPr eaLnBrk="1" hangingPunct="1">
              <a:lnSpc>
                <a:spcPct val="96000"/>
              </a:lnSpc>
              <a:spcBef>
                <a:spcPct val="0"/>
              </a:spcBef>
            </a:pPr>
            <a:endParaRPr lang="en-US" altLang="en-US" sz="2400">
              <a:solidFill>
                <a:schemeClr val="bg1"/>
              </a:solidFill>
            </a:endParaRPr>
          </a:p>
        </p:txBody>
      </p:sp>
      <p:sp>
        <p:nvSpPr>
          <p:cNvPr id="61445" name="Rectangle 2"/>
          <p:cNvSpPr>
            <a:spLocks noGrp="1" noChangeArrowheads="1"/>
          </p:cNvSpPr>
          <p:nvPr>
            <p:ph type="body"/>
          </p:nvPr>
        </p:nvSpPr>
        <p:spPr>
          <a:xfrm>
            <a:off x="1231900" y="3332163"/>
            <a:ext cx="6769100" cy="29495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2565" tIns="46282" rIns="92565" bIns="46282" anchor="ctr"/>
          <a:lstStyle/>
          <a:p>
            <a:endParaRPr lang="en-US" altLang="en-US">
              <a:latin typeface="Times New Roman" panose="02020603050405020304" pitchFamily="18"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3490" name="Rectangle 5"/>
          <p:cNvSpPr>
            <a:spLocks noGrp="1" noChangeArrowheads="1"/>
          </p:cNvSpPr>
          <p:nvPr>
            <p:ph type="dt"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9pPr>
          </a:lstStyle>
          <a:p>
            <a:pPr>
              <a:spcBef>
                <a:spcPct val="0"/>
              </a:spcBef>
              <a:buSzPct val="45000"/>
              <a:buFont typeface="Wingdings" panose="05000000000000000000" pitchFamily="2" charset="2"/>
              <a:buNone/>
            </a:pPr>
            <a:r>
              <a:rPr lang="en-GB" altLang="en-US" sz="1000">
                <a:cs typeface="Arial" panose="020B0604020202020204" pitchFamily="34" charset="0"/>
              </a:rPr>
              <a:t>24/03/00</a:t>
            </a:r>
          </a:p>
        </p:txBody>
      </p:sp>
      <p:sp>
        <p:nvSpPr>
          <p:cNvPr id="63491"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9pPr>
          </a:lstStyle>
          <a:p>
            <a:pPr>
              <a:spcBef>
                <a:spcPct val="0"/>
              </a:spcBef>
              <a:buSzPct val="45000"/>
              <a:buFont typeface="Wingdings" panose="05000000000000000000" pitchFamily="2" charset="2"/>
              <a:buNone/>
            </a:pPr>
            <a:fld id="{ED067736-EE91-4289-8F37-F549F6B03E75}" type="slidenum">
              <a:rPr lang="en-GB" altLang="en-US" sz="1000" smtClean="0"/>
              <a:pPr>
                <a:spcBef>
                  <a:spcPct val="0"/>
                </a:spcBef>
                <a:buSzPct val="45000"/>
                <a:buFont typeface="Wingdings" panose="05000000000000000000" pitchFamily="2" charset="2"/>
                <a:buNone/>
              </a:pPr>
              <a:t>33</a:t>
            </a:fld>
            <a:endParaRPr lang="en-GB" altLang="en-US" sz="1000"/>
          </a:p>
        </p:txBody>
      </p:sp>
      <p:sp>
        <p:nvSpPr>
          <p:cNvPr id="63492" name="Text Box 1"/>
          <p:cNvSpPr txBox="1">
            <a:spLocks noChangeArrowheads="1"/>
          </p:cNvSpPr>
          <p:nvPr/>
        </p:nvSpPr>
        <p:spPr bwMode="auto">
          <a:xfrm>
            <a:off x="1739900" y="619125"/>
            <a:ext cx="5756275" cy="2443163"/>
          </a:xfrm>
          <a:prstGeom prst="rect">
            <a:avLst/>
          </a:prstGeom>
          <a:solidFill>
            <a:srgbClr val="FFFFFF"/>
          </a:solidFill>
          <a:ln w="9360">
            <a:solidFill>
              <a:srgbClr val="000000"/>
            </a:solidFill>
            <a:miter lim="800000"/>
            <a:headEnd/>
            <a:tailEnd/>
          </a:ln>
        </p:spPr>
        <p:txBody>
          <a:bodyPr wrap="none" lIns="92565" tIns="46282" rIns="92565" bIns="46282" anchor="ctr"/>
          <a:lstStyle>
            <a:lvl1pPr>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9pPr>
          </a:lstStyle>
          <a:p>
            <a:pPr eaLnBrk="1" hangingPunct="1">
              <a:lnSpc>
                <a:spcPct val="96000"/>
              </a:lnSpc>
              <a:spcBef>
                <a:spcPct val="0"/>
              </a:spcBef>
            </a:pPr>
            <a:endParaRPr lang="en-US" altLang="en-US" sz="2400">
              <a:solidFill>
                <a:schemeClr val="bg1"/>
              </a:solidFill>
            </a:endParaRPr>
          </a:p>
        </p:txBody>
      </p:sp>
      <p:sp>
        <p:nvSpPr>
          <p:cNvPr id="63493" name="Rectangle 2"/>
          <p:cNvSpPr>
            <a:spLocks noGrp="1" noChangeArrowheads="1"/>
          </p:cNvSpPr>
          <p:nvPr>
            <p:ph type="body"/>
          </p:nvPr>
        </p:nvSpPr>
        <p:spPr>
          <a:xfrm>
            <a:off x="1231900" y="3332163"/>
            <a:ext cx="6769100" cy="29495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2565" tIns="46282" rIns="92565" bIns="46282" anchor="ctr"/>
          <a:lstStyle/>
          <a:p>
            <a:endParaRPr lang="en-US" altLang="en-US">
              <a:latin typeface="Times New Roman" panose="02020603050405020304" pitchFamily="18"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42" name="Rectangle 5"/>
          <p:cNvSpPr>
            <a:spLocks noGrp="1" noChangeArrowheads="1"/>
          </p:cNvSpPr>
          <p:nvPr>
            <p:ph type="dt"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9pPr>
          </a:lstStyle>
          <a:p>
            <a:pPr>
              <a:spcBef>
                <a:spcPct val="0"/>
              </a:spcBef>
              <a:buSzPct val="45000"/>
              <a:buFont typeface="Wingdings" panose="05000000000000000000" pitchFamily="2" charset="2"/>
              <a:buNone/>
            </a:pPr>
            <a:r>
              <a:rPr lang="en-GB" altLang="en-US" sz="1000">
                <a:cs typeface="Arial" panose="020B0604020202020204" pitchFamily="34" charset="0"/>
              </a:rPr>
              <a:t>24/03/00</a:t>
            </a:r>
          </a:p>
        </p:txBody>
      </p:sp>
      <p:sp>
        <p:nvSpPr>
          <p:cNvPr id="10243"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9pPr>
          </a:lstStyle>
          <a:p>
            <a:pPr>
              <a:spcBef>
                <a:spcPct val="0"/>
              </a:spcBef>
              <a:buSzPct val="45000"/>
              <a:buFont typeface="Wingdings" panose="05000000000000000000" pitchFamily="2" charset="2"/>
              <a:buNone/>
            </a:pPr>
            <a:fld id="{4BAC7391-9A95-476E-A63F-5DC5553317A2}" type="slidenum">
              <a:rPr lang="en-GB" altLang="en-US" sz="1000" smtClean="0"/>
              <a:pPr>
                <a:spcBef>
                  <a:spcPct val="0"/>
                </a:spcBef>
                <a:buSzPct val="45000"/>
                <a:buFont typeface="Wingdings" panose="05000000000000000000" pitchFamily="2" charset="2"/>
                <a:buNone/>
              </a:pPr>
              <a:t>4</a:t>
            </a:fld>
            <a:endParaRPr lang="en-GB" altLang="en-US" sz="1000"/>
          </a:p>
        </p:txBody>
      </p:sp>
      <p:sp>
        <p:nvSpPr>
          <p:cNvPr id="10244" name="Text Box 1"/>
          <p:cNvSpPr txBox="1">
            <a:spLocks noChangeArrowheads="1"/>
          </p:cNvSpPr>
          <p:nvPr/>
        </p:nvSpPr>
        <p:spPr bwMode="auto">
          <a:xfrm>
            <a:off x="1739900" y="619125"/>
            <a:ext cx="5756275" cy="2443163"/>
          </a:xfrm>
          <a:prstGeom prst="rect">
            <a:avLst/>
          </a:prstGeom>
          <a:solidFill>
            <a:srgbClr val="FFFFFF"/>
          </a:solidFill>
          <a:ln w="9360">
            <a:solidFill>
              <a:srgbClr val="000000"/>
            </a:solidFill>
            <a:miter lim="800000"/>
            <a:headEnd/>
            <a:tailEnd/>
          </a:ln>
        </p:spPr>
        <p:txBody>
          <a:bodyPr wrap="none" lIns="92565" tIns="46282" rIns="92565" bIns="46282" anchor="ctr"/>
          <a:lstStyle>
            <a:lvl1pPr>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9pPr>
          </a:lstStyle>
          <a:p>
            <a:pPr eaLnBrk="1" hangingPunct="1">
              <a:lnSpc>
                <a:spcPct val="96000"/>
              </a:lnSpc>
              <a:spcBef>
                <a:spcPct val="0"/>
              </a:spcBef>
            </a:pPr>
            <a:endParaRPr lang="en-US" altLang="en-US" sz="2400">
              <a:solidFill>
                <a:schemeClr val="bg1"/>
              </a:solidFill>
            </a:endParaRPr>
          </a:p>
        </p:txBody>
      </p:sp>
      <p:sp>
        <p:nvSpPr>
          <p:cNvPr id="10245" name="Rectangle 2"/>
          <p:cNvSpPr>
            <a:spLocks noGrp="1" noChangeArrowheads="1"/>
          </p:cNvSpPr>
          <p:nvPr>
            <p:ph type="body"/>
          </p:nvPr>
        </p:nvSpPr>
        <p:spPr>
          <a:xfrm>
            <a:off x="1231900" y="3332163"/>
            <a:ext cx="6769100" cy="29495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2565" tIns="46282" rIns="92565" bIns="46282" anchor="ctr"/>
          <a:lstStyle/>
          <a:p>
            <a:endParaRPr lang="en-US" altLang="en-US">
              <a:latin typeface="Times New Roman" panose="02020603050405020304" pitchFamily="18"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290" name="Rectangle 5"/>
          <p:cNvSpPr>
            <a:spLocks noGrp="1" noChangeArrowheads="1"/>
          </p:cNvSpPr>
          <p:nvPr>
            <p:ph type="dt"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9pPr>
          </a:lstStyle>
          <a:p>
            <a:pPr>
              <a:spcBef>
                <a:spcPct val="0"/>
              </a:spcBef>
              <a:buSzPct val="45000"/>
              <a:buFont typeface="Wingdings" panose="05000000000000000000" pitchFamily="2" charset="2"/>
              <a:buNone/>
            </a:pPr>
            <a:r>
              <a:rPr lang="en-GB" altLang="en-US" sz="1000">
                <a:cs typeface="Arial" panose="020B0604020202020204" pitchFamily="34" charset="0"/>
              </a:rPr>
              <a:t>24/03/00</a:t>
            </a:r>
          </a:p>
        </p:txBody>
      </p:sp>
      <p:sp>
        <p:nvSpPr>
          <p:cNvPr id="12291"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9pPr>
          </a:lstStyle>
          <a:p>
            <a:pPr>
              <a:spcBef>
                <a:spcPct val="0"/>
              </a:spcBef>
              <a:buSzPct val="45000"/>
              <a:buFont typeface="Wingdings" panose="05000000000000000000" pitchFamily="2" charset="2"/>
              <a:buNone/>
            </a:pPr>
            <a:fld id="{0160928B-7F68-44E0-BA57-7E60E9856A62}" type="slidenum">
              <a:rPr lang="en-GB" altLang="en-US" sz="1000" smtClean="0"/>
              <a:pPr>
                <a:spcBef>
                  <a:spcPct val="0"/>
                </a:spcBef>
                <a:buSzPct val="45000"/>
                <a:buFont typeface="Wingdings" panose="05000000000000000000" pitchFamily="2" charset="2"/>
                <a:buNone/>
              </a:pPr>
              <a:t>5</a:t>
            </a:fld>
            <a:endParaRPr lang="en-GB" altLang="en-US" sz="1000"/>
          </a:p>
        </p:txBody>
      </p:sp>
      <p:sp>
        <p:nvSpPr>
          <p:cNvPr id="12292" name="Text Box 1"/>
          <p:cNvSpPr txBox="1">
            <a:spLocks noChangeArrowheads="1"/>
          </p:cNvSpPr>
          <p:nvPr/>
        </p:nvSpPr>
        <p:spPr bwMode="auto">
          <a:xfrm>
            <a:off x="1739900" y="619125"/>
            <a:ext cx="5756275" cy="2443163"/>
          </a:xfrm>
          <a:prstGeom prst="rect">
            <a:avLst/>
          </a:prstGeom>
          <a:solidFill>
            <a:srgbClr val="FFFFFF"/>
          </a:solidFill>
          <a:ln w="9360">
            <a:solidFill>
              <a:srgbClr val="000000"/>
            </a:solidFill>
            <a:miter lim="800000"/>
            <a:headEnd/>
            <a:tailEnd/>
          </a:ln>
        </p:spPr>
        <p:txBody>
          <a:bodyPr wrap="none" lIns="92565" tIns="46282" rIns="92565" bIns="46282" anchor="ctr"/>
          <a:lstStyle>
            <a:lvl1pPr>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9pPr>
          </a:lstStyle>
          <a:p>
            <a:pPr eaLnBrk="1" hangingPunct="1">
              <a:lnSpc>
                <a:spcPct val="96000"/>
              </a:lnSpc>
              <a:spcBef>
                <a:spcPct val="0"/>
              </a:spcBef>
            </a:pPr>
            <a:endParaRPr lang="en-US" altLang="en-US" sz="2400">
              <a:solidFill>
                <a:schemeClr val="bg1"/>
              </a:solidFill>
            </a:endParaRPr>
          </a:p>
        </p:txBody>
      </p:sp>
      <p:sp>
        <p:nvSpPr>
          <p:cNvPr id="12293" name="Rectangle 2"/>
          <p:cNvSpPr>
            <a:spLocks noGrp="1" noChangeArrowheads="1"/>
          </p:cNvSpPr>
          <p:nvPr>
            <p:ph type="body"/>
          </p:nvPr>
        </p:nvSpPr>
        <p:spPr>
          <a:xfrm>
            <a:off x="1231900" y="3332163"/>
            <a:ext cx="6769100" cy="29495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2565" tIns="46282" rIns="92565" bIns="46282" anchor="ctr"/>
          <a:lstStyle/>
          <a:p>
            <a:endParaRPr lang="en-US" altLang="en-US">
              <a:latin typeface="Times New Roman" panose="02020603050405020304" pitchFamily="18"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338" name="Rectangle 5"/>
          <p:cNvSpPr>
            <a:spLocks noGrp="1" noChangeArrowheads="1"/>
          </p:cNvSpPr>
          <p:nvPr>
            <p:ph type="dt"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9pPr>
          </a:lstStyle>
          <a:p>
            <a:pPr>
              <a:spcBef>
                <a:spcPct val="0"/>
              </a:spcBef>
              <a:buSzPct val="45000"/>
              <a:buFont typeface="Wingdings" panose="05000000000000000000" pitchFamily="2" charset="2"/>
              <a:buNone/>
            </a:pPr>
            <a:r>
              <a:rPr lang="en-GB" altLang="en-US" sz="1000">
                <a:cs typeface="Arial" panose="020B0604020202020204" pitchFamily="34" charset="0"/>
              </a:rPr>
              <a:t>24/03/00</a:t>
            </a:r>
          </a:p>
        </p:txBody>
      </p:sp>
      <p:sp>
        <p:nvSpPr>
          <p:cNvPr id="14339"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9pPr>
          </a:lstStyle>
          <a:p>
            <a:pPr>
              <a:spcBef>
                <a:spcPct val="0"/>
              </a:spcBef>
              <a:buSzPct val="45000"/>
              <a:buFont typeface="Wingdings" panose="05000000000000000000" pitchFamily="2" charset="2"/>
              <a:buNone/>
            </a:pPr>
            <a:fld id="{9099D932-1F8C-4A3E-99E3-51FC754BA022}" type="slidenum">
              <a:rPr lang="en-GB" altLang="en-US" sz="1000" smtClean="0"/>
              <a:pPr>
                <a:spcBef>
                  <a:spcPct val="0"/>
                </a:spcBef>
                <a:buSzPct val="45000"/>
                <a:buFont typeface="Wingdings" panose="05000000000000000000" pitchFamily="2" charset="2"/>
                <a:buNone/>
              </a:pPr>
              <a:t>6</a:t>
            </a:fld>
            <a:endParaRPr lang="en-GB" altLang="en-US" sz="1000"/>
          </a:p>
        </p:txBody>
      </p:sp>
      <p:sp>
        <p:nvSpPr>
          <p:cNvPr id="14340" name="Text Box 1"/>
          <p:cNvSpPr txBox="1">
            <a:spLocks noChangeArrowheads="1"/>
          </p:cNvSpPr>
          <p:nvPr/>
        </p:nvSpPr>
        <p:spPr bwMode="auto">
          <a:xfrm>
            <a:off x="1739900" y="619125"/>
            <a:ext cx="5756275" cy="2443163"/>
          </a:xfrm>
          <a:prstGeom prst="rect">
            <a:avLst/>
          </a:prstGeom>
          <a:solidFill>
            <a:srgbClr val="FFFFFF"/>
          </a:solidFill>
          <a:ln w="9360">
            <a:solidFill>
              <a:srgbClr val="000000"/>
            </a:solidFill>
            <a:miter lim="800000"/>
            <a:headEnd/>
            <a:tailEnd/>
          </a:ln>
        </p:spPr>
        <p:txBody>
          <a:bodyPr wrap="none" lIns="92565" tIns="46282" rIns="92565" bIns="46282" anchor="ctr"/>
          <a:lstStyle>
            <a:lvl1pPr>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9pPr>
          </a:lstStyle>
          <a:p>
            <a:pPr eaLnBrk="1" hangingPunct="1">
              <a:lnSpc>
                <a:spcPct val="96000"/>
              </a:lnSpc>
              <a:spcBef>
                <a:spcPct val="0"/>
              </a:spcBef>
            </a:pPr>
            <a:endParaRPr lang="en-US" altLang="en-US" sz="2400">
              <a:solidFill>
                <a:schemeClr val="bg1"/>
              </a:solidFill>
            </a:endParaRPr>
          </a:p>
        </p:txBody>
      </p:sp>
      <p:sp>
        <p:nvSpPr>
          <p:cNvPr id="14341" name="Rectangle 2"/>
          <p:cNvSpPr>
            <a:spLocks noGrp="1" noChangeArrowheads="1"/>
          </p:cNvSpPr>
          <p:nvPr>
            <p:ph type="body"/>
          </p:nvPr>
        </p:nvSpPr>
        <p:spPr>
          <a:xfrm>
            <a:off x="1231900" y="3332163"/>
            <a:ext cx="6769100" cy="29495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2565" tIns="46282" rIns="92565" bIns="46282" anchor="ctr"/>
          <a:lstStyle/>
          <a:p>
            <a:endParaRPr lang="en-US" altLang="en-US">
              <a:latin typeface="Times New Roman" panose="02020603050405020304" pitchFamily="18"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Rectangle 5"/>
          <p:cNvSpPr>
            <a:spLocks noGrp="1" noChangeArrowheads="1"/>
          </p:cNvSpPr>
          <p:nvPr>
            <p:ph type="dt"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9pPr>
          </a:lstStyle>
          <a:p>
            <a:pPr>
              <a:spcBef>
                <a:spcPct val="0"/>
              </a:spcBef>
              <a:buSzPct val="45000"/>
              <a:buFont typeface="Wingdings" panose="05000000000000000000" pitchFamily="2" charset="2"/>
              <a:buNone/>
            </a:pPr>
            <a:r>
              <a:rPr lang="en-GB" altLang="en-US" sz="1000">
                <a:cs typeface="Arial" panose="020B0604020202020204" pitchFamily="34" charset="0"/>
              </a:rPr>
              <a:t>24/03/00</a:t>
            </a:r>
          </a:p>
        </p:txBody>
      </p:sp>
      <p:sp>
        <p:nvSpPr>
          <p:cNvPr id="16387"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9pPr>
          </a:lstStyle>
          <a:p>
            <a:pPr>
              <a:spcBef>
                <a:spcPct val="0"/>
              </a:spcBef>
              <a:buSzPct val="45000"/>
              <a:buFont typeface="Wingdings" panose="05000000000000000000" pitchFamily="2" charset="2"/>
              <a:buNone/>
            </a:pPr>
            <a:fld id="{EB455F48-613D-411A-9894-BB14285BDFAD}" type="slidenum">
              <a:rPr lang="en-GB" altLang="en-US" sz="1000" smtClean="0"/>
              <a:pPr>
                <a:spcBef>
                  <a:spcPct val="0"/>
                </a:spcBef>
                <a:buSzPct val="45000"/>
                <a:buFont typeface="Wingdings" panose="05000000000000000000" pitchFamily="2" charset="2"/>
                <a:buNone/>
              </a:pPr>
              <a:t>7</a:t>
            </a:fld>
            <a:endParaRPr lang="en-GB" altLang="en-US" sz="1000"/>
          </a:p>
        </p:txBody>
      </p:sp>
      <p:sp>
        <p:nvSpPr>
          <p:cNvPr id="16388" name="Text Box 1"/>
          <p:cNvSpPr txBox="1">
            <a:spLocks noChangeArrowheads="1"/>
          </p:cNvSpPr>
          <p:nvPr/>
        </p:nvSpPr>
        <p:spPr bwMode="auto">
          <a:xfrm>
            <a:off x="1739900" y="619125"/>
            <a:ext cx="5756275" cy="2443163"/>
          </a:xfrm>
          <a:prstGeom prst="rect">
            <a:avLst/>
          </a:prstGeom>
          <a:solidFill>
            <a:srgbClr val="FFFFFF"/>
          </a:solidFill>
          <a:ln w="9360">
            <a:solidFill>
              <a:srgbClr val="000000"/>
            </a:solidFill>
            <a:miter lim="800000"/>
            <a:headEnd/>
            <a:tailEnd/>
          </a:ln>
        </p:spPr>
        <p:txBody>
          <a:bodyPr wrap="none" lIns="92565" tIns="46282" rIns="92565" bIns="46282" anchor="ctr"/>
          <a:lstStyle>
            <a:lvl1pPr>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9pPr>
          </a:lstStyle>
          <a:p>
            <a:pPr eaLnBrk="1" hangingPunct="1">
              <a:lnSpc>
                <a:spcPct val="96000"/>
              </a:lnSpc>
              <a:spcBef>
                <a:spcPct val="0"/>
              </a:spcBef>
            </a:pPr>
            <a:endParaRPr lang="en-US" altLang="en-US" sz="2400">
              <a:solidFill>
                <a:schemeClr val="bg1"/>
              </a:solidFill>
            </a:endParaRPr>
          </a:p>
        </p:txBody>
      </p:sp>
      <p:sp>
        <p:nvSpPr>
          <p:cNvPr id="16389" name="Rectangle 2"/>
          <p:cNvSpPr>
            <a:spLocks noGrp="1" noChangeArrowheads="1"/>
          </p:cNvSpPr>
          <p:nvPr>
            <p:ph type="body"/>
          </p:nvPr>
        </p:nvSpPr>
        <p:spPr>
          <a:xfrm>
            <a:off x="1231900" y="3332163"/>
            <a:ext cx="6769100" cy="29495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2565" tIns="46282" rIns="92565" bIns="46282" anchor="ctr"/>
          <a:lstStyle/>
          <a:p>
            <a:endParaRPr lang="en-US" altLang="en-US">
              <a:latin typeface="Times New Roman" panose="02020603050405020304" pitchFamily="18"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Rectangle 5"/>
          <p:cNvSpPr>
            <a:spLocks noGrp="1" noChangeArrowheads="1"/>
          </p:cNvSpPr>
          <p:nvPr>
            <p:ph type="dt"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9pPr>
          </a:lstStyle>
          <a:p>
            <a:pPr>
              <a:spcBef>
                <a:spcPct val="0"/>
              </a:spcBef>
              <a:buSzPct val="45000"/>
              <a:buFont typeface="Wingdings" panose="05000000000000000000" pitchFamily="2" charset="2"/>
              <a:buNone/>
            </a:pPr>
            <a:r>
              <a:rPr lang="en-GB" altLang="en-US" sz="1000">
                <a:cs typeface="Arial" panose="020B0604020202020204" pitchFamily="34" charset="0"/>
              </a:rPr>
              <a:t>24/03/00</a:t>
            </a:r>
          </a:p>
        </p:txBody>
      </p:sp>
      <p:sp>
        <p:nvSpPr>
          <p:cNvPr id="18435"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9pPr>
          </a:lstStyle>
          <a:p>
            <a:pPr>
              <a:spcBef>
                <a:spcPct val="0"/>
              </a:spcBef>
              <a:buSzPct val="45000"/>
              <a:buFont typeface="Wingdings" panose="05000000000000000000" pitchFamily="2" charset="2"/>
              <a:buNone/>
            </a:pPr>
            <a:fld id="{F5039BCA-9198-4A17-9021-E136ED8FDE90}" type="slidenum">
              <a:rPr lang="en-GB" altLang="en-US" sz="1000" smtClean="0"/>
              <a:pPr>
                <a:spcBef>
                  <a:spcPct val="0"/>
                </a:spcBef>
                <a:buSzPct val="45000"/>
                <a:buFont typeface="Wingdings" panose="05000000000000000000" pitchFamily="2" charset="2"/>
                <a:buNone/>
              </a:pPr>
              <a:t>8</a:t>
            </a:fld>
            <a:endParaRPr lang="en-GB" altLang="en-US" sz="1000"/>
          </a:p>
        </p:txBody>
      </p:sp>
      <p:sp>
        <p:nvSpPr>
          <p:cNvPr id="18436" name="Text Box 1"/>
          <p:cNvSpPr txBox="1">
            <a:spLocks noChangeArrowheads="1"/>
          </p:cNvSpPr>
          <p:nvPr/>
        </p:nvSpPr>
        <p:spPr bwMode="auto">
          <a:xfrm>
            <a:off x="1739900" y="619125"/>
            <a:ext cx="5756275" cy="2443163"/>
          </a:xfrm>
          <a:prstGeom prst="rect">
            <a:avLst/>
          </a:prstGeom>
          <a:solidFill>
            <a:srgbClr val="FFFFFF"/>
          </a:solidFill>
          <a:ln w="9360">
            <a:solidFill>
              <a:srgbClr val="000000"/>
            </a:solidFill>
            <a:miter lim="800000"/>
            <a:headEnd/>
            <a:tailEnd/>
          </a:ln>
        </p:spPr>
        <p:txBody>
          <a:bodyPr wrap="none" lIns="92565" tIns="46282" rIns="92565" bIns="46282" anchor="ctr"/>
          <a:lstStyle>
            <a:lvl1pPr>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9pPr>
          </a:lstStyle>
          <a:p>
            <a:pPr eaLnBrk="1" hangingPunct="1">
              <a:lnSpc>
                <a:spcPct val="96000"/>
              </a:lnSpc>
              <a:spcBef>
                <a:spcPct val="0"/>
              </a:spcBef>
            </a:pPr>
            <a:endParaRPr lang="en-US" altLang="en-US" sz="2400">
              <a:solidFill>
                <a:schemeClr val="bg1"/>
              </a:solidFill>
            </a:endParaRPr>
          </a:p>
        </p:txBody>
      </p:sp>
      <p:sp>
        <p:nvSpPr>
          <p:cNvPr id="18437" name="Rectangle 2"/>
          <p:cNvSpPr>
            <a:spLocks noGrp="1" noChangeArrowheads="1"/>
          </p:cNvSpPr>
          <p:nvPr>
            <p:ph type="body"/>
          </p:nvPr>
        </p:nvSpPr>
        <p:spPr>
          <a:xfrm>
            <a:off x="1231900" y="3332163"/>
            <a:ext cx="6769100" cy="29495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2565" tIns="46282" rIns="92565" bIns="46282" anchor="ctr"/>
          <a:lstStyle/>
          <a:p>
            <a:endParaRPr lang="en-US" altLang="en-US">
              <a:latin typeface="Times New Roman" panose="02020603050405020304" pitchFamily="18"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82" name="Rectangle 5"/>
          <p:cNvSpPr>
            <a:spLocks noGrp="1" noChangeArrowheads="1"/>
          </p:cNvSpPr>
          <p:nvPr>
            <p:ph type="dt"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9pPr>
          </a:lstStyle>
          <a:p>
            <a:pPr>
              <a:spcBef>
                <a:spcPct val="0"/>
              </a:spcBef>
              <a:buSzPct val="45000"/>
              <a:buFont typeface="Wingdings" panose="05000000000000000000" pitchFamily="2" charset="2"/>
              <a:buNone/>
            </a:pPr>
            <a:r>
              <a:rPr lang="en-GB" altLang="en-US" sz="1000">
                <a:cs typeface="Arial" panose="020B0604020202020204" pitchFamily="34" charset="0"/>
              </a:rPr>
              <a:t>24/03/00</a:t>
            </a:r>
          </a:p>
        </p:txBody>
      </p:sp>
      <p:sp>
        <p:nvSpPr>
          <p:cNvPr id="20483"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9pPr>
          </a:lstStyle>
          <a:p>
            <a:pPr>
              <a:spcBef>
                <a:spcPct val="0"/>
              </a:spcBef>
              <a:buSzPct val="45000"/>
              <a:buFont typeface="Wingdings" panose="05000000000000000000" pitchFamily="2" charset="2"/>
              <a:buNone/>
            </a:pPr>
            <a:fld id="{A1C6F64B-D95C-4036-9394-81844CAF105F}" type="slidenum">
              <a:rPr lang="en-GB" altLang="en-US" sz="1000" smtClean="0"/>
              <a:pPr>
                <a:spcBef>
                  <a:spcPct val="0"/>
                </a:spcBef>
                <a:buSzPct val="45000"/>
                <a:buFont typeface="Wingdings" panose="05000000000000000000" pitchFamily="2" charset="2"/>
                <a:buNone/>
              </a:pPr>
              <a:t>9</a:t>
            </a:fld>
            <a:endParaRPr lang="en-GB" altLang="en-US" sz="1000"/>
          </a:p>
        </p:txBody>
      </p:sp>
      <p:sp>
        <p:nvSpPr>
          <p:cNvPr id="20484" name="Text Box 1"/>
          <p:cNvSpPr txBox="1">
            <a:spLocks noChangeArrowheads="1"/>
          </p:cNvSpPr>
          <p:nvPr/>
        </p:nvSpPr>
        <p:spPr bwMode="auto">
          <a:xfrm>
            <a:off x="1739900" y="619125"/>
            <a:ext cx="5756275" cy="2443163"/>
          </a:xfrm>
          <a:prstGeom prst="rect">
            <a:avLst/>
          </a:prstGeom>
          <a:solidFill>
            <a:srgbClr val="FFFFFF"/>
          </a:solidFill>
          <a:ln w="9360">
            <a:solidFill>
              <a:srgbClr val="000000"/>
            </a:solidFill>
            <a:miter lim="800000"/>
            <a:headEnd/>
            <a:tailEnd/>
          </a:ln>
        </p:spPr>
        <p:txBody>
          <a:bodyPr wrap="none" lIns="92565" tIns="46282" rIns="92565" bIns="46282" anchor="ctr"/>
          <a:lstStyle>
            <a:lvl1pPr>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9pPr>
          </a:lstStyle>
          <a:p>
            <a:pPr eaLnBrk="1" hangingPunct="1">
              <a:lnSpc>
                <a:spcPct val="96000"/>
              </a:lnSpc>
              <a:spcBef>
                <a:spcPct val="0"/>
              </a:spcBef>
            </a:pPr>
            <a:endParaRPr lang="en-US" altLang="en-US" sz="2400">
              <a:solidFill>
                <a:schemeClr val="bg1"/>
              </a:solidFill>
            </a:endParaRPr>
          </a:p>
        </p:txBody>
      </p:sp>
      <p:sp>
        <p:nvSpPr>
          <p:cNvPr id="20485" name="Rectangle 2"/>
          <p:cNvSpPr>
            <a:spLocks noGrp="1" noChangeArrowheads="1"/>
          </p:cNvSpPr>
          <p:nvPr>
            <p:ph type="body"/>
          </p:nvPr>
        </p:nvSpPr>
        <p:spPr>
          <a:xfrm>
            <a:off x="1231900" y="3332163"/>
            <a:ext cx="6769100" cy="29495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2565" tIns="46282" rIns="92565" bIns="46282" anchor="ctr"/>
          <a:lstStyle/>
          <a:p>
            <a:endParaRPr lang="en-US" altLang="en-US">
              <a:latin typeface="Times New Roman" panose="02020603050405020304" pitchFamily="18"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30" name="Rectangle 5"/>
          <p:cNvSpPr>
            <a:spLocks noGrp="1" noChangeArrowheads="1"/>
          </p:cNvSpPr>
          <p:nvPr>
            <p:ph type="dt"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9pPr>
          </a:lstStyle>
          <a:p>
            <a:pPr>
              <a:spcBef>
                <a:spcPct val="0"/>
              </a:spcBef>
              <a:buSzPct val="45000"/>
              <a:buFont typeface="Wingdings" panose="05000000000000000000" pitchFamily="2" charset="2"/>
              <a:buNone/>
            </a:pPr>
            <a:r>
              <a:rPr lang="en-GB" altLang="en-US" sz="1000">
                <a:cs typeface="Arial" panose="020B0604020202020204" pitchFamily="34" charset="0"/>
              </a:rPr>
              <a:t>24/03/00</a:t>
            </a:r>
          </a:p>
        </p:txBody>
      </p:sp>
      <p:sp>
        <p:nvSpPr>
          <p:cNvPr id="22531" name="Rectangle 7"/>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tabLst>
                <a:tab pos="731838" algn="l"/>
                <a:tab pos="1465263" algn="l"/>
                <a:tab pos="2197100" algn="l"/>
                <a:tab pos="2930525" algn="l"/>
              </a:tabLst>
              <a:defRPr sz="1200">
                <a:solidFill>
                  <a:srgbClr val="000000"/>
                </a:solidFill>
                <a:latin typeface="Times New Roman" panose="02020603050405020304" pitchFamily="18" charset="0"/>
              </a:defRPr>
            </a:lvl9pPr>
          </a:lstStyle>
          <a:p>
            <a:pPr>
              <a:spcBef>
                <a:spcPct val="0"/>
              </a:spcBef>
              <a:buSzPct val="45000"/>
              <a:buFont typeface="Wingdings" panose="05000000000000000000" pitchFamily="2" charset="2"/>
              <a:buNone/>
            </a:pPr>
            <a:fld id="{77431997-87E3-492B-99AE-E4A930FC219B}" type="slidenum">
              <a:rPr lang="en-GB" altLang="en-US" sz="1000" smtClean="0"/>
              <a:pPr>
                <a:spcBef>
                  <a:spcPct val="0"/>
                </a:spcBef>
                <a:buSzPct val="45000"/>
                <a:buFont typeface="Wingdings" panose="05000000000000000000" pitchFamily="2" charset="2"/>
                <a:buNone/>
              </a:pPr>
              <a:t>10</a:t>
            </a:fld>
            <a:endParaRPr lang="en-GB" altLang="en-US" sz="1000"/>
          </a:p>
        </p:txBody>
      </p:sp>
      <p:sp>
        <p:nvSpPr>
          <p:cNvPr id="22532" name="Text Box 1"/>
          <p:cNvSpPr txBox="1">
            <a:spLocks noChangeArrowheads="1"/>
          </p:cNvSpPr>
          <p:nvPr/>
        </p:nvSpPr>
        <p:spPr bwMode="auto">
          <a:xfrm>
            <a:off x="1739900" y="619125"/>
            <a:ext cx="5756275" cy="2443163"/>
          </a:xfrm>
          <a:prstGeom prst="rect">
            <a:avLst/>
          </a:prstGeom>
          <a:solidFill>
            <a:srgbClr val="FFFFFF"/>
          </a:solidFill>
          <a:ln w="9360">
            <a:solidFill>
              <a:srgbClr val="000000"/>
            </a:solidFill>
            <a:miter lim="800000"/>
            <a:headEnd/>
            <a:tailEnd/>
          </a:ln>
        </p:spPr>
        <p:txBody>
          <a:bodyPr wrap="none" lIns="92565" tIns="46282" rIns="92565" bIns="46282" anchor="ctr"/>
          <a:lstStyle>
            <a:lvl1pPr>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1pPr>
            <a:lvl2pPr marL="742950" indent="-28575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2pPr>
            <a:lvl3pPr marL="11430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3pPr>
            <a:lvl4pPr marL="16002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4pPr>
            <a:lvl5pPr marL="2057400" indent="-228600">
              <a:spcBef>
                <a:spcPct val="30000"/>
              </a:spcBef>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5pPr>
            <a:lvl6pPr marL="25146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6pPr>
            <a:lvl7pPr marL="29718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7pPr>
            <a:lvl8pPr marL="34290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8pPr>
            <a:lvl9pPr marL="3886200" indent="-228600" defTabSz="457200" eaLnBrk="0" fontAlgn="base" hangingPunct="0">
              <a:spcBef>
                <a:spcPct val="30000"/>
              </a:spcBef>
              <a:spcAft>
                <a:spcPct val="0"/>
              </a:spcAft>
              <a:buClr>
                <a:srgbClr val="000000"/>
              </a:buClr>
              <a:buSzPct val="100000"/>
              <a:buFont typeface="Times New Roman" panose="02020603050405020304" pitchFamily="18" charset="0"/>
              <a:defRPr sz="1200">
                <a:solidFill>
                  <a:srgbClr val="000000"/>
                </a:solidFill>
                <a:latin typeface="Times New Roman" panose="02020603050405020304" pitchFamily="18" charset="0"/>
              </a:defRPr>
            </a:lvl9pPr>
          </a:lstStyle>
          <a:p>
            <a:pPr eaLnBrk="1" hangingPunct="1">
              <a:lnSpc>
                <a:spcPct val="96000"/>
              </a:lnSpc>
              <a:spcBef>
                <a:spcPct val="0"/>
              </a:spcBef>
            </a:pPr>
            <a:endParaRPr lang="en-US" altLang="en-US" sz="2400">
              <a:solidFill>
                <a:schemeClr val="bg1"/>
              </a:solidFill>
            </a:endParaRPr>
          </a:p>
        </p:txBody>
      </p:sp>
      <p:sp>
        <p:nvSpPr>
          <p:cNvPr id="22533" name="Rectangle 2"/>
          <p:cNvSpPr>
            <a:spLocks noGrp="1" noChangeArrowheads="1"/>
          </p:cNvSpPr>
          <p:nvPr>
            <p:ph type="body"/>
          </p:nvPr>
        </p:nvSpPr>
        <p:spPr>
          <a:xfrm>
            <a:off x="1231900" y="3332163"/>
            <a:ext cx="6769100" cy="29495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2565" tIns="46282" rIns="92565" bIns="46282" anchor="ctr"/>
          <a:lstStyle/>
          <a:p>
            <a:endParaRPr lang="en-US" altLang="en-US">
              <a:latin typeface="Times New Roman" panose="02020603050405020304"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1854929223"/>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47669548"/>
      </p:ext>
    </p:extLst>
  </p:cSld>
  <p:clrMapOvr>
    <a:masterClrMapping/>
  </p:clrMapOvr>
  <p:transition spd="slow"/>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7050" y="609600"/>
            <a:ext cx="203835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762000" y="609600"/>
            <a:ext cx="5962650" cy="54864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83331869"/>
      </p:ext>
    </p:extLst>
  </p:cSld>
  <p:clrMapOvr>
    <a:masterClrMapping/>
  </p:clrMapOvr>
  <p:transition spd="slow"/>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62000" y="609600"/>
            <a:ext cx="8153400" cy="990600"/>
          </a:xfrm>
        </p:spPr>
        <p:txBody>
          <a:bodyPr/>
          <a:lstStyle/>
          <a:p>
            <a:r>
              <a:rPr lang="en-US"/>
              <a:t>Click to edit Master title style</a:t>
            </a:r>
          </a:p>
        </p:txBody>
      </p:sp>
      <p:sp>
        <p:nvSpPr>
          <p:cNvPr id="3" name="Text Placeholder 2"/>
          <p:cNvSpPr>
            <a:spLocks noGrp="1"/>
          </p:cNvSpPr>
          <p:nvPr>
            <p:ph type="body" sz="half" idx="1"/>
          </p:nvPr>
        </p:nvSpPr>
        <p:spPr>
          <a:xfrm>
            <a:off x="762000" y="1752600"/>
            <a:ext cx="4000500" cy="43434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914900" y="1752600"/>
            <a:ext cx="4000500" cy="43434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36897231"/>
      </p:ext>
    </p:extLst>
  </p:cSld>
  <p:clrMapOvr>
    <a:masterClrMapping/>
  </p:clrMapOvr>
  <p:transition spd="slow"/>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5730452"/>
      </p:ext>
    </p:extLst>
  </p:cSld>
  <p:clrMapOvr>
    <a:masterClrMapping/>
  </p:clrMapOvr>
  <p:transition spd="slow"/>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Edit Master text styles</a:t>
            </a:r>
          </a:p>
        </p:txBody>
      </p:sp>
    </p:spTree>
    <p:extLst>
      <p:ext uri="{BB962C8B-B14F-4D97-AF65-F5344CB8AC3E}">
        <p14:creationId xmlns:p14="http://schemas.microsoft.com/office/powerpoint/2010/main" val="2078042658"/>
      </p:ext>
    </p:extLst>
  </p:cSld>
  <p:clrMapOvr>
    <a:masterClrMapping/>
  </p:clrMapOvr>
  <p:transition spd="slow"/>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62000" y="1752600"/>
            <a:ext cx="40005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914900" y="1752600"/>
            <a:ext cx="40005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55521428"/>
      </p:ext>
    </p:extLst>
  </p:cSld>
  <p:clrMapOvr>
    <a:masterClrMapping/>
  </p:clrMapOvr>
  <p:transition spd="slow"/>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9419517"/>
      </p:ext>
    </p:extLst>
  </p:cSld>
  <p:clrMapOvr>
    <a:masterClrMapping/>
  </p:clrMapOvr>
  <p:transition spd="slow"/>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9889627"/>
      </p:ext>
    </p:extLst>
  </p:cSld>
  <p:clrMapOvr>
    <a:masterClrMapping/>
  </p:clrMapOvr>
  <p:transition spd="slow"/>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99348224"/>
      </p:ext>
    </p:extLst>
  </p:cSld>
  <p:clrMapOvr>
    <a:masterClrMapping/>
  </p:clrMapOvr>
  <p:transition spd="slow"/>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Tree>
    <p:extLst>
      <p:ext uri="{BB962C8B-B14F-4D97-AF65-F5344CB8AC3E}">
        <p14:creationId xmlns:p14="http://schemas.microsoft.com/office/powerpoint/2010/main" val="3915912152"/>
      </p:ext>
    </p:extLst>
  </p:cSld>
  <p:clrMapOvr>
    <a:masterClrMapping/>
  </p:clrMapOvr>
  <p:transition spd="slow"/>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Tree>
    <p:extLst>
      <p:ext uri="{BB962C8B-B14F-4D97-AF65-F5344CB8AC3E}">
        <p14:creationId xmlns:p14="http://schemas.microsoft.com/office/powerpoint/2010/main" val="2201980387"/>
      </p:ext>
    </p:extLst>
  </p:cSld>
  <p:clrMapOvr>
    <a:masterClrMapping/>
  </p:clrMapOvr>
  <p:transition spd="slow"/>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762000" y="609600"/>
            <a:ext cx="81534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488" tIns="44450" rIns="90488" bIns="4445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762000" y="1752600"/>
            <a:ext cx="8153400"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488" tIns="44450" rIns="90488" bIns="44450" numCol="1" anchor="t" anchorCtr="0" compatLnSpc="1">
            <a:prstTxWarp prst="textNoShape">
              <a:avLst/>
            </a:prstTxWarp>
          </a:bodyPr>
          <a:lstStyle/>
          <a:p>
            <a:pPr lvl="0"/>
            <a:r>
              <a:rPr lang="en-US" altLang="en-US"/>
              <a:t>This will be the basic slide template</a:t>
            </a:r>
          </a:p>
          <a:p>
            <a:pPr lvl="1"/>
            <a:r>
              <a:rPr lang="en-US" altLang="en-US"/>
              <a:t>for Why Should Managers box slides, use </a:t>
            </a:r>
          </a:p>
          <a:p>
            <a:pPr lvl="1"/>
            <a:r>
              <a:rPr lang="en-US" altLang="en-US"/>
              <a:t>for Ethics and Society box slides, use</a:t>
            </a:r>
          </a:p>
          <a:p>
            <a:pPr lvl="1"/>
            <a:r>
              <a:rPr lang="en-US" altLang="en-US"/>
              <a:t>for Look into the Future box slides use </a:t>
            </a:r>
          </a:p>
          <a:p>
            <a:pPr lvl="1"/>
            <a:r>
              <a:rPr lang="en-US" altLang="en-US"/>
              <a:t>(this refers to background colors)</a:t>
            </a:r>
          </a:p>
          <a:p>
            <a:pPr lvl="2"/>
            <a:r>
              <a:rPr lang="en-US" altLang="en-US"/>
              <a:t>Third level</a:t>
            </a:r>
          </a:p>
          <a:p>
            <a:pPr lvl="3"/>
            <a:r>
              <a:rPr lang="en-US" altLang="en-US"/>
              <a:t>Fourth level</a:t>
            </a:r>
          </a:p>
          <a:p>
            <a:pPr lvl="4"/>
            <a:r>
              <a:rPr lang="en-US" altLang="en-US"/>
              <a:t>Fifth level</a:t>
            </a:r>
          </a:p>
        </p:txBody>
      </p:sp>
      <p:sp>
        <p:nvSpPr>
          <p:cNvPr id="1028" name="Rectangle 4"/>
          <p:cNvSpPr>
            <a:spLocks noChangeArrowheads="1"/>
          </p:cNvSpPr>
          <p:nvPr/>
        </p:nvSpPr>
        <p:spPr bwMode="auto">
          <a:xfrm>
            <a:off x="838200" y="1447800"/>
            <a:ext cx="2209800" cy="76200"/>
          </a:xfrm>
          <a:prstGeom prst="rect">
            <a:avLst/>
          </a:prstGeom>
          <a:solidFill>
            <a:srgbClr val="F6BF6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bg1"/>
                </a:solidFill>
                <a:latin typeface="Times New Roman" panose="02020603050405020304" pitchFamily="18" charset="0"/>
                <a:cs typeface="Arial" panose="020B0604020202020204" pitchFamily="34" charset="0"/>
              </a:defRPr>
            </a:lvl1pPr>
            <a:lvl2pPr marL="742950" indent="-285750">
              <a:defRPr sz="2400">
                <a:solidFill>
                  <a:schemeClr val="bg1"/>
                </a:solidFill>
                <a:latin typeface="Times New Roman" panose="02020603050405020304" pitchFamily="18" charset="0"/>
                <a:cs typeface="Arial" panose="020B0604020202020204" pitchFamily="34" charset="0"/>
              </a:defRPr>
            </a:lvl2pPr>
            <a:lvl3pPr marL="1143000" indent="-228600">
              <a:defRPr sz="2400">
                <a:solidFill>
                  <a:schemeClr val="bg1"/>
                </a:solidFill>
                <a:latin typeface="Times New Roman" panose="02020603050405020304" pitchFamily="18" charset="0"/>
                <a:cs typeface="Arial" panose="020B0604020202020204" pitchFamily="34" charset="0"/>
              </a:defRPr>
            </a:lvl3pPr>
            <a:lvl4pPr marL="1600200" indent="-228600">
              <a:defRPr sz="2400">
                <a:solidFill>
                  <a:schemeClr val="bg1"/>
                </a:solidFill>
                <a:latin typeface="Times New Roman" panose="02020603050405020304" pitchFamily="18" charset="0"/>
                <a:cs typeface="Arial" panose="020B0604020202020204" pitchFamily="34" charset="0"/>
              </a:defRPr>
            </a:lvl4pPr>
            <a:lvl5pPr marL="2057400" indent="-228600">
              <a:defRPr sz="2400">
                <a:solidFill>
                  <a:schemeClr val="bg1"/>
                </a:solidFill>
                <a:latin typeface="Times New Roman" panose="02020603050405020304" pitchFamily="18" charset="0"/>
                <a:cs typeface="Arial" panose="020B0604020202020204" pitchFamily="34" charset="0"/>
              </a:defRPr>
            </a:lvl5pPr>
            <a:lvl6pPr marL="2514600" indent="-228600" defTabSz="457200" eaLnBrk="0" fontAlgn="base" hangingPunct="0">
              <a:spcBef>
                <a:spcPct val="0"/>
              </a:spcBef>
              <a:spcAft>
                <a:spcPct val="0"/>
              </a:spcAft>
              <a:defRPr sz="2400">
                <a:solidFill>
                  <a:schemeClr val="bg1"/>
                </a:solidFill>
                <a:latin typeface="Times New Roman" panose="02020603050405020304" pitchFamily="18" charset="0"/>
                <a:cs typeface="Arial" panose="020B0604020202020204" pitchFamily="34" charset="0"/>
              </a:defRPr>
            </a:lvl6pPr>
            <a:lvl7pPr marL="2971800" indent="-228600" defTabSz="457200" eaLnBrk="0" fontAlgn="base" hangingPunct="0">
              <a:spcBef>
                <a:spcPct val="0"/>
              </a:spcBef>
              <a:spcAft>
                <a:spcPct val="0"/>
              </a:spcAft>
              <a:defRPr sz="2400">
                <a:solidFill>
                  <a:schemeClr val="bg1"/>
                </a:solidFill>
                <a:latin typeface="Times New Roman" panose="02020603050405020304" pitchFamily="18" charset="0"/>
                <a:cs typeface="Arial" panose="020B0604020202020204" pitchFamily="34" charset="0"/>
              </a:defRPr>
            </a:lvl7pPr>
            <a:lvl8pPr marL="3429000" indent="-228600" defTabSz="457200" eaLnBrk="0" fontAlgn="base" hangingPunct="0">
              <a:spcBef>
                <a:spcPct val="0"/>
              </a:spcBef>
              <a:spcAft>
                <a:spcPct val="0"/>
              </a:spcAft>
              <a:defRPr sz="2400">
                <a:solidFill>
                  <a:schemeClr val="bg1"/>
                </a:solidFill>
                <a:latin typeface="Times New Roman" panose="02020603050405020304" pitchFamily="18" charset="0"/>
                <a:cs typeface="Arial" panose="020B0604020202020204" pitchFamily="34" charset="0"/>
              </a:defRPr>
            </a:lvl8pPr>
            <a:lvl9pPr marL="3886200" indent="-228600" defTabSz="457200" eaLnBrk="0" fontAlgn="base" hangingPunct="0">
              <a:spcBef>
                <a:spcPct val="0"/>
              </a:spcBef>
              <a:spcAft>
                <a:spcPct val="0"/>
              </a:spcAft>
              <a:defRPr sz="2400">
                <a:solidFill>
                  <a:schemeClr val="bg1"/>
                </a:solidFill>
                <a:latin typeface="Times New Roman" panose="02020603050405020304" pitchFamily="18" charset="0"/>
                <a:cs typeface="Arial" panose="020B0604020202020204" pitchFamily="34" charset="0"/>
              </a:defRPr>
            </a:lvl9pPr>
          </a:lstStyle>
          <a:p>
            <a:endParaRPr lang="en-US" altLang="en-US"/>
          </a:p>
        </p:txBody>
      </p:sp>
      <p:sp>
        <p:nvSpPr>
          <p:cNvPr id="1029" name="AutoShape 5"/>
          <p:cNvSpPr>
            <a:spLocks noChangeArrowheads="1"/>
          </p:cNvSpPr>
          <p:nvPr/>
        </p:nvSpPr>
        <p:spPr bwMode="auto">
          <a:xfrm>
            <a:off x="228600" y="914400"/>
            <a:ext cx="533400" cy="533400"/>
          </a:xfrm>
          <a:prstGeom prst="diamond">
            <a:avLst/>
          </a:prstGeom>
          <a:solidFill>
            <a:srgbClr val="B5006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bg1"/>
                </a:solidFill>
                <a:latin typeface="Times New Roman" panose="02020603050405020304" pitchFamily="18" charset="0"/>
                <a:cs typeface="Arial" panose="020B0604020202020204" pitchFamily="34" charset="0"/>
              </a:defRPr>
            </a:lvl1pPr>
            <a:lvl2pPr marL="742950" indent="-285750">
              <a:defRPr sz="2400">
                <a:solidFill>
                  <a:schemeClr val="bg1"/>
                </a:solidFill>
                <a:latin typeface="Times New Roman" panose="02020603050405020304" pitchFamily="18" charset="0"/>
                <a:cs typeface="Arial" panose="020B0604020202020204" pitchFamily="34" charset="0"/>
              </a:defRPr>
            </a:lvl2pPr>
            <a:lvl3pPr marL="1143000" indent="-228600">
              <a:defRPr sz="2400">
                <a:solidFill>
                  <a:schemeClr val="bg1"/>
                </a:solidFill>
                <a:latin typeface="Times New Roman" panose="02020603050405020304" pitchFamily="18" charset="0"/>
                <a:cs typeface="Arial" panose="020B0604020202020204" pitchFamily="34" charset="0"/>
              </a:defRPr>
            </a:lvl3pPr>
            <a:lvl4pPr marL="1600200" indent="-228600">
              <a:defRPr sz="2400">
                <a:solidFill>
                  <a:schemeClr val="bg1"/>
                </a:solidFill>
                <a:latin typeface="Times New Roman" panose="02020603050405020304" pitchFamily="18" charset="0"/>
                <a:cs typeface="Arial" panose="020B0604020202020204" pitchFamily="34" charset="0"/>
              </a:defRPr>
            </a:lvl4pPr>
            <a:lvl5pPr marL="2057400" indent="-228600">
              <a:defRPr sz="2400">
                <a:solidFill>
                  <a:schemeClr val="bg1"/>
                </a:solidFill>
                <a:latin typeface="Times New Roman" panose="02020603050405020304" pitchFamily="18" charset="0"/>
                <a:cs typeface="Arial" panose="020B0604020202020204" pitchFamily="34" charset="0"/>
              </a:defRPr>
            </a:lvl5pPr>
            <a:lvl6pPr marL="2514600" indent="-228600" defTabSz="457200" eaLnBrk="0" fontAlgn="base" hangingPunct="0">
              <a:spcBef>
                <a:spcPct val="0"/>
              </a:spcBef>
              <a:spcAft>
                <a:spcPct val="0"/>
              </a:spcAft>
              <a:defRPr sz="2400">
                <a:solidFill>
                  <a:schemeClr val="bg1"/>
                </a:solidFill>
                <a:latin typeface="Times New Roman" panose="02020603050405020304" pitchFamily="18" charset="0"/>
                <a:cs typeface="Arial" panose="020B0604020202020204" pitchFamily="34" charset="0"/>
              </a:defRPr>
            </a:lvl6pPr>
            <a:lvl7pPr marL="2971800" indent="-228600" defTabSz="457200" eaLnBrk="0" fontAlgn="base" hangingPunct="0">
              <a:spcBef>
                <a:spcPct val="0"/>
              </a:spcBef>
              <a:spcAft>
                <a:spcPct val="0"/>
              </a:spcAft>
              <a:defRPr sz="2400">
                <a:solidFill>
                  <a:schemeClr val="bg1"/>
                </a:solidFill>
                <a:latin typeface="Times New Roman" panose="02020603050405020304" pitchFamily="18" charset="0"/>
                <a:cs typeface="Arial" panose="020B0604020202020204" pitchFamily="34" charset="0"/>
              </a:defRPr>
            </a:lvl7pPr>
            <a:lvl8pPr marL="3429000" indent="-228600" defTabSz="457200" eaLnBrk="0" fontAlgn="base" hangingPunct="0">
              <a:spcBef>
                <a:spcPct val="0"/>
              </a:spcBef>
              <a:spcAft>
                <a:spcPct val="0"/>
              </a:spcAft>
              <a:defRPr sz="2400">
                <a:solidFill>
                  <a:schemeClr val="bg1"/>
                </a:solidFill>
                <a:latin typeface="Times New Roman" panose="02020603050405020304" pitchFamily="18" charset="0"/>
                <a:cs typeface="Arial" panose="020B0604020202020204" pitchFamily="34" charset="0"/>
              </a:defRPr>
            </a:lvl8pPr>
            <a:lvl9pPr marL="3886200" indent="-228600" defTabSz="457200" eaLnBrk="0" fontAlgn="base" hangingPunct="0">
              <a:spcBef>
                <a:spcPct val="0"/>
              </a:spcBef>
              <a:spcAft>
                <a:spcPct val="0"/>
              </a:spcAft>
              <a:defRPr sz="2400">
                <a:solidFill>
                  <a:schemeClr val="bg1"/>
                </a:solidFill>
                <a:latin typeface="Times New Roman" panose="02020603050405020304" pitchFamily="18" charset="0"/>
                <a:cs typeface="Arial" panose="020B0604020202020204" pitchFamily="34" charset="0"/>
              </a:defRPr>
            </a:lvl9pPr>
          </a:lstStyle>
          <a:p>
            <a:endParaRPr lang="en-US" altLang="en-US"/>
          </a:p>
        </p:txBody>
      </p:sp>
      <p:sp>
        <p:nvSpPr>
          <p:cNvPr id="1030" name="Oval 6"/>
          <p:cNvSpPr>
            <a:spLocks noChangeArrowheads="1"/>
          </p:cNvSpPr>
          <p:nvPr/>
        </p:nvSpPr>
        <p:spPr bwMode="auto">
          <a:xfrm>
            <a:off x="381000" y="1066800"/>
            <a:ext cx="152400" cy="152400"/>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bg1"/>
                </a:solidFill>
                <a:latin typeface="Times New Roman" panose="02020603050405020304" pitchFamily="18" charset="0"/>
                <a:cs typeface="Arial" panose="020B0604020202020204" pitchFamily="34" charset="0"/>
              </a:defRPr>
            </a:lvl1pPr>
            <a:lvl2pPr marL="742950" indent="-285750">
              <a:defRPr sz="2400">
                <a:solidFill>
                  <a:schemeClr val="bg1"/>
                </a:solidFill>
                <a:latin typeface="Times New Roman" panose="02020603050405020304" pitchFamily="18" charset="0"/>
                <a:cs typeface="Arial" panose="020B0604020202020204" pitchFamily="34" charset="0"/>
              </a:defRPr>
            </a:lvl2pPr>
            <a:lvl3pPr marL="1143000" indent="-228600">
              <a:defRPr sz="2400">
                <a:solidFill>
                  <a:schemeClr val="bg1"/>
                </a:solidFill>
                <a:latin typeface="Times New Roman" panose="02020603050405020304" pitchFamily="18" charset="0"/>
                <a:cs typeface="Arial" panose="020B0604020202020204" pitchFamily="34" charset="0"/>
              </a:defRPr>
            </a:lvl3pPr>
            <a:lvl4pPr marL="1600200" indent="-228600">
              <a:defRPr sz="2400">
                <a:solidFill>
                  <a:schemeClr val="bg1"/>
                </a:solidFill>
                <a:latin typeface="Times New Roman" panose="02020603050405020304" pitchFamily="18" charset="0"/>
                <a:cs typeface="Arial" panose="020B0604020202020204" pitchFamily="34" charset="0"/>
              </a:defRPr>
            </a:lvl4pPr>
            <a:lvl5pPr marL="2057400" indent="-228600">
              <a:defRPr sz="2400">
                <a:solidFill>
                  <a:schemeClr val="bg1"/>
                </a:solidFill>
                <a:latin typeface="Times New Roman" panose="02020603050405020304" pitchFamily="18" charset="0"/>
                <a:cs typeface="Arial" panose="020B0604020202020204" pitchFamily="34" charset="0"/>
              </a:defRPr>
            </a:lvl5pPr>
            <a:lvl6pPr marL="2514600" indent="-228600" defTabSz="457200" eaLnBrk="0" fontAlgn="base" hangingPunct="0">
              <a:spcBef>
                <a:spcPct val="0"/>
              </a:spcBef>
              <a:spcAft>
                <a:spcPct val="0"/>
              </a:spcAft>
              <a:defRPr sz="2400">
                <a:solidFill>
                  <a:schemeClr val="bg1"/>
                </a:solidFill>
                <a:latin typeface="Times New Roman" panose="02020603050405020304" pitchFamily="18" charset="0"/>
                <a:cs typeface="Arial" panose="020B0604020202020204" pitchFamily="34" charset="0"/>
              </a:defRPr>
            </a:lvl6pPr>
            <a:lvl7pPr marL="2971800" indent="-228600" defTabSz="457200" eaLnBrk="0" fontAlgn="base" hangingPunct="0">
              <a:spcBef>
                <a:spcPct val="0"/>
              </a:spcBef>
              <a:spcAft>
                <a:spcPct val="0"/>
              </a:spcAft>
              <a:defRPr sz="2400">
                <a:solidFill>
                  <a:schemeClr val="bg1"/>
                </a:solidFill>
                <a:latin typeface="Times New Roman" panose="02020603050405020304" pitchFamily="18" charset="0"/>
                <a:cs typeface="Arial" panose="020B0604020202020204" pitchFamily="34" charset="0"/>
              </a:defRPr>
            </a:lvl7pPr>
            <a:lvl8pPr marL="3429000" indent="-228600" defTabSz="457200" eaLnBrk="0" fontAlgn="base" hangingPunct="0">
              <a:spcBef>
                <a:spcPct val="0"/>
              </a:spcBef>
              <a:spcAft>
                <a:spcPct val="0"/>
              </a:spcAft>
              <a:defRPr sz="2400">
                <a:solidFill>
                  <a:schemeClr val="bg1"/>
                </a:solidFill>
                <a:latin typeface="Times New Roman" panose="02020603050405020304" pitchFamily="18" charset="0"/>
                <a:cs typeface="Arial" panose="020B0604020202020204" pitchFamily="34" charset="0"/>
              </a:defRPr>
            </a:lvl8pPr>
            <a:lvl9pPr marL="3886200" indent="-228600" defTabSz="457200" eaLnBrk="0" fontAlgn="base" hangingPunct="0">
              <a:spcBef>
                <a:spcPct val="0"/>
              </a:spcBef>
              <a:spcAft>
                <a:spcPct val="0"/>
              </a:spcAft>
              <a:defRPr sz="2400">
                <a:solidFill>
                  <a:schemeClr val="bg1"/>
                </a:solidFill>
                <a:latin typeface="Times New Roman" panose="02020603050405020304" pitchFamily="18" charset="0"/>
                <a:cs typeface="Arial" panose="020B0604020202020204" pitchFamily="34" charset="0"/>
              </a:defRPr>
            </a:lvl9pPr>
          </a:lstStyle>
          <a:p>
            <a:endParaRPr lang="en-US" altLang="en-US"/>
          </a:p>
        </p:txBody>
      </p:sp>
      <p:sp>
        <p:nvSpPr>
          <p:cNvPr id="1031" name="Oval 7"/>
          <p:cNvSpPr>
            <a:spLocks noChangeArrowheads="1"/>
          </p:cNvSpPr>
          <p:nvPr/>
        </p:nvSpPr>
        <p:spPr bwMode="auto">
          <a:xfrm>
            <a:off x="609600" y="762000"/>
            <a:ext cx="152400" cy="152400"/>
          </a:xfrm>
          <a:prstGeom prst="ellipse">
            <a:avLst/>
          </a:prstGeom>
          <a:solidFill>
            <a:srgbClr val="B50069"/>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bg1"/>
                </a:solidFill>
                <a:latin typeface="Times New Roman" panose="02020603050405020304" pitchFamily="18" charset="0"/>
                <a:cs typeface="Arial" panose="020B0604020202020204" pitchFamily="34" charset="0"/>
              </a:defRPr>
            </a:lvl1pPr>
            <a:lvl2pPr marL="742950" indent="-285750">
              <a:defRPr sz="2400">
                <a:solidFill>
                  <a:schemeClr val="bg1"/>
                </a:solidFill>
                <a:latin typeface="Times New Roman" panose="02020603050405020304" pitchFamily="18" charset="0"/>
                <a:cs typeface="Arial" panose="020B0604020202020204" pitchFamily="34" charset="0"/>
              </a:defRPr>
            </a:lvl2pPr>
            <a:lvl3pPr marL="1143000" indent="-228600">
              <a:defRPr sz="2400">
                <a:solidFill>
                  <a:schemeClr val="bg1"/>
                </a:solidFill>
                <a:latin typeface="Times New Roman" panose="02020603050405020304" pitchFamily="18" charset="0"/>
                <a:cs typeface="Arial" panose="020B0604020202020204" pitchFamily="34" charset="0"/>
              </a:defRPr>
            </a:lvl3pPr>
            <a:lvl4pPr marL="1600200" indent="-228600">
              <a:defRPr sz="2400">
                <a:solidFill>
                  <a:schemeClr val="bg1"/>
                </a:solidFill>
                <a:latin typeface="Times New Roman" panose="02020603050405020304" pitchFamily="18" charset="0"/>
                <a:cs typeface="Arial" panose="020B0604020202020204" pitchFamily="34" charset="0"/>
              </a:defRPr>
            </a:lvl4pPr>
            <a:lvl5pPr marL="2057400" indent="-228600">
              <a:defRPr sz="2400">
                <a:solidFill>
                  <a:schemeClr val="bg1"/>
                </a:solidFill>
                <a:latin typeface="Times New Roman" panose="02020603050405020304" pitchFamily="18" charset="0"/>
                <a:cs typeface="Arial" panose="020B0604020202020204" pitchFamily="34" charset="0"/>
              </a:defRPr>
            </a:lvl5pPr>
            <a:lvl6pPr marL="2514600" indent="-228600" defTabSz="457200" eaLnBrk="0" fontAlgn="base" hangingPunct="0">
              <a:spcBef>
                <a:spcPct val="0"/>
              </a:spcBef>
              <a:spcAft>
                <a:spcPct val="0"/>
              </a:spcAft>
              <a:defRPr sz="2400">
                <a:solidFill>
                  <a:schemeClr val="bg1"/>
                </a:solidFill>
                <a:latin typeface="Times New Roman" panose="02020603050405020304" pitchFamily="18" charset="0"/>
                <a:cs typeface="Arial" panose="020B0604020202020204" pitchFamily="34" charset="0"/>
              </a:defRPr>
            </a:lvl6pPr>
            <a:lvl7pPr marL="2971800" indent="-228600" defTabSz="457200" eaLnBrk="0" fontAlgn="base" hangingPunct="0">
              <a:spcBef>
                <a:spcPct val="0"/>
              </a:spcBef>
              <a:spcAft>
                <a:spcPct val="0"/>
              </a:spcAft>
              <a:defRPr sz="2400">
                <a:solidFill>
                  <a:schemeClr val="bg1"/>
                </a:solidFill>
                <a:latin typeface="Times New Roman" panose="02020603050405020304" pitchFamily="18" charset="0"/>
                <a:cs typeface="Arial" panose="020B0604020202020204" pitchFamily="34" charset="0"/>
              </a:defRPr>
            </a:lvl7pPr>
            <a:lvl8pPr marL="3429000" indent="-228600" defTabSz="457200" eaLnBrk="0" fontAlgn="base" hangingPunct="0">
              <a:spcBef>
                <a:spcPct val="0"/>
              </a:spcBef>
              <a:spcAft>
                <a:spcPct val="0"/>
              </a:spcAft>
              <a:defRPr sz="2400">
                <a:solidFill>
                  <a:schemeClr val="bg1"/>
                </a:solidFill>
                <a:latin typeface="Times New Roman" panose="02020603050405020304" pitchFamily="18" charset="0"/>
                <a:cs typeface="Arial" panose="020B0604020202020204" pitchFamily="34" charset="0"/>
              </a:defRPr>
            </a:lvl8pPr>
            <a:lvl9pPr marL="3886200" indent="-228600" defTabSz="457200" eaLnBrk="0" fontAlgn="base" hangingPunct="0">
              <a:spcBef>
                <a:spcPct val="0"/>
              </a:spcBef>
              <a:spcAft>
                <a:spcPct val="0"/>
              </a:spcAft>
              <a:defRPr sz="2400">
                <a:solidFill>
                  <a:schemeClr val="bg1"/>
                </a:solidFill>
                <a:latin typeface="Times New Roman" panose="02020603050405020304" pitchFamily="18" charset="0"/>
                <a:cs typeface="Arial" panose="020B0604020202020204" pitchFamily="34" charset="0"/>
              </a:defRPr>
            </a:lvl9pPr>
          </a:lstStyle>
          <a:p>
            <a:endParaRPr lang="en-US" altLang="en-US"/>
          </a:p>
        </p:txBody>
      </p:sp>
      <p:sp>
        <p:nvSpPr>
          <p:cNvPr id="1032" name="Oval 8"/>
          <p:cNvSpPr>
            <a:spLocks noChangeArrowheads="1"/>
          </p:cNvSpPr>
          <p:nvPr/>
        </p:nvSpPr>
        <p:spPr bwMode="auto">
          <a:xfrm>
            <a:off x="838200" y="609600"/>
            <a:ext cx="152400" cy="152400"/>
          </a:xfrm>
          <a:prstGeom prst="ellipse">
            <a:avLst/>
          </a:prstGeom>
          <a:solidFill>
            <a:srgbClr val="B50069"/>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bg1"/>
                </a:solidFill>
                <a:latin typeface="Times New Roman" panose="02020603050405020304" pitchFamily="18" charset="0"/>
                <a:cs typeface="Arial" panose="020B0604020202020204" pitchFamily="34" charset="0"/>
              </a:defRPr>
            </a:lvl1pPr>
            <a:lvl2pPr marL="742950" indent="-285750">
              <a:defRPr sz="2400">
                <a:solidFill>
                  <a:schemeClr val="bg1"/>
                </a:solidFill>
                <a:latin typeface="Times New Roman" panose="02020603050405020304" pitchFamily="18" charset="0"/>
                <a:cs typeface="Arial" panose="020B0604020202020204" pitchFamily="34" charset="0"/>
              </a:defRPr>
            </a:lvl2pPr>
            <a:lvl3pPr marL="1143000" indent="-228600">
              <a:defRPr sz="2400">
                <a:solidFill>
                  <a:schemeClr val="bg1"/>
                </a:solidFill>
                <a:latin typeface="Times New Roman" panose="02020603050405020304" pitchFamily="18" charset="0"/>
                <a:cs typeface="Arial" panose="020B0604020202020204" pitchFamily="34" charset="0"/>
              </a:defRPr>
            </a:lvl3pPr>
            <a:lvl4pPr marL="1600200" indent="-228600">
              <a:defRPr sz="2400">
                <a:solidFill>
                  <a:schemeClr val="bg1"/>
                </a:solidFill>
                <a:latin typeface="Times New Roman" panose="02020603050405020304" pitchFamily="18" charset="0"/>
                <a:cs typeface="Arial" panose="020B0604020202020204" pitchFamily="34" charset="0"/>
              </a:defRPr>
            </a:lvl4pPr>
            <a:lvl5pPr marL="2057400" indent="-228600">
              <a:defRPr sz="2400">
                <a:solidFill>
                  <a:schemeClr val="bg1"/>
                </a:solidFill>
                <a:latin typeface="Times New Roman" panose="02020603050405020304" pitchFamily="18" charset="0"/>
                <a:cs typeface="Arial" panose="020B0604020202020204" pitchFamily="34" charset="0"/>
              </a:defRPr>
            </a:lvl5pPr>
            <a:lvl6pPr marL="2514600" indent="-228600" defTabSz="457200" eaLnBrk="0" fontAlgn="base" hangingPunct="0">
              <a:spcBef>
                <a:spcPct val="0"/>
              </a:spcBef>
              <a:spcAft>
                <a:spcPct val="0"/>
              </a:spcAft>
              <a:defRPr sz="2400">
                <a:solidFill>
                  <a:schemeClr val="bg1"/>
                </a:solidFill>
                <a:latin typeface="Times New Roman" panose="02020603050405020304" pitchFamily="18" charset="0"/>
                <a:cs typeface="Arial" panose="020B0604020202020204" pitchFamily="34" charset="0"/>
              </a:defRPr>
            </a:lvl6pPr>
            <a:lvl7pPr marL="2971800" indent="-228600" defTabSz="457200" eaLnBrk="0" fontAlgn="base" hangingPunct="0">
              <a:spcBef>
                <a:spcPct val="0"/>
              </a:spcBef>
              <a:spcAft>
                <a:spcPct val="0"/>
              </a:spcAft>
              <a:defRPr sz="2400">
                <a:solidFill>
                  <a:schemeClr val="bg1"/>
                </a:solidFill>
                <a:latin typeface="Times New Roman" panose="02020603050405020304" pitchFamily="18" charset="0"/>
                <a:cs typeface="Arial" panose="020B0604020202020204" pitchFamily="34" charset="0"/>
              </a:defRPr>
            </a:lvl7pPr>
            <a:lvl8pPr marL="3429000" indent="-228600" defTabSz="457200" eaLnBrk="0" fontAlgn="base" hangingPunct="0">
              <a:spcBef>
                <a:spcPct val="0"/>
              </a:spcBef>
              <a:spcAft>
                <a:spcPct val="0"/>
              </a:spcAft>
              <a:defRPr sz="2400">
                <a:solidFill>
                  <a:schemeClr val="bg1"/>
                </a:solidFill>
                <a:latin typeface="Times New Roman" panose="02020603050405020304" pitchFamily="18" charset="0"/>
                <a:cs typeface="Arial" panose="020B0604020202020204" pitchFamily="34" charset="0"/>
              </a:defRPr>
            </a:lvl8pPr>
            <a:lvl9pPr marL="3886200" indent="-228600" defTabSz="457200" eaLnBrk="0" fontAlgn="base" hangingPunct="0">
              <a:spcBef>
                <a:spcPct val="0"/>
              </a:spcBef>
              <a:spcAft>
                <a:spcPct val="0"/>
              </a:spcAft>
              <a:defRPr sz="2400">
                <a:solidFill>
                  <a:schemeClr val="bg1"/>
                </a:solidFill>
                <a:latin typeface="Times New Roman" panose="02020603050405020304" pitchFamily="18" charset="0"/>
                <a:cs typeface="Arial" panose="020B0604020202020204" pitchFamily="34" charset="0"/>
              </a:defRPr>
            </a:lvl9pPr>
          </a:lstStyle>
          <a:p>
            <a:endParaRPr lang="en-US" altLang="en-US"/>
          </a:p>
        </p:txBody>
      </p:sp>
      <p:sp>
        <p:nvSpPr>
          <p:cNvPr id="1033" name="Oval 9"/>
          <p:cNvSpPr>
            <a:spLocks noChangeArrowheads="1"/>
          </p:cNvSpPr>
          <p:nvPr/>
        </p:nvSpPr>
        <p:spPr bwMode="auto">
          <a:xfrm>
            <a:off x="1066800" y="533400"/>
            <a:ext cx="76200" cy="76200"/>
          </a:xfrm>
          <a:prstGeom prst="ellipse">
            <a:avLst/>
          </a:prstGeom>
          <a:solidFill>
            <a:srgbClr val="B50069"/>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sz="2400">
                <a:solidFill>
                  <a:schemeClr val="bg1"/>
                </a:solidFill>
                <a:latin typeface="Times New Roman" panose="02020603050405020304" pitchFamily="18" charset="0"/>
                <a:cs typeface="Arial" panose="020B0604020202020204" pitchFamily="34" charset="0"/>
              </a:defRPr>
            </a:lvl1pPr>
            <a:lvl2pPr marL="742950" indent="-285750">
              <a:defRPr sz="2400">
                <a:solidFill>
                  <a:schemeClr val="bg1"/>
                </a:solidFill>
                <a:latin typeface="Times New Roman" panose="02020603050405020304" pitchFamily="18" charset="0"/>
                <a:cs typeface="Arial" panose="020B0604020202020204" pitchFamily="34" charset="0"/>
              </a:defRPr>
            </a:lvl2pPr>
            <a:lvl3pPr marL="1143000" indent="-228600">
              <a:defRPr sz="2400">
                <a:solidFill>
                  <a:schemeClr val="bg1"/>
                </a:solidFill>
                <a:latin typeface="Times New Roman" panose="02020603050405020304" pitchFamily="18" charset="0"/>
                <a:cs typeface="Arial" panose="020B0604020202020204" pitchFamily="34" charset="0"/>
              </a:defRPr>
            </a:lvl3pPr>
            <a:lvl4pPr marL="1600200" indent="-228600">
              <a:defRPr sz="2400">
                <a:solidFill>
                  <a:schemeClr val="bg1"/>
                </a:solidFill>
                <a:latin typeface="Times New Roman" panose="02020603050405020304" pitchFamily="18" charset="0"/>
                <a:cs typeface="Arial" panose="020B0604020202020204" pitchFamily="34" charset="0"/>
              </a:defRPr>
            </a:lvl4pPr>
            <a:lvl5pPr marL="2057400" indent="-228600">
              <a:defRPr sz="2400">
                <a:solidFill>
                  <a:schemeClr val="bg1"/>
                </a:solidFill>
                <a:latin typeface="Times New Roman" panose="02020603050405020304" pitchFamily="18" charset="0"/>
                <a:cs typeface="Arial" panose="020B0604020202020204" pitchFamily="34" charset="0"/>
              </a:defRPr>
            </a:lvl5pPr>
            <a:lvl6pPr marL="2514600" indent="-228600" defTabSz="457200" eaLnBrk="0" fontAlgn="base" hangingPunct="0">
              <a:spcBef>
                <a:spcPct val="0"/>
              </a:spcBef>
              <a:spcAft>
                <a:spcPct val="0"/>
              </a:spcAft>
              <a:defRPr sz="2400">
                <a:solidFill>
                  <a:schemeClr val="bg1"/>
                </a:solidFill>
                <a:latin typeface="Times New Roman" panose="02020603050405020304" pitchFamily="18" charset="0"/>
                <a:cs typeface="Arial" panose="020B0604020202020204" pitchFamily="34" charset="0"/>
              </a:defRPr>
            </a:lvl6pPr>
            <a:lvl7pPr marL="2971800" indent="-228600" defTabSz="457200" eaLnBrk="0" fontAlgn="base" hangingPunct="0">
              <a:spcBef>
                <a:spcPct val="0"/>
              </a:spcBef>
              <a:spcAft>
                <a:spcPct val="0"/>
              </a:spcAft>
              <a:defRPr sz="2400">
                <a:solidFill>
                  <a:schemeClr val="bg1"/>
                </a:solidFill>
                <a:latin typeface="Times New Roman" panose="02020603050405020304" pitchFamily="18" charset="0"/>
                <a:cs typeface="Arial" panose="020B0604020202020204" pitchFamily="34" charset="0"/>
              </a:defRPr>
            </a:lvl7pPr>
            <a:lvl8pPr marL="3429000" indent="-228600" defTabSz="457200" eaLnBrk="0" fontAlgn="base" hangingPunct="0">
              <a:spcBef>
                <a:spcPct val="0"/>
              </a:spcBef>
              <a:spcAft>
                <a:spcPct val="0"/>
              </a:spcAft>
              <a:defRPr sz="2400">
                <a:solidFill>
                  <a:schemeClr val="bg1"/>
                </a:solidFill>
                <a:latin typeface="Times New Roman" panose="02020603050405020304" pitchFamily="18" charset="0"/>
                <a:cs typeface="Arial" panose="020B0604020202020204" pitchFamily="34" charset="0"/>
              </a:defRPr>
            </a:lvl8pPr>
            <a:lvl9pPr marL="3886200" indent="-228600" defTabSz="457200" eaLnBrk="0" fontAlgn="base" hangingPunct="0">
              <a:spcBef>
                <a:spcPct val="0"/>
              </a:spcBef>
              <a:spcAft>
                <a:spcPct val="0"/>
              </a:spcAft>
              <a:defRPr sz="2400">
                <a:solidFill>
                  <a:schemeClr val="bg1"/>
                </a:solidFill>
                <a:latin typeface="Times New Roman" panose="02020603050405020304" pitchFamily="18" charset="0"/>
                <a:cs typeface="Arial" panose="020B0604020202020204" pitchFamily="34" charset="0"/>
              </a:defRPr>
            </a:lvl9pPr>
          </a:lstStyle>
          <a:p>
            <a:endParaRPr lang="en-US" altLang="en-US"/>
          </a:p>
        </p:txBody>
      </p:sp>
      <p:sp>
        <p:nvSpPr>
          <p:cNvPr id="1034" name="Rectangle 10"/>
          <p:cNvSpPr>
            <a:spLocks noChangeArrowheads="1"/>
          </p:cNvSpPr>
          <p:nvPr/>
        </p:nvSpPr>
        <p:spPr bwMode="auto">
          <a:xfrm>
            <a:off x="6553200" y="1447800"/>
            <a:ext cx="2209800" cy="76200"/>
          </a:xfrm>
          <a:prstGeom prst="rect">
            <a:avLst/>
          </a:prstGeom>
          <a:solidFill>
            <a:srgbClr val="F6BF6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sz="2400">
                <a:solidFill>
                  <a:schemeClr val="bg1"/>
                </a:solidFill>
                <a:latin typeface="Times New Roman" panose="02020603050405020304" pitchFamily="18" charset="0"/>
                <a:cs typeface="Arial" panose="020B0604020202020204" pitchFamily="34" charset="0"/>
              </a:defRPr>
            </a:lvl1pPr>
            <a:lvl2pPr marL="742950" indent="-285750">
              <a:defRPr sz="2400">
                <a:solidFill>
                  <a:schemeClr val="bg1"/>
                </a:solidFill>
                <a:latin typeface="Times New Roman" panose="02020603050405020304" pitchFamily="18" charset="0"/>
                <a:cs typeface="Arial" panose="020B0604020202020204" pitchFamily="34" charset="0"/>
              </a:defRPr>
            </a:lvl2pPr>
            <a:lvl3pPr marL="1143000" indent="-228600">
              <a:defRPr sz="2400">
                <a:solidFill>
                  <a:schemeClr val="bg1"/>
                </a:solidFill>
                <a:latin typeface="Times New Roman" panose="02020603050405020304" pitchFamily="18" charset="0"/>
                <a:cs typeface="Arial" panose="020B0604020202020204" pitchFamily="34" charset="0"/>
              </a:defRPr>
            </a:lvl3pPr>
            <a:lvl4pPr marL="1600200" indent="-228600">
              <a:defRPr sz="2400">
                <a:solidFill>
                  <a:schemeClr val="bg1"/>
                </a:solidFill>
                <a:latin typeface="Times New Roman" panose="02020603050405020304" pitchFamily="18" charset="0"/>
                <a:cs typeface="Arial" panose="020B0604020202020204" pitchFamily="34" charset="0"/>
              </a:defRPr>
            </a:lvl4pPr>
            <a:lvl5pPr marL="2057400" indent="-228600">
              <a:defRPr sz="2400">
                <a:solidFill>
                  <a:schemeClr val="bg1"/>
                </a:solidFill>
                <a:latin typeface="Times New Roman" panose="02020603050405020304" pitchFamily="18" charset="0"/>
                <a:cs typeface="Arial" panose="020B0604020202020204" pitchFamily="34" charset="0"/>
              </a:defRPr>
            </a:lvl5pPr>
            <a:lvl6pPr marL="2514600" indent="-228600" defTabSz="457200" eaLnBrk="0" fontAlgn="base" hangingPunct="0">
              <a:spcBef>
                <a:spcPct val="0"/>
              </a:spcBef>
              <a:spcAft>
                <a:spcPct val="0"/>
              </a:spcAft>
              <a:defRPr sz="2400">
                <a:solidFill>
                  <a:schemeClr val="bg1"/>
                </a:solidFill>
                <a:latin typeface="Times New Roman" panose="02020603050405020304" pitchFamily="18" charset="0"/>
                <a:cs typeface="Arial" panose="020B0604020202020204" pitchFamily="34" charset="0"/>
              </a:defRPr>
            </a:lvl6pPr>
            <a:lvl7pPr marL="2971800" indent="-228600" defTabSz="457200" eaLnBrk="0" fontAlgn="base" hangingPunct="0">
              <a:spcBef>
                <a:spcPct val="0"/>
              </a:spcBef>
              <a:spcAft>
                <a:spcPct val="0"/>
              </a:spcAft>
              <a:defRPr sz="2400">
                <a:solidFill>
                  <a:schemeClr val="bg1"/>
                </a:solidFill>
                <a:latin typeface="Times New Roman" panose="02020603050405020304" pitchFamily="18" charset="0"/>
                <a:cs typeface="Arial" panose="020B0604020202020204" pitchFamily="34" charset="0"/>
              </a:defRPr>
            </a:lvl7pPr>
            <a:lvl8pPr marL="3429000" indent="-228600" defTabSz="457200" eaLnBrk="0" fontAlgn="base" hangingPunct="0">
              <a:spcBef>
                <a:spcPct val="0"/>
              </a:spcBef>
              <a:spcAft>
                <a:spcPct val="0"/>
              </a:spcAft>
              <a:defRPr sz="2400">
                <a:solidFill>
                  <a:schemeClr val="bg1"/>
                </a:solidFill>
                <a:latin typeface="Times New Roman" panose="02020603050405020304" pitchFamily="18" charset="0"/>
                <a:cs typeface="Arial" panose="020B0604020202020204" pitchFamily="34" charset="0"/>
              </a:defRPr>
            </a:lvl8pPr>
            <a:lvl9pPr marL="3886200" indent="-228600" defTabSz="457200" eaLnBrk="0" fontAlgn="base" hangingPunct="0">
              <a:spcBef>
                <a:spcPct val="0"/>
              </a:spcBef>
              <a:spcAft>
                <a:spcPct val="0"/>
              </a:spcAft>
              <a:defRPr sz="2400">
                <a:solidFill>
                  <a:schemeClr val="bg1"/>
                </a:solidFill>
                <a:latin typeface="Times New Roman" panose="02020603050405020304" pitchFamily="18" charset="0"/>
                <a:cs typeface="Arial" panose="020B0604020202020204" pitchFamily="34" charset="0"/>
              </a:defRPr>
            </a:lvl9pPr>
          </a:lstStyle>
          <a:p>
            <a:endParaRPr lang="en-US" altLang="en-US"/>
          </a:p>
        </p:txBody>
      </p:sp>
    </p:spTree>
  </p:cSld>
  <p:clrMap bg1="lt1" tx1="dk1" bg2="lt2" tx2="dk2" accent1="accent1" accent2="accent2" accent3="accent3" accent4="accent4" accent5="accent5" accent6="accent6" hlink="hlink" folHlink="folHlink"/>
  <p:sldLayoutIdLst>
    <p:sldLayoutId id="2147484059" r:id="rId1"/>
    <p:sldLayoutId id="2147484060" r:id="rId2"/>
    <p:sldLayoutId id="2147484061" r:id="rId3"/>
    <p:sldLayoutId id="2147484062" r:id="rId4"/>
    <p:sldLayoutId id="2147484063" r:id="rId5"/>
    <p:sldLayoutId id="2147484064" r:id="rId6"/>
    <p:sldLayoutId id="2147484065" r:id="rId7"/>
    <p:sldLayoutId id="2147484066" r:id="rId8"/>
    <p:sldLayoutId id="2147484067" r:id="rId9"/>
    <p:sldLayoutId id="2147484068" r:id="rId10"/>
    <p:sldLayoutId id="2147484069" r:id="rId11"/>
    <p:sldLayoutId id="2147484070" r:id="rId12"/>
  </p:sldLayoutIdLst>
  <p:transition spd="slow"/>
  <p:hf hdr="0" ftr="0" dt="0"/>
  <p:txStyles>
    <p:titleStyle>
      <a:lvl1pPr algn="ctr" rtl="0" fontAlgn="base">
        <a:spcBef>
          <a:spcPct val="0"/>
        </a:spcBef>
        <a:spcAft>
          <a:spcPct val="0"/>
        </a:spcAft>
        <a:defRPr sz="3600" b="1">
          <a:solidFill>
            <a:srgbClr val="500093"/>
          </a:solidFill>
          <a:latin typeface="+mj-lt"/>
          <a:ea typeface="+mj-ea"/>
          <a:cs typeface="+mj-cs"/>
        </a:defRPr>
      </a:lvl1pPr>
      <a:lvl2pPr algn="ctr" rtl="0" fontAlgn="base">
        <a:spcBef>
          <a:spcPct val="0"/>
        </a:spcBef>
        <a:spcAft>
          <a:spcPct val="0"/>
        </a:spcAft>
        <a:defRPr sz="3600" b="1">
          <a:solidFill>
            <a:srgbClr val="500093"/>
          </a:solidFill>
          <a:latin typeface="Arial" pitchFamily="34" charset="0"/>
        </a:defRPr>
      </a:lvl2pPr>
      <a:lvl3pPr algn="ctr" rtl="0" fontAlgn="base">
        <a:spcBef>
          <a:spcPct val="0"/>
        </a:spcBef>
        <a:spcAft>
          <a:spcPct val="0"/>
        </a:spcAft>
        <a:defRPr sz="3600" b="1">
          <a:solidFill>
            <a:srgbClr val="500093"/>
          </a:solidFill>
          <a:latin typeface="Arial" pitchFamily="34" charset="0"/>
        </a:defRPr>
      </a:lvl3pPr>
      <a:lvl4pPr algn="ctr" rtl="0" fontAlgn="base">
        <a:spcBef>
          <a:spcPct val="0"/>
        </a:spcBef>
        <a:spcAft>
          <a:spcPct val="0"/>
        </a:spcAft>
        <a:defRPr sz="3600" b="1">
          <a:solidFill>
            <a:srgbClr val="500093"/>
          </a:solidFill>
          <a:latin typeface="Arial" pitchFamily="34" charset="0"/>
        </a:defRPr>
      </a:lvl4pPr>
      <a:lvl5pPr algn="ctr" rtl="0" fontAlgn="base">
        <a:spcBef>
          <a:spcPct val="0"/>
        </a:spcBef>
        <a:spcAft>
          <a:spcPct val="0"/>
        </a:spcAft>
        <a:defRPr sz="3600" b="1">
          <a:solidFill>
            <a:srgbClr val="500093"/>
          </a:solidFill>
          <a:latin typeface="Arial" pitchFamily="34" charset="0"/>
        </a:defRPr>
      </a:lvl5pPr>
      <a:lvl6pPr marL="457200" algn="ctr" rtl="0" eaLnBrk="1" fontAlgn="base" hangingPunct="1">
        <a:spcBef>
          <a:spcPct val="0"/>
        </a:spcBef>
        <a:spcAft>
          <a:spcPct val="0"/>
        </a:spcAft>
        <a:defRPr sz="3600" b="1">
          <a:solidFill>
            <a:srgbClr val="500093"/>
          </a:solidFill>
          <a:latin typeface="Arial" pitchFamily="34" charset="0"/>
        </a:defRPr>
      </a:lvl6pPr>
      <a:lvl7pPr marL="914400" algn="ctr" rtl="0" eaLnBrk="1" fontAlgn="base" hangingPunct="1">
        <a:spcBef>
          <a:spcPct val="0"/>
        </a:spcBef>
        <a:spcAft>
          <a:spcPct val="0"/>
        </a:spcAft>
        <a:defRPr sz="3600" b="1">
          <a:solidFill>
            <a:srgbClr val="500093"/>
          </a:solidFill>
          <a:latin typeface="Arial" pitchFamily="34" charset="0"/>
        </a:defRPr>
      </a:lvl7pPr>
      <a:lvl8pPr marL="1371600" algn="ctr" rtl="0" eaLnBrk="1" fontAlgn="base" hangingPunct="1">
        <a:spcBef>
          <a:spcPct val="0"/>
        </a:spcBef>
        <a:spcAft>
          <a:spcPct val="0"/>
        </a:spcAft>
        <a:defRPr sz="3600" b="1">
          <a:solidFill>
            <a:srgbClr val="500093"/>
          </a:solidFill>
          <a:latin typeface="Arial" pitchFamily="34" charset="0"/>
        </a:defRPr>
      </a:lvl8pPr>
      <a:lvl9pPr marL="1828800" algn="ctr" rtl="0" eaLnBrk="1" fontAlgn="base" hangingPunct="1">
        <a:spcBef>
          <a:spcPct val="0"/>
        </a:spcBef>
        <a:spcAft>
          <a:spcPct val="0"/>
        </a:spcAft>
        <a:defRPr sz="3600" b="1">
          <a:solidFill>
            <a:srgbClr val="500093"/>
          </a:solidFill>
          <a:latin typeface="Arial" pitchFamily="34" charset="0"/>
        </a:defRPr>
      </a:lvl9pPr>
    </p:titleStyle>
    <p:bodyStyle>
      <a:lvl1pPr marL="342900" indent="-342900" algn="l" rtl="0" fontAlgn="base">
        <a:spcBef>
          <a:spcPct val="20000"/>
        </a:spcBef>
        <a:spcAft>
          <a:spcPct val="0"/>
        </a:spcAft>
        <a:buClr>
          <a:srgbClr val="993300"/>
        </a:buClr>
        <a:buSzPct val="127000"/>
        <a:buFont typeface="Wingdings" panose="05000000000000000000" pitchFamily="2" charset="2"/>
        <a:buChar char="ü"/>
        <a:defRPr sz="2800" b="1">
          <a:solidFill>
            <a:schemeClr val="tx1"/>
          </a:solidFill>
          <a:latin typeface="+mn-lt"/>
          <a:ea typeface="+mn-ea"/>
          <a:cs typeface="+mn-cs"/>
        </a:defRPr>
      </a:lvl1pPr>
      <a:lvl2pPr marL="742950" indent="-285750" algn="l" rtl="0" fontAlgn="base">
        <a:spcBef>
          <a:spcPct val="20000"/>
        </a:spcBef>
        <a:spcAft>
          <a:spcPct val="0"/>
        </a:spcAft>
        <a:buClr>
          <a:srgbClr val="00279F"/>
        </a:buClr>
        <a:buSzPct val="127000"/>
        <a:buFont typeface="Wingdings" panose="05000000000000000000" pitchFamily="2" charset="2"/>
        <a:buChar char="ü"/>
        <a:defRPr sz="2400">
          <a:solidFill>
            <a:schemeClr val="tx1"/>
          </a:solidFill>
          <a:latin typeface="+mn-lt"/>
        </a:defRPr>
      </a:lvl2pPr>
      <a:lvl3pPr marL="1143000" indent="-228600" algn="l" rtl="0" fontAlgn="base">
        <a:spcBef>
          <a:spcPct val="20000"/>
        </a:spcBef>
        <a:spcAft>
          <a:spcPct val="0"/>
        </a:spcAft>
        <a:buClr>
          <a:srgbClr val="FF9900"/>
        </a:buClr>
        <a:buSzPct val="127000"/>
        <a:buFont typeface="Wingdings" panose="05000000000000000000" pitchFamily="2" charset="2"/>
        <a:buChar char="ü"/>
        <a:defRPr sz="2000">
          <a:solidFill>
            <a:schemeClr val="tx1"/>
          </a:solidFill>
          <a:latin typeface="+mn-lt"/>
        </a:defRPr>
      </a:lvl3pPr>
      <a:lvl4pPr marL="1600200" indent="-228600" algn="l" rtl="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mn-lt"/>
        </a:defRPr>
      </a:lvl4pPr>
      <a:lvl5pPr marL="2057400" indent="-228600" algn="l" rtl="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mn-lt"/>
        </a:defRPr>
      </a:lvl5pPr>
      <a:lvl6pPr marL="25146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6pPr>
      <a:lvl7pPr marL="29718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7pPr>
      <a:lvl8pPr marL="34290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8pPr>
      <a:lvl9pPr marL="3886200" indent="-228600" algn="l" rtl="0" eaLnBrk="1" fontAlgn="base" hangingPunct="1">
        <a:spcBef>
          <a:spcPct val="20000"/>
        </a:spcBef>
        <a:spcAft>
          <a:spcPct val="0"/>
        </a:spcAft>
        <a:buClr>
          <a:srgbClr val="FF9900"/>
        </a:buClr>
        <a:buSzPct val="127000"/>
        <a:buFont typeface="Wingdings" pitchFamily="2" charset="2"/>
        <a:buChar char="ü"/>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ctrTitle"/>
          </p:nvPr>
        </p:nvSpPr>
        <p:spPr/>
        <p:txBody>
          <a:bodyPr/>
          <a:lstStyle/>
          <a:p>
            <a:r>
              <a:rPr lang="en-GB" altLang="en-US"/>
              <a:t>Project Quality Management </a:t>
            </a:r>
            <a:endParaRPr lang="en-US" altLang="en-US"/>
          </a:p>
        </p:txBody>
      </p:sp>
      <p:sp>
        <p:nvSpPr>
          <p:cNvPr id="4099" name="Subtitle 2"/>
          <p:cNvSpPr>
            <a:spLocks noGrp="1"/>
          </p:cNvSpPr>
          <p:nvPr>
            <p:ph type="subTitle" idx="1"/>
          </p:nvPr>
        </p:nvSpPr>
        <p:spPr/>
        <p:txBody>
          <a:bodyPr/>
          <a:lstStyle/>
          <a:p>
            <a:r>
              <a:rPr lang="en-US" altLang="en-US"/>
              <a:t>Topic 6</a:t>
            </a:r>
          </a:p>
        </p:txBody>
      </p:sp>
      <p:sp>
        <p:nvSpPr>
          <p:cNvPr id="4100" name="Slide Number Placeholder 2"/>
          <p:cNvSpPr>
            <a:spLocks noGrp="1"/>
          </p:cNvSpPr>
          <p:nvPr>
            <p:ph type="sldNum" sz="quarter" idx="4294967295"/>
          </p:nvPr>
        </p:nvSpPr>
        <p:spPr bwMode="auto">
          <a:xfrm>
            <a:off x="0" y="787400"/>
            <a:ext cx="585788"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993300"/>
              </a:buClr>
              <a:buSzPct val="127000"/>
              <a:buFont typeface="Wingdings" panose="05000000000000000000" pitchFamily="2" charset="2"/>
              <a:buChar char="ü"/>
              <a:defRPr sz="2800" b="1">
                <a:solidFill>
                  <a:schemeClr val="tx1"/>
                </a:solidFill>
                <a:latin typeface="Times New Roman" panose="02020603050405020304" pitchFamily="18" charset="0"/>
              </a:defRPr>
            </a:lvl1pPr>
            <a:lvl2pPr marL="742950" indent="-285750">
              <a:spcBef>
                <a:spcPct val="20000"/>
              </a:spcBef>
              <a:buClr>
                <a:srgbClr val="00279F"/>
              </a:buClr>
              <a:buSzPct val="127000"/>
              <a:buFont typeface="Wingdings" panose="05000000000000000000" pitchFamily="2" charset="2"/>
              <a:buChar char="ü"/>
              <a:defRPr sz="2400">
                <a:solidFill>
                  <a:schemeClr val="tx1"/>
                </a:solidFill>
                <a:latin typeface="Times New Roman" panose="02020603050405020304" pitchFamily="18" charset="0"/>
              </a:defRPr>
            </a:lvl2pPr>
            <a:lvl3pPr marL="1143000" indent="-228600">
              <a:spcBef>
                <a:spcPct val="20000"/>
              </a:spcBef>
              <a:buClr>
                <a:srgbClr val="FF9900"/>
              </a:buClr>
              <a:buSzPct val="127000"/>
              <a:buFont typeface="Wingdings" panose="05000000000000000000" pitchFamily="2" charset="2"/>
              <a:buChar char="ü"/>
              <a:defRPr sz="2000">
                <a:solidFill>
                  <a:schemeClr val="tx1"/>
                </a:solidFill>
                <a:latin typeface="Times New Roman" panose="02020603050405020304" pitchFamily="18" charset="0"/>
              </a:defRPr>
            </a:lvl3pPr>
            <a:lvl4pPr marL="1600200" indent="-228600">
              <a:spcBef>
                <a:spcPct val="20000"/>
              </a:spcBef>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4pPr>
            <a:lvl5pPr marL="2057400" indent="-228600">
              <a:spcBef>
                <a:spcPct val="20000"/>
              </a:spcBef>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5pPr>
            <a:lvl6pPr marL="25146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6pPr>
            <a:lvl7pPr marL="29718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7pPr>
            <a:lvl8pPr marL="34290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8pPr>
            <a:lvl9pPr marL="38862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9pPr>
          </a:lstStyle>
          <a:p>
            <a:pPr>
              <a:spcBef>
                <a:spcPct val="0"/>
              </a:spcBef>
              <a:buClrTx/>
              <a:buSzTx/>
              <a:buFontTx/>
              <a:buNone/>
            </a:pPr>
            <a:fld id="{9949167E-F558-41E5-93C8-6E7DEB5F1C7B}" type="slidenum">
              <a:rPr lang="en-US" altLang="en-US" sz="2400" b="0">
                <a:solidFill>
                  <a:schemeClr val="accent1"/>
                </a:solidFill>
              </a:rPr>
              <a:pPr>
                <a:spcBef>
                  <a:spcPct val="0"/>
                </a:spcBef>
                <a:buClrTx/>
                <a:buSzTx/>
                <a:buFontTx/>
                <a:buNone/>
              </a:pPr>
              <a:t>1</a:t>
            </a:fld>
            <a:endParaRPr lang="en-US" altLang="en-US" sz="2400" b="0">
              <a:solidFill>
                <a:schemeClr val="accent1"/>
              </a:solidFill>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1"/>
          <p:cNvSpPr>
            <a:spLocks noGrp="1" noChangeArrowheads="1"/>
          </p:cNvSpPr>
          <p:nvPr>
            <p:ph type="title"/>
          </p:nvPr>
        </p:nvSpPr>
        <p:spPr>
          <a:xfrm>
            <a:off x="1143000" y="752475"/>
            <a:ext cx="7761288" cy="695325"/>
          </a:xfrm>
        </p:spPr>
        <p:txBody>
          <a:bodyPr/>
          <a:lstStyle/>
          <a:p>
            <a:r>
              <a:rPr lang="en-GB" altLang="en-US"/>
              <a:t>Quality Assurance</a:t>
            </a:r>
          </a:p>
        </p:txBody>
      </p:sp>
      <p:sp>
        <p:nvSpPr>
          <p:cNvPr id="21507" name="Rectangle 2"/>
          <p:cNvSpPr>
            <a:spLocks noGrp="1" noChangeArrowheads="1"/>
          </p:cNvSpPr>
          <p:nvPr>
            <p:ph idx="1"/>
          </p:nvPr>
        </p:nvSpPr>
        <p:spPr>
          <a:xfrm>
            <a:off x="685800" y="1562100"/>
            <a:ext cx="8077200" cy="5067300"/>
          </a:xfrm>
        </p:spPr>
        <p:txBody>
          <a:bodyPr/>
          <a:lstStyle/>
          <a:p>
            <a:r>
              <a:rPr lang="en-GB" altLang="en-US" sz="2600" b="0" dirty="0"/>
              <a:t>Quality assurance includes all the activities related to satisfying the relevant quality standards for a project.</a:t>
            </a:r>
            <a:endParaRPr lang="en-US" altLang="en-US" sz="2600" b="0" dirty="0"/>
          </a:p>
          <a:p>
            <a:r>
              <a:rPr lang="en-GB" altLang="en-US" sz="2600" b="0" dirty="0"/>
              <a:t>Another goal of quality assurance is continuous quality improvement.</a:t>
            </a:r>
            <a:endParaRPr lang="en-US" altLang="en-US" sz="2600" b="0" dirty="0"/>
          </a:p>
          <a:p>
            <a:r>
              <a:rPr lang="en-GB" altLang="en-US" sz="2600" b="0" dirty="0"/>
              <a:t>Benchmarking generates ideas for quality improvements by comparing specific project practices or product characteristics to those of other projects or products within or outside the performing organization. </a:t>
            </a:r>
            <a:endParaRPr lang="en-US" altLang="en-US" sz="2600" b="0" dirty="0"/>
          </a:p>
          <a:p>
            <a:r>
              <a:rPr lang="en-GB" altLang="en-US" sz="2600" b="0" dirty="0"/>
              <a:t>A quality audit is a structured review of specific quality management activities that help identify lessons learned that could improve performance on current or future projects. </a:t>
            </a:r>
            <a:endParaRPr lang="en-US" altLang="en-US" sz="2600" b="0" dirty="0"/>
          </a:p>
        </p:txBody>
      </p:sp>
      <p:sp>
        <p:nvSpPr>
          <p:cNvPr id="21508" name="Slide Number Placeholder 2"/>
          <p:cNvSpPr>
            <a:spLocks noGrp="1"/>
          </p:cNvSpPr>
          <p:nvPr>
            <p:ph type="sldNum" sz="quarter" idx="4294967295"/>
          </p:nvPr>
        </p:nvSpPr>
        <p:spPr bwMode="auto">
          <a:xfrm>
            <a:off x="0" y="787400"/>
            <a:ext cx="585788"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993300"/>
              </a:buClr>
              <a:buSzPct val="127000"/>
              <a:buFont typeface="Wingdings" panose="05000000000000000000" pitchFamily="2" charset="2"/>
              <a:buChar char="ü"/>
              <a:defRPr sz="2800" b="1">
                <a:solidFill>
                  <a:schemeClr val="tx1"/>
                </a:solidFill>
                <a:latin typeface="Times New Roman" panose="02020603050405020304" pitchFamily="18" charset="0"/>
              </a:defRPr>
            </a:lvl1pPr>
            <a:lvl2pPr marL="742950" indent="-285750">
              <a:spcBef>
                <a:spcPct val="20000"/>
              </a:spcBef>
              <a:buClr>
                <a:srgbClr val="00279F"/>
              </a:buClr>
              <a:buSzPct val="127000"/>
              <a:buFont typeface="Wingdings" panose="05000000000000000000" pitchFamily="2" charset="2"/>
              <a:buChar char="ü"/>
              <a:defRPr sz="2400">
                <a:solidFill>
                  <a:schemeClr val="tx1"/>
                </a:solidFill>
                <a:latin typeface="Times New Roman" panose="02020603050405020304" pitchFamily="18" charset="0"/>
              </a:defRPr>
            </a:lvl2pPr>
            <a:lvl3pPr marL="1143000" indent="-228600">
              <a:spcBef>
                <a:spcPct val="20000"/>
              </a:spcBef>
              <a:buClr>
                <a:srgbClr val="FF9900"/>
              </a:buClr>
              <a:buSzPct val="127000"/>
              <a:buFont typeface="Wingdings" panose="05000000000000000000" pitchFamily="2" charset="2"/>
              <a:buChar char="ü"/>
              <a:defRPr sz="2000">
                <a:solidFill>
                  <a:schemeClr val="tx1"/>
                </a:solidFill>
                <a:latin typeface="Times New Roman" panose="02020603050405020304" pitchFamily="18" charset="0"/>
              </a:defRPr>
            </a:lvl3pPr>
            <a:lvl4pPr marL="1600200" indent="-228600">
              <a:spcBef>
                <a:spcPct val="20000"/>
              </a:spcBef>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4pPr>
            <a:lvl5pPr marL="2057400" indent="-228600">
              <a:spcBef>
                <a:spcPct val="20000"/>
              </a:spcBef>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5pPr>
            <a:lvl6pPr marL="25146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6pPr>
            <a:lvl7pPr marL="29718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7pPr>
            <a:lvl8pPr marL="34290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8pPr>
            <a:lvl9pPr marL="38862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9pPr>
          </a:lstStyle>
          <a:p>
            <a:pPr>
              <a:spcBef>
                <a:spcPct val="0"/>
              </a:spcBef>
              <a:buClrTx/>
              <a:buSzTx/>
              <a:buFontTx/>
              <a:buNone/>
            </a:pPr>
            <a:fld id="{C48068EE-5C12-48FE-90A9-3DEA40155680}" type="slidenum">
              <a:rPr lang="en-US" altLang="en-US" sz="2400" b="0">
                <a:solidFill>
                  <a:schemeClr val="accent1"/>
                </a:solidFill>
              </a:rPr>
              <a:pPr>
                <a:spcBef>
                  <a:spcPct val="0"/>
                </a:spcBef>
                <a:buClrTx/>
                <a:buSzTx/>
                <a:buFontTx/>
                <a:buNone/>
              </a:pPr>
              <a:t>10</a:t>
            </a:fld>
            <a:endParaRPr lang="en-US" altLang="en-US" sz="2400" b="0">
              <a:solidFill>
                <a:schemeClr val="accent1"/>
              </a:solidFill>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1"/>
          <p:cNvSpPr>
            <a:spLocks noGrp="1" noChangeArrowheads="1"/>
          </p:cNvSpPr>
          <p:nvPr>
            <p:ph type="title"/>
          </p:nvPr>
        </p:nvSpPr>
        <p:spPr>
          <a:xfrm>
            <a:off x="1143000" y="752475"/>
            <a:ext cx="7761288" cy="695325"/>
          </a:xfrm>
        </p:spPr>
        <p:txBody>
          <a:bodyPr/>
          <a:lstStyle/>
          <a:p>
            <a:r>
              <a:rPr lang="en-GB" altLang="en-US"/>
              <a:t>Quality Control</a:t>
            </a:r>
          </a:p>
        </p:txBody>
      </p:sp>
      <p:sp>
        <p:nvSpPr>
          <p:cNvPr id="23555" name="Rectangle 2"/>
          <p:cNvSpPr>
            <a:spLocks noGrp="1" noChangeArrowheads="1"/>
          </p:cNvSpPr>
          <p:nvPr>
            <p:ph idx="1"/>
          </p:nvPr>
        </p:nvSpPr>
        <p:spPr>
          <a:xfrm>
            <a:off x="685800" y="1651000"/>
            <a:ext cx="8001000" cy="4597400"/>
          </a:xfrm>
        </p:spPr>
        <p:txBody>
          <a:bodyPr/>
          <a:lstStyle/>
          <a:p>
            <a:r>
              <a:rPr lang="en-GB" altLang="en-US"/>
              <a:t>The main outputs of quality control are:</a:t>
            </a:r>
            <a:endParaRPr lang="en-US" altLang="en-US"/>
          </a:p>
          <a:p>
            <a:pPr lvl="1"/>
            <a:r>
              <a:rPr lang="en-GB" altLang="en-US"/>
              <a:t>Acceptance decisions</a:t>
            </a:r>
            <a:endParaRPr lang="en-US" altLang="en-US"/>
          </a:p>
          <a:p>
            <a:pPr lvl="1"/>
            <a:r>
              <a:rPr lang="en-GB" altLang="en-US"/>
              <a:t>Rework</a:t>
            </a:r>
            <a:endParaRPr lang="en-US" altLang="en-US"/>
          </a:p>
          <a:p>
            <a:pPr lvl="1"/>
            <a:r>
              <a:rPr lang="en-GB" altLang="en-US"/>
              <a:t>Process adjustments</a:t>
            </a:r>
            <a:endParaRPr lang="en-US" altLang="en-US"/>
          </a:p>
          <a:p>
            <a:r>
              <a:rPr lang="en-GB" altLang="en-US"/>
              <a:t>Some tools and techniques include:</a:t>
            </a:r>
            <a:endParaRPr lang="en-US" altLang="en-US"/>
          </a:p>
          <a:p>
            <a:pPr lvl="1"/>
            <a:r>
              <a:rPr lang="en-GB" altLang="en-US"/>
              <a:t>Pareto analysis – identify causes, frequency and consequences of defects.</a:t>
            </a:r>
            <a:endParaRPr lang="en-US" altLang="en-US"/>
          </a:p>
          <a:p>
            <a:pPr lvl="1"/>
            <a:r>
              <a:rPr lang="en-GB" altLang="en-US"/>
              <a:t>Statistical sampling</a:t>
            </a:r>
            <a:endParaRPr lang="en-US" altLang="en-US"/>
          </a:p>
          <a:p>
            <a:pPr lvl="1"/>
            <a:r>
              <a:rPr lang="en-GB" altLang="en-US"/>
              <a:t>Six Sigma</a:t>
            </a:r>
            <a:endParaRPr lang="en-US" altLang="en-US"/>
          </a:p>
          <a:p>
            <a:pPr lvl="1"/>
            <a:r>
              <a:rPr lang="en-GB" altLang="en-US"/>
              <a:t>Quality control charts</a:t>
            </a:r>
            <a:endParaRPr lang="en-US" altLang="en-US"/>
          </a:p>
        </p:txBody>
      </p:sp>
      <p:sp>
        <p:nvSpPr>
          <p:cNvPr id="23556" name="Slide Number Placeholder 2"/>
          <p:cNvSpPr>
            <a:spLocks noGrp="1"/>
          </p:cNvSpPr>
          <p:nvPr>
            <p:ph type="sldNum" sz="quarter" idx="4294967295"/>
          </p:nvPr>
        </p:nvSpPr>
        <p:spPr bwMode="auto">
          <a:xfrm>
            <a:off x="0" y="787400"/>
            <a:ext cx="585788"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993300"/>
              </a:buClr>
              <a:buSzPct val="127000"/>
              <a:buFont typeface="Wingdings" panose="05000000000000000000" pitchFamily="2" charset="2"/>
              <a:buChar char="ü"/>
              <a:defRPr sz="2800" b="1">
                <a:solidFill>
                  <a:schemeClr val="tx1"/>
                </a:solidFill>
                <a:latin typeface="Times New Roman" panose="02020603050405020304" pitchFamily="18" charset="0"/>
              </a:defRPr>
            </a:lvl1pPr>
            <a:lvl2pPr marL="742950" indent="-285750">
              <a:spcBef>
                <a:spcPct val="20000"/>
              </a:spcBef>
              <a:buClr>
                <a:srgbClr val="00279F"/>
              </a:buClr>
              <a:buSzPct val="127000"/>
              <a:buFont typeface="Wingdings" panose="05000000000000000000" pitchFamily="2" charset="2"/>
              <a:buChar char="ü"/>
              <a:defRPr sz="2400">
                <a:solidFill>
                  <a:schemeClr val="tx1"/>
                </a:solidFill>
                <a:latin typeface="Times New Roman" panose="02020603050405020304" pitchFamily="18" charset="0"/>
              </a:defRPr>
            </a:lvl2pPr>
            <a:lvl3pPr marL="1143000" indent="-228600">
              <a:spcBef>
                <a:spcPct val="20000"/>
              </a:spcBef>
              <a:buClr>
                <a:srgbClr val="FF9900"/>
              </a:buClr>
              <a:buSzPct val="127000"/>
              <a:buFont typeface="Wingdings" panose="05000000000000000000" pitchFamily="2" charset="2"/>
              <a:buChar char="ü"/>
              <a:defRPr sz="2000">
                <a:solidFill>
                  <a:schemeClr val="tx1"/>
                </a:solidFill>
                <a:latin typeface="Times New Roman" panose="02020603050405020304" pitchFamily="18" charset="0"/>
              </a:defRPr>
            </a:lvl3pPr>
            <a:lvl4pPr marL="1600200" indent="-228600">
              <a:spcBef>
                <a:spcPct val="20000"/>
              </a:spcBef>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4pPr>
            <a:lvl5pPr marL="2057400" indent="-228600">
              <a:spcBef>
                <a:spcPct val="20000"/>
              </a:spcBef>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5pPr>
            <a:lvl6pPr marL="25146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6pPr>
            <a:lvl7pPr marL="29718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7pPr>
            <a:lvl8pPr marL="34290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8pPr>
            <a:lvl9pPr marL="38862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9pPr>
          </a:lstStyle>
          <a:p>
            <a:pPr>
              <a:spcBef>
                <a:spcPct val="0"/>
              </a:spcBef>
              <a:buClrTx/>
              <a:buSzTx/>
              <a:buFontTx/>
              <a:buNone/>
            </a:pPr>
            <a:fld id="{24E11663-3656-4E20-B08A-F879C7ACE97B}" type="slidenum">
              <a:rPr lang="en-US" altLang="en-US" sz="2400" b="0">
                <a:solidFill>
                  <a:schemeClr val="accent1"/>
                </a:solidFill>
              </a:rPr>
              <a:pPr>
                <a:spcBef>
                  <a:spcPct val="0"/>
                </a:spcBef>
                <a:buClrTx/>
                <a:buSzTx/>
                <a:buFontTx/>
                <a:buNone/>
              </a:pPr>
              <a:t>11</a:t>
            </a:fld>
            <a:endParaRPr lang="en-US" altLang="en-US" sz="2400" b="0">
              <a:solidFill>
                <a:schemeClr val="accent1"/>
              </a:solidFill>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
          <p:cNvSpPr>
            <a:spLocks noGrp="1" noChangeArrowheads="1"/>
          </p:cNvSpPr>
          <p:nvPr>
            <p:ph type="title"/>
          </p:nvPr>
        </p:nvSpPr>
        <p:spPr>
          <a:xfrm>
            <a:off x="957263" y="752475"/>
            <a:ext cx="7762875" cy="695325"/>
          </a:xfrm>
        </p:spPr>
        <p:txBody>
          <a:bodyPr/>
          <a:lstStyle/>
          <a:p>
            <a:r>
              <a:rPr lang="en-GB" altLang="en-US"/>
              <a:t>Testing</a:t>
            </a:r>
          </a:p>
        </p:txBody>
      </p:sp>
      <p:sp>
        <p:nvSpPr>
          <p:cNvPr id="25603" name="Rectangle 2"/>
          <p:cNvSpPr>
            <a:spLocks noGrp="1" noChangeArrowheads="1"/>
          </p:cNvSpPr>
          <p:nvPr>
            <p:ph idx="1"/>
          </p:nvPr>
        </p:nvSpPr>
        <p:spPr>
          <a:xfrm>
            <a:off x="738188" y="1676400"/>
            <a:ext cx="7872412" cy="4422775"/>
          </a:xfrm>
        </p:spPr>
        <p:txBody>
          <a:bodyPr/>
          <a:lstStyle/>
          <a:p>
            <a:pPr>
              <a:lnSpc>
                <a:spcPct val="104000"/>
              </a:lnSpc>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altLang="en-US" b="0" dirty="0"/>
              <a:t>Many IS/IT professionals think of testing as a stage that comes near the end of IS/IT product development.</a:t>
            </a:r>
          </a:p>
          <a:p>
            <a:pPr>
              <a:lnSpc>
                <a:spcPct val="104000"/>
              </a:lnSpc>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altLang="en-US" b="0" dirty="0"/>
              <a:t>Testing should be done during almost every phase of the IS/IT product development life cycle.</a:t>
            </a:r>
          </a:p>
        </p:txBody>
      </p:sp>
      <p:sp>
        <p:nvSpPr>
          <p:cNvPr id="25604" name="Slide Number Placeholder 2"/>
          <p:cNvSpPr>
            <a:spLocks noGrp="1"/>
          </p:cNvSpPr>
          <p:nvPr>
            <p:ph type="sldNum" sz="quarter" idx="4294967295"/>
          </p:nvPr>
        </p:nvSpPr>
        <p:spPr bwMode="auto">
          <a:xfrm>
            <a:off x="0" y="787400"/>
            <a:ext cx="585788"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993300"/>
              </a:buClr>
              <a:buSzPct val="127000"/>
              <a:buFont typeface="Wingdings" panose="05000000000000000000" pitchFamily="2" charset="2"/>
              <a:buChar char="ü"/>
              <a:defRPr sz="2800" b="1">
                <a:solidFill>
                  <a:schemeClr val="tx1"/>
                </a:solidFill>
                <a:latin typeface="Times New Roman" panose="02020603050405020304" pitchFamily="18" charset="0"/>
              </a:defRPr>
            </a:lvl1pPr>
            <a:lvl2pPr marL="742950" indent="-285750">
              <a:spcBef>
                <a:spcPct val="20000"/>
              </a:spcBef>
              <a:buClr>
                <a:srgbClr val="00279F"/>
              </a:buClr>
              <a:buSzPct val="127000"/>
              <a:buFont typeface="Wingdings" panose="05000000000000000000" pitchFamily="2" charset="2"/>
              <a:buChar char="ü"/>
              <a:defRPr sz="2400">
                <a:solidFill>
                  <a:schemeClr val="tx1"/>
                </a:solidFill>
                <a:latin typeface="Times New Roman" panose="02020603050405020304" pitchFamily="18" charset="0"/>
              </a:defRPr>
            </a:lvl2pPr>
            <a:lvl3pPr marL="1143000" indent="-228600">
              <a:spcBef>
                <a:spcPct val="20000"/>
              </a:spcBef>
              <a:buClr>
                <a:srgbClr val="FF9900"/>
              </a:buClr>
              <a:buSzPct val="127000"/>
              <a:buFont typeface="Wingdings" panose="05000000000000000000" pitchFamily="2" charset="2"/>
              <a:buChar char="ü"/>
              <a:defRPr sz="2000">
                <a:solidFill>
                  <a:schemeClr val="tx1"/>
                </a:solidFill>
                <a:latin typeface="Times New Roman" panose="02020603050405020304" pitchFamily="18" charset="0"/>
              </a:defRPr>
            </a:lvl3pPr>
            <a:lvl4pPr marL="1600200" indent="-228600">
              <a:spcBef>
                <a:spcPct val="20000"/>
              </a:spcBef>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4pPr>
            <a:lvl5pPr marL="2057400" indent="-228600">
              <a:spcBef>
                <a:spcPct val="20000"/>
              </a:spcBef>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5pPr>
            <a:lvl6pPr marL="25146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6pPr>
            <a:lvl7pPr marL="29718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7pPr>
            <a:lvl8pPr marL="34290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8pPr>
            <a:lvl9pPr marL="38862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9pPr>
          </a:lstStyle>
          <a:p>
            <a:pPr>
              <a:spcBef>
                <a:spcPct val="0"/>
              </a:spcBef>
              <a:buClrTx/>
              <a:buSzTx/>
              <a:buFontTx/>
              <a:buNone/>
            </a:pPr>
            <a:fld id="{A7CEDBA6-C40F-4BB9-87E8-7A0325F6EB72}" type="slidenum">
              <a:rPr lang="en-US" altLang="en-US" sz="2400" b="0">
                <a:solidFill>
                  <a:schemeClr val="accent1"/>
                </a:solidFill>
              </a:rPr>
              <a:pPr>
                <a:spcBef>
                  <a:spcPct val="0"/>
                </a:spcBef>
                <a:buClrTx/>
                <a:buSzTx/>
                <a:buFontTx/>
                <a:buNone/>
              </a:pPr>
              <a:t>12</a:t>
            </a:fld>
            <a:endParaRPr lang="en-US" altLang="en-US" sz="2400" b="0">
              <a:solidFill>
                <a:schemeClr val="accent1"/>
              </a:solidFill>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1"/>
          <p:cNvSpPr>
            <a:spLocks noGrp="1" noChangeArrowheads="1"/>
          </p:cNvSpPr>
          <p:nvPr>
            <p:ph type="title"/>
          </p:nvPr>
        </p:nvSpPr>
        <p:spPr>
          <a:xfrm>
            <a:off x="1219200" y="608013"/>
            <a:ext cx="7761288" cy="723900"/>
          </a:xfrm>
        </p:spPr>
        <p:txBody>
          <a:bodyPr/>
          <a:lstStyle/>
          <a:p>
            <a:r>
              <a:rPr lang="en-GB" altLang="en-US"/>
              <a:t>Testing Tasks in the SDLC</a:t>
            </a:r>
          </a:p>
        </p:txBody>
      </p:sp>
      <p:sp>
        <p:nvSpPr>
          <p:cNvPr id="27651" name="Slide Number Placeholder 2"/>
          <p:cNvSpPr>
            <a:spLocks noGrp="1"/>
          </p:cNvSpPr>
          <p:nvPr>
            <p:ph type="sldNum" sz="quarter" idx="4294967295"/>
          </p:nvPr>
        </p:nvSpPr>
        <p:spPr bwMode="auto">
          <a:xfrm>
            <a:off x="0" y="787400"/>
            <a:ext cx="585788"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993300"/>
              </a:buClr>
              <a:buSzPct val="127000"/>
              <a:buFont typeface="Wingdings" panose="05000000000000000000" pitchFamily="2" charset="2"/>
              <a:buChar char="ü"/>
              <a:defRPr sz="2800" b="1">
                <a:solidFill>
                  <a:schemeClr val="tx1"/>
                </a:solidFill>
                <a:latin typeface="Times New Roman" panose="02020603050405020304" pitchFamily="18" charset="0"/>
              </a:defRPr>
            </a:lvl1pPr>
            <a:lvl2pPr marL="742950" indent="-285750">
              <a:spcBef>
                <a:spcPct val="20000"/>
              </a:spcBef>
              <a:buClr>
                <a:srgbClr val="00279F"/>
              </a:buClr>
              <a:buSzPct val="127000"/>
              <a:buFont typeface="Wingdings" panose="05000000000000000000" pitchFamily="2" charset="2"/>
              <a:buChar char="ü"/>
              <a:defRPr sz="2400">
                <a:solidFill>
                  <a:schemeClr val="tx1"/>
                </a:solidFill>
                <a:latin typeface="Times New Roman" panose="02020603050405020304" pitchFamily="18" charset="0"/>
              </a:defRPr>
            </a:lvl2pPr>
            <a:lvl3pPr marL="1143000" indent="-228600">
              <a:spcBef>
                <a:spcPct val="20000"/>
              </a:spcBef>
              <a:buClr>
                <a:srgbClr val="FF9900"/>
              </a:buClr>
              <a:buSzPct val="127000"/>
              <a:buFont typeface="Wingdings" panose="05000000000000000000" pitchFamily="2" charset="2"/>
              <a:buChar char="ü"/>
              <a:defRPr sz="2000">
                <a:solidFill>
                  <a:schemeClr val="tx1"/>
                </a:solidFill>
                <a:latin typeface="Times New Roman" panose="02020603050405020304" pitchFamily="18" charset="0"/>
              </a:defRPr>
            </a:lvl3pPr>
            <a:lvl4pPr marL="1600200" indent="-228600">
              <a:spcBef>
                <a:spcPct val="20000"/>
              </a:spcBef>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4pPr>
            <a:lvl5pPr marL="2057400" indent="-228600">
              <a:spcBef>
                <a:spcPct val="20000"/>
              </a:spcBef>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5pPr>
            <a:lvl6pPr marL="25146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6pPr>
            <a:lvl7pPr marL="29718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7pPr>
            <a:lvl8pPr marL="34290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8pPr>
            <a:lvl9pPr marL="38862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9pPr>
          </a:lstStyle>
          <a:p>
            <a:pPr>
              <a:spcBef>
                <a:spcPct val="0"/>
              </a:spcBef>
              <a:buClrTx/>
              <a:buSzTx/>
              <a:buFontTx/>
              <a:buNone/>
            </a:pPr>
            <a:fld id="{86D281E2-4CEC-4027-B802-4804945AC95B}" type="slidenum">
              <a:rPr lang="en-US" altLang="en-US" sz="2400" b="0">
                <a:solidFill>
                  <a:schemeClr val="accent1"/>
                </a:solidFill>
              </a:rPr>
              <a:pPr>
                <a:spcBef>
                  <a:spcPct val="0"/>
                </a:spcBef>
                <a:buClrTx/>
                <a:buSzTx/>
                <a:buFontTx/>
                <a:buNone/>
              </a:pPr>
              <a:t>13</a:t>
            </a:fld>
            <a:endParaRPr lang="en-US" altLang="en-US" sz="2400" b="0">
              <a:solidFill>
                <a:schemeClr val="accent1"/>
              </a:solidFill>
            </a:endParaRPr>
          </a:p>
        </p:txBody>
      </p:sp>
      <p:sp>
        <p:nvSpPr>
          <p:cNvPr id="27652" name="Text Box 2"/>
          <p:cNvSpPr txBox="1">
            <a:spLocks noChangeArrowheads="1"/>
          </p:cNvSpPr>
          <p:nvPr/>
        </p:nvSpPr>
        <p:spPr bwMode="auto">
          <a:xfrm>
            <a:off x="1219200" y="1524000"/>
            <a:ext cx="7239000" cy="4573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lr>
                <a:srgbClr val="993300"/>
              </a:buClr>
              <a:buSzPct val="127000"/>
              <a:buFont typeface="Wingdings" panose="05000000000000000000" pitchFamily="2" charset="2"/>
              <a:buChar char="ü"/>
              <a:defRPr sz="2800" b="1">
                <a:solidFill>
                  <a:schemeClr val="tx1"/>
                </a:solidFill>
                <a:latin typeface="Times New Roman" panose="02020603050405020304" pitchFamily="18" charset="0"/>
              </a:defRPr>
            </a:lvl1pPr>
            <a:lvl2pPr marL="742950" indent="-285750">
              <a:spcBef>
                <a:spcPct val="20000"/>
              </a:spcBef>
              <a:buClr>
                <a:srgbClr val="00279F"/>
              </a:buClr>
              <a:buSzPct val="127000"/>
              <a:buFont typeface="Wingdings" panose="05000000000000000000" pitchFamily="2" charset="2"/>
              <a:buChar char="ü"/>
              <a:defRPr sz="2400">
                <a:solidFill>
                  <a:schemeClr val="tx1"/>
                </a:solidFill>
                <a:latin typeface="Times New Roman" panose="02020603050405020304" pitchFamily="18" charset="0"/>
              </a:defRPr>
            </a:lvl2pPr>
            <a:lvl3pPr marL="1143000" indent="-228600">
              <a:spcBef>
                <a:spcPct val="20000"/>
              </a:spcBef>
              <a:buClr>
                <a:srgbClr val="FF9900"/>
              </a:buClr>
              <a:buSzPct val="127000"/>
              <a:buFont typeface="Wingdings" panose="05000000000000000000" pitchFamily="2" charset="2"/>
              <a:buChar char="ü"/>
              <a:defRPr sz="2000">
                <a:solidFill>
                  <a:schemeClr val="tx1"/>
                </a:solidFill>
                <a:latin typeface="Times New Roman" panose="02020603050405020304" pitchFamily="18" charset="0"/>
              </a:defRPr>
            </a:lvl3pPr>
            <a:lvl4pPr marL="1600200" indent="-228600">
              <a:spcBef>
                <a:spcPct val="20000"/>
              </a:spcBef>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4pPr>
            <a:lvl5pPr marL="2057400" indent="-228600">
              <a:spcBef>
                <a:spcPct val="20000"/>
              </a:spcBef>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5pPr>
            <a:lvl6pPr marL="25146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6pPr>
            <a:lvl7pPr marL="29718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7pPr>
            <a:lvl8pPr marL="34290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8pPr>
            <a:lvl9pPr marL="38862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9pPr>
          </a:lstStyle>
          <a:p>
            <a:pPr eaLnBrk="1" hangingPunct="1">
              <a:lnSpc>
                <a:spcPct val="96000"/>
              </a:lnSpc>
              <a:spcBef>
                <a:spcPct val="0"/>
              </a:spcBef>
              <a:buClr>
                <a:srgbClr val="000000"/>
              </a:buClr>
              <a:buSzTx/>
              <a:buFont typeface="Times New Roman" panose="02020603050405020304" pitchFamily="18" charset="0"/>
              <a:buNone/>
            </a:pPr>
            <a:endParaRPr lang="en-US" altLang="en-US" sz="2400" b="0">
              <a:solidFill>
                <a:schemeClr val="bg1"/>
              </a:solidFill>
            </a:endParaRPr>
          </a:p>
        </p:txBody>
      </p:sp>
      <p:pic>
        <p:nvPicPr>
          <p:cNvPr id="2765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8800" y="1563688"/>
            <a:ext cx="5410200" cy="5065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1"/>
          <p:cNvSpPr>
            <a:spLocks noGrp="1" noChangeArrowheads="1"/>
          </p:cNvSpPr>
          <p:nvPr>
            <p:ph type="title"/>
          </p:nvPr>
        </p:nvSpPr>
        <p:spPr>
          <a:xfrm>
            <a:off x="990600" y="609600"/>
            <a:ext cx="7761288" cy="838200"/>
          </a:xfrm>
        </p:spPr>
        <p:txBody>
          <a:bodyPr/>
          <a:lstStyle/>
          <a:p>
            <a:r>
              <a:rPr lang="en-GB" altLang="en-US"/>
              <a:t>Types of Tests</a:t>
            </a:r>
          </a:p>
        </p:txBody>
      </p:sp>
      <p:sp>
        <p:nvSpPr>
          <p:cNvPr id="111619" name="Rectangle 2"/>
          <p:cNvSpPr>
            <a:spLocks noGrp="1" noChangeArrowheads="1"/>
          </p:cNvSpPr>
          <p:nvPr>
            <p:ph idx="1"/>
          </p:nvPr>
        </p:nvSpPr>
        <p:spPr>
          <a:xfrm>
            <a:off x="914400" y="1597025"/>
            <a:ext cx="7772400" cy="4575175"/>
          </a:xfrm>
        </p:spPr>
        <p:txBody>
          <a:bodyPr rtlCol="0">
            <a:normAutofit lnSpcReduction="10000"/>
          </a:bodyPr>
          <a:lstStyle/>
          <a:p>
            <a:pPr>
              <a:defRPr/>
            </a:pPr>
            <a:r>
              <a:rPr lang="en-GB" dirty="0"/>
              <a:t>Unit testing </a:t>
            </a:r>
            <a:r>
              <a:rPr lang="en-GB" b="0" dirty="0"/>
              <a:t>tests each individual component (often a program) to ensure it is as defect-free as possible.</a:t>
            </a:r>
            <a:endParaRPr lang="en-US" b="0" dirty="0"/>
          </a:p>
          <a:p>
            <a:pPr>
              <a:defRPr/>
            </a:pPr>
            <a:r>
              <a:rPr lang="en-GB" dirty="0"/>
              <a:t>Integration testing </a:t>
            </a:r>
            <a:r>
              <a:rPr lang="en-GB" b="0" dirty="0"/>
              <a:t>occurs between unit and system testing to test functionally grouped components.</a:t>
            </a:r>
            <a:endParaRPr lang="en-US" b="0" dirty="0"/>
          </a:p>
          <a:p>
            <a:pPr>
              <a:defRPr/>
            </a:pPr>
            <a:r>
              <a:rPr lang="en-GB" dirty="0"/>
              <a:t>System testing </a:t>
            </a:r>
            <a:r>
              <a:rPr lang="en-GB" b="0" dirty="0"/>
              <a:t>tests the entire system as one entity.</a:t>
            </a:r>
            <a:endParaRPr lang="en-US" b="0" dirty="0"/>
          </a:p>
          <a:p>
            <a:pPr>
              <a:defRPr/>
            </a:pPr>
            <a:r>
              <a:rPr lang="en-GB" dirty="0"/>
              <a:t>User acceptance testing </a:t>
            </a:r>
            <a:r>
              <a:rPr lang="en-GB" b="0" dirty="0"/>
              <a:t>is an independent test performed by end users prior to accepting the delivered system.</a:t>
            </a:r>
            <a:endParaRPr lang="en-GB" altLang="en-US" sz="2200" b="0" dirty="0">
              <a:solidFill>
                <a:schemeClr val="tx1">
                  <a:lumMod val="75000"/>
                  <a:lumOff val="25000"/>
                </a:schemeClr>
              </a:solidFill>
            </a:endParaRPr>
          </a:p>
        </p:txBody>
      </p:sp>
      <p:sp>
        <p:nvSpPr>
          <p:cNvPr id="29700" name="Slide Number Placeholder 2"/>
          <p:cNvSpPr>
            <a:spLocks noGrp="1"/>
          </p:cNvSpPr>
          <p:nvPr>
            <p:ph type="sldNum" sz="quarter" idx="4294967295"/>
          </p:nvPr>
        </p:nvSpPr>
        <p:spPr bwMode="auto">
          <a:xfrm>
            <a:off x="0" y="787400"/>
            <a:ext cx="585788"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993300"/>
              </a:buClr>
              <a:buSzPct val="127000"/>
              <a:buFont typeface="Wingdings" panose="05000000000000000000" pitchFamily="2" charset="2"/>
              <a:buChar char="ü"/>
              <a:defRPr sz="2800" b="1">
                <a:solidFill>
                  <a:schemeClr val="tx1"/>
                </a:solidFill>
                <a:latin typeface="Times New Roman" panose="02020603050405020304" pitchFamily="18" charset="0"/>
              </a:defRPr>
            </a:lvl1pPr>
            <a:lvl2pPr marL="742950" indent="-285750">
              <a:spcBef>
                <a:spcPct val="20000"/>
              </a:spcBef>
              <a:buClr>
                <a:srgbClr val="00279F"/>
              </a:buClr>
              <a:buSzPct val="127000"/>
              <a:buFont typeface="Wingdings" panose="05000000000000000000" pitchFamily="2" charset="2"/>
              <a:buChar char="ü"/>
              <a:defRPr sz="2400">
                <a:solidFill>
                  <a:schemeClr val="tx1"/>
                </a:solidFill>
                <a:latin typeface="Times New Roman" panose="02020603050405020304" pitchFamily="18" charset="0"/>
              </a:defRPr>
            </a:lvl2pPr>
            <a:lvl3pPr marL="1143000" indent="-228600">
              <a:spcBef>
                <a:spcPct val="20000"/>
              </a:spcBef>
              <a:buClr>
                <a:srgbClr val="FF9900"/>
              </a:buClr>
              <a:buSzPct val="127000"/>
              <a:buFont typeface="Wingdings" panose="05000000000000000000" pitchFamily="2" charset="2"/>
              <a:buChar char="ü"/>
              <a:defRPr sz="2000">
                <a:solidFill>
                  <a:schemeClr val="tx1"/>
                </a:solidFill>
                <a:latin typeface="Times New Roman" panose="02020603050405020304" pitchFamily="18" charset="0"/>
              </a:defRPr>
            </a:lvl3pPr>
            <a:lvl4pPr marL="1600200" indent="-228600">
              <a:spcBef>
                <a:spcPct val="20000"/>
              </a:spcBef>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4pPr>
            <a:lvl5pPr marL="2057400" indent="-228600">
              <a:spcBef>
                <a:spcPct val="20000"/>
              </a:spcBef>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5pPr>
            <a:lvl6pPr marL="25146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6pPr>
            <a:lvl7pPr marL="29718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7pPr>
            <a:lvl8pPr marL="34290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8pPr>
            <a:lvl9pPr marL="38862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9pPr>
          </a:lstStyle>
          <a:p>
            <a:pPr>
              <a:spcBef>
                <a:spcPct val="0"/>
              </a:spcBef>
              <a:buClrTx/>
              <a:buSzTx/>
              <a:buFontTx/>
              <a:buNone/>
            </a:pPr>
            <a:fld id="{DA0C17C2-5BDC-4F45-B4DF-BF7EB8D493ED}" type="slidenum">
              <a:rPr lang="en-US" altLang="en-US" sz="2400" b="0">
                <a:solidFill>
                  <a:schemeClr val="accent1"/>
                </a:solidFill>
              </a:rPr>
              <a:pPr>
                <a:spcBef>
                  <a:spcPct val="0"/>
                </a:spcBef>
                <a:buClrTx/>
                <a:buSzTx/>
                <a:buFontTx/>
                <a:buNone/>
              </a:pPr>
              <a:t>14</a:t>
            </a:fld>
            <a:endParaRPr lang="en-US" altLang="en-US" sz="2400" b="0">
              <a:solidFill>
                <a:schemeClr val="accent1"/>
              </a:solidFill>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1"/>
          <p:cNvSpPr>
            <a:spLocks noGrp="1" noChangeArrowheads="1"/>
          </p:cNvSpPr>
          <p:nvPr>
            <p:ph type="title"/>
          </p:nvPr>
        </p:nvSpPr>
        <p:spPr>
          <a:xfrm>
            <a:off x="1219200" y="787400"/>
            <a:ext cx="7761288" cy="660400"/>
          </a:xfrm>
        </p:spPr>
        <p:txBody>
          <a:bodyPr/>
          <a:lstStyle/>
          <a:p>
            <a:r>
              <a:rPr lang="en-GB" altLang="en-US" dirty="0"/>
              <a:t>Testing Alone is Not Enough</a:t>
            </a:r>
          </a:p>
        </p:txBody>
      </p:sp>
      <p:sp>
        <p:nvSpPr>
          <p:cNvPr id="52227" name="Rectangle 2"/>
          <p:cNvSpPr>
            <a:spLocks noGrp="1" noChangeArrowheads="1"/>
          </p:cNvSpPr>
          <p:nvPr>
            <p:ph idx="1"/>
          </p:nvPr>
        </p:nvSpPr>
        <p:spPr>
          <a:xfrm>
            <a:off x="457200" y="1600200"/>
            <a:ext cx="8001000" cy="4618038"/>
          </a:xfrm>
        </p:spPr>
        <p:txBody>
          <a:bodyPr rtlCol="0">
            <a:normAutofit fontScale="92500" lnSpcReduction="20000"/>
          </a:bodyPr>
          <a:lstStyle/>
          <a:p>
            <a:pPr>
              <a:defRPr/>
            </a:pPr>
            <a:r>
              <a:rPr lang="en-GB" b="0" dirty="0"/>
              <a:t>Watts S. Humphrey, a renowned expert on software quality, defines a software defect as anything that must be changed before delivery of the program.</a:t>
            </a:r>
            <a:endParaRPr lang="en-US" b="0" dirty="0"/>
          </a:p>
          <a:p>
            <a:pPr>
              <a:defRPr/>
            </a:pPr>
            <a:r>
              <a:rPr lang="en-GB" b="0" dirty="0"/>
              <a:t>Testing does not sufficiently prevent software defects because:</a:t>
            </a:r>
            <a:endParaRPr lang="en-US" b="0" dirty="0"/>
          </a:p>
          <a:p>
            <a:pPr lvl="1">
              <a:defRPr/>
            </a:pPr>
            <a:r>
              <a:rPr lang="en-GB" dirty="0"/>
              <a:t>The number of ways to test a complex system is huge.</a:t>
            </a:r>
            <a:endParaRPr lang="en-US" dirty="0"/>
          </a:p>
          <a:p>
            <a:pPr lvl="1">
              <a:defRPr/>
            </a:pPr>
            <a:r>
              <a:rPr lang="en-GB" dirty="0"/>
              <a:t>Users will continue to invent new ways to use a system that its developers never considered.</a:t>
            </a:r>
            <a:endParaRPr lang="en-US" dirty="0"/>
          </a:p>
          <a:p>
            <a:pPr>
              <a:defRPr/>
            </a:pPr>
            <a:r>
              <a:rPr lang="en-GB" b="0" dirty="0"/>
              <a:t>Humphrey suggests that people rethink the software development process to provide </a:t>
            </a:r>
            <a:r>
              <a:rPr lang="en-GB" b="0" i="1" dirty="0"/>
              <a:t>no</a:t>
            </a:r>
            <a:r>
              <a:rPr lang="en-GB" b="0" dirty="0"/>
              <a:t> potential defects when you enter system testing; developers must be responsible for providing error-free code at each stage of testing.</a:t>
            </a:r>
            <a:endParaRPr lang="en-US" b="0" dirty="0"/>
          </a:p>
        </p:txBody>
      </p:sp>
      <p:sp>
        <p:nvSpPr>
          <p:cNvPr id="31748" name="Slide Number Placeholder 2"/>
          <p:cNvSpPr>
            <a:spLocks noGrp="1"/>
          </p:cNvSpPr>
          <p:nvPr>
            <p:ph type="sldNum" sz="quarter" idx="4294967295"/>
          </p:nvPr>
        </p:nvSpPr>
        <p:spPr bwMode="auto">
          <a:xfrm>
            <a:off x="0" y="787400"/>
            <a:ext cx="585788"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993300"/>
              </a:buClr>
              <a:buSzPct val="127000"/>
              <a:buFont typeface="Wingdings" panose="05000000000000000000" pitchFamily="2" charset="2"/>
              <a:buChar char="ü"/>
              <a:defRPr sz="2800" b="1">
                <a:solidFill>
                  <a:schemeClr val="tx1"/>
                </a:solidFill>
                <a:latin typeface="Times New Roman" panose="02020603050405020304" pitchFamily="18" charset="0"/>
              </a:defRPr>
            </a:lvl1pPr>
            <a:lvl2pPr marL="742950" indent="-285750">
              <a:spcBef>
                <a:spcPct val="20000"/>
              </a:spcBef>
              <a:buClr>
                <a:srgbClr val="00279F"/>
              </a:buClr>
              <a:buSzPct val="127000"/>
              <a:buFont typeface="Wingdings" panose="05000000000000000000" pitchFamily="2" charset="2"/>
              <a:buChar char="ü"/>
              <a:defRPr sz="2400">
                <a:solidFill>
                  <a:schemeClr val="tx1"/>
                </a:solidFill>
                <a:latin typeface="Times New Roman" panose="02020603050405020304" pitchFamily="18" charset="0"/>
              </a:defRPr>
            </a:lvl2pPr>
            <a:lvl3pPr marL="1143000" indent="-228600">
              <a:spcBef>
                <a:spcPct val="20000"/>
              </a:spcBef>
              <a:buClr>
                <a:srgbClr val="FF9900"/>
              </a:buClr>
              <a:buSzPct val="127000"/>
              <a:buFont typeface="Wingdings" panose="05000000000000000000" pitchFamily="2" charset="2"/>
              <a:buChar char="ü"/>
              <a:defRPr sz="2000">
                <a:solidFill>
                  <a:schemeClr val="tx1"/>
                </a:solidFill>
                <a:latin typeface="Times New Roman" panose="02020603050405020304" pitchFamily="18" charset="0"/>
              </a:defRPr>
            </a:lvl3pPr>
            <a:lvl4pPr marL="1600200" indent="-228600">
              <a:spcBef>
                <a:spcPct val="20000"/>
              </a:spcBef>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4pPr>
            <a:lvl5pPr marL="2057400" indent="-228600">
              <a:spcBef>
                <a:spcPct val="20000"/>
              </a:spcBef>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5pPr>
            <a:lvl6pPr marL="25146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6pPr>
            <a:lvl7pPr marL="29718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7pPr>
            <a:lvl8pPr marL="34290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8pPr>
            <a:lvl9pPr marL="38862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9pPr>
          </a:lstStyle>
          <a:p>
            <a:pPr>
              <a:spcBef>
                <a:spcPct val="0"/>
              </a:spcBef>
              <a:buClrTx/>
              <a:buSzTx/>
              <a:buFontTx/>
              <a:buNone/>
            </a:pPr>
            <a:fld id="{478E8B35-50FC-4BCC-96B2-F268547AF93B}" type="slidenum">
              <a:rPr lang="en-US" altLang="en-US" sz="2400" b="0">
                <a:solidFill>
                  <a:schemeClr val="accent1"/>
                </a:solidFill>
              </a:rPr>
              <a:pPr>
                <a:spcBef>
                  <a:spcPct val="0"/>
                </a:spcBef>
                <a:buClrTx/>
                <a:buSzTx/>
                <a:buFontTx/>
                <a:buNone/>
              </a:pPr>
              <a:t>15</a:t>
            </a:fld>
            <a:endParaRPr lang="en-US" altLang="en-US" sz="2400" b="0">
              <a:solidFill>
                <a:schemeClr val="accent1"/>
              </a:solidFill>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1524000" y="614363"/>
            <a:ext cx="6348413" cy="757237"/>
          </a:xfrm>
        </p:spPr>
        <p:txBody>
          <a:bodyPr/>
          <a:lstStyle/>
          <a:p>
            <a:r>
              <a:rPr lang="en-US" altLang="en-US"/>
              <a:t>Tools for quality</a:t>
            </a:r>
            <a:endParaRPr lang="en-GB" altLang="en-US"/>
          </a:p>
        </p:txBody>
      </p:sp>
      <p:sp>
        <p:nvSpPr>
          <p:cNvPr id="33795" name="Content Placeholder 2"/>
          <p:cNvSpPr>
            <a:spLocks noGrp="1"/>
          </p:cNvSpPr>
          <p:nvPr>
            <p:ph idx="1"/>
          </p:nvPr>
        </p:nvSpPr>
        <p:spPr>
          <a:xfrm>
            <a:off x="609600" y="1676400"/>
            <a:ext cx="7620000" cy="4572000"/>
          </a:xfrm>
        </p:spPr>
        <p:txBody>
          <a:bodyPr/>
          <a:lstStyle/>
          <a:p>
            <a:r>
              <a:rPr lang="en-US" altLang="en-US" b="0"/>
              <a:t>Flow charts/Diagrams</a:t>
            </a:r>
          </a:p>
          <a:p>
            <a:r>
              <a:rPr lang="en-US" altLang="en-US" b="0"/>
              <a:t>Cause – effect diagrams /Fish bone diagrams</a:t>
            </a:r>
          </a:p>
          <a:p>
            <a:r>
              <a:rPr lang="en-US" altLang="en-US" b="0"/>
              <a:t>Tally sheets/ Lists – contain quality parameters for evaluation</a:t>
            </a:r>
          </a:p>
          <a:p>
            <a:r>
              <a:rPr lang="en-US" altLang="en-US" b="0"/>
              <a:t>Pareto diagrams -</a:t>
            </a:r>
            <a:r>
              <a:rPr lang="en-GB" altLang="en-US" b="0"/>
              <a:t>exist as a special form of vertical bar chart and are used to identify the vital few sources that are responsible for causing most of a problem’s effects. Typically, it will be organized into categories that measure either frequencies or consequences.</a:t>
            </a:r>
            <a:endParaRPr lang="en-US" altLang="en-US" b="0"/>
          </a:p>
        </p:txBody>
      </p:sp>
      <p:sp>
        <p:nvSpPr>
          <p:cNvPr id="33796" name="Slide Number Placeholder 3"/>
          <p:cNvSpPr>
            <a:spLocks noGrp="1"/>
          </p:cNvSpPr>
          <p:nvPr>
            <p:ph type="sldNum" sz="quarter" idx="4294967295"/>
          </p:nvPr>
        </p:nvSpPr>
        <p:spPr bwMode="auto">
          <a:xfrm>
            <a:off x="0" y="787400"/>
            <a:ext cx="585788"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993300"/>
              </a:buClr>
              <a:buSzPct val="127000"/>
              <a:buFont typeface="Wingdings" panose="05000000000000000000" pitchFamily="2" charset="2"/>
              <a:buChar char="ü"/>
              <a:defRPr sz="2800" b="1">
                <a:solidFill>
                  <a:schemeClr val="tx1"/>
                </a:solidFill>
                <a:latin typeface="Times New Roman" panose="02020603050405020304" pitchFamily="18" charset="0"/>
              </a:defRPr>
            </a:lvl1pPr>
            <a:lvl2pPr marL="742950" indent="-285750">
              <a:spcBef>
                <a:spcPct val="20000"/>
              </a:spcBef>
              <a:buClr>
                <a:srgbClr val="00279F"/>
              </a:buClr>
              <a:buSzPct val="127000"/>
              <a:buFont typeface="Wingdings" panose="05000000000000000000" pitchFamily="2" charset="2"/>
              <a:buChar char="ü"/>
              <a:defRPr sz="2400">
                <a:solidFill>
                  <a:schemeClr val="tx1"/>
                </a:solidFill>
                <a:latin typeface="Times New Roman" panose="02020603050405020304" pitchFamily="18" charset="0"/>
              </a:defRPr>
            </a:lvl2pPr>
            <a:lvl3pPr marL="1143000" indent="-228600">
              <a:spcBef>
                <a:spcPct val="20000"/>
              </a:spcBef>
              <a:buClr>
                <a:srgbClr val="FF9900"/>
              </a:buClr>
              <a:buSzPct val="127000"/>
              <a:buFont typeface="Wingdings" panose="05000000000000000000" pitchFamily="2" charset="2"/>
              <a:buChar char="ü"/>
              <a:defRPr sz="2000">
                <a:solidFill>
                  <a:schemeClr val="tx1"/>
                </a:solidFill>
                <a:latin typeface="Times New Roman" panose="02020603050405020304" pitchFamily="18" charset="0"/>
              </a:defRPr>
            </a:lvl3pPr>
            <a:lvl4pPr marL="1600200" indent="-228600">
              <a:spcBef>
                <a:spcPct val="20000"/>
              </a:spcBef>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4pPr>
            <a:lvl5pPr marL="2057400" indent="-228600">
              <a:spcBef>
                <a:spcPct val="20000"/>
              </a:spcBef>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5pPr>
            <a:lvl6pPr marL="25146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6pPr>
            <a:lvl7pPr marL="29718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7pPr>
            <a:lvl8pPr marL="34290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8pPr>
            <a:lvl9pPr marL="38862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9pPr>
          </a:lstStyle>
          <a:p>
            <a:pPr>
              <a:spcBef>
                <a:spcPct val="0"/>
              </a:spcBef>
              <a:buClrTx/>
              <a:buSzTx/>
              <a:buFontTx/>
              <a:buNone/>
            </a:pPr>
            <a:fld id="{AA5A5F30-AC21-4377-99FA-9132024E1C9C}" type="slidenum">
              <a:rPr lang="en-US" altLang="en-US" sz="2400" b="0">
                <a:solidFill>
                  <a:schemeClr val="accent1"/>
                </a:solidFill>
              </a:rPr>
              <a:pPr>
                <a:spcBef>
                  <a:spcPct val="0"/>
                </a:spcBef>
                <a:buClrTx/>
                <a:buSzTx/>
                <a:buFontTx/>
                <a:buNone/>
              </a:pPr>
              <a:t>16</a:t>
            </a:fld>
            <a:endParaRPr lang="en-US" altLang="en-US" sz="2400" b="0">
              <a:solidFill>
                <a:schemeClr val="accent1"/>
              </a:solidFill>
            </a:endParaRPr>
          </a:p>
        </p:txBody>
      </p:sp>
    </p:spTree>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1524000" y="614363"/>
            <a:ext cx="6348413" cy="757237"/>
          </a:xfrm>
        </p:spPr>
        <p:txBody>
          <a:bodyPr/>
          <a:lstStyle/>
          <a:p>
            <a:r>
              <a:rPr lang="en-US" altLang="en-US"/>
              <a:t>Tools for quality</a:t>
            </a:r>
            <a:endParaRPr lang="en-GB" altLang="en-US"/>
          </a:p>
        </p:txBody>
      </p:sp>
      <p:sp>
        <p:nvSpPr>
          <p:cNvPr id="3" name="Content Placeholder 2"/>
          <p:cNvSpPr>
            <a:spLocks noGrp="1"/>
          </p:cNvSpPr>
          <p:nvPr>
            <p:ph idx="1"/>
          </p:nvPr>
        </p:nvSpPr>
        <p:spPr>
          <a:xfrm>
            <a:off x="609600" y="1676400"/>
            <a:ext cx="8077200" cy="4572000"/>
          </a:xfrm>
        </p:spPr>
        <p:txBody>
          <a:bodyPr rtlCol="0">
            <a:noAutofit/>
          </a:bodyPr>
          <a:lstStyle/>
          <a:p>
            <a:pPr>
              <a:defRPr/>
            </a:pPr>
            <a:r>
              <a:rPr lang="en-US" b="0" dirty="0"/>
              <a:t>Histogram - </a:t>
            </a:r>
            <a:r>
              <a:rPr lang="en-GB" b="0" dirty="0"/>
              <a:t>are a special form of bar chart and are used to describe the central tendency, dispersion, and shape of a statistical distribution.</a:t>
            </a:r>
            <a:endParaRPr lang="en-US" b="0" dirty="0"/>
          </a:p>
          <a:p>
            <a:pPr>
              <a:defRPr/>
            </a:pPr>
            <a:r>
              <a:rPr lang="en-US" b="0" dirty="0"/>
              <a:t>Control charts – Based on upper and lower limits that give a picture </a:t>
            </a:r>
          </a:p>
          <a:p>
            <a:pPr lvl="1">
              <a:defRPr/>
            </a:pPr>
            <a:r>
              <a:rPr lang="en-GB" sz="2300" b="0" dirty="0"/>
              <a:t>Used to monitor process stability by plotting data points over time against a centre line (mean) and upper/lower control limits. It determines if a process is in or out of control. The project manager use the statistically calculated control limits to identify the points at which corrective action will be taken to prevent unnatural performance. </a:t>
            </a:r>
            <a:endParaRPr lang="en-US" sz="2300" b="0" dirty="0"/>
          </a:p>
        </p:txBody>
      </p:sp>
      <p:sp>
        <p:nvSpPr>
          <p:cNvPr id="34820" name="Slide Number Placeholder 3"/>
          <p:cNvSpPr>
            <a:spLocks noGrp="1"/>
          </p:cNvSpPr>
          <p:nvPr>
            <p:ph type="sldNum" sz="quarter" idx="4294967295"/>
          </p:nvPr>
        </p:nvSpPr>
        <p:spPr bwMode="auto">
          <a:xfrm>
            <a:off x="0" y="787400"/>
            <a:ext cx="585788"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993300"/>
              </a:buClr>
              <a:buSzPct val="127000"/>
              <a:buFont typeface="Wingdings" panose="05000000000000000000" pitchFamily="2" charset="2"/>
              <a:buChar char="ü"/>
              <a:defRPr sz="2800" b="1">
                <a:solidFill>
                  <a:schemeClr val="tx1"/>
                </a:solidFill>
                <a:latin typeface="Times New Roman" panose="02020603050405020304" pitchFamily="18" charset="0"/>
              </a:defRPr>
            </a:lvl1pPr>
            <a:lvl2pPr marL="742950" indent="-285750">
              <a:spcBef>
                <a:spcPct val="20000"/>
              </a:spcBef>
              <a:buClr>
                <a:srgbClr val="00279F"/>
              </a:buClr>
              <a:buSzPct val="127000"/>
              <a:buFont typeface="Wingdings" panose="05000000000000000000" pitchFamily="2" charset="2"/>
              <a:buChar char="ü"/>
              <a:defRPr sz="2400">
                <a:solidFill>
                  <a:schemeClr val="tx1"/>
                </a:solidFill>
                <a:latin typeface="Times New Roman" panose="02020603050405020304" pitchFamily="18" charset="0"/>
              </a:defRPr>
            </a:lvl2pPr>
            <a:lvl3pPr marL="1143000" indent="-228600">
              <a:spcBef>
                <a:spcPct val="20000"/>
              </a:spcBef>
              <a:buClr>
                <a:srgbClr val="FF9900"/>
              </a:buClr>
              <a:buSzPct val="127000"/>
              <a:buFont typeface="Wingdings" panose="05000000000000000000" pitchFamily="2" charset="2"/>
              <a:buChar char="ü"/>
              <a:defRPr sz="2000">
                <a:solidFill>
                  <a:schemeClr val="tx1"/>
                </a:solidFill>
                <a:latin typeface="Times New Roman" panose="02020603050405020304" pitchFamily="18" charset="0"/>
              </a:defRPr>
            </a:lvl3pPr>
            <a:lvl4pPr marL="1600200" indent="-228600">
              <a:spcBef>
                <a:spcPct val="20000"/>
              </a:spcBef>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4pPr>
            <a:lvl5pPr marL="2057400" indent="-228600">
              <a:spcBef>
                <a:spcPct val="20000"/>
              </a:spcBef>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5pPr>
            <a:lvl6pPr marL="25146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6pPr>
            <a:lvl7pPr marL="29718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7pPr>
            <a:lvl8pPr marL="34290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8pPr>
            <a:lvl9pPr marL="38862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9pPr>
          </a:lstStyle>
          <a:p>
            <a:pPr>
              <a:spcBef>
                <a:spcPct val="0"/>
              </a:spcBef>
              <a:buClrTx/>
              <a:buSzTx/>
              <a:buFontTx/>
              <a:buNone/>
            </a:pPr>
            <a:fld id="{ACDEBEA3-AA7C-4229-A1B5-21445A81785B}" type="slidenum">
              <a:rPr lang="en-US" altLang="en-US" sz="2400" b="0">
                <a:solidFill>
                  <a:schemeClr val="accent1"/>
                </a:solidFill>
              </a:rPr>
              <a:pPr>
                <a:spcBef>
                  <a:spcPct val="0"/>
                </a:spcBef>
                <a:buClrTx/>
                <a:buSzTx/>
                <a:buFontTx/>
                <a:buNone/>
              </a:pPr>
              <a:t>17</a:t>
            </a:fld>
            <a:endParaRPr lang="en-US" altLang="en-US" sz="2400" b="0">
              <a:solidFill>
                <a:schemeClr val="accent1"/>
              </a:solidFill>
            </a:endParaRPr>
          </a:p>
        </p:txBody>
      </p:sp>
    </p:spTree>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A4646C-978D-3952-08D3-A0E61A34BE07}"/>
            </a:ext>
          </a:extLst>
        </p:cNvPr>
        <p:cNvGrpSpPr/>
        <p:nvPr/>
      </p:nvGrpSpPr>
      <p:grpSpPr>
        <a:xfrm>
          <a:off x="0" y="0"/>
          <a:ext cx="0" cy="0"/>
          <a:chOff x="0" y="0"/>
          <a:chExt cx="0" cy="0"/>
        </a:xfrm>
      </p:grpSpPr>
      <p:sp>
        <p:nvSpPr>
          <p:cNvPr id="34818" name="Title 1">
            <a:extLst>
              <a:ext uri="{FF2B5EF4-FFF2-40B4-BE49-F238E27FC236}">
                <a16:creationId xmlns:a16="http://schemas.microsoft.com/office/drawing/2014/main" id="{205DA026-BBB3-EE25-5179-0470601399F4}"/>
              </a:ext>
            </a:extLst>
          </p:cNvPr>
          <p:cNvSpPr>
            <a:spLocks noGrp="1"/>
          </p:cNvSpPr>
          <p:nvPr>
            <p:ph type="title"/>
          </p:nvPr>
        </p:nvSpPr>
        <p:spPr>
          <a:xfrm>
            <a:off x="1524000" y="614363"/>
            <a:ext cx="6348413" cy="757237"/>
          </a:xfrm>
        </p:spPr>
        <p:txBody>
          <a:bodyPr/>
          <a:lstStyle/>
          <a:p>
            <a:r>
              <a:rPr lang="en-US" altLang="en-US"/>
              <a:t>Tools for quality</a:t>
            </a:r>
            <a:endParaRPr lang="en-GB" altLang="en-US"/>
          </a:p>
        </p:txBody>
      </p:sp>
      <p:sp>
        <p:nvSpPr>
          <p:cNvPr id="3" name="Content Placeholder 2">
            <a:extLst>
              <a:ext uri="{FF2B5EF4-FFF2-40B4-BE49-F238E27FC236}">
                <a16:creationId xmlns:a16="http://schemas.microsoft.com/office/drawing/2014/main" id="{6EB01078-74F6-6468-7CD2-38C86DA48EC2}"/>
              </a:ext>
            </a:extLst>
          </p:cNvPr>
          <p:cNvSpPr>
            <a:spLocks noGrp="1"/>
          </p:cNvSpPr>
          <p:nvPr>
            <p:ph idx="1"/>
          </p:nvPr>
        </p:nvSpPr>
        <p:spPr>
          <a:xfrm>
            <a:off x="609600" y="1676400"/>
            <a:ext cx="8077200" cy="4572000"/>
          </a:xfrm>
        </p:spPr>
        <p:txBody>
          <a:bodyPr rtlCol="0">
            <a:noAutofit/>
          </a:bodyPr>
          <a:lstStyle/>
          <a:p>
            <a:pPr>
              <a:defRPr/>
            </a:pPr>
            <a:r>
              <a:rPr lang="en-US" b="0" dirty="0"/>
              <a:t>Scatter diagrams – Considers a correlation and root cause between a dependent vs an independent variable such as process inputs and defect rates to visualize if a positive, negative or no relationship exists between, allowing for data-driven decisions. </a:t>
            </a:r>
          </a:p>
          <a:p>
            <a:pPr>
              <a:defRPr/>
            </a:pPr>
            <a:r>
              <a:rPr lang="en-US" b="0" dirty="0"/>
              <a:t>Others include – Brainstorming,</a:t>
            </a:r>
            <a:endParaRPr lang="en-US" b="0" dirty="0">
              <a:solidFill>
                <a:schemeClr val="tx1">
                  <a:lumMod val="75000"/>
                  <a:lumOff val="25000"/>
                </a:schemeClr>
              </a:solidFill>
            </a:endParaRPr>
          </a:p>
          <a:p>
            <a:pPr fontAlgn="auto">
              <a:spcAft>
                <a:spcPts val="0"/>
              </a:spcAft>
              <a:buFont typeface="Wingdings 3" charset="2"/>
              <a:buChar char=""/>
              <a:defRPr/>
            </a:pPr>
            <a:endParaRPr lang="en-US" b="0" dirty="0">
              <a:solidFill>
                <a:schemeClr val="tx1">
                  <a:lumMod val="75000"/>
                  <a:lumOff val="25000"/>
                </a:schemeClr>
              </a:solidFill>
            </a:endParaRPr>
          </a:p>
          <a:p>
            <a:pPr fontAlgn="auto">
              <a:spcAft>
                <a:spcPts val="0"/>
              </a:spcAft>
              <a:buFont typeface="Wingdings 3" charset="2"/>
              <a:buChar char=""/>
              <a:defRPr/>
            </a:pPr>
            <a:endParaRPr lang="en-GB" b="0" dirty="0">
              <a:solidFill>
                <a:schemeClr val="tx1">
                  <a:lumMod val="75000"/>
                  <a:lumOff val="25000"/>
                </a:schemeClr>
              </a:solidFill>
            </a:endParaRPr>
          </a:p>
        </p:txBody>
      </p:sp>
      <p:sp>
        <p:nvSpPr>
          <p:cNvPr id="34820" name="Slide Number Placeholder 3">
            <a:extLst>
              <a:ext uri="{FF2B5EF4-FFF2-40B4-BE49-F238E27FC236}">
                <a16:creationId xmlns:a16="http://schemas.microsoft.com/office/drawing/2014/main" id="{49CF5548-2A10-FE41-AC8F-6AF85D640807}"/>
              </a:ext>
            </a:extLst>
          </p:cNvPr>
          <p:cNvSpPr>
            <a:spLocks noGrp="1"/>
          </p:cNvSpPr>
          <p:nvPr>
            <p:ph type="sldNum" sz="quarter" idx="4294967295"/>
          </p:nvPr>
        </p:nvSpPr>
        <p:spPr bwMode="auto">
          <a:xfrm>
            <a:off x="0" y="787400"/>
            <a:ext cx="585788"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993300"/>
              </a:buClr>
              <a:buSzPct val="127000"/>
              <a:buFont typeface="Wingdings" panose="05000000000000000000" pitchFamily="2" charset="2"/>
              <a:buChar char="ü"/>
              <a:defRPr sz="2800" b="1">
                <a:solidFill>
                  <a:schemeClr val="tx1"/>
                </a:solidFill>
                <a:latin typeface="Times New Roman" panose="02020603050405020304" pitchFamily="18" charset="0"/>
              </a:defRPr>
            </a:lvl1pPr>
            <a:lvl2pPr marL="742950" indent="-285750">
              <a:spcBef>
                <a:spcPct val="20000"/>
              </a:spcBef>
              <a:buClr>
                <a:srgbClr val="00279F"/>
              </a:buClr>
              <a:buSzPct val="127000"/>
              <a:buFont typeface="Wingdings" panose="05000000000000000000" pitchFamily="2" charset="2"/>
              <a:buChar char="ü"/>
              <a:defRPr sz="2400">
                <a:solidFill>
                  <a:schemeClr val="tx1"/>
                </a:solidFill>
                <a:latin typeface="Times New Roman" panose="02020603050405020304" pitchFamily="18" charset="0"/>
              </a:defRPr>
            </a:lvl2pPr>
            <a:lvl3pPr marL="1143000" indent="-228600">
              <a:spcBef>
                <a:spcPct val="20000"/>
              </a:spcBef>
              <a:buClr>
                <a:srgbClr val="FF9900"/>
              </a:buClr>
              <a:buSzPct val="127000"/>
              <a:buFont typeface="Wingdings" panose="05000000000000000000" pitchFamily="2" charset="2"/>
              <a:buChar char="ü"/>
              <a:defRPr sz="2000">
                <a:solidFill>
                  <a:schemeClr val="tx1"/>
                </a:solidFill>
                <a:latin typeface="Times New Roman" panose="02020603050405020304" pitchFamily="18" charset="0"/>
              </a:defRPr>
            </a:lvl3pPr>
            <a:lvl4pPr marL="1600200" indent="-228600">
              <a:spcBef>
                <a:spcPct val="20000"/>
              </a:spcBef>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4pPr>
            <a:lvl5pPr marL="2057400" indent="-228600">
              <a:spcBef>
                <a:spcPct val="20000"/>
              </a:spcBef>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5pPr>
            <a:lvl6pPr marL="25146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6pPr>
            <a:lvl7pPr marL="29718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7pPr>
            <a:lvl8pPr marL="34290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8pPr>
            <a:lvl9pPr marL="38862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9pPr>
          </a:lstStyle>
          <a:p>
            <a:pPr>
              <a:spcBef>
                <a:spcPct val="0"/>
              </a:spcBef>
              <a:buClrTx/>
              <a:buSzTx/>
              <a:buFontTx/>
              <a:buNone/>
            </a:pPr>
            <a:fld id="{ACDEBEA3-AA7C-4229-A1B5-21445A81785B}" type="slidenum">
              <a:rPr lang="en-US" altLang="en-US" sz="2400" b="0">
                <a:solidFill>
                  <a:schemeClr val="accent1"/>
                </a:solidFill>
              </a:rPr>
              <a:pPr>
                <a:spcBef>
                  <a:spcPct val="0"/>
                </a:spcBef>
                <a:buClrTx/>
                <a:buSzTx/>
                <a:buFontTx/>
                <a:buNone/>
              </a:pPr>
              <a:t>18</a:t>
            </a:fld>
            <a:endParaRPr lang="en-US" altLang="en-US" sz="2400" b="0">
              <a:solidFill>
                <a:schemeClr val="accent1"/>
              </a:solidFill>
            </a:endParaRPr>
          </a:p>
        </p:txBody>
      </p:sp>
    </p:spTree>
    <p:extLst>
      <p:ext uri="{BB962C8B-B14F-4D97-AF65-F5344CB8AC3E}">
        <p14:creationId xmlns:p14="http://schemas.microsoft.com/office/powerpoint/2010/main" val="3998076222"/>
      </p:ext>
    </p:extLst>
  </p:cSld>
  <p:clrMapOvr>
    <a:masterClrMapping/>
  </p:clrMapOvr>
  <p:transition spd="slow"/>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1"/>
          <p:cNvSpPr>
            <a:spLocks noGrp="1" noChangeArrowheads="1"/>
          </p:cNvSpPr>
          <p:nvPr>
            <p:ph type="title"/>
          </p:nvPr>
        </p:nvSpPr>
        <p:spPr>
          <a:xfrm>
            <a:off x="838200" y="752475"/>
            <a:ext cx="7761288" cy="695325"/>
          </a:xfrm>
        </p:spPr>
        <p:txBody>
          <a:bodyPr/>
          <a:lstStyle/>
          <a:p>
            <a:r>
              <a:rPr lang="en-GB" altLang="en-US"/>
              <a:t>Modern Quality Management</a:t>
            </a:r>
          </a:p>
        </p:txBody>
      </p:sp>
      <p:sp>
        <p:nvSpPr>
          <p:cNvPr id="108547" name="Rectangle 2"/>
          <p:cNvSpPr>
            <a:spLocks noGrp="1" noChangeArrowheads="1"/>
          </p:cNvSpPr>
          <p:nvPr>
            <p:ph idx="1"/>
          </p:nvPr>
        </p:nvSpPr>
        <p:spPr>
          <a:xfrm>
            <a:off x="585788" y="1673225"/>
            <a:ext cx="8177212" cy="4498975"/>
          </a:xfrm>
        </p:spPr>
        <p:txBody>
          <a:bodyPr rtlCol="0">
            <a:normAutofit/>
          </a:bodyPr>
          <a:lstStyle/>
          <a:p>
            <a:pPr>
              <a:defRPr/>
            </a:pPr>
            <a:r>
              <a:rPr lang="en-GB" b="0" dirty="0"/>
              <a:t>Modern quality management:</a:t>
            </a:r>
            <a:endParaRPr lang="en-US" b="0" dirty="0"/>
          </a:p>
          <a:p>
            <a:pPr lvl="1">
              <a:defRPr/>
            </a:pPr>
            <a:r>
              <a:rPr lang="en-GB" dirty="0"/>
              <a:t>Requires customer satisfaction.</a:t>
            </a:r>
            <a:endParaRPr lang="en-US" dirty="0"/>
          </a:p>
          <a:p>
            <a:pPr lvl="1">
              <a:defRPr/>
            </a:pPr>
            <a:r>
              <a:rPr lang="en-GB" dirty="0"/>
              <a:t>Prefers prevention to inspection.</a:t>
            </a:r>
            <a:endParaRPr lang="en-US" dirty="0"/>
          </a:p>
          <a:p>
            <a:pPr>
              <a:defRPr/>
            </a:pPr>
            <a:r>
              <a:rPr lang="en-GB" b="0" dirty="0"/>
              <a:t>Recognizes management responsibility for quality.</a:t>
            </a:r>
            <a:endParaRPr lang="en-GB" sz="5400" b="0" dirty="0">
              <a:solidFill>
                <a:schemeClr val="tx1">
                  <a:lumMod val="75000"/>
                  <a:lumOff val="25000"/>
                </a:schemeClr>
              </a:solidFill>
            </a:endParaRPr>
          </a:p>
        </p:txBody>
      </p:sp>
      <p:sp>
        <p:nvSpPr>
          <p:cNvPr id="35844" name="Slide Number Placeholder 2"/>
          <p:cNvSpPr>
            <a:spLocks noGrp="1"/>
          </p:cNvSpPr>
          <p:nvPr>
            <p:ph type="sldNum" sz="quarter" idx="4294967295"/>
          </p:nvPr>
        </p:nvSpPr>
        <p:spPr bwMode="auto">
          <a:xfrm>
            <a:off x="0" y="787400"/>
            <a:ext cx="585788"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993300"/>
              </a:buClr>
              <a:buSzPct val="127000"/>
              <a:buFont typeface="Wingdings" panose="05000000000000000000" pitchFamily="2" charset="2"/>
              <a:buChar char="ü"/>
              <a:defRPr sz="2800" b="1">
                <a:solidFill>
                  <a:schemeClr val="tx1"/>
                </a:solidFill>
                <a:latin typeface="Times New Roman" panose="02020603050405020304" pitchFamily="18" charset="0"/>
              </a:defRPr>
            </a:lvl1pPr>
            <a:lvl2pPr marL="742950" indent="-285750">
              <a:spcBef>
                <a:spcPct val="20000"/>
              </a:spcBef>
              <a:buClr>
                <a:srgbClr val="00279F"/>
              </a:buClr>
              <a:buSzPct val="127000"/>
              <a:buFont typeface="Wingdings" panose="05000000000000000000" pitchFamily="2" charset="2"/>
              <a:buChar char="ü"/>
              <a:defRPr sz="2400">
                <a:solidFill>
                  <a:schemeClr val="tx1"/>
                </a:solidFill>
                <a:latin typeface="Times New Roman" panose="02020603050405020304" pitchFamily="18" charset="0"/>
              </a:defRPr>
            </a:lvl2pPr>
            <a:lvl3pPr marL="1143000" indent="-228600">
              <a:spcBef>
                <a:spcPct val="20000"/>
              </a:spcBef>
              <a:buClr>
                <a:srgbClr val="FF9900"/>
              </a:buClr>
              <a:buSzPct val="127000"/>
              <a:buFont typeface="Wingdings" panose="05000000000000000000" pitchFamily="2" charset="2"/>
              <a:buChar char="ü"/>
              <a:defRPr sz="2000">
                <a:solidFill>
                  <a:schemeClr val="tx1"/>
                </a:solidFill>
                <a:latin typeface="Times New Roman" panose="02020603050405020304" pitchFamily="18" charset="0"/>
              </a:defRPr>
            </a:lvl3pPr>
            <a:lvl4pPr marL="1600200" indent="-228600">
              <a:spcBef>
                <a:spcPct val="20000"/>
              </a:spcBef>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4pPr>
            <a:lvl5pPr marL="2057400" indent="-228600">
              <a:spcBef>
                <a:spcPct val="20000"/>
              </a:spcBef>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5pPr>
            <a:lvl6pPr marL="25146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6pPr>
            <a:lvl7pPr marL="29718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7pPr>
            <a:lvl8pPr marL="34290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8pPr>
            <a:lvl9pPr marL="38862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9pPr>
          </a:lstStyle>
          <a:p>
            <a:pPr>
              <a:spcBef>
                <a:spcPct val="0"/>
              </a:spcBef>
              <a:buClrTx/>
              <a:buSzTx/>
              <a:buFontTx/>
              <a:buNone/>
            </a:pPr>
            <a:fld id="{AAD3B5C4-D3F4-4FBA-9599-740AB5CD7252}" type="slidenum">
              <a:rPr lang="en-US" altLang="en-US" sz="2400" b="0">
                <a:solidFill>
                  <a:schemeClr val="accent1"/>
                </a:solidFill>
              </a:rPr>
              <a:pPr>
                <a:spcBef>
                  <a:spcPct val="0"/>
                </a:spcBef>
                <a:buClrTx/>
                <a:buSzTx/>
                <a:buFontTx/>
                <a:buNone/>
              </a:pPr>
              <a:t>19</a:t>
            </a:fld>
            <a:endParaRPr lang="en-US" altLang="en-US" sz="2400" b="0">
              <a:solidFill>
                <a:schemeClr val="accent1"/>
              </a:solidFill>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
          <p:cNvSpPr>
            <a:spLocks noGrp="1" noChangeArrowheads="1"/>
          </p:cNvSpPr>
          <p:nvPr>
            <p:ph type="title"/>
          </p:nvPr>
        </p:nvSpPr>
        <p:spPr>
          <a:xfrm>
            <a:off x="1219200" y="457200"/>
            <a:ext cx="7761288" cy="1066800"/>
          </a:xfrm>
        </p:spPr>
        <p:txBody>
          <a:bodyPr/>
          <a:lstStyle/>
          <a:p>
            <a:r>
              <a:rPr lang="en-GB" altLang="en-US"/>
              <a:t>The Importance of Project Quality Management</a:t>
            </a:r>
          </a:p>
        </p:txBody>
      </p:sp>
      <p:sp>
        <p:nvSpPr>
          <p:cNvPr id="6147" name="Rectangle 2"/>
          <p:cNvSpPr>
            <a:spLocks noGrp="1" noChangeArrowheads="1"/>
          </p:cNvSpPr>
          <p:nvPr>
            <p:ph idx="1"/>
          </p:nvPr>
        </p:nvSpPr>
        <p:spPr>
          <a:xfrm>
            <a:off x="990600" y="1600200"/>
            <a:ext cx="7467600" cy="4498975"/>
          </a:xfrm>
        </p:spPr>
        <p:txBody>
          <a:bodyPr/>
          <a:lstStyle/>
          <a:p>
            <a:pPr algn="just">
              <a:lnSpc>
                <a:spcPct val="104000"/>
              </a:lnSpc>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altLang="en-US" b="0"/>
              <a:t>Many people joke about the poor quality of IS/IT products </a:t>
            </a:r>
          </a:p>
          <a:p>
            <a:pPr algn="just">
              <a:lnSpc>
                <a:spcPct val="104000"/>
              </a:lnSpc>
              <a:spcBef>
                <a:spcPts val="350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altLang="en-US" b="0"/>
              <a:t>People seem to accept systems being down occasionally or needing to reboot their PCs.</a:t>
            </a:r>
          </a:p>
          <a:p>
            <a:pPr algn="just">
              <a:lnSpc>
                <a:spcPct val="104000"/>
              </a:lnSpc>
              <a:spcBef>
                <a:spcPts val="350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altLang="en-US" b="0"/>
              <a:t>But quality is very important in many IS/IT projects.</a:t>
            </a:r>
          </a:p>
        </p:txBody>
      </p:sp>
      <p:sp>
        <p:nvSpPr>
          <p:cNvPr id="6148" name="Slide Number Placeholder 2"/>
          <p:cNvSpPr>
            <a:spLocks noGrp="1"/>
          </p:cNvSpPr>
          <p:nvPr>
            <p:ph type="sldNum" sz="quarter" idx="4294967295"/>
          </p:nvPr>
        </p:nvSpPr>
        <p:spPr bwMode="auto">
          <a:xfrm>
            <a:off x="0" y="787400"/>
            <a:ext cx="585788"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993300"/>
              </a:buClr>
              <a:buSzPct val="127000"/>
              <a:buFont typeface="Wingdings" panose="05000000000000000000" pitchFamily="2" charset="2"/>
              <a:buChar char="ü"/>
              <a:defRPr sz="2800" b="1">
                <a:solidFill>
                  <a:schemeClr val="tx1"/>
                </a:solidFill>
                <a:latin typeface="Times New Roman" panose="02020603050405020304" pitchFamily="18" charset="0"/>
              </a:defRPr>
            </a:lvl1pPr>
            <a:lvl2pPr marL="742950" indent="-285750">
              <a:spcBef>
                <a:spcPct val="20000"/>
              </a:spcBef>
              <a:buClr>
                <a:srgbClr val="00279F"/>
              </a:buClr>
              <a:buSzPct val="127000"/>
              <a:buFont typeface="Wingdings" panose="05000000000000000000" pitchFamily="2" charset="2"/>
              <a:buChar char="ü"/>
              <a:defRPr sz="2400">
                <a:solidFill>
                  <a:schemeClr val="tx1"/>
                </a:solidFill>
                <a:latin typeface="Times New Roman" panose="02020603050405020304" pitchFamily="18" charset="0"/>
              </a:defRPr>
            </a:lvl2pPr>
            <a:lvl3pPr marL="1143000" indent="-228600">
              <a:spcBef>
                <a:spcPct val="20000"/>
              </a:spcBef>
              <a:buClr>
                <a:srgbClr val="FF9900"/>
              </a:buClr>
              <a:buSzPct val="127000"/>
              <a:buFont typeface="Wingdings" panose="05000000000000000000" pitchFamily="2" charset="2"/>
              <a:buChar char="ü"/>
              <a:defRPr sz="2000">
                <a:solidFill>
                  <a:schemeClr val="tx1"/>
                </a:solidFill>
                <a:latin typeface="Times New Roman" panose="02020603050405020304" pitchFamily="18" charset="0"/>
              </a:defRPr>
            </a:lvl3pPr>
            <a:lvl4pPr marL="1600200" indent="-228600">
              <a:spcBef>
                <a:spcPct val="20000"/>
              </a:spcBef>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4pPr>
            <a:lvl5pPr marL="2057400" indent="-228600">
              <a:spcBef>
                <a:spcPct val="20000"/>
              </a:spcBef>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5pPr>
            <a:lvl6pPr marL="25146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6pPr>
            <a:lvl7pPr marL="29718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7pPr>
            <a:lvl8pPr marL="34290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8pPr>
            <a:lvl9pPr marL="38862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9pPr>
          </a:lstStyle>
          <a:p>
            <a:pPr>
              <a:spcBef>
                <a:spcPct val="0"/>
              </a:spcBef>
              <a:buClrTx/>
              <a:buSzTx/>
              <a:buFontTx/>
              <a:buNone/>
            </a:pPr>
            <a:fld id="{BDFC9F1D-7C78-4690-B938-DD7893703E07}" type="slidenum">
              <a:rPr lang="en-US" altLang="en-US" sz="2400" b="0">
                <a:solidFill>
                  <a:schemeClr val="accent1"/>
                </a:solidFill>
              </a:rPr>
              <a:pPr>
                <a:spcBef>
                  <a:spcPct val="0"/>
                </a:spcBef>
                <a:buClrTx/>
                <a:buSzTx/>
                <a:buFontTx/>
                <a:buNone/>
              </a:pPr>
              <a:t>2</a:t>
            </a:fld>
            <a:endParaRPr lang="en-US" altLang="en-US" sz="2400" b="0">
              <a:solidFill>
                <a:schemeClr val="accent1"/>
              </a:solidFill>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1"/>
          <p:cNvSpPr>
            <a:spLocks noGrp="1" noChangeArrowheads="1"/>
          </p:cNvSpPr>
          <p:nvPr>
            <p:ph type="title"/>
          </p:nvPr>
        </p:nvSpPr>
        <p:spPr>
          <a:xfrm>
            <a:off x="1143000" y="752475"/>
            <a:ext cx="7761288" cy="695325"/>
          </a:xfrm>
        </p:spPr>
        <p:txBody>
          <a:bodyPr/>
          <a:lstStyle/>
          <a:p>
            <a:r>
              <a:rPr lang="en-GB" altLang="en-US"/>
              <a:t>ISO Standards</a:t>
            </a:r>
          </a:p>
        </p:txBody>
      </p:sp>
      <p:sp>
        <p:nvSpPr>
          <p:cNvPr id="54275" name="Rectangle 2"/>
          <p:cNvSpPr>
            <a:spLocks noGrp="1" noChangeArrowheads="1"/>
          </p:cNvSpPr>
          <p:nvPr>
            <p:ph idx="1"/>
          </p:nvPr>
        </p:nvSpPr>
        <p:spPr>
          <a:xfrm>
            <a:off x="685800" y="1597025"/>
            <a:ext cx="8001000" cy="4575175"/>
          </a:xfrm>
        </p:spPr>
        <p:txBody>
          <a:bodyPr rtlCol="0">
            <a:normAutofit fontScale="92500"/>
          </a:bodyPr>
          <a:lstStyle/>
          <a:p>
            <a:pPr>
              <a:defRPr/>
            </a:pPr>
            <a:r>
              <a:rPr lang="en-GB" b="0" dirty="0"/>
              <a:t>ISO 9000 is a quality management system standard that:</a:t>
            </a:r>
            <a:endParaRPr lang="en-US" b="0" dirty="0"/>
          </a:p>
          <a:p>
            <a:pPr lvl="1">
              <a:defRPr/>
            </a:pPr>
            <a:r>
              <a:rPr lang="en-GB" dirty="0"/>
              <a:t>Is a three-part; continuous cycle of planning, controlling, and documenting quality in an organization.</a:t>
            </a:r>
            <a:endParaRPr lang="en-US" dirty="0"/>
          </a:p>
          <a:p>
            <a:pPr lvl="1">
              <a:defRPr/>
            </a:pPr>
            <a:r>
              <a:rPr lang="en-GB" dirty="0"/>
              <a:t>Provides minimum requirements needed for an organization to meet its quality certification standards.</a:t>
            </a:r>
            <a:endParaRPr lang="en-US" dirty="0"/>
          </a:p>
          <a:p>
            <a:pPr lvl="1">
              <a:defRPr/>
            </a:pPr>
            <a:r>
              <a:rPr lang="en-GB" dirty="0"/>
              <a:t>Helps organizations reduce costs and improve customer satisfaction.</a:t>
            </a:r>
            <a:endParaRPr lang="en-US" dirty="0"/>
          </a:p>
          <a:p>
            <a:pPr>
              <a:defRPr/>
            </a:pPr>
            <a:r>
              <a:rPr lang="en-GB" b="0" dirty="0"/>
              <a:t>ISO 15504, sometimes known as SPICE (Software Process Improvement and Capability determination), is a framework for the assessment of software processes.</a:t>
            </a:r>
            <a:endParaRPr lang="en-GB" sz="5400" b="0" dirty="0">
              <a:solidFill>
                <a:schemeClr val="tx1">
                  <a:lumMod val="75000"/>
                  <a:lumOff val="25000"/>
                </a:schemeClr>
              </a:solidFill>
            </a:endParaRPr>
          </a:p>
        </p:txBody>
      </p:sp>
      <p:sp>
        <p:nvSpPr>
          <p:cNvPr id="37892" name="Slide Number Placeholder 2"/>
          <p:cNvSpPr>
            <a:spLocks noGrp="1"/>
          </p:cNvSpPr>
          <p:nvPr>
            <p:ph type="sldNum" sz="quarter" idx="4294967295"/>
          </p:nvPr>
        </p:nvSpPr>
        <p:spPr bwMode="auto">
          <a:xfrm>
            <a:off x="0" y="787400"/>
            <a:ext cx="585788"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993300"/>
              </a:buClr>
              <a:buSzPct val="127000"/>
              <a:buFont typeface="Wingdings" panose="05000000000000000000" pitchFamily="2" charset="2"/>
              <a:buChar char="ü"/>
              <a:defRPr sz="2800" b="1">
                <a:solidFill>
                  <a:schemeClr val="tx1"/>
                </a:solidFill>
                <a:latin typeface="Times New Roman" panose="02020603050405020304" pitchFamily="18" charset="0"/>
              </a:defRPr>
            </a:lvl1pPr>
            <a:lvl2pPr marL="742950" indent="-285750">
              <a:spcBef>
                <a:spcPct val="20000"/>
              </a:spcBef>
              <a:buClr>
                <a:srgbClr val="00279F"/>
              </a:buClr>
              <a:buSzPct val="127000"/>
              <a:buFont typeface="Wingdings" panose="05000000000000000000" pitchFamily="2" charset="2"/>
              <a:buChar char="ü"/>
              <a:defRPr sz="2400">
                <a:solidFill>
                  <a:schemeClr val="tx1"/>
                </a:solidFill>
                <a:latin typeface="Times New Roman" panose="02020603050405020304" pitchFamily="18" charset="0"/>
              </a:defRPr>
            </a:lvl2pPr>
            <a:lvl3pPr marL="1143000" indent="-228600">
              <a:spcBef>
                <a:spcPct val="20000"/>
              </a:spcBef>
              <a:buClr>
                <a:srgbClr val="FF9900"/>
              </a:buClr>
              <a:buSzPct val="127000"/>
              <a:buFont typeface="Wingdings" panose="05000000000000000000" pitchFamily="2" charset="2"/>
              <a:buChar char="ü"/>
              <a:defRPr sz="2000">
                <a:solidFill>
                  <a:schemeClr val="tx1"/>
                </a:solidFill>
                <a:latin typeface="Times New Roman" panose="02020603050405020304" pitchFamily="18" charset="0"/>
              </a:defRPr>
            </a:lvl3pPr>
            <a:lvl4pPr marL="1600200" indent="-228600">
              <a:spcBef>
                <a:spcPct val="20000"/>
              </a:spcBef>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4pPr>
            <a:lvl5pPr marL="2057400" indent="-228600">
              <a:spcBef>
                <a:spcPct val="20000"/>
              </a:spcBef>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5pPr>
            <a:lvl6pPr marL="25146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6pPr>
            <a:lvl7pPr marL="29718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7pPr>
            <a:lvl8pPr marL="34290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8pPr>
            <a:lvl9pPr marL="38862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9pPr>
          </a:lstStyle>
          <a:p>
            <a:pPr>
              <a:spcBef>
                <a:spcPct val="0"/>
              </a:spcBef>
              <a:buClrTx/>
              <a:buSzTx/>
              <a:buFontTx/>
              <a:buNone/>
            </a:pPr>
            <a:fld id="{BC62F338-4AD6-4C1D-93C6-8C962123CB65}" type="slidenum">
              <a:rPr lang="en-US" altLang="en-US" sz="2400" b="0">
                <a:solidFill>
                  <a:schemeClr val="accent1"/>
                </a:solidFill>
              </a:rPr>
              <a:pPr>
                <a:spcBef>
                  <a:spcPct val="0"/>
                </a:spcBef>
                <a:buClrTx/>
                <a:buSzTx/>
                <a:buFontTx/>
                <a:buNone/>
              </a:pPr>
              <a:t>20</a:t>
            </a:fld>
            <a:endParaRPr lang="en-US" altLang="en-US" sz="2400" b="0">
              <a:solidFill>
                <a:schemeClr val="accent1"/>
              </a:solidFill>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1"/>
          <p:cNvSpPr>
            <a:spLocks noGrp="1" noChangeArrowheads="1"/>
          </p:cNvSpPr>
          <p:nvPr>
            <p:ph type="title"/>
          </p:nvPr>
        </p:nvSpPr>
        <p:spPr>
          <a:xfrm>
            <a:off x="1143000" y="752475"/>
            <a:ext cx="7761288" cy="695325"/>
          </a:xfrm>
        </p:spPr>
        <p:txBody>
          <a:bodyPr/>
          <a:lstStyle/>
          <a:p>
            <a:r>
              <a:rPr lang="en-GB" altLang="en-US"/>
              <a:t>Improving IS/IT Project Quality</a:t>
            </a:r>
          </a:p>
        </p:txBody>
      </p:sp>
      <p:sp>
        <p:nvSpPr>
          <p:cNvPr id="39939" name="Rectangle 2"/>
          <p:cNvSpPr>
            <a:spLocks noGrp="1" noChangeArrowheads="1"/>
          </p:cNvSpPr>
          <p:nvPr>
            <p:ph idx="1"/>
          </p:nvPr>
        </p:nvSpPr>
        <p:spPr>
          <a:xfrm>
            <a:off x="814388" y="1676400"/>
            <a:ext cx="7872412" cy="4422775"/>
          </a:xfrm>
        </p:spPr>
        <p:txBody>
          <a:bodyPr/>
          <a:lstStyle/>
          <a:p>
            <a:r>
              <a:rPr lang="en-GB" altLang="en-US" b="0"/>
              <a:t>Several suggestions for improving quality for IS/IT projects include:</a:t>
            </a:r>
            <a:endParaRPr lang="en-US" altLang="en-US" b="0"/>
          </a:p>
          <a:p>
            <a:pPr lvl="1"/>
            <a:r>
              <a:rPr lang="en-GB" altLang="en-US"/>
              <a:t>Establish leadership that promotes quality.</a:t>
            </a:r>
            <a:endParaRPr lang="en-US" altLang="en-US"/>
          </a:p>
          <a:p>
            <a:pPr lvl="1"/>
            <a:r>
              <a:rPr lang="en-GB" altLang="en-US"/>
              <a:t>Understand the cost of quality.</a:t>
            </a:r>
            <a:endParaRPr lang="en-US" altLang="en-US"/>
          </a:p>
          <a:p>
            <a:pPr lvl="1"/>
            <a:r>
              <a:rPr lang="en-GB" altLang="en-US"/>
              <a:t>Focus on organizational influences and workplace factors that affect quality.</a:t>
            </a:r>
            <a:endParaRPr lang="en-US" altLang="en-US"/>
          </a:p>
          <a:p>
            <a:r>
              <a:rPr lang="en-GB" altLang="en-US" b="0"/>
              <a:t>Follow maturity models.</a:t>
            </a:r>
            <a:endParaRPr lang="en-GB" altLang="en-US" sz="4800" b="0"/>
          </a:p>
        </p:txBody>
      </p:sp>
      <p:sp>
        <p:nvSpPr>
          <p:cNvPr id="39940" name="Slide Number Placeholder 2"/>
          <p:cNvSpPr>
            <a:spLocks noGrp="1"/>
          </p:cNvSpPr>
          <p:nvPr>
            <p:ph type="sldNum" sz="quarter" idx="4294967295"/>
          </p:nvPr>
        </p:nvSpPr>
        <p:spPr bwMode="auto">
          <a:xfrm>
            <a:off x="0" y="787400"/>
            <a:ext cx="585788"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993300"/>
              </a:buClr>
              <a:buSzPct val="127000"/>
              <a:buFont typeface="Wingdings" panose="05000000000000000000" pitchFamily="2" charset="2"/>
              <a:buChar char="ü"/>
              <a:defRPr sz="2800" b="1">
                <a:solidFill>
                  <a:schemeClr val="tx1"/>
                </a:solidFill>
                <a:latin typeface="Times New Roman" panose="02020603050405020304" pitchFamily="18" charset="0"/>
              </a:defRPr>
            </a:lvl1pPr>
            <a:lvl2pPr marL="742950" indent="-285750">
              <a:spcBef>
                <a:spcPct val="20000"/>
              </a:spcBef>
              <a:buClr>
                <a:srgbClr val="00279F"/>
              </a:buClr>
              <a:buSzPct val="127000"/>
              <a:buFont typeface="Wingdings" panose="05000000000000000000" pitchFamily="2" charset="2"/>
              <a:buChar char="ü"/>
              <a:defRPr sz="2400">
                <a:solidFill>
                  <a:schemeClr val="tx1"/>
                </a:solidFill>
                <a:latin typeface="Times New Roman" panose="02020603050405020304" pitchFamily="18" charset="0"/>
              </a:defRPr>
            </a:lvl2pPr>
            <a:lvl3pPr marL="1143000" indent="-228600">
              <a:spcBef>
                <a:spcPct val="20000"/>
              </a:spcBef>
              <a:buClr>
                <a:srgbClr val="FF9900"/>
              </a:buClr>
              <a:buSzPct val="127000"/>
              <a:buFont typeface="Wingdings" panose="05000000000000000000" pitchFamily="2" charset="2"/>
              <a:buChar char="ü"/>
              <a:defRPr sz="2000">
                <a:solidFill>
                  <a:schemeClr val="tx1"/>
                </a:solidFill>
                <a:latin typeface="Times New Roman" panose="02020603050405020304" pitchFamily="18" charset="0"/>
              </a:defRPr>
            </a:lvl3pPr>
            <a:lvl4pPr marL="1600200" indent="-228600">
              <a:spcBef>
                <a:spcPct val="20000"/>
              </a:spcBef>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4pPr>
            <a:lvl5pPr marL="2057400" indent="-228600">
              <a:spcBef>
                <a:spcPct val="20000"/>
              </a:spcBef>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5pPr>
            <a:lvl6pPr marL="25146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6pPr>
            <a:lvl7pPr marL="29718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7pPr>
            <a:lvl8pPr marL="34290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8pPr>
            <a:lvl9pPr marL="38862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9pPr>
          </a:lstStyle>
          <a:p>
            <a:pPr>
              <a:spcBef>
                <a:spcPct val="0"/>
              </a:spcBef>
              <a:buClrTx/>
              <a:buSzTx/>
              <a:buFontTx/>
              <a:buNone/>
            </a:pPr>
            <a:fld id="{F06C91C5-3865-4694-9186-89FEFF263F97}" type="slidenum">
              <a:rPr lang="en-US" altLang="en-US" sz="2400" b="0">
                <a:solidFill>
                  <a:schemeClr val="accent1"/>
                </a:solidFill>
              </a:rPr>
              <a:pPr>
                <a:spcBef>
                  <a:spcPct val="0"/>
                </a:spcBef>
                <a:buClrTx/>
                <a:buSzTx/>
                <a:buFontTx/>
                <a:buNone/>
              </a:pPr>
              <a:t>21</a:t>
            </a:fld>
            <a:endParaRPr lang="en-US" altLang="en-US" sz="2400" b="0">
              <a:solidFill>
                <a:schemeClr val="accent1"/>
              </a:solidFill>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1"/>
          <p:cNvSpPr>
            <a:spLocks noGrp="1" noChangeArrowheads="1"/>
          </p:cNvSpPr>
          <p:nvPr>
            <p:ph type="title"/>
          </p:nvPr>
        </p:nvSpPr>
        <p:spPr>
          <a:xfrm>
            <a:off x="990600" y="752475"/>
            <a:ext cx="7761288" cy="695325"/>
          </a:xfrm>
        </p:spPr>
        <p:txBody>
          <a:bodyPr/>
          <a:lstStyle/>
          <a:p>
            <a:r>
              <a:rPr lang="en-GB" altLang="en-US"/>
              <a:t>Leadership</a:t>
            </a:r>
          </a:p>
        </p:txBody>
      </p:sp>
      <p:sp>
        <p:nvSpPr>
          <p:cNvPr id="57347" name="Rectangle 2"/>
          <p:cNvSpPr>
            <a:spLocks noGrp="1" noChangeArrowheads="1"/>
          </p:cNvSpPr>
          <p:nvPr>
            <p:ph idx="1"/>
          </p:nvPr>
        </p:nvSpPr>
        <p:spPr>
          <a:xfrm>
            <a:off x="609600" y="1676400"/>
            <a:ext cx="8001000" cy="4422775"/>
          </a:xfrm>
        </p:spPr>
        <p:txBody>
          <a:bodyPr/>
          <a:lstStyle/>
          <a:p>
            <a:pPr>
              <a:defRPr/>
            </a:pPr>
            <a:r>
              <a:rPr lang="en-GB" b="0" dirty="0"/>
              <a:t>As Joseph M. </a:t>
            </a:r>
            <a:r>
              <a:rPr lang="en-GB" b="0" dirty="0" err="1"/>
              <a:t>Juran</a:t>
            </a:r>
            <a:r>
              <a:rPr lang="en-GB" b="0" dirty="0"/>
              <a:t> said in 1945, “It is most important that top management be quality-minded. In the absence of sincere manifestation of interest at the top, little will happen below.”</a:t>
            </a:r>
            <a:r>
              <a:rPr lang="en-GB" dirty="0"/>
              <a:t>*</a:t>
            </a:r>
            <a:endParaRPr lang="en-US" b="0" dirty="0"/>
          </a:p>
          <a:p>
            <a:pPr>
              <a:defRPr/>
            </a:pPr>
            <a:r>
              <a:rPr lang="en-GB" b="0" dirty="0"/>
              <a:t>A large percentage of quality problems are associated with management, not technical issues.</a:t>
            </a:r>
            <a:endParaRPr lang="en-US" b="0" dirty="0"/>
          </a:p>
          <a:p>
            <a:pPr marL="457200" lvl="1" indent="0">
              <a:buFont typeface="Wingdings" panose="05000000000000000000" pitchFamily="2" charset="2"/>
              <a:buNone/>
              <a:defRPr/>
            </a:pPr>
            <a:endParaRPr lang="en-US" dirty="0"/>
          </a:p>
          <a:p>
            <a:pPr marL="457200" lvl="1" indent="0">
              <a:buFont typeface="Wingdings" panose="05000000000000000000" pitchFamily="2" charset="2"/>
              <a:buNone/>
              <a:defRPr/>
            </a:pPr>
            <a:r>
              <a:rPr lang="en-GB" dirty="0"/>
              <a:t>*American Society for Quality (ASQ), </a:t>
            </a:r>
            <a:r>
              <a:rPr lang="en-GB" i="1" dirty="0"/>
              <a:t>(www.asqc.org/about/history/juran.html</a:t>
            </a:r>
            <a:r>
              <a:rPr lang="en-GB" dirty="0"/>
              <a:t>).</a:t>
            </a:r>
            <a:endParaRPr lang="en-US" dirty="0"/>
          </a:p>
          <a:p>
            <a:pPr marL="738188" lvl="1" indent="-280988">
              <a:lnSpc>
                <a:spcPct val="104000"/>
              </a:lnSpc>
              <a:spcBef>
                <a:spcPts val="425"/>
              </a:spcBef>
              <a:buFont typeface="Wingdings" panose="05000000000000000000" pitchFamily="2" charset="2"/>
              <a:buNone/>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endParaRPr lang="en-GB" altLang="en-US" sz="1500" dirty="0"/>
          </a:p>
        </p:txBody>
      </p:sp>
      <p:sp>
        <p:nvSpPr>
          <p:cNvPr id="41988" name="Slide Number Placeholder 2"/>
          <p:cNvSpPr>
            <a:spLocks noGrp="1"/>
          </p:cNvSpPr>
          <p:nvPr>
            <p:ph type="sldNum" sz="quarter" idx="4294967295"/>
          </p:nvPr>
        </p:nvSpPr>
        <p:spPr bwMode="auto">
          <a:xfrm>
            <a:off x="0" y="787400"/>
            <a:ext cx="585788"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993300"/>
              </a:buClr>
              <a:buSzPct val="127000"/>
              <a:buFont typeface="Wingdings" panose="05000000000000000000" pitchFamily="2" charset="2"/>
              <a:buChar char="ü"/>
              <a:defRPr sz="2800" b="1">
                <a:solidFill>
                  <a:schemeClr val="tx1"/>
                </a:solidFill>
                <a:latin typeface="Times New Roman" panose="02020603050405020304" pitchFamily="18" charset="0"/>
              </a:defRPr>
            </a:lvl1pPr>
            <a:lvl2pPr marL="742950" indent="-285750">
              <a:spcBef>
                <a:spcPct val="20000"/>
              </a:spcBef>
              <a:buClr>
                <a:srgbClr val="00279F"/>
              </a:buClr>
              <a:buSzPct val="127000"/>
              <a:buFont typeface="Wingdings" panose="05000000000000000000" pitchFamily="2" charset="2"/>
              <a:buChar char="ü"/>
              <a:defRPr sz="2400">
                <a:solidFill>
                  <a:schemeClr val="tx1"/>
                </a:solidFill>
                <a:latin typeface="Times New Roman" panose="02020603050405020304" pitchFamily="18" charset="0"/>
              </a:defRPr>
            </a:lvl2pPr>
            <a:lvl3pPr marL="1143000" indent="-228600">
              <a:spcBef>
                <a:spcPct val="20000"/>
              </a:spcBef>
              <a:buClr>
                <a:srgbClr val="FF9900"/>
              </a:buClr>
              <a:buSzPct val="127000"/>
              <a:buFont typeface="Wingdings" panose="05000000000000000000" pitchFamily="2" charset="2"/>
              <a:buChar char="ü"/>
              <a:defRPr sz="2000">
                <a:solidFill>
                  <a:schemeClr val="tx1"/>
                </a:solidFill>
                <a:latin typeface="Times New Roman" panose="02020603050405020304" pitchFamily="18" charset="0"/>
              </a:defRPr>
            </a:lvl3pPr>
            <a:lvl4pPr marL="1600200" indent="-228600">
              <a:spcBef>
                <a:spcPct val="20000"/>
              </a:spcBef>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4pPr>
            <a:lvl5pPr marL="2057400" indent="-228600">
              <a:spcBef>
                <a:spcPct val="20000"/>
              </a:spcBef>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5pPr>
            <a:lvl6pPr marL="25146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6pPr>
            <a:lvl7pPr marL="29718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7pPr>
            <a:lvl8pPr marL="34290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8pPr>
            <a:lvl9pPr marL="38862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9pPr>
          </a:lstStyle>
          <a:p>
            <a:pPr>
              <a:spcBef>
                <a:spcPct val="0"/>
              </a:spcBef>
              <a:buClrTx/>
              <a:buSzTx/>
              <a:buFontTx/>
              <a:buNone/>
            </a:pPr>
            <a:fld id="{CB058504-AC51-4287-9098-078138403DD1}" type="slidenum">
              <a:rPr lang="en-US" altLang="en-US" sz="2400" b="0">
                <a:solidFill>
                  <a:schemeClr val="accent1"/>
                </a:solidFill>
              </a:rPr>
              <a:pPr>
                <a:spcBef>
                  <a:spcPct val="0"/>
                </a:spcBef>
                <a:buClrTx/>
                <a:buSzTx/>
                <a:buFontTx/>
                <a:buNone/>
              </a:pPr>
              <a:t>22</a:t>
            </a:fld>
            <a:endParaRPr lang="en-US" altLang="en-US" sz="2400" b="0">
              <a:solidFill>
                <a:schemeClr val="accent1"/>
              </a:solidFill>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1"/>
          <p:cNvSpPr>
            <a:spLocks noGrp="1" noChangeArrowheads="1"/>
          </p:cNvSpPr>
          <p:nvPr>
            <p:ph type="title"/>
          </p:nvPr>
        </p:nvSpPr>
        <p:spPr>
          <a:xfrm>
            <a:off x="1219200" y="762000"/>
            <a:ext cx="7761288" cy="695325"/>
          </a:xfrm>
        </p:spPr>
        <p:txBody>
          <a:bodyPr/>
          <a:lstStyle/>
          <a:p>
            <a:r>
              <a:rPr lang="en-GB" altLang="en-US" dirty="0"/>
              <a:t>The Cost of Quality (</a:t>
            </a:r>
            <a:r>
              <a:rPr lang="en-GB" altLang="en-US" dirty="0" err="1"/>
              <a:t>CoQ</a:t>
            </a:r>
            <a:r>
              <a:rPr lang="en-GB" altLang="en-US" dirty="0"/>
              <a:t>)</a:t>
            </a:r>
          </a:p>
        </p:txBody>
      </p:sp>
      <p:sp>
        <p:nvSpPr>
          <p:cNvPr id="44035" name="Rectangle 2"/>
          <p:cNvSpPr>
            <a:spLocks noGrp="1" noChangeArrowheads="1"/>
          </p:cNvSpPr>
          <p:nvPr>
            <p:ph idx="1"/>
          </p:nvPr>
        </p:nvSpPr>
        <p:spPr>
          <a:xfrm>
            <a:off x="457200" y="1524000"/>
            <a:ext cx="8001000" cy="4575175"/>
          </a:xfrm>
        </p:spPr>
        <p:txBody>
          <a:bodyPr/>
          <a:lstStyle/>
          <a:p>
            <a:pPr algn="just">
              <a:lnSpc>
                <a:spcPct val="104000"/>
              </a:lnSpc>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altLang="en-US" dirty="0" err="1"/>
              <a:t>CoQ</a:t>
            </a:r>
            <a:r>
              <a:rPr lang="en-GB" altLang="en-US" dirty="0"/>
              <a:t> is the total expense incurred to ensure a project meets quality standards (conformance) plus the cost of failures (nonconformance).</a:t>
            </a:r>
          </a:p>
          <a:p>
            <a:pPr algn="just">
              <a:lnSpc>
                <a:spcPct val="104000"/>
              </a:lnSpc>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altLang="en-US" b="0" dirty="0"/>
              <a:t>It balances investment in prevention and appraisal with the risks of rework, scrap and warranty claims to optimise budget and project success.</a:t>
            </a:r>
          </a:p>
          <a:p>
            <a:pPr algn="just">
              <a:lnSpc>
                <a:spcPct val="94000"/>
              </a:lnSpc>
              <a:spcBef>
                <a:spcPts val="70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altLang="en-US" b="0" dirty="0"/>
              <a:t>Software bugs cost the U.S. economy $2.41 trillion annually in operational failures, and technical debt. The costs rise exponentially based on when they are found. </a:t>
            </a:r>
          </a:p>
        </p:txBody>
      </p:sp>
      <p:sp>
        <p:nvSpPr>
          <p:cNvPr id="44036" name="Slide Number Placeholder 2"/>
          <p:cNvSpPr>
            <a:spLocks noGrp="1"/>
          </p:cNvSpPr>
          <p:nvPr>
            <p:ph type="sldNum" sz="quarter" idx="4294967295"/>
          </p:nvPr>
        </p:nvSpPr>
        <p:spPr bwMode="auto">
          <a:xfrm>
            <a:off x="0" y="787400"/>
            <a:ext cx="585788"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993300"/>
              </a:buClr>
              <a:buSzPct val="127000"/>
              <a:buFont typeface="Wingdings" panose="05000000000000000000" pitchFamily="2" charset="2"/>
              <a:buChar char="ü"/>
              <a:defRPr sz="2800" b="1">
                <a:solidFill>
                  <a:schemeClr val="tx1"/>
                </a:solidFill>
                <a:latin typeface="Times New Roman" panose="02020603050405020304" pitchFamily="18" charset="0"/>
              </a:defRPr>
            </a:lvl1pPr>
            <a:lvl2pPr marL="742950" indent="-285750">
              <a:spcBef>
                <a:spcPct val="20000"/>
              </a:spcBef>
              <a:buClr>
                <a:srgbClr val="00279F"/>
              </a:buClr>
              <a:buSzPct val="127000"/>
              <a:buFont typeface="Wingdings" panose="05000000000000000000" pitchFamily="2" charset="2"/>
              <a:buChar char="ü"/>
              <a:defRPr sz="2400">
                <a:solidFill>
                  <a:schemeClr val="tx1"/>
                </a:solidFill>
                <a:latin typeface="Times New Roman" panose="02020603050405020304" pitchFamily="18" charset="0"/>
              </a:defRPr>
            </a:lvl2pPr>
            <a:lvl3pPr marL="1143000" indent="-228600">
              <a:spcBef>
                <a:spcPct val="20000"/>
              </a:spcBef>
              <a:buClr>
                <a:srgbClr val="FF9900"/>
              </a:buClr>
              <a:buSzPct val="127000"/>
              <a:buFont typeface="Wingdings" panose="05000000000000000000" pitchFamily="2" charset="2"/>
              <a:buChar char="ü"/>
              <a:defRPr sz="2000">
                <a:solidFill>
                  <a:schemeClr val="tx1"/>
                </a:solidFill>
                <a:latin typeface="Times New Roman" panose="02020603050405020304" pitchFamily="18" charset="0"/>
              </a:defRPr>
            </a:lvl3pPr>
            <a:lvl4pPr marL="1600200" indent="-228600">
              <a:spcBef>
                <a:spcPct val="20000"/>
              </a:spcBef>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4pPr>
            <a:lvl5pPr marL="2057400" indent="-228600">
              <a:spcBef>
                <a:spcPct val="20000"/>
              </a:spcBef>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5pPr>
            <a:lvl6pPr marL="25146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6pPr>
            <a:lvl7pPr marL="29718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7pPr>
            <a:lvl8pPr marL="34290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8pPr>
            <a:lvl9pPr marL="38862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9pPr>
          </a:lstStyle>
          <a:p>
            <a:pPr>
              <a:spcBef>
                <a:spcPct val="0"/>
              </a:spcBef>
              <a:buClrTx/>
              <a:buSzTx/>
              <a:buFontTx/>
              <a:buNone/>
            </a:pPr>
            <a:fld id="{6CFB53A0-A981-496C-9943-95222E298E14}" type="slidenum">
              <a:rPr lang="en-US" altLang="en-US" sz="2400" b="0">
                <a:solidFill>
                  <a:schemeClr val="accent1"/>
                </a:solidFill>
              </a:rPr>
              <a:pPr>
                <a:spcBef>
                  <a:spcPct val="0"/>
                </a:spcBef>
                <a:buClrTx/>
                <a:buSzTx/>
                <a:buFontTx/>
                <a:buNone/>
              </a:pPr>
              <a:t>23</a:t>
            </a:fld>
            <a:endParaRPr lang="en-US" altLang="en-US" sz="2400" b="0">
              <a:solidFill>
                <a:schemeClr val="accent1"/>
              </a:solidFill>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1"/>
          <p:cNvSpPr>
            <a:spLocks noGrp="1" noChangeArrowheads="1"/>
          </p:cNvSpPr>
          <p:nvPr>
            <p:ph type="title"/>
          </p:nvPr>
        </p:nvSpPr>
        <p:spPr>
          <a:xfrm>
            <a:off x="1219200" y="457200"/>
            <a:ext cx="7761288" cy="914400"/>
          </a:xfrm>
        </p:spPr>
        <p:txBody>
          <a:bodyPr/>
          <a:lstStyle/>
          <a:p>
            <a:r>
              <a:rPr lang="en-GB" altLang="en-US" dirty="0"/>
              <a:t>Five Cost Categories Related to Quality</a:t>
            </a:r>
          </a:p>
        </p:txBody>
      </p:sp>
      <p:sp>
        <p:nvSpPr>
          <p:cNvPr id="58371" name="Rectangle 2"/>
          <p:cNvSpPr>
            <a:spLocks noGrp="1" noChangeArrowheads="1"/>
          </p:cNvSpPr>
          <p:nvPr>
            <p:ph idx="1"/>
          </p:nvPr>
        </p:nvSpPr>
        <p:spPr>
          <a:xfrm>
            <a:off x="585788" y="1600200"/>
            <a:ext cx="7872412" cy="4897438"/>
          </a:xfrm>
        </p:spPr>
        <p:txBody>
          <a:bodyPr rtlCol="0">
            <a:normAutofit fontScale="92500" lnSpcReduction="20000"/>
          </a:bodyPr>
          <a:lstStyle/>
          <a:p>
            <a:pPr algn="just">
              <a:lnSpc>
                <a:spcPct val="104000"/>
              </a:lnSpc>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dirty="0"/>
              <a:t>Prevention cost</a:t>
            </a:r>
            <a:r>
              <a:rPr lang="en-GB" b="0" dirty="0"/>
              <a:t>: Cost of planning and executing a project so it is error-free or within an acceptable error range.</a:t>
            </a:r>
          </a:p>
          <a:p>
            <a:pPr algn="just">
              <a:lnSpc>
                <a:spcPct val="104000"/>
              </a:lnSpc>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dirty="0"/>
              <a:t>Appraisal cost</a:t>
            </a:r>
            <a:r>
              <a:rPr lang="en-GB" b="0" dirty="0"/>
              <a:t>: Cost of evaluating processes and their outputs to ensure quality.</a:t>
            </a:r>
          </a:p>
          <a:p>
            <a:pPr algn="just">
              <a:lnSpc>
                <a:spcPct val="104000"/>
              </a:lnSpc>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dirty="0"/>
              <a:t>Internal failure cost</a:t>
            </a:r>
            <a:r>
              <a:rPr lang="en-GB" b="0" dirty="0"/>
              <a:t>: Cost incurred to correct an identified defect before the customer receives the product.</a:t>
            </a:r>
          </a:p>
          <a:p>
            <a:pPr algn="just">
              <a:lnSpc>
                <a:spcPct val="104000"/>
              </a:lnSpc>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dirty="0"/>
              <a:t>External failure cost</a:t>
            </a:r>
            <a:r>
              <a:rPr lang="en-GB" b="0" dirty="0"/>
              <a:t>: Cost that relates to all errors not detected and corrected before delivery to the customer.</a:t>
            </a:r>
          </a:p>
          <a:p>
            <a:pPr algn="just">
              <a:lnSpc>
                <a:spcPct val="104000"/>
              </a:lnSpc>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dirty="0"/>
              <a:t>Measurement and test equipment costs</a:t>
            </a:r>
            <a:r>
              <a:rPr lang="en-GB" b="0" dirty="0"/>
              <a:t>: Capital cost of equipment used to perform prevention and appraisal activities.</a:t>
            </a:r>
          </a:p>
        </p:txBody>
      </p:sp>
      <p:sp>
        <p:nvSpPr>
          <p:cNvPr id="46084" name="Slide Number Placeholder 2"/>
          <p:cNvSpPr>
            <a:spLocks noGrp="1"/>
          </p:cNvSpPr>
          <p:nvPr>
            <p:ph type="sldNum" sz="quarter" idx="4294967295"/>
          </p:nvPr>
        </p:nvSpPr>
        <p:spPr bwMode="auto">
          <a:xfrm>
            <a:off x="0" y="787400"/>
            <a:ext cx="585788"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993300"/>
              </a:buClr>
              <a:buSzPct val="127000"/>
              <a:buFont typeface="Wingdings" panose="05000000000000000000" pitchFamily="2" charset="2"/>
              <a:buChar char="ü"/>
              <a:defRPr sz="2800" b="1">
                <a:solidFill>
                  <a:schemeClr val="tx1"/>
                </a:solidFill>
                <a:latin typeface="Times New Roman" panose="02020603050405020304" pitchFamily="18" charset="0"/>
              </a:defRPr>
            </a:lvl1pPr>
            <a:lvl2pPr marL="742950" indent="-285750">
              <a:spcBef>
                <a:spcPct val="20000"/>
              </a:spcBef>
              <a:buClr>
                <a:srgbClr val="00279F"/>
              </a:buClr>
              <a:buSzPct val="127000"/>
              <a:buFont typeface="Wingdings" panose="05000000000000000000" pitchFamily="2" charset="2"/>
              <a:buChar char="ü"/>
              <a:defRPr sz="2400">
                <a:solidFill>
                  <a:schemeClr val="tx1"/>
                </a:solidFill>
                <a:latin typeface="Times New Roman" panose="02020603050405020304" pitchFamily="18" charset="0"/>
              </a:defRPr>
            </a:lvl2pPr>
            <a:lvl3pPr marL="1143000" indent="-228600">
              <a:spcBef>
                <a:spcPct val="20000"/>
              </a:spcBef>
              <a:buClr>
                <a:srgbClr val="FF9900"/>
              </a:buClr>
              <a:buSzPct val="127000"/>
              <a:buFont typeface="Wingdings" panose="05000000000000000000" pitchFamily="2" charset="2"/>
              <a:buChar char="ü"/>
              <a:defRPr sz="2000">
                <a:solidFill>
                  <a:schemeClr val="tx1"/>
                </a:solidFill>
                <a:latin typeface="Times New Roman" panose="02020603050405020304" pitchFamily="18" charset="0"/>
              </a:defRPr>
            </a:lvl3pPr>
            <a:lvl4pPr marL="1600200" indent="-228600">
              <a:spcBef>
                <a:spcPct val="20000"/>
              </a:spcBef>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4pPr>
            <a:lvl5pPr marL="2057400" indent="-228600">
              <a:spcBef>
                <a:spcPct val="20000"/>
              </a:spcBef>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5pPr>
            <a:lvl6pPr marL="25146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6pPr>
            <a:lvl7pPr marL="29718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7pPr>
            <a:lvl8pPr marL="34290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8pPr>
            <a:lvl9pPr marL="38862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9pPr>
          </a:lstStyle>
          <a:p>
            <a:pPr>
              <a:spcBef>
                <a:spcPct val="0"/>
              </a:spcBef>
              <a:buClrTx/>
              <a:buSzTx/>
              <a:buFontTx/>
              <a:buNone/>
            </a:pPr>
            <a:fld id="{BC189B88-5951-4E5E-ABDE-0B77DDE8940D}" type="slidenum">
              <a:rPr lang="en-US" altLang="en-US" sz="2400" b="0">
                <a:solidFill>
                  <a:schemeClr val="accent1"/>
                </a:solidFill>
              </a:rPr>
              <a:pPr>
                <a:spcBef>
                  <a:spcPct val="0"/>
                </a:spcBef>
                <a:buClrTx/>
                <a:buSzTx/>
                <a:buFontTx/>
                <a:buNone/>
              </a:pPr>
              <a:t>24</a:t>
            </a:fld>
            <a:endParaRPr lang="en-US" altLang="en-US" sz="2400" b="0">
              <a:solidFill>
                <a:schemeClr val="accent1"/>
              </a:solidFill>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1"/>
          <p:cNvSpPr>
            <a:spLocks noGrp="1" noChangeArrowheads="1"/>
          </p:cNvSpPr>
          <p:nvPr>
            <p:ph type="title"/>
          </p:nvPr>
        </p:nvSpPr>
        <p:spPr>
          <a:xfrm>
            <a:off x="1219200" y="457200"/>
            <a:ext cx="7761288" cy="990600"/>
          </a:xfrm>
        </p:spPr>
        <p:txBody>
          <a:bodyPr/>
          <a:lstStyle/>
          <a:p>
            <a:r>
              <a:rPr lang="en-GB" altLang="en-US"/>
              <a:t>Organizational Influences, Workplace Factors, and Quality</a:t>
            </a:r>
          </a:p>
        </p:txBody>
      </p:sp>
      <p:sp>
        <p:nvSpPr>
          <p:cNvPr id="59395" name="Rectangle 2"/>
          <p:cNvSpPr>
            <a:spLocks noGrp="1" noChangeArrowheads="1"/>
          </p:cNvSpPr>
          <p:nvPr>
            <p:ph idx="1"/>
          </p:nvPr>
        </p:nvSpPr>
        <p:spPr>
          <a:xfrm>
            <a:off x="696912" y="1676400"/>
            <a:ext cx="7761288" cy="4422775"/>
          </a:xfrm>
        </p:spPr>
        <p:txBody>
          <a:bodyPr rtlCol="0">
            <a:normAutofit fontScale="92500" lnSpcReduction="20000"/>
          </a:bodyPr>
          <a:lstStyle/>
          <a:p>
            <a:pPr algn="just">
              <a:lnSpc>
                <a:spcPct val="104000"/>
              </a:lnSpc>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b="0" dirty="0"/>
              <a:t>Study by DeMarco and Lister showed that organizational issues had a much greater influence on programmer productivity than the technical environment or programming languages.</a:t>
            </a:r>
          </a:p>
          <a:p>
            <a:pPr algn="just">
              <a:lnSpc>
                <a:spcPct val="104000"/>
              </a:lnSpc>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b="0" dirty="0"/>
              <a:t>Programmer productivity varied by a factor of one to ten across organizations, but only by 21 percent within the same organization.</a:t>
            </a:r>
          </a:p>
          <a:p>
            <a:pPr algn="just">
              <a:lnSpc>
                <a:spcPct val="104000"/>
              </a:lnSpc>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b="0" dirty="0"/>
              <a:t>Study found no correlation between productivity and programming language, years of experience, or salary.</a:t>
            </a:r>
          </a:p>
          <a:p>
            <a:pPr algn="just">
              <a:lnSpc>
                <a:spcPct val="104000"/>
              </a:lnSpc>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b="0" dirty="0"/>
              <a:t>A </a:t>
            </a:r>
            <a:r>
              <a:rPr lang="en-GB" b="0" u="sng" dirty="0"/>
              <a:t>dedicated workspace </a:t>
            </a:r>
            <a:r>
              <a:rPr lang="en-GB" b="0" dirty="0"/>
              <a:t>and a </a:t>
            </a:r>
            <a:r>
              <a:rPr lang="en-GB" b="0" u="sng" dirty="0"/>
              <a:t>quiet work environment </a:t>
            </a:r>
            <a:r>
              <a:rPr lang="en-GB" b="0" dirty="0"/>
              <a:t>were key factors to improving programmer productivity.</a:t>
            </a:r>
          </a:p>
        </p:txBody>
      </p:sp>
      <p:sp>
        <p:nvSpPr>
          <p:cNvPr id="48132" name="Slide Number Placeholder 2"/>
          <p:cNvSpPr>
            <a:spLocks noGrp="1"/>
          </p:cNvSpPr>
          <p:nvPr>
            <p:ph type="sldNum" sz="quarter" idx="4294967295"/>
          </p:nvPr>
        </p:nvSpPr>
        <p:spPr bwMode="auto">
          <a:xfrm>
            <a:off x="0" y="787400"/>
            <a:ext cx="585788"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993300"/>
              </a:buClr>
              <a:buSzPct val="127000"/>
              <a:buFont typeface="Wingdings" panose="05000000000000000000" pitchFamily="2" charset="2"/>
              <a:buChar char="ü"/>
              <a:defRPr sz="2800" b="1">
                <a:solidFill>
                  <a:schemeClr val="tx1"/>
                </a:solidFill>
                <a:latin typeface="Times New Roman" panose="02020603050405020304" pitchFamily="18" charset="0"/>
              </a:defRPr>
            </a:lvl1pPr>
            <a:lvl2pPr marL="742950" indent="-285750">
              <a:spcBef>
                <a:spcPct val="20000"/>
              </a:spcBef>
              <a:buClr>
                <a:srgbClr val="00279F"/>
              </a:buClr>
              <a:buSzPct val="127000"/>
              <a:buFont typeface="Wingdings" panose="05000000000000000000" pitchFamily="2" charset="2"/>
              <a:buChar char="ü"/>
              <a:defRPr sz="2400">
                <a:solidFill>
                  <a:schemeClr val="tx1"/>
                </a:solidFill>
                <a:latin typeface="Times New Roman" panose="02020603050405020304" pitchFamily="18" charset="0"/>
              </a:defRPr>
            </a:lvl2pPr>
            <a:lvl3pPr marL="1143000" indent="-228600">
              <a:spcBef>
                <a:spcPct val="20000"/>
              </a:spcBef>
              <a:buClr>
                <a:srgbClr val="FF9900"/>
              </a:buClr>
              <a:buSzPct val="127000"/>
              <a:buFont typeface="Wingdings" panose="05000000000000000000" pitchFamily="2" charset="2"/>
              <a:buChar char="ü"/>
              <a:defRPr sz="2000">
                <a:solidFill>
                  <a:schemeClr val="tx1"/>
                </a:solidFill>
                <a:latin typeface="Times New Roman" panose="02020603050405020304" pitchFamily="18" charset="0"/>
              </a:defRPr>
            </a:lvl3pPr>
            <a:lvl4pPr marL="1600200" indent="-228600">
              <a:spcBef>
                <a:spcPct val="20000"/>
              </a:spcBef>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4pPr>
            <a:lvl5pPr marL="2057400" indent="-228600">
              <a:spcBef>
                <a:spcPct val="20000"/>
              </a:spcBef>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5pPr>
            <a:lvl6pPr marL="25146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6pPr>
            <a:lvl7pPr marL="29718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7pPr>
            <a:lvl8pPr marL="34290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8pPr>
            <a:lvl9pPr marL="38862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9pPr>
          </a:lstStyle>
          <a:p>
            <a:pPr>
              <a:spcBef>
                <a:spcPct val="0"/>
              </a:spcBef>
              <a:buClrTx/>
              <a:buSzTx/>
              <a:buFontTx/>
              <a:buNone/>
            </a:pPr>
            <a:fld id="{6BABA2C2-035D-4665-9AC0-72B9AB6420AE}" type="slidenum">
              <a:rPr lang="en-US" altLang="en-US" sz="2400" b="0">
                <a:solidFill>
                  <a:schemeClr val="accent1"/>
                </a:solidFill>
              </a:rPr>
              <a:pPr>
                <a:spcBef>
                  <a:spcPct val="0"/>
                </a:spcBef>
                <a:buClrTx/>
                <a:buSzTx/>
                <a:buFontTx/>
                <a:buNone/>
              </a:pPr>
              <a:t>25</a:t>
            </a:fld>
            <a:endParaRPr lang="en-US" altLang="en-US" sz="2400" b="0">
              <a:solidFill>
                <a:schemeClr val="accent1"/>
              </a:solidFill>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1"/>
          <p:cNvSpPr>
            <a:spLocks noGrp="1" noChangeArrowheads="1"/>
          </p:cNvSpPr>
          <p:nvPr>
            <p:ph type="title"/>
          </p:nvPr>
        </p:nvSpPr>
        <p:spPr>
          <a:xfrm>
            <a:off x="990600" y="457200"/>
            <a:ext cx="7761288" cy="990600"/>
          </a:xfrm>
        </p:spPr>
        <p:txBody>
          <a:bodyPr/>
          <a:lstStyle/>
          <a:p>
            <a:r>
              <a:rPr lang="en-GB" altLang="en-US"/>
              <a:t>Expectations and Cultural Differences in Quality</a:t>
            </a:r>
          </a:p>
        </p:txBody>
      </p:sp>
      <p:sp>
        <p:nvSpPr>
          <p:cNvPr id="50179" name="Rectangle 2"/>
          <p:cNvSpPr>
            <a:spLocks noGrp="1" noChangeArrowheads="1"/>
          </p:cNvSpPr>
          <p:nvPr>
            <p:ph idx="1"/>
          </p:nvPr>
        </p:nvSpPr>
        <p:spPr>
          <a:xfrm>
            <a:off x="696912" y="1676400"/>
            <a:ext cx="7761288" cy="4422775"/>
          </a:xfrm>
        </p:spPr>
        <p:txBody>
          <a:bodyPr/>
          <a:lstStyle/>
          <a:p>
            <a:pPr algn="just">
              <a:lnSpc>
                <a:spcPct val="104000"/>
              </a:lnSpc>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altLang="en-US" dirty="0"/>
              <a:t>Project managers must understand and manage stakeholder expectations.</a:t>
            </a:r>
          </a:p>
          <a:p>
            <a:pPr marL="0" indent="0" algn="just">
              <a:lnSpc>
                <a:spcPct val="104000"/>
              </a:lnSpc>
              <a:buNone/>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endParaRPr lang="en-GB" altLang="en-US" dirty="0"/>
          </a:p>
          <a:p>
            <a:pPr algn="just">
              <a:lnSpc>
                <a:spcPct val="104000"/>
              </a:lnSpc>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altLang="en-US" b="0" dirty="0"/>
              <a:t>Expectations also vary by:</a:t>
            </a:r>
          </a:p>
          <a:p>
            <a:pPr lvl="1">
              <a:lnSpc>
                <a:spcPct val="104000"/>
              </a:lnSpc>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altLang="en-US" dirty="0"/>
              <a:t>Organization’s culture</a:t>
            </a:r>
          </a:p>
          <a:p>
            <a:pPr lvl="1">
              <a:lnSpc>
                <a:spcPct val="104000"/>
              </a:lnSpc>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altLang="en-US" dirty="0"/>
              <a:t>Geographic regions</a:t>
            </a:r>
          </a:p>
        </p:txBody>
      </p:sp>
      <p:sp>
        <p:nvSpPr>
          <p:cNvPr id="50180" name="Slide Number Placeholder 2"/>
          <p:cNvSpPr>
            <a:spLocks noGrp="1"/>
          </p:cNvSpPr>
          <p:nvPr>
            <p:ph type="sldNum" sz="quarter" idx="4294967295"/>
          </p:nvPr>
        </p:nvSpPr>
        <p:spPr bwMode="auto">
          <a:xfrm>
            <a:off x="0" y="787400"/>
            <a:ext cx="585788"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993300"/>
              </a:buClr>
              <a:buSzPct val="127000"/>
              <a:buFont typeface="Wingdings" panose="05000000000000000000" pitchFamily="2" charset="2"/>
              <a:buChar char="ü"/>
              <a:defRPr sz="2800" b="1">
                <a:solidFill>
                  <a:schemeClr val="tx1"/>
                </a:solidFill>
                <a:latin typeface="Times New Roman" panose="02020603050405020304" pitchFamily="18" charset="0"/>
              </a:defRPr>
            </a:lvl1pPr>
            <a:lvl2pPr marL="742950" indent="-285750">
              <a:spcBef>
                <a:spcPct val="20000"/>
              </a:spcBef>
              <a:buClr>
                <a:srgbClr val="00279F"/>
              </a:buClr>
              <a:buSzPct val="127000"/>
              <a:buFont typeface="Wingdings" panose="05000000000000000000" pitchFamily="2" charset="2"/>
              <a:buChar char="ü"/>
              <a:defRPr sz="2400">
                <a:solidFill>
                  <a:schemeClr val="tx1"/>
                </a:solidFill>
                <a:latin typeface="Times New Roman" panose="02020603050405020304" pitchFamily="18" charset="0"/>
              </a:defRPr>
            </a:lvl2pPr>
            <a:lvl3pPr marL="1143000" indent="-228600">
              <a:spcBef>
                <a:spcPct val="20000"/>
              </a:spcBef>
              <a:buClr>
                <a:srgbClr val="FF9900"/>
              </a:buClr>
              <a:buSzPct val="127000"/>
              <a:buFont typeface="Wingdings" panose="05000000000000000000" pitchFamily="2" charset="2"/>
              <a:buChar char="ü"/>
              <a:defRPr sz="2000">
                <a:solidFill>
                  <a:schemeClr val="tx1"/>
                </a:solidFill>
                <a:latin typeface="Times New Roman" panose="02020603050405020304" pitchFamily="18" charset="0"/>
              </a:defRPr>
            </a:lvl3pPr>
            <a:lvl4pPr marL="1600200" indent="-228600">
              <a:spcBef>
                <a:spcPct val="20000"/>
              </a:spcBef>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4pPr>
            <a:lvl5pPr marL="2057400" indent="-228600">
              <a:spcBef>
                <a:spcPct val="20000"/>
              </a:spcBef>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5pPr>
            <a:lvl6pPr marL="25146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6pPr>
            <a:lvl7pPr marL="29718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7pPr>
            <a:lvl8pPr marL="34290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8pPr>
            <a:lvl9pPr marL="38862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9pPr>
          </a:lstStyle>
          <a:p>
            <a:pPr>
              <a:spcBef>
                <a:spcPct val="0"/>
              </a:spcBef>
              <a:buClrTx/>
              <a:buSzTx/>
              <a:buFontTx/>
              <a:buNone/>
            </a:pPr>
            <a:fld id="{3871DA38-C5AF-4AB6-8D4D-8194BBAFDCAA}" type="slidenum">
              <a:rPr lang="en-US" altLang="en-US" sz="2400" b="0">
                <a:solidFill>
                  <a:schemeClr val="accent1"/>
                </a:solidFill>
              </a:rPr>
              <a:pPr>
                <a:spcBef>
                  <a:spcPct val="0"/>
                </a:spcBef>
                <a:buClrTx/>
                <a:buSzTx/>
                <a:buFontTx/>
                <a:buNone/>
              </a:pPr>
              <a:t>26</a:t>
            </a:fld>
            <a:endParaRPr lang="en-US" altLang="en-US" sz="2400" b="0">
              <a:solidFill>
                <a:schemeClr val="accent1"/>
              </a:solidFill>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1"/>
          <p:cNvSpPr>
            <a:spLocks noGrp="1" noChangeArrowheads="1"/>
          </p:cNvSpPr>
          <p:nvPr>
            <p:ph type="title"/>
          </p:nvPr>
        </p:nvSpPr>
        <p:spPr>
          <a:xfrm>
            <a:off x="1219200" y="609600"/>
            <a:ext cx="7761288" cy="838200"/>
          </a:xfrm>
        </p:spPr>
        <p:txBody>
          <a:bodyPr/>
          <a:lstStyle/>
          <a:p>
            <a:r>
              <a:rPr lang="en-GB" altLang="en-US"/>
              <a:t>Maturity Models</a:t>
            </a:r>
          </a:p>
        </p:txBody>
      </p:sp>
      <p:sp>
        <p:nvSpPr>
          <p:cNvPr id="52227" name="Rectangle 2"/>
          <p:cNvSpPr>
            <a:spLocks noGrp="1" noChangeArrowheads="1"/>
          </p:cNvSpPr>
          <p:nvPr>
            <p:ph idx="1"/>
          </p:nvPr>
        </p:nvSpPr>
        <p:spPr>
          <a:xfrm>
            <a:off x="696912" y="1524000"/>
            <a:ext cx="7761288" cy="4575175"/>
          </a:xfrm>
        </p:spPr>
        <p:txBody>
          <a:bodyPr/>
          <a:lstStyle/>
          <a:p>
            <a:pPr algn="just">
              <a:lnSpc>
                <a:spcPct val="104000"/>
              </a:lnSpc>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altLang="en-US" dirty="0"/>
              <a:t>Maturity models are frameworks for helping organizations improve their processes and systems</a:t>
            </a:r>
            <a:r>
              <a:rPr lang="en-GB" altLang="en-US" sz="2400" dirty="0"/>
              <a:t>.</a:t>
            </a:r>
          </a:p>
          <a:p>
            <a:pPr lvl="1"/>
            <a:r>
              <a:rPr lang="en-GB" dirty="0"/>
              <a:t>The </a:t>
            </a:r>
            <a:r>
              <a:rPr lang="en-GB" b="1" dirty="0"/>
              <a:t>Software Quality Function Deployment Model</a:t>
            </a:r>
            <a:r>
              <a:rPr lang="en-GB" dirty="0"/>
              <a:t> focuses on defining user requirements and planning software projects.</a:t>
            </a:r>
            <a:endParaRPr lang="en-US" dirty="0"/>
          </a:p>
          <a:p>
            <a:pPr lvl="1"/>
            <a:r>
              <a:rPr lang="en-GB" dirty="0"/>
              <a:t>The Software Engineering Institute’s </a:t>
            </a:r>
            <a:r>
              <a:rPr lang="en-GB" b="1" dirty="0"/>
              <a:t>Capability Maturity Model</a:t>
            </a:r>
            <a:r>
              <a:rPr lang="en-GB" dirty="0"/>
              <a:t> is a five-level model laying out a generic path to process improvement for software development in organizations.</a:t>
            </a:r>
            <a:endParaRPr lang="en-US" dirty="0"/>
          </a:p>
        </p:txBody>
      </p:sp>
      <p:sp>
        <p:nvSpPr>
          <p:cNvPr id="52228" name="Slide Number Placeholder 2"/>
          <p:cNvSpPr>
            <a:spLocks noGrp="1"/>
          </p:cNvSpPr>
          <p:nvPr>
            <p:ph type="sldNum" sz="quarter" idx="4294967295"/>
          </p:nvPr>
        </p:nvSpPr>
        <p:spPr bwMode="auto">
          <a:xfrm>
            <a:off x="0" y="787400"/>
            <a:ext cx="585788"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993300"/>
              </a:buClr>
              <a:buSzPct val="127000"/>
              <a:buFont typeface="Wingdings" panose="05000000000000000000" pitchFamily="2" charset="2"/>
              <a:buChar char="ü"/>
              <a:defRPr sz="2800" b="1">
                <a:solidFill>
                  <a:schemeClr val="tx1"/>
                </a:solidFill>
                <a:latin typeface="Times New Roman" panose="02020603050405020304" pitchFamily="18" charset="0"/>
              </a:defRPr>
            </a:lvl1pPr>
            <a:lvl2pPr marL="742950" indent="-285750">
              <a:spcBef>
                <a:spcPct val="20000"/>
              </a:spcBef>
              <a:buClr>
                <a:srgbClr val="00279F"/>
              </a:buClr>
              <a:buSzPct val="127000"/>
              <a:buFont typeface="Wingdings" panose="05000000000000000000" pitchFamily="2" charset="2"/>
              <a:buChar char="ü"/>
              <a:defRPr sz="2400">
                <a:solidFill>
                  <a:schemeClr val="tx1"/>
                </a:solidFill>
                <a:latin typeface="Times New Roman" panose="02020603050405020304" pitchFamily="18" charset="0"/>
              </a:defRPr>
            </a:lvl2pPr>
            <a:lvl3pPr marL="1143000" indent="-228600">
              <a:spcBef>
                <a:spcPct val="20000"/>
              </a:spcBef>
              <a:buClr>
                <a:srgbClr val="FF9900"/>
              </a:buClr>
              <a:buSzPct val="127000"/>
              <a:buFont typeface="Wingdings" panose="05000000000000000000" pitchFamily="2" charset="2"/>
              <a:buChar char="ü"/>
              <a:defRPr sz="2000">
                <a:solidFill>
                  <a:schemeClr val="tx1"/>
                </a:solidFill>
                <a:latin typeface="Times New Roman" panose="02020603050405020304" pitchFamily="18" charset="0"/>
              </a:defRPr>
            </a:lvl3pPr>
            <a:lvl4pPr marL="1600200" indent="-228600">
              <a:spcBef>
                <a:spcPct val="20000"/>
              </a:spcBef>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4pPr>
            <a:lvl5pPr marL="2057400" indent="-228600">
              <a:spcBef>
                <a:spcPct val="20000"/>
              </a:spcBef>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5pPr>
            <a:lvl6pPr marL="25146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6pPr>
            <a:lvl7pPr marL="29718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7pPr>
            <a:lvl8pPr marL="34290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8pPr>
            <a:lvl9pPr marL="38862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9pPr>
          </a:lstStyle>
          <a:p>
            <a:pPr>
              <a:spcBef>
                <a:spcPct val="0"/>
              </a:spcBef>
              <a:buClrTx/>
              <a:buSzTx/>
              <a:buFontTx/>
              <a:buNone/>
            </a:pPr>
            <a:fld id="{C67456D2-FA62-4B5A-A6B2-F9ED3A6A5AF6}" type="slidenum">
              <a:rPr lang="en-US" altLang="en-US" sz="2400" b="0">
                <a:solidFill>
                  <a:schemeClr val="accent1"/>
                </a:solidFill>
              </a:rPr>
              <a:pPr>
                <a:spcBef>
                  <a:spcPct val="0"/>
                </a:spcBef>
                <a:buClrTx/>
                <a:buSzTx/>
                <a:buFontTx/>
                <a:buNone/>
              </a:pPr>
              <a:t>27</a:t>
            </a:fld>
            <a:endParaRPr lang="en-US" altLang="en-US" sz="2400" b="0">
              <a:solidFill>
                <a:schemeClr val="accent1"/>
              </a:solidFill>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1"/>
          <p:cNvSpPr>
            <a:spLocks noGrp="1" noChangeArrowheads="1"/>
          </p:cNvSpPr>
          <p:nvPr>
            <p:ph type="title"/>
          </p:nvPr>
        </p:nvSpPr>
        <p:spPr>
          <a:xfrm>
            <a:off x="1066800" y="752475"/>
            <a:ext cx="7761288" cy="695325"/>
          </a:xfrm>
        </p:spPr>
        <p:txBody>
          <a:bodyPr/>
          <a:lstStyle/>
          <a:p>
            <a:r>
              <a:rPr lang="en-GB" altLang="en-US" dirty="0"/>
              <a:t>CMM Levels</a:t>
            </a:r>
          </a:p>
        </p:txBody>
      </p:sp>
      <p:sp>
        <p:nvSpPr>
          <p:cNvPr id="62467" name="Rectangle 2"/>
          <p:cNvSpPr>
            <a:spLocks noGrp="1" noChangeArrowheads="1"/>
          </p:cNvSpPr>
          <p:nvPr>
            <p:ph idx="1"/>
          </p:nvPr>
        </p:nvSpPr>
        <p:spPr>
          <a:xfrm>
            <a:off x="696912" y="1676400"/>
            <a:ext cx="7761288" cy="4422775"/>
          </a:xfrm>
        </p:spPr>
        <p:txBody>
          <a:bodyPr rtlCol="0">
            <a:normAutofit/>
          </a:bodyPr>
          <a:lstStyle/>
          <a:p>
            <a:pPr algn="just">
              <a:lnSpc>
                <a:spcPct val="104000"/>
              </a:lnSpc>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dirty="0"/>
              <a:t>CMM levels, from lowest to highest, are:</a:t>
            </a:r>
          </a:p>
          <a:p>
            <a:pPr lvl="1">
              <a:lnSpc>
                <a:spcPct val="104000"/>
              </a:lnSpc>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dirty="0"/>
              <a:t>Initial – unpredictable and chaotic processes</a:t>
            </a:r>
          </a:p>
          <a:p>
            <a:pPr lvl="1">
              <a:lnSpc>
                <a:spcPct val="104000"/>
              </a:lnSpc>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dirty="0"/>
              <a:t>Repeatable – basic PM practices are introduced</a:t>
            </a:r>
          </a:p>
          <a:p>
            <a:pPr lvl="1">
              <a:lnSpc>
                <a:spcPct val="104000"/>
              </a:lnSpc>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dirty="0"/>
              <a:t>Defined – standardised and documented processes</a:t>
            </a:r>
          </a:p>
          <a:p>
            <a:pPr lvl="1">
              <a:lnSpc>
                <a:spcPct val="104000"/>
              </a:lnSpc>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dirty="0"/>
              <a:t>Managed – measured and controlled processes</a:t>
            </a:r>
          </a:p>
          <a:p>
            <a:pPr lvl="1">
              <a:lnSpc>
                <a:spcPct val="104000"/>
              </a:lnSpc>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dirty="0"/>
              <a:t>Optimizing – continuous improvement of processes</a:t>
            </a:r>
          </a:p>
          <a:p>
            <a:pPr algn="just">
              <a:lnSpc>
                <a:spcPct val="114000"/>
              </a:lnSpc>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b="0" dirty="0"/>
              <a:t>These are to move an organisation from chaotic, reactive processes to disciplined, continuously improving and highly predictable performance. </a:t>
            </a:r>
          </a:p>
        </p:txBody>
      </p:sp>
      <p:sp>
        <p:nvSpPr>
          <p:cNvPr id="54276" name="Slide Number Placeholder 2"/>
          <p:cNvSpPr>
            <a:spLocks noGrp="1"/>
          </p:cNvSpPr>
          <p:nvPr>
            <p:ph type="sldNum" sz="quarter" idx="4294967295"/>
          </p:nvPr>
        </p:nvSpPr>
        <p:spPr bwMode="auto">
          <a:xfrm>
            <a:off x="0" y="787400"/>
            <a:ext cx="585788"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993300"/>
              </a:buClr>
              <a:buSzPct val="127000"/>
              <a:buFont typeface="Wingdings" panose="05000000000000000000" pitchFamily="2" charset="2"/>
              <a:buChar char="ü"/>
              <a:defRPr sz="2800" b="1">
                <a:solidFill>
                  <a:schemeClr val="tx1"/>
                </a:solidFill>
                <a:latin typeface="Times New Roman" panose="02020603050405020304" pitchFamily="18" charset="0"/>
              </a:defRPr>
            </a:lvl1pPr>
            <a:lvl2pPr marL="742950" indent="-285750">
              <a:spcBef>
                <a:spcPct val="20000"/>
              </a:spcBef>
              <a:buClr>
                <a:srgbClr val="00279F"/>
              </a:buClr>
              <a:buSzPct val="127000"/>
              <a:buFont typeface="Wingdings" panose="05000000000000000000" pitchFamily="2" charset="2"/>
              <a:buChar char="ü"/>
              <a:defRPr sz="2400">
                <a:solidFill>
                  <a:schemeClr val="tx1"/>
                </a:solidFill>
                <a:latin typeface="Times New Roman" panose="02020603050405020304" pitchFamily="18" charset="0"/>
              </a:defRPr>
            </a:lvl2pPr>
            <a:lvl3pPr marL="1143000" indent="-228600">
              <a:spcBef>
                <a:spcPct val="20000"/>
              </a:spcBef>
              <a:buClr>
                <a:srgbClr val="FF9900"/>
              </a:buClr>
              <a:buSzPct val="127000"/>
              <a:buFont typeface="Wingdings" panose="05000000000000000000" pitchFamily="2" charset="2"/>
              <a:buChar char="ü"/>
              <a:defRPr sz="2000">
                <a:solidFill>
                  <a:schemeClr val="tx1"/>
                </a:solidFill>
                <a:latin typeface="Times New Roman" panose="02020603050405020304" pitchFamily="18" charset="0"/>
              </a:defRPr>
            </a:lvl3pPr>
            <a:lvl4pPr marL="1600200" indent="-228600">
              <a:spcBef>
                <a:spcPct val="20000"/>
              </a:spcBef>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4pPr>
            <a:lvl5pPr marL="2057400" indent="-228600">
              <a:spcBef>
                <a:spcPct val="20000"/>
              </a:spcBef>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5pPr>
            <a:lvl6pPr marL="25146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6pPr>
            <a:lvl7pPr marL="29718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7pPr>
            <a:lvl8pPr marL="34290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8pPr>
            <a:lvl9pPr marL="38862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9pPr>
          </a:lstStyle>
          <a:p>
            <a:pPr>
              <a:spcBef>
                <a:spcPct val="0"/>
              </a:spcBef>
              <a:buClrTx/>
              <a:buSzTx/>
              <a:buFontTx/>
              <a:buNone/>
            </a:pPr>
            <a:fld id="{4149E3DA-D745-4AAB-89FF-90061AD7797C}" type="slidenum">
              <a:rPr lang="en-US" altLang="en-US" sz="2400" b="0">
                <a:solidFill>
                  <a:schemeClr val="accent1"/>
                </a:solidFill>
              </a:rPr>
              <a:pPr>
                <a:spcBef>
                  <a:spcPct val="0"/>
                </a:spcBef>
                <a:buClrTx/>
                <a:buSzTx/>
                <a:buFontTx/>
                <a:buNone/>
              </a:pPr>
              <a:t>28</a:t>
            </a:fld>
            <a:endParaRPr lang="en-US" altLang="en-US" sz="2400" b="0">
              <a:solidFill>
                <a:schemeClr val="accent1"/>
              </a:solidFill>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2EA3EE-6059-376C-FC96-E9F34F8D2B09}"/>
            </a:ext>
          </a:extLst>
        </p:cNvPr>
        <p:cNvGrpSpPr/>
        <p:nvPr/>
      </p:nvGrpSpPr>
      <p:grpSpPr>
        <a:xfrm>
          <a:off x="0" y="0"/>
          <a:ext cx="0" cy="0"/>
          <a:chOff x="0" y="0"/>
          <a:chExt cx="0" cy="0"/>
        </a:xfrm>
      </p:grpSpPr>
      <p:sp>
        <p:nvSpPr>
          <p:cNvPr id="54274" name="Rectangle 1">
            <a:extLst>
              <a:ext uri="{FF2B5EF4-FFF2-40B4-BE49-F238E27FC236}">
                <a16:creationId xmlns:a16="http://schemas.microsoft.com/office/drawing/2014/main" id="{1DEAAFDB-CA52-0914-D1C5-E2E2725563B6}"/>
              </a:ext>
            </a:extLst>
          </p:cNvPr>
          <p:cNvSpPr>
            <a:spLocks noGrp="1" noChangeArrowheads="1"/>
          </p:cNvSpPr>
          <p:nvPr>
            <p:ph type="title"/>
          </p:nvPr>
        </p:nvSpPr>
        <p:spPr>
          <a:xfrm>
            <a:off x="1066800" y="752475"/>
            <a:ext cx="7761288" cy="695325"/>
          </a:xfrm>
        </p:spPr>
        <p:txBody>
          <a:bodyPr/>
          <a:lstStyle/>
          <a:p>
            <a:r>
              <a:rPr lang="en-GB" altLang="en-US" dirty="0"/>
              <a:t>CMMI</a:t>
            </a:r>
          </a:p>
        </p:txBody>
      </p:sp>
      <p:sp>
        <p:nvSpPr>
          <p:cNvPr id="62467" name="Rectangle 2">
            <a:extLst>
              <a:ext uri="{FF2B5EF4-FFF2-40B4-BE49-F238E27FC236}">
                <a16:creationId xmlns:a16="http://schemas.microsoft.com/office/drawing/2014/main" id="{D360DBAA-2011-0A01-1E93-494C92A83D93}"/>
              </a:ext>
            </a:extLst>
          </p:cNvPr>
          <p:cNvSpPr>
            <a:spLocks noGrp="1" noChangeArrowheads="1"/>
          </p:cNvSpPr>
          <p:nvPr>
            <p:ph idx="1"/>
          </p:nvPr>
        </p:nvSpPr>
        <p:spPr>
          <a:xfrm>
            <a:off x="696912" y="1676400"/>
            <a:ext cx="7761288" cy="4422775"/>
          </a:xfrm>
        </p:spPr>
        <p:txBody>
          <a:bodyPr rtlCol="0">
            <a:normAutofit/>
          </a:bodyPr>
          <a:lstStyle/>
          <a:p>
            <a:pPr algn="just">
              <a:lnSpc>
                <a:spcPct val="114000"/>
              </a:lnSpc>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b="0" dirty="0"/>
              <a:t>The Capability Maturity Model Integration (CMMI) is replacing the older CMM ratings and addresses more than software development.</a:t>
            </a:r>
          </a:p>
          <a:p>
            <a:pPr algn="just">
              <a:lnSpc>
                <a:spcPct val="114000"/>
              </a:lnSpc>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b="0" dirty="0"/>
              <a:t>It additionally addresses software engineering, system engineering, hardware, program management and organisation-wide processes.</a:t>
            </a:r>
          </a:p>
          <a:p>
            <a:pPr algn="just">
              <a:lnSpc>
                <a:spcPct val="114000"/>
              </a:lnSpc>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b="0" dirty="0"/>
              <a:t>Has the same 5 levels but focusing on a broader perspective  </a:t>
            </a:r>
          </a:p>
        </p:txBody>
      </p:sp>
      <p:sp>
        <p:nvSpPr>
          <p:cNvPr id="54276" name="Slide Number Placeholder 2">
            <a:extLst>
              <a:ext uri="{FF2B5EF4-FFF2-40B4-BE49-F238E27FC236}">
                <a16:creationId xmlns:a16="http://schemas.microsoft.com/office/drawing/2014/main" id="{21CFEF04-C59E-1B90-70F1-C1E0A23988E4}"/>
              </a:ext>
            </a:extLst>
          </p:cNvPr>
          <p:cNvSpPr>
            <a:spLocks noGrp="1"/>
          </p:cNvSpPr>
          <p:nvPr>
            <p:ph type="sldNum" sz="quarter" idx="4294967295"/>
          </p:nvPr>
        </p:nvSpPr>
        <p:spPr bwMode="auto">
          <a:xfrm>
            <a:off x="0" y="787400"/>
            <a:ext cx="585788"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993300"/>
              </a:buClr>
              <a:buSzPct val="127000"/>
              <a:buFont typeface="Wingdings" panose="05000000000000000000" pitchFamily="2" charset="2"/>
              <a:buChar char="ü"/>
              <a:defRPr sz="2800" b="1">
                <a:solidFill>
                  <a:schemeClr val="tx1"/>
                </a:solidFill>
                <a:latin typeface="Times New Roman" panose="02020603050405020304" pitchFamily="18" charset="0"/>
              </a:defRPr>
            </a:lvl1pPr>
            <a:lvl2pPr marL="742950" indent="-285750">
              <a:spcBef>
                <a:spcPct val="20000"/>
              </a:spcBef>
              <a:buClr>
                <a:srgbClr val="00279F"/>
              </a:buClr>
              <a:buSzPct val="127000"/>
              <a:buFont typeface="Wingdings" panose="05000000000000000000" pitchFamily="2" charset="2"/>
              <a:buChar char="ü"/>
              <a:defRPr sz="2400">
                <a:solidFill>
                  <a:schemeClr val="tx1"/>
                </a:solidFill>
                <a:latin typeface="Times New Roman" panose="02020603050405020304" pitchFamily="18" charset="0"/>
              </a:defRPr>
            </a:lvl2pPr>
            <a:lvl3pPr marL="1143000" indent="-228600">
              <a:spcBef>
                <a:spcPct val="20000"/>
              </a:spcBef>
              <a:buClr>
                <a:srgbClr val="FF9900"/>
              </a:buClr>
              <a:buSzPct val="127000"/>
              <a:buFont typeface="Wingdings" panose="05000000000000000000" pitchFamily="2" charset="2"/>
              <a:buChar char="ü"/>
              <a:defRPr sz="2000">
                <a:solidFill>
                  <a:schemeClr val="tx1"/>
                </a:solidFill>
                <a:latin typeface="Times New Roman" panose="02020603050405020304" pitchFamily="18" charset="0"/>
              </a:defRPr>
            </a:lvl3pPr>
            <a:lvl4pPr marL="1600200" indent="-228600">
              <a:spcBef>
                <a:spcPct val="20000"/>
              </a:spcBef>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4pPr>
            <a:lvl5pPr marL="2057400" indent="-228600">
              <a:spcBef>
                <a:spcPct val="20000"/>
              </a:spcBef>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5pPr>
            <a:lvl6pPr marL="25146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6pPr>
            <a:lvl7pPr marL="29718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7pPr>
            <a:lvl8pPr marL="34290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8pPr>
            <a:lvl9pPr marL="38862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9pPr>
          </a:lstStyle>
          <a:p>
            <a:pPr>
              <a:spcBef>
                <a:spcPct val="0"/>
              </a:spcBef>
              <a:buClrTx/>
              <a:buSzTx/>
              <a:buFontTx/>
              <a:buNone/>
            </a:pPr>
            <a:fld id="{4149E3DA-D745-4AAB-89FF-90061AD7797C}" type="slidenum">
              <a:rPr lang="en-US" altLang="en-US" sz="2400" b="0">
                <a:solidFill>
                  <a:schemeClr val="accent1"/>
                </a:solidFill>
              </a:rPr>
              <a:pPr>
                <a:spcBef>
                  <a:spcPct val="0"/>
                </a:spcBef>
                <a:buClrTx/>
                <a:buSzTx/>
                <a:buFontTx/>
                <a:buNone/>
              </a:pPr>
              <a:t>29</a:t>
            </a:fld>
            <a:endParaRPr lang="en-US" altLang="en-US" sz="2400" b="0">
              <a:solidFill>
                <a:schemeClr val="accent1"/>
              </a:solidFill>
            </a:endParaRPr>
          </a:p>
        </p:txBody>
      </p:sp>
    </p:spTree>
    <p:extLst>
      <p:ext uri="{BB962C8B-B14F-4D97-AF65-F5344CB8AC3E}">
        <p14:creationId xmlns:p14="http://schemas.microsoft.com/office/powerpoint/2010/main" val="1763759347"/>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914400" y="609600"/>
            <a:ext cx="7848600" cy="838200"/>
          </a:xfrm>
        </p:spPr>
        <p:txBody>
          <a:bodyPr/>
          <a:lstStyle/>
          <a:p>
            <a:r>
              <a:rPr lang="en-US" altLang="en-US" dirty="0"/>
              <a:t>Relevance of Quality in PM</a:t>
            </a:r>
            <a:endParaRPr lang="en-GB" altLang="en-US" dirty="0"/>
          </a:p>
        </p:txBody>
      </p:sp>
      <p:sp>
        <p:nvSpPr>
          <p:cNvPr id="8195" name="Slide Number Placeholder 2"/>
          <p:cNvSpPr>
            <a:spLocks noGrp="1"/>
          </p:cNvSpPr>
          <p:nvPr>
            <p:ph type="sldNum" sz="quarter" idx="4294967295"/>
          </p:nvPr>
        </p:nvSpPr>
        <p:spPr bwMode="auto">
          <a:xfrm>
            <a:off x="0" y="787400"/>
            <a:ext cx="585788"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993300"/>
              </a:buClr>
              <a:buSzPct val="127000"/>
              <a:buFont typeface="Wingdings" panose="05000000000000000000" pitchFamily="2" charset="2"/>
              <a:buChar char="ü"/>
              <a:defRPr sz="2800" b="1">
                <a:solidFill>
                  <a:schemeClr val="tx1"/>
                </a:solidFill>
                <a:latin typeface="Times New Roman" panose="02020603050405020304" pitchFamily="18" charset="0"/>
              </a:defRPr>
            </a:lvl1pPr>
            <a:lvl2pPr marL="742950" indent="-285750">
              <a:spcBef>
                <a:spcPct val="20000"/>
              </a:spcBef>
              <a:buClr>
                <a:srgbClr val="00279F"/>
              </a:buClr>
              <a:buSzPct val="127000"/>
              <a:buFont typeface="Wingdings" panose="05000000000000000000" pitchFamily="2" charset="2"/>
              <a:buChar char="ü"/>
              <a:defRPr sz="2400">
                <a:solidFill>
                  <a:schemeClr val="tx1"/>
                </a:solidFill>
                <a:latin typeface="Times New Roman" panose="02020603050405020304" pitchFamily="18" charset="0"/>
              </a:defRPr>
            </a:lvl2pPr>
            <a:lvl3pPr marL="1143000" indent="-228600">
              <a:spcBef>
                <a:spcPct val="20000"/>
              </a:spcBef>
              <a:buClr>
                <a:srgbClr val="FF9900"/>
              </a:buClr>
              <a:buSzPct val="127000"/>
              <a:buFont typeface="Wingdings" panose="05000000000000000000" pitchFamily="2" charset="2"/>
              <a:buChar char="ü"/>
              <a:defRPr sz="2000">
                <a:solidFill>
                  <a:schemeClr val="tx1"/>
                </a:solidFill>
                <a:latin typeface="Times New Roman" panose="02020603050405020304" pitchFamily="18" charset="0"/>
              </a:defRPr>
            </a:lvl3pPr>
            <a:lvl4pPr marL="1600200" indent="-228600">
              <a:spcBef>
                <a:spcPct val="20000"/>
              </a:spcBef>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4pPr>
            <a:lvl5pPr marL="2057400" indent="-228600">
              <a:spcBef>
                <a:spcPct val="20000"/>
              </a:spcBef>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5pPr>
            <a:lvl6pPr marL="25146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6pPr>
            <a:lvl7pPr marL="29718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7pPr>
            <a:lvl8pPr marL="34290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8pPr>
            <a:lvl9pPr marL="38862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9pPr>
          </a:lstStyle>
          <a:p>
            <a:pPr>
              <a:spcBef>
                <a:spcPct val="0"/>
              </a:spcBef>
              <a:buClrTx/>
              <a:buSzTx/>
              <a:buFontTx/>
              <a:buNone/>
            </a:pPr>
            <a:fld id="{A585AB3B-3C4D-408A-A807-B922A82EB547}" type="slidenum">
              <a:rPr lang="en-US" altLang="en-US" sz="2400" b="0">
                <a:solidFill>
                  <a:schemeClr val="accent1"/>
                </a:solidFill>
              </a:rPr>
              <a:pPr>
                <a:spcBef>
                  <a:spcPct val="0"/>
                </a:spcBef>
                <a:buClrTx/>
                <a:buSzTx/>
                <a:buFontTx/>
                <a:buNone/>
              </a:pPr>
              <a:t>3</a:t>
            </a:fld>
            <a:endParaRPr lang="en-US" altLang="en-US" sz="2400" b="0">
              <a:solidFill>
                <a:schemeClr val="accent1"/>
              </a:solidFill>
            </a:endParaRPr>
          </a:p>
        </p:txBody>
      </p:sp>
      <p:pic>
        <p:nvPicPr>
          <p:cNvPr id="8196"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828800"/>
            <a:ext cx="6172200" cy="411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1"/>
          <p:cNvSpPr>
            <a:spLocks noGrp="1" noChangeArrowheads="1"/>
          </p:cNvSpPr>
          <p:nvPr>
            <p:ph type="title"/>
          </p:nvPr>
        </p:nvSpPr>
        <p:spPr>
          <a:xfrm>
            <a:off x="914400" y="752475"/>
            <a:ext cx="7759700" cy="695325"/>
          </a:xfrm>
        </p:spPr>
        <p:txBody>
          <a:bodyPr/>
          <a:lstStyle/>
          <a:p>
            <a:r>
              <a:rPr lang="en-GB" altLang="en-US"/>
              <a:t>Five Maturity Levels</a:t>
            </a:r>
          </a:p>
        </p:txBody>
      </p:sp>
      <p:sp>
        <p:nvSpPr>
          <p:cNvPr id="63491" name="Rectangle 2"/>
          <p:cNvSpPr>
            <a:spLocks noGrp="1" noChangeArrowheads="1"/>
          </p:cNvSpPr>
          <p:nvPr>
            <p:ph idx="1"/>
          </p:nvPr>
        </p:nvSpPr>
        <p:spPr>
          <a:xfrm>
            <a:off x="838200" y="1676400"/>
            <a:ext cx="7618413" cy="4837113"/>
          </a:xfrm>
        </p:spPr>
        <p:txBody>
          <a:bodyPr rtlCol="0">
            <a:normAutofit fontScale="70000" lnSpcReduction="20000"/>
          </a:bodyPr>
          <a:lstStyle/>
          <a:p>
            <a:pPr algn="just">
              <a:lnSpc>
                <a:spcPct val="124000"/>
              </a:lnSpc>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sz="3600" dirty="0"/>
              <a:t>Initial</a:t>
            </a:r>
            <a:endParaRPr lang="en-GB" dirty="0"/>
          </a:p>
          <a:p>
            <a:pPr lvl="1">
              <a:lnSpc>
                <a:spcPct val="104000"/>
              </a:lnSpc>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sz="2800" dirty="0"/>
              <a:t>The software process is characterized as ad hoc, may be even chaotic. Few processes are defined, and success depends on individual effort and heroics. </a:t>
            </a:r>
          </a:p>
          <a:p>
            <a:pPr algn="just">
              <a:lnSpc>
                <a:spcPct val="124000"/>
              </a:lnSpc>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sz="3300" dirty="0"/>
              <a:t>Repeatable</a:t>
            </a:r>
          </a:p>
          <a:p>
            <a:pPr lvl="1">
              <a:lnSpc>
                <a:spcPct val="104000"/>
              </a:lnSpc>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sz="2800" dirty="0"/>
              <a:t>Basic project management processes are established to track cost, schedule, and functionality. The necessary process discipline is in place to repeat earlier successes on projects with similar applications. </a:t>
            </a:r>
          </a:p>
          <a:p>
            <a:pPr algn="just">
              <a:lnSpc>
                <a:spcPct val="124000"/>
              </a:lnSpc>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sz="3400" dirty="0"/>
              <a:t>Defined</a:t>
            </a:r>
          </a:p>
          <a:p>
            <a:pPr lvl="1">
              <a:lnSpc>
                <a:spcPct val="108000"/>
              </a:lnSpc>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sz="2800" dirty="0"/>
              <a:t>The software process is documented, standardized, and integrated. All projects use an approved, tailored version of the organization's standard software process for developing and maintaining software.</a:t>
            </a:r>
          </a:p>
        </p:txBody>
      </p:sp>
      <p:sp>
        <p:nvSpPr>
          <p:cNvPr id="56324" name="Slide Number Placeholder 2"/>
          <p:cNvSpPr>
            <a:spLocks noGrp="1"/>
          </p:cNvSpPr>
          <p:nvPr>
            <p:ph type="sldNum" sz="quarter" idx="4294967295"/>
          </p:nvPr>
        </p:nvSpPr>
        <p:spPr bwMode="auto">
          <a:xfrm>
            <a:off x="0" y="787400"/>
            <a:ext cx="585788"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993300"/>
              </a:buClr>
              <a:buSzPct val="127000"/>
              <a:buFont typeface="Wingdings" panose="05000000000000000000" pitchFamily="2" charset="2"/>
              <a:buChar char="ü"/>
              <a:defRPr sz="2800" b="1">
                <a:solidFill>
                  <a:schemeClr val="tx1"/>
                </a:solidFill>
                <a:latin typeface="Times New Roman" panose="02020603050405020304" pitchFamily="18" charset="0"/>
              </a:defRPr>
            </a:lvl1pPr>
            <a:lvl2pPr marL="742950" indent="-285750">
              <a:spcBef>
                <a:spcPct val="20000"/>
              </a:spcBef>
              <a:buClr>
                <a:srgbClr val="00279F"/>
              </a:buClr>
              <a:buSzPct val="127000"/>
              <a:buFont typeface="Wingdings" panose="05000000000000000000" pitchFamily="2" charset="2"/>
              <a:buChar char="ü"/>
              <a:defRPr sz="2400">
                <a:solidFill>
                  <a:schemeClr val="tx1"/>
                </a:solidFill>
                <a:latin typeface="Times New Roman" panose="02020603050405020304" pitchFamily="18" charset="0"/>
              </a:defRPr>
            </a:lvl2pPr>
            <a:lvl3pPr marL="1143000" indent="-228600">
              <a:spcBef>
                <a:spcPct val="20000"/>
              </a:spcBef>
              <a:buClr>
                <a:srgbClr val="FF9900"/>
              </a:buClr>
              <a:buSzPct val="127000"/>
              <a:buFont typeface="Wingdings" panose="05000000000000000000" pitchFamily="2" charset="2"/>
              <a:buChar char="ü"/>
              <a:defRPr sz="2000">
                <a:solidFill>
                  <a:schemeClr val="tx1"/>
                </a:solidFill>
                <a:latin typeface="Times New Roman" panose="02020603050405020304" pitchFamily="18" charset="0"/>
              </a:defRPr>
            </a:lvl3pPr>
            <a:lvl4pPr marL="1600200" indent="-228600">
              <a:spcBef>
                <a:spcPct val="20000"/>
              </a:spcBef>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4pPr>
            <a:lvl5pPr marL="2057400" indent="-228600">
              <a:spcBef>
                <a:spcPct val="20000"/>
              </a:spcBef>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5pPr>
            <a:lvl6pPr marL="25146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6pPr>
            <a:lvl7pPr marL="29718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7pPr>
            <a:lvl8pPr marL="34290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8pPr>
            <a:lvl9pPr marL="38862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9pPr>
          </a:lstStyle>
          <a:p>
            <a:pPr>
              <a:spcBef>
                <a:spcPct val="0"/>
              </a:spcBef>
              <a:buClrTx/>
              <a:buSzTx/>
              <a:buFontTx/>
              <a:buNone/>
            </a:pPr>
            <a:fld id="{FE8860D5-E6F8-4154-BD6C-94F046C0D501}" type="slidenum">
              <a:rPr lang="en-US" altLang="en-US" sz="2400" b="0">
                <a:solidFill>
                  <a:schemeClr val="accent1"/>
                </a:solidFill>
              </a:rPr>
              <a:pPr>
                <a:spcBef>
                  <a:spcPct val="0"/>
                </a:spcBef>
                <a:buClrTx/>
                <a:buSzTx/>
                <a:buFontTx/>
                <a:buNone/>
              </a:pPr>
              <a:t>30</a:t>
            </a:fld>
            <a:endParaRPr lang="en-US" altLang="en-US" sz="2400" b="0">
              <a:solidFill>
                <a:schemeClr val="accent1"/>
              </a:solidFill>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1"/>
          <p:cNvSpPr>
            <a:spLocks noGrp="1" noChangeArrowheads="1"/>
          </p:cNvSpPr>
          <p:nvPr>
            <p:ph type="title"/>
          </p:nvPr>
        </p:nvSpPr>
        <p:spPr>
          <a:xfrm>
            <a:off x="1219200" y="609600"/>
            <a:ext cx="7759700" cy="914400"/>
          </a:xfrm>
        </p:spPr>
        <p:txBody>
          <a:bodyPr/>
          <a:lstStyle/>
          <a:p>
            <a:r>
              <a:rPr lang="en-GB" altLang="en-US" dirty="0"/>
              <a:t>Five Maturity Levels...</a:t>
            </a:r>
          </a:p>
        </p:txBody>
      </p:sp>
      <p:sp>
        <p:nvSpPr>
          <p:cNvPr id="58371" name="Rectangle 2"/>
          <p:cNvSpPr>
            <a:spLocks noGrp="1" noChangeArrowheads="1"/>
          </p:cNvSpPr>
          <p:nvPr>
            <p:ph idx="1"/>
          </p:nvPr>
        </p:nvSpPr>
        <p:spPr>
          <a:xfrm>
            <a:off x="838200" y="1666240"/>
            <a:ext cx="7237413" cy="3525520"/>
          </a:xfrm>
        </p:spPr>
        <p:txBody>
          <a:bodyPr/>
          <a:lstStyle/>
          <a:p>
            <a:pPr>
              <a:lnSpc>
                <a:spcPct val="108000"/>
              </a:lnSpc>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altLang="en-US" dirty="0"/>
              <a:t> Managed</a:t>
            </a:r>
            <a:endParaRPr lang="en-GB" altLang="en-US" sz="2200" dirty="0"/>
          </a:p>
          <a:p>
            <a:pPr marL="841375" lvl="1" indent="-279400">
              <a:lnSpc>
                <a:spcPct val="108000"/>
              </a:lnSpc>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altLang="en-US" sz="2000" dirty="0"/>
              <a:t>Detailed measures of the software process and product quality are collected. Both the software process and products are quantitatively understood and controlled. </a:t>
            </a:r>
          </a:p>
          <a:p>
            <a:pPr>
              <a:lnSpc>
                <a:spcPct val="108000"/>
              </a:lnSpc>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altLang="en-US" dirty="0"/>
              <a:t>Optimizing</a:t>
            </a:r>
          </a:p>
          <a:p>
            <a:pPr marL="841375" lvl="1" indent="-279400">
              <a:lnSpc>
                <a:spcPct val="108000"/>
              </a:lnSpc>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altLang="en-US" sz="2000" dirty="0"/>
              <a:t>Continuous process improvement is enabled by quantitative feedback from the process and from piloting innovative ideas and technologies. </a:t>
            </a:r>
          </a:p>
        </p:txBody>
      </p:sp>
      <p:sp>
        <p:nvSpPr>
          <p:cNvPr id="58372" name="Slide Number Placeholder 2"/>
          <p:cNvSpPr>
            <a:spLocks noGrp="1"/>
          </p:cNvSpPr>
          <p:nvPr>
            <p:ph type="sldNum" sz="quarter" idx="4294967295"/>
          </p:nvPr>
        </p:nvSpPr>
        <p:spPr bwMode="auto">
          <a:xfrm>
            <a:off x="0" y="787400"/>
            <a:ext cx="585788"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993300"/>
              </a:buClr>
              <a:buSzPct val="127000"/>
              <a:buFont typeface="Wingdings" panose="05000000000000000000" pitchFamily="2" charset="2"/>
              <a:buChar char="ü"/>
              <a:defRPr sz="2800" b="1">
                <a:solidFill>
                  <a:schemeClr val="tx1"/>
                </a:solidFill>
                <a:latin typeface="Times New Roman" panose="02020603050405020304" pitchFamily="18" charset="0"/>
              </a:defRPr>
            </a:lvl1pPr>
            <a:lvl2pPr marL="742950" indent="-285750">
              <a:spcBef>
                <a:spcPct val="20000"/>
              </a:spcBef>
              <a:buClr>
                <a:srgbClr val="00279F"/>
              </a:buClr>
              <a:buSzPct val="127000"/>
              <a:buFont typeface="Wingdings" panose="05000000000000000000" pitchFamily="2" charset="2"/>
              <a:buChar char="ü"/>
              <a:defRPr sz="2400">
                <a:solidFill>
                  <a:schemeClr val="tx1"/>
                </a:solidFill>
                <a:latin typeface="Times New Roman" panose="02020603050405020304" pitchFamily="18" charset="0"/>
              </a:defRPr>
            </a:lvl2pPr>
            <a:lvl3pPr marL="1143000" indent="-228600">
              <a:spcBef>
                <a:spcPct val="20000"/>
              </a:spcBef>
              <a:buClr>
                <a:srgbClr val="FF9900"/>
              </a:buClr>
              <a:buSzPct val="127000"/>
              <a:buFont typeface="Wingdings" panose="05000000000000000000" pitchFamily="2" charset="2"/>
              <a:buChar char="ü"/>
              <a:defRPr sz="2000">
                <a:solidFill>
                  <a:schemeClr val="tx1"/>
                </a:solidFill>
                <a:latin typeface="Times New Roman" panose="02020603050405020304" pitchFamily="18" charset="0"/>
              </a:defRPr>
            </a:lvl3pPr>
            <a:lvl4pPr marL="1600200" indent="-228600">
              <a:spcBef>
                <a:spcPct val="20000"/>
              </a:spcBef>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4pPr>
            <a:lvl5pPr marL="2057400" indent="-228600">
              <a:spcBef>
                <a:spcPct val="20000"/>
              </a:spcBef>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5pPr>
            <a:lvl6pPr marL="25146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6pPr>
            <a:lvl7pPr marL="29718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7pPr>
            <a:lvl8pPr marL="34290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8pPr>
            <a:lvl9pPr marL="38862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9pPr>
          </a:lstStyle>
          <a:p>
            <a:pPr>
              <a:spcBef>
                <a:spcPct val="0"/>
              </a:spcBef>
              <a:buClrTx/>
              <a:buSzTx/>
              <a:buFontTx/>
              <a:buNone/>
            </a:pPr>
            <a:fld id="{18292CBB-C33B-4C52-89FF-DD432BB0FECD}" type="slidenum">
              <a:rPr lang="en-US" altLang="en-US" sz="2400" b="0">
                <a:solidFill>
                  <a:schemeClr val="accent1"/>
                </a:solidFill>
              </a:rPr>
              <a:pPr>
                <a:spcBef>
                  <a:spcPct val="0"/>
                </a:spcBef>
                <a:buClrTx/>
                <a:buSzTx/>
                <a:buFontTx/>
                <a:buNone/>
              </a:pPr>
              <a:t>31</a:t>
            </a:fld>
            <a:endParaRPr lang="en-US" altLang="en-US" sz="2400" b="0">
              <a:solidFill>
                <a:schemeClr val="accent1"/>
              </a:solidFill>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1"/>
          <p:cNvSpPr>
            <a:spLocks noGrp="1" noChangeArrowheads="1"/>
          </p:cNvSpPr>
          <p:nvPr>
            <p:ph type="title"/>
          </p:nvPr>
        </p:nvSpPr>
        <p:spPr>
          <a:xfrm>
            <a:off x="914400" y="609600"/>
            <a:ext cx="7761288" cy="838200"/>
          </a:xfrm>
        </p:spPr>
        <p:txBody>
          <a:bodyPr/>
          <a:lstStyle/>
          <a:p>
            <a:r>
              <a:rPr lang="en-GB" altLang="en-US"/>
              <a:t>PMI’s Maturity Model</a:t>
            </a:r>
          </a:p>
        </p:txBody>
      </p:sp>
      <p:sp>
        <p:nvSpPr>
          <p:cNvPr id="65539" name="Rectangle 2"/>
          <p:cNvSpPr>
            <a:spLocks noGrp="1" noChangeArrowheads="1"/>
          </p:cNvSpPr>
          <p:nvPr>
            <p:ph idx="1"/>
          </p:nvPr>
        </p:nvSpPr>
        <p:spPr>
          <a:xfrm>
            <a:off x="838200" y="1741487"/>
            <a:ext cx="7620000" cy="4659313"/>
          </a:xfrm>
        </p:spPr>
        <p:txBody>
          <a:bodyPr rtlCol="0">
            <a:normAutofit lnSpcReduction="10000"/>
          </a:bodyPr>
          <a:lstStyle/>
          <a:p>
            <a:pPr algn="just">
              <a:lnSpc>
                <a:spcPct val="104000"/>
              </a:lnSpc>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b="0" dirty="0"/>
              <a:t>PMI released the Organizational Project Management Maturity Model (OPM3) in December 2003.</a:t>
            </a:r>
          </a:p>
          <a:p>
            <a:pPr algn="just">
              <a:lnSpc>
                <a:spcPct val="104000"/>
              </a:lnSpc>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b="0" dirty="0"/>
              <a:t>It provides a framework and standards for excellence for organisations to understand their current maturity level and build a roadmap for improvement. </a:t>
            </a:r>
          </a:p>
          <a:p>
            <a:pPr algn="just">
              <a:lnSpc>
                <a:spcPct val="104000"/>
              </a:lnSpc>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b="0" dirty="0"/>
              <a:t>It assesses how well an organisation aligns its project, program and portfolio management with strategic goals across the 5 CCMI levels.</a:t>
            </a:r>
          </a:p>
        </p:txBody>
      </p:sp>
      <p:sp>
        <p:nvSpPr>
          <p:cNvPr id="60420" name="Slide Number Placeholder 2"/>
          <p:cNvSpPr>
            <a:spLocks noGrp="1"/>
          </p:cNvSpPr>
          <p:nvPr>
            <p:ph type="sldNum" sz="quarter" idx="4294967295"/>
          </p:nvPr>
        </p:nvSpPr>
        <p:spPr bwMode="auto">
          <a:xfrm>
            <a:off x="0" y="787400"/>
            <a:ext cx="585788"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993300"/>
              </a:buClr>
              <a:buSzPct val="127000"/>
              <a:buFont typeface="Wingdings" panose="05000000000000000000" pitchFamily="2" charset="2"/>
              <a:buChar char="ü"/>
              <a:defRPr sz="2800" b="1">
                <a:solidFill>
                  <a:schemeClr val="tx1"/>
                </a:solidFill>
                <a:latin typeface="Times New Roman" panose="02020603050405020304" pitchFamily="18" charset="0"/>
              </a:defRPr>
            </a:lvl1pPr>
            <a:lvl2pPr marL="742950" indent="-285750">
              <a:spcBef>
                <a:spcPct val="20000"/>
              </a:spcBef>
              <a:buClr>
                <a:srgbClr val="00279F"/>
              </a:buClr>
              <a:buSzPct val="127000"/>
              <a:buFont typeface="Wingdings" panose="05000000000000000000" pitchFamily="2" charset="2"/>
              <a:buChar char="ü"/>
              <a:defRPr sz="2400">
                <a:solidFill>
                  <a:schemeClr val="tx1"/>
                </a:solidFill>
                <a:latin typeface="Times New Roman" panose="02020603050405020304" pitchFamily="18" charset="0"/>
              </a:defRPr>
            </a:lvl2pPr>
            <a:lvl3pPr marL="1143000" indent="-228600">
              <a:spcBef>
                <a:spcPct val="20000"/>
              </a:spcBef>
              <a:buClr>
                <a:srgbClr val="FF9900"/>
              </a:buClr>
              <a:buSzPct val="127000"/>
              <a:buFont typeface="Wingdings" panose="05000000000000000000" pitchFamily="2" charset="2"/>
              <a:buChar char="ü"/>
              <a:defRPr sz="2000">
                <a:solidFill>
                  <a:schemeClr val="tx1"/>
                </a:solidFill>
                <a:latin typeface="Times New Roman" panose="02020603050405020304" pitchFamily="18" charset="0"/>
              </a:defRPr>
            </a:lvl3pPr>
            <a:lvl4pPr marL="1600200" indent="-228600">
              <a:spcBef>
                <a:spcPct val="20000"/>
              </a:spcBef>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4pPr>
            <a:lvl5pPr marL="2057400" indent="-228600">
              <a:spcBef>
                <a:spcPct val="20000"/>
              </a:spcBef>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5pPr>
            <a:lvl6pPr marL="25146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6pPr>
            <a:lvl7pPr marL="29718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7pPr>
            <a:lvl8pPr marL="34290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8pPr>
            <a:lvl9pPr marL="38862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9pPr>
          </a:lstStyle>
          <a:p>
            <a:pPr>
              <a:spcBef>
                <a:spcPct val="0"/>
              </a:spcBef>
              <a:buClrTx/>
              <a:buSzTx/>
              <a:buFontTx/>
              <a:buNone/>
            </a:pPr>
            <a:fld id="{AAE0A368-3DE6-4991-8AE0-3F61061AB324}" type="slidenum">
              <a:rPr lang="en-US" altLang="en-US" sz="2400" b="0">
                <a:solidFill>
                  <a:schemeClr val="accent1"/>
                </a:solidFill>
              </a:rPr>
              <a:pPr>
                <a:spcBef>
                  <a:spcPct val="0"/>
                </a:spcBef>
                <a:buClrTx/>
                <a:buSzTx/>
                <a:buFontTx/>
                <a:buNone/>
              </a:pPr>
              <a:t>32</a:t>
            </a:fld>
            <a:endParaRPr lang="en-US" altLang="en-US" sz="2400" b="0">
              <a:solidFill>
                <a:schemeClr val="accent1"/>
              </a:solidFill>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1"/>
          <p:cNvSpPr>
            <a:spLocks noGrp="1" noChangeArrowheads="1"/>
          </p:cNvSpPr>
          <p:nvPr>
            <p:ph type="title"/>
          </p:nvPr>
        </p:nvSpPr>
        <p:spPr>
          <a:xfrm>
            <a:off x="1143000" y="430213"/>
            <a:ext cx="7761288" cy="941387"/>
          </a:xfrm>
        </p:spPr>
        <p:txBody>
          <a:bodyPr/>
          <a:lstStyle/>
          <a:p>
            <a:r>
              <a:rPr lang="en-GB" altLang="en-US"/>
              <a:t>Using Software to Assist in Project Quality Management</a:t>
            </a:r>
          </a:p>
        </p:txBody>
      </p:sp>
      <p:sp>
        <p:nvSpPr>
          <p:cNvPr id="62467" name="Rectangle 2"/>
          <p:cNvSpPr>
            <a:spLocks noGrp="1" noChangeArrowheads="1"/>
          </p:cNvSpPr>
          <p:nvPr>
            <p:ph idx="1"/>
          </p:nvPr>
        </p:nvSpPr>
        <p:spPr>
          <a:xfrm>
            <a:off x="762000" y="1673225"/>
            <a:ext cx="7761288" cy="4651375"/>
          </a:xfrm>
        </p:spPr>
        <p:txBody>
          <a:bodyPr/>
          <a:lstStyle/>
          <a:p>
            <a:pPr algn="just">
              <a:lnSpc>
                <a:spcPct val="104000"/>
              </a:lnSpc>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altLang="en-US" b="0" dirty="0"/>
              <a:t>Spreadsheet and charting software helps create Pareto diagrams, fishbone diagrams, and so on.</a:t>
            </a:r>
          </a:p>
          <a:p>
            <a:pPr algn="just">
              <a:lnSpc>
                <a:spcPct val="104000"/>
              </a:lnSpc>
              <a:spcBef>
                <a:spcPts val="175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altLang="en-US" b="0" dirty="0"/>
              <a:t>Statistical software packages help perform statistical analysis.</a:t>
            </a:r>
          </a:p>
          <a:p>
            <a:pPr algn="just">
              <a:lnSpc>
                <a:spcPct val="104000"/>
              </a:lnSpc>
              <a:spcBef>
                <a:spcPts val="175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altLang="en-US" b="0" dirty="0"/>
              <a:t>Specialized software products help manage Six Sigma projects or create quality control charts.</a:t>
            </a:r>
          </a:p>
          <a:p>
            <a:pPr algn="just">
              <a:lnSpc>
                <a:spcPct val="104000"/>
              </a:lnSpc>
              <a:spcBef>
                <a:spcPts val="175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altLang="en-US" b="0" dirty="0"/>
              <a:t>Project management software helps create Gantt charts and other tools to help plan and track work related to quality management.</a:t>
            </a:r>
          </a:p>
        </p:txBody>
      </p:sp>
      <p:sp>
        <p:nvSpPr>
          <p:cNvPr id="62468" name="Slide Number Placeholder 2"/>
          <p:cNvSpPr>
            <a:spLocks noGrp="1"/>
          </p:cNvSpPr>
          <p:nvPr>
            <p:ph type="sldNum" sz="quarter" idx="4294967295"/>
          </p:nvPr>
        </p:nvSpPr>
        <p:spPr bwMode="auto">
          <a:xfrm>
            <a:off x="0" y="787400"/>
            <a:ext cx="585788"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993300"/>
              </a:buClr>
              <a:buSzPct val="127000"/>
              <a:buFont typeface="Wingdings" panose="05000000000000000000" pitchFamily="2" charset="2"/>
              <a:buChar char="ü"/>
              <a:defRPr sz="2800" b="1">
                <a:solidFill>
                  <a:schemeClr val="tx1"/>
                </a:solidFill>
                <a:latin typeface="Times New Roman" panose="02020603050405020304" pitchFamily="18" charset="0"/>
              </a:defRPr>
            </a:lvl1pPr>
            <a:lvl2pPr marL="742950" indent="-285750">
              <a:spcBef>
                <a:spcPct val="20000"/>
              </a:spcBef>
              <a:buClr>
                <a:srgbClr val="00279F"/>
              </a:buClr>
              <a:buSzPct val="127000"/>
              <a:buFont typeface="Wingdings" panose="05000000000000000000" pitchFamily="2" charset="2"/>
              <a:buChar char="ü"/>
              <a:defRPr sz="2400">
                <a:solidFill>
                  <a:schemeClr val="tx1"/>
                </a:solidFill>
                <a:latin typeface="Times New Roman" panose="02020603050405020304" pitchFamily="18" charset="0"/>
              </a:defRPr>
            </a:lvl2pPr>
            <a:lvl3pPr marL="1143000" indent="-228600">
              <a:spcBef>
                <a:spcPct val="20000"/>
              </a:spcBef>
              <a:buClr>
                <a:srgbClr val="FF9900"/>
              </a:buClr>
              <a:buSzPct val="127000"/>
              <a:buFont typeface="Wingdings" panose="05000000000000000000" pitchFamily="2" charset="2"/>
              <a:buChar char="ü"/>
              <a:defRPr sz="2000">
                <a:solidFill>
                  <a:schemeClr val="tx1"/>
                </a:solidFill>
                <a:latin typeface="Times New Roman" panose="02020603050405020304" pitchFamily="18" charset="0"/>
              </a:defRPr>
            </a:lvl3pPr>
            <a:lvl4pPr marL="1600200" indent="-228600">
              <a:spcBef>
                <a:spcPct val="20000"/>
              </a:spcBef>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4pPr>
            <a:lvl5pPr marL="2057400" indent="-228600">
              <a:spcBef>
                <a:spcPct val="20000"/>
              </a:spcBef>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5pPr>
            <a:lvl6pPr marL="25146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6pPr>
            <a:lvl7pPr marL="29718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7pPr>
            <a:lvl8pPr marL="34290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8pPr>
            <a:lvl9pPr marL="38862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9pPr>
          </a:lstStyle>
          <a:p>
            <a:pPr>
              <a:spcBef>
                <a:spcPct val="0"/>
              </a:spcBef>
              <a:buClrTx/>
              <a:buSzTx/>
              <a:buFontTx/>
              <a:buNone/>
            </a:pPr>
            <a:fld id="{7B88B694-095C-4BED-9922-9AE54CD29C42}" type="slidenum">
              <a:rPr lang="en-US" altLang="en-US" sz="2400" b="0">
                <a:solidFill>
                  <a:schemeClr val="accent1"/>
                </a:solidFill>
              </a:rPr>
              <a:pPr>
                <a:spcBef>
                  <a:spcPct val="0"/>
                </a:spcBef>
                <a:buClrTx/>
                <a:buSzTx/>
                <a:buFontTx/>
                <a:buNone/>
              </a:pPr>
              <a:t>33</a:t>
            </a:fld>
            <a:endParaRPr lang="en-US" altLang="en-US" sz="2400" b="0">
              <a:solidFill>
                <a:schemeClr val="accent1"/>
              </a:solidFill>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6"/>
          <p:cNvSpPr>
            <a:spLocks noGrp="1"/>
          </p:cNvSpPr>
          <p:nvPr>
            <p:ph type="title"/>
          </p:nvPr>
        </p:nvSpPr>
        <p:spPr>
          <a:xfrm>
            <a:off x="990600" y="787400"/>
            <a:ext cx="7467600" cy="685800"/>
          </a:xfrm>
        </p:spPr>
        <p:txBody>
          <a:bodyPr/>
          <a:lstStyle/>
          <a:p>
            <a:r>
              <a:rPr lang="en-US" altLang="en-US" dirty="0"/>
              <a:t>Exercise</a:t>
            </a:r>
            <a:endParaRPr lang="en-GB" altLang="en-US" dirty="0"/>
          </a:p>
        </p:txBody>
      </p:sp>
      <p:sp>
        <p:nvSpPr>
          <p:cNvPr id="8" name="Content Placeholder 7"/>
          <p:cNvSpPr>
            <a:spLocks noGrp="1"/>
          </p:cNvSpPr>
          <p:nvPr>
            <p:ph idx="1"/>
          </p:nvPr>
        </p:nvSpPr>
        <p:spPr>
          <a:xfrm>
            <a:off x="609600" y="1730375"/>
            <a:ext cx="7620000" cy="4594225"/>
          </a:xfrm>
        </p:spPr>
        <p:txBody>
          <a:bodyPr rtlCol="0">
            <a:normAutofit fontScale="85000" lnSpcReduction="10000"/>
          </a:bodyPr>
          <a:lstStyle/>
          <a:p>
            <a:pPr algn="just">
              <a:lnSpc>
                <a:spcPct val="114000"/>
              </a:lnSpc>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US" sz="3300" b="0" dirty="0"/>
              <a:t>Assume you are the Quality Assurance manager of MTP enterprises, an organization that handles multitudes of projects worth millions of dollars. Using your experience in the field of Project management, explain the following;</a:t>
            </a:r>
          </a:p>
          <a:p>
            <a:pPr lvl="1" algn="just">
              <a:lnSpc>
                <a:spcPct val="114000"/>
              </a:lnSpc>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sw-KE" b="0" dirty="0"/>
              <a:t>Describe how you would communicate quality planning aspects to your team to avoid quality problems.</a:t>
            </a:r>
          </a:p>
          <a:p>
            <a:pPr lvl="1" algn="just">
              <a:lnSpc>
                <a:spcPct val="114000"/>
              </a:lnSpc>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sw-KE" b="0" dirty="0"/>
              <a:t>Describe how you would implement a quality assurance process to boost confidence in the quality of your products.</a:t>
            </a:r>
          </a:p>
          <a:p>
            <a:pPr lvl="1" algn="just">
              <a:lnSpc>
                <a:spcPct val="114000"/>
              </a:lnSpc>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sw-KE" b="0" dirty="0"/>
              <a:t>Describe how you would report on the overall level of quality acheived using specific techniques and tools</a:t>
            </a:r>
            <a:endParaRPr lang="en-GB" b="0" dirty="0"/>
          </a:p>
          <a:p>
            <a:pPr fontAlgn="auto">
              <a:spcAft>
                <a:spcPts val="0"/>
              </a:spcAft>
              <a:buFont typeface="Wingdings 3" charset="2"/>
              <a:buChar char=""/>
              <a:defRPr/>
            </a:pPr>
            <a:endParaRPr lang="en-GB" b="0" dirty="0"/>
          </a:p>
          <a:p>
            <a:pPr fontAlgn="auto">
              <a:spcAft>
                <a:spcPts val="0"/>
              </a:spcAft>
              <a:buFont typeface="Wingdings" panose="05000000000000000000" pitchFamily="2" charset="2"/>
              <a:buChar char="v"/>
              <a:defRPr/>
            </a:pPr>
            <a:endParaRPr lang="en-US" b="0" dirty="0"/>
          </a:p>
          <a:p>
            <a:pPr fontAlgn="auto">
              <a:spcAft>
                <a:spcPts val="0"/>
              </a:spcAft>
              <a:buFont typeface="Wingdings" panose="05000000000000000000" pitchFamily="2" charset="2"/>
              <a:buChar char="v"/>
              <a:defRPr/>
            </a:pPr>
            <a:endParaRPr lang="en-GB" b="0" dirty="0"/>
          </a:p>
          <a:p>
            <a:pPr fontAlgn="auto">
              <a:spcAft>
                <a:spcPts val="0"/>
              </a:spcAft>
              <a:buFont typeface="Wingdings" panose="05000000000000000000" pitchFamily="2" charset="2"/>
              <a:buChar char="v"/>
              <a:defRPr/>
            </a:pPr>
            <a:endParaRPr lang="en-GB" b="0" dirty="0"/>
          </a:p>
        </p:txBody>
      </p:sp>
      <p:sp>
        <p:nvSpPr>
          <p:cNvPr id="64516" name="Slide Number Placeholder 1"/>
          <p:cNvSpPr>
            <a:spLocks noGrp="1"/>
          </p:cNvSpPr>
          <p:nvPr>
            <p:ph type="sldNum" sz="quarter" idx="4294967295"/>
          </p:nvPr>
        </p:nvSpPr>
        <p:spPr bwMode="auto">
          <a:xfrm>
            <a:off x="0" y="787400"/>
            <a:ext cx="585788"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993300"/>
              </a:buClr>
              <a:buSzPct val="127000"/>
              <a:buFont typeface="Wingdings" panose="05000000000000000000" pitchFamily="2" charset="2"/>
              <a:buChar char="ü"/>
              <a:defRPr sz="2800" b="1">
                <a:solidFill>
                  <a:schemeClr val="tx1"/>
                </a:solidFill>
                <a:latin typeface="Times New Roman" panose="02020603050405020304" pitchFamily="18" charset="0"/>
              </a:defRPr>
            </a:lvl1pPr>
            <a:lvl2pPr marL="742950" indent="-285750">
              <a:spcBef>
                <a:spcPct val="20000"/>
              </a:spcBef>
              <a:buClr>
                <a:srgbClr val="00279F"/>
              </a:buClr>
              <a:buSzPct val="127000"/>
              <a:buFont typeface="Wingdings" panose="05000000000000000000" pitchFamily="2" charset="2"/>
              <a:buChar char="ü"/>
              <a:defRPr sz="2400">
                <a:solidFill>
                  <a:schemeClr val="tx1"/>
                </a:solidFill>
                <a:latin typeface="Times New Roman" panose="02020603050405020304" pitchFamily="18" charset="0"/>
              </a:defRPr>
            </a:lvl2pPr>
            <a:lvl3pPr marL="1143000" indent="-228600">
              <a:spcBef>
                <a:spcPct val="20000"/>
              </a:spcBef>
              <a:buClr>
                <a:srgbClr val="FF9900"/>
              </a:buClr>
              <a:buSzPct val="127000"/>
              <a:buFont typeface="Wingdings" panose="05000000000000000000" pitchFamily="2" charset="2"/>
              <a:buChar char="ü"/>
              <a:defRPr sz="2000">
                <a:solidFill>
                  <a:schemeClr val="tx1"/>
                </a:solidFill>
                <a:latin typeface="Times New Roman" panose="02020603050405020304" pitchFamily="18" charset="0"/>
              </a:defRPr>
            </a:lvl3pPr>
            <a:lvl4pPr marL="1600200" indent="-228600">
              <a:spcBef>
                <a:spcPct val="20000"/>
              </a:spcBef>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4pPr>
            <a:lvl5pPr marL="2057400" indent="-228600">
              <a:spcBef>
                <a:spcPct val="20000"/>
              </a:spcBef>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5pPr>
            <a:lvl6pPr marL="25146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6pPr>
            <a:lvl7pPr marL="29718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7pPr>
            <a:lvl8pPr marL="34290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8pPr>
            <a:lvl9pPr marL="38862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9pPr>
          </a:lstStyle>
          <a:p>
            <a:pPr>
              <a:spcBef>
                <a:spcPct val="0"/>
              </a:spcBef>
              <a:buClrTx/>
              <a:buSzTx/>
              <a:buFontTx/>
              <a:buNone/>
            </a:pPr>
            <a:fld id="{AF02DFE9-B279-41DC-9E7A-670B41E1676C}" type="slidenum">
              <a:rPr lang="en-US" altLang="en-US" sz="2400" b="0">
                <a:solidFill>
                  <a:schemeClr val="accent1"/>
                </a:solidFill>
              </a:rPr>
              <a:pPr>
                <a:spcBef>
                  <a:spcPct val="0"/>
                </a:spcBef>
                <a:buClrTx/>
                <a:buSzTx/>
                <a:buFontTx/>
                <a:buNone/>
              </a:pPr>
              <a:t>34</a:t>
            </a:fld>
            <a:endParaRPr lang="en-US" altLang="en-US" sz="2400" b="0">
              <a:solidFill>
                <a:schemeClr val="accent1"/>
              </a:solidFill>
            </a:endParaRPr>
          </a:p>
        </p:txBody>
      </p:sp>
    </p:spTree>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1"/>
          <p:cNvSpPr>
            <a:spLocks noGrp="1" noChangeArrowheads="1"/>
          </p:cNvSpPr>
          <p:nvPr>
            <p:ph type="title"/>
          </p:nvPr>
        </p:nvSpPr>
        <p:spPr>
          <a:xfrm>
            <a:off x="1219200" y="609600"/>
            <a:ext cx="7761288" cy="762000"/>
          </a:xfrm>
        </p:spPr>
        <p:txBody>
          <a:bodyPr/>
          <a:lstStyle/>
          <a:p>
            <a:r>
              <a:rPr lang="en-GB" altLang="en-US" dirty="0"/>
              <a:t>What is Quality?</a:t>
            </a:r>
          </a:p>
        </p:txBody>
      </p:sp>
      <p:sp>
        <p:nvSpPr>
          <p:cNvPr id="9219" name="Rectangle 2"/>
          <p:cNvSpPr>
            <a:spLocks noGrp="1" noChangeArrowheads="1"/>
          </p:cNvSpPr>
          <p:nvPr>
            <p:ph idx="1"/>
          </p:nvPr>
        </p:nvSpPr>
        <p:spPr>
          <a:xfrm>
            <a:off x="685800" y="1600200"/>
            <a:ext cx="8294688" cy="4344988"/>
          </a:xfrm>
        </p:spPr>
        <p:txBody>
          <a:bodyPr/>
          <a:lstStyle/>
          <a:p>
            <a:pPr algn="just">
              <a:lnSpc>
                <a:spcPct val="104000"/>
              </a:lnSpc>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altLang="en-US" b="0" dirty="0"/>
              <a:t>The International Organization for Standardization (ISO) defines quality as “the degree to which a set of inherent characteristics fulfils requirements” (ISO 9000:2000).</a:t>
            </a:r>
          </a:p>
          <a:p>
            <a:pPr algn="just">
              <a:lnSpc>
                <a:spcPct val="104000"/>
              </a:lnSpc>
              <a:spcBef>
                <a:spcPts val="210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altLang="en-US" b="0" dirty="0"/>
              <a:t>Other experts define quality based on:</a:t>
            </a:r>
          </a:p>
          <a:p>
            <a:pPr lvl="1" algn="just">
              <a:lnSpc>
                <a:spcPct val="104000"/>
              </a:lnSpc>
              <a:spcBef>
                <a:spcPts val="195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altLang="en-US" b="1" dirty="0"/>
              <a:t>Conformance to requirements</a:t>
            </a:r>
            <a:r>
              <a:rPr lang="en-GB" altLang="en-US" dirty="0"/>
              <a:t>: The project’s processes and products meet written specifications.</a:t>
            </a:r>
          </a:p>
          <a:p>
            <a:pPr lvl="1" algn="just">
              <a:lnSpc>
                <a:spcPct val="104000"/>
              </a:lnSpc>
              <a:spcBef>
                <a:spcPts val="1950"/>
              </a:spcBef>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altLang="en-US" b="1" dirty="0"/>
              <a:t>Fitness for use: </a:t>
            </a:r>
            <a:r>
              <a:rPr lang="en-GB" altLang="en-US" dirty="0"/>
              <a:t>A product can be used as it was intended.</a:t>
            </a:r>
          </a:p>
        </p:txBody>
      </p:sp>
      <p:sp>
        <p:nvSpPr>
          <p:cNvPr id="9220" name="Slide Number Placeholder 2"/>
          <p:cNvSpPr>
            <a:spLocks noGrp="1"/>
          </p:cNvSpPr>
          <p:nvPr>
            <p:ph type="sldNum" sz="quarter" idx="4294967295"/>
          </p:nvPr>
        </p:nvSpPr>
        <p:spPr bwMode="auto">
          <a:xfrm>
            <a:off x="0" y="787400"/>
            <a:ext cx="585788"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993300"/>
              </a:buClr>
              <a:buSzPct val="127000"/>
              <a:buFont typeface="Wingdings" panose="05000000000000000000" pitchFamily="2" charset="2"/>
              <a:buChar char="ü"/>
              <a:defRPr sz="2800" b="1">
                <a:solidFill>
                  <a:schemeClr val="tx1"/>
                </a:solidFill>
                <a:latin typeface="Times New Roman" panose="02020603050405020304" pitchFamily="18" charset="0"/>
              </a:defRPr>
            </a:lvl1pPr>
            <a:lvl2pPr marL="742950" indent="-285750">
              <a:spcBef>
                <a:spcPct val="20000"/>
              </a:spcBef>
              <a:buClr>
                <a:srgbClr val="00279F"/>
              </a:buClr>
              <a:buSzPct val="127000"/>
              <a:buFont typeface="Wingdings" panose="05000000000000000000" pitchFamily="2" charset="2"/>
              <a:buChar char="ü"/>
              <a:defRPr sz="2400">
                <a:solidFill>
                  <a:schemeClr val="tx1"/>
                </a:solidFill>
                <a:latin typeface="Times New Roman" panose="02020603050405020304" pitchFamily="18" charset="0"/>
              </a:defRPr>
            </a:lvl2pPr>
            <a:lvl3pPr marL="1143000" indent="-228600">
              <a:spcBef>
                <a:spcPct val="20000"/>
              </a:spcBef>
              <a:buClr>
                <a:srgbClr val="FF9900"/>
              </a:buClr>
              <a:buSzPct val="127000"/>
              <a:buFont typeface="Wingdings" panose="05000000000000000000" pitchFamily="2" charset="2"/>
              <a:buChar char="ü"/>
              <a:defRPr sz="2000">
                <a:solidFill>
                  <a:schemeClr val="tx1"/>
                </a:solidFill>
                <a:latin typeface="Times New Roman" panose="02020603050405020304" pitchFamily="18" charset="0"/>
              </a:defRPr>
            </a:lvl3pPr>
            <a:lvl4pPr marL="1600200" indent="-228600">
              <a:spcBef>
                <a:spcPct val="20000"/>
              </a:spcBef>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4pPr>
            <a:lvl5pPr marL="2057400" indent="-228600">
              <a:spcBef>
                <a:spcPct val="20000"/>
              </a:spcBef>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5pPr>
            <a:lvl6pPr marL="25146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6pPr>
            <a:lvl7pPr marL="29718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7pPr>
            <a:lvl8pPr marL="34290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8pPr>
            <a:lvl9pPr marL="38862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9pPr>
          </a:lstStyle>
          <a:p>
            <a:pPr>
              <a:spcBef>
                <a:spcPct val="0"/>
              </a:spcBef>
              <a:buClrTx/>
              <a:buSzTx/>
              <a:buFontTx/>
              <a:buNone/>
            </a:pPr>
            <a:fld id="{46B3C83E-80C4-4ED5-8223-0E822F086615}" type="slidenum">
              <a:rPr lang="en-US" altLang="en-US" sz="2400" b="0">
                <a:solidFill>
                  <a:schemeClr val="accent1"/>
                </a:solidFill>
              </a:rPr>
              <a:pPr>
                <a:spcBef>
                  <a:spcPct val="0"/>
                </a:spcBef>
                <a:buClrTx/>
                <a:buSzTx/>
                <a:buFontTx/>
                <a:buNone/>
              </a:pPr>
              <a:t>4</a:t>
            </a:fld>
            <a:endParaRPr lang="en-US" altLang="en-US" sz="2400" b="0">
              <a:solidFill>
                <a:schemeClr val="accent1"/>
              </a:solidFill>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1"/>
          <p:cNvSpPr>
            <a:spLocks noGrp="1" noChangeArrowheads="1"/>
          </p:cNvSpPr>
          <p:nvPr>
            <p:ph type="title"/>
          </p:nvPr>
        </p:nvSpPr>
        <p:spPr>
          <a:xfrm>
            <a:off x="1143000" y="457200"/>
            <a:ext cx="7761288" cy="914400"/>
          </a:xfrm>
        </p:spPr>
        <p:txBody>
          <a:bodyPr/>
          <a:lstStyle/>
          <a:p>
            <a:r>
              <a:rPr lang="en-GB" altLang="en-US" dirty="0"/>
              <a:t>What is Project Quality Management?</a:t>
            </a:r>
          </a:p>
        </p:txBody>
      </p:sp>
      <p:sp>
        <p:nvSpPr>
          <p:cNvPr id="11267" name="Rectangle 2"/>
          <p:cNvSpPr>
            <a:spLocks noGrp="1" noChangeArrowheads="1"/>
          </p:cNvSpPr>
          <p:nvPr>
            <p:ph idx="1"/>
          </p:nvPr>
        </p:nvSpPr>
        <p:spPr>
          <a:xfrm>
            <a:off x="457200" y="1673225"/>
            <a:ext cx="8305800" cy="4575175"/>
          </a:xfrm>
        </p:spPr>
        <p:txBody>
          <a:bodyPr/>
          <a:lstStyle/>
          <a:p>
            <a:pPr algn="just">
              <a:lnSpc>
                <a:spcPct val="104000"/>
              </a:lnSpc>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altLang="en-US" b="0" dirty="0"/>
              <a:t>Project quality management ensures that the project will satisfy the needs for which it was undertaken.</a:t>
            </a:r>
          </a:p>
          <a:p>
            <a:pPr algn="just">
              <a:lnSpc>
                <a:spcPct val="104000"/>
              </a:lnSpc>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pPr>
            <a:r>
              <a:rPr lang="en-GB" altLang="en-US" b="0" dirty="0"/>
              <a:t>Processes include:</a:t>
            </a:r>
          </a:p>
          <a:p>
            <a:pPr lvl="1">
              <a:lnSpc>
                <a:spcPct val="104000"/>
              </a:lnSpc>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altLang="en-US" b="1" dirty="0"/>
              <a:t>Quality planning</a:t>
            </a:r>
            <a:r>
              <a:rPr lang="en-GB" altLang="en-US" dirty="0"/>
              <a:t>: Identifying which quality standards are relevant to the project and how to satisfy them.</a:t>
            </a:r>
          </a:p>
          <a:p>
            <a:pPr lvl="1">
              <a:lnSpc>
                <a:spcPct val="104000"/>
              </a:lnSpc>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altLang="en-US" b="1" dirty="0"/>
              <a:t>Quality assurance</a:t>
            </a:r>
            <a:r>
              <a:rPr lang="en-GB" altLang="en-US" dirty="0"/>
              <a:t>: Periodically evaluating overall project performance to ensure the project will satisfy the relevant quality standards.</a:t>
            </a:r>
          </a:p>
          <a:p>
            <a:pPr lvl="1">
              <a:lnSpc>
                <a:spcPct val="104000"/>
              </a:lnSpc>
              <a:tabLst>
                <a:tab pos="454025" algn="l"/>
                <a:tab pos="911225" algn="l"/>
                <a:tab pos="1368425" algn="l"/>
                <a:tab pos="1825625" algn="l"/>
                <a:tab pos="2282825" algn="l"/>
                <a:tab pos="2740025" algn="l"/>
                <a:tab pos="3197225" algn="l"/>
                <a:tab pos="3654425" algn="l"/>
                <a:tab pos="4111625" algn="l"/>
                <a:tab pos="4568825" algn="l"/>
                <a:tab pos="5026025" algn="l"/>
                <a:tab pos="5483225" algn="l"/>
                <a:tab pos="5940425" algn="l"/>
                <a:tab pos="6397625" algn="l"/>
                <a:tab pos="6854825" algn="l"/>
                <a:tab pos="7312025" algn="l"/>
                <a:tab pos="7769225" algn="l"/>
                <a:tab pos="8226425" algn="l"/>
                <a:tab pos="8683625" algn="l"/>
                <a:tab pos="9140825" algn="l"/>
              </a:tabLst>
              <a:defRPr/>
            </a:pPr>
            <a:r>
              <a:rPr lang="en-GB" altLang="en-US" b="1" dirty="0"/>
              <a:t>Quality control</a:t>
            </a:r>
            <a:r>
              <a:rPr lang="en-GB" altLang="en-US" dirty="0"/>
              <a:t>: Monitoring specific project results to ensure that they comply with the relevant quality standards.</a:t>
            </a:r>
          </a:p>
        </p:txBody>
      </p:sp>
      <p:sp>
        <p:nvSpPr>
          <p:cNvPr id="11268" name="Slide Number Placeholder 2"/>
          <p:cNvSpPr>
            <a:spLocks noGrp="1"/>
          </p:cNvSpPr>
          <p:nvPr>
            <p:ph type="sldNum" sz="quarter" idx="4294967295"/>
          </p:nvPr>
        </p:nvSpPr>
        <p:spPr bwMode="auto">
          <a:xfrm>
            <a:off x="0" y="787400"/>
            <a:ext cx="585788"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993300"/>
              </a:buClr>
              <a:buSzPct val="127000"/>
              <a:buFont typeface="Wingdings" panose="05000000000000000000" pitchFamily="2" charset="2"/>
              <a:buChar char="ü"/>
              <a:defRPr sz="2800" b="1">
                <a:solidFill>
                  <a:schemeClr val="tx1"/>
                </a:solidFill>
                <a:latin typeface="Times New Roman" panose="02020603050405020304" pitchFamily="18" charset="0"/>
              </a:defRPr>
            </a:lvl1pPr>
            <a:lvl2pPr marL="742950" indent="-285750">
              <a:spcBef>
                <a:spcPct val="20000"/>
              </a:spcBef>
              <a:buClr>
                <a:srgbClr val="00279F"/>
              </a:buClr>
              <a:buSzPct val="127000"/>
              <a:buFont typeface="Wingdings" panose="05000000000000000000" pitchFamily="2" charset="2"/>
              <a:buChar char="ü"/>
              <a:defRPr sz="2400">
                <a:solidFill>
                  <a:schemeClr val="tx1"/>
                </a:solidFill>
                <a:latin typeface="Times New Roman" panose="02020603050405020304" pitchFamily="18" charset="0"/>
              </a:defRPr>
            </a:lvl2pPr>
            <a:lvl3pPr marL="1143000" indent="-228600">
              <a:spcBef>
                <a:spcPct val="20000"/>
              </a:spcBef>
              <a:buClr>
                <a:srgbClr val="FF9900"/>
              </a:buClr>
              <a:buSzPct val="127000"/>
              <a:buFont typeface="Wingdings" panose="05000000000000000000" pitchFamily="2" charset="2"/>
              <a:buChar char="ü"/>
              <a:defRPr sz="2000">
                <a:solidFill>
                  <a:schemeClr val="tx1"/>
                </a:solidFill>
                <a:latin typeface="Times New Roman" panose="02020603050405020304" pitchFamily="18" charset="0"/>
              </a:defRPr>
            </a:lvl3pPr>
            <a:lvl4pPr marL="1600200" indent="-228600">
              <a:spcBef>
                <a:spcPct val="20000"/>
              </a:spcBef>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4pPr>
            <a:lvl5pPr marL="2057400" indent="-228600">
              <a:spcBef>
                <a:spcPct val="20000"/>
              </a:spcBef>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5pPr>
            <a:lvl6pPr marL="25146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6pPr>
            <a:lvl7pPr marL="29718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7pPr>
            <a:lvl8pPr marL="34290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8pPr>
            <a:lvl9pPr marL="38862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9pPr>
          </a:lstStyle>
          <a:p>
            <a:pPr>
              <a:spcBef>
                <a:spcPct val="0"/>
              </a:spcBef>
              <a:buClrTx/>
              <a:buSzTx/>
              <a:buFontTx/>
              <a:buNone/>
            </a:pPr>
            <a:fld id="{C562ACD2-2109-49AA-A606-3AE8804815E6}" type="slidenum">
              <a:rPr lang="en-US" altLang="en-US" sz="2400" b="0">
                <a:solidFill>
                  <a:schemeClr val="accent1"/>
                </a:solidFill>
              </a:rPr>
              <a:pPr>
                <a:spcBef>
                  <a:spcPct val="0"/>
                </a:spcBef>
                <a:buClrTx/>
                <a:buSzTx/>
                <a:buFontTx/>
                <a:buNone/>
              </a:pPr>
              <a:t>5</a:t>
            </a:fld>
            <a:endParaRPr lang="en-US" altLang="en-US" sz="2400" b="0">
              <a:solidFill>
                <a:schemeClr val="accent1"/>
              </a:solidFill>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1"/>
          <p:cNvSpPr>
            <a:spLocks noGrp="1" noChangeArrowheads="1"/>
          </p:cNvSpPr>
          <p:nvPr>
            <p:ph type="title"/>
          </p:nvPr>
        </p:nvSpPr>
        <p:spPr>
          <a:xfrm>
            <a:off x="914400" y="773113"/>
            <a:ext cx="7761288" cy="695325"/>
          </a:xfrm>
        </p:spPr>
        <p:txBody>
          <a:bodyPr/>
          <a:lstStyle/>
          <a:p>
            <a:r>
              <a:rPr lang="en-GB" altLang="en-US"/>
              <a:t>Quality Planning</a:t>
            </a:r>
          </a:p>
        </p:txBody>
      </p:sp>
      <p:sp>
        <p:nvSpPr>
          <p:cNvPr id="95235" name="Rectangle 2"/>
          <p:cNvSpPr>
            <a:spLocks noGrp="1" noChangeArrowheads="1"/>
          </p:cNvSpPr>
          <p:nvPr>
            <p:ph idx="1"/>
          </p:nvPr>
        </p:nvSpPr>
        <p:spPr>
          <a:xfrm>
            <a:off x="609600" y="1676400"/>
            <a:ext cx="7848600" cy="4953000"/>
          </a:xfrm>
        </p:spPr>
        <p:txBody>
          <a:bodyPr rtlCol="0">
            <a:normAutofit lnSpcReduction="10000"/>
          </a:bodyPr>
          <a:lstStyle/>
          <a:p>
            <a:pPr>
              <a:defRPr/>
            </a:pPr>
            <a:r>
              <a:rPr lang="en-GB" dirty="0"/>
              <a:t>Implies the ability to anticipate situations and prepare actions to bring about the desired outcome.</a:t>
            </a:r>
            <a:endParaRPr lang="en-US" dirty="0"/>
          </a:p>
          <a:p>
            <a:pPr>
              <a:defRPr/>
            </a:pPr>
            <a:r>
              <a:rPr lang="en-GB" b="0" dirty="0"/>
              <a:t>Important to prevent defects by:</a:t>
            </a:r>
            <a:endParaRPr lang="en-US" b="0" dirty="0"/>
          </a:p>
          <a:p>
            <a:pPr lvl="1">
              <a:defRPr/>
            </a:pPr>
            <a:r>
              <a:rPr lang="en-GB" dirty="0"/>
              <a:t>Selecting proper materials.</a:t>
            </a:r>
            <a:endParaRPr lang="en-US" dirty="0"/>
          </a:p>
          <a:p>
            <a:pPr lvl="1">
              <a:defRPr/>
            </a:pPr>
            <a:r>
              <a:rPr lang="en-GB" dirty="0"/>
              <a:t>Training and indoctrinating people in quality.</a:t>
            </a:r>
            <a:endParaRPr lang="en-US" dirty="0"/>
          </a:p>
          <a:p>
            <a:pPr lvl="1">
              <a:defRPr/>
            </a:pPr>
            <a:r>
              <a:rPr lang="en-GB" dirty="0"/>
              <a:t>Planning a process that ensures the appropriate outcome.</a:t>
            </a:r>
            <a:endParaRPr lang="en-US" dirty="0"/>
          </a:p>
          <a:p>
            <a:pPr lvl="1">
              <a:defRPr/>
            </a:pPr>
            <a:r>
              <a:rPr lang="en-US" dirty="0"/>
              <a:t>Outcomes</a:t>
            </a:r>
          </a:p>
          <a:p>
            <a:pPr lvl="1">
              <a:defRPr/>
            </a:pPr>
            <a:r>
              <a:rPr lang="en-US" dirty="0"/>
              <a:t>Quality Management Plan</a:t>
            </a:r>
          </a:p>
          <a:p>
            <a:pPr lvl="1">
              <a:defRPr/>
            </a:pPr>
            <a:r>
              <a:rPr lang="en-US" dirty="0"/>
              <a:t>Process Improvement Plan looks at Quality metrics, boundaries, targets </a:t>
            </a:r>
            <a:r>
              <a:rPr lang="en-US" dirty="0" err="1"/>
              <a:t>etc</a:t>
            </a:r>
            <a:endParaRPr lang="en-US" dirty="0"/>
          </a:p>
        </p:txBody>
      </p:sp>
      <p:sp>
        <p:nvSpPr>
          <p:cNvPr id="13316" name="Slide Number Placeholder 2"/>
          <p:cNvSpPr>
            <a:spLocks noGrp="1"/>
          </p:cNvSpPr>
          <p:nvPr>
            <p:ph type="sldNum" sz="quarter" idx="4294967295"/>
          </p:nvPr>
        </p:nvSpPr>
        <p:spPr bwMode="auto">
          <a:xfrm>
            <a:off x="0" y="787400"/>
            <a:ext cx="585788"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993300"/>
              </a:buClr>
              <a:buSzPct val="127000"/>
              <a:buFont typeface="Wingdings" panose="05000000000000000000" pitchFamily="2" charset="2"/>
              <a:buChar char="ü"/>
              <a:defRPr sz="2800" b="1">
                <a:solidFill>
                  <a:schemeClr val="tx1"/>
                </a:solidFill>
                <a:latin typeface="Times New Roman" panose="02020603050405020304" pitchFamily="18" charset="0"/>
              </a:defRPr>
            </a:lvl1pPr>
            <a:lvl2pPr marL="742950" indent="-285750">
              <a:spcBef>
                <a:spcPct val="20000"/>
              </a:spcBef>
              <a:buClr>
                <a:srgbClr val="00279F"/>
              </a:buClr>
              <a:buSzPct val="127000"/>
              <a:buFont typeface="Wingdings" panose="05000000000000000000" pitchFamily="2" charset="2"/>
              <a:buChar char="ü"/>
              <a:defRPr sz="2400">
                <a:solidFill>
                  <a:schemeClr val="tx1"/>
                </a:solidFill>
                <a:latin typeface="Times New Roman" panose="02020603050405020304" pitchFamily="18" charset="0"/>
              </a:defRPr>
            </a:lvl2pPr>
            <a:lvl3pPr marL="1143000" indent="-228600">
              <a:spcBef>
                <a:spcPct val="20000"/>
              </a:spcBef>
              <a:buClr>
                <a:srgbClr val="FF9900"/>
              </a:buClr>
              <a:buSzPct val="127000"/>
              <a:buFont typeface="Wingdings" panose="05000000000000000000" pitchFamily="2" charset="2"/>
              <a:buChar char="ü"/>
              <a:defRPr sz="2000">
                <a:solidFill>
                  <a:schemeClr val="tx1"/>
                </a:solidFill>
                <a:latin typeface="Times New Roman" panose="02020603050405020304" pitchFamily="18" charset="0"/>
              </a:defRPr>
            </a:lvl3pPr>
            <a:lvl4pPr marL="1600200" indent="-228600">
              <a:spcBef>
                <a:spcPct val="20000"/>
              </a:spcBef>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4pPr>
            <a:lvl5pPr marL="2057400" indent="-228600">
              <a:spcBef>
                <a:spcPct val="20000"/>
              </a:spcBef>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5pPr>
            <a:lvl6pPr marL="25146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6pPr>
            <a:lvl7pPr marL="29718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7pPr>
            <a:lvl8pPr marL="34290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8pPr>
            <a:lvl9pPr marL="38862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9pPr>
          </a:lstStyle>
          <a:p>
            <a:pPr>
              <a:spcBef>
                <a:spcPct val="0"/>
              </a:spcBef>
              <a:buClrTx/>
              <a:buSzTx/>
              <a:buFontTx/>
              <a:buNone/>
            </a:pPr>
            <a:fld id="{DB8B827D-F7C3-42C2-9434-F281189154BE}" type="slidenum">
              <a:rPr lang="en-US" altLang="en-US" sz="2400" b="0">
                <a:solidFill>
                  <a:schemeClr val="accent1"/>
                </a:solidFill>
              </a:rPr>
              <a:pPr>
                <a:spcBef>
                  <a:spcPct val="0"/>
                </a:spcBef>
                <a:buClrTx/>
                <a:buSzTx/>
                <a:buFontTx/>
                <a:buNone/>
              </a:pPr>
              <a:t>6</a:t>
            </a:fld>
            <a:endParaRPr lang="en-US" altLang="en-US" sz="2400" b="0">
              <a:solidFill>
                <a:schemeClr val="accent1"/>
              </a:solidFill>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1"/>
          <p:cNvSpPr>
            <a:spLocks noGrp="1" noChangeArrowheads="1"/>
          </p:cNvSpPr>
          <p:nvPr>
            <p:ph type="title"/>
          </p:nvPr>
        </p:nvSpPr>
        <p:spPr>
          <a:xfrm>
            <a:off x="1066800" y="787400"/>
            <a:ext cx="7761288" cy="695325"/>
          </a:xfrm>
        </p:spPr>
        <p:txBody>
          <a:bodyPr/>
          <a:lstStyle/>
          <a:p>
            <a:r>
              <a:rPr lang="en-GB" altLang="en-US"/>
              <a:t>Design of Experiments</a:t>
            </a:r>
          </a:p>
        </p:txBody>
      </p:sp>
      <p:sp>
        <p:nvSpPr>
          <p:cNvPr id="15363" name="Rectangle 2"/>
          <p:cNvSpPr>
            <a:spLocks noGrp="1" noChangeArrowheads="1"/>
          </p:cNvSpPr>
          <p:nvPr>
            <p:ph idx="1"/>
          </p:nvPr>
        </p:nvSpPr>
        <p:spPr>
          <a:xfrm>
            <a:off x="838200" y="1676400"/>
            <a:ext cx="7696200" cy="4422775"/>
          </a:xfrm>
        </p:spPr>
        <p:txBody>
          <a:bodyPr/>
          <a:lstStyle/>
          <a:p>
            <a:r>
              <a:rPr lang="en-GB" altLang="en-US" b="0"/>
              <a:t>Design of experiments is a quality planning technique that helps identify which variables have the most influence on the overall outcome of a process.</a:t>
            </a:r>
            <a:endParaRPr lang="en-US" altLang="en-US" b="0"/>
          </a:p>
          <a:p>
            <a:r>
              <a:rPr lang="en-GB" altLang="en-US" b="0"/>
              <a:t>Also applies to project management issues, such as cost and schedule trade-offs.</a:t>
            </a:r>
            <a:endParaRPr lang="en-US" altLang="en-US" b="0"/>
          </a:p>
          <a:p>
            <a:r>
              <a:rPr lang="en-GB" altLang="en-US" b="0"/>
              <a:t>Involves documenting important factors that directly contribute to meeting customer requirements.</a:t>
            </a:r>
          </a:p>
          <a:p>
            <a:pPr marL="738188" lvl="1" indent="-280988" algn="just">
              <a:lnSpc>
                <a:spcPct val="104000"/>
              </a:lnSpc>
              <a:spcBef>
                <a:spcPts val="425"/>
              </a:spcBef>
              <a:buFont typeface="Wingdings" panose="05000000000000000000" pitchFamily="2" charset="2"/>
              <a:buNone/>
            </a:pPr>
            <a:endParaRPr lang="en-GB" altLang="en-US" sz="2800"/>
          </a:p>
          <a:p>
            <a:pPr>
              <a:lnSpc>
                <a:spcPct val="104000"/>
              </a:lnSpc>
              <a:buFont typeface="Wingdings" panose="05000000000000000000" pitchFamily="2" charset="2"/>
              <a:buNone/>
            </a:pPr>
            <a:endParaRPr lang="en-GB" altLang="en-US" b="0"/>
          </a:p>
        </p:txBody>
      </p:sp>
      <p:sp>
        <p:nvSpPr>
          <p:cNvPr id="15364" name="Slide Number Placeholder 2"/>
          <p:cNvSpPr>
            <a:spLocks noGrp="1"/>
          </p:cNvSpPr>
          <p:nvPr>
            <p:ph type="sldNum" sz="quarter" idx="4294967295"/>
          </p:nvPr>
        </p:nvSpPr>
        <p:spPr bwMode="auto">
          <a:xfrm>
            <a:off x="0" y="787400"/>
            <a:ext cx="585788"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993300"/>
              </a:buClr>
              <a:buSzPct val="127000"/>
              <a:buFont typeface="Wingdings" panose="05000000000000000000" pitchFamily="2" charset="2"/>
              <a:buChar char="ü"/>
              <a:defRPr sz="2800" b="1">
                <a:solidFill>
                  <a:schemeClr val="tx1"/>
                </a:solidFill>
                <a:latin typeface="Times New Roman" panose="02020603050405020304" pitchFamily="18" charset="0"/>
              </a:defRPr>
            </a:lvl1pPr>
            <a:lvl2pPr marL="742950" indent="-285750">
              <a:spcBef>
                <a:spcPct val="20000"/>
              </a:spcBef>
              <a:buClr>
                <a:srgbClr val="00279F"/>
              </a:buClr>
              <a:buSzPct val="127000"/>
              <a:buFont typeface="Wingdings" panose="05000000000000000000" pitchFamily="2" charset="2"/>
              <a:buChar char="ü"/>
              <a:defRPr sz="2400">
                <a:solidFill>
                  <a:schemeClr val="tx1"/>
                </a:solidFill>
                <a:latin typeface="Times New Roman" panose="02020603050405020304" pitchFamily="18" charset="0"/>
              </a:defRPr>
            </a:lvl2pPr>
            <a:lvl3pPr marL="1143000" indent="-228600">
              <a:spcBef>
                <a:spcPct val="20000"/>
              </a:spcBef>
              <a:buClr>
                <a:srgbClr val="FF9900"/>
              </a:buClr>
              <a:buSzPct val="127000"/>
              <a:buFont typeface="Wingdings" panose="05000000000000000000" pitchFamily="2" charset="2"/>
              <a:buChar char="ü"/>
              <a:defRPr sz="2000">
                <a:solidFill>
                  <a:schemeClr val="tx1"/>
                </a:solidFill>
                <a:latin typeface="Times New Roman" panose="02020603050405020304" pitchFamily="18" charset="0"/>
              </a:defRPr>
            </a:lvl3pPr>
            <a:lvl4pPr marL="1600200" indent="-228600">
              <a:spcBef>
                <a:spcPct val="20000"/>
              </a:spcBef>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4pPr>
            <a:lvl5pPr marL="2057400" indent="-228600">
              <a:spcBef>
                <a:spcPct val="20000"/>
              </a:spcBef>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5pPr>
            <a:lvl6pPr marL="25146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6pPr>
            <a:lvl7pPr marL="29718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7pPr>
            <a:lvl8pPr marL="34290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8pPr>
            <a:lvl9pPr marL="38862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9pPr>
          </a:lstStyle>
          <a:p>
            <a:pPr>
              <a:spcBef>
                <a:spcPct val="0"/>
              </a:spcBef>
              <a:buClrTx/>
              <a:buSzTx/>
              <a:buFontTx/>
              <a:buNone/>
            </a:pPr>
            <a:fld id="{0A66F715-B39E-45E5-BB3D-8F71102629B0}" type="slidenum">
              <a:rPr lang="en-US" altLang="en-US" sz="2400" b="0">
                <a:solidFill>
                  <a:schemeClr val="accent1"/>
                </a:solidFill>
              </a:rPr>
              <a:pPr>
                <a:spcBef>
                  <a:spcPct val="0"/>
                </a:spcBef>
                <a:buClrTx/>
                <a:buSzTx/>
                <a:buFontTx/>
                <a:buNone/>
              </a:pPr>
              <a:t>7</a:t>
            </a:fld>
            <a:endParaRPr lang="en-US" altLang="en-US" sz="2400" b="0">
              <a:solidFill>
                <a:schemeClr val="accent1"/>
              </a:solidFill>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1"/>
          <p:cNvSpPr>
            <a:spLocks noGrp="1" noChangeArrowheads="1"/>
          </p:cNvSpPr>
          <p:nvPr>
            <p:ph type="title"/>
          </p:nvPr>
        </p:nvSpPr>
        <p:spPr>
          <a:xfrm>
            <a:off x="1219200" y="793750"/>
            <a:ext cx="7761288" cy="654050"/>
          </a:xfrm>
        </p:spPr>
        <p:txBody>
          <a:bodyPr/>
          <a:lstStyle/>
          <a:p>
            <a:r>
              <a:rPr lang="en-GB" altLang="en-US"/>
              <a:t>Scope Aspects of IS/IT Projects</a:t>
            </a:r>
          </a:p>
        </p:txBody>
      </p:sp>
      <p:sp>
        <p:nvSpPr>
          <p:cNvPr id="45059" name="Rectangle 2"/>
          <p:cNvSpPr>
            <a:spLocks noGrp="1" noChangeArrowheads="1"/>
          </p:cNvSpPr>
          <p:nvPr>
            <p:ph idx="1"/>
          </p:nvPr>
        </p:nvSpPr>
        <p:spPr>
          <a:xfrm>
            <a:off x="762000" y="1600200"/>
            <a:ext cx="8001000" cy="4932363"/>
          </a:xfrm>
        </p:spPr>
        <p:txBody>
          <a:bodyPr rtlCol="0">
            <a:normAutofit fontScale="92500" lnSpcReduction="10000"/>
          </a:bodyPr>
          <a:lstStyle/>
          <a:p>
            <a:pPr>
              <a:defRPr/>
            </a:pPr>
            <a:r>
              <a:rPr lang="en-GB" b="0" dirty="0"/>
              <a:t>Functionality is the degree to which a system performs its intended function.</a:t>
            </a:r>
            <a:endParaRPr lang="en-US" b="0" dirty="0"/>
          </a:p>
          <a:p>
            <a:pPr>
              <a:defRPr/>
            </a:pPr>
            <a:r>
              <a:rPr lang="en-GB" b="0" dirty="0"/>
              <a:t>Features are the system’s special characteristics that appeal to users.</a:t>
            </a:r>
            <a:endParaRPr lang="en-US" b="0" dirty="0"/>
          </a:p>
          <a:p>
            <a:pPr>
              <a:defRPr/>
            </a:pPr>
            <a:r>
              <a:rPr lang="en-GB" b="0" dirty="0"/>
              <a:t>System outputs are the screens and reports the system generates. </a:t>
            </a:r>
            <a:endParaRPr lang="en-US" b="0" dirty="0"/>
          </a:p>
          <a:p>
            <a:pPr>
              <a:defRPr/>
            </a:pPr>
            <a:r>
              <a:rPr lang="en-GB" b="0" dirty="0"/>
              <a:t>Performance addresses how well a product or service performs the customer’s intended use. </a:t>
            </a:r>
            <a:endParaRPr lang="en-US" b="0" dirty="0"/>
          </a:p>
          <a:p>
            <a:pPr>
              <a:defRPr/>
            </a:pPr>
            <a:r>
              <a:rPr lang="en-GB" b="0" dirty="0"/>
              <a:t>Reliability is the ability of a product or service to perform as expected under normal conditions.</a:t>
            </a:r>
            <a:endParaRPr lang="en-US" b="0" dirty="0"/>
          </a:p>
          <a:p>
            <a:pPr>
              <a:defRPr/>
            </a:pPr>
            <a:r>
              <a:rPr lang="en-GB" b="0" dirty="0"/>
              <a:t>Maintainability addresses the ease of performing maintenance on a product. </a:t>
            </a:r>
            <a:endParaRPr lang="en-US" b="0" dirty="0"/>
          </a:p>
        </p:txBody>
      </p:sp>
      <p:sp>
        <p:nvSpPr>
          <p:cNvPr id="17412" name="Slide Number Placeholder 2"/>
          <p:cNvSpPr>
            <a:spLocks noGrp="1"/>
          </p:cNvSpPr>
          <p:nvPr>
            <p:ph type="sldNum" sz="quarter" idx="4294967295"/>
          </p:nvPr>
        </p:nvSpPr>
        <p:spPr bwMode="auto">
          <a:xfrm>
            <a:off x="0" y="787400"/>
            <a:ext cx="585788"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993300"/>
              </a:buClr>
              <a:buSzPct val="127000"/>
              <a:buFont typeface="Wingdings" panose="05000000000000000000" pitchFamily="2" charset="2"/>
              <a:buChar char="ü"/>
              <a:defRPr sz="2800" b="1">
                <a:solidFill>
                  <a:schemeClr val="tx1"/>
                </a:solidFill>
                <a:latin typeface="Times New Roman" panose="02020603050405020304" pitchFamily="18" charset="0"/>
              </a:defRPr>
            </a:lvl1pPr>
            <a:lvl2pPr marL="742950" indent="-285750">
              <a:spcBef>
                <a:spcPct val="20000"/>
              </a:spcBef>
              <a:buClr>
                <a:srgbClr val="00279F"/>
              </a:buClr>
              <a:buSzPct val="127000"/>
              <a:buFont typeface="Wingdings" panose="05000000000000000000" pitchFamily="2" charset="2"/>
              <a:buChar char="ü"/>
              <a:defRPr sz="2400">
                <a:solidFill>
                  <a:schemeClr val="tx1"/>
                </a:solidFill>
                <a:latin typeface="Times New Roman" panose="02020603050405020304" pitchFamily="18" charset="0"/>
              </a:defRPr>
            </a:lvl2pPr>
            <a:lvl3pPr marL="1143000" indent="-228600">
              <a:spcBef>
                <a:spcPct val="20000"/>
              </a:spcBef>
              <a:buClr>
                <a:srgbClr val="FF9900"/>
              </a:buClr>
              <a:buSzPct val="127000"/>
              <a:buFont typeface="Wingdings" panose="05000000000000000000" pitchFamily="2" charset="2"/>
              <a:buChar char="ü"/>
              <a:defRPr sz="2000">
                <a:solidFill>
                  <a:schemeClr val="tx1"/>
                </a:solidFill>
                <a:latin typeface="Times New Roman" panose="02020603050405020304" pitchFamily="18" charset="0"/>
              </a:defRPr>
            </a:lvl3pPr>
            <a:lvl4pPr marL="1600200" indent="-228600">
              <a:spcBef>
                <a:spcPct val="20000"/>
              </a:spcBef>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4pPr>
            <a:lvl5pPr marL="2057400" indent="-228600">
              <a:spcBef>
                <a:spcPct val="20000"/>
              </a:spcBef>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5pPr>
            <a:lvl6pPr marL="25146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6pPr>
            <a:lvl7pPr marL="29718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7pPr>
            <a:lvl8pPr marL="34290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8pPr>
            <a:lvl9pPr marL="38862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9pPr>
          </a:lstStyle>
          <a:p>
            <a:pPr>
              <a:spcBef>
                <a:spcPct val="0"/>
              </a:spcBef>
              <a:buClrTx/>
              <a:buSzTx/>
              <a:buFontTx/>
              <a:buNone/>
            </a:pPr>
            <a:fld id="{E438A379-390D-4F4A-8506-821AE270E349}" type="slidenum">
              <a:rPr lang="en-US" altLang="en-US" sz="2400" b="0">
                <a:solidFill>
                  <a:schemeClr val="accent1"/>
                </a:solidFill>
              </a:rPr>
              <a:pPr>
                <a:spcBef>
                  <a:spcPct val="0"/>
                </a:spcBef>
                <a:buClrTx/>
                <a:buSzTx/>
                <a:buFontTx/>
                <a:buNone/>
              </a:pPr>
              <a:t>8</a:t>
            </a:fld>
            <a:endParaRPr lang="en-US" altLang="en-US" sz="2400" b="0">
              <a:solidFill>
                <a:schemeClr val="accent1"/>
              </a:solidFill>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1"/>
          <p:cNvSpPr>
            <a:spLocks noGrp="1" noChangeArrowheads="1"/>
          </p:cNvSpPr>
          <p:nvPr>
            <p:ph type="title"/>
          </p:nvPr>
        </p:nvSpPr>
        <p:spPr>
          <a:xfrm>
            <a:off x="914400" y="457200"/>
            <a:ext cx="7761288" cy="990600"/>
          </a:xfrm>
        </p:spPr>
        <p:txBody>
          <a:bodyPr/>
          <a:lstStyle/>
          <a:p>
            <a:r>
              <a:rPr lang="en-GB" altLang="en-US"/>
              <a:t>Who’s Responsible for the Quality of Projects?</a:t>
            </a:r>
          </a:p>
        </p:txBody>
      </p:sp>
      <p:sp>
        <p:nvSpPr>
          <p:cNvPr id="19459" name="Rectangle 2"/>
          <p:cNvSpPr>
            <a:spLocks noGrp="1" noChangeArrowheads="1"/>
          </p:cNvSpPr>
          <p:nvPr>
            <p:ph idx="1"/>
          </p:nvPr>
        </p:nvSpPr>
        <p:spPr>
          <a:xfrm>
            <a:off x="685800" y="1673225"/>
            <a:ext cx="8001000" cy="4575175"/>
          </a:xfrm>
        </p:spPr>
        <p:txBody>
          <a:bodyPr/>
          <a:lstStyle/>
          <a:p>
            <a:r>
              <a:rPr lang="en-GB" altLang="en-US" b="0"/>
              <a:t>Project managers are ultimately responsible for quality management on their projects.</a:t>
            </a:r>
            <a:endParaRPr lang="en-US" altLang="en-US" b="0"/>
          </a:p>
          <a:p>
            <a:r>
              <a:rPr lang="en-US" altLang="en-US" b="0"/>
              <a:t>The project Implementation team, some PJ have a QA manager/dept</a:t>
            </a:r>
          </a:p>
          <a:p>
            <a:r>
              <a:rPr lang="en-GB" altLang="en-US" b="0"/>
              <a:t>Several organizations and references can help project managers and their teams understand quality.</a:t>
            </a:r>
            <a:endParaRPr lang="en-US" altLang="en-US" b="0"/>
          </a:p>
          <a:p>
            <a:pPr lvl="1"/>
            <a:r>
              <a:rPr lang="en-GB" altLang="en-US"/>
              <a:t>International Organization for Standardization (www.iso.org)</a:t>
            </a:r>
            <a:r>
              <a:rPr lang="ar-SA" altLang="en-US"/>
              <a:t>‏</a:t>
            </a:r>
            <a:endParaRPr lang="en-US" altLang="en-US"/>
          </a:p>
          <a:p>
            <a:pPr lvl="1"/>
            <a:r>
              <a:rPr lang="en-GB" altLang="en-US"/>
              <a:t>IEEE (www.ieee.org)</a:t>
            </a:r>
            <a:r>
              <a:rPr lang="ar-SA" altLang="en-US"/>
              <a:t>‏</a:t>
            </a:r>
            <a:endParaRPr lang="en-US" altLang="en-US"/>
          </a:p>
        </p:txBody>
      </p:sp>
      <p:sp>
        <p:nvSpPr>
          <p:cNvPr id="19460" name="Slide Number Placeholder 2"/>
          <p:cNvSpPr>
            <a:spLocks noGrp="1"/>
          </p:cNvSpPr>
          <p:nvPr>
            <p:ph type="sldNum" sz="quarter" idx="4294967295"/>
          </p:nvPr>
        </p:nvSpPr>
        <p:spPr bwMode="auto">
          <a:xfrm>
            <a:off x="0" y="787400"/>
            <a:ext cx="585788" cy="365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993300"/>
              </a:buClr>
              <a:buSzPct val="127000"/>
              <a:buFont typeface="Wingdings" panose="05000000000000000000" pitchFamily="2" charset="2"/>
              <a:buChar char="ü"/>
              <a:defRPr sz="2800" b="1">
                <a:solidFill>
                  <a:schemeClr val="tx1"/>
                </a:solidFill>
                <a:latin typeface="Times New Roman" panose="02020603050405020304" pitchFamily="18" charset="0"/>
              </a:defRPr>
            </a:lvl1pPr>
            <a:lvl2pPr marL="742950" indent="-285750">
              <a:spcBef>
                <a:spcPct val="20000"/>
              </a:spcBef>
              <a:buClr>
                <a:srgbClr val="00279F"/>
              </a:buClr>
              <a:buSzPct val="127000"/>
              <a:buFont typeface="Wingdings" panose="05000000000000000000" pitchFamily="2" charset="2"/>
              <a:buChar char="ü"/>
              <a:defRPr sz="2400">
                <a:solidFill>
                  <a:schemeClr val="tx1"/>
                </a:solidFill>
                <a:latin typeface="Times New Roman" panose="02020603050405020304" pitchFamily="18" charset="0"/>
              </a:defRPr>
            </a:lvl2pPr>
            <a:lvl3pPr marL="1143000" indent="-228600">
              <a:spcBef>
                <a:spcPct val="20000"/>
              </a:spcBef>
              <a:buClr>
                <a:srgbClr val="FF9900"/>
              </a:buClr>
              <a:buSzPct val="127000"/>
              <a:buFont typeface="Wingdings" panose="05000000000000000000" pitchFamily="2" charset="2"/>
              <a:buChar char="ü"/>
              <a:defRPr sz="2000">
                <a:solidFill>
                  <a:schemeClr val="tx1"/>
                </a:solidFill>
                <a:latin typeface="Times New Roman" panose="02020603050405020304" pitchFamily="18" charset="0"/>
              </a:defRPr>
            </a:lvl3pPr>
            <a:lvl4pPr marL="1600200" indent="-228600">
              <a:spcBef>
                <a:spcPct val="20000"/>
              </a:spcBef>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4pPr>
            <a:lvl5pPr marL="2057400" indent="-228600">
              <a:spcBef>
                <a:spcPct val="20000"/>
              </a:spcBef>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5pPr>
            <a:lvl6pPr marL="25146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6pPr>
            <a:lvl7pPr marL="29718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7pPr>
            <a:lvl8pPr marL="34290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8pPr>
            <a:lvl9pPr marL="3886200" indent="-228600" defTabSz="457200" fontAlgn="base">
              <a:spcBef>
                <a:spcPct val="20000"/>
              </a:spcBef>
              <a:spcAft>
                <a:spcPct val="0"/>
              </a:spcAft>
              <a:buClr>
                <a:srgbClr val="FF9900"/>
              </a:buClr>
              <a:buSzPct val="127000"/>
              <a:buFont typeface="Wingdings" panose="05000000000000000000" pitchFamily="2" charset="2"/>
              <a:buChar char="ü"/>
              <a:defRPr>
                <a:solidFill>
                  <a:schemeClr val="tx1"/>
                </a:solidFill>
                <a:latin typeface="Times New Roman" panose="02020603050405020304" pitchFamily="18" charset="0"/>
              </a:defRPr>
            </a:lvl9pPr>
          </a:lstStyle>
          <a:p>
            <a:pPr>
              <a:spcBef>
                <a:spcPct val="0"/>
              </a:spcBef>
              <a:buClrTx/>
              <a:buSzTx/>
              <a:buFontTx/>
              <a:buNone/>
            </a:pPr>
            <a:fld id="{BA74119E-5CD7-4611-AF95-4D74008F396F}" type="slidenum">
              <a:rPr lang="en-US" altLang="en-US" sz="2400" b="0">
                <a:solidFill>
                  <a:schemeClr val="accent1"/>
                </a:solidFill>
              </a:rPr>
              <a:pPr>
                <a:spcBef>
                  <a:spcPct val="0"/>
                </a:spcBef>
                <a:buClrTx/>
                <a:buSzTx/>
                <a:buFontTx/>
                <a:buNone/>
              </a:pPr>
              <a:t>9</a:t>
            </a:fld>
            <a:endParaRPr lang="en-US" altLang="en-US" sz="2400" b="0">
              <a:solidFill>
                <a:schemeClr val="accent1"/>
              </a:solidFill>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heme1">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Chapter 3 teaching version">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2700" cap="flat" cmpd="sng" algn="ctr">
          <a:no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noFill/>
        <a:ln w="12700" cap="flat" cmpd="sng" algn="ctr">
          <a:no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Chapter 3 teaching vers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Chapter 3 teaching vers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Chapter 3 teaching vers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Chapter 3 teaching vers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Chapter 3 teaching vers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Chapter 3 teaching vers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Chapter 3 teaching vers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Theme1" id="{3331C4E4-7656-492A-8A3B-54E74B1FDB6D}" vid="{851B3941-2BF4-486B-A2FA-B5BFF3C4789E}"/>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Theme1</Template>
  <TotalTime>3568</TotalTime>
  <Words>2183</Words>
  <Application>Microsoft Office PowerPoint</Application>
  <PresentationFormat>On-screen Show (4:3)</PresentationFormat>
  <Paragraphs>265</Paragraphs>
  <Slides>34</Slides>
  <Notes>29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34</vt:i4>
      </vt:variant>
    </vt:vector>
  </HeadingPairs>
  <TitlesOfParts>
    <vt:vector size="40" baseType="lpstr">
      <vt:lpstr>Arial</vt:lpstr>
      <vt:lpstr>Helvetica</vt:lpstr>
      <vt:lpstr>Times New Roman</vt:lpstr>
      <vt:lpstr>Wingdings</vt:lpstr>
      <vt:lpstr>Wingdings 3</vt:lpstr>
      <vt:lpstr>Theme1</vt:lpstr>
      <vt:lpstr>Project Quality Management </vt:lpstr>
      <vt:lpstr>The Importance of Project Quality Management</vt:lpstr>
      <vt:lpstr>Relevance of Quality in PM</vt:lpstr>
      <vt:lpstr>What is Quality?</vt:lpstr>
      <vt:lpstr>What is Project Quality Management?</vt:lpstr>
      <vt:lpstr>Quality Planning</vt:lpstr>
      <vt:lpstr>Design of Experiments</vt:lpstr>
      <vt:lpstr>Scope Aspects of IS/IT Projects</vt:lpstr>
      <vt:lpstr>Who’s Responsible for the Quality of Projects?</vt:lpstr>
      <vt:lpstr>Quality Assurance</vt:lpstr>
      <vt:lpstr>Quality Control</vt:lpstr>
      <vt:lpstr>Testing</vt:lpstr>
      <vt:lpstr>Testing Tasks in the SDLC</vt:lpstr>
      <vt:lpstr>Types of Tests</vt:lpstr>
      <vt:lpstr>Testing Alone is Not Enough</vt:lpstr>
      <vt:lpstr>Tools for quality</vt:lpstr>
      <vt:lpstr>Tools for quality</vt:lpstr>
      <vt:lpstr>Tools for quality</vt:lpstr>
      <vt:lpstr>Modern Quality Management</vt:lpstr>
      <vt:lpstr>ISO Standards</vt:lpstr>
      <vt:lpstr>Improving IS/IT Project Quality</vt:lpstr>
      <vt:lpstr>Leadership</vt:lpstr>
      <vt:lpstr>The Cost of Quality (CoQ)</vt:lpstr>
      <vt:lpstr>Five Cost Categories Related to Quality</vt:lpstr>
      <vt:lpstr>Organizational Influences, Workplace Factors, and Quality</vt:lpstr>
      <vt:lpstr>Expectations and Cultural Differences in Quality</vt:lpstr>
      <vt:lpstr>Maturity Models</vt:lpstr>
      <vt:lpstr>CMM Levels</vt:lpstr>
      <vt:lpstr>CMMI</vt:lpstr>
      <vt:lpstr>Five Maturity Levels</vt:lpstr>
      <vt:lpstr>Five Maturity Levels...</vt:lpstr>
      <vt:lpstr>PMI’s Maturity Model</vt:lpstr>
      <vt:lpstr>Using Software to Assist in Project Quality Management</vt:lpstr>
      <vt:lpstr>Exercise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MSc IS program</dc:title>
  <dc:creator>Victor van Reijswoud</dc:creator>
  <cp:lastModifiedBy>Samali Mlay</cp:lastModifiedBy>
  <cp:revision>80</cp:revision>
  <dcterms:modified xsi:type="dcterms:W3CDTF">2026-03-17T09:49:57Z</dcterms:modified>
</cp:coreProperties>
</file>